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0"/>
  </p:notesMasterIdLst>
  <p:sldIdLst>
    <p:sldId id="256" r:id="rId2"/>
    <p:sldId id="257" r:id="rId3"/>
    <p:sldId id="281" r:id="rId4"/>
    <p:sldId id="282" r:id="rId5"/>
    <p:sldId id="283" r:id="rId6"/>
    <p:sldId id="284" r:id="rId7"/>
    <p:sldId id="259" r:id="rId8"/>
    <p:sldId id="267" r:id="rId9"/>
    <p:sldId id="260" r:id="rId10"/>
    <p:sldId id="266" r:id="rId11"/>
    <p:sldId id="262" r:id="rId12"/>
    <p:sldId id="269" r:id="rId13"/>
    <p:sldId id="272" r:id="rId14"/>
    <p:sldId id="264" r:id="rId15"/>
    <p:sldId id="275" r:id="rId16"/>
    <p:sldId id="279" r:id="rId17"/>
    <p:sldId id="273" r:id="rId18"/>
    <p:sldId id="280" r:id="rId19"/>
  </p:sldIdLst>
  <p:sldSz cx="9144000" cy="5143500" type="screen16x9"/>
  <p:notesSz cx="6858000" cy="9144000"/>
  <p:embeddedFontLst>
    <p:embeddedFont>
      <p:font typeface="Hind" panose="02000000000000000000" pitchFamily="2" charset="0"/>
      <p:regular r:id="rId21"/>
      <p:bold r:id="rId22"/>
    </p:embeddedFont>
    <p:embeddedFont>
      <p:font typeface="Pompiere" panose="020B0604020202020204" charset="0"/>
      <p:regular r:id="rId23"/>
    </p:embeddedFont>
    <p:embeddedFont>
      <p:font typeface="Roboto Condensed Light" panose="02000000000000000000" pitchFamily="2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07B8B7-6876-4C27-AC2D-88F66847464F}">
  <a:tblStyle styleId="{0607B8B7-6876-4C27-AC2D-88F6684746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ad7e23cb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ad7e23cb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65b8c88666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65b8c88666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6b47115854_0_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6b47115854_0_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6b4c955e1f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6b4c955e1f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65b8c88666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65b8c88666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6b47115854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6b47115854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6b47115854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6b47115854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709763f328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709763f328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6b47115854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6b47115854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6b4c955e1f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6b4c955e1f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6b4c955e1f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6b4c955e1f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25750" y="860400"/>
            <a:ext cx="2498400" cy="2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25750" y="3659875"/>
            <a:ext cx="24984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4831" y="1782683"/>
            <a:ext cx="6795898" cy="3371479"/>
          </a:xfrm>
          <a:custGeom>
            <a:avLst/>
            <a:gdLst/>
            <a:ahLst/>
            <a:cxnLst/>
            <a:rect l="l" t="t" r="r" b="b"/>
            <a:pathLst>
              <a:path w="182796" h="90686" extrusionOk="0">
                <a:moveTo>
                  <a:pt x="42095" y="260"/>
                </a:moveTo>
                <a:cubicBezTo>
                  <a:pt x="32418" y="893"/>
                  <a:pt x="23619" y="6668"/>
                  <a:pt x="17167" y="14056"/>
                </a:cubicBezTo>
                <a:cubicBezTo>
                  <a:pt x="14287" y="17340"/>
                  <a:pt x="11810" y="20954"/>
                  <a:pt x="9563" y="24699"/>
                </a:cubicBezTo>
                <a:cubicBezTo>
                  <a:pt x="4782" y="32677"/>
                  <a:pt x="1469" y="39878"/>
                  <a:pt x="649" y="49224"/>
                </a:cubicBezTo>
                <a:cubicBezTo>
                  <a:pt x="1" y="56857"/>
                  <a:pt x="821" y="64561"/>
                  <a:pt x="3068" y="71892"/>
                </a:cubicBezTo>
                <a:cubicBezTo>
                  <a:pt x="4695" y="77249"/>
                  <a:pt x="6985" y="82376"/>
                  <a:pt x="9894" y="87157"/>
                </a:cubicBezTo>
                <a:cubicBezTo>
                  <a:pt x="10125" y="87517"/>
                  <a:pt x="10974" y="89159"/>
                  <a:pt x="11853" y="90541"/>
                </a:cubicBezTo>
                <a:cubicBezTo>
                  <a:pt x="11954" y="90685"/>
                  <a:pt x="170022" y="90426"/>
                  <a:pt x="170022" y="90426"/>
                </a:cubicBezTo>
                <a:cubicBezTo>
                  <a:pt x="178562" y="73087"/>
                  <a:pt x="182796" y="57346"/>
                  <a:pt x="181442" y="44313"/>
                </a:cubicBezTo>
                <a:cubicBezTo>
                  <a:pt x="179973" y="30243"/>
                  <a:pt x="177727" y="16980"/>
                  <a:pt x="159048" y="8483"/>
                </a:cubicBezTo>
                <a:cubicBezTo>
                  <a:pt x="140370" y="1"/>
                  <a:pt x="120438" y="14661"/>
                  <a:pt x="102019" y="14920"/>
                </a:cubicBezTo>
                <a:cubicBezTo>
                  <a:pt x="95294" y="15007"/>
                  <a:pt x="89173" y="12443"/>
                  <a:pt x="82851" y="10514"/>
                </a:cubicBezTo>
                <a:cubicBezTo>
                  <a:pt x="76039" y="8440"/>
                  <a:pt x="69213" y="6294"/>
                  <a:pt x="62416" y="4105"/>
                </a:cubicBezTo>
                <a:cubicBezTo>
                  <a:pt x="56410" y="2161"/>
                  <a:pt x="50247" y="202"/>
                  <a:pt x="43982" y="202"/>
                </a:cubicBezTo>
                <a:cubicBezTo>
                  <a:pt x="43348" y="202"/>
                  <a:pt x="42729" y="231"/>
                  <a:pt x="42095" y="27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1447" y="2804246"/>
            <a:ext cx="5150645" cy="2346160"/>
          </a:xfrm>
          <a:custGeom>
            <a:avLst/>
            <a:gdLst/>
            <a:ahLst/>
            <a:cxnLst/>
            <a:rect l="l" t="t" r="r" b="b"/>
            <a:pathLst>
              <a:path w="138542" h="63107" extrusionOk="0">
                <a:moveTo>
                  <a:pt x="37084" y="1498"/>
                </a:moveTo>
                <a:cubicBezTo>
                  <a:pt x="30834" y="4018"/>
                  <a:pt x="25966" y="9116"/>
                  <a:pt x="22193" y="14704"/>
                </a:cubicBezTo>
                <a:cubicBezTo>
                  <a:pt x="18406" y="20277"/>
                  <a:pt x="15554" y="26427"/>
                  <a:pt x="12055" y="32173"/>
                </a:cubicBezTo>
                <a:cubicBezTo>
                  <a:pt x="8123" y="38653"/>
                  <a:pt x="7331" y="42153"/>
                  <a:pt x="1916" y="47452"/>
                </a:cubicBezTo>
                <a:cubicBezTo>
                  <a:pt x="1" y="49325"/>
                  <a:pt x="103892" y="63020"/>
                  <a:pt x="103892" y="63020"/>
                </a:cubicBezTo>
                <a:lnTo>
                  <a:pt x="129540" y="63107"/>
                </a:lnTo>
                <a:lnTo>
                  <a:pt x="138541" y="63107"/>
                </a:lnTo>
                <a:lnTo>
                  <a:pt x="138541" y="42225"/>
                </a:lnTo>
                <a:cubicBezTo>
                  <a:pt x="136885" y="41591"/>
                  <a:pt x="134955" y="41116"/>
                  <a:pt x="133040" y="41289"/>
                </a:cubicBezTo>
                <a:cubicBezTo>
                  <a:pt x="132262" y="41361"/>
                  <a:pt x="131484" y="41490"/>
                  <a:pt x="130721" y="41692"/>
                </a:cubicBezTo>
                <a:cubicBezTo>
                  <a:pt x="125119" y="43190"/>
                  <a:pt x="119013" y="42426"/>
                  <a:pt x="114333" y="38812"/>
                </a:cubicBezTo>
                <a:cubicBezTo>
                  <a:pt x="109364" y="34981"/>
                  <a:pt x="106513" y="28644"/>
                  <a:pt x="100997" y="25620"/>
                </a:cubicBezTo>
                <a:cubicBezTo>
                  <a:pt x="96259" y="23013"/>
                  <a:pt x="90599" y="23373"/>
                  <a:pt x="84997" y="23734"/>
                </a:cubicBezTo>
                <a:cubicBezTo>
                  <a:pt x="78805" y="24137"/>
                  <a:pt x="72684" y="24540"/>
                  <a:pt x="67917" y="20968"/>
                </a:cubicBezTo>
                <a:cubicBezTo>
                  <a:pt x="62373" y="16821"/>
                  <a:pt x="61091" y="8843"/>
                  <a:pt x="56036" y="4119"/>
                </a:cubicBezTo>
                <a:cubicBezTo>
                  <a:pt x="53012" y="1296"/>
                  <a:pt x="48922" y="0"/>
                  <a:pt x="44760" y="0"/>
                </a:cubicBezTo>
                <a:cubicBezTo>
                  <a:pt x="42125" y="0"/>
                  <a:pt x="39518" y="504"/>
                  <a:pt x="37084" y="148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68224" y="3606277"/>
            <a:ext cx="4655367" cy="1546287"/>
          </a:xfrm>
          <a:custGeom>
            <a:avLst/>
            <a:gdLst/>
            <a:ahLst/>
            <a:cxnLst/>
            <a:rect l="l" t="t" r="r" b="b"/>
            <a:pathLst>
              <a:path w="125220" h="41592" extrusionOk="0">
                <a:moveTo>
                  <a:pt x="44111" y="3658"/>
                </a:moveTo>
                <a:cubicBezTo>
                  <a:pt x="40165" y="6654"/>
                  <a:pt x="37184" y="10758"/>
                  <a:pt x="33670" y="14286"/>
                </a:cubicBezTo>
                <a:cubicBezTo>
                  <a:pt x="30156" y="17815"/>
                  <a:pt x="25750" y="20897"/>
                  <a:pt x="20810" y="20954"/>
                </a:cubicBezTo>
                <a:cubicBezTo>
                  <a:pt x="17973" y="20997"/>
                  <a:pt x="15222" y="20018"/>
                  <a:pt x="12486" y="19039"/>
                </a:cubicBezTo>
                <a:cubicBezTo>
                  <a:pt x="9375" y="17915"/>
                  <a:pt x="6265" y="16807"/>
                  <a:pt x="3024" y="17195"/>
                </a:cubicBezTo>
                <a:cubicBezTo>
                  <a:pt x="1987" y="17325"/>
                  <a:pt x="965" y="17599"/>
                  <a:pt x="0" y="18016"/>
                </a:cubicBezTo>
                <a:cubicBezTo>
                  <a:pt x="346" y="19644"/>
                  <a:pt x="778" y="21257"/>
                  <a:pt x="1253" y="22855"/>
                </a:cubicBezTo>
                <a:cubicBezTo>
                  <a:pt x="2880" y="28212"/>
                  <a:pt x="5170" y="33339"/>
                  <a:pt x="8079" y="38106"/>
                </a:cubicBezTo>
                <a:cubicBezTo>
                  <a:pt x="8310" y="38481"/>
                  <a:pt x="9174" y="40137"/>
                  <a:pt x="10052" y="41519"/>
                </a:cubicBezTo>
                <a:cubicBezTo>
                  <a:pt x="10124" y="41591"/>
                  <a:pt x="125162" y="41418"/>
                  <a:pt x="125219" y="41505"/>
                </a:cubicBezTo>
                <a:cubicBezTo>
                  <a:pt x="124859" y="41217"/>
                  <a:pt x="124557" y="40886"/>
                  <a:pt x="124297" y="40511"/>
                </a:cubicBezTo>
                <a:cubicBezTo>
                  <a:pt x="122526" y="38106"/>
                  <a:pt x="119099" y="37818"/>
                  <a:pt x="116161" y="38120"/>
                </a:cubicBezTo>
                <a:cubicBezTo>
                  <a:pt x="113223" y="38437"/>
                  <a:pt x="110127" y="39114"/>
                  <a:pt x="107419" y="37919"/>
                </a:cubicBezTo>
                <a:cubicBezTo>
                  <a:pt x="102134" y="35571"/>
                  <a:pt x="101558" y="27766"/>
                  <a:pt x="96921" y="24281"/>
                </a:cubicBezTo>
                <a:cubicBezTo>
                  <a:pt x="93695" y="21847"/>
                  <a:pt x="89605" y="22164"/>
                  <a:pt x="85457" y="22481"/>
                </a:cubicBezTo>
                <a:cubicBezTo>
                  <a:pt x="81943" y="22740"/>
                  <a:pt x="78386" y="23014"/>
                  <a:pt x="75276" y="21602"/>
                </a:cubicBezTo>
                <a:cubicBezTo>
                  <a:pt x="66952" y="17843"/>
                  <a:pt x="66347" y="4450"/>
                  <a:pt x="57965" y="836"/>
                </a:cubicBezTo>
                <a:cubicBezTo>
                  <a:pt x="56655" y="274"/>
                  <a:pt x="55258" y="0"/>
                  <a:pt x="53846" y="15"/>
                </a:cubicBezTo>
                <a:cubicBezTo>
                  <a:pt x="50419" y="15"/>
                  <a:pt x="46919" y="1527"/>
                  <a:pt x="44111" y="3658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-518832" y="2571746"/>
            <a:ext cx="1301062" cy="1333212"/>
          </a:xfrm>
          <a:custGeom>
            <a:avLst/>
            <a:gdLst/>
            <a:ahLst/>
            <a:cxnLst/>
            <a:rect l="l" t="t" r="r" b="b"/>
            <a:pathLst>
              <a:path w="15194" h="15569" extrusionOk="0">
                <a:moveTo>
                  <a:pt x="13955" y="5502"/>
                </a:moveTo>
                <a:cubicBezTo>
                  <a:pt x="12343" y="2204"/>
                  <a:pt x="7936" y="0"/>
                  <a:pt x="4436" y="3687"/>
                </a:cubicBezTo>
                <a:cubicBezTo>
                  <a:pt x="1" y="8367"/>
                  <a:pt x="5416" y="15568"/>
                  <a:pt x="11176" y="12875"/>
                </a:cubicBezTo>
                <a:cubicBezTo>
                  <a:pt x="14805" y="11190"/>
                  <a:pt x="15194" y="8022"/>
                  <a:pt x="13955" y="5502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17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427593" y="3102404"/>
            <a:ext cx="3993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2" hasCustomPrompt="1"/>
          </p:nvPr>
        </p:nvSpPr>
        <p:spPr>
          <a:xfrm>
            <a:off x="4430425" y="2103825"/>
            <a:ext cx="39936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4427475" y="3887049"/>
            <a:ext cx="39936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4"/>
          <p:cNvSpPr/>
          <p:nvPr/>
        </p:nvSpPr>
        <p:spPr>
          <a:xfrm flipH="1">
            <a:off x="-787948" y="326625"/>
            <a:ext cx="4827298" cy="4831218"/>
          </a:xfrm>
          <a:custGeom>
            <a:avLst/>
            <a:gdLst/>
            <a:ahLst/>
            <a:cxnLst/>
            <a:rect l="l" t="t" r="r" b="b"/>
            <a:pathLst>
              <a:path w="154870" h="164481" extrusionOk="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 rot="10800000" flipH="1">
            <a:off x="5189763" y="2"/>
            <a:ext cx="3954231" cy="1859196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CUSTOM_17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2924493" y="2532916"/>
            <a:ext cx="3993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 idx="2" hasCustomPrompt="1"/>
          </p:nvPr>
        </p:nvSpPr>
        <p:spPr>
          <a:xfrm>
            <a:off x="2927325" y="1534338"/>
            <a:ext cx="39936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2924375" y="3317562"/>
            <a:ext cx="39936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5"/>
          <p:cNvSpPr/>
          <p:nvPr/>
        </p:nvSpPr>
        <p:spPr>
          <a:xfrm rot="5400000" flipH="1">
            <a:off x="-388504" y="388398"/>
            <a:ext cx="3905458" cy="3128449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 rot="-5400000" flipH="1">
            <a:off x="5005889" y="1005385"/>
            <a:ext cx="3954231" cy="4321961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lumns">
  <p:cSld name="CUSTOM_5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35" y="124"/>
            <a:ext cx="2446248" cy="1506414"/>
          </a:xfrm>
          <a:custGeom>
            <a:avLst/>
            <a:gdLst/>
            <a:ahLst/>
            <a:cxnLst/>
            <a:rect l="l" t="t" r="r" b="b"/>
            <a:pathLst>
              <a:path w="76326" h="47002" extrusionOk="0">
                <a:moveTo>
                  <a:pt x="0" y="46985"/>
                </a:moveTo>
                <a:cubicBezTo>
                  <a:pt x="5464" y="46834"/>
                  <a:pt x="14737" y="44228"/>
                  <a:pt x="19750" y="29574"/>
                </a:cubicBezTo>
                <a:cubicBezTo>
                  <a:pt x="27168" y="7920"/>
                  <a:pt x="53100" y="14620"/>
                  <a:pt x="53100" y="14620"/>
                </a:cubicBezTo>
                <a:cubicBezTo>
                  <a:pt x="53100" y="14620"/>
                  <a:pt x="76325" y="16057"/>
                  <a:pt x="71997" y="0"/>
                </a:cubicBezTo>
                <a:lnTo>
                  <a:pt x="0" y="0"/>
                </a:lnTo>
                <a:cubicBezTo>
                  <a:pt x="0" y="0"/>
                  <a:pt x="0" y="47001"/>
                  <a:pt x="0" y="46985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7618737" y="124"/>
            <a:ext cx="1525163" cy="2402853"/>
          </a:xfrm>
          <a:custGeom>
            <a:avLst/>
            <a:gdLst/>
            <a:ahLst/>
            <a:cxnLst/>
            <a:rect l="l" t="t" r="r" b="b"/>
            <a:pathLst>
              <a:path w="47587" h="74972" extrusionOk="0">
                <a:moveTo>
                  <a:pt x="0" y="0"/>
                </a:moveTo>
                <a:cubicBezTo>
                  <a:pt x="150" y="5364"/>
                  <a:pt x="2790" y="14470"/>
                  <a:pt x="17644" y="19399"/>
                </a:cubicBezTo>
                <a:cubicBezTo>
                  <a:pt x="39583" y="26684"/>
                  <a:pt x="32799" y="52164"/>
                  <a:pt x="32799" y="52164"/>
                </a:cubicBezTo>
                <a:cubicBezTo>
                  <a:pt x="32799" y="52164"/>
                  <a:pt x="31329" y="74971"/>
                  <a:pt x="47586" y="70727"/>
                </a:cubicBezTo>
                <a:lnTo>
                  <a:pt x="47586" y="0"/>
                </a:lnTo>
                <a:cubicBezTo>
                  <a:pt x="47586" y="0"/>
                  <a:pt x="0" y="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3206675" y="170880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2"/>
          </p:nvPr>
        </p:nvSpPr>
        <p:spPr>
          <a:xfrm>
            <a:off x="3206675" y="193822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3"/>
          </p:nvPr>
        </p:nvSpPr>
        <p:spPr>
          <a:xfrm>
            <a:off x="5739468" y="170880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4"/>
          </p:nvPr>
        </p:nvSpPr>
        <p:spPr>
          <a:xfrm>
            <a:off x="5739475" y="1938300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5"/>
          </p:nvPr>
        </p:nvSpPr>
        <p:spPr>
          <a:xfrm>
            <a:off x="6879087" y="343005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6"/>
          </p:nvPr>
        </p:nvSpPr>
        <p:spPr>
          <a:xfrm>
            <a:off x="6879076" y="365957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7"/>
          </p:nvPr>
        </p:nvSpPr>
        <p:spPr>
          <a:xfrm>
            <a:off x="4472556" y="343005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8"/>
          </p:nvPr>
        </p:nvSpPr>
        <p:spPr>
          <a:xfrm>
            <a:off x="4472552" y="365957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9"/>
          </p:nvPr>
        </p:nvSpPr>
        <p:spPr>
          <a:xfrm>
            <a:off x="2067072" y="343005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13"/>
          </p:nvPr>
        </p:nvSpPr>
        <p:spPr>
          <a:xfrm>
            <a:off x="2067075" y="365957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 idx="14" hasCustomPrompt="1"/>
          </p:nvPr>
        </p:nvSpPr>
        <p:spPr>
          <a:xfrm>
            <a:off x="2012325" y="200342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 idx="15" hasCustomPrompt="1"/>
          </p:nvPr>
        </p:nvSpPr>
        <p:spPr>
          <a:xfrm>
            <a:off x="4545124" y="200342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 idx="16" hasCustomPrompt="1"/>
          </p:nvPr>
        </p:nvSpPr>
        <p:spPr>
          <a:xfrm>
            <a:off x="5684726" y="372467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 idx="17" hasCustomPrompt="1"/>
          </p:nvPr>
        </p:nvSpPr>
        <p:spPr>
          <a:xfrm>
            <a:off x="3278200" y="372467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 idx="18" hasCustomPrompt="1"/>
          </p:nvPr>
        </p:nvSpPr>
        <p:spPr>
          <a:xfrm>
            <a:off x="872625" y="372467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3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5443200" y="1767600"/>
            <a:ext cx="2980800" cy="8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1"/>
          </p:nvPr>
        </p:nvSpPr>
        <p:spPr>
          <a:xfrm>
            <a:off x="5443050" y="2571750"/>
            <a:ext cx="2980800" cy="20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0" y="613131"/>
            <a:ext cx="4867800" cy="4539000"/>
          </a:xfrm>
          <a:custGeom>
            <a:avLst/>
            <a:gdLst/>
            <a:ahLst/>
            <a:cxnLst/>
            <a:rect l="l" t="t" r="r" b="b"/>
            <a:pathLst>
              <a:path w="194712" h="181560" extrusionOk="0">
                <a:moveTo>
                  <a:pt x="106727" y="133"/>
                </a:moveTo>
                <a:cubicBezTo>
                  <a:pt x="126954" y="1419"/>
                  <a:pt x="145341" y="13241"/>
                  <a:pt x="158826" y="28390"/>
                </a:cubicBezTo>
                <a:cubicBezTo>
                  <a:pt x="164814" y="35110"/>
                  <a:pt x="170004" y="42518"/>
                  <a:pt x="174706" y="50214"/>
                </a:cubicBezTo>
                <a:cubicBezTo>
                  <a:pt x="184665" y="66538"/>
                  <a:pt x="191584" y="81287"/>
                  <a:pt x="193314" y="100450"/>
                </a:cubicBezTo>
                <a:cubicBezTo>
                  <a:pt x="194712" y="116109"/>
                  <a:pt x="192871" y="131922"/>
                  <a:pt x="188235" y="146916"/>
                </a:cubicBezTo>
                <a:cubicBezTo>
                  <a:pt x="184842" y="157894"/>
                  <a:pt x="180051" y="168407"/>
                  <a:pt x="173974" y="178188"/>
                </a:cubicBezTo>
                <a:cubicBezTo>
                  <a:pt x="173708" y="178610"/>
                  <a:pt x="172111" y="181427"/>
                  <a:pt x="172111" y="181427"/>
                </a:cubicBezTo>
                <a:lnTo>
                  <a:pt x="0" y="181560"/>
                </a:lnTo>
                <a:lnTo>
                  <a:pt x="155" y="27635"/>
                </a:lnTo>
                <a:cubicBezTo>
                  <a:pt x="155" y="27635"/>
                  <a:pt x="14394" y="23266"/>
                  <a:pt x="21580" y="21115"/>
                </a:cubicBezTo>
                <a:cubicBezTo>
                  <a:pt x="35820" y="16878"/>
                  <a:pt x="50103" y="12465"/>
                  <a:pt x="64298" y="7962"/>
                </a:cubicBezTo>
                <a:cubicBezTo>
                  <a:pt x="76851" y="4014"/>
                  <a:pt x="89715" y="0"/>
                  <a:pt x="102801" y="0"/>
                </a:cubicBezTo>
                <a:cubicBezTo>
                  <a:pt x="104109" y="0"/>
                  <a:pt x="105418" y="44"/>
                  <a:pt x="106727" y="133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7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720078" y="1168800"/>
            <a:ext cx="20325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2"/>
          </p:nvPr>
        </p:nvSpPr>
        <p:spPr>
          <a:xfrm>
            <a:off x="720000" y="1400263"/>
            <a:ext cx="2032500" cy="5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3"/>
          </p:nvPr>
        </p:nvSpPr>
        <p:spPr>
          <a:xfrm>
            <a:off x="720078" y="2295149"/>
            <a:ext cx="20325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4"/>
          </p:nvPr>
        </p:nvSpPr>
        <p:spPr>
          <a:xfrm>
            <a:off x="720000" y="2526762"/>
            <a:ext cx="2032500" cy="5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5"/>
          </p:nvPr>
        </p:nvSpPr>
        <p:spPr>
          <a:xfrm>
            <a:off x="720078" y="3421497"/>
            <a:ext cx="20325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6"/>
          </p:nvPr>
        </p:nvSpPr>
        <p:spPr>
          <a:xfrm>
            <a:off x="720000" y="3653123"/>
            <a:ext cx="2032500" cy="5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2041645" y="3635812"/>
            <a:ext cx="5642691" cy="1504812"/>
          </a:xfrm>
          <a:custGeom>
            <a:avLst/>
            <a:gdLst/>
            <a:ahLst/>
            <a:cxnLst/>
            <a:rect l="l" t="t" r="r" b="b"/>
            <a:pathLst>
              <a:path w="176059" h="46952" extrusionOk="0">
                <a:moveTo>
                  <a:pt x="1" y="46951"/>
                </a:moveTo>
                <a:cubicBezTo>
                  <a:pt x="1" y="46951"/>
                  <a:pt x="4211" y="34119"/>
                  <a:pt x="27603" y="31395"/>
                </a:cubicBezTo>
                <a:cubicBezTo>
                  <a:pt x="41471" y="29791"/>
                  <a:pt x="48506" y="23609"/>
                  <a:pt x="51948" y="18864"/>
                </a:cubicBezTo>
                <a:cubicBezTo>
                  <a:pt x="55924" y="13367"/>
                  <a:pt x="61338" y="9090"/>
                  <a:pt x="67604" y="6500"/>
                </a:cubicBezTo>
                <a:cubicBezTo>
                  <a:pt x="72399" y="4511"/>
                  <a:pt x="78163" y="2607"/>
                  <a:pt x="84195" y="1754"/>
                </a:cubicBezTo>
                <a:cubicBezTo>
                  <a:pt x="96760" y="0"/>
                  <a:pt x="108807" y="7352"/>
                  <a:pt x="112984" y="19332"/>
                </a:cubicBezTo>
                <a:cubicBezTo>
                  <a:pt x="114287" y="23108"/>
                  <a:pt x="118849" y="27051"/>
                  <a:pt x="123460" y="27853"/>
                </a:cubicBezTo>
                <a:cubicBezTo>
                  <a:pt x="134321" y="29725"/>
                  <a:pt x="153536" y="33902"/>
                  <a:pt x="153536" y="33902"/>
                </a:cubicBezTo>
                <a:cubicBezTo>
                  <a:pt x="153536" y="33902"/>
                  <a:pt x="173920" y="37661"/>
                  <a:pt x="176059" y="46951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7"/>
          </p:nvPr>
        </p:nvSpPr>
        <p:spPr>
          <a:xfrm>
            <a:off x="6391500" y="1168800"/>
            <a:ext cx="20325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subTitle" idx="8"/>
          </p:nvPr>
        </p:nvSpPr>
        <p:spPr>
          <a:xfrm>
            <a:off x="6391500" y="1404826"/>
            <a:ext cx="2032500" cy="5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ubTitle" idx="9"/>
          </p:nvPr>
        </p:nvSpPr>
        <p:spPr>
          <a:xfrm>
            <a:off x="6391500" y="2295149"/>
            <a:ext cx="20325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subTitle" idx="13"/>
          </p:nvPr>
        </p:nvSpPr>
        <p:spPr>
          <a:xfrm>
            <a:off x="6391500" y="2528974"/>
            <a:ext cx="2032500" cy="5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subTitle" idx="14"/>
          </p:nvPr>
        </p:nvSpPr>
        <p:spPr>
          <a:xfrm>
            <a:off x="6391500" y="3421497"/>
            <a:ext cx="20325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subTitle" idx="15"/>
          </p:nvPr>
        </p:nvSpPr>
        <p:spPr>
          <a:xfrm>
            <a:off x="6391500" y="3653123"/>
            <a:ext cx="2032500" cy="5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0400" y="2532925"/>
            <a:ext cx="5076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2030550" y="1534348"/>
            <a:ext cx="50760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0250" y="3317569"/>
            <a:ext cx="50760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-115" y="-76"/>
            <a:ext cx="4572115" cy="2501947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189688" y="3289527"/>
            <a:ext cx="3954231" cy="1859196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860400"/>
            <a:ext cx="5874600" cy="37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5639026" y="2487075"/>
            <a:ext cx="3508522" cy="2660742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95456" y="17"/>
                </a:moveTo>
                <a:cubicBezTo>
                  <a:pt x="88205" y="318"/>
                  <a:pt x="75924" y="5414"/>
                  <a:pt x="69274" y="34169"/>
                </a:cubicBezTo>
                <a:cubicBezTo>
                  <a:pt x="61588" y="67336"/>
                  <a:pt x="39482" y="71780"/>
                  <a:pt x="30176" y="72148"/>
                </a:cubicBezTo>
                <a:cubicBezTo>
                  <a:pt x="24729" y="72365"/>
                  <a:pt x="19365" y="73551"/>
                  <a:pt x="14486" y="75857"/>
                </a:cubicBezTo>
                <a:cubicBezTo>
                  <a:pt x="8070" y="78864"/>
                  <a:pt x="1136" y="83961"/>
                  <a:pt x="0" y="92114"/>
                </a:cubicBezTo>
                <a:lnTo>
                  <a:pt x="95439" y="92114"/>
                </a:lnTo>
                <a:cubicBezTo>
                  <a:pt x="95439" y="92114"/>
                  <a:pt x="95439" y="0"/>
                  <a:pt x="95456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720000" y="2232900"/>
            <a:ext cx="27630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AutoNum type="arabicPeriod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5658950" y="2232900"/>
            <a:ext cx="27630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AutoNum type="arabicPeriod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720000" y="1894000"/>
            <a:ext cx="27630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5658900" y="1894025"/>
            <a:ext cx="27630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1667550" y="3931099"/>
            <a:ext cx="5809067" cy="1212418"/>
          </a:xfrm>
          <a:custGeom>
            <a:avLst/>
            <a:gdLst/>
            <a:ahLst/>
            <a:cxnLst/>
            <a:rect l="l" t="t" r="r" b="b"/>
            <a:pathLst>
              <a:path w="176059" h="46952" extrusionOk="0">
                <a:moveTo>
                  <a:pt x="1" y="46951"/>
                </a:moveTo>
                <a:cubicBezTo>
                  <a:pt x="1" y="46951"/>
                  <a:pt x="4211" y="34119"/>
                  <a:pt x="27603" y="31395"/>
                </a:cubicBezTo>
                <a:cubicBezTo>
                  <a:pt x="41471" y="29791"/>
                  <a:pt x="48506" y="23609"/>
                  <a:pt x="51948" y="18864"/>
                </a:cubicBezTo>
                <a:cubicBezTo>
                  <a:pt x="55924" y="13367"/>
                  <a:pt x="61338" y="9090"/>
                  <a:pt x="67604" y="6500"/>
                </a:cubicBezTo>
                <a:cubicBezTo>
                  <a:pt x="72399" y="4511"/>
                  <a:pt x="78163" y="2607"/>
                  <a:pt x="84195" y="1754"/>
                </a:cubicBezTo>
                <a:cubicBezTo>
                  <a:pt x="96760" y="0"/>
                  <a:pt x="108807" y="7352"/>
                  <a:pt x="112984" y="19332"/>
                </a:cubicBezTo>
                <a:cubicBezTo>
                  <a:pt x="114287" y="23108"/>
                  <a:pt x="118849" y="27051"/>
                  <a:pt x="123460" y="27853"/>
                </a:cubicBezTo>
                <a:cubicBezTo>
                  <a:pt x="134321" y="29725"/>
                  <a:pt x="153536" y="33902"/>
                  <a:pt x="153536" y="33902"/>
                </a:cubicBezTo>
                <a:cubicBezTo>
                  <a:pt x="153536" y="33902"/>
                  <a:pt x="173920" y="37661"/>
                  <a:pt x="176059" y="46951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7"/>
          <p:cNvGrpSpPr/>
          <p:nvPr/>
        </p:nvGrpSpPr>
        <p:grpSpPr>
          <a:xfrm>
            <a:off x="3527981" y="1436716"/>
            <a:ext cx="5616442" cy="3706262"/>
            <a:chOff x="3527981" y="1436716"/>
            <a:chExt cx="5616442" cy="3706262"/>
          </a:xfrm>
        </p:grpSpPr>
        <p:sp>
          <p:nvSpPr>
            <p:cNvPr id="36" name="Google Shape;36;p7"/>
            <p:cNvSpPr/>
            <p:nvPr/>
          </p:nvSpPr>
          <p:spPr>
            <a:xfrm>
              <a:off x="8037512" y="1436716"/>
              <a:ext cx="1106911" cy="1352702"/>
            </a:xfrm>
            <a:custGeom>
              <a:avLst/>
              <a:gdLst/>
              <a:ahLst/>
              <a:cxnLst/>
              <a:rect l="l" t="t" r="r" b="b"/>
              <a:pathLst>
                <a:path w="34537" h="42206" extrusionOk="0">
                  <a:moveTo>
                    <a:pt x="33000" y="36174"/>
                  </a:moveTo>
                  <a:cubicBezTo>
                    <a:pt x="33501" y="35773"/>
                    <a:pt x="33986" y="35322"/>
                    <a:pt x="34437" y="34871"/>
                  </a:cubicBezTo>
                  <a:cubicBezTo>
                    <a:pt x="34336" y="34821"/>
                    <a:pt x="34537" y="11011"/>
                    <a:pt x="34537" y="10944"/>
                  </a:cubicBezTo>
                  <a:cubicBezTo>
                    <a:pt x="33668" y="10242"/>
                    <a:pt x="32749" y="9608"/>
                    <a:pt x="31780" y="9039"/>
                  </a:cubicBezTo>
                  <a:cubicBezTo>
                    <a:pt x="16091" y="0"/>
                    <a:pt x="0" y="19432"/>
                    <a:pt x="11078" y="33400"/>
                  </a:cubicBezTo>
                  <a:cubicBezTo>
                    <a:pt x="18079" y="42206"/>
                    <a:pt x="26951" y="41187"/>
                    <a:pt x="33000" y="36174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3527981" y="4113725"/>
              <a:ext cx="1150851" cy="1029254"/>
            </a:xfrm>
            <a:custGeom>
              <a:avLst/>
              <a:gdLst/>
              <a:ahLst/>
              <a:cxnLst/>
              <a:rect l="l" t="t" r="r" b="b"/>
              <a:pathLst>
                <a:path w="35908" h="32114" extrusionOk="0">
                  <a:moveTo>
                    <a:pt x="33267" y="15455"/>
                  </a:moveTo>
                  <a:cubicBezTo>
                    <a:pt x="28739" y="6165"/>
                    <a:pt x="16375" y="0"/>
                    <a:pt x="6600" y="10326"/>
                  </a:cubicBezTo>
                  <a:cubicBezTo>
                    <a:pt x="0" y="17310"/>
                    <a:pt x="1170" y="26283"/>
                    <a:pt x="6149" y="32030"/>
                  </a:cubicBezTo>
                  <a:cubicBezTo>
                    <a:pt x="6066" y="32114"/>
                    <a:pt x="31346" y="32114"/>
                    <a:pt x="31245" y="32114"/>
                  </a:cubicBezTo>
                  <a:cubicBezTo>
                    <a:pt x="35907" y="27252"/>
                    <a:pt x="35907" y="20836"/>
                    <a:pt x="33267" y="15455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7"/>
            <p:cNvSpPr/>
            <p:nvPr/>
          </p:nvSpPr>
          <p:spPr>
            <a:xfrm>
              <a:off x="4108471" y="2028456"/>
              <a:ext cx="5035952" cy="3114523"/>
            </a:xfrm>
            <a:custGeom>
              <a:avLst/>
              <a:gdLst/>
              <a:ahLst/>
              <a:cxnLst/>
              <a:rect l="l" t="t" r="r" b="b"/>
              <a:pathLst>
                <a:path w="157128" h="97177" extrusionOk="0">
                  <a:moveTo>
                    <a:pt x="47737" y="67"/>
                  </a:moveTo>
                  <a:cubicBezTo>
                    <a:pt x="36759" y="769"/>
                    <a:pt x="26784" y="7185"/>
                    <a:pt x="19466" y="15389"/>
                  </a:cubicBezTo>
                  <a:cubicBezTo>
                    <a:pt x="16208" y="19048"/>
                    <a:pt x="13401" y="23058"/>
                    <a:pt x="10844" y="27235"/>
                  </a:cubicBezTo>
                  <a:cubicBezTo>
                    <a:pt x="5431" y="36107"/>
                    <a:pt x="1671" y="44111"/>
                    <a:pt x="736" y="54503"/>
                  </a:cubicBezTo>
                  <a:cubicBezTo>
                    <a:pt x="0" y="63008"/>
                    <a:pt x="936" y="71579"/>
                    <a:pt x="3493" y="79716"/>
                  </a:cubicBezTo>
                  <a:cubicBezTo>
                    <a:pt x="5330" y="85665"/>
                    <a:pt x="8054" y="91880"/>
                    <a:pt x="11346" y="97177"/>
                  </a:cubicBezTo>
                  <a:lnTo>
                    <a:pt x="157128" y="97177"/>
                  </a:lnTo>
                  <a:cubicBezTo>
                    <a:pt x="157128" y="97177"/>
                    <a:pt x="156927" y="6951"/>
                    <a:pt x="157028" y="7068"/>
                  </a:cubicBezTo>
                  <a:cubicBezTo>
                    <a:pt x="143093" y="9440"/>
                    <a:pt x="129024" y="16174"/>
                    <a:pt x="115674" y="16358"/>
                  </a:cubicBezTo>
                  <a:cubicBezTo>
                    <a:pt x="108038" y="16458"/>
                    <a:pt x="101121" y="13601"/>
                    <a:pt x="93953" y="11462"/>
                  </a:cubicBezTo>
                  <a:cubicBezTo>
                    <a:pt x="86217" y="9156"/>
                    <a:pt x="78481" y="6767"/>
                    <a:pt x="70761" y="4328"/>
                  </a:cubicBezTo>
                  <a:cubicBezTo>
                    <a:pt x="63961" y="2172"/>
                    <a:pt x="56977" y="0"/>
                    <a:pt x="49876" y="0"/>
                  </a:cubicBezTo>
                  <a:cubicBezTo>
                    <a:pt x="49157" y="0"/>
                    <a:pt x="48455" y="17"/>
                    <a:pt x="47737" y="67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00" y="1767600"/>
            <a:ext cx="3136500" cy="9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720000" y="2667600"/>
            <a:ext cx="3136500" cy="1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-10" y="-1993"/>
            <a:ext cx="3207179" cy="1774160"/>
          </a:xfrm>
          <a:custGeom>
            <a:avLst/>
            <a:gdLst/>
            <a:ahLst/>
            <a:cxnLst/>
            <a:rect l="l" t="t" r="r" b="b"/>
            <a:pathLst>
              <a:path w="100068" h="55356" extrusionOk="0">
                <a:moveTo>
                  <a:pt x="0" y="55339"/>
                </a:moveTo>
                <a:cubicBezTo>
                  <a:pt x="7151" y="55155"/>
                  <a:pt x="19315" y="52097"/>
                  <a:pt x="25898" y="34821"/>
                </a:cubicBezTo>
                <a:cubicBezTo>
                  <a:pt x="35606" y="9323"/>
                  <a:pt x="69608" y="17210"/>
                  <a:pt x="69608" y="17210"/>
                </a:cubicBezTo>
                <a:cubicBezTo>
                  <a:pt x="69608" y="17210"/>
                  <a:pt x="100068" y="18897"/>
                  <a:pt x="94387" y="0"/>
                </a:cubicBezTo>
                <a:lnTo>
                  <a:pt x="0" y="0"/>
                </a:lnTo>
                <a:cubicBezTo>
                  <a:pt x="0" y="0"/>
                  <a:pt x="0" y="55355"/>
                  <a:pt x="0" y="55339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720000" y="39957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2505825"/>
            <a:ext cx="5927168" cy="276470"/>
          </a:xfrm>
          <a:custGeom>
            <a:avLst/>
            <a:gdLst/>
            <a:ahLst/>
            <a:cxnLst/>
            <a:rect l="l" t="t" r="r" b="b"/>
            <a:pathLst>
              <a:path w="168757" h="19216" extrusionOk="0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920925" y="908575"/>
            <a:ext cx="5006400" cy="20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920925" y="2937600"/>
            <a:ext cx="5006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 flipH="1">
            <a:off x="5997499" y="2188625"/>
            <a:ext cx="3146501" cy="2952286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0" y="17"/>
                </a:moveTo>
                <a:cubicBezTo>
                  <a:pt x="7235" y="317"/>
                  <a:pt x="19533" y="5414"/>
                  <a:pt x="26183" y="34169"/>
                </a:cubicBezTo>
                <a:cubicBezTo>
                  <a:pt x="33869" y="67319"/>
                  <a:pt x="55974" y="71780"/>
                  <a:pt x="65281" y="72147"/>
                </a:cubicBezTo>
                <a:cubicBezTo>
                  <a:pt x="70728" y="72365"/>
                  <a:pt x="76091" y="73551"/>
                  <a:pt x="80953" y="75840"/>
                </a:cubicBezTo>
                <a:cubicBezTo>
                  <a:pt x="87369" y="78864"/>
                  <a:pt x="94303" y="83960"/>
                  <a:pt x="95456" y="92114"/>
                </a:cubicBezTo>
                <a:lnTo>
                  <a:pt x="0" y="92114"/>
                </a:lnTo>
                <a:cubicBezTo>
                  <a:pt x="0" y="92114"/>
                  <a:pt x="0" y="0"/>
                  <a:pt x="0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4" r:id="rId12"/>
    <p:sldLayoutId id="2147483666" r:id="rId13"/>
    <p:sldLayoutId id="214748366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>
            <a:spLocks noGrp="1"/>
          </p:cNvSpPr>
          <p:nvPr>
            <p:ph type="subTitle" idx="1"/>
          </p:nvPr>
        </p:nvSpPr>
        <p:spPr>
          <a:xfrm>
            <a:off x="5278736" y="1880125"/>
            <a:ext cx="3657446" cy="2293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EC" sz="3200" b="1" dirty="0">
                <a:solidFill>
                  <a:srgbClr val="FF0000"/>
                </a:solidFill>
              </a:rPr>
              <a:t>Administración estratégica</a:t>
            </a:r>
          </a:p>
          <a:p>
            <a:pPr algn="l"/>
            <a:r>
              <a:rPr lang="es-EC" sz="3200" b="1" dirty="0">
                <a:solidFill>
                  <a:srgbClr val="FF0000"/>
                </a:solidFill>
              </a:rPr>
              <a:t>en enfermería</a:t>
            </a:r>
            <a:endParaRPr sz="3200" b="1" dirty="0">
              <a:solidFill>
                <a:srgbClr val="FF0000"/>
              </a:solidFill>
            </a:endParaRPr>
          </a:p>
        </p:txBody>
      </p:sp>
      <p:grpSp>
        <p:nvGrpSpPr>
          <p:cNvPr id="264" name="Google Shape;264;p35"/>
          <p:cNvGrpSpPr/>
          <p:nvPr/>
        </p:nvGrpSpPr>
        <p:grpSpPr>
          <a:xfrm>
            <a:off x="316599" y="1608692"/>
            <a:ext cx="4255411" cy="3394826"/>
            <a:chOff x="-132051" y="1608692"/>
            <a:chExt cx="4255411" cy="3394826"/>
          </a:xfrm>
        </p:grpSpPr>
        <p:sp>
          <p:nvSpPr>
            <p:cNvPr id="265" name="Google Shape;265;p35"/>
            <p:cNvSpPr/>
            <p:nvPr/>
          </p:nvSpPr>
          <p:spPr>
            <a:xfrm flipH="1">
              <a:off x="2420184" y="1617801"/>
              <a:ext cx="832070" cy="838576"/>
            </a:xfrm>
            <a:custGeom>
              <a:avLst/>
              <a:gdLst/>
              <a:ahLst/>
              <a:cxnLst/>
              <a:rect l="l" t="t" r="r" b="b"/>
              <a:pathLst>
                <a:path w="22381" h="22556" extrusionOk="0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5"/>
            <p:cNvSpPr/>
            <p:nvPr/>
          </p:nvSpPr>
          <p:spPr>
            <a:xfrm flipH="1">
              <a:off x="2536364" y="1683084"/>
              <a:ext cx="667150" cy="738085"/>
            </a:xfrm>
            <a:custGeom>
              <a:avLst/>
              <a:gdLst/>
              <a:ahLst/>
              <a:cxnLst/>
              <a:rect l="l" t="t" r="r" b="b"/>
              <a:pathLst>
                <a:path w="17945" h="19853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5"/>
            <p:cNvSpPr/>
            <p:nvPr/>
          </p:nvSpPr>
          <p:spPr>
            <a:xfrm flipH="1">
              <a:off x="3103915" y="4761679"/>
              <a:ext cx="530597" cy="205629"/>
            </a:xfrm>
            <a:custGeom>
              <a:avLst/>
              <a:gdLst/>
              <a:ahLst/>
              <a:cxnLst/>
              <a:rect l="l" t="t" r="r" b="b"/>
              <a:pathLst>
                <a:path w="14272" h="5531" extrusionOk="0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5"/>
            <p:cNvSpPr/>
            <p:nvPr/>
          </p:nvSpPr>
          <p:spPr>
            <a:xfrm flipH="1">
              <a:off x="3102317" y="4856444"/>
              <a:ext cx="529519" cy="113540"/>
            </a:xfrm>
            <a:custGeom>
              <a:avLst/>
              <a:gdLst/>
              <a:ahLst/>
              <a:cxnLst/>
              <a:rect l="l" t="t" r="r" b="b"/>
              <a:pathLst>
                <a:path w="14243" h="3054" extrusionOk="0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5"/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avLst/>
              <a:gdLst/>
              <a:ahLst/>
              <a:cxnLst/>
              <a:rect l="l" t="t" r="r" b="b"/>
              <a:pathLst>
                <a:path w="11306" h="51730" extrusionOk="0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5"/>
            <p:cNvSpPr/>
            <p:nvPr/>
          </p:nvSpPr>
          <p:spPr>
            <a:xfrm flipH="1">
              <a:off x="2996287" y="2912359"/>
              <a:ext cx="411778" cy="272585"/>
            </a:xfrm>
            <a:custGeom>
              <a:avLst/>
              <a:gdLst/>
              <a:ahLst/>
              <a:cxnLst/>
              <a:rect l="l" t="t" r="r" b="b"/>
              <a:pathLst>
                <a:path w="11076" h="7332" extrusionOk="0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5"/>
            <p:cNvSpPr/>
            <p:nvPr/>
          </p:nvSpPr>
          <p:spPr>
            <a:xfrm flipH="1">
              <a:off x="2744112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5"/>
            <p:cNvSpPr/>
            <p:nvPr/>
          </p:nvSpPr>
          <p:spPr>
            <a:xfrm flipH="1">
              <a:off x="2744112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5"/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 flipH="1">
              <a:off x="2678270" y="2912359"/>
              <a:ext cx="409622" cy="272585"/>
            </a:xfrm>
            <a:custGeom>
              <a:avLst/>
              <a:gdLst/>
              <a:ahLst/>
              <a:cxnLst/>
              <a:rect l="l" t="t" r="r" b="b"/>
              <a:pathLst>
                <a:path w="11018" h="7332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 flipH="1">
              <a:off x="3343227" y="2144085"/>
              <a:ext cx="599710" cy="525207"/>
            </a:xfrm>
            <a:custGeom>
              <a:avLst/>
              <a:gdLst/>
              <a:ahLst/>
              <a:cxnLst/>
              <a:rect l="l" t="t" r="r" b="b"/>
              <a:pathLst>
                <a:path w="16131" h="14127" extrusionOk="0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 flipH="1">
              <a:off x="3882375" y="2115161"/>
              <a:ext cx="240985" cy="118373"/>
            </a:xfrm>
            <a:custGeom>
              <a:avLst/>
              <a:gdLst/>
              <a:ahLst/>
              <a:cxnLst/>
              <a:rect l="l" t="t" r="r" b="b"/>
              <a:pathLst>
                <a:path w="6482" h="3184" extrusionOk="0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 flipH="1">
              <a:off x="3880776" y="2073411"/>
              <a:ext cx="127482" cy="89003"/>
            </a:xfrm>
            <a:custGeom>
              <a:avLst/>
              <a:gdLst/>
              <a:ahLst/>
              <a:cxnLst/>
              <a:rect l="l" t="t" r="r" b="b"/>
              <a:pathLst>
                <a:path w="3429" h="2394" extrusionOk="0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 flipH="1">
              <a:off x="3958403" y="2148175"/>
              <a:ext cx="75545" cy="90341"/>
            </a:xfrm>
            <a:custGeom>
              <a:avLst/>
              <a:gdLst/>
              <a:ahLst/>
              <a:cxnLst/>
              <a:rect l="l" t="t" r="r" b="b"/>
              <a:pathLst>
                <a:path w="2032" h="2430" extrusionOk="0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5"/>
            <p:cNvSpPr/>
            <p:nvPr/>
          </p:nvSpPr>
          <p:spPr>
            <a:xfrm flipH="1">
              <a:off x="3958403" y="2167247"/>
              <a:ext cx="74987" cy="13830"/>
            </a:xfrm>
            <a:custGeom>
              <a:avLst/>
              <a:gdLst/>
              <a:ahLst/>
              <a:cxnLst/>
              <a:rect l="l" t="t" r="r" b="b"/>
              <a:pathLst>
                <a:path w="2017" h="372" extrusionOk="0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5"/>
            <p:cNvSpPr/>
            <p:nvPr/>
          </p:nvSpPr>
          <p:spPr>
            <a:xfrm flipH="1">
              <a:off x="3990524" y="2208886"/>
              <a:ext cx="43423" cy="11785"/>
            </a:xfrm>
            <a:custGeom>
              <a:avLst/>
              <a:gdLst/>
              <a:ahLst/>
              <a:cxnLst/>
              <a:rect l="l" t="t" r="r" b="b"/>
              <a:pathLst>
                <a:path w="1168" h="317" extrusionOk="0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5"/>
            <p:cNvSpPr/>
            <p:nvPr/>
          </p:nvSpPr>
          <p:spPr>
            <a:xfrm flipH="1">
              <a:off x="3082501" y="2071255"/>
              <a:ext cx="466355" cy="449773"/>
            </a:xfrm>
            <a:custGeom>
              <a:avLst/>
              <a:gdLst/>
              <a:ahLst/>
              <a:cxnLst/>
              <a:rect l="l" t="t" r="r" b="b"/>
              <a:pathLst>
                <a:path w="12544" h="12098" extrusionOk="0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5"/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 flipH="1">
              <a:off x="2854417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 flipH="1">
              <a:off x="2879029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 flipH="1">
              <a:off x="2274560" y="2309005"/>
              <a:ext cx="547216" cy="882371"/>
            </a:xfrm>
            <a:custGeom>
              <a:avLst/>
              <a:gdLst/>
              <a:ahLst/>
              <a:cxnLst/>
              <a:rect l="l" t="t" r="r" b="b"/>
              <a:pathLst>
                <a:path w="14719" h="23734" extrusionOk="0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 flipH="1">
              <a:off x="2408956" y="2098580"/>
              <a:ext cx="466912" cy="449773"/>
            </a:xfrm>
            <a:custGeom>
              <a:avLst/>
              <a:gdLst/>
              <a:ahLst/>
              <a:cxnLst/>
              <a:rect l="l" t="t" r="r" b="b"/>
              <a:pathLst>
                <a:path w="12559" h="12098" extrusionOk="0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 flipH="1">
              <a:off x="2897766" y="1683084"/>
              <a:ext cx="336270" cy="560079"/>
            </a:xfrm>
            <a:custGeom>
              <a:avLst/>
              <a:gdLst/>
              <a:ahLst/>
              <a:cxnLst/>
              <a:rect l="l" t="t" r="r" b="b"/>
              <a:pathLst>
                <a:path w="9045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 flipH="1">
              <a:off x="3146744" y="1892989"/>
              <a:ext cx="44464" cy="28775"/>
            </a:xfrm>
            <a:custGeom>
              <a:avLst/>
              <a:gdLst/>
              <a:ahLst/>
              <a:cxnLst/>
              <a:rect l="l" t="t" r="r" b="b"/>
              <a:pathLst>
                <a:path w="1196" h="774" extrusionOk="0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 flipH="1">
              <a:off x="3001640" y="1770117"/>
              <a:ext cx="219570" cy="94394"/>
            </a:xfrm>
            <a:custGeom>
              <a:avLst/>
              <a:gdLst/>
              <a:ahLst/>
              <a:cxnLst/>
              <a:rect l="l" t="t" r="r" b="b"/>
              <a:pathLst>
                <a:path w="5906" h="2539" extrusionOk="0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 flipH="1">
              <a:off x="2897766" y="1846405"/>
              <a:ext cx="261321" cy="396758"/>
            </a:xfrm>
            <a:custGeom>
              <a:avLst/>
              <a:gdLst/>
              <a:ahLst/>
              <a:cxnLst/>
              <a:rect l="l" t="t" r="r" b="b"/>
              <a:pathLst>
                <a:path w="7029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 flipH="1">
              <a:off x="2955057" y="1790490"/>
              <a:ext cx="35913" cy="59707"/>
            </a:xfrm>
            <a:custGeom>
              <a:avLst/>
              <a:gdLst/>
              <a:ahLst/>
              <a:cxnLst/>
              <a:rect l="l" t="t" r="r" b="b"/>
              <a:pathLst>
                <a:path w="966" h="1606" extrusionOk="0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 flipH="1">
              <a:off x="3137635" y="1740263"/>
              <a:ext cx="45542" cy="18886"/>
            </a:xfrm>
            <a:custGeom>
              <a:avLst/>
              <a:gdLst/>
              <a:ahLst/>
              <a:cxnLst/>
              <a:rect l="l" t="t" r="r" b="b"/>
              <a:pathLst>
                <a:path w="1225" h="508" extrusionOk="0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 flipH="1">
              <a:off x="1477883" y="1608692"/>
              <a:ext cx="622723" cy="706707"/>
            </a:xfrm>
            <a:custGeom>
              <a:avLst/>
              <a:gdLst/>
              <a:ahLst/>
              <a:cxnLst/>
              <a:rect l="l" t="t" r="r" b="b"/>
              <a:pathLst>
                <a:path w="16750" h="19009" extrusionOk="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 flipH="1">
              <a:off x="1627783" y="1680742"/>
              <a:ext cx="436389" cy="443044"/>
            </a:xfrm>
            <a:custGeom>
              <a:avLst/>
              <a:gdLst/>
              <a:ahLst/>
              <a:cxnLst/>
              <a:rect l="l" t="t" r="r" b="b"/>
              <a:pathLst>
                <a:path w="11738" h="11917" extrusionOk="0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 flipH="1">
              <a:off x="1882895" y="2098506"/>
              <a:ext cx="929252" cy="619637"/>
            </a:xfrm>
            <a:custGeom>
              <a:avLst/>
              <a:gdLst/>
              <a:ahLst/>
              <a:cxnLst/>
              <a:rect l="l" t="t" r="r" b="b"/>
              <a:pathLst>
                <a:path w="24995" h="16667" extrusionOk="0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 flipH="1">
              <a:off x="1860700" y="2064786"/>
              <a:ext cx="431036" cy="529073"/>
            </a:xfrm>
            <a:custGeom>
              <a:avLst/>
              <a:gdLst/>
              <a:ahLst/>
              <a:cxnLst/>
              <a:rect l="l" t="t" r="r" b="b"/>
              <a:pathLst>
                <a:path w="11594" h="14231" extrusionOk="0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 flipH="1">
              <a:off x="1523388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 flipH="1">
              <a:off x="1523388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 flipH="1">
              <a:off x="1457547" y="2912359"/>
              <a:ext cx="409622" cy="281694"/>
            </a:xfrm>
            <a:custGeom>
              <a:avLst/>
              <a:gdLst/>
              <a:ahLst/>
              <a:cxnLst/>
              <a:rect l="l" t="t" r="r" b="b"/>
              <a:pathLst>
                <a:path w="11018" h="7577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 flipH="1">
              <a:off x="1982791" y="4761679"/>
              <a:ext cx="537549" cy="205629"/>
            </a:xfrm>
            <a:custGeom>
              <a:avLst/>
              <a:gdLst/>
              <a:ahLst/>
              <a:cxnLst/>
              <a:rect l="l" t="t" r="r" b="b"/>
              <a:pathLst>
                <a:path w="14459" h="5531" extrusionOk="0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 flipH="1">
              <a:off x="1987066" y="4856444"/>
              <a:ext cx="533274" cy="110863"/>
            </a:xfrm>
            <a:custGeom>
              <a:avLst/>
              <a:gdLst/>
              <a:ahLst/>
              <a:cxnLst/>
              <a:rect l="l" t="t" r="r" b="b"/>
              <a:pathLst>
                <a:path w="14344" h="2982" extrusionOk="0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avLst/>
              <a:gdLst/>
              <a:ahLst/>
              <a:cxnLst/>
              <a:rect l="l" t="t" r="r" b="b"/>
              <a:pathLst>
                <a:path w="13077" h="49340" extrusionOk="0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 flipH="1">
              <a:off x="1776121" y="2999651"/>
              <a:ext cx="386572" cy="194401"/>
            </a:xfrm>
            <a:custGeom>
              <a:avLst/>
              <a:gdLst/>
              <a:ahLst/>
              <a:cxnLst/>
              <a:rect l="l" t="t" r="r" b="b"/>
              <a:pathLst>
                <a:path w="10398" h="5229" extrusionOk="0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 flipH="1">
              <a:off x="1633694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 flipH="1">
              <a:off x="1658306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 flipH="1">
              <a:off x="1677601" y="1683084"/>
              <a:ext cx="335713" cy="560079"/>
            </a:xfrm>
            <a:custGeom>
              <a:avLst/>
              <a:gdLst/>
              <a:ahLst/>
              <a:cxnLst/>
              <a:rect l="l" t="t" r="r" b="b"/>
              <a:pathLst>
                <a:path w="9030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 flipH="1">
              <a:off x="1677601" y="1846405"/>
              <a:ext cx="260763" cy="396758"/>
            </a:xfrm>
            <a:custGeom>
              <a:avLst/>
              <a:gdLst/>
              <a:ahLst/>
              <a:cxnLst/>
              <a:rect l="l" t="t" r="r" b="b"/>
              <a:pathLst>
                <a:path w="7014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 flipH="1">
              <a:off x="1734334" y="1790490"/>
              <a:ext cx="36471" cy="59707"/>
            </a:xfrm>
            <a:custGeom>
              <a:avLst/>
              <a:gdLst/>
              <a:ahLst/>
              <a:cxnLst/>
              <a:rect l="l" t="t" r="r" b="b"/>
              <a:pathLst>
                <a:path w="981" h="1606" extrusionOk="0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 flipH="1">
              <a:off x="2416466" y="1943290"/>
              <a:ext cx="492044" cy="734627"/>
            </a:xfrm>
            <a:custGeom>
              <a:avLst/>
              <a:gdLst/>
              <a:ahLst/>
              <a:cxnLst/>
              <a:rect l="l" t="t" r="r" b="b"/>
              <a:pathLst>
                <a:path w="13235" h="19760" extrusionOk="0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 flipH="1">
              <a:off x="2465689" y="2009168"/>
              <a:ext cx="368950" cy="574504"/>
            </a:xfrm>
            <a:custGeom>
              <a:avLst/>
              <a:gdLst/>
              <a:ahLst/>
              <a:cxnLst/>
              <a:rect l="l" t="t" r="r" b="b"/>
              <a:pathLst>
                <a:path w="9924" h="154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 flipH="1">
              <a:off x="2758574" y="2220113"/>
              <a:ext cx="124768" cy="152614"/>
            </a:xfrm>
            <a:custGeom>
              <a:avLst/>
              <a:gdLst/>
              <a:ahLst/>
              <a:cxnLst/>
              <a:rect l="l" t="t" r="r" b="b"/>
              <a:pathLst>
                <a:path w="3356" h="4105" extrusionOk="0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 flipH="1">
              <a:off x="2769281" y="2258183"/>
              <a:ext cx="72868" cy="11748"/>
            </a:xfrm>
            <a:custGeom>
              <a:avLst/>
              <a:gdLst/>
              <a:ahLst/>
              <a:cxnLst/>
              <a:rect l="l" t="t" r="r" b="b"/>
              <a:pathLst>
                <a:path w="1960" h="316" extrusionOk="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 flipH="1">
              <a:off x="2781066" y="2304172"/>
              <a:ext cx="61603" cy="14016"/>
            </a:xfrm>
            <a:custGeom>
              <a:avLst/>
              <a:gdLst/>
              <a:ahLst/>
              <a:cxnLst/>
              <a:rect l="l" t="t" r="r" b="b"/>
              <a:pathLst>
                <a:path w="1657" h="377" extrusionOk="0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 flipH="1">
              <a:off x="2765005" y="2335289"/>
              <a:ext cx="80861" cy="23533"/>
            </a:xfrm>
            <a:custGeom>
              <a:avLst/>
              <a:gdLst/>
              <a:ahLst/>
              <a:cxnLst/>
              <a:rect l="l" t="t" r="r" b="b"/>
              <a:pathLst>
                <a:path w="2175" h="633" extrusionOk="0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 flipH="1">
              <a:off x="1628861" y="2189591"/>
              <a:ext cx="871143" cy="609897"/>
            </a:xfrm>
            <a:custGeom>
              <a:avLst/>
              <a:gdLst/>
              <a:ahLst/>
              <a:cxnLst/>
              <a:rect l="l" t="t" r="r" b="b"/>
              <a:pathLst>
                <a:path w="23432" h="16405" extrusionOk="0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 flipH="1">
              <a:off x="1407209" y="2121593"/>
              <a:ext cx="493680" cy="593799"/>
            </a:xfrm>
            <a:custGeom>
              <a:avLst/>
              <a:gdLst/>
              <a:ahLst/>
              <a:cxnLst/>
              <a:rect l="l" t="t" r="r" b="b"/>
              <a:pathLst>
                <a:path w="13279" h="15972" extrusionOk="0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 flipH="1">
              <a:off x="555398" y="2114083"/>
              <a:ext cx="724441" cy="1034984"/>
            </a:xfrm>
            <a:custGeom>
              <a:avLst/>
              <a:gdLst/>
              <a:ahLst/>
              <a:cxnLst/>
              <a:rect l="l" t="t" r="r" b="b"/>
              <a:pathLst>
                <a:path w="19486" h="27839" extrusionOk="0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 flipH="1">
              <a:off x="1147003" y="3031996"/>
              <a:ext cx="186891" cy="144397"/>
            </a:xfrm>
            <a:custGeom>
              <a:avLst/>
              <a:gdLst/>
              <a:ahLst/>
              <a:cxnLst/>
              <a:rect l="l" t="t" r="r" b="b"/>
              <a:pathLst>
                <a:path w="5027" h="3884" extrusionOk="0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 flipH="1">
              <a:off x="500226" y="4761679"/>
              <a:ext cx="530634" cy="205629"/>
            </a:xfrm>
            <a:custGeom>
              <a:avLst/>
              <a:gdLst/>
              <a:ahLst/>
              <a:cxnLst/>
              <a:rect l="l" t="t" r="r" b="b"/>
              <a:pathLst>
                <a:path w="14273" h="5531" extrusionOk="0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 flipH="1">
              <a:off x="500784" y="4856444"/>
              <a:ext cx="530077" cy="110863"/>
            </a:xfrm>
            <a:custGeom>
              <a:avLst/>
              <a:gdLst/>
              <a:ahLst/>
              <a:cxnLst/>
              <a:rect l="l" t="t" r="r" b="b"/>
              <a:pathLst>
                <a:path w="14258" h="2982" extrusionOk="0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 flipH="1">
              <a:off x="392635" y="2912396"/>
              <a:ext cx="413897" cy="1923192"/>
            </a:xfrm>
            <a:custGeom>
              <a:avLst/>
              <a:gdLst/>
              <a:ahLst/>
              <a:cxnLst/>
              <a:rect l="l" t="t" r="r" b="b"/>
              <a:pathLst>
                <a:path w="11133" h="51730" extrusionOk="0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 flipH="1">
              <a:off x="392635" y="2912359"/>
              <a:ext cx="413377" cy="413934"/>
            </a:xfrm>
            <a:custGeom>
              <a:avLst/>
              <a:gdLst/>
              <a:ahLst/>
              <a:cxnLst/>
              <a:rect l="l" t="t" r="r" b="b"/>
              <a:pathLst>
                <a:path w="11119" h="11134" extrusionOk="0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 flipH="1">
              <a:off x="-132051" y="4578580"/>
              <a:ext cx="445684" cy="424939"/>
            </a:xfrm>
            <a:custGeom>
              <a:avLst/>
              <a:gdLst/>
              <a:ahLst/>
              <a:cxnLst/>
              <a:rect l="l" t="t" r="r" b="b"/>
              <a:pathLst>
                <a:path w="11988" h="11430" extrusionOk="0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 flipH="1">
              <a:off x="-132051" y="4663159"/>
              <a:ext cx="445684" cy="340360"/>
            </a:xfrm>
            <a:custGeom>
              <a:avLst/>
              <a:gdLst/>
              <a:ahLst/>
              <a:cxnLst/>
              <a:rect l="l" t="t" r="r" b="b"/>
              <a:pathLst>
                <a:path w="11988" h="9155" extrusionOk="0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 flipH="1">
              <a:off x="-86026" y="3008760"/>
              <a:ext cx="691241" cy="1695108"/>
            </a:xfrm>
            <a:custGeom>
              <a:avLst/>
              <a:gdLst/>
              <a:ahLst/>
              <a:cxnLst/>
              <a:rect l="l" t="t" r="r" b="b"/>
              <a:pathLst>
                <a:path w="18593" h="45595" extrusionOk="0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 flipH="1">
              <a:off x="131351" y="3008760"/>
              <a:ext cx="414975" cy="317533"/>
            </a:xfrm>
            <a:custGeom>
              <a:avLst/>
              <a:gdLst/>
              <a:ahLst/>
              <a:cxnLst/>
              <a:rect l="l" t="t" r="r" b="b"/>
              <a:pathLst>
                <a:path w="11162" h="8541" extrusionOk="0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 flipH="1">
              <a:off x="236303" y="1648286"/>
              <a:ext cx="488326" cy="442933"/>
            </a:xfrm>
            <a:custGeom>
              <a:avLst/>
              <a:gdLst/>
              <a:ahLst/>
              <a:cxnLst/>
              <a:rect l="l" t="t" r="r" b="b"/>
              <a:pathLst>
                <a:path w="13135" h="11914" extrusionOk="0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 flipH="1">
              <a:off x="86924" y="2097948"/>
              <a:ext cx="767269" cy="1113764"/>
            </a:xfrm>
            <a:custGeom>
              <a:avLst/>
              <a:gdLst/>
              <a:ahLst/>
              <a:cxnLst/>
              <a:rect l="l" t="t" r="r" b="b"/>
              <a:pathLst>
                <a:path w="20638" h="29958" extrusionOk="0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 flipH="1">
              <a:off x="276455" y="2098023"/>
              <a:ext cx="337869" cy="227080"/>
            </a:xfrm>
            <a:custGeom>
              <a:avLst/>
              <a:gdLst/>
              <a:ahLst/>
              <a:cxnLst/>
              <a:rect l="l" t="t" r="r" b="b"/>
              <a:pathLst>
                <a:path w="9088" h="6108" extrusionOk="0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 flipH="1">
              <a:off x="296271" y="2386631"/>
              <a:ext cx="152056" cy="174660"/>
            </a:xfrm>
            <a:custGeom>
              <a:avLst/>
              <a:gdLst/>
              <a:ahLst/>
              <a:cxnLst/>
              <a:rect l="l" t="t" r="r" b="b"/>
              <a:pathLst>
                <a:path w="4090" h="4698" extrusionOk="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 flipH="1">
              <a:off x="315529" y="1776809"/>
              <a:ext cx="335750" cy="514016"/>
            </a:xfrm>
            <a:custGeom>
              <a:avLst/>
              <a:gdLst/>
              <a:ahLst/>
              <a:cxnLst/>
              <a:rect l="l" t="t" r="r" b="b"/>
              <a:pathLst>
                <a:path w="9031" h="13826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 flipH="1">
              <a:off x="315529" y="1894067"/>
              <a:ext cx="262399" cy="396758"/>
            </a:xfrm>
            <a:custGeom>
              <a:avLst/>
              <a:gdLst/>
              <a:ahLst/>
              <a:cxnLst/>
              <a:rect l="l" t="t" r="r" b="b"/>
              <a:pathLst>
                <a:path w="7058" h="10672" extrusionOk="0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 flipH="1">
              <a:off x="372299" y="1838301"/>
              <a:ext cx="36434" cy="59521"/>
            </a:xfrm>
            <a:custGeom>
              <a:avLst/>
              <a:gdLst/>
              <a:ahLst/>
              <a:cxnLst/>
              <a:rect l="l" t="t" r="r" b="b"/>
              <a:pathLst>
                <a:path w="980" h="1601" extrusionOk="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 flipH="1">
              <a:off x="276455" y="2098580"/>
              <a:ext cx="341066" cy="538665"/>
            </a:xfrm>
            <a:custGeom>
              <a:avLst/>
              <a:gdLst/>
              <a:ahLst/>
              <a:cxnLst/>
              <a:rect l="l" t="t" r="r" b="b"/>
              <a:pathLst>
                <a:path w="9174" h="14489" extrusionOk="0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 flipH="1">
              <a:off x="466506" y="2600774"/>
              <a:ext cx="104432" cy="125883"/>
            </a:xfrm>
            <a:custGeom>
              <a:avLst/>
              <a:gdLst/>
              <a:ahLst/>
              <a:cxnLst/>
              <a:rect l="l" t="t" r="r" b="b"/>
              <a:pathLst>
                <a:path w="2809" h="3386" extrusionOk="0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 flipH="1">
              <a:off x="487400" y="2625423"/>
              <a:ext cx="63202" cy="76065"/>
            </a:xfrm>
            <a:custGeom>
              <a:avLst/>
              <a:gdLst/>
              <a:ahLst/>
              <a:cxnLst/>
              <a:rect l="l" t="t" r="r" b="b"/>
              <a:pathLst>
                <a:path w="1700" h="2046" extrusionOk="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 flipH="1">
              <a:off x="2323299" y="3069248"/>
              <a:ext cx="234516" cy="337349"/>
            </a:xfrm>
            <a:custGeom>
              <a:avLst/>
              <a:gdLst/>
              <a:ahLst/>
              <a:cxnLst/>
              <a:rect l="l" t="t" r="r" b="b"/>
              <a:pathLst>
                <a:path w="6308" h="9074" extrusionOk="0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 flipH="1">
              <a:off x="2376277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 flipH="1">
              <a:off x="2354343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 flipH="1">
              <a:off x="2378954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 flipH="1">
              <a:off x="2065213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 flipH="1">
              <a:off x="2118228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 flipH="1">
              <a:off x="2096814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 flipH="1">
              <a:off x="2121426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 flipH="1">
              <a:off x="1807685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 flipH="1">
              <a:off x="1860700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 flipH="1">
              <a:off x="1838765" y="3049990"/>
              <a:ext cx="172950" cy="39668"/>
            </a:xfrm>
            <a:custGeom>
              <a:avLst/>
              <a:gdLst/>
              <a:ahLst/>
              <a:cxnLst/>
              <a:rect l="l" t="t" r="r" b="b"/>
              <a:pathLst>
                <a:path w="4652" h="1067" extrusionOk="0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 flipH="1">
              <a:off x="1863897" y="3179553"/>
              <a:ext cx="122649" cy="156369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 flipH="1">
              <a:off x="2238163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 flipH="1">
              <a:off x="2048521" y="4481212"/>
              <a:ext cx="405458" cy="398803"/>
            </a:xfrm>
            <a:custGeom>
              <a:avLst/>
              <a:gdLst/>
              <a:ahLst/>
              <a:cxnLst/>
              <a:rect l="l" t="t" r="r" b="b"/>
              <a:pathLst>
                <a:path w="10906" h="10727" extrusionOk="0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 flipH="1">
              <a:off x="1971526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 flipH="1">
              <a:off x="2048074" y="4482587"/>
              <a:ext cx="407986" cy="395829"/>
            </a:xfrm>
            <a:custGeom>
              <a:avLst/>
              <a:gdLst/>
              <a:ahLst/>
              <a:cxnLst/>
              <a:rect l="l" t="t" r="r" b="b"/>
              <a:pathLst>
                <a:path w="10974" h="10647" extrusionOk="0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 flipH="1">
              <a:off x="1988144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 flipH="1">
              <a:off x="1937248" y="4398306"/>
              <a:ext cx="610417" cy="566845"/>
            </a:xfrm>
            <a:custGeom>
              <a:avLst/>
              <a:gdLst/>
              <a:ahLst/>
              <a:cxnLst/>
              <a:rect l="l" t="t" r="r" b="b"/>
              <a:pathLst>
                <a:path w="16419" h="15247" extrusionOk="0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 flipH="1">
              <a:off x="2166410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 flipH="1">
              <a:off x="1038334" y="3061217"/>
              <a:ext cx="596996" cy="477099"/>
            </a:xfrm>
            <a:custGeom>
              <a:avLst/>
              <a:gdLst/>
              <a:ahLst/>
              <a:cxnLst/>
              <a:rect l="l" t="t" r="r" b="b"/>
              <a:pathLst>
                <a:path w="16058" h="12833" extrusionOk="0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 flipH="1">
              <a:off x="1241769" y="3252384"/>
              <a:ext cx="651090" cy="140308"/>
            </a:xfrm>
            <a:custGeom>
              <a:avLst/>
              <a:gdLst/>
              <a:ahLst/>
              <a:cxnLst/>
              <a:rect l="l" t="t" r="r" b="b"/>
              <a:pathLst>
                <a:path w="17513" h="3774" extrusionOk="0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 flipH="1">
              <a:off x="1160387" y="3068727"/>
              <a:ext cx="171388" cy="119228"/>
            </a:xfrm>
            <a:custGeom>
              <a:avLst/>
              <a:gdLst/>
              <a:ahLst/>
              <a:cxnLst/>
              <a:rect l="l" t="t" r="r" b="b"/>
              <a:pathLst>
                <a:path w="4610" h="3207" extrusionOk="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 flipH="1">
              <a:off x="1259428" y="3076757"/>
              <a:ext cx="21451" cy="71232"/>
            </a:xfrm>
            <a:custGeom>
              <a:avLst/>
              <a:gdLst/>
              <a:ahLst/>
              <a:cxnLst/>
              <a:rect l="l" t="t" r="r" b="b"/>
              <a:pathLst>
                <a:path w="577" h="1916" extrusionOk="0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 flipH="1">
              <a:off x="1212324" y="3099250"/>
              <a:ext cx="26805" cy="58926"/>
            </a:xfrm>
            <a:custGeom>
              <a:avLst/>
              <a:gdLst/>
              <a:ahLst/>
              <a:cxnLst/>
              <a:rect l="l" t="t" r="r" b="b"/>
              <a:pathLst>
                <a:path w="721" h="1585" extrusionOk="0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 flipH="1">
              <a:off x="1180240" y="3092744"/>
              <a:ext cx="27288" cy="79337"/>
            </a:xfrm>
            <a:custGeom>
              <a:avLst/>
              <a:gdLst/>
              <a:ahLst/>
              <a:cxnLst/>
              <a:rect l="l" t="t" r="r" b="b"/>
              <a:pathLst>
                <a:path w="734" h="2134" extrusionOk="0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 flipH="1">
              <a:off x="617484" y="3061217"/>
              <a:ext cx="596476" cy="477099"/>
            </a:xfrm>
            <a:custGeom>
              <a:avLst/>
              <a:gdLst/>
              <a:ahLst/>
              <a:cxnLst/>
              <a:rect l="l" t="t" r="r" b="b"/>
              <a:pathLst>
                <a:path w="16044" h="12833" extrusionOk="0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avLst/>
              <a:gdLst/>
              <a:ahLst/>
              <a:cxnLst/>
              <a:rect l="l" t="t" r="r" b="b"/>
              <a:pathLst>
                <a:path w="29207" h="37963" extrusionOk="0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avLst/>
              <a:gdLst/>
              <a:ahLst/>
              <a:cxnLst/>
              <a:rect l="l" t="t" r="r" b="b"/>
              <a:pathLst>
                <a:path w="29221" h="37963" extrusionOk="0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avLst/>
              <a:gdLst/>
              <a:ahLst/>
              <a:cxnLst/>
              <a:rect l="l" t="t" r="r" b="b"/>
              <a:pathLst>
                <a:path w="40498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 flipH="1">
              <a:off x="1137895" y="3316069"/>
              <a:ext cx="989479" cy="304707"/>
            </a:xfrm>
            <a:custGeom>
              <a:avLst/>
              <a:gdLst/>
              <a:ahLst/>
              <a:cxnLst/>
              <a:rect l="l" t="t" r="r" b="b"/>
              <a:pathLst>
                <a:path w="26615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 flipH="1">
              <a:off x="1695260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 flipH="1">
              <a:off x="1505246" y="4480989"/>
              <a:ext cx="405272" cy="399026"/>
            </a:xfrm>
            <a:custGeom>
              <a:avLst/>
              <a:gdLst/>
              <a:ahLst/>
              <a:cxnLst/>
              <a:rect l="l" t="t" r="r" b="b"/>
              <a:pathLst>
                <a:path w="10901" h="10733" extrusionOk="0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 flipH="1">
              <a:off x="1428623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 flipH="1">
              <a:off x="1505209" y="4482587"/>
              <a:ext cx="408358" cy="395829"/>
            </a:xfrm>
            <a:custGeom>
              <a:avLst/>
              <a:gdLst/>
              <a:ahLst/>
              <a:cxnLst/>
              <a:rect l="l" t="t" r="r" b="b"/>
              <a:pathLst>
                <a:path w="10984" h="10647" extrusionOk="0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 flipH="1">
              <a:off x="1445241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 flipH="1">
              <a:off x="1394382" y="4398306"/>
              <a:ext cx="610380" cy="566845"/>
            </a:xfrm>
            <a:custGeom>
              <a:avLst/>
              <a:gdLst/>
              <a:ahLst/>
              <a:cxnLst/>
              <a:rect l="l" t="t" r="r" b="b"/>
              <a:pathLst>
                <a:path w="16418" h="15247" extrusionOk="0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 flipH="1">
              <a:off x="1623507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 flipH="1">
              <a:off x="1678679" y="4650853"/>
              <a:ext cx="69633" cy="59633"/>
            </a:xfrm>
            <a:custGeom>
              <a:avLst/>
              <a:gdLst/>
              <a:ahLst/>
              <a:cxnLst/>
              <a:rect l="l" t="t" r="r" b="b"/>
              <a:pathLst>
                <a:path w="1873" h="1604" extrusionOk="0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 flipH="1">
              <a:off x="819358" y="4651894"/>
              <a:ext cx="366236" cy="313778"/>
            </a:xfrm>
            <a:custGeom>
              <a:avLst/>
              <a:gdLst/>
              <a:ahLst/>
              <a:cxnLst/>
              <a:rect l="l" t="t" r="r" b="b"/>
              <a:pathLst>
                <a:path w="9851" h="8440" extrusionOk="0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 flipH="1">
              <a:off x="886798" y="4741863"/>
              <a:ext cx="155848" cy="133653"/>
            </a:xfrm>
            <a:custGeom>
              <a:avLst/>
              <a:gdLst/>
              <a:ahLst/>
              <a:cxnLst/>
              <a:rect l="l" t="t" r="r" b="b"/>
              <a:pathLst>
                <a:path w="4192" h="3595" extrusionOk="0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 flipH="1">
              <a:off x="934980" y="4673866"/>
              <a:ext cx="319689" cy="165477"/>
            </a:xfrm>
            <a:custGeom>
              <a:avLst/>
              <a:gdLst/>
              <a:ahLst/>
              <a:cxnLst/>
              <a:rect l="l" t="t" r="r" b="b"/>
              <a:pathLst>
                <a:path w="8599" h="4451" extrusionOk="0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 flipH="1">
              <a:off x="513090" y="3034449"/>
              <a:ext cx="228121" cy="145885"/>
            </a:xfrm>
            <a:custGeom>
              <a:avLst/>
              <a:gdLst/>
              <a:ahLst/>
              <a:cxnLst/>
              <a:rect l="l" t="t" r="r" b="b"/>
              <a:pathLst>
                <a:path w="6136" h="3924" extrusionOk="0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 flipH="1">
              <a:off x="669979" y="3109957"/>
              <a:ext cx="32679" cy="68221"/>
            </a:xfrm>
            <a:custGeom>
              <a:avLst/>
              <a:gdLst/>
              <a:ahLst/>
              <a:cxnLst/>
              <a:rect l="l" t="t" r="r" b="b"/>
              <a:pathLst>
                <a:path w="879" h="1835" extrusionOk="0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 flipH="1">
              <a:off x="646408" y="3130293"/>
              <a:ext cx="17696" cy="48777"/>
            </a:xfrm>
            <a:custGeom>
              <a:avLst/>
              <a:gdLst/>
              <a:ahLst/>
              <a:cxnLst/>
              <a:rect l="l" t="t" r="r" b="b"/>
              <a:pathLst>
                <a:path w="476" h="1312" extrusionOk="0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 flipH="1">
              <a:off x="592873" y="3103005"/>
              <a:ext cx="37512" cy="66957"/>
            </a:xfrm>
            <a:custGeom>
              <a:avLst/>
              <a:gdLst/>
              <a:ahLst/>
              <a:cxnLst/>
              <a:rect l="l" t="t" r="r" b="b"/>
              <a:pathLst>
                <a:path w="1009" h="1801" extrusionOk="0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 flipH="1">
              <a:off x="710131" y="3100328"/>
              <a:ext cx="17176" cy="76586"/>
            </a:xfrm>
            <a:custGeom>
              <a:avLst/>
              <a:gdLst/>
              <a:ahLst/>
              <a:cxnLst/>
              <a:rect l="l" t="t" r="r" b="b"/>
              <a:pathLst>
                <a:path w="462" h="2060" extrusionOk="0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 flipH="1">
              <a:off x="-12674" y="2161224"/>
              <a:ext cx="600231" cy="999629"/>
            </a:xfrm>
            <a:custGeom>
              <a:avLst/>
              <a:gdLst/>
              <a:ahLst/>
              <a:cxnLst/>
              <a:rect l="l" t="t" r="r" b="b"/>
              <a:pathLst>
                <a:path w="16145" h="26888" extrusionOk="0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 flipH="1">
              <a:off x="557517" y="1839304"/>
              <a:ext cx="36471" cy="17845"/>
            </a:xfrm>
            <a:custGeom>
              <a:avLst/>
              <a:gdLst/>
              <a:ahLst/>
              <a:cxnLst/>
              <a:rect l="l" t="t" r="r" b="b"/>
              <a:pathLst>
                <a:path w="981" h="480" extrusionOk="0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 flipH="1">
              <a:off x="569860" y="1872653"/>
              <a:ext cx="23571" cy="2357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 flipH="1">
              <a:off x="563949" y="1933661"/>
              <a:ext cx="43423" cy="21042"/>
            </a:xfrm>
            <a:custGeom>
              <a:avLst/>
              <a:gdLst/>
              <a:ahLst/>
              <a:cxnLst/>
              <a:rect l="l" t="t" r="r" b="b"/>
              <a:pathLst>
                <a:path w="1168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 flipH="1">
              <a:off x="1921745" y="1772162"/>
              <a:ext cx="36434" cy="15391"/>
            </a:xfrm>
            <a:custGeom>
              <a:avLst/>
              <a:gdLst/>
              <a:ahLst/>
              <a:cxnLst/>
              <a:rect l="l" t="t" r="r" b="b"/>
              <a:pathLst>
                <a:path w="980" h="414" extrusionOk="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 flipH="1">
              <a:off x="1928177" y="1812128"/>
              <a:ext cx="23571" cy="23794"/>
            </a:xfrm>
            <a:custGeom>
              <a:avLst/>
              <a:gdLst/>
              <a:ahLst/>
              <a:cxnLst/>
              <a:rect l="l" t="t" r="r" b="b"/>
              <a:pathLst>
                <a:path w="634" h="640" extrusionOk="0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 flipH="1">
              <a:off x="1922823" y="1880125"/>
              <a:ext cx="43386" cy="21042"/>
            </a:xfrm>
            <a:custGeom>
              <a:avLst/>
              <a:gdLst/>
              <a:ahLst/>
              <a:cxnLst/>
              <a:rect l="l" t="t" r="r" b="b"/>
              <a:pathLst>
                <a:path w="1167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 flipH="1">
              <a:off x="3153176" y="1805696"/>
              <a:ext cx="23571" cy="23608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DAFCD9F2-3BD2-631C-8FD4-9A7839923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634" y="107665"/>
            <a:ext cx="3551899" cy="17901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5"/>
          <p:cNvSpPr/>
          <p:nvPr/>
        </p:nvSpPr>
        <p:spPr>
          <a:xfrm>
            <a:off x="383352" y="795997"/>
            <a:ext cx="791400" cy="791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5"/>
          <p:cNvSpPr/>
          <p:nvPr/>
        </p:nvSpPr>
        <p:spPr>
          <a:xfrm>
            <a:off x="398320" y="1834697"/>
            <a:ext cx="791400" cy="791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45"/>
          <p:cNvSpPr/>
          <p:nvPr/>
        </p:nvSpPr>
        <p:spPr>
          <a:xfrm>
            <a:off x="398320" y="2935233"/>
            <a:ext cx="791400" cy="791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5"/>
          <p:cNvSpPr/>
          <p:nvPr/>
        </p:nvSpPr>
        <p:spPr>
          <a:xfrm>
            <a:off x="214014" y="3934081"/>
            <a:ext cx="791400" cy="791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0" name="Google Shape;800;p45"/>
          <p:cNvGrpSpPr/>
          <p:nvPr/>
        </p:nvGrpSpPr>
        <p:grpSpPr>
          <a:xfrm>
            <a:off x="1473555" y="508039"/>
            <a:ext cx="2419225" cy="4892225"/>
            <a:chOff x="2489600" y="934706"/>
            <a:chExt cx="2419225" cy="4892225"/>
          </a:xfrm>
        </p:grpSpPr>
        <p:sp>
          <p:nvSpPr>
            <p:cNvPr id="801" name="Google Shape;801;p45"/>
            <p:cNvSpPr/>
            <p:nvPr/>
          </p:nvSpPr>
          <p:spPr>
            <a:xfrm>
              <a:off x="2489600" y="934706"/>
              <a:ext cx="2419225" cy="4892225"/>
            </a:xfrm>
            <a:custGeom>
              <a:avLst/>
              <a:gdLst/>
              <a:ahLst/>
              <a:cxnLst/>
              <a:rect l="l" t="t" r="r" b="b"/>
              <a:pathLst>
                <a:path w="96769" h="195689" extrusionOk="0">
                  <a:moveTo>
                    <a:pt x="48396" y="7631"/>
                  </a:moveTo>
                  <a:cubicBezTo>
                    <a:pt x="53453" y="7653"/>
                    <a:pt x="58488" y="8607"/>
                    <a:pt x="63190" y="10470"/>
                  </a:cubicBezTo>
                  <a:cubicBezTo>
                    <a:pt x="70731" y="13419"/>
                    <a:pt x="77229" y="18543"/>
                    <a:pt x="81842" y="25197"/>
                  </a:cubicBezTo>
                  <a:cubicBezTo>
                    <a:pt x="86589" y="31984"/>
                    <a:pt x="89139" y="40079"/>
                    <a:pt x="89117" y="48374"/>
                  </a:cubicBezTo>
                  <a:cubicBezTo>
                    <a:pt x="89117" y="70842"/>
                    <a:pt x="70864" y="89117"/>
                    <a:pt x="48396" y="89117"/>
                  </a:cubicBezTo>
                  <a:cubicBezTo>
                    <a:pt x="42341" y="89117"/>
                    <a:pt x="36353" y="87764"/>
                    <a:pt x="30897" y="85125"/>
                  </a:cubicBezTo>
                  <a:cubicBezTo>
                    <a:pt x="24065" y="81843"/>
                    <a:pt x="18254" y="76741"/>
                    <a:pt x="14129" y="70376"/>
                  </a:cubicBezTo>
                  <a:cubicBezTo>
                    <a:pt x="9893" y="63811"/>
                    <a:pt x="7653" y="56181"/>
                    <a:pt x="7653" y="48374"/>
                  </a:cubicBezTo>
                  <a:cubicBezTo>
                    <a:pt x="7653" y="25906"/>
                    <a:pt x="25928" y="7631"/>
                    <a:pt x="48396" y="7631"/>
                  </a:cubicBezTo>
                  <a:close/>
                  <a:moveTo>
                    <a:pt x="48396" y="1"/>
                  </a:moveTo>
                  <a:cubicBezTo>
                    <a:pt x="21714" y="1"/>
                    <a:pt x="1" y="21715"/>
                    <a:pt x="1" y="48374"/>
                  </a:cubicBezTo>
                  <a:cubicBezTo>
                    <a:pt x="1" y="67027"/>
                    <a:pt x="10980" y="84216"/>
                    <a:pt x="27969" y="92178"/>
                  </a:cubicBezTo>
                  <a:cubicBezTo>
                    <a:pt x="33115" y="94596"/>
                    <a:pt x="38637" y="96082"/>
                    <a:pt x="44293" y="96592"/>
                  </a:cubicBezTo>
                  <a:lnTo>
                    <a:pt x="45690" y="96703"/>
                  </a:lnTo>
                  <a:lnTo>
                    <a:pt x="45690" y="109256"/>
                  </a:lnTo>
                  <a:lnTo>
                    <a:pt x="43494" y="109256"/>
                  </a:lnTo>
                  <a:cubicBezTo>
                    <a:pt x="42363" y="109256"/>
                    <a:pt x="41454" y="110166"/>
                    <a:pt x="41454" y="111297"/>
                  </a:cubicBezTo>
                  <a:lnTo>
                    <a:pt x="41454" y="193648"/>
                  </a:lnTo>
                  <a:cubicBezTo>
                    <a:pt x="41454" y="194780"/>
                    <a:pt x="42363" y="195689"/>
                    <a:pt x="43494" y="195689"/>
                  </a:cubicBezTo>
                  <a:lnTo>
                    <a:pt x="53298" y="195689"/>
                  </a:lnTo>
                  <a:cubicBezTo>
                    <a:pt x="54407" y="195689"/>
                    <a:pt x="55338" y="194780"/>
                    <a:pt x="55338" y="193648"/>
                  </a:cubicBezTo>
                  <a:lnTo>
                    <a:pt x="55338" y="111297"/>
                  </a:lnTo>
                  <a:cubicBezTo>
                    <a:pt x="55338" y="110166"/>
                    <a:pt x="54407" y="109256"/>
                    <a:pt x="53298" y="109256"/>
                  </a:cubicBezTo>
                  <a:lnTo>
                    <a:pt x="51102" y="109256"/>
                  </a:lnTo>
                  <a:lnTo>
                    <a:pt x="51102" y="96703"/>
                  </a:lnTo>
                  <a:lnTo>
                    <a:pt x="52499" y="96592"/>
                  </a:lnTo>
                  <a:cubicBezTo>
                    <a:pt x="77318" y="94485"/>
                    <a:pt x="96769" y="73326"/>
                    <a:pt x="96769" y="48374"/>
                  </a:cubicBezTo>
                  <a:cubicBezTo>
                    <a:pt x="96769" y="28524"/>
                    <a:pt x="84814" y="10891"/>
                    <a:pt x="66317" y="3483"/>
                  </a:cubicBezTo>
                  <a:cubicBezTo>
                    <a:pt x="60617" y="1199"/>
                    <a:pt x="54540" y="1"/>
                    <a:pt x="4839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5"/>
            <p:cNvSpPr/>
            <p:nvPr/>
          </p:nvSpPr>
          <p:spPr>
            <a:xfrm>
              <a:off x="3604125" y="3280731"/>
              <a:ext cx="187425" cy="429750"/>
            </a:xfrm>
            <a:custGeom>
              <a:avLst/>
              <a:gdLst/>
              <a:ahLst/>
              <a:cxnLst/>
              <a:rect l="l" t="t" r="r" b="b"/>
              <a:pathLst>
                <a:path w="7497" h="17190" extrusionOk="0">
                  <a:moveTo>
                    <a:pt x="0" y="1"/>
                  </a:moveTo>
                  <a:lnTo>
                    <a:pt x="0" y="17190"/>
                  </a:lnTo>
                  <a:lnTo>
                    <a:pt x="7497" y="17190"/>
                  </a:lnTo>
                  <a:lnTo>
                    <a:pt x="7497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45"/>
          <p:cNvGrpSpPr/>
          <p:nvPr/>
        </p:nvGrpSpPr>
        <p:grpSpPr>
          <a:xfrm>
            <a:off x="521208" y="4189855"/>
            <a:ext cx="462161" cy="462161"/>
            <a:chOff x="2494029" y="3641144"/>
            <a:chExt cx="462161" cy="462161"/>
          </a:xfrm>
        </p:grpSpPr>
        <p:sp>
          <p:nvSpPr>
            <p:cNvPr id="806" name="Google Shape;806;p45"/>
            <p:cNvSpPr/>
            <p:nvPr/>
          </p:nvSpPr>
          <p:spPr>
            <a:xfrm>
              <a:off x="2650369" y="3715564"/>
              <a:ext cx="149449" cy="218517"/>
            </a:xfrm>
            <a:custGeom>
              <a:avLst/>
              <a:gdLst/>
              <a:ahLst/>
              <a:cxnLst/>
              <a:rect l="l" t="t" r="r" b="b"/>
              <a:pathLst>
                <a:path w="4663" h="6818" extrusionOk="0">
                  <a:moveTo>
                    <a:pt x="1" y="1"/>
                  </a:moveTo>
                  <a:lnTo>
                    <a:pt x="486" y="1304"/>
                  </a:lnTo>
                  <a:cubicBezTo>
                    <a:pt x="636" y="1671"/>
                    <a:pt x="703" y="2056"/>
                    <a:pt x="703" y="2457"/>
                  </a:cubicBezTo>
                  <a:lnTo>
                    <a:pt x="703" y="2490"/>
                  </a:lnTo>
                  <a:cubicBezTo>
                    <a:pt x="703" y="3275"/>
                    <a:pt x="987" y="4044"/>
                    <a:pt x="1521" y="4646"/>
                  </a:cubicBezTo>
                  <a:cubicBezTo>
                    <a:pt x="2039" y="5247"/>
                    <a:pt x="2323" y="6016"/>
                    <a:pt x="2323" y="6818"/>
                  </a:cubicBezTo>
                  <a:cubicBezTo>
                    <a:pt x="2340" y="6016"/>
                    <a:pt x="2624" y="5247"/>
                    <a:pt x="3142" y="4646"/>
                  </a:cubicBezTo>
                  <a:cubicBezTo>
                    <a:pt x="3677" y="4044"/>
                    <a:pt x="3961" y="3275"/>
                    <a:pt x="3961" y="2490"/>
                  </a:cubicBezTo>
                  <a:lnTo>
                    <a:pt x="3961" y="2457"/>
                  </a:lnTo>
                  <a:cubicBezTo>
                    <a:pt x="3961" y="2056"/>
                    <a:pt x="4028" y="1671"/>
                    <a:pt x="4161" y="1304"/>
                  </a:cubicBezTo>
                  <a:lnTo>
                    <a:pt x="4663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5"/>
            <p:cNvSpPr/>
            <p:nvPr/>
          </p:nvSpPr>
          <p:spPr>
            <a:xfrm>
              <a:off x="2494029" y="3641144"/>
              <a:ext cx="462161" cy="462161"/>
            </a:xfrm>
            <a:custGeom>
              <a:avLst/>
              <a:gdLst/>
              <a:ahLst/>
              <a:cxnLst/>
              <a:rect l="l" t="t" r="r" b="b"/>
              <a:pathLst>
                <a:path w="14420" h="14420" extrusionOk="0">
                  <a:moveTo>
                    <a:pt x="2161" y="2088"/>
                  </a:moveTo>
                  <a:cubicBezTo>
                    <a:pt x="2345" y="2088"/>
                    <a:pt x="2534" y="2155"/>
                    <a:pt x="2690" y="2306"/>
                  </a:cubicBezTo>
                  <a:lnTo>
                    <a:pt x="3308" y="2941"/>
                  </a:lnTo>
                  <a:lnTo>
                    <a:pt x="3609" y="3342"/>
                  </a:lnTo>
                  <a:cubicBezTo>
                    <a:pt x="4127" y="4094"/>
                    <a:pt x="4428" y="4979"/>
                    <a:pt x="4411" y="5898"/>
                  </a:cubicBezTo>
                  <a:cubicBezTo>
                    <a:pt x="4411" y="6166"/>
                    <a:pt x="4445" y="6433"/>
                    <a:pt x="4495" y="6700"/>
                  </a:cubicBezTo>
                  <a:cubicBezTo>
                    <a:pt x="4094" y="6617"/>
                    <a:pt x="3726" y="6433"/>
                    <a:pt x="3425" y="6149"/>
                  </a:cubicBezTo>
                  <a:cubicBezTo>
                    <a:pt x="4060" y="5798"/>
                    <a:pt x="4144" y="4912"/>
                    <a:pt x="3576" y="4461"/>
                  </a:cubicBezTo>
                  <a:lnTo>
                    <a:pt x="2991" y="3993"/>
                  </a:lnTo>
                  <a:cubicBezTo>
                    <a:pt x="2757" y="3810"/>
                    <a:pt x="2490" y="3709"/>
                    <a:pt x="2206" y="3709"/>
                  </a:cubicBezTo>
                  <a:cubicBezTo>
                    <a:pt x="1754" y="3709"/>
                    <a:pt x="1404" y="3358"/>
                    <a:pt x="1404" y="2924"/>
                  </a:cubicBezTo>
                  <a:lnTo>
                    <a:pt x="1404" y="2841"/>
                  </a:lnTo>
                  <a:cubicBezTo>
                    <a:pt x="1404" y="2387"/>
                    <a:pt x="1772" y="2088"/>
                    <a:pt x="2161" y="2088"/>
                  </a:cubicBezTo>
                  <a:close/>
                  <a:moveTo>
                    <a:pt x="12259" y="2088"/>
                  </a:moveTo>
                  <a:cubicBezTo>
                    <a:pt x="12647" y="2088"/>
                    <a:pt x="13016" y="2387"/>
                    <a:pt x="13016" y="2841"/>
                  </a:cubicBezTo>
                  <a:lnTo>
                    <a:pt x="13016" y="2924"/>
                  </a:lnTo>
                  <a:cubicBezTo>
                    <a:pt x="13016" y="3358"/>
                    <a:pt x="12665" y="3709"/>
                    <a:pt x="12214" y="3709"/>
                  </a:cubicBezTo>
                  <a:cubicBezTo>
                    <a:pt x="11930" y="3709"/>
                    <a:pt x="11663" y="3810"/>
                    <a:pt x="11429" y="3993"/>
                  </a:cubicBezTo>
                  <a:lnTo>
                    <a:pt x="10844" y="4461"/>
                  </a:lnTo>
                  <a:cubicBezTo>
                    <a:pt x="10276" y="4912"/>
                    <a:pt x="10359" y="5798"/>
                    <a:pt x="10994" y="6149"/>
                  </a:cubicBezTo>
                  <a:cubicBezTo>
                    <a:pt x="10694" y="6433"/>
                    <a:pt x="10326" y="6617"/>
                    <a:pt x="9925" y="6700"/>
                  </a:cubicBezTo>
                  <a:cubicBezTo>
                    <a:pt x="9975" y="6433"/>
                    <a:pt x="9992" y="6166"/>
                    <a:pt x="9992" y="5898"/>
                  </a:cubicBezTo>
                  <a:cubicBezTo>
                    <a:pt x="9992" y="4979"/>
                    <a:pt x="10276" y="4094"/>
                    <a:pt x="10811" y="3342"/>
                  </a:cubicBezTo>
                  <a:lnTo>
                    <a:pt x="11111" y="2941"/>
                  </a:lnTo>
                  <a:lnTo>
                    <a:pt x="11729" y="2306"/>
                  </a:lnTo>
                  <a:cubicBezTo>
                    <a:pt x="11885" y="2155"/>
                    <a:pt x="12074" y="2088"/>
                    <a:pt x="12259" y="2088"/>
                  </a:cubicBezTo>
                  <a:close/>
                  <a:moveTo>
                    <a:pt x="3008" y="0"/>
                  </a:moveTo>
                  <a:cubicBezTo>
                    <a:pt x="1353" y="0"/>
                    <a:pt x="0" y="1353"/>
                    <a:pt x="0" y="3008"/>
                  </a:cubicBezTo>
                  <a:cubicBezTo>
                    <a:pt x="0" y="3826"/>
                    <a:pt x="318" y="4612"/>
                    <a:pt x="902" y="5180"/>
                  </a:cubicBezTo>
                  <a:lnTo>
                    <a:pt x="1337" y="5614"/>
                  </a:lnTo>
                  <a:cubicBezTo>
                    <a:pt x="1754" y="6032"/>
                    <a:pt x="2323" y="6266"/>
                    <a:pt x="2924" y="6266"/>
                  </a:cubicBezTo>
                  <a:cubicBezTo>
                    <a:pt x="3342" y="6784"/>
                    <a:pt x="3943" y="7118"/>
                    <a:pt x="4595" y="7185"/>
                  </a:cubicBezTo>
                  <a:cubicBezTo>
                    <a:pt x="4762" y="7770"/>
                    <a:pt x="5029" y="8321"/>
                    <a:pt x="5397" y="8805"/>
                  </a:cubicBezTo>
                  <a:lnTo>
                    <a:pt x="5631" y="9140"/>
                  </a:lnTo>
                  <a:cubicBezTo>
                    <a:pt x="6199" y="9892"/>
                    <a:pt x="6516" y="10810"/>
                    <a:pt x="6516" y="11763"/>
                  </a:cubicBezTo>
                  <a:lnTo>
                    <a:pt x="6516" y="14403"/>
                  </a:lnTo>
                  <a:lnTo>
                    <a:pt x="6968" y="14403"/>
                  </a:lnTo>
                  <a:lnTo>
                    <a:pt x="6968" y="11763"/>
                  </a:lnTo>
                  <a:cubicBezTo>
                    <a:pt x="6968" y="10710"/>
                    <a:pt x="6633" y="9691"/>
                    <a:pt x="5998" y="8856"/>
                  </a:cubicBezTo>
                  <a:lnTo>
                    <a:pt x="5765" y="8521"/>
                  </a:lnTo>
                  <a:cubicBezTo>
                    <a:pt x="5196" y="7770"/>
                    <a:pt x="4879" y="6851"/>
                    <a:pt x="4879" y="5898"/>
                  </a:cubicBezTo>
                  <a:cubicBezTo>
                    <a:pt x="4879" y="4879"/>
                    <a:pt x="4562" y="3893"/>
                    <a:pt x="3977" y="3074"/>
                  </a:cubicBezTo>
                  <a:lnTo>
                    <a:pt x="3676" y="2657"/>
                  </a:lnTo>
                  <a:cubicBezTo>
                    <a:pt x="3676" y="2640"/>
                    <a:pt x="3659" y="2623"/>
                    <a:pt x="3659" y="2623"/>
                  </a:cubicBezTo>
                  <a:lnTo>
                    <a:pt x="3008" y="1988"/>
                  </a:lnTo>
                  <a:cubicBezTo>
                    <a:pt x="2758" y="1738"/>
                    <a:pt x="2451" y="1626"/>
                    <a:pt x="2151" y="1626"/>
                  </a:cubicBezTo>
                  <a:cubicBezTo>
                    <a:pt x="1529" y="1626"/>
                    <a:pt x="936" y="2108"/>
                    <a:pt x="936" y="2841"/>
                  </a:cubicBezTo>
                  <a:lnTo>
                    <a:pt x="936" y="2924"/>
                  </a:lnTo>
                  <a:cubicBezTo>
                    <a:pt x="936" y="3609"/>
                    <a:pt x="1504" y="4177"/>
                    <a:pt x="2189" y="4177"/>
                  </a:cubicBezTo>
                  <a:cubicBezTo>
                    <a:pt x="2373" y="4177"/>
                    <a:pt x="2556" y="4244"/>
                    <a:pt x="2690" y="4361"/>
                  </a:cubicBezTo>
                  <a:lnTo>
                    <a:pt x="3275" y="4829"/>
                  </a:lnTo>
                  <a:cubicBezTo>
                    <a:pt x="3693" y="5146"/>
                    <a:pt x="3459" y="5815"/>
                    <a:pt x="2941" y="5815"/>
                  </a:cubicBezTo>
                  <a:cubicBezTo>
                    <a:pt x="2456" y="5815"/>
                    <a:pt x="2005" y="5614"/>
                    <a:pt x="1654" y="5280"/>
                  </a:cubicBezTo>
                  <a:lnTo>
                    <a:pt x="1220" y="4846"/>
                  </a:lnTo>
                  <a:cubicBezTo>
                    <a:pt x="735" y="4361"/>
                    <a:pt x="468" y="3693"/>
                    <a:pt x="468" y="3008"/>
                  </a:cubicBezTo>
                  <a:cubicBezTo>
                    <a:pt x="468" y="1604"/>
                    <a:pt x="1604" y="468"/>
                    <a:pt x="3008" y="468"/>
                  </a:cubicBezTo>
                  <a:lnTo>
                    <a:pt x="3158" y="468"/>
                  </a:lnTo>
                  <a:cubicBezTo>
                    <a:pt x="3626" y="468"/>
                    <a:pt x="4094" y="602"/>
                    <a:pt x="4511" y="852"/>
                  </a:cubicBezTo>
                  <a:cubicBezTo>
                    <a:pt x="5338" y="1370"/>
                    <a:pt x="6274" y="1629"/>
                    <a:pt x="7210" y="1629"/>
                  </a:cubicBezTo>
                  <a:cubicBezTo>
                    <a:pt x="8146" y="1629"/>
                    <a:pt x="9081" y="1370"/>
                    <a:pt x="9908" y="852"/>
                  </a:cubicBezTo>
                  <a:cubicBezTo>
                    <a:pt x="10309" y="602"/>
                    <a:pt x="10777" y="468"/>
                    <a:pt x="11262" y="468"/>
                  </a:cubicBezTo>
                  <a:lnTo>
                    <a:pt x="11412" y="468"/>
                  </a:lnTo>
                  <a:cubicBezTo>
                    <a:pt x="12816" y="468"/>
                    <a:pt x="13952" y="1604"/>
                    <a:pt x="13952" y="3008"/>
                  </a:cubicBezTo>
                  <a:cubicBezTo>
                    <a:pt x="13952" y="3693"/>
                    <a:pt x="13684" y="4361"/>
                    <a:pt x="13183" y="4846"/>
                  </a:cubicBezTo>
                  <a:lnTo>
                    <a:pt x="12749" y="5280"/>
                  </a:lnTo>
                  <a:cubicBezTo>
                    <a:pt x="12415" y="5614"/>
                    <a:pt x="11963" y="5815"/>
                    <a:pt x="11479" y="5815"/>
                  </a:cubicBezTo>
                  <a:cubicBezTo>
                    <a:pt x="10961" y="5815"/>
                    <a:pt x="10727" y="5146"/>
                    <a:pt x="11128" y="4829"/>
                  </a:cubicBezTo>
                  <a:lnTo>
                    <a:pt x="11713" y="4361"/>
                  </a:lnTo>
                  <a:cubicBezTo>
                    <a:pt x="11863" y="4244"/>
                    <a:pt x="12030" y="4177"/>
                    <a:pt x="12214" y="4177"/>
                  </a:cubicBezTo>
                  <a:cubicBezTo>
                    <a:pt x="12916" y="4177"/>
                    <a:pt x="13484" y="3609"/>
                    <a:pt x="13484" y="2924"/>
                  </a:cubicBezTo>
                  <a:lnTo>
                    <a:pt x="13484" y="2841"/>
                  </a:lnTo>
                  <a:cubicBezTo>
                    <a:pt x="13484" y="2108"/>
                    <a:pt x="12883" y="1626"/>
                    <a:pt x="12256" y="1626"/>
                  </a:cubicBezTo>
                  <a:cubicBezTo>
                    <a:pt x="11954" y="1626"/>
                    <a:pt x="11645" y="1738"/>
                    <a:pt x="11395" y="1988"/>
                  </a:cubicBezTo>
                  <a:lnTo>
                    <a:pt x="10760" y="2623"/>
                  </a:lnTo>
                  <a:cubicBezTo>
                    <a:pt x="10760" y="2640"/>
                    <a:pt x="10744" y="2640"/>
                    <a:pt x="10744" y="2657"/>
                  </a:cubicBezTo>
                  <a:lnTo>
                    <a:pt x="10443" y="3074"/>
                  </a:lnTo>
                  <a:cubicBezTo>
                    <a:pt x="9841" y="3893"/>
                    <a:pt x="9524" y="4879"/>
                    <a:pt x="9524" y="5898"/>
                  </a:cubicBezTo>
                  <a:cubicBezTo>
                    <a:pt x="9524" y="6851"/>
                    <a:pt x="9223" y="7770"/>
                    <a:pt x="8655" y="8538"/>
                  </a:cubicBezTo>
                  <a:lnTo>
                    <a:pt x="8404" y="8856"/>
                  </a:lnTo>
                  <a:cubicBezTo>
                    <a:pt x="7786" y="9691"/>
                    <a:pt x="7435" y="10710"/>
                    <a:pt x="7435" y="11763"/>
                  </a:cubicBezTo>
                  <a:lnTo>
                    <a:pt x="7435" y="14420"/>
                  </a:lnTo>
                  <a:lnTo>
                    <a:pt x="7903" y="14420"/>
                  </a:lnTo>
                  <a:lnTo>
                    <a:pt x="7903" y="11763"/>
                  </a:lnTo>
                  <a:cubicBezTo>
                    <a:pt x="7903" y="10810"/>
                    <a:pt x="8221" y="9892"/>
                    <a:pt x="8789" y="9140"/>
                  </a:cubicBezTo>
                  <a:lnTo>
                    <a:pt x="9023" y="8805"/>
                  </a:lnTo>
                  <a:cubicBezTo>
                    <a:pt x="9390" y="8321"/>
                    <a:pt x="9658" y="7770"/>
                    <a:pt x="9825" y="7185"/>
                  </a:cubicBezTo>
                  <a:cubicBezTo>
                    <a:pt x="10476" y="7118"/>
                    <a:pt x="11078" y="6784"/>
                    <a:pt x="11496" y="6266"/>
                  </a:cubicBezTo>
                  <a:cubicBezTo>
                    <a:pt x="12097" y="6266"/>
                    <a:pt x="12665" y="6032"/>
                    <a:pt x="13083" y="5614"/>
                  </a:cubicBezTo>
                  <a:lnTo>
                    <a:pt x="13517" y="5180"/>
                  </a:lnTo>
                  <a:cubicBezTo>
                    <a:pt x="14085" y="4595"/>
                    <a:pt x="14420" y="3826"/>
                    <a:pt x="14420" y="3008"/>
                  </a:cubicBezTo>
                  <a:cubicBezTo>
                    <a:pt x="14420" y="1337"/>
                    <a:pt x="13066" y="0"/>
                    <a:pt x="11395" y="0"/>
                  </a:cubicBezTo>
                  <a:lnTo>
                    <a:pt x="11262" y="0"/>
                  </a:lnTo>
                  <a:cubicBezTo>
                    <a:pt x="10694" y="0"/>
                    <a:pt x="10142" y="150"/>
                    <a:pt x="9658" y="451"/>
                  </a:cubicBezTo>
                  <a:cubicBezTo>
                    <a:pt x="8906" y="927"/>
                    <a:pt x="8054" y="1165"/>
                    <a:pt x="7201" y="1165"/>
                  </a:cubicBezTo>
                  <a:cubicBezTo>
                    <a:pt x="6349" y="1165"/>
                    <a:pt x="5497" y="927"/>
                    <a:pt x="4745" y="451"/>
                  </a:cubicBezTo>
                  <a:cubicBezTo>
                    <a:pt x="4277" y="150"/>
                    <a:pt x="3726" y="0"/>
                    <a:pt x="315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5"/>
            <p:cNvSpPr/>
            <p:nvPr/>
          </p:nvSpPr>
          <p:spPr>
            <a:xfrm>
              <a:off x="2643414" y="3712904"/>
              <a:ext cx="163359" cy="225985"/>
            </a:xfrm>
            <a:custGeom>
              <a:avLst/>
              <a:gdLst/>
              <a:ahLst/>
              <a:cxnLst/>
              <a:rect l="l" t="t" r="r" b="b"/>
              <a:pathLst>
                <a:path w="5097" h="7051" extrusionOk="0">
                  <a:moveTo>
                    <a:pt x="435" y="0"/>
                  </a:moveTo>
                  <a:lnTo>
                    <a:pt x="1" y="167"/>
                  </a:lnTo>
                  <a:lnTo>
                    <a:pt x="485" y="1470"/>
                  </a:lnTo>
                  <a:cubicBezTo>
                    <a:pt x="619" y="1805"/>
                    <a:pt x="686" y="2172"/>
                    <a:pt x="686" y="2540"/>
                  </a:cubicBezTo>
                  <a:lnTo>
                    <a:pt x="686" y="2573"/>
                  </a:lnTo>
                  <a:cubicBezTo>
                    <a:pt x="686" y="3425"/>
                    <a:pt x="1003" y="4244"/>
                    <a:pt x="1555" y="4879"/>
                  </a:cubicBezTo>
                  <a:cubicBezTo>
                    <a:pt x="2039" y="5447"/>
                    <a:pt x="2323" y="6165"/>
                    <a:pt x="2323" y="6901"/>
                  </a:cubicBezTo>
                  <a:lnTo>
                    <a:pt x="2323" y="7051"/>
                  </a:lnTo>
                  <a:lnTo>
                    <a:pt x="2774" y="7051"/>
                  </a:lnTo>
                  <a:lnTo>
                    <a:pt x="2774" y="6901"/>
                  </a:lnTo>
                  <a:cubicBezTo>
                    <a:pt x="2774" y="6165"/>
                    <a:pt x="3042" y="5447"/>
                    <a:pt x="3543" y="4879"/>
                  </a:cubicBezTo>
                  <a:cubicBezTo>
                    <a:pt x="4094" y="4244"/>
                    <a:pt x="4412" y="3425"/>
                    <a:pt x="4412" y="2573"/>
                  </a:cubicBezTo>
                  <a:lnTo>
                    <a:pt x="4412" y="2540"/>
                  </a:lnTo>
                  <a:cubicBezTo>
                    <a:pt x="4412" y="2172"/>
                    <a:pt x="4479" y="1805"/>
                    <a:pt x="4596" y="1470"/>
                  </a:cubicBezTo>
                  <a:lnTo>
                    <a:pt x="5097" y="167"/>
                  </a:lnTo>
                  <a:lnTo>
                    <a:pt x="4662" y="0"/>
                  </a:lnTo>
                  <a:lnTo>
                    <a:pt x="4161" y="1303"/>
                  </a:lnTo>
                  <a:cubicBezTo>
                    <a:pt x="4011" y="1704"/>
                    <a:pt x="3944" y="2122"/>
                    <a:pt x="3944" y="2540"/>
                  </a:cubicBezTo>
                  <a:lnTo>
                    <a:pt x="3944" y="2573"/>
                  </a:lnTo>
                  <a:cubicBezTo>
                    <a:pt x="3944" y="3308"/>
                    <a:pt x="3677" y="4027"/>
                    <a:pt x="3192" y="4578"/>
                  </a:cubicBezTo>
                  <a:cubicBezTo>
                    <a:pt x="2908" y="4896"/>
                    <a:pt x="2691" y="5246"/>
                    <a:pt x="2540" y="5647"/>
                  </a:cubicBezTo>
                  <a:cubicBezTo>
                    <a:pt x="2407" y="5246"/>
                    <a:pt x="2190" y="4896"/>
                    <a:pt x="1906" y="4578"/>
                  </a:cubicBezTo>
                  <a:cubicBezTo>
                    <a:pt x="1421" y="4027"/>
                    <a:pt x="1154" y="3308"/>
                    <a:pt x="1154" y="2573"/>
                  </a:cubicBezTo>
                  <a:lnTo>
                    <a:pt x="1154" y="2540"/>
                  </a:lnTo>
                  <a:cubicBezTo>
                    <a:pt x="1154" y="2122"/>
                    <a:pt x="1070" y="1704"/>
                    <a:pt x="936" y="1303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45"/>
          <p:cNvGrpSpPr/>
          <p:nvPr/>
        </p:nvGrpSpPr>
        <p:grpSpPr>
          <a:xfrm>
            <a:off x="2033205" y="984189"/>
            <a:ext cx="1200657" cy="1165851"/>
            <a:chOff x="2984009" y="1618500"/>
            <a:chExt cx="1200657" cy="1165851"/>
          </a:xfrm>
        </p:grpSpPr>
        <p:sp>
          <p:nvSpPr>
            <p:cNvPr id="810" name="Google Shape;810;p45"/>
            <p:cNvSpPr/>
            <p:nvPr/>
          </p:nvSpPr>
          <p:spPr>
            <a:xfrm>
              <a:off x="3470240" y="1630840"/>
              <a:ext cx="228164" cy="532318"/>
            </a:xfrm>
            <a:custGeom>
              <a:avLst/>
              <a:gdLst/>
              <a:ahLst/>
              <a:cxnLst/>
              <a:rect l="l" t="t" r="r" b="b"/>
              <a:pathLst>
                <a:path w="7119" h="16609" extrusionOk="0">
                  <a:moveTo>
                    <a:pt x="2373" y="0"/>
                  </a:moveTo>
                  <a:lnTo>
                    <a:pt x="2373" y="10677"/>
                  </a:lnTo>
                  <a:lnTo>
                    <a:pt x="1" y="13651"/>
                  </a:lnTo>
                  <a:lnTo>
                    <a:pt x="586" y="16609"/>
                  </a:lnTo>
                  <a:lnTo>
                    <a:pt x="3560" y="13050"/>
                  </a:lnTo>
                  <a:lnTo>
                    <a:pt x="6517" y="16609"/>
                  </a:lnTo>
                  <a:lnTo>
                    <a:pt x="7119" y="13651"/>
                  </a:lnTo>
                  <a:lnTo>
                    <a:pt x="4746" y="10677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5"/>
            <p:cNvSpPr/>
            <p:nvPr/>
          </p:nvSpPr>
          <p:spPr>
            <a:xfrm>
              <a:off x="2984009" y="1618500"/>
              <a:ext cx="1200657" cy="1165851"/>
            </a:xfrm>
            <a:custGeom>
              <a:avLst/>
              <a:gdLst/>
              <a:ahLst/>
              <a:cxnLst/>
              <a:rect l="l" t="t" r="r" b="b"/>
              <a:pathLst>
                <a:path w="37462" h="36376" extrusionOk="0">
                  <a:moveTo>
                    <a:pt x="19533" y="4930"/>
                  </a:moveTo>
                  <a:lnTo>
                    <a:pt x="19533" y="6534"/>
                  </a:lnTo>
                  <a:lnTo>
                    <a:pt x="17929" y="6534"/>
                  </a:lnTo>
                  <a:lnTo>
                    <a:pt x="17929" y="4930"/>
                  </a:lnTo>
                  <a:close/>
                  <a:moveTo>
                    <a:pt x="19533" y="7303"/>
                  </a:moveTo>
                  <a:lnTo>
                    <a:pt x="19533" y="8907"/>
                  </a:lnTo>
                  <a:lnTo>
                    <a:pt x="17929" y="8907"/>
                  </a:lnTo>
                  <a:lnTo>
                    <a:pt x="17929" y="7303"/>
                  </a:lnTo>
                  <a:close/>
                  <a:moveTo>
                    <a:pt x="19533" y="9675"/>
                  </a:moveTo>
                  <a:lnTo>
                    <a:pt x="19533" y="11079"/>
                  </a:lnTo>
                  <a:cubicBezTo>
                    <a:pt x="19533" y="11162"/>
                    <a:pt x="19566" y="11246"/>
                    <a:pt x="19616" y="11313"/>
                  </a:cubicBezTo>
                  <a:lnTo>
                    <a:pt x="21705" y="13936"/>
                  </a:lnTo>
                  <a:lnTo>
                    <a:pt x="21321" y="15958"/>
                  </a:lnTo>
                  <a:lnTo>
                    <a:pt x="19031" y="13201"/>
                  </a:lnTo>
                  <a:cubicBezTo>
                    <a:pt x="18948" y="13117"/>
                    <a:pt x="18839" y="13075"/>
                    <a:pt x="18731" y="13075"/>
                  </a:cubicBezTo>
                  <a:cubicBezTo>
                    <a:pt x="18622" y="13075"/>
                    <a:pt x="18514" y="13117"/>
                    <a:pt x="18430" y="13201"/>
                  </a:cubicBezTo>
                  <a:lnTo>
                    <a:pt x="16141" y="15958"/>
                  </a:lnTo>
                  <a:lnTo>
                    <a:pt x="15740" y="13936"/>
                  </a:lnTo>
                  <a:lnTo>
                    <a:pt x="17845" y="11313"/>
                  </a:lnTo>
                  <a:cubicBezTo>
                    <a:pt x="17895" y="11246"/>
                    <a:pt x="17929" y="11162"/>
                    <a:pt x="17929" y="11062"/>
                  </a:cubicBezTo>
                  <a:lnTo>
                    <a:pt x="17929" y="9675"/>
                  </a:lnTo>
                  <a:close/>
                  <a:moveTo>
                    <a:pt x="11730" y="10260"/>
                  </a:moveTo>
                  <a:lnTo>
                    <a:pt x="11546" y="11045"/>
                  </a:lnTo>
                  <a:cubicBezTo>
                    <a:pt x="10995" y="13585"/>
                    <a:pt x="9742" y="15907"/>
                    <a:pt x="7920" y="17762"/>
                  </a:cubicBezTo>
                  <a:lnTo>
                    <a:pt x="8472" y="18314"/>
                  </a:lnTo>
                  <a:cubicBezTo>
                    <a:pt x="8990" y="17779"/>
                    <a:pt x="9457" y="17211"/>
                    <a:pt x="9892" y="16609"/>
                  </a:cubicBezTo>
                  <a:lnTo>
                    <a:pt x="10009" y="16425"/>
                  </a:lnTo>
                  <a:lnTo>
                    <a:pt x="11813" y="17779"/>
                  </a:lnTo>
                  <a:lnTo>
                    <a:pt x="12265" y="17161"/>
                  </a:lnTo>
                  <a:lnTo>
                    <a:pt x="10427" y="15791"/>
                  </a:lnTo>
                  <a:lnTo>
                    <a:pt x="10527" y="15623"/>
                  </a:lnTo>
                  <a:cubicBezTo>
                    <a:pt x="11362" y="14253"/>
                    <a:pt x="11947" y="12766"/>
                    <a:pt x="12298" y="11212"/>
                  </a:cubicBezTo>
                  <a:lnTo>
                    <a:pt x="12498" y="10327"/>
                  </a:lnTo>
                  <a:lnTo>
                    <a:pt x="12716" y="10377"/>
                  </a:lnTo>
                  <a:cubicBezTo>
                    <a:pt x="13735" y="10661"/>
                    <a:pt x="14503" y="11496"/>
                    <a:pt x="14687" y="12516"/>
                  </a:cubicBezTo>
                  <a:lnTo>
                    <a:pt x="15974" y="19182"/>
                  </a:lnTo>
                  <a:lnTo>
                    <a:pt x="14771" y="20034"/>
                  </a:lnTo>
                  <a:cubicBezTo>
                    <a:pt x="13050" y="21271"/>
                    <a:pt x="10978" y="21939"/>
                    <a:pt x="8856" y="21956"/>
                  </a:cubicBezTo>
                  <a:lnTo>
                    <a:pt x="8856" y="22725"/>
                  </a:lnTo>
                  <a:cubicBezTo>
                    <a:pt x="9625" y="22725"/>
                    <a:pt x="10393" y="22624"/>
                    <a:pt x="11145" y="22474"/>
                  </a:cubicBezTo>
                  <a:lnTo>
                    <a:pt x="11529" y="22390"/>
                  </a:lnTo>
                  <a:lnTo>
                    <a:pt x="10744" y="24379"/>
                  </a:lnTo>
                  <a:lnTo>
                    <a:pt x="11446" y="24663"/>
                  </a:lnTo>
                  <a:lnTo>
                    <a:pt x="12482" y="22090"/>
                  </a:lnTo>
                  <a:lnTo>
                    <a:pt x="12565" y="22056"/>
                  </a:lnTo>
                  <a:cubicBezTo>
                    <a:pt x="13501" y="21705"/>
                    <a:pt x="14403" y="21238"/>
                    <a:pt x="15205" y="20669"/>
                  </a:cubicBezTo>
                  <a:lnTo>
                    <a:pt x="16124" y="20001"/>
                  </a:lnTo>
                  <a:lnTo>
                    <a:pt x="16759" y="23309"/>
                  </a:lnTo>
                  <a:cubicBezTo>
                    <a:pt x="17026" y="24663"/>
                    <a:pt x="17160" y="26050"/>
                    <a:pt x="17160" y="27420"/>
                  </a:cubicBezTo>
                  <a:cubicBezTo>
                    <a:pt x="17160" y="29324"/>
                    <a:pt x="15623" y="30862"/>
                    <a:pt x="13718" y="30862"/>
                  </a:cubicBezTo>
                  <a:cubicBezTo>
                    <a:pt x="12281" y="30862"/>
                    <a:pt x="10928" y="31597"/>
                    <a:pt x="10159" y="32833"/>
                  </a:cubicBezTo>
                  <a:lnTo>
                    <a:pt x="9441" y="33986"/>
                  </a:lnTo>
                  <a:cubicBezTo>
                    <a:pt x="8806" y="35005"/>
                    <a:pt x="7720" y="35607"/>
                    <a:pt x="6533" y="35607"/>
                  </a:cubicBezTo>
                  <a:lnTo>
                    <a:pt x="5197" y="35607"/>
                  </a:lnTo>
                  <a:cubicBezTo>
                    <a:pt x="2707" y="35607"/>
                    <a:pt x="853" y="33284"/>
                    <a:pt x="1404" y="30862"/>
                  </a:cubicBezTo>
                  <a:lnTo>
                    <a:pt x="1738" y="29408"/>
                  </a:lnTo>
                  <a:lnTo>
                    <a:pt x="3793" y="30444"/>
                  </a:lnTo>
                  <a:cubicBezTo>
                    <a:pt x="5180" y="31129"/>
                    <a:pt x="6300" y="32232"/>
                    <a:pt x="7018" y="33602"/>
                  </a:cubicBezTo>
                  <a:lnTo>
                    <a:pt x="7703" y="33251"/>
                  </a:lnTo>
                  <a:cubicBezTo>
                    <a:pt x="7419" y="32700"/>
                    <a:pt x="7068" y="32182"/>
                    <a:pt x="6650" y="31714"/>
                  </a:cubicBezTo>
                  <a:lnTo>
                    <a:pt x="6517" y="31547"/>
                  </a:lnTo>
                  <a:lnTo>
                    <a:pt x="8706" y="29893"/>
                  </a:lnTo>
                  <a:lnTo>
                    <a:pt x="8238" y="29274"/>
                  </a:lnTo>
                  <a:lnTo>
                    <a:pt x="5965" y="30995"/>
                  </a:lnTo>
                  <a:lnTo>
                    <a:pt x="5832" y="30878"/>
                  </a:lnTo>
                  <a:cubicBezTo>
                    <a:pt x="5314" y="30444"/>
                    <a:pt x="4746" y="30060"/>
                    <a:pt x="4144" y="29742"/>
                  </a:cubicBezTo>
                  <a:lnTo>
                    <a:pt x="1922" y="28639"/>
                  </a:lnTo>
                  <a:lnTo>
                    <a:pt x="2273" y="27069"/>
                  </a:lnTo>
                  <a:cubicBezTo>
                    <a:pt x="3576" y="21338"/>
                    <a:pt x="6149" y="15958"/>
                    <a:pt x="9775" y="11329"/>
                  </a:cubicBezTo>
                  <a:cubicBezTo>
                    <a:pt x="10193" y="10811"/>
                    <a:pt x="10761" y="10461"/>
                    <a:pt x="11412" y="10327"/>
                  </a:cubicBezTo>
                  <a:lnTo>
                    <a:pt x="11730" y="10260"/>
                  </a:lnTo>
                  <a:close/>
                  <a:moveTo>
                    <a:pt x="25732" y="10260"/>
                  </a:moveTo>
                  <a:lnTo>
                    <a:pt x="26049" y="10327"/>
                  </a:lnTo>
                  <a:cubicBezTo>
                    <a:pt x="26701" y="10461"/>
                    <a:pt x="27286" y="10811"/>
                    <a:pt x="27687" y="11329"/>
                  </a:cubicBezTo>
                  <a:cubicBezTo>
                    <a:pt x="31312" y="15958"/>
                    <a:pt x="33885" y="21338"/>
                    <a:pt x="35189" y="27069"/>
                  </a:cubicBezTo>
                  <a:lnTo>
                    <a:pt x="35540" y="28639"/>
                  </a:lnTo>
                  <a:lnTo>
                    <a:pt x="33317" y="29742"/>
                  </a:lnTo>
                  <a:cubicBezTo>
                    <a:pt x="32716" y="30060"/>
                    <a:pt x="32148" y="30444"/>
                    <a:pt x="31630" y="30878"/>
                  </a:cubicBezTo>
                  <a:lnTo>
                    <a:pt x="31496" y="30995"/>
                  </a:lnTo>
                  <a:lnTo>
                    <a:pt x="29224" y="29274"/>
                  </a:lnTo>
                  <a:lnTo>
                    <a:pt x="28756" y="29893"/>
                  </a:lnTo>
                  <a:lnTo>
                    <a:pt x="30945" y="31547"/>
                  </a:lnTo>
                  <a:lnTo>
                    <a:pt x="30811" y="31714"/>
                  </a:lnTo>
                  <a:cubicBezTo>
                    <a:pt x="30393" y="32182"/>
                    <a:pt x="30042" y="32700"/>
                    <a:pt x="29758" y="33251"/>
                  </a:cubicBezTo>
                  <a:lnTo>
                    <a:pt x="30443" y="33602"/>
                  </a:lnTo>
                  <a:cubicBezTo>
                    <a:pt x="31162" y="32232"/>
                    <a:pt x="32281" y="31129"/>
                    <a:pt x="33668" y="30444"/>
                  </a:cubicBezTo>
                  <a:lnTo>
                    <a:pt x="35723" y="29408"/>
                  </a:lnTo>
                  <a:lnTo>
                    <a:pt x="36058" y="30862"/>
                  </a:lnTo>
                  <a:cubicBezTo>
                    <a:pt x="36609" y="33284"/>
                    <a:pt x="34754" y="35607"/>
                    <a:pt x="32265" y="35607"/>
                  </a:cubicBezTo>
                  <a:lnTo>
                    <a:pt x="30928" y="35607"/>
                  </a:lnTo>
                  <a:cubicBezTo>
                    <a:pt x="29742" y="35607"/>
                    <a:pt x="28639" y="35005"/>
                    <a:pt x="28021" y="33986"/>
                  </a:cubicBezTo>
                  <a:lnTo>
                    <a:pt x="27302" y="32833"/>
                  </a:lnTo>
                  <a:cubicBezTo>
                    <a:pt x="26534" y="31597"/>
                    <a:pt x="25180" y="30862"/>
                    <a:pt x="23727" y="30862"/>
                  </a:cubicBezTo>
                  <a:cubicBezTo>
                    <a:pt x="21839" y="30862"/>
                    <a:pt x="20301" y="29324"/>
                    <a:pt x="20301" y="27420"/>
                  </a:cubicBezTo>
                  <a:cubicBezTo>
                    <a:pt x="20301" y="26050"/>
                    <a:pt x="20435" y="24663"/>
                    <a:pt x="20686" y="23309"/>
                  </a:cubicBezTo>
                  <a:lnTo>
                    <a:pt x="21321" y="20001"/>
                  </a:lnTo>
                  <a:lnTo>
                    <a:pt x="22256" y="20669"/>
                  </a:lnTo>
                  <a:cubicBezTo>
                    <a:pt x="23058" y="21238"/>
                    <a:pt x="23944" y="21705"/>
                    <a:pt x="24896" y="22056"/>
                  </a:cubicBezTo>
                  <a:lnTo>
                    <a:pt x="24980" y="22090"/>
                  </a:lnTo>
                  <a:lnTo>
                    <a:pt x="26016" y="24663"/>
                  </a:lnTo>
                  <a:lnTo>
                    <a:pt x="26717" y="24379"/>
                  </a:lnTo>
                  <a:lnTo>
                    <a:pt x="25932" y="22390"/>
                  </a:lnTo>
                  <a:lnTo>
                    <a:pt x="26316" y="22474"/>
                  </a:lnTo>
                  <a:cubicBezTo>
                    <a:pt x="27068" y="22641"/>
                    <a:pt x="27837" y="22725"/>
                    <a:pt x="28605" y="22725"/>
                  </a:cubicBezTo>
                  <a:lnTo>
                    <a:pt x="28605" y="21956"/>
                  </a:lnTo>
                  <a:cubicBezTo>
                    <a:pt x="26484" y="21939"/>
                    <a:pt x="24412" y="21271"/>
                    <a:pt x="22691" y="20034"/>
                  </a:cubicBezTo>
                  <a:lnTo>
                    <a:pt x="21488" y="19182"/>
                  </a:lnTo>
                  <a:lnTo>
                    <a:pt x="22774" y="12516"/>
                  </a:lnTo>
                  <a:cubicBezTo>
                    <a:pt x="22975" y="11496"/>
                    <a:pt x="23727" y="10661"/>
                    <a:pt x="24746" y="10377"/>
                  </a:cubicBezTo>
                  <a:lnTo>
                    <a:pt x="24963" y="10327"/>
                  </a:lnTo>
                  <a:lnTo>
                    <a:pt x="25164" y="11212"/>
                  </a:lnTo>
                  <a:cubicBezTo>
                    <a:pt x="25514" y="12766"/>
                    <a:pt x="26099" y="14253"/>
                    <a:pt x="26935" y="15623"/>
                  </a:cubicBezTo>
                  <a:lnTo>
                    <a:pt x="27035" y="15791"/>
                  </a:lnTo>
                  <a:lnTo>
                    <a:pt x="25197" y="17161"/>
                  </a:lnTo>
                  <a:lnTo>
                    <a:pt x="25648" y="17779"/>
                  </a:lnTo>
                  <a:lnTo>
                    <a:pt x="27453" y="16425"/>
                  </a:lnTo>
                  <a:lnTo>
                    <a:pt x="27570" y="16609"/>
                  </a:lnTo>
                  <a:cubicBezTo>
                    <a:pt x="28004" y="17211"/>
                    <a:pt x="28472" y="17779"/>
                    <a:pt x="28990" y="18314"/>
                  </a:cubicBezTo>
                  <a:lnTo>
                    <a:pt x="29541" y="17762"/>
                  </a:lnTo>
                  <a:cubicBezTo>
                    <a:pt x="27720" y="15907"/>
                    <a:pt x="26467" y="13585"/>
                    <a:pt x="25915" y="11045"/>
                  </a:cubicBezTo>
                  <a:lnTo>
                    <a:pt x="25732" y="10260"/>
                  </a:lnTo>
                  <a:close/>
                  <a:moveTo>
                    <a:pt x="17160" y="1"/>
                  </a:moveTo>
                  <a:lnTo>
                    <a:pt x="17160" y="10928"/>
                  </a:lnTo>
                  <a:lnTo>
                    <a:pt x="15556" y="12933"/>
                  </a:lnTo>
                  <a:lnTo>
                    <a:pt x="15439" y="12382"/>
                  </a:lnTo>
                  <a:cubicBezTo>
                    <a:pt x="15092" y="10555"/>
                    <a:pt x="13529" y="9495"/>
                    <a:pt x="11939" y="9495"/>
                  </a:cubicBezTo>
                  <a:cubicBezTo>
                    <a:pt x="10926" y="9495"/>
                    <a:pt x="9902" y="9925"/>
                    <a:pt x="9173" y="10862"/>
                  </a:cubicBezTo>
                  <a:cubicBezTo>
                    <a:pt x="5464" y="15573"/>
                    <a:pt x="2858" y="21054"/>
                    <a:pt x="1521" y="26902"/>
                  </a:cubicBezTo>
                  <a:lnTo>
                    <a:pt x="652" y="30695"/>
                  </a:lnTo>
                  <a:cubicBezTo>
                    <a:pt x="0" y="33602"/>
                    <a:pt x="2206" y="36375"/>
                    <a:pt x="5197" y="36375"/>
                  </a:cubicBezTo>
                  <a:lnTo>
                    <a:pt x="6533" y="36375"/>
                  </a:lnTo>
                  <a:cubicBezTo>
                    <a:pt x="7970" y="36375"/>
                    <a:pt x="9324" y="35640"/>
                    <a:pt x="10092" y="34404"/>
                  </a:cubicBezTo>
                  <a:lnTo>
                    <a:pt x="10811" y="33234"/>
                  </a:lnTo>
                  <a:cubicBezTo>
                    <a:pt x="11446" y="32232"/>
                    <a:pt x="12549" y="31630"/>
                    <a:pt x="13718" y="31630"/>
                  </a:cubicBezTo>
                  <a:cubicBezTo>
                    <a:pt x="16041" y="31630"/>
                    <a:pt x="17929" y="29742"/>
                    <a:pt x="17929" y="27420"/>
                  </a:cubicBezTo>
                  <a:cubicBezTo>
                    <a:pt x="17929" y="25999"/>
                    <a:pt x="17795" y="24563"/>
                    <a:pt x="17528" y="23159"/>
                  </a:cubicBezTo>
                  <a:lnTo>
                    <a:pt x="16325" y="16927"/>
                  </a:lnTo>
                  <a:lnTo>
                    <a:pt x="18731" y="14036"/>
                  </a:lnTo>
                  <a:lnTo>
                    <a:pt x="21137" y="16927"/>
                  </a:lnTo>
                  <a:lnTo>
                    <a:pt x="19934" y="23159"/>
                  </a:lnTo>
                  <a:cubicBezTo>
                    <a:pt x="19666" y="24563"/>
                    <a:pt x="19533" y="25999"/>
                    <a:pt x="19533" y="27420"/>
                  </a:cubicBezTo>
                  <a:cubicBezTo>
                    <a:pt x="19533" y="29742"/>
                    <a:pt x="21421" y="31630"/>
                    <a:pt x="23727" y="31630"/>
                  </a:cubicBezTo>
                  <a:cubicBezTo>
                    <a:pt x="24913" y="31630"/>
                    <a:pt x="26016" y="32232"/>
                    <a:pt x="26651" y="33234"/>
                  </a:cubicBezTo>
                  <a:lnTo>
                    <a:pt x="27369" y="34404"/>
                  </a:lnTo>
                  <a:cubicBezTo>
                    <a:pt x="28138" y="35624"/>
                    <a:pt x="29474" y="36375"/>
                    <a:pt x="30928" y="36375"/>
                  </a:cubicBezTo>
                  <a:lnTo>
                    <a:pt x="32265" y="36375"/>
                  </a:lnTo>
                  <a:cubicBezTo>
                    <a:pt x="35256" y="36375"/>
                    <a:pt x="37461" y="33602"/>
                    <a:pt x="36793" y="30695"/>
                  </a:cubicBezTo>
                  <a:lnTo>
                    <a:pt x="35941" y="26902"/>
                  </a:lnTo>
                  <a:cubicBezTo>
                    <a:pt x="34604" y="21054"/>
                    <a:pt x="31981" y="15573"/>
                    <a:pt x="28288" y="10862"/>
                  </a:cubicBezTo>
                  <a:cubicBezTo>
                    <a:pt x="27553" y="9931"/>
                    <a:pt x="26526" y="9502"/>
                    <a:pt x="25512" y="9502"/>
                  </a:cubicBezTo>
                  <a:cubicBezTo>
                    <a:pt x="23922" y="9502"/>
                    <a:pt x="22363" y="10556"/>
                    <a:pt x="22006" y="12382"/>
                  </a:cubicBezTo>
                  <a:lnTo>
                    <a:pt x="21905" y="12933"/>
                  </a:lnTo>
                  <a:lnTo>
                    <a:pt x="20301" y="10928"/>
                  </a:lnTo>
                  <a:lnTo>
                    <a:pt x="20301" y="1"/>
                  </a:lnTo>
                  <a:lnTo>
                    <a:pt x="19533" y="1"/>
                  </a:lnTo>
                  <a:lnTo>
                    <a:pt x="19533" y="4161"/>
                  </a:lnTo>
                  <a:lnTo>
                    <a:pt x="17929" y="4161"/>
                  </a:lnTo>
                  <a:lnTo>
                    <a:pt x="17929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5"/>
          <p:cNvGrpSpPr/>
          <p:nvPr/>
        </p:nvGrpSpPr>
        <p:grpSpPr>
          <a:xfrm>
            <a:off x="526336" y="1998932"/>
            <a:ext cx="463219" cy="462930"/>
            <a:chOff x="1612045" y="2241104"/>
            <a:chExt cx="463219" cy="462930"/>
          </a:xfrm>
        </p:grpSpPr>
        <p:sp>
          <p:nvSpPr>
            <p:cNvPr id="813" name="Google Shape;813;p45"/>
            <p:cNvSpPr/>
            <p:nvPr/>
          </p:nvSpPr>
          <p:spPr>
            <a:xfrm>
              <a:off x="1977800" y="2495132"/>
              <a:ext cx="59998" cy="134450"/>
            </a:xfrm>
            <a:custGeom>
              <a:avLst/>
              <a:gdLst/>
              <a:ahLst/>
              <a:cxnLst/>
              <a:rect l="l" t="t" r="r" b="b"/>
              <a:pathLst>
                <a:path w="1872" h="4195" extrusionOk="0">
                  <a:moveTo>
                    <a:pt x="936" y="1"/>
                  </a:moveTo>
                  <a:lnTo>
                    <a:pt x="0" y="452"/>
                  </a:lnTo>
                  <a:cubicBezTo>
                    <a:pt x="618" y="1221"/>
                    <a:pt x="936" y="2156"/>
                    <a:pt x="936" y="3109"/>
                  </a:cubicBezTo>
                  <a:lnTo>
                    <a:pt x="936" y="4195"/>
                  </a:lnTo>
                  <a:lnTo>
                    <a:pt x="1871" y="4195"/>
                  </a:lnTo>
                  <a:lnTo>
                    <a:pt x="1871" y="2657"/>
                  </a:lnTo>
                  <a:cubicBezTo>
                    <a:pt x="1871" y="1688"/>
                    <a:pt x="1537" y="753"/>
                    <a:pt x="936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5"/>
            <p:cNvSpPr/>
            <p:nvPr/>
          </p:nvSpPr>
          <p:spPr>
            <a:xfrm>
              <a:off x="1716464" y="2248283"/>
              <a:ext cx="59998" cy="149417"/>
            </a:xfrm>
            <a:custGeom>
              <a:avLst/>
              <a:gdLst/>
              <a:ahLst/>
              <a:cxnLst/>
              <a:rect l="l" t="t" r="r" b="b"/>
              <a:pathLst>
                <a:path w="1872" h="4662" extrusionOk="0">
                  <a:moveTo>
                    <a:pt x="936" y="0"/>
                  </a:moveTo>
                  <a:cubicBezTo>
                    <a:pt x="334" y="752"/>
                    <a:pt x="0" y="1704"/>
                    <a:pt x="0" y="2657"/>
                  </a:cubicBezTo>
                  <a:lnTo>
                    <a:pt x="0" y="4662"/>
                  </a:lnTo>
                  <a:lnTo>
                    <a:pt x="936" y="4662"/>
                  </a:lnTo>
                  <a:lnTo>
                    <a:pt x="936" y="3125"/>
                  </a:lnTo>
                  <a:cubicBezTo>
                    <a:pt x="936" y="2156"/>
                    <a:pt x="1270" y="1220"/>
                    <a:pt x="1872" y="468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1612045" y="2241104"/>
              <a:ext cx="463219" cy="462930"/>
            </a:xfrm>
            <a:custGeom>
              <a:avLst/>
              <a:gdLst/>
              <a:ahLst/>
              <a:cxnLst/>
              <a:rect l="l" t="t" r="r" b="b"/>
              <a:pathLst>
                <a:path w="14453" h="14444" extrusionOk="0">
                  <a:moveTo>
                    <a:pt x="9724" y="525"/>
                  </a:moveTo>
                  <a:cubicBezTo>
                    <a:pt x="10226" y="1210"/>
                    <a:pt x="10493" y="2045"/>
                    <a:pt x="10493" y="2881"/>
                  </a:cubicBezTo>
                  <a:lnTo>
                    <a:pt x="10493" y="4184"/>
                  </a:lnTo>
                  <a:lnTo>
                    <a:pt x="10025" y="4184"/>
                  </a:lnTo>
                  <a:lnTo>
                    <a:pt x="10025" y="3349"/>
                  </a:lnTo>
                  <a:cubicBezTo>
                    <a:pt x="10025" y="2430"/>
                    <a:pt x="9741" y="1527"/>
                    <a:pt x="9206" y="776"/>
                  </a:cubicBezTo>
                  <a:lnTo>
                    <a:pt x="9724" y="525"/>
                  </a:lnTo>
                  <a:close/>
                  <a:moveTo>
                    <a:pt x="4261" y="525"/>
                  </a:moveTo>
                  <a:lnTo>
                    <a:pt x="4779" y="776"/>
                  </a:lnTo>
                  <a:cubicBezTo>
                    <a:pt x="4244" y="1527"/>
                    <a:pt x="3960" y="2430"/>
                    <a:pt x="3960" y="3349"/>
                  </a:cubicBezTo>
                  <a:lnTo>
                    <a:pt x="3960" y="4652"/>
                  </a:lnTo>
                  <a:lnTo>
                    <a:pt x="3492" y="4652"/>
                  </a:lnTo>
                  <a:lnTo>
                    <a:pt x="3492" y="2881"/>
                  </a:lnTo>
                  <a:cubicBezTo>
                    <a:pt x="3492" y="2045"/>
                    <a:pt x="3759" y="1210"/>
                    <a:pt x="4261" y="525"/>
                  </a:cubicBezTo>
                  <a:close/>
                  <a:moveTo>
                    <a:pt x="4992" y="3498"/>
                  </a:moveTo>
                  <a:cubicBezTo>
                    <a:pt x="5729" y="3498"/>
                    <a:pt x="6462" y="3680"/>
                    <a:pt x="7118" y="4000"/>
                  </a:cubicBezTo>
                  <a:cubicBezTo>
                    <a:pt x="7151" y="4017"/>
                    <a:pt x="7185" y="4034"/>
                    <a:pt x="7218" y="4034"/>
                  </a:cubicBezTo>
                  <a:cubicBezTo>
                    <a:pt x="7268" y="4034"/>
                    <a:pt x="7302" y="4017"/>
                    <a:pt x="7335" y="4000"/>
                  </a:cubicBezTo>
                  <a:cubicBezTo>
                    <a:pt x="8020" y="3666"/>
                    <a:pt x="8789" y="3499"/>
                    <a:pt x="9557" y="3499"/>
                  </a:cubicBezTo>
                  <a:lnTo>
                    <a:pt x="9557" y="4418"/>
                  </a:lnTo>
                  <a:cubicBezTo>
                    <a:pt x="9557" y="4552"/>
                    <a:pt x="9658" y="4652"/>
                    <a:pt x="9791" y="4652"/>
                  </a:cubicBezTo>
                  <a:lnTo>
                    <a:pt x="10727" y="4652"/>
                  </a:lnTo>
                  <a:cubicBezTo>
                    <a:pt x="10844" y="4652"/>
                    <a:pt x="10961" y="4552"/>
                    <a:pt x="10961" y="4418"/>
                  </a:cubicBezTo>
                  <a:lnTo>
                    <a:pt x="10961" y="3683"/>
                  </a:lnTo>
                  <a:cubicBezTo>
                    <a:pt x="12749" y="4184"/>
                    <a:pt x="13985" y="5604"/>
                    <a:pt x="13985" y="7225"/>
                  </a:cubicBezTo>
                  <a:cubicBezTo>
                    <a:pt x="13985" y="7944"/>
                    <a:pt x="13735" y="8645"/>
                    <a:pt x="13300" y="9213"/>
                  </a:cubicBezTo>
                  <a:cubicBezTo>
                    <a:pt x="13133" y="8679"/>
                    <a:pt x="12866" y="8194"/>
                    <a:pt x="12531" y="7776"/>
                  </a:cubicBezTo>
                  <a:cubicBezTo>
                    <a:pt x="12486" y="7720"/>
                    <a:pt x="12418" y="7686"/>
                    <a:pt x="12347" y="7686"/>
                  </a:cubicBezTo>
                  <a:cubicBezTo>
                    <a:pt x="12313" y="7686"/>
                    <a:pt x="12280" y="7694"/>
                    <a:pt x="12247" y="7710"/>
                  </a:cubicBezTo>
                  <a:lnTo>
                    <a:pt x="11312" y="8177"/>
                  </a:lnTo>
                  <a:cubicBezTo>
                    <a:pt x="11178" y="8244"/>
                    <a:pt x="11145" y="8411"/>
                    <a:pt x="11245" y="8528"/>
                  </a:cubicBezTo>
                  <a:cubicBezTo>
                    <a:pt x="11646" y="9046"/>
                    <a:pt x="11930" y="9648"/>
                    <a:pt x="12047" y="10299"/>
                  </a:cubicBezTo>
                  <a:cubicBezTo>
                    <a:pt x="11295" y="10734"/>
                    <a:pt x="10426" y="10951"/>
                    <a:pt x="9557" y="10951"/>
                  </a:cubicBezTo>
                  <a:cubicBezTo>
                    <a:pt x="8789" y="10951"/>
                    <a:pt x="8020" y="10767"/>
                    <a:pt x="7335" y="10433"/>
                  </a:cubicBezTo>
                  <a:cubicBezTo>
                    <a:pt x="7302" y="10416"/>
                    <a:pt x="7264" y="10408"/>
                    <a:pt x="7227" y="10408"/>
                  </a:cubicBezTo>
                  <a:cubicBezTo>
                    <a:pt x="7189" y="10408"/>
                    <a:pt x="7151" y="10416"/>
                    <a:pt x="7118" y="10433"/>
                  </a:cubicBezTo>
                  <a:cubicBezTo>
                    <a:pt x="6516" y="10734"/>
                    <a:pt x="5848" y="10901"/>
                    <a:pt x="5180" y="10934"/>
                  </a:cubicBezTo>
                  <a:cubicBezTo>
                    <a:pt x="5280" y="10233"/>
                    <a:pt x="5564" y="9564"/>
                    <a:pt x="6015" y="8996"/>
                  </a:cubicBezTo>
                  <a:cubicBezTo>
                    <a:pt x="6099" y="8879"/>
                    <a:pt x="6065" y="8712"/>
                    <a:pt x="5932" y="8645"/>
                  </a:cubicBezTo>
                  <a:lnTo>
                    <a:pt x="4996" y="8177"/>
                  </a:lnTo>
                  <a:cubicBezTo>
                    <a:pt x="4964" y="8161"/>
                    <a:pt x="4930" y="8154"/>
                    <a:pt x="4897" y="8154"/>
                  </a:cubicBezTo>
                  <a:cubicBezTo>
                    <a:pt x="4826" y="8154"/>
                    <a:pt x="4757" y="8188"/>
                    <a:pt x="4712" y="8244"/>
                  </a:cubicBezTo>
                  <a:cubicBezTo>
                    <a:pt x="4127" y="8979"/>
                    <a:pt x="3793" y="9882"/>
                    <a:pt x="3743" y="10817"/>
                  </a:cubicBezTo>
                  <a:cubicBezTo>
                    <a:pt x="3041" y="10667"/>
                    <a:pt x="2389" y="10350"/>
                    <a:pt x="1838" y="9915"/>
                  </a:cubicBezTo>
                  <a:cubicBezTo>
                    <a:pt x="2005" y="9581"/>
                    <a:pt x="2222" y="9280"/>
                    <a:pt x="2490" y="9030"/>
                  </a:cubicBezTo>
                  <a:lnTo>
                    <a:pt x="2957" y="8545"/>
                  </a:lnTo>
                  <a:cubicBezTo>
                    <a:pt x="3074" y="8445"/>
                    <a:pt x="3041" y="8244"/>
                    <a:pt x="2907" y="8177"/>
                  </a:cubicBezTo>
                  <a:lnTo>
                    <a:pt x="1972" y="7710"/>
                  </a:lnTo>
                  <a:cubicBezTo>
                    <a:pt x="1940" y="7691"/>
                    <a:pt x="1904" y="7681"/>
                    <a:pt x="1868" y="7681"/>
                  </a:cubicBezTo>
                  <a:cubicBezTo>
                    <a:pt x="1807" y="7681"/>
                    <a:pt x="1746" y="7708"/>
                    <a:pt x="1704" y="7760"/>
                  </a:cubicBezTo>
                  <a:lnTo>
                    <a:pt x="1220" y="8228"/>
                  </a:lnTo>
                  <a:cubicBezTo>
                    <a:pt x="1086" y="8378"/>
                    <a:pt x="952" y="8528"/>
                    <a:pt x="835" y="8695"/>
                  </a:cubicBezTo>
                  <a:cubicBezTo>
                    <a:pt x="602" y="8244"/>
                    <a:pt x="468" y="7726"/>
                    <a:pt x="468" y="7225"/>
                  </a:cubicBezTo>
                  <a:cubicBezTo>
                    <a:pt x="468" y="5771"/>
                    <a:pt x="1487" y="4451"/>
                    <a:pt x="3024" y="3833"/>
                  </a:cubicBezTo>
                  <a:lnTo>
                    <a:pt x="3024" y="4886"/>
                  </a:lnTo>
                  <a:cubicBezTo>
                    <a:pt x="3024" y="5020"/>
                    <a:pt x="3141" y="5120"/>
                    <a:pt x="3258" y="5120"/>
                  </a:cubicBezTo>
                  <a:lnTo>
                    <a:pt x="4194" y="5120"/>
                  </a:lnTo>
                  <a:cubicBezTo>
                    <a:pt x="4328" y="5120"/>
                    <a:pt x="4428" y="5020"/>
                    <a:pt x="4428" y="4886"/>
                  </a:cubicBezTo>
                  <a:lnTo>
                    <a:pt x="4428" y="3516"/>
                  </a:lnTo>
                  <a:cubicBezTo>
                    <a:pt x="4578" y="3499"/>
                    <a:pt x="4745" y="3499"/>
                    <a:pt x="4896" y="3499"/>
                  </a:cubicBezTo>
                  <a:cubicBezTo>
                    <a:pt x="4928" y="3498"/>
                    <a:pt x="4960" y="3498"/>
                    <a:pt x="4992" y="3498"/>
                  </a:cubicBezTo>
                  <a:close/>
                  <a:moveTo>
                    <a:pt x="1922" y="8194"/>
                  </a:moveTo>
                  <a:lnTo>
                    <a:pt x="2406" y="8445"/>
                  </a:lnTo>
                  <a:lnTo>
                    <a:pt x="2155" y="8695"/>
                  </a:lnTo>
                  <a:cubicBezTo>
                    <a:pt x="1437" y="9414"/>
                    <a:pt x="1003" y="10383"/>
                    <a:pt x="936" y="11419"/>
                  </a:cubicBezTo>
                  <a:lnTo>
                    <a:pt x="468" y="11419"/>
                  </a:lnTo>
                  <a:lnTo>
                    <a:pt x="468" y="11185"/>
                  </a:lnTo>
                  <a:cubicBezTo>
                    <a:pt x="468" y="10199"/>
                    <a:pt x="852" y="9247"/>
                    <a:pt x="1554" y="8562"/>
                  </a:cubicBezTo>
                  <a:lnTo>
                    <a:pt x="1922" y="8194"/>
                  </a:lnTo>
                  <a:close/>
                  <a:moveTo>
                    <a:pt x="12281" y="8211"/>
                  </a:moveTo>
                  <a:cubicBezTo>
                    <a:pt x="12782" y="8896"/>
                    <a:pt x="13049" y="9731"/>
                    <a:pt x="13049" y="10583"/>
                  </a:cubicBezTo>
                  <a:lnTo>
                    <a:pt x="13049" y="11887"/>
                  </a:lnTo>
                  <a:lnTo>
                    <a:pt x="12582" y="11887"/>
                  </a:lnTo>
                  <a:lnTo>
                    <a:pt x="12582" y="11035"/>
                  </a:lnTo>
                  <a:cubicBezTo>
                    <a:pt x="12582" y="10116"/>
                    <a:pt x="12298" y="9230"/>
                    <a:pt x="11780" y="8462"/>
                  </a:cubicBezTo>
                  <a:lnTo>
                    <a:pt x="12281" y="8211"/>
                  </a:lnTo>
                  <a:close/>
                  <a:moveTo>
                    <a:pt x="4963" y="8679"/>
                  </a:moveTo>
                  <a:lnTo>
                    <a:pt x="5480" y="8929"/>
                  </a:lnTo>
                  <a:cubicBezTo>
                    <a:pt x="4946" y="9698"/>
                    <a:pt x="4662" y="10583"/>
                    <a:pt x="4662" y="11502"/>
                  </a:cubicBezTo>
                  <a:lnTo>
                    <a:pt x="4662" y="12355"/>
                  </a:lnTo>
                  <a:lnTo>
                    <a:pt x="4194" y="12355"/>
                  </a:lnTo>
                  <a:lnTo>
                    <a:pt x="4194" y="11035"/>
                  </a:lnTo>
                  <a:cubicBezTo>
                    <a:pt x="4194" y="10199"/>
                    <a:pt x="4461" y="9364"/>
                    <a:pt x="4963" y="8679"/>
                  </a:cubicBezTo>
                  <a:close/>
                  <a:moveTo>
                    <a:pt x="4202" y="0"/>
                  </a:moveTo>
                  <a:cubicBezTo>
                    <a:pt x="4132" y="0"/>
                    <a:pt x="4056" y="34"/>
                    <a:pt x="4010" y="91"/>
                  </a:cubicBezTo>
                  <a:cubicBezTo>
                    <a:pt x="3375" y="876"/>
                    <a:pt x="3041" y="1862"/>
                    <a:pt x="3041" y="2881"/>
                  </a:cubicBezTo>
                  <a:lnTo>
                    <a:pt x="3041" y="3349"/>
                  </a:lnTo>
                  <a:cubicBezTo>
                    <a:pt x="1220" y="3984"/>
                    <a:pt x="0" y="5521"/>
                    <a:pt x="0" y="7225"/>
                  </a:cubicBezTo>
                  <a:cubicBezTo>
                    <a:pt x="0" y="7893"/>
                    <a:pt x="201" y="8562"/>
                    <a:pt x="551" y="9130"/>
                  </a:cubicBezTo>
                  <a:cubicBezTo>
                    <a:pt x="184" y="9765"/>
                    <a:pt x="0" y="10467"/>
                    <a:pt x="0" y="11185"/>
                  </a:cubicBezTo>
                  <a:lnTo>
                    <a:pt x="0" y="11653"/>
                  </a:lnTo>
                  <a:cubicBezTo>
                    <a:pt x="0" y="11770"/>
                    <a:pt x="117" y="11887"/>
                    <a:pt x="234" y="11887"/>
                  </a:cubicBezTo>
                  <a:lnTo>
                    <a:pt x="1170" y="11887"/>
                  </a:lnTo>
                  <a:cubicBezTo>
                    <a:pt x="1303" y="11887"/>
                    <a:pt x="1404" y="11770"/>
                    <a:pt x="1404" y="11653"/>
                  </a:cubicBezTo>
                  <a:cubicBezTo>
                    <a:pt x="1404" y="11202"/>
                    <a:pt x="1487" y="10767"/>
                    <a:pt x="1637" y="10350"/>
                  </a:cubicBezTo>
                  <a:cubicBezTo>
                    <a:pt x="2256" y="10817"/>
                    <a:pt x="2974" y="11135"/>
                    <a:pt x="3726" y="11285"/>
                  </a:cubicBezTo>
                  <a:lnTo>
                    <a:pt x="3726" y="12572"/>
                  </a:lnTo>
                  <a:cubicBezTo>
                    <a:pt x="3726" y="12705"/>
                    <a:pt x="3843" y="12806"/>
                    <a:pt x="3960" y="12806"/>
                  </a:cubicBezTo>
                  <a:lnTo>
                    <a:pt x="4896" y="12806"/>
                  </a:lnTo>
                  <a:cubicBezTo>
                    <a:pt x="5029" y="12806"/>
                    <a:pt x="5130" y="12705"/>
                    <a:pt x="5130" y="12572"/>
                  </a:cubicBezTo>
                  <a:lnTo>
                    <a:pt x="5130" y="11502"/>
                  </a:lnTo>
                  <a:cubicBezTo>
                    <a:pt x="5130" y="11469"/>
                    <a:pt x="5130" y="11436"/>
                    <a:pt x="5130" y="11402"/>
                  </a:cubicBezTo>
                  <a:cubicBezTo>
                    <a:pt x="5397" y="11402"/>
                    <a:pt x="5664" y="11369"/>
                    <a:pt x="5932" y="11319"/>
                  </a:cubicBezTo>
                  <a:cubicBezTo>
                    <a:pt x="6182" y="12121"/>
                    <a:pt x="6299" y="12956"/>
                    <a:pt x="6299" y="13792"/>
                  </a:cubicBezTo>
                  <a:lnTo>
                    <a:pt x="6299" y="14443"/>
                  </a:lnTo>
                  <a:lnTo>
                    <a:pt x="6767" y="14443"/>
                  </a:lnTo>
                  <a:lnTo>
                    <a:pt x="6767" y="13792"/>
                  </a:lnTo>
                  <a:cubicBezTo>
                    <a:pt x="6767" y="12906"/>
                    <a:pt x="6633" y="12054"/>
                    <a:pt x="6383" y="11218"/>
                  </a:cubicBezTo>
                  <a:cubicBezTo>
                    <a:pt x="6683" y="11135"/>
                    <a:pt x="6951" y="11035"/>
                    <a:pt x="7235" y="10901"/>
                  </a:cubicBezTo>
                  <a:cubicBezTo>
                    <a:pt x="7502" y="11035"/>
                    <a:pt x="7786" y="11135"/>
                    <a:pt x="8070" y="11218"/>
                  </a:cubicBezTo>
                  <a:cubicBezTo>
                    <a:pt x="7820" y="12054"/>
                    <a:pt x="7686" y="12906"/>
                    <a:pt x="7686" y="13792"/>
                  </a:cubicBezTo>
                  <a:lnTo>
                    <a:pt x="7686" y="14443"/>
                  </a:lnTo>
                  <a:lnTo>
                    <a:pt x="8154" y="14443"/>
                  </a:lnTo>
                  <a:lnTo>
                    <a:pt x="8154" y="13792"/>
                  </a:lnTo>
                  <a:cubicBezTo>
                    <a:pt x="8154" y="12956"/>
                    <a:pt x="8288" y="12121"/>
                    <a:pt x="8521" y="11319"/>
                  </a:cubicBezTo>
                  <a:cubicBezTo>
                    <a:pt x="8856" y="11385"/>
                    <a:pt x="9206" y="11419"/>
                    <a:pt x="9557" y="11419"/>
                  </a:cubicBezTo>
                  <a:cubicBezTo>
                    <a:pt x="10443" y="11419"/>
                    <a:pt x="11328" y="11202"/>
                    <a:pt x="12114" y="10801"/>
                  </a:cubicBezTo>
                  <a:cubicBezTo>
                    <a:pt x="12114" y="10884"/>
                    <a:pt x="12114" y="10968"/>
                    <a:pt x="12114" y="11035"/>
                  </a:cubicBezTo>
                  <a:lnTo>
                    <a:pt x="12114" y="12121"/>
                  </a:lnTo>
                  <a:cubicBezTo>
                    <a:pt x="12114" y="12238"/>
                    <a:pt x="12231" y="12355"/>
                    <a:pt x="12348" y="12355"/>
                  </a:cubicBezTo>
                  <a:lnTo>
                    <a:pt x="13283" y="12355"/>
                  </a:lnTo>
                  <a:cubicBezTo>
                    <a:pt x="13417" y="12338"/>
                    <a:pt x="13517" y="12238"/>
                    <a:pt x="13517" y="12121"/>
                  </a:cubicBezTo>
                  <a:lnTo>
                    <a:pt x="13517" y="10583"/>
                  </a:lnTo>
                  <a:cubicBezTo>
                    <a:pt x="13517" y="10299"/>
                    <a:pt x="13484" y="10032"/>
                    <a:pt x="13434" y="9765"/>
                  </a:cubicBezTo>
                  <a:cubicBezTo>
                    <a:pt x="14085" y="9063"/>
                    <a:pt x="14436" y="8161"/>
                    <a:pt x="14453" y="7225"/>
                  </a:cubicBezTo>
                  <a:cubicBezTo>
                    <a:pt x="14453" y="5354"/>
                    <a:pt x="13016" y="3733"/>
                    <a:pt x="10961" y="3198"/>
                  </a:cubicBezTo>
                  <a:lnTo>
                    <a:pt x="10961" y="2881"/>
                  </a:lnTo>
                  <a:cubicBezTo>
                    <a:pt x="10944" y="1862"/>
                    <a:pt x="10610" y="876"/>
                    <a:pt x="9975" y="91"/>
                  </a:cubicBezTo>
                  <a:cubicBezTo>
                    <a:pt x="9930" y="34"/>
                    <a:pt x="9853" y="0"/>
                    <a:pt x="9783" y="0"/>
                  </a:cubicBezTo>
                  <a:cubicBezTo>
                    <a:pt x="9750" y="0"/>
                    <a:pt x="9718" y="8"/>
                    <a:pt x="9691" y="24"/>
                  </a:cubicBezTo>
                  <a:lnTo>
                    <a:pt x="8755" y="492"/>
                  </a:lnTo>
                  <a:cubicBezTo>
                    <a:pt x="8622" y="558"/>
                    <a:pt x="8588" y="725"/>
                    <a:pt x="8672" y="842"/>
                  </a:cubicBezTo>
                  <a:cubicBezTo>
                    <a:pt x="9173" y="1477"/>
                    <a:pt x="9474" y="2229"/>
                    <a:pt x="9541" y="3031"/>
                  </a:cubicBezTo>
                  <a:cubicBezTo>
                    <a:pt x="8739" y="3031"/>
                    <a:pt x="7953" y="3198"/>
                    <a:pt x="7218" y="3532"/>
                  </a:cubicBezTo>
                  <a:cubicBezTo>
                    <a:pt x="6488" y="3209"/>
                    <a:pt x="5698" y="3028"/>
                    <a:pt x="4900" y="3028"/>
                  </a:cubicBezTo>
                  <a:cubicBezTo>
                    <a:pt x="4748" y="3028"/>
                    <a:pt x="4596" y="3035"/>
                    <a:pt x="4445" y="3048"/>
                  </a:cubicBezTo>
                  <a:cubicBezTo>
                    <a:pt x="4511" y="2246"/>
                    <a:pt x="4812" y="1477"/>
                    <a:pt x="5313" y="842"/>
                  </a:cubicBezTo>
                  <a:cubicBezTo>
                    <a:pt x="5397" y="725"/>
                    <a:pt x="5364" y="558"/>
                    <a:pt x="5230" y="492"/>
                  </a:cubicBezTo>
                  <a:lnTo>
                    <a:pt x="4294" y="24"/>
                  </a:lnTo>
                  <a:cubicBezTo>
                    <a:pt x="4267" y="8"/>
                    <a:pt x="4235" y="0"/>
                    <a:pt x="420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1838542" y="2407315"/>
              <a:ext cx="144642" cy="102304"/>
            </a:xfrm>
            <a:custGeom>
              <a:avLst/>
              <a:gdLst/>
              <a:ahLst/>
              <a:cxnLst/>
              <a:rect l="l" t="t" r="r" b="b"/>
              <a:pathLst>
                <a:path w="4513" h="3192" extrusionOk="0">
                  <a:moveTo>
                    <a:pt x="318" y="1"/>
                  </a:moveTo>
                  <a:lnTo>
                    <a:pt x="1" y="335"/>
                  </a:lnTo>
                  <a:lnTo>
                    <a:pt x="235" y="585"/>
                  </a:lnTo>
                  <a:cubicBezTo>
                    <a:pt x="936" y="1270"/>
                    <a:pt x="1321" y="2223"/>
                    <a:pt x="1321" y="3192"/>
                  </a:cubicBezTo>
                  <a:lnTo>
                    <a:pt x="1789" y="3192"/>
                  </a:lnTo>
                  <a:cubicBezTo>
                    <a:pt x="1789" y="2808"/>
                    <a:pt x="1738" y="2407"/>
                    <a:pt x="1622" y="2022"/>
                  </a:cubicBezTo>
                  <a:cubicBezTo>
                    <a:pt x="2708" y="2006"/>
                    <a:pt x="3744" y="1571"/>
                    <a:pt x="4512" y="803"/>
                  </a:cubicBezTo>
                  <a:lnTo>
                    <a:pt x="4178" y="468"/>
                  </a:lnTo>
                  <a:cubicBezTo>
                    <a:pt x="3493" y="1170"/>
                    <a:pt x="2540" y="1571"/>
                    <a:pt x="1555" y="1571"/>
                  </a:cubicBezTo>
                  <a:lnTo>
                    <a:pt x="1454" y="1571"/>
                  </a:lnTo>
                  <a:cubicBezTo>
                    <a:pt x="1254" y="1070"/>
                    <a:pt x="953" y="636"/>
                    <a:pt x="569" y="251"/>
                  </a:cubicBezTo>
                  <a:lnTo>
                    <a:pt x="318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45"/>
          <p:cNvGrpSpPr/>
          <p:nvPr/>
        </p:nvGrpSpPr>
        <p:grpSpPr>
          <a:xfrm>
            <a:off x="636076" y="3099420"/>
            <a:ext cx="403253" cy="463026"/>
            <a:chOff x="1872291" y="3077769"/>
            <a:chExt cx="403253" cy="463026"/>
          </a:xfrm>
        </p:grpSpPr>
        <p:sp>
          <p:nvSpPr>
            <p:cNvPr id="818" name="Google Shape;818;p45"/>
            <p:cNvSpPr/>
            <p:nvPr/>
          </p:nvSpPr>
          <p:spPr>
            <a:xfrm>
              <a:off x="1988504" y="3369103"/>
              <a:ext cx="170859" cy="96951"/>
            </a:xfrm>
            <a:custGeom>
              <a:avLst/>
              <a:gdLst/>
              <a:ahLst/>
              <a:cxnLst/>
              <a:rect l="l" t="t" r="r" b="b"/>
              <a:pathLst>
                <a:path w="5331" h="3025" extrusionOk="0">
                  <a:moveTo>
                    <a:pt x="568" y="0"/>
                  </a:moveTo>
                  <a:lnTo>
                    <a:pt x="435" y="134"/>
                  </a:lnTo>
                  <a:cubicBezTo>
                    <a:pt x="0" y="568"/>
                    <a:pt x="0" y="1287"/>
                    <a:pt x="435" y="1721"/>
                  </a:cubicBezTo>
                  <a:lnTo>
                    <a:pt x="702" y="1988"/>
                  </a:lnTo>
                  <a:cubicBezTo>
                    <a:pt x="919" y="2206"/>
                    <a:pt x="1203" y="2323"/>
                    <a:pt x="1504" y="2323"/>
                  </a:cubicBezTo>
                  <a:cubicBezTo>
                    <a:pt x="1888" y="2323"/>
                    <a:pt x="2206" y="2640"/>
                    <a:pt x="2206" y="3024"/>
                  </a:cubicBezTo>
                  <a:lnTo>
                    <a:pt x="3125" y="3024"/>
                  </a:lnTo>
                  <a:cubicBezTo>
                    <a:pt x="3125" y="2640"/>
                    <a:pt x="3442" y="2323"/>
                    <a:pt x="3826" y="2323"/>
                  </a:cubicBezTo>
                  <a:cubicBezTo>
                    <a:pt x="4127" y="2323"/>
                    <a:pt x="4411" y="2206"/>
                    <a:pt x="4628" y="1988"/>
                  </a:cubicBezTo>
                  <a:lnTo>
                    <a:pt x="4896" y="1721"/>
                  </a:lnTo>
                  <a:cubicBezTo>
                    <a:pt x="5330" y="1287"/>
                    <a:pt x="5330" y="568"/>
                    <a:pt x="4896" y="134"/>
                  </a:cubicBezTo>
                  <a:lnTo>
                    <a:pt x="4762" y="0"/>
                  </a:lnTo>
                  <a:lnTo>
                    <a:pt x="4528" y="0"/>
                  </a:lnTo>
                  <a:cubicBezTo>
                    <a:pt x="4278" y="0"/>
                    <a:pt x="4060" y="201"/>
                    <a:pt x="4060" y="468"/>
                  </a:cubicBezTo>
                  <a:cubicBezTo>
                    <a:pt x="4060" y="602"/>
                    <a:pt x="3994" y="752"/>
                    <a:pt x="3877" y="836"/>
                  </a:cubicBezTo>
                  <a:lnTo>
                    <a:pt x="3325" y="1253"/>
                  </a:lnTo>
                  <a:cubicBezTo>
                    <a:pt x="3208" y="1337"/>
                    <a:pt x="3125" y="1487"/>
                    <a:pt x="3125" y="1621"/>
                  </a:cubicBezTo>
                  <a:lnTo>
                    <a:pt x="3125" y="1855"/>
                  </a:lnTo>
                  <a:lnTo>
                    <a:pt x="2206" y="1855"/>
                  </a:lnTo>
                  <a:lnTo>
                    <a:pt x="2206" y="1621"/>
                  </a:lnTo>
                  <a:cubicBezTo>
                    <a:pt x="2206" y="1487"/>
                    <a:pt x="2122" y="1337"/>
                    <a:pt x="2005" y="1253"/>
                  </a:cubicBezTo>
                  <a:lnTo>
                    <a:pt x="1454" y="836"/>
                  </a:lnTo>
                  <a:cubicBezTo>
                    <a:pt x="1337" y="752"/>
                    <a:pt x="1270" y="602"/>
                    <a:pt x="1270" y="468"/>
                  </a:cubicBezTo>
                  <a:cubicBezTo>
                    <a:pt x="1270" y="201"/>
                    <a:pt x="1053" y="0"/>
                    <a:pt x="80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5"/>
            <p:cNvSpPr/>
            <p:nvPr/>
          </p:nvSpPr>
          <p:spPr>
            <a:xfrm>
              <a:off x="1872291" y="3077769"/>
              <a:ext cx="403253" cy="463026"/>
            </a:xfrm>
            <a:custGeom>
              <a:avLst/>
              <a:gdLst/>
              <a:ahLst/>
              <a:cxnLst/>
              <a:rect l="l" t="t" r="r" b="b"/>
              <a:pathLst>
                <a:path w="12582" h="14447" extrusionOk="0">
                  <a:moveTo>
                    <a:pt x="7319" y="936"/>
                  </a:moveTo>
                  <a:lnTo>
                    <a:pt x="7018" y="1521"/>
                  </a:lnTo>
                  <a:cubicBezTo>
                    <a:pt x="6934" y="1688"/>
                    <a:pt x="7051" y="1872"/>
                    <a:pt x="7219" y="1872"/>
                  </a:cubicBezTo>
                  <a:lnTo>
                    <a:pt x="8154" y="1872"/>
                  </a:lnTo>
                  <a:cubicBezTo>
                    <a:pt x="7937" y="2156"/>
                    <a:pt x="7586" y="2323"/>
                    <a:pt x="7219" y="2323"/>
                  </a:cubicBezTo>
                  <a:cubicBezTo>
                    <a:pt x="7102" y="2323"/>
                    <a:pt x="6985" y="2440"/>
                    <a:pt x="6985" y="2557"/>
                  </a:cubicBezTo>
                  <a:lnTo>
                    <a:pt x="6985" y="3259"/>
                  </a:lnTo>
                  <a:lnTo>
                    <a:pt x="5598" y="3259"/>
                  </a:lnTo>
                  <a:lnTo>
                    <a:pt x="5598" y="2557"/>
                  </a:lnTo>
                  <a:cubicBezTo>
                    <a:pt x="5598" y="2440"/>
                    <a:pt x="5481" y="2323"/>
                    <a:pt x="5364" y="2323"/>
                  </a:cubicBezTo>
                  <a:cubicBezTo>
                    <a:pt x="4996" y="2323"/>
                    <a:pt x="4645" y="2156"/>
                    <a:pt x="4428" y="1872"/>
                  </a:cubicBezTo>
                  <a:lnTo>
                    <a:pt x="5364" y="1872"/>
                  </a:lnTo>
                  <a:cubicBezTo>
                    <a:pt x="5531" y="1872"/>
                    <a:pt x="5648" y="1688"/>
                    <a:pt x="5564" y="1521"/>
                  </a:cubicBezTo>
                  <a:lnTo>
                    <a:pt x="5264" y="936"/>
                  </a:lnTo>
                  <a:close/>
                  <a:moveTo>
                    <a:pt x="7319" y="3727"/>
                  </a:moveTo>
                  <a:lnTo>
                    <a:pt x="7018" y="4328"/>
                  </a:lnTo>
                  <a:cubicBezTo>
                    <a:pt x="6934" y="4479"/>
                    <a:pt x="7051" y="4662"/>
                    <a:pt x="7219" y="4662"/>
                  </a:cubicBezTo>
                  <a:lnTo>
                    <a:pt x="8154" y="4662"/>
                  </a:lnTo>
                  <a:cubicBezTo>
                    <a:pt x="7937" y="4946"/>
                    <a:pt x="7586" y="5130"/>
                    <a:pt x="7219" y="5130"/>
                  </a:cubicBezTo>
                  <a:cubicBezTo>
                    <a:pt x="7102" y="5130"/>
                    <a:pt x="6985" y="5230"/>
                    <a:pt x="6985" y="5364"/>
                  </a:cubicBezTo>
                  <a:lnTo>
                    <a:pt x="6985" y="6200"/>
                  </a:lnTo>
                  <a:cubicBezTo>
                    <a:pt x="6985" y="6200"/>
                    <a:pt x="6968" y="6216"/>
                    <a:pt x="6968" y="6216"/>
                  </a:cubicBezTo>
                  <a:lnTo>
                    <a:pt x="6918" y="6266"/>
                  </a:lnTo>
                  <a:cubicBezTo>
                    <a:pt x="6742" y="6433"/>
                    <a:pt x="6517" y="6517"/>
                    <a:pt x="6291" y="6517"/>
                  </a:cubicBezTo>
                  <a:cubicBezTo>
                    <a:pt x="6066" y="6517"/>
                    <a:pt x="5840" y="6433"/>
                    <a:pt x="5665" y="6266"/>
                  </a:cubicBezTo>
                  <a:lnTo>
                    <a:pt x="5615" y="6216"/>
                  </a:lnTo>
                  <a:cubicBezTo>
                    <a:pt x="5615" y="6216"/>
                    <a:pt x="5598" y="6200"/>
                    <a:pt x="5598" y="6200"/>
                  </a:cubicBezTo>
                  <a:lnTo>
                    <a:pt x="5598" y="5364"/>
                  </a:lnTo>
                  <a:cubicBezTo>
                    <a:pt x="5598" y="5230"/>
                    <a:pt x="5481" y="5130"/>
                    <a:pt x="5364" y="5130"/>
                  </a:cubicBezTo>
                  <a:cubicBezTo>
                    <a:pt x="4996" y="5130"/>
                    <a:pt x="4645" y="4946"/>
                    <a:pt x="4428" y="4662"/>
                  </a:cubicBezTo>
                  <a:lnTo>
                    <a:pt x="5364" y="4662"/>
                  </a:lnTo>
                  <a:cubicBezTo>
                    <a:pt x="5531" y="4662"/>
                    <a:pt x="5648" y="4479"/>
                    <a:pt x="5564" y="4328"/>
                  </a:cubicBezTo>
                  <a:lnTo>
                    <a:pt x="5264" y="3727"/>
                  </a:lnTo>
                  <a:close/>
                  <a:moveTo>
                    <a:pt x="4428" y="12348"/>
                  </a:moveTo>
                  <a:cubicBezTo>
                    <a:pt x="4629" y="12348"/>
                    <a:pt x="4746" y="12599"/>
                    <a:pt x="4595" y="12749"/>
                  </a:cubicBezTo>
                  <a:cubicBezTo>
                    <a:pt x="4548" y="12797"/>
                    <a:pt x="4490" y="12818"/>
                    <a:pt x="4434" y="12818"/>
                  </a:cubicBezTo>
                  <a:cubicBezTo>
                    <a:pt x="4312" y="12818"/>
                    <a:pt x="4194" y="12719"/>
                    <a:pt x="4194" y="12582"/>
                  </a:cubicBezTo>
                  <a:cubicBezTo>
                    <a:pt x="4194" y="12449"/>
                    <a:pt x="4295" y="12348"/>
                    <a:pt x="4428" y="12348"/>
                  </a:cubicBezTo>
                  <a:close/>
                  <a:moveTo>
                    <a:pt x="8154" y="12348"/>
                  </a:moveTo>
                  <a:cubicBezTo>
                    <a:pt x="8288" y="12348"/>
                    <a:pt x="8388" y="12449"/>
                    <a:pt x="8388" y="12582"/>
                  </a:cubicBezTo>
                  <a:cubicBezTo>
                    <a:pt x="8388" y="12719"/>
                    <a:pt x="8271" y="12818"/>
                    <a:pt x="8148" y="12818"/>
                  </a:cubicBezTo>
                  <a:cubicBezTo>
                    <a:pt x="8092" y="12818"/>
                    <a:pt x="8035" y="12797"/>
                    <a:pt x="7987" y="12749"/>
                  </a:cubicBezTo>
                  <a:cubicBezTo>
                    <a:pt x="7837" y="12599"/>
                    <a:pt x="7954" y="12348"/>
                    <a:pt x="8154" y="12348"/>
                  </a:cubicBezTo>
                  <a:close/>
                  <a:moveTo>
                    <a:pt x="10730" y="4888"/>
                  </a:moveTo>
                  <a:cubicBezTo>
                    <a:pt x="11436" y="4888"/>
                    <a:pt x="12114" y="5427"/>
                    <a:pt x="12114" y="6266"/>
                  </a:cubicBezTo>
                  <a:lnTo>
                    <a:pt x="12114" y="6550"/>
                  </a:lnTo>
                  <a:cubicBezTo>
                    <a:pt x="12114" y="6918"/>
                    <a:pt x="11980" y="7269"/>
                    <a:pt x="11713" y="7536"/>
                  </a:cubicBezTo>
                  <a:lnTo>
                    <a:pt x="11045" y="8188"/>
                  </a:lnTo>
                  <a:cubicBezTo>
                    <a:pt x="10694" y="8555"/>
                    <a:pt x="10477" y="9040"/>
                    <a:pt x="10493" y="9558"/>
                  </a:cubicBezTo>
                  <a:cubicBezTo>
                    <a:pt x="10493" y="9942"/>
                    <a:pt x="10326" y="10310"/>
                    <a:pt x="10059" y="10577"/>
                  </a:cubicBezTo>
                  <a:lnTo>
                    <a:pt x="9875" y="10761"/>
                  </a:lnTo>
                  <a:cubicBezTo>
                    <a:pt x="9691" y="10945"/>
                    <a:pt x="9558" y="11162"/>
                    <a:pt x="9457" y="11396"/>
                  </a:cubicBezTo>
                  <a:cubicBezTo>
                    <a:pt x="9090" y="11713"/>
                    <a:pt x="8639" y="11880"/>
                    <a:pt x="8154" y="11880"/>
                  </a:cubicBezTo>
                  <a:cubicBezTo>
                    <a:pt x="7536" y="11880"/>
                    <a:pt x="7219" y="12632"/>
                    <a:pt x="7653" y="13083"/>
                  </a:cubicBezTo>
                  <a:cubicBezTo>
                    <a:pt x="7797" y="13222"/>
                    <a:pt x="7972" y="13284"/>
                    <a:pt x="8143" y="13284"/>
                  </a:cubicBezTo>
                  <a:cubicBezTo>
                    <a:pt x="8508" y="13284"/>
                    <a:pt x="8856" y="13003"/>
                    <a:pt x="8856" y="12582"/>
                  </a:cubicBezTo>
                  <a:cubicBezTo>
                    <a:pt x="8856" y="12465"/>
                    <a:pt x="8823" y="12365"/>
                    <a:pt x="8772" y="12265"/>
                  </a:cubicBezTo>
                  <a:cubicBezTo>
                    <a:pt x="8973" y="12215"/>
                    <a:pt x="9157" y="12148"/>
                    <a:pt x="9324" y="12048"/>
                  </a:cubicBezTo>
                  <a:cubicBezTo>
                    <a:pt x="9324" y="12081"/>
                    <a:pt x="9324" y="12098"/>
                    <a:pt x="9324" y="12114"/>
                  </a:cubicBezTo>
                  <a:lnTo>
                    <a:pt x="9324" y="13100"/>
                  </a:lnTo>
                  <a:cubicBezTo>
                    <a:pt x="9324" y="13636"/>
                    <a:pt x="8881" y="13978"/>
                    <a:pt x="8429" y="13978"/>
                  </a:cubicBezTo>
                  <a:cubicBezTo>
                    <a:pt x="8190" y="13978"/>
                    <a:pt x="7949" y="13882"/>
                    <a:pt x="7770" y="13668"/>
                  </a:cubicBezTo>
                  <a:lnTo>
                    <a:pt x="7235" y="13017"/>
                  </a:lnTo>
                  <a:cubicBezTo>
                    <a:pt x="6993" y="12724"/>
                    <a:pt x="6642" y="12578"/>
                    <a:pt x="6291" y="12578"/>
                  </a:cubicBezTo>
                  <a:cubicBezTo>
                    <a:pt x="5940" y="12578"/>
                    <a:pt x="5589" y="12724"/>
                    <a:pt x="5347" y="13017"/>
                  </a:cubicBezTo>
                  <a:lnTo>
                    <a:pt x="4812" y="13668"/>
                  </a:lnTo>
                  <a:cubicBezTo>
                    <a:pt x="4633" y="13882"/>
                    <a:pt x="4392" y="13978"/>
                    <a:pt x="4153" y="13978"/>
                  </a:cubicBezTo>
                  <a:cubicBezTo>
                    <a:pt x="3702" y="13978"/>
                    <a:pt x="3259" y="13636"/>
                    <a:pt x="3259" y="13100"/>
                  </a:cubicBezTo>
                  <a:lnTo>
                    <a:pt x="3259" y="12114"/>
                  </a:lnTo>
                  <a:cubicBezTo>
                    <a:pt x="3259" y="12098"/>
                    <a:pt x="3259" y="12081"/>
                    <a:pt x="3259" y="12048"/>
                  </a:cubicBezTo>
                  <a:cubicBezTo>
                    <a:pt x="3426" y="12148"/>
                    <a:pt x="3609" y="12215"/>
                    <a:pt x="3810" y="12265"/>
                  </a:cubicBezTo>
                  <a:cubicBezTo>
                    <a:pt x="3557" y="12770"/>
                    <a:pt x="3950" y="13275"/>
                    <a:pt x="4424" y="13275"/>
                  </a:cubicBezTo>
                  <a:cubicBezTo>
                    <a:pt x="4546" y="13275"/>
                    <a:pt x="4673" y="13242"/>
                    <a:pt x="4796" y="13167"/>
                  </a:cubicBezTo>
                  <a:cubicBezTo>
                    <a:pt x="5397" y="12799"/>
                    <a:pt x="5130" y="11880"/>
                    <a:pt x="4428" y="11880"/>
                  </a:cubicBezTo>
                  <a:cubicBezTo>
                    <a:pt x="3944" y="11880"/>
                    <a:pt x="3493" y="11713"/>
                    <a:pt x="3125" y="11396"/>
                  </a:cubicBezTo>
                  <a:cubicBezTo>
                    <a:pt x="3025" y="11162"/>
                    <a:pt x="2891" y="10945"/>
                    <a:pt x="2707" y="10761"/>
                  </a:cubicBezTo>
                  <a:lnTo>
                    <a:pt x="2523" y="10577"/>
                  </a:lnTo>
                  <a:cubicBezTo>
                    <a:pt x="2256" y="10310"/>
                    <a:pt x="2089" y="9942"/>
                    <a:pt x="2106" y="9558"/>
                  </a:cubicBezTo>
                  <a:cubicBezTo>
                    <a:pt x="2106" y="9040"/>
                    <a:pt x="1888" y="8555"/>
                    <a:pt x="1538" y="8188"/>
                  </a:cubicBezTo>
                  <a:lnTo>
                    <a:pt x="869" y="7520"/>
                  </a:lnTo>
                  <a:cubicBezTo>
                    <a:pt x="619" y="7269"/>
                    <a:pt x="468" y="6918"/>
                    <a:pt x="468" y="6550"/>
                  </a:cubicBezTo>
                  <a:lnTo>
                    <a:pt x="468" y="6266"/>
                  </a:lnTo>
                  <a:cubicBezTo>
                    <a:pt x="468" y="5427"/>
                    <a:pt x="1147" y="4888"/>
                    <a:pt x="1853" y="4888"/>
                  </a:cubicBezTo>
                  <a:cubicBezTo>
                    <a:pt x="2215" y="4888"/>
                    <a:pt x="2585" y="5030"/>
                    <a:pt x="2874" y="5347"/>
                  </a:cubicBezTo>
                  <a:lnTo>
                    <a:pt x="3994" y="6617"/>
                  </a:lnTo>
                  <a:cubicBezTo>
                    <a:pt x="3543" y="6784"/>
                    <a:pt x="3259" y="7219"/>
                    <a:pt x="3259" y="7687"/>
                  </a:cubicBezTo>
                  <a:cubicBezTo>
                    <a:pt x="3259" y="8188"/>
                    <a:pt x="3409" y="8672"/>
                    <a:pt x="3693" y="9090"/>
                  </a:cubicBezTo>
                  <a:lnTo>
                    <a:pt x="3760" y="9207"/>
                  </a:lnTo>
                  <a:cubicBezTo>
                    <a:pt x="3359" y="9742"/>
                    <a:pt x="3409" y="10510"/>
                    <a:pt x="3894" y="10978"/>
                  </a:cubicBezTo>
                  <a:lnTo>
                    <a:pt x="4161" y="11246"/>
                  </a:lnTo>
                  <a:cubicBezTo>
                    <a:pt x="4428" y="11513"/>
                    <a:pt x="4762" y="11647"/>
                    <a:pt x="5130" y="11647"/>
                  </a:cubicBezTo>
                  <a:cubicBezTo>
                    <a:pt x="5381" y="11647"/>
                    <a:pt x="5598" y="11864"/>
                    <a:pt x="5598" y="12114"/>
                  </a:cubicBezTo>
                  <a:lnTo>
                    <a:pt x="6066" y="12114"/>
                  </a:lnTo>
                  <a:cubicBezTo>
                    <a:pt x="6066" y="11596"/>
                    <a:pt x="5648" y="11179"/>
                    <a:pt x="5130" y="11179"/>
                  </a:cubicBezTo>
                  <a:cubicBezTo>
                    <a:pt x="4896" y="11179"/>
                    <a:pt x="4662" y="11095"/>
                    <a:pt x="4495" y="10928"/>
                  </a:cubicBezTo>
                  <a:lnTo>
                    <a:pt x="4228" y="10644"/>
                  </a:lnTo>
                  <a:cubicBezTo>
                    <a:pt x="3877" y="10293"/>
                    <a:pt x="3877" y="9742"/>
                    <a:pt x="4228" y="9391"/>
                  </a:cubicBezTo>
                  <a:lnTo>
                    <a:pt x="4295" y="9324"/>
                  </a:lnTo>
                  <a:lnTo>
                    <a:pt x="4428" y="9324"/>
                  </a:lnTo>
                  <a:cubicBezTo>
                    <a:pt x="4562" y="9324"/>
                    <a:pt x="4662" y="9424"/>
                    <a:pt x="4662" y="9558"/>
                  </a:cubicBezTo>
                  <a:cubicBezTo>
                    <a:pt x="4662" y="9775"/>
                    <a:pt x="4762" y="9976"/>
                    <a:pt x="4946" y="10109"/>
                  </a:cubicBezTo>
                  <a:lnTo>
                    <a:pt x="5498" y="10527"/>
                  </a:lnTo>
                  <a:cubicBezTo>
                    <a:pt x="5564" y="10577"/>
                    <a:pt x="5598" y="10644"/>
                    <a:pt x="5598" y="10711"/>
                  </a:cubicBezTo>
                  <a:lnTo>
                    <a:pt x="5598" y="10945"/>
                  </a:lnTo>
                  <a:lnTo>
                    <a:pt x="6066" y="10945"/>
                  </a:lnTo>
                  <a:lnTo>
                    <a:pt x="6066" y="10711"/>
                  </a:lnTo>
                  <a:cubicBezTo>
                    <a:pt x="6066" y="10494"/>
                    <a:pt x="5949" y="10293"/>
                    <a:pt x="5782" y="10159"/>
                  </a:cubicBezTo>
                  <a:lnTo>
                    <a:pt x="5213" y="9742"/>
                  </a:lnTo>
                  <a:cubicBezTo>
                    <a:pt x="5163" y="9692"/>
                    <a:pt x="5130" y="9625"/>
                    <a:pt x="5130" y="9558"/>
                  </a:cubicBezTo>
                  <a:cubicBezTo>
                    <a:pt x="5130" y="9157"/>
                    <a:pt x="4812" y="8856"/>
                    <a:pt x="4428" y="8856"/>
                  </a:cubicBezTo>
                  <a:lnTo>
                    <a:pt x="4194" y="8856"/>
                  </a:lnTo>
                  <a:cubicBezTo>
                    <a:pt x="4161" y="8856"/>
                    <a:pt x="4127" y="8856"/>
                    <a:pt x="4094" y="8873"/>
                  </a:cubicBezTo>
                  <a:lnTo>
                    <a:pt x="4077" y="8840"/>
                  </a:lnTo>
                  <a:cubicBezTo>
                    <a:pt x="3843" y="8505"/>
                    <a:pt x="3726" y="8104"/>
                    <a:pt x="3726" y="7687"/>
                  </a:cubicBezTo>
                  <a:cubicBezTo>
                    <a:pt x="3726" y="7319"/>
                    <a:pt x="4010" y="7018"/>
                    <a:pt x="4378" y="6985"/>
                  </a:cubicBezTo>
                  <a:lnTo>
                    <a:pt x="4796" y="7202"/>
                  </a:lnTo>
                  <a:cubicBezTo>
                    <a:pt x="4828" y="7216"/>
                    <a:pt x="4861" y="7223"/>
                    <a:pt x="4893" y="7223"/>
                  </a:cubicBezTo>
                  <a:cubicBezTo>
                    <a:pt x="5016" y="7223"/>
                    <a:pt x="5130" y="7130"/>
                    <a:pt x="5130" y="6985"/>
                  </a:cubicBezTo>
                  <a:lnTo>
                    <a:pt x="5130" y="6617"/>
                  </a:lnTo>
                  <a:cubicBezTo>
                    <a:pt x="5130" y="6561"/>
                    <a:pt x="5176" y="6527"/>
                    <a:pt x="5227" y="6527"/>
                  </a:cubicBezTo>
                  <a:cubicBezTo>
                    <a:pt x="5251" y="6527"/>
                    <a:pt x="5276" y="6534"/>
                    <a:pt x="5297" y="6550"/>
                  </a:cubicBezTo>
                  <a:lnTo>
                    <a:pt x="5330" y="6584"/>
                  </a:lnTo>
                  <a:cubicBezTo>
                    <a:pt x="5598" y="6851"/>
                    <a:pt x="5944" y="6985"/>
                    <a:pt x="6291" y="6985"/>
                  </a:cubicBezTo>
                  <a:cubicBezTo>
                    <a:pt x="6638" y="6985"/>
                    <a:pt x="6985" y="6851"/>
                    <a:pt x="7252" y="6584"/>
                  </a:cubicBezTo>
                  <a:lnTo>
                    <a:pt x="7285" y="6550"/>
                  </a:lnTo>
                  <a:cubicBezTo>
                    <a:pt x="7307" y="6534"/>
                    <a:pt x="7332" y="6527"/>
                    <a:pt x="7356" y="6527"/>
                  </a:cubicBezTo>
                  <a:cubicBezTo>
                    <a:pt x="7406" y="6527"/>
                    <a:pt x="7452" y="6561"/>
                    <a:pt x="7452" y="6617"/>
                  </a:cubicBezTo>
                  <a:lnTo>
                    <a:pt x="7452" y="6985"/>
                  </a:lnTo>
                  <a:cubicBezTo>
                    <a:pt x="7452" y="7130"/>
                    <a:pt x="7567" y="7223"/>
                    <a:pt x="7689" y="7223"/>
                  </a:cubicBezTo>
                  <a:cubicBezTo>
                    <a:pt x="7722" y="7223"/>
                    <a:pt x="7755" y="7216"/>
                    <a:pt x="7787" y="7202"/>
                  </a:cubicBezTo>
                  <a:lnTo>
                    <a:pt x="8204" y="6985"/>
                  </a:lnTo>
                  <a:cubicBezTo>
                    <a:pt x="8572" y="7018"/>
                    <a:pt x="8856" y="7319"/>
                    <a:pt x="8856" y="7687"/>
                  </a:cubicBezTo>
                  <a:cubicBezTo>
                    <a:pt x="8856" y="8104"/>
                    <a:pt x="8739" y="8505"/>
                    <a:pt x="8505" y="8840"/>
                  </a:cubicBezTo>
                  <a:lnTo>
                    <a:pt x="8488" y="8873"/>
                  </a:lnTo>
                  <a:cubicBezTo>
                    <a:pt x="8455" y="8856"/>
                    <a:pt x="8422" y="8856"/>
                    <a:pt x="8388" y="8856"/>
                  </a:cubicBezTo>
                  <a:lnTo>
                    <a:pt x="8154" y="8856"/>
                  </a:lnTo>
                  <a:cubicBezTo>
                    <a:pt x="7770" y="8856"/>
                    <a:pt x="7452" y="9174"/>
                    <a:pt x="7452" y="9558"/>
                  </a:cubicBezTo>
                  <a:cubicBezTo>
                    <a:pt x="7452" y="9625"/>
                    <a:pt x="7419" y="9692"/>
                    <a:pt x="7369" y="9742"/>
                  </a:cubicBezTo>
                  <a:lnTo>
                    <a:pt x="6801" y="10159"/>
                  </a:lnTo>
                  <a:cubicBezTo>
                    <a:pt x="6634" y="10293"/>
                    <a:pt x="6517" y="10494"/>
                    <a:pt x="6517" y="10711"/>
                  </a:cubicBezTo>
                  <a:lnTo>
                    <a:pt x="6517" y="10945"/>
                  </a:lnTo>
                  <a:lnTo>
                    <a:pt x="6985" y="10945"/>
                  </a:lnTo>
                  <a:lnTo>
                    <a:pt x="6985" y="10711"/>
                  </a:lnTo>
                  <a:cubicBezTo>
                    <a:pt x="6985" y="10644"/>
                    <a:pt x="7018" y="10577"/>
                    <a:pt x="7085" y="10527"/>
                  </a:cubicBezTo>
                  <a:lnTo>
                    <a:pt x="7636" y="10109"/>
                  </a:lnTo>
                  <a:cubicBezTo>
                    <a:pt x="7820" y="9976"/>
                    <a:pt x="7920" y="9775"/>
                    <a:pt x="7920" y="9558"/>
                  </a:cubicBezTo>
                  <a:cubicBezTo>
                    <a:pt x="7920" y="9424"/>
                    <a:pt x="8021" y="9324"/>
                    <a:pt x="8154" y="9324"/>
                  </a:cubicBezTo>
                  <a:lnTo>
                    <a:pt x="8288" y="9324"/>
                  </a:lnTo>
                  <a:lnTo>
                    <a:pt x="8355" y="9391"/>
                  </a:lnTo>
                  <a:cubicBezTo>
                    <a:pt x="8706" y="9742"/>
                    <a:pt x="8706" y="10293"/>
                    <a:pt x="8355" y="10644"/>
                  </a:cubicBezTo>
                  <a:lnTo>
                    <a:pt x="8087" y="10928"/>
                  </a:lnTo>
                  <a:cubicBezTo>
                    <a:pt x="7920" y="11095"/>
                    <a:pt x="7686" y="11179"/>
                    <a:pt x="7452" y="11179"/>
                  </a:cubicBezTo>
                  <a:cubicBezTo>
                    <a:pt x="6934" y="11179"/>
                    <a:pt x="6533" y="11596"/>
                    <a:pt x="6517" y="12114"/>
                  </a:cubicBezTo>
                  <a:lnTo>
                    <a:pt x="6985" y="12114"/>
                  </a:lnTo>
                  <a:cubicBezTo>
                    <a:pt x="6985" y="11864"/>
                    <a:pt x="7202" y="11647"/>
                    <a:pt x="7452" y="11647"/>
                  </a:cubicBezTo>
                  <a:cubicBezTo>
                    <a:pt x="7820" y="11647"/>
                    <a:pt x="8171" y="11513"/>
                    <a:pt x="8422" y="11246"/>
                  </a:cubicBezTo>
                  <a:lnTo>
                    <a:pt x="8689" y="10978"/>
                  </a:lnTo>
                  <a:cubicBezTo>
                    <a:pt x="9173" y="10510"/>
                    <a:pt x="9224" y="9742"/>
                    <a:pt x="8823" y="9207"/>
                  </a:cubicBezTo>
                  <a:lnTo>
                    <a:pt x="8889" y="9090"/>
                  </a:lnTo>
                  <a:cubicBezTo>
                    <a:pt x="9173" y="8672"/>
                    <a:pt x="9324" y="8188"/>
                    <a:pt x="9324" y="7687"/>
                  </a:cubicBezTo>
                  <a:cubicBezTo>
                    <a:pt x="9324" y="7219"/>
                    <a:pt x="9040" y="6784"/>
                    <a:pt x="8605" y="6617"/>
                  </a:cubicBezTo>
                  <a:lnTo>
                    <a:pt x="9708" y="5347"/>
                  </a:lnTo>
                  <a:cubicBezTo>
                    <a:pt x="9997" y="5030"/>
                    <a:pt x="10367" y="4888"/>
                    <a:pt x="10730" y="4888"/>
                  </a:cubicBezTo>
                  <a:close/>
                  <a:moveTo>
                    <a:pt x="5130" y="1"/>
                  </a:moveTo>
                  <a:lnTo>
                    <a:pt x="5130" y="469"/>
                  </a:lnTo>
                  <a:lnTo>
                    <a:pt x="4896" y="469"/>
                  </a:lnTo>
                  <a:cubicBezTo>
                    <a:pt x="4712" y="469"/>
                    <a:pt x="4612" y="652"/>
                    <a:pt x="4679" y="803"/>
                  </a:cubicBezTo>
                  <a:lnTo>
                    <a:pt x="4980" y="1404"/>
                  </a:lnTo>
                  <a:lnTo>
                    <a:pt x="3960" y="1404"/>
                  </a:lnTo>
                  <a:cubicBezTo>
                    <a:pt x="3760" y="1404"/>
                    <a:pt x="3660" y="1621"/>
                    <a:pt x="3777" y="1772"/>
                  </a:cubicBezTo>
                  <a:lnTo>
                    <a:pt x="4061" y="2139"/>
                  </a:lnTo>
                  <a:cubicBezTo>
                    <a:pt x="4311" y="2490"/>
                    <a:pt x="4696" y="2707"/>
                    <a:pt x="5130" y="2774"/>
                  </a:cubicBezTo>
                  <a:lnTo>
                    <a:pt x="5130" y="3259"/>
                  </a:lnTo>
                  <a:lnTo>
                    <a:pt x="4896" y="3259"/>
                  </a:lnTo>
                  <a:cubicBezTo>
                    <a:pt x="4712" y="3259"/>
                    <a:pt x="4612" y="3443"/>
                    <a:pt x="4679" y="3593"/>
                  </a:cubicBezTo>
                  <a:lnTo>
                    <a:pt x="4980" y="4195"/>
                  </a:lnTo>
                  <a:lnTo>
                    <a:pt x="3960" y="4195"/>
                  </a:lnTo>
                  <a:cubicBezTo>
                    <a:pt x="3760" y="4195"/>
                    <a:pt x="3660" y="4412"/>
                    <a:pt x="3777" y="4562"/>
                  </a:cubicBezTo>
                  <a:lnTo>
                    <a:pt x="4061" y="4930"/>
                  </a:lnTo>
                  <a:cubicBezTo>
                    <a:pt x="4311" y="5281"/>
                    <a:pt x="4696" y="5515"/>
                    <a:pt x="5130" y="5581"/>
                  </a:cubicBezTo>
                  <a:lnTo>
                    <a:pt x="5130" y="6066"/>
                  </a:lnTo>
                  <a:cubicBezTo>
                    <a:pt x="4863" y="6116"/>
                    <a:pt x="4662" y="6333"/>
                    <a:pt x="4662" y="6617"/>
                  </a:cubicBezTo>
                  <a:lnTo>
                    <a:pt x="4562" y="6567"/>
                  </a:lnTo>
                  <a:lnTo>
                    <a:pt x="3208" y="5047"/>
                  </a:lnTo>
                  <a:cubicBezTo>
                    <a:pt x="2828" y="4616"/>
                    <a:pt x="2337" y="4423"/>
                    <a:pt x="1853" y="4423"/>
                  </a:cubicBezTo>
                  <a:cubicBezTo>
                    <a:pt x="912" y="4423"/>
                    <a:pt x="0" y="5152"/>
                    <a:pt x="0" y="6266"/>
                  </a:cubicBezTo>
                  <a:lnTo>
                    <a:pt x="0" y="6550"/>
                  </a:lnTo>
                  <a:cubicBezTo>
                    <a:pt x="0" y="7052"/>
                    <a:pt x="184" y="7520"/>
                    <a:pt x="535" y="7854"/>
                  </a:cubicBezTo>
                  <a:lnTo>
                    <a:pt x="1203" y="8522"/>
                  </a:lnTo>
                  <a:cubicBezTo>
                    <a:pt x="1471" y="8789"/>
                    <a:pt x="1638" y="9157"/>
                    <a:pt x="1638" y="9558"/>
                  </a:cubicBezTo>
                  <a:cubicBezTo>
                    <a:pt x="1621" y="10059"/>
                    <a:pt x="1838" y="10544"/>
                    <a:pt x="2189" y="10911"/>
                  </a:cubicBezTo>
                  <a:lnTo>
                    <a:pt x="2373" y="11078"/>
                  </a:lnTo>
                  <a:cubicBezTo>
                    <a:pt x="2640" y="11362"/>
                    <a:pt x="2791" y="11730"/>
                    <a:pt x="2791" y="12114"/>
                  </a:cubicBezTo>
                  <a:lnTo>
                    <a:pt x="2791" y="13100"/>
                  </a:lnTo>
                  <a:cubicBezTo>
                    <a:pt x="2791" y="13916"/>
                    <a:pt x="3456" y="14441"/>
                    <a:pt x="4142" y="14441"/>
                  </a:cubicBezTo>
                  <a:cubicBezTo>
                    <a:pt x="4510" y="14441"/>
                    <a:pt x="4883" y="14291"/>
                    <a:pt x="5163" y="13952"/>
                  </a:cubicBezTo>
                  <a:lnTo>
                    <a:pt x="5698" y="13317"/>
                  </a:lnTo>
                  <a:cubicBezTo>
                    <a:pt x="5857" y="13134"/>
                    <a:pt x="6074" y="13042"/>
                    <a:pt x="6289" y="13042"/>
                  </a:cubicBezTo>
                  <a:cubicBezTo>
                    <a:pt x="6504" y="13042"/>
                    <a:pt x="6717" y="13134"/>
                    <a:pt x="6868" y="13317"/>
                  </a:cubicBezTo>
                  <a:lnTo>
                    <a:pt x="7402" y="13969"/>
                  </a:lnTo>
                  <a:cubicBezTo>
                    <a:pt x="7686" y="14299"/>
                    <a:pt x="8059" y="14446"/>
                    <a:pt x="8426" y="14446"/>
                  </a:cubicBezTo>
                  <a:cubicBezTo>
                    <a:pt x="9120" y="14446"/>
                    <a:pt x="9792" y="13920"/>
                    <a:pt x="9792" y="13100"/>
                  </a:cubicBezTo>
                  <a:lnTo>
                    <a:pt x="9792" y="12114"/>
                  </a:lnTo>
                  <a:cubicBezTo>
                    <a:pt x="9775" y="11730"/>
                    <a:pt x="9942" y="11362"/>
                    <a:pt x="10209" y="11078"/>
                  </a:cubicBezTo>
                  <a:lnTo>
                    <a:pt x="10393" y="10911"/>
                  </a:lnTo>
                  <a:cubicBezTo>
                    <a:pt x="10744" y="10544"/>
                    <a:pt x="10945" y="10059"/>
                    <a:pt x="10945" y="9558"/>
                  </a:cubicBezTo>
                  <a:cubicBezTo>
                    <a:pt x="10945" y="9174"/>
                    <a:pt x="11095" y="8789"/>
                    <a:pt x="11379" y="8522"/>
                  </a:cubicBezTo>
                  <a:lnTo>
                    <a:pt x="12047" y="7854"/>
                  </a:lnTo>
                  <a:cubicBezTo>
                    <a:pt x="12381" y="7520"/>
                    <a:pt x="12582" y="7052"/>
                    <a:pt x="12582" y="6550"/>
                  </a:cubicBezTo>
                  <a:lnTo>
                    <a:pt x="12582" y="6266"/>
                  </a:lnTo>
                  <a:cubicBezTo>
                    <a:pt x="12582" y="5247"/>
                    <a:pt x="11763" y="4428"/>
                    <a:pt x="10744" y="4428"/>
                  </a:cubicBezTo>
                  <a:cubicBezTo>
                    <a:pt x="10209" y="4428"/>
                    <a:pt x="9708" y="4646"/>
                    <a:pt x="9374" y="5047"/>
                  </a:cubicBezTo>
                  <a:lnTo>
                    <a:pt x="8004" y="6567"/>
                  </a:lnTo>
                  <a:lnTo>
                    <a:pt x="7920" y="6617"/>
                  </a:lnTo>
                  <a:cubicBezTo>
                    <a:pt x="7920" y="6350"/>
                    <a:pt x="7720" y="6116"/>
                    <a:pt x="7452" y="6066"/>
                  </a:cubicBezTo>
                  <a:lnTo>
                    <a:pt x="7452" y="5581"/>
                  </a:lnTo>
                  <a:cubicBezTo>
                    <a:pt x="7887" y="5515"/>
                    <a:pt x="8271" y="5281"/>
                    <a:pt x="8522" y="4946"/>
                  </a:cubicBezTo>
                  <a:lnTo>
                    <a:pt x="8806" y="4562"/>
                  </a:lnTo>
                  <a:cubicBezTo>
                    <a:pt x="8923" y="4412"/>
                    <a:pt x="8806" y="4195"/>
                    <a:pt x="8622" y="4195"/>
                  </a:cubicBezTo>
                  <a:lnTo>
                    <a:pt x="7603" y="4195"/>
                  </a:lnTo>
                  <a:lnTo>
                    <a:pt x="7904" y="3593"/>
                  </a:lnTo>
                  <a:cubicBezTo>
                    <a:pt x="7970" y="3443"/>
                    <a:pt x="7870" y="3259"/>
                    <a:pt x="7686" y="3259"/>
                  </a:cubicBezTo>
                  <a:lnTo>
                    <a:pt x="7452" y="3259"/>
                  </a:lnTo>
                  <a:lnTo>
                    <a:pt x="7452" y="2774"/>
                  </a:lnTo>
                  <a:cubicBezTo>
                    <a:pt x="7887" y="2707"/>
                    <a:pt x="8271" y="2490"/>
                    <a:pt x="8522" y="2139"/>
                  </a:cubicBezTo>
                  <a:lnTo>
                    <a:pt x="8806" y="1772"/>
                  </a:lnTo>
                  <a:cubicBezTo>
                    <a:pt x="8923" y="1621"/>
                    <a:pt x="8806" y="1404"/>
                    <a:pt x="8622" y="1404"/>
                  </a:cubicBezTo>
                  <a:lnTo>
                    <a:pt x="7603" y="1404"/>
                  </a:lnTo>
                  <a:lnTo>
                    <a:pt x="7904" y="803"/>
                  </a:lnTo>
                  <a:cubicBezTo>
                    <a:pt x="7970" y="652"/>
                    <a:pt x="7853" y="469"/>
                    <a:pt x="7686" y="469"/>
                  </a:cubicBezTo>
                  <a:lnTo>
                    <a:pt x="7452" y="469"/>
                  </a:lnTo>
                  <a:lnTo>
                    <a:pt x="7452" y="1"/>
                  </a:lnTo>
                  <a:lnTo>
                    <a:pt x="6985" y="1"/>
                  </a:lnTo>
                  <a:lnTo>
                    <a:pt x="6985" y="469"/>
                  </a:lnTo>
                  <a:lnTo>
                    <a:pt x="5598" y="469"/>
                  </a:lnTo>
                  <a:lnTo>
                    <a:pt x="5598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45"/>
          <p:cNvGrpSpPr/>
          <p:nvPr/>
        </p:nvGrpSpPr>
        <p:grpSpPr>
          <a:xfrm>
            <a:off x="567778" y="953645"/>
            <a:ext cx="422547" cy="476103"/>
            <a:chOff x="1728771" y="1371106"/>
            <a:chExt cx="422547" cy="476103"/>
          </a:xfrm>
        </p:grpSpPr>
        <p:sp>
          <p:nvSpPr>
            <p:cNvPr id="821" name="Google Shape;821;p45"/>
            <p:cNvSpPr/>
            <p:nvPr/>
          </p:nvSpPr>
          <p:spPr>
            <a:xfrm>
              <a:off x="1728771" y="1493730"/>
              <a:ext cx="283867" cy="207299"/>
            </a:xfrm>
            <a:custGeom>
              <a:avLst/>
              <a:gdLst/>
              <a:ahLst/>
              <a:cxnLst/>
              <a:rect l="l" t="t" r="r" b="b"/>
              <a:pathLst>
                <a:path w="8857" h="6468" extrusionOk="0">
                  <a:moveTo>
                    <a:pt x="6951" y="1"/>
                  </a:moveTo>
                  <a:lnTo>
                    <a:pt x="6617" y="135"/>
                  </a:lnTo>
                  <a:cubicBezTo>
                    <a:pt x="5782" y="502"/>
                    <a:pt x="5147" y="1254"/>
                    <a:pt x="4946" y="2156"/>
                  </a:cubicBezTo>
                  <a:lnTo>
                    <a:pt x="4796" y="2875"/>
                  </a:lnTo>
                  <a:lnTo>
                    <a:pt x="4779" y="2958"/>
                  </a:lnTo>
                  <a:cubicBezTo>
                    <a:pt x="4612" y="3008"/>
                    <a:pt x="4462" y="3059"/>
                    <a:pt x="4311" y="3125"/>
                  </a:cubicBezTo>
                  <a:cubicBezTo>
                    <a:pt x="3526" y="3443"/>
                    <a:pt x="2674" y="3593"/>
                    <a:pt x="1822" y="3593"/>
                  </a:cubicBezTo>
                  <a:lnTo>
                    <a:pt x="1" y="3593"/>
                  </a:lnTo>
                  <a:lnTo>
                    <a:pt x="1" y="4562"/>
                  </a:lnTo>
                  <a:lnTo>
                    <a:pt x="2390" y="4562"/>
                  </a:lnTo>
                  <a:lnTo>
                    <a:pt x="3877" y="5398"/>
                  </a:lnTo>
                  <a:cubicBezTo>
                    <a:pt x="5097" y="6100"/>
                    <a:pt x="6500" y="6467"/>
                    <a:pt x="7920" y="6467"/>
                  </a:cubicBezTo>
                  <a:lnTo>
                    <a:pt x="8856" y="6467"/>
                  </a:lnTo>
                  <a:lnTo>
                    <a:pt x="8856" y="5515"/>
                  </a:lnTo>
                  <a:lnTo>
                    <a:pt x="8405" y="5515"/>
                  </a:lnTo>
                  <a:cubicBezTo>
                    <a:pt x="6834" y="5515"/>
                    <a:pt x="5297" y="5114"/>
                    <a:pt x="3910" y="4362"/>
                  </a:cubicBezTo>
                  <a:cubicBezTo>
                    <a:pt x="4194" y="4295"/>
                    <a:pt x="4478" y="4211"/>
                    <a:pt x="4746" y="4094"/>
                  </a:cubicBezTo>
                  <a:lnTo>
                    <a:pt x="4829" y="4061"/>
                  </a:lnTo>
                  <a:cubicBezTo>
                    <a:pt x="5598" y="3760"/>
                    <a:pt x="6417" y="3593"/>
                    <a:pt x="7235" y="3593"/>
                  </a:cubicBezTo>
                  <a:lnTo>
                    <a:pt x="7904" y="3593"/>
                  </a:lnTo>
                  <a:lnTo>
                    <a:pt x="7185" y="2641"/>
                  </a:lnTo>
                  <a:lnTo>
                    <a:pt x="6801" y="2641"/>
                  </a:lnTo>
                  <a:cubicBezTo>
                    <a:pt x="6450" y="2641"/>
                    <a:pt x="6082" y="2674"/>
                    <a:pt x="5732" y="2724"/>
                  </a:cubicBezTo>
                  <a:lnTo>
                    <a:pt x="5748" y="2641"/>
                  </a:lnTo>
                  <a:lnTo>
                    <a:pt x="5782" y="2474"/>
                  </a:lnTo>
                  <a:cubicBezTo>
                    <a:pt x="5915" y="1822"/>
                    <a:pt x="6333" y="1271"/>
                    <a:pt x="6935" y="970"/>
                  </a:cubicBezTo>
                  <a:lnTo>
                    <a:pt x="6951" y="970"/>
                  </a:lnTo>
                  <a:lnTo>
                    <a:pt x="6951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5"/>
            <p:cNvSpPr/>
            <p:nvPr/>
          </p:nvSpPr>
          <p:spPr>
            <a:xfrm>
              <a:off x="2012606" y="1401650"/>
              <a:ext cx="107656" cy="107656"/>
            </a:xfrm>
            <a:custGeom>
              <a:avLst/>
              <a:gdLst/>
              <a:ahLst/>
              <a:cxnLst/>
              <a:rect l="l" t="t" r="r" b="b"/>
              <a:pathLst>
                <a:path w="3359" h="3359" extrusionOk="0">
                  <a:moveTo>
                    <a:pt x="0" y="0"/>
                  </a:moveTo>
                  <a:lnTo>
                    <a:pt x="0" y="485"/>
                  </a:lnTo>
                  <a:cubicBezTo>
                    <a:pt x="1587" y="485"/>
                    <a:pt x="2874" y="1771"/>
                    <a:pt x="2891" y="3358"/>
                  </a:cubicBezTo>
                  <a:lnTo>
                    <a:pt x="3358" y="3358"/>
                  </a:lnTo>
                  <a:cubicBezTo>
                    <a:pt x="3358" y="1504"/>
                    <a:pt x="1855" y="0"/>
                    <a:pt x="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5"/>
            <p:cNvSpPr/>
            <p:nvPr/>
          </p:nvSpPr>
          <p:spPr>
            <a:xfrm>
              <a:off x="1979915" y="1402708"/>
              <a:ext cx="18781" cy="18781"/>
            </a:xfrm>
            <a:custGeom>
              <a:avLst/>
              <a:gdLst/>
              <a:ahLst/>
              <a:cxnLst/>
              <a:rect l="l" t="t" r="r" b="b"/>
              <a:pathLst>
                <a:path w="586" h="586" extrusionOk="0">
                  <a:moveTo>
                    <a:pt x="519" y="0"/>
                  </a:moveTo>
                  <a:cubicBezTo>
                    <a:pt x="335" y="34"/>
                    <a:pt x="168" y="84"/>
                    <a:pt x="1" y="134"/>
                  </a:cubicBezTo>
                  <a:lnTo>
                    <a:pt x="135" y="585"/>
                  </a:lnTo>
                  <a:cubicBezTo>
                    <a:pt x="285" y="535"/>
                    <a:pt x="435" y="502"/>
                    <a:pt x="586" y="485"/>
                  </a:cubicBezTo>
                  <a:lnTo>
                    <a:pt x="519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5"/>
            <p:cNvSpPr/>
            <p:nvPr/>
          </p:nvSpPr>
          <p:spPr>
            <a:xfrm>
              <a:off x="1728771" y="1371106"/>
              <a:ext cx="422547" cy="476103"/>
            </a:xfrm>
            <a:custGeom>
              <a:avLst/>
              <a:gdLst/>
              <a:ahLst/>
              <a:cxnLst/>
              <a:rect l="l" t="t" r="r" b="b"/>
              <a:pathLst>
                <a:path w="13184" h="14855" extrusionOk="0">
                  <a:moveTo>
                    <a:pt x="6717" y="5230"/>
                  </a:moveTo>
                  <a:cubicBezTo>
                    <a:pt x="6717" y="5565"/>
                    <a:pt x="6767" y="5899"/>
                    <a:pt x="6884" y="6233"/>
                  </a:cubicBezTo>
                  <a:lnTo>
                    <a:pt x="6801" y="6233"/>
                  </a:lnTo>
                  <a:cubicBezTo>
                    <a:pt x="6550" y="6233"/>
                    <a:pt x="6283" y="6250"/>
                    <a:pt x="6032" y="6266"/>
                  </a:cubicBezTo>
                  <a:cubicBezTo>
                    <a:pt x="6133" y="5849"/>
                    <a:pt x="6366" y="5481"/>
                    <a:pt x="6717" y="5230"/>
                  </a:cubicBezTo>
                  <a:close/>
                  <a:moveTo>
                    <a:pt x="6701" y="4194"/>
                  </a:moveTo>
                  <a:lnTo>
                    <a:pt x="6701" y="4646"/>
                  </a:lnTo>
                  <a:cubicBezTo>
                    <a:pt x="6099" y="4996"/>
                    <a:pt x="5681" y="5581"/>
                    <a:pt x="5548" y="6250"/>
                  </a:cubicBezTo>
                  <a:lnTo>
                    <a:pt x="5531" y="6350"/>
                  </a:lnTo>
                  <a:cubicBezTo>
                    <a:pt x="5381" y="6367"/>
                    <a:pt x="5230" y="6400"/>
                    <a:pt x="5097" y="6433"/>
                  </a:cubicBezTo>
                  <a:lnTo>
                    <a:pt x="5180" y="6032"/>
                  </a:lnTo>
                  <a:cubicBezTo>
                    <a:pt x="5364" y="5214"/>
                    <a:pt x="5932" y="4529"/>
                    <a:pt x="6701" y="4194"/>
                  </a:cubicBezTo>
                  <a:close/>
                  <a:moveTo>
                    <a:pt x="5648" y="7870"/>
                  </a:moveTo>
                  <a:cubicBezTo>
                    <a:pt x="5732" y="7971"/>
                    <a:pt x="5798" y="8054"/>
                    <a:pt x="5882" y="8138"/>
                  </a:cubicBezTo>
                  <a:lnTo>
                    <a:pt x="5999" y="8255"/>
                  </a:lnTo>
                  <a:cubicBezTo>
                    <a:pt x="6183" y="8455"/>
                    <a:pt x="6366" y="8672"/>
                    <a:pt x="6517" y="8906"/>
                  </a:cubicBezTo>
                  <a:cubicBezTo>
                    <a:pt x="5849" y="8756"/>
                    <a:pt x="5180" y="8539"/>
                    <a:pt x="4562" y="8255"/>
                  </a:cubicBezTo>
                  <a:cubicBezTo>
                    <a:pt x="4646" y="8221"/>
                    <a:pt x="4746" y="8188"/>
                    <a:pt x="4846" y="8138"/>
                  </a:cubicBezTo>
                  <a:lnTo>
                    <a:pt x="4913" y="8104"/>
                  </a:lnTo>
                  <a:cubicBezTo>
                    <a:pt x="5163" y="8021"/>
                    <a:pt x="5397" y="7937"/>
                    <a:pt x="5648" y="7870"/>
                  </a:cubicBezTo>
                  <a:close/>
                  <a:moveTo>
                    <a:pt x="7803" y="7670"/>
                  </a:moveTo>
                  <a:cubicBezTo>
                    <a:pt x="8188" y="8054"/>
                    <a:pt x="8455" y="8555"/>
                    <a:pt x="8572" y="9107"/>
                  </a:cubicBezTo>
                  <a:lnTo>
                    <a:pt x="8405" y="9107"/>
                  </a:lnTo>
                  <a:cubicBezTo>
                    <a:pt x="7987" y="9107"/>
                    <a:pt x="7553" y="9073"/>
                    <a:pt x="7135" y="9007"/>
                  </a:cubicBezTo>
                  <a:cubicBezTo>
                    <a:pt x="6935" y="8606"/>
                    <a:pt x="6651" y="8238"/>
                    <a:pt x="6333" y="7904"/>
                  </a:cubicBezTo>
                  <a:lnTo>
                    <a:pt x="6216" y="7804"/>
                  </a:lnTo>
                  <a:cubicBezTo>
                    <a:pt x="6216" y="7787"/>
                    <a:pt x="6199" y="7770"/>
                    <a:pt x="6183" y="7753"/>
                  </a:cubicBezTo>
                  <a:cubicBezTo>
                    <a:pt x="6534" y="7703"/>
                    <a:pt x="6884" y="7670"/>
                    <a:pt x="7235" y="7670"/>
                  </a:cubicBezTo>
                  <a:close/>
                  <a:moveTo>
                    <a:pt x="3894" y="8438"/>
                  </a:moveTo>
                  <a:cubicBezTo>
                    <a:pt x="5280" y="9190"/>
                    <a:pt x="6834" y="9575"/>
                    <a:pt x="8405" y="9575"/>
                  </a:cubicBezTo>
                  <a:lnTo>
                    <a:pt x="8622" y="9575"/>
                  </a:lnTo>
                  <a:cubicBezTo>
                    <a:pt x="8622" y="9608"/>
                    <a:pt x="8622" y="9641"/>
                    <a:pt x="8622" y="9675"/>
                  </a:cubicBezTo>
                  <a:lnTo>
                    <a:pt x="8622" y="10059"/>
                  </a:lnTo>
                  <a:lnTo>
                    <a:pt x="7920" y="10059"/>
                  </a:lnTo>
                  <a:cubicBezTo>
                    <a:pt x="6534" y="10059"/>
                    <a:pt x="5180" y="9708"/>
                    <a:pt x="3994" y="9023"/>
                  </a:cubicBezTo>
                  <a:lnTo>
                    <a:pt x="3192" y="8572"/>
                  </a:lnTo>
                  <a:cubicBezTo>
                    <a:pt x="3426" y="8539"/>
                    <a:pt x="3660" y="8489"/>
                    <a:pt x="3894" y="8438"/>
                  </a:cubicBezTo>
                  <a:close/>
                  <a:moveTo>
                    <a:pt x="8876" y="485"/>
                  </a:moveTo>
                  <a:cubicBezTo>
                    <a:pt x="8897" y="485"/>
                    <a:pt x="8918" y="485"/>
                    <a:pt x="8940" y="485"/>
                  </a:cubicBezTo>
                  <a:cubicBezTo>
                    <a:pt x="11028" y="519"/>
                    <a:pt x="12682" y="2223"/>
                    <a:pt x="12699" y="4311"/>
                  </a:cubicBezTo>
                  <a:lnTo>
                    <a:pt x="12699" y="9107"/>
                  </a:lnTo>
                  <a:cubicBezTo>
                    <a:pt x="12699" y="10878"/>
                    <a:pt x="11997" y="12582"/>
                    <a:pt x="10727" y="13852"/>
                  </a:cubicBezTo>
                  <a:lnTo>
                    <a:pt x="10694" y="13885"/>
                  </a:lnTo>
                  <a:cubicBezTo>
                    <a:pt x="10377" y="14203"/>
                    <a:pt x="9959" y="14370"/>
                    <a:pt x="9508" y="14370"/>
                  </a:cubicBezTo>
                  <a:lnTo>
                    <a:pt x="9341" y="14370"/>
                  </a:lnTo>
                  <a:cubicBezTo>
                    <a:pt x="8422" y="14370"/>
                    <a:pt x="7670" y="13618"/>
                    <a:pt x="7670" y="12699"/>
                  </a:cubicBezTo>
                  <a:lnTo>
                    <a:pt x="7670" y="11129"/>
                  </a:lnTo>
                  <a:cubicBezTo>
                    <a:pt x="7670" y="10928"/>
                    <a:pt x="7653" y="10728"/>
                    <a:pt x="7620" y="10527"/>
                  </a:cubicBezTo>
                  <a:cubicBezTo>
                    <a:pt x="7720" y="10527"/>
                    <a:pt x="7820" y="10544"/>
                    <a:pt x="7920" y="10544"/>
                  </a:cubicBezTo>
                  <a:lnTo>
                    <a:pt x="8622" y="10544"/>
                  </a:lnTo>
                  <a:lnTo>
                    <a:pt x="8622" y="11012"/>
                  </a:lnTo>
                  <a:lnTo>
                    <a:pt x="9107" y="11012"/>
                  </a:lnTo>
                  <a:lnTo>
                    <a:pt x="9107" y="9675"/>
                  </a:lnTo>
                  <a:cubicBezTo>
                    <a:pt x="9107" y="8789"/>
                    <a:pt x="8756" y="7937"/>
                    <a:pt x="8121" y="7302"/>
                  </a:cubicBezTo>
                  <a:lnTo>
                    <a:pt x="8021" y="7202"/>
                  </a:lnTo>
                  <a:cubicBezTo>
                    <a:pt x="7486" y="6667"/>
                    <a:pt x="7185" y="5932"/>
                    <a:pt x="7185" y="5180"/>
                  </a:cubicBezTo>
                  <a:lnTo>
                    <a:pt x="7185" y="3359"/>
                  </a:lnTo>
                  <a:lnTo>
                    <a:pt x="6701" y="3359"/>
                  </a:lnTo>
                  <a:lnTo>
                    <a:pt x="6701" y="3677"/>
                  </a:lnTo>
                  <a:lnTo>
                    <a:pt x="6534" y="3743"/>
                  </a:lnTo>
                  <a:cubicBezTo>
                    <a:pt x="5899" y="4027"/>
                    <a:pt x="5364" y="4495"/>
                    <a:pt x="5030" y="5113"/>
                  </a:cubicBezTo>
                  <a:cubicBezTo>
                    <a:pt x="5030" y="5047"/>
                    <a:pt x="5030" y="4980"/>
                    <a:pt x="5030" y="4913"/>
                  </a:cubicBezTo>
                  <a:lnTo>
                    <a:pt x="5030" y="4412"/>
                  </a:lnTo>
                  <a:cubicBezTo>
                    <a:pt x="5030" y="3342"/>
                    <a:pt x="5464" y="2323"/>
                    <a:pt x="6233" y="1571"/>
                  </a:cubicBezTo>
                  <a:cubicBezTo>
                    <a:pt x="6936" y="868"/>
                    <a:pt x="7880" y="485"/>
                    <a:pt x="8876" y="485"/>
                  </a:cubicBezTo>
                  <a:close/>
                  <a:moveTo>
                    <a:pt x="8873" y="1"/>
                  </a:moveTo>
                  <a:cubicBezTo>
                    <a:pt x="7753" y="1"/>
                    <a:pt x="6684" y="435"/>
                    <a:pt x="5899" y="1237"/>
                  </a:cubicBezTo>
                  <a:cubicBezTo>
                    <a:pt x="5047" y="2073"/>
                    <a:pt x="4562" y="3225"/>
                    <a:pt x="4545" y="4412"/>
                  </a:cubicBezTo>
                  <a:lnTo>
                    <a:pt x="4545" y="4913"/>
                  </a:lnTo>
                  <a:cubicBezTo>
                    <a:pt x="4545" y="5297"/>
                    <a:pt x="4595" y="5682"/>
                    <a:pt x="4696" y="6049"/>
                  </a:cubicBezTo>
                  <a:lnTo>
                    <a:pt x="4562" y="6601"/>
                  </a:lnTo>
                  <a:cubicBezTo>
                    <a:pt x="4445" y="6634"/>
                    <a:pt x="4328" y="6684"/>
                    <a:pt x="4228" y="6717"/>
                  </a:cubicBezTo>
                  <a:cubicBezTo>
                    <a:pt x="3459" y="7035"/>
                    <a:pt x="2640" y="7185"/>
                    <a:pt x="1822" y="7185"/>
                  </a:cubicBezTo>
                  <a:lnTo>
                    <a:pt x="1" y="7185"/>
                  </a:lnTo>
                  <a:lnTo>
                    <a:pt x="1" y="7670"/>
                  </a:lnTo>
                  <a:lnTo>
                    <a:pt x="1822" y="7670"/>
                  </a:lnTo>
                  <a:cubicBezTo>
                    <a:pt x="2707" y="7670"/>
                    <a:pt x="3576" y="7503"/>
                    <a:pt x="4395" y="7169"/>
                  </a:cubicBezTo>
                  <a:cubicBezTo>
                    <a:pt x="5163" y="6868"/>
                    <a:pt x="5982" y="6701"/>
                    <a:pt x="6801" y="6701"/>
                  </a:cubicBezTo>
                  <a:lnTo>
                    <a:pt x="7068" y="6701"/>
                  </a:lnTo>
                  <a:cubicBezTo>
                    <a:pt x="7169" y="6868"/>
                    <a:pt x="7269" y="7035"/>
                    <a:pt x="7386" y="7185"/>
                  </a:cubicBezTo>
                  <a:lnTo>
                    <a:pt x="7235" y="7185"/>
                  </a:lnTo>
                  <a:cubicBezTo>
                    <a:pt x="6383" y="7185"/>
                    <a:pt x="5531" y="7352"/>
                    <a:pt x="4746" y="7670"/>
                  </a:cubicBezTo>
                  <a:lnTo>
                    <a:pt x="4662" y="7703"/>
                  </a:lnTo>
                  <a:cubicBezTo>
                    <a:pt x="3927" y="7987"/>
                    <a:pt x="3142" y="8138"/>
                    <a:pt x="2340" y="8138"/>
                  </a:cubicBezTo>
                  <a:lnTo>
                    <a:pt x="1" y="8138"/>
                  </a:lnTo>
                  <a:lnTo>
                    <a:pt x="1" y="8622"/>
                  </a:lnTo>
                  <a:lnTo>
                    <a:pt x="2323" y="8622"/>
                  </a:lnTo>
                  <a:lnTo>
                    <a:pt x="3743" y="9441"/>
                  </a:lnTo>
                  <a:cubicBezTo>
                    <a:pt x="4796" y="10026"/>
                    <a:pt x="5949" y="10393"/>
                    <a:pt x="7135" y="10494"/>
                  </a:cubicBezTo>
                  <a:cubicBezTo>
                    <a:pt x="7169" y="10711"/>
                    <a:pt x="7185" y="10911"/>
                    <a:pt x="7185" y="11129"/>
                  </a:cubicBezTo>
                  <a:lnTo>
                    <a:pt x="7185" y="12699"/>
                  </a:lnTo>
                  <a:cubicBezTo>
                    <a:pt x="7185" y="13885"/>
                    <a:pt x="8154" y="14855"/>
                    <a:pt x="9341" y="14855"/>
                  </a:cubicBezTo>
                  <a:lnTo>
                    <a:pt x="9508" y="14855"/>
                  </a:lnTo>
                  <a:cubicBezTo>
                    <a:pt x="10076" y="14855"/>
                    <a:pt x="10627" y="14637"/>
                    <a:pt x="11028" y="14220"/>
                  </a:cubicBezTo>
                  <a:lnTo>
                    <a:pt x="11078" y="14186"/>
                  </a:lnTo>
                  <a:cubicBezTo>
                    <a:pt x="12432" y="12833"/>
                    <a:pt x="13184" y="11012"/>
                    <a:pt x="13184" y="9107"/>
                  </a:cubicBezTo>
                  <a:lnTo>
                    <a:pt x="13184" y="4311"/>
                  </a:lnTo>
                  <a:cubicBezTo>
                    <a:pt x="13167" y="1972"/>
                    <a:pt x="11296" y="51"/>
                    <a:pt x="894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3CFD4EDE-359F-4120-35BD-046A6C87E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237" y="644235"/>
            <a:ext cx="4856750" cy="408124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u="none" strike="noStrike" baseline="0" dirty="0">
                <a:latin typeface="ScalaPro-Regular"/>
              </a:rPr>
              <a:t>Lograr y desarrollar nuevas aptitudes,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actitudes e </a:t>
            </a:r>
            <a:r>
              <a:rPr lang="es-EC" sz="2000" b="0" i="0" u="none" strike="noStrike" baseline="0" dirty="0">
                <a:latin typeface="ScalaPro-Regular"/>
              </a:rPr>
              <a:t>ideas para mejorar.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u="none" strike="noStrike" baseline="0" dirty="0">
                <a:latin typeface="ScalaPro-Regular"/>
              </a:rPr>
              <a:t>Lograr una imagen corporativa que </a:t>
            </a:r>
          </a:p>
          <a:p>
            <a:pPr marL="114300" indent="0" algn="l"/>
            <a:r>
              <a:rPr lang="es-MX" sz="2000" b="0" i="0" u="none" strike="noStrike" baseline="0" dirty="0">
                <a:latin typeface="ScalaPro-Regular"/>
              </a:rPr>
              <a:t>haga  diferente la institución y por </a:t>
            </a:r>
          </a:p>
          <a:p>
            <a:pPr marL="114300" indent="0" algn="l"/>
            <a:r>
              <a:rPr lang="es-MX" sz="2000" b="0" i="0" u="none" strike="noStrike" baseline="0" dirty="0">
                <a:latin typeface="ScalaPro-Regular"/>
              </a:rPr>
              <a:t>supuesto, obtener la preferencia del</a:t>
            </a:r>
          </a:p>
          <a:p>
            <a:pPr algn="l"/>
            <a:r>
              <a:rPr lang="es-EC" sz="2000" b="0" i="0" u="none" strike="noStrike" baseline="0" dirty="0">
                <a:latin typeface="ScalaPro-Regular"/>
              </a:rPr>
              <a:t>cliente.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u="none" strike="noStrike" baseline="0" dirty="0">
                <a:latin typeface="ScalaPro-Regular"/>
              </a:rPr>
              <a:t>Tener una visión del futuro que </a:t>
            </a:r>
          </a:p>
          <a:p>
            <a:pPr marL="114300" indent="0" algn="l"/>
            <a:r>
              <a:rPr lang="es-MX" sz="2000" b="0" i="0" u="none" strike="noStrike" baseline="0" dirty="0">
                <a:latin typeface="ScalaPro-Regular"/>
              </a:rPr>
              <a:t>permita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u="none" strike="noStrike" baseline="0" dirty="0">
                <a:latin typeface="ScalaPro-Regular"/>
              </a:rPr>
              <a:t>Explotar</a:t>
            </a:r>
            <a:r>
              <a:rPr lang="es-MX" sz="2000" dirty="0">
                <a:latin typeface="ScalaPro-Regular"/>
              </a:rPr>
              <a:t> </a:t>
            </a:r>
            <a:r>
              <a:rPr lang="es-MX" sz="2000" b="0" i="0" u="none" strike="noStrike" baseline="0" dirty="0">
                <a:latin typeface="ScalaPro-Regular"/>
              </a:rPr>
              <a:t>las oportunidades, precisar los 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riesgos y reducir las </a:t>
            </a:r>
            <a:r>
              <a:rPr lang="es-EC" sz="2000" b="0" i="0" u="none" strike="noStrike" baseline="0" dirty="0">
                <a:latin typeface="ScalaPro-Regular"/>
              </a:rPr>
              <a:t>amenazas.</a:t>
            </a:r>
            <a:endParaRPr lang="es-EC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1"/>
          <p:cNvSpPr txBox="1">
            <a:spLocks noGrp="1"/>
          </p:cNvSpPr>
          <p:nvPr>
            <p:ph type="body" idx="1"/>
          </p:nvPr>
        </p:nvSpPr>
        <p:spPr>
          <a:xfrm>
            <a:off x="404843" y="601566"/>
            <a:ext cx="3349552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C" sz="2000" dirty="0"/>
              <a:t>En enfermería, podemos considerar dos grandes campos de acción para administrar estratégicamente:</a:t>
            </a:r>
            <a:endParaRPr sz="2000" dirty="0"/>
          </a:p>
        </p:txBody>
      </p:sp>
      <p:sp>
        <p:nvSpPr>
          <p:cNvPr id="611" name="Google Shape;611;p41"/>
          <p:cNvSpPr txBox="1">
            <a:spLocks noGrp="1"/>
          </p:cNvSpPr>
          <p:nvPr>
            <p:ph type="body" idx="2"/>
          </p:nvPr>
        </p:nvSpPr>
        <p:spPr>
          <a:xfrm>
            <a:off x="471668" y="2960178"/>
            <a:ext cx="27630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indent="0" algn="l">
              <a:buNone/>
            </a:pPr>
            <a:r>
              <a:rPr lang="es-MX" sz="1800" b="0" i="1" u="none" strike="noStrike" baseline="0" dirty="0">
                <a:solidFill>
                  <a:srgbClr val="FF00FF"/>
                </a:solidFill>
                <a:latin typeface="BerkeleyStd-Italic"/>
              </a:rPr>
              <a:t>a</a:t>
            </a:r>
            <a:r>
              <a:rPr lang="es-MX" sz="1800" b="0" i="0" u="none" strike="noStrike" baseline="0" dirty="0">
                <a:solidFill>
                  <a:srgbClr val="FF00FF"/>
                </a:solidFill>
                <a:latin typeface="BerkeleyStd-Medium"/>
              </a:rPr>
              <a:t>)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En las instituciones públicas.</a:t>
            </a:r>
          </a:p>
          <a:p>
            <a:pPr marL="165100" indent="0" algn="l">
              <a:buNone/>
            </a:pPr>
            <a:endParaRPr lang="es-MX" sz="1800" b="0" i="1" u="none" strike="noStrike" baseline="0" dirty="0">
              <a:solidFill>
                <a:srgbClr val="FF00FF"/>
              </a:solidFill>
              <a:latin typeface="BerkeleyStd-Italic"/>
            </a:endParaRPr>
          </a:p>
          <a:p>
            <a:pPr marL="165100" indent="0" algn="l">
              <a:buNone/>
            </a:pPr>
            <a:r>
              <a:rPr lang="es-MX" sz="1800" b="0" i="1" u="none" strike="noStrike" baseline="0" dirty="0">
                <a:solidFill>
                  <a:srgbClr val="FF00FF"/>
                </a:solidFill>
                <a:latin typeface="BerkeleyStd-Italic"/>
              </a:rPr>
              <a:t>b</a:t>
            </a:r>
            <a:r>
              <a:rPr lang="es-MX" sz="1800" b="0" i="0" u="none" strike="noStrike" baseline="0" dirty="0">
                <a:solidFill>
                  <a:srgbClr val="FF00FF"/>
                </a:solidFill>
                <a:latin typeface="BerkeleyStd-Medium"/>
              </a:rPr>
              <a:t>)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En la práctica privada.</a:t>
            </a:r>
            <a:endParaRPr dirty="0"/>
          </a:p>
        </p:txBody>
      </p:sp>
      <p:grpSp>
        <p:nvGrpSpPr>
          <p:cNvPr id="614" name="Google Shape;614;p41"/>
          <p:cNvGrpSpPr/>
          <p:nvPr/>
        </p:nvGrpSpPr>
        <p:grpSpPr>
          <a:xfrm>
            <a:off x="3517752" y="1389516"/>
            <a:ext cx="2106424" cy="5400169"/>
            <a:chOff x="2778525" y="238100"/>
            <a:chExt cx="2039725" cy="5229175"/>
          </a:xfrm>
        </p:grpSpPr>
        <p:sp>
          <p:nvSpPr>
            <p:cNvPr id="615" name="Google Shape;615;p41"/>
            <p:cNvSpPr/>
            <p:nvPr/>
          </p:nvSpPr>
          <p:spPr>
            <a:xfrm>
              <a:off x="2778525" y="1206200"/>
              <a:ext cx="748575" cy="1186050"/>
            </a:xfrm>
            <a:custGeom>
              <a:avLst/>
              <a:gdLst/>
              <a:ahLst/>
              <a:cxnLst/>
              <a:rect l="l" t="t" r="r" b="b"/>
              <a:pathLst>
                <a:path w="29943" h="47442" extrusionOk="0">
                  <a:moveTo>
                    <a:pt x="22746" y="0"/>
                  </a:moveTo>
                  <a:cubicBezTo>
                    <a:pt x="21410" y="0"/>
                    <a:pt x="19713" y="1019"/>
                    <a:pt x="19079" y="2173"/>
                  </a:cubicBezTo>
                  <a:cubicBezTo>
                    <a:pt x="15232" y="9234"/>
                    <a:pt x="0" y="37502"/>
                    <a:pt x="657" y="40534"/>
                  </a:cubicBezTo>
                  <a:cubicBezTo>
                    <a:pt x="1326" y="43616"/>
                    <a:pt x="3447" y="47442"/>
                    <a:pt x="8518" y="47442"/>
                  </a:cubicBezTo>
                  <a:cubicBezTo>
                    <a:pt x="9108" y="47442"/>
                    <a:pt x="9738" y="47390"/>
                    <a:pt x="10411" y="47279"/>
                  </a:cubicBezTo>
                  <a:cubicBezTo>
                    <a:pt x="16884" y="46238"/>
                    <a:pt x="24375" y="24013"/>
                    <a:pt x="25891" y="20709"/>
                  </a:cubicBezTo>
                  <a:cubicBezTo>
                    <a:pt x="27385" y="17404"/>
                    <a:pt x="29942" y="8080"/>
                    <a:pt x="27838" y="2829"/>
                  </a:cubicBezTo>
                  <a:cubicBezTo>
                    <a:pt x="26715" y="54"/>
                    <a:pt x="24986" y="2"/>
                    <a:pt x="23296" y="2"/>
                  </a:cubicBezTo>
                  <a:cubicBezTo>
                    <a:pt x="23230" y="2"/>
                    <a:pt x="23164" y="2"/>
                    <a:pt x="23099" y="2"/>
                  </a:cubicBezTo>
                  <a:cubicBezTo>
                    <a:pt x="22981" y="2"/>
                    <a:pt x="22863" y="2"/>
                    <a:pt x="2274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4375975" y="2751400"/>
              <a:ext cx="247075" cy="455400"/>
            </a:xfrm>
            <a:custGeom>
              <a:avLst/>
              <a:gdLst/>
              <a:ahLst/>
              <a:cxnLst/>
              <a:rect l="l" t="t" r="r" b="b"/>
              <a:pathLst>
                <a:path w="9883" h="18216" extrusionOk="0">
                  <a:moveTo>
                    <a:pt x="2075" y="0"/>
                  </a:moveTo>
                  <a:lnTo>
                    <a:pt x="2867" y="6179"/>
                  </a:lnTo>
                  <a:cubicBezTo>
                    <a:pt x="988" y="7243"/>
                    <a:pt x="423" y="9529"/>
                    <a:pt x="196" y="10298"/>
                  </a:cubicBezTo>
                  <a:cubicBezTo>
                    <a:pt x="0" y="11038"/>
                    <a:pt x="181" y="13978"/>
                    <a:pt x="861" y="13978"/>
                  </a:cubicBezTo>
                  <a:cubicBezTo>
                    <a:pt x="887" y="13978"/>
                    <a:pt x="915" y="13974"/>
                    <a:pt x="943" y="13964"/>
                  </a:cubicBezTo>
                  <a:cubicBezTo>
                    <a:pt x="1690" y="13716"/>
                    <a:pt x="1871" y="10683"/>
                    <a:pt x="1871" y="10683"/>
                  </a:cubicBezTo>
                  <a:lnTo>
                    <a:pt x="2527" y="9325"/>
                  </a:lnTo>
                  <a:cubicBezTo>
                    <a:pt x="2527" y="9325"/>
                    <a:pt x="2573" y="16816"/>
                    <a:pt x="3387" y="17291"/>
                  </a:cubicBezTo>
                  <a:cubicBezTo>
                    <a:pt x="3435" y="17319"/>
                    <a:pt x="3479" y="17333"/>
                    <a:pt x="3521" y="17333"/>
                  </a:cubicBezTo>
                  <a:cubicBezTo>
                    <a:pt x="4383" y="17333"/>
                    <a:pt x="4024" y="11632"/>
                    <a:pt x="4395" y="11632"/>
                  </a:cubicBezTo>
                  <a:cubicBezTo>
                    <a:pt x="4399" y="11632"/>
                    <a:pt x="4402" y="11632"/>
                    <a:pt x="4406" y="11633"/>
                  </a:cubicBezTo>
                  <a:cubicBezTo>
                    <a:pt x="4791" y="11769"/>
                    <a:pt x="4179" y="17110"/>
                    <a:pt x="4655" y="17857"/>
                  </a:cubicBezTo>
                  <a:cubicBezTo>
                    <a:pt x="4820" y="18109"/>
                    <a:pt x="4966" y="18216"/>
                    <a:pt x="5095" y="18216"/>
                  </a:cubicBezTo>
                  <a:cubicBezTo>
                    <a:pt x="5337" y="18216"/>
                    <a:pt x="5518" y="17839"/>
                    <a:pt x="5651" y="17337"/>
                  </a:cubicBezTo>
                  <a:cubicBezTo>
                    <a:pt x="5877" y="16590"/>
                    <a:pt x="5786" y="11656"/>
                    <a:pt x="6148" y="11543"/>
                  </a:cubicBezTo>
                  <a:cubicBezTo>
                    <a:pt x="6153" y="11541"/>
                    <a:pt x="6157" y="11541"/>
                    <a:pt x="6161" y="11541"/>
                  </a:cubicBezTo>
                  <a:cubicBezTo>
                    <a:pt x="6519" y="11541"/>
                    <a:pt x="5886" y="17565"/>
                    <a:pt x="6737" y="17744"/>
                  </a:cubicBezTo>
                  <a:cubicBezTo>
                    <a:pt x="6748" y="17747"/>
                    <a:pt x="6760" y="17748"/>
                    <a:pt x="6771" y="17748"/>
                  </a:cubicBezTo>
                  <a:cubicBezTo>
                    <a:pt x="7571" y="17748"/>
                    <a:pt x="7444" y="11473"/>
                    <a:pt x="7868" y="11362"/>
                  </a:cubicBezTo>
                  <a:cubicBezTo>
                    <a:pt x="7872" y="11361"/>
                    <a:pt x="7876" y="11360"/>
                    <a:pt x="7879" y="11360"/>
                  </a:cubicBezTo>
                  <a:cubicBezTo>
                    <a:pt x="8263" y="11360"/>
                    <a:pt x="7437" y="17084"/>
                    <a:pt x="8062" y="17084"/>
                  </a:cubicBezTo>
                  <a:cubicBezTo>
                    <a:pt x="8092" y="17084"/>
                    <a:pt x="8126" y="17070"/>
                    <a:pt x="8163" y="17042"/>
                  </a:cubicBezTo>
                  <a:cubicBezTo>
                    <a:pt x="8593" y="16726"/>
                    <a:pt x="9883" y="11181"/>
                    <a:pt x="9204" y="8918"/>
                  </a:cubicBezTo>
                  <a:lnTo>
                    <a:pt x="9249" y="476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4018750" y="1178950"/>
              <a:ext cx="688050" cy="1669225"/>
            </a:xfrm>
            <a:custGeom>
              <a:avLst/>
              <a:gdLst/>
              <a:ahLst/>
              <a:cxnLst/>
              <a:rect l="l" t="t" r="r" b="b"/>
              <a:pathLst>
                <a:path w="27522" h="66769" extrusionOk="0">
                  <a:moveTo>
                    <a:pt x="7442" y="0"/>
                  </a:moveTo>
                  <a:cubicBezTo>
                    <a:pt x="7279" y="0"/>
                    <a:pt x="7122" y="24"/>
                    <a:pt x="6971" y="72"/>
                  </a:cubicBezTo>
                  <a:cubicBezTo>
                    <a:pt x="2377" y="1543"/>
                    <a:pt x="1" y="5255"/>
                    <a:pt x="1268" y="11795"/>
                  </a:cubicBezTo>
                  <a:cubicBezTo>
                    <a:pt x="2536" y="18336"/>
                    <a:pt x="11294" y="35808"/>
                    <a:pt x="11294" y="35808"/>
                  </a:cubicBezTo>
                  <a:lnTo>
                    <a:pt x="13897" y="65976"/>
                  </a:lnTo>
                  <a:lnTo>
                    <a:pt x="25847" y="66769"/>
                  </a:lnTo>
                  <a:cubicBezTo>
                    <a:pt x="25847" y="66769"/>
                    <a:pt x="27521" y="41602"/>
                    <a:pt x="26322" y="34043"/>
                  </a:cubicBezTo>
                  <a:cubicBezTo>
                    <a:pt x="25157" y="26723"/>
                    <a:pt x="12934" y="0"/>
                    <a:pt x="744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1"/>
            <p:cNvSpPr/>
            <p:nvPr/>
          </p:nvSpPr>
          <p:spPr>
            <a:xfrm>
              <a:off x="4071950" y="5173025"/>
              <a:ext cx="746300" cy="294250"/>
            </a:xfrm>
            <a:custGeom>
              <a:avLst/>
              <a:gdLst/>
              <a:ahLst/>
              <a:cxnLst/>
              <a:rect l="l" t="t" r="r" b="b"/>
              <a:pathLst>
                <a:path w="29852" h="11770" extrusionOk="0">
                  <a:moveTo>
                    <a:pt x="11248" y="1"/>
                  </a:moveTo>
                  <a:lnTo>
                    <a:pt x="0" y="861"/>
                  </a:lnTo>
                  <a:lnTo>
                    <a:pt x="815" y="6473"/>
                  </a:lnTo>
                  <a:lnTo>
                    <a:pt x="1607" y="11769"/>
                  </a:lnTo>
                  <a:lnTo>
                    <a:pt x="29852" y="11769"/>
                  </a:lnTo>
                  <a:cubicBezTo>
                    <a:pt x="28290" y="9438"/>
                    <a:pt x="25869" y="7809"/>
                    <a:pt x="23130" y="7265"/>
                  </a:cubicBezTo>
                  <a:cubicBezTo>
                    <a:pt x="21093" y="6835"/>
                    <a:pt x="19102" y="6224"/>
                    <a:pt x="17200" y="5432"/>
                  </a:cubicBezTo>
                  <a:cubicBezTo>
                    <a:pt x="11429" y="2943"/>
                    <a:pt x="11248" y="1"/>
                    <a:pt x="11248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1"/>
            <p:cNvSpPr/>
            <p:nvPr/>
          </p:nvSpPr>
          <p:spPr>
            <a:xfrm>
              <a:off x="4092300" y="5308825"/>
              <a:ext cx="725950" cy="157875"/>
            </a:xfrm>
            <a:custGeom>
              <a:avLst/>
              <a:gdLst/>
              <a:ahLst/>
              <a:cxnLst/>
              <a:rect l="l" t="t" r="r" b="b"/>
              <a:pathLst>
                <a:path w="29038" h="6315" extrusionOk="0">
                  <a:moveTo>
                    <a:pt x="16386" y="0"/>
                  </a:moveTo>
                  <a:cubicBezTo>
                    <a:pt x="15278" y="1200"/>
                    <a:pt x="14146" y="2694"/>
                    <a:pt x="13625" y="4165"/>
                  </a:cubicBezTo>
                  <a:cubicBezTo>
                    <a:pt x="6836" y="3576"/>
                    <a:pt x="2694" y="1811"/>
                    <a:pt x="1" y="1041"/>
                  </a:cubicBezTo>
                  <a:lnTo>
                    <a:pt x="1" y="1041"/>
                  </a:lnTo>
                  <a:lnTo>
                    <a:pt x="793" y="6315"/>
                  </a:lnTo>
                  <a:lnTo>
                    <a:pt x="29038" y="6315"/>
                  </a:lnTo>
                  <a:cubicBezTo>
                    <a:pt x="27476" y="4006"/>
                    <a:pt x="25055" y="2377"/>
                    <a:pt x="22316" y="1833"/>
                  </a:cubicBezTo>
                  <a:cubicBezTo>
                    <a:pt x="20279" y="1403"/>
                    <a:pt x="18288" y="792"/>
                    <a:pt x="1638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3777725" y="2730475"/>
              <a:ext cx="674450" cy="2621925"/>
            </a:xfrm>
            <a:custGeom>
              <a:avLst/>
              <a:gdLst/>
              <a:ahLst/>
              <a:cxnLst/>
              <a:rect l="l" t="t" r="r" b="b"/>
              <a:pathLst>
                <a:path w="26978" h="104877" extrusionOk="0">
                  <a:moveTo>
                    <a:pt x="18378" y="0"/>
                  </a:moveTo>
                  <a:lnTo>
                    <a:pt x="0" y="204"/>
                  </a:lnTo>
                  <a:lnTo>
                    <a:pt x="612" y="7039"/>
                  </a:lnTo>
                  <a:lnTo>
                    <a:pt x="9257" y="104877"/>
                  </a:lnTo>
                  <a:lnTo>
                    <a:pt x="26978" y="98721"/>
                  </a:lnTo>
                  <a:lnTo>
                    <a:pt x="18989" y="7039"/>
                  </a:lnTo>
                  <a:lnTo>
                    <a:pt x="1837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3007675" y="5173025"/>
              <a:ext cx="716325" cy="294250"/>
            </a:xfrm>
            <a:custGeom>
              <a:avLst/>
              <a:gdLst/>
              <a:ahLst/>
              <a:cxnLst/>
              <a:rect l="l" t="t" r="r" b="b"/>
              <a:pathLst>
                <a:path w="28653" h="11770" extrusionOk="0">
                  <a:moveTo>
                    <a:pt x="17291" y="1"/>
                  </a:moveTo>
                  <a:lnTo>
                    <a:pt x="17291" y="1"/>
                  </a:lnTo>
                  <a:cubicBezTo>
                    <a:pt x="17291" y="1"/>
                    <a:pt x="17427" y="2943"/>
                    <a:pt x="11950" y="5432"/>
                  </a:cubicBezTo>
                  <a:cubicBezTo>
                    <a:pt x="10094" y="6224"/>
                    <a:pt x="8170" y="6835"/>
                    <a:pt x="6201" y="7265"/>
                  </a:cubicBezTo>
                  <a:cubicBezTo>
                    <a:pt x="1607" y="8261"/>
                    <a:pt x="0" y="11769"/>
                    <a:pt x="0" y="11769"/>
                  </a:cubicBezTo>
                  <a:lnTo>
                    <a:pt x="28245" y="11769"/>
                  </a:lnTo>
                  <a:lnTo>
                    <a:pt x="28426" y="6473"/>
                  </a:lnTo>
                  <a:lnTo>
                    <a:pt x="28652" y="861"/>
                  </a:lnTo>
                  <a:lnTo>
                    <a:pt x="17291" y="1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3007675" y="5308825"/>
              <a:ext cx="710675" cy="157875"/>
            </a:xfrm>
            <a:custGeom>
              <a:avLst/>
              <a:gdLst/>
              <a:ahLst/>
              <a:cxnLst/>
              <a:rect l="l" t="t" r="r" b="b"/>
              <a:pathLst>
                <a:path w="28427" h="6315" extrusionOk="0">
                  <a:moveTo>
                    <a:pt x="11950" y="0"/>
                  </a:moveTo>
                  <a:cubicBezTo>
                    <a:pt x="10094" y="792"/>
                    <a:pt x="8170" y="1403"/>
                    <a:pt x="6201" y="1833"/>
                  </a:cubicBezTo>
                  <a:cubicBezTo>
                    <a:pt x="1607" y="2829"/>
                    <a:pt x="0" y="6315"/>
                    <a:pt x="0" y="6315"/>
                  </a:cubicBezTo>
                  <a:lnTo>
                    <a:pt x="28245" y="6315"/>
                  </a:lnTo>
                  <a:lnTo>
                    <a:pt x="28426" y="1041"/>
                  </a:lnTo>
                  <a:lnTo>
                    <a:pt x="28426" y="1041"/>
                  </a:lnTo>
                  <a:cubicBezTo>
                    <a:pt x="25846" y="1811"/>
                    <a:pt x="21863" y="3576"/>
                    <a:pt x="15164" y="4165"/>
                  </a:cubicBezTo>
                  <a:cubicBezTo>
                    <a:pt x="14462" y="2694"/>
                    <a:pt x="13172" y="1200"/>
                    <a:pt x="1195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3284900" y="2730475"/>
              <a:ext cx="518875" cy="2621925"/>
            </a:xfrm>
            <a:custGeom>
              <a:avLst/>
              <a:gdLst/>
              <a:ahLst/>
              <a:cxnLst/>
              <a:rect l="l" t="t" r="r" b="b"/>
              <a:pathLst>
                <a:path w="20755" h="104877" extrusionOk="0">
                  <a:moveTo>
                    <a:pt x="1" y="0"/>
                  </a:moveTo>
                  <a:lnTo>
                    <a:pt x="159" y="7039"/>
                  </a:lnTo>
                  <a:lnTo>
                    <a:pt x="2332" y="98721"/>
                  </a:lnTo>
                  <a:lnTo>
                    <a:pt x="20755" y="104877"/>
                  </a:lnTo>
                  <a:lnTo>
                    <a:pt x="18559" y="7039"/>
                  </a:lnTo>
                  <a:lnTo>
                    <a:pt x="18401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3515200" y="365400"/>
              <a:ext cx="574875" cy="1005600"/>
            </a:xfrm>
            <a:custGeom>
              <a:avLst/>
              <a:gdLst/>
              <a:ahLst/>
              <a:cxnLst/>
              <a:rect l="l" t="t" r="r" b="b"/>
              <a:pathLst>
                <a:path w="22995" h="40224" extrusionOk="0">
                  <a:moveTo>
                    <a:pt x="12950" y="0"/>
                  </a:moveTo>
                  <a:cubicBezTo>
                    <a:pt x="12336" y="0"/>
                    <a:pt x="11720" y="61"/>
                    <a:pt x="11113" y="182"/>
                  </a:cubicBezTo>
                  <a:cubicBezTo>
                    <a:pt x="10592" y="295"/>
                    <a:pt x="10071" y="409"/>
                    <a:pt x="9551" y="544"/>
                  </a:cubicBezTo>
                  <a:cubicBezTo>
                    <a:pt x="6654" y="1291"/>
                    <a:pt x="4685" y="3079"/>
                    <a:pt x="3508" y="5818"/>
                  </a:cubicBezTo>
                  <a:cubicBezTo>
                    <a:pt x="2829" y="7470"/>
                    <a:pt x="2444" y="9235"/>
                    <a:pt x="2354" y="11023"/>
                  </a:cubicBezTo>
                  <a:cubicBezTo>
                    <a:pt x="2309" y="11747"/>
                    <a:pt x="2196" y="12358"/>
                    <a:pt x="1336" y="12517"/>
                  </a:cubicBezTo>
                  <a:cubicBezTo>
                    <a:pt x="1222" y="12562"/>
                    <a:pt x="1109" y="12653"/>
                    <a:pt x="1019" y="12743"/>
                  </a:cubicBezTo>
                  <a:cubicBezTo>
                    <a:pt x="91" y="13513"/>
                    <a:pt x="0" y="15663"/>
                    <a:pt x="1403" y="15957"/>
                  </a:cubicBezTo>
                  <a:cubicBezTo>
                    <a:pt x="2331" y="16138"/>
                    <a:pt x="2377" y="16704"/>
                    <a:pt x="2444" y="17360"/>
                  </a:cubicBezTo>
                  <a:cubicBezTo>
                    <a:pt x="2467" y="17586"/>
                    <a:pt x="2490" y="17813"/>
                    <a:pt x="2512" y="18039"/>
                  </a:cubicBezTo>
                  <a:cubicBezTo>
                    <a:pt x="2626" y="18831"/>
                    <a:pt x="2807" y="19623"/>
                    <a:pt x="3078" y="20393"/>
                  </a:cubicBezTo>
                  <a:cubicBezTo>
                    <a:pt x="3372" y="21207"/>
                    <a:pt x="4300" y="22045"/>
                    <a:pt x="5296" y="22520"/>
                  </a:cubicBezTo>
                  <a:cubicBezTo>
                    <a:pt x="5703" y="22724"/>
                    <a:pt x="5794" y="23244"/>
                    <a:pt x="5771" y="23720"/>
                  </a:cubicBezTo>
                  <a:cubicBezTo>
                    <a:pt x="5749" y="25055"/>
                    <a:pt x="5771" y="28110"/>
                    <a:pt x="5771" y="29445"/>
                  </a:cubicBezTo>
                  <a:cubicBezTo>
                    <a:pt x="5749" y="30124"/>
                    <a:pt x="5658" y="30192"/>
                    <a:pt x="5047" y="30396"/>
                  </a:cubicBezTo>
                  <a:cubicBezTo>
                    <a:pt x="4323" y="30622"/>
                    <a:pt x="2739" y="30803"/>
                    <a:pt x="2014" y="31075"/>
                  </a:cubicBezTo>
                  <a:cubicBezTo>
                    <a:pt x="1471" y="31256"/>
                    <a:pt x="1426" y="31709"/>
                    <a:pt x="1856" y="32116"/>
                  </a:cubicBezTo>
                  <a:cubicBezTo>
                    <a:pt x="1992" y="32229"/>
                    <a:pt x="2128" y="32342"/>
                    <a:pt x="2286" y="32433"/>
                  </a:cubicBezTo>
                  <a:cubicBezTo>
                    <a:pt x="5477" y="34809"/>
                    <a:pt x="8668" y="37186"/>
                    <a:pt x="11859" y="39562"/>
                  </a:cubicBezTo>
                  <a:cubicBezTo>
                    <a:pt x="12086" y="39720"/>
                    <a:pt x="12289" y="39901"/>
                    <a:pt x="12538" y="40037"/>
                  </a:cubicBezTo>
                  <a:cubicBezTo>
                    <a:pt x="12733" y="40160"/>
                    <a:pt x="12896" y="40223"/>
                    <a:pt x="13051" y="40223"/>
                  </a:cubicBezTo>
                  <a:cubicBezTo>
                    <a:pt x="13238" y="40223"/>
                    <a:pt x="13414" y="40132"/>
                    <a:pt x="13625" y="39947"/>
                  </a:cubicBezTo>
                  <a:cubicBezTo>
                    <a:pt x="13738" y="39811"/>
                    <a:pt x="13874" y="39698"/>
                    <a:pt x="13987" y="39562"/>
                  </a:cubicBezTo>
                  <a:cubicBezTo>
                    <a:pt x="16137" y="37072"/>
                    <a:pt x="18468" y="34787"/>
                    <a:pt x="20731" y="32433"/>
                  </a:cubicBezTo>
                  <a:cubicBezTo>
                    <a:pt x="21139" y="32026"/>
                    <a:pt x="21523" y="31573"/>
                    <a:pt x="21885" y="31120"/>
                  </a:cubicBezTo>
                  <a:cubicBezTo>
                    <a:pt x="22248" y="30690"/>
                    <a:pt x="22134" y="30419"/>
                    <a:pt x="21569" y="30283"/>
                  </a:cubicBezTo>
                  <a:cubicBezTo>
                    <a:pt x="19829" y="29911"/>
                    <a:pt x="18832" y="29726"/>
                    <a:pt x="18768" y="29726"/>
                  </a:cubicBezTo>
                  <a:cubicBezTo>
                    <a:pt x="18757" y="29726"/>
                    <a:pt x="18770" y="29730"/>
                    <a:pt x="18807" y="29740"/>
                  </a:cubicBezTo>
                  <a:cubicBezTo>
                    <a:pt x="18151" y="29604"/>
                    <a:pt x="16974" y="29581"/>
                    <a:pt x="16997" y="28970"/>
                  </a:cubicBezTo>
                  <a:cubicBezTo>
                    <a:pt x="17042" y="27590"/>
                    <a:pt x="17133" y="24512"/>
                    <a:pt x="17201" y="23131"/>
                  </a:cubicBezTo>
                  <a:cubicBezTo>
                    <a:pt x="17201" y="22814"/>
                    <a:pt x="17223" y="22452"/>
                    <a:pt x="17472" y="22248"/>
                  </a:cubicBezTo>
                  <a:cubicBezTo>
                    <a:pt x="18445" y="21479"/>
                    <a:pt x="19690" y="20008"/>
                    <a:pt x="19984" y="18786"/>
                  </a:cubicBezTo>
                  <a:cubicBezTo>
                    <a:pt x="20233" y="17722"/>
                    <a:pt x="20460" y="16681"/>
                    <a:pt x="20663" y="15640"/>
                  </a:cubicBezTo>
                  <a:cubicBezTo>
                    <a:pt x="20731" y="15233"/>
                    <a:pt x="20890" y="14961"/>
                    <a:pt x="21320" y="14893"/>
                  </a:cubicBezTo>
                  <a:cubicBezTo>
                    <a:pt x="21410" y="14870"/>
                    <a:pt x="21478" y="14848"/>
                    <a:pt x="21569" y="14803"/>
                  </a:cubicBezTo>
                  <a:cubicBezTo>
                    <a:pt x="22859" y="14191"/>
                    <a:pt x="22994" y="12404"/>
                    <a:pt x="21817" y="11611"/>
                  </a:cubicBezTo>
                  <a:cubicBezTo>
                    <a:pt x="21591" y="11453"/>
                    <a:pt x="21342" y="11317"/>
                    <a:pt x="21116" y="11204"/>
                  </a:cubicBezTo>
                  <a:cubicBezTo>
                    <a:pt x="21093" y="10955"/>
                    <a:pt x="21071" y="10751"/>
                    <a:pt x="21071" y="10525"/>
                  </a:cubicBezTo>
                  <a:cubicBezTo>
                    <a:pt x="21093" y="9212"/>
                    <a:pt x="20980" y="7922"/>
                    <a:pt x="20776" y="6632"/>
                  </a:cubicBezTo>
                  <a:cubicBezTo>
                    <a:pt x="20573" y="5320"/>
                    <a:pt x="20075" y="4052"/>
                    <a:pt x="19305" y="2921"/>
                  </a:cubicBezTo>
                  <a:cubicBezTo>
                    <a:pt x="18626" y="1902"/>
                    <a:pt x="17653" y="1133"/>
                    <a:pt x="16522" y="703"/>
                  </a:cubicBezTo>
                  <a:cubicBezTo>
                    <a:pt x="15379" y="237"/>
                    <a:pt x="14166" y="0"/>
                    <a:pt x="12950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3478425" y="238100"/>
              <a:ext cx="574300" cy="420175"/>
            </a:xfrm>
            <a:custGeom>
              <a:avLst/>
              <a:gdLst/>
              <a:ahLst/>
              <a:cxnLst/>
              <a:rect l="l" t="t" r="r" b="b"/>
              <a:pathLst>
                <a:path w="22972" h="16807" extrusionOk="0">
                  <a:moveTo>
                    <a:pt x="6971" y="0"/>
                  </a:moveTo>
                  <a:cubicBezTo>
                    <a:pt x="6619" y="0"/>
                    <a:pt x="6265" y="56"/>
                    <a:pt x="5907" y="182"/>
                  </a:cubicBezTo>
                  <a:cubicBezTo>
                    <a:pt x="5228" y="408"/>
                    <a:pt x="4594" y="770"/>
                    <a:pt x="4051" y="1246"/>
                  </a:cubicBezTo>
                  <a:cubicBezTo>
                    <a:pt x="2648" y="2491"/>
                    <a:pt x="2309" y="3848"/>
                    <a:pt x="2739" y="5659"/>
                  </a:cubicBezTo>
                  <a:cubicBezTo>
                    <a:pt x="2784" y="5750"/>
                    <a:pt x="2807" y="5840"/>
                    <a:pt x="2829" y="5931"/>
                  </a:cubicBezTo>
                  <a:cubicBezTo>
                    <a:pt x="2852" y="6112"/>
                    <a:pt x="2761" y="6270"/>
                    <a:pt x="2603" y="6338"/>
                  </a:cubicBezTo>
                  <a:cubicBezTo>
                    <a:pt x="2399" y="6428"/>
                    <a:pt x="2195" y="6519"/>
                    <a:pt x="2014" y="6632"/>
                  </a:cubicBezTo>
                  <a:cubicBezTo>
                    <a:pt x="226" y="7854"/>
                    <a:pt x="0" y="9778"/>
                    <a:pt x="1403" y="11362"/>
                  </a:cubicBezTo>
                  <a:cubicBezTo>
                    <a:pt x="1765" y="11770"/>
                    <a:pt x="2218" y="12109"/>
                    <a:pt x="2716" y="12335"/>
                  </a:cubicBezTo>
                  <a:cubicBezTo>
                    <a:pt x="3214" y="12584"/>
                    <a:pt x="3508" y="13105"/>
                    <a:pt x="3440" y="13625"/>
                  </a:cubicBezTo>
                  <a:cubicBezTo>
                    <a:pt x="3440" y="14259"/>
                    <a:pt x="3440" y="14870"/>
                    <a:pt x="3485" y="15504"/>
                  </a:cubicBezTo>
                  <a:cubicBezTo>
                    <a:pt x="3463" y="15776"/>
                    <a:pt x="3485" y="16047"/>
                    <a:pt x="3508" y="16319"/>
                  </a:cubicBezTo>
                  <a:cubicBezTo>
                    <a:pt x="3548" y="16597"/>
                    <a:pt x="3780" y="16806"/>
                    <a:pt x="4051" y="16806"/>
                  </a:cubicBezTo>
                  <a:cubicBezTo>
                    <a:pt x="4088" y="16806"/>
                    <a:pt x="4126" y="16802"/>
                    <a:pt x="4164" y="16794"/>
                  </a:cubicBezTo>
                  <a:cubicBezTo>
                    <a:pt x="4527" y="16794"/>
                    <a:pt x="4843" y="16545"/>
                    <a:pt x="4957" y="16206"/>
                  </a:cubicBezTo>
                  <a:cubicBezTo>
                    <a:pt x="5070" y="15776"/>
                    <a:pt x="5138" y="15346"/>
                    <a:pt x="5138" y="14893"/>
                  </a:cubicBezTo>
                  <a:cubicBezTo>
                    <a:pt x="5183" y="14463"/>
                    <a:pt x="5183" y="14010"/>
                    <a:pt x="5251" y="13580"/>
                  </a:cubicBezTo>
                  <a:cubicBezTo>
                    <a:pt x="5271" y="13380"/>
                    <a:pt x="5432" y="13233"/>
                    <a:pt x="5626" y="13233"/>
                  </a:cubicBezTo>
                  <a:cubicBezTo>
                    <a:pt x="5651" y="13233"/>
                    <a:pt x="5677" y="13236"/>
                    <a:pt x="5703" y="13241"/>
                  </a:cubicBezTo>
                  <a:cubicBezTo>
                    <a:pt x="5794" y="13241"/>
                    <a:pt x="5884" y="13241"/>
                    <a:pt x="5975" y="13263"/>
                  </a:cubicBezTo>
                  <a:cubicBezTo>
                    <a:pt x="6390" y="13297"/>
                    <a:pt x="6806" y="13313"/>
                    <a:pt x="7221" y="13313"/>
                  </a:cubicBezTo>
                  <a:cubicBezTo>
                    <a:pt x="9071" y="13313"/>
                    <a:pt x="10914" y="12986"/>
                    <a:pt x="12651" y="12358"/>
                  </a:cubicBezTo>
                  <a:cubicBezTo>
                    <a:pt x="13851" y="11951"/>
                    <a:pt x="14937" y="11385"/>
                    <a:pt x="16092" y="10887"/>
                  </a:cubicBezTo>
                  <a:cubicBezTo>
                    <a:pt x="16612" y="10638"/>
                    <a:pt x="17110" y="10366"/>
                    <a:pt x="17653" y="10140"/>
                  </a:cubicBezTo>
                  <a:cubicBezTo>
                    <a:pt x="17732" y="10100"/>
                    <a:pt x="17816" y="10082"/>
                    <a:pt x="17897" y="10082"/>
                  </a:cubicBezTo>
                  <a:cubicBezTo>
                    <a:pt x="18092" y="10082"/>
                    <a:pt x="18275" y="10190"/>
                    <a:pt x="18355" y="10366"/>
                  </a:cubicBezTo>
                  <a:cubicBezTo>
                    <a:pt x="18785" y="10955"/>
                    <a:pt x="19283" y="11453"/>
                    <a:pt x="19871" y="11860"/>
                  </a:cubicBezTo>
                  <a:cubicBezTo>
                    <a:pt x="20527" y="12358"/>
                    <a:pt x="20957" y="13082"/>
                    <a:pt x="21093" y="13897"/>
                  </a:cubicBezTo>
                  <a:cubicBezTo>
                    <a:pt x="21161" y="14327"/>
                    <a:pt x="21206" y="14734"/>
                    <a:pt x="21297" y="15164"/>
                  </a:cubicBezTo>
                  <a:cubicBezTo>
                    <a:pt x="21297" y="15523"/>
                    <a:pt x="21592" y="15803"/>
                    <a:pt x="21925" y="15803"/>
                  </a:cubicBezTo>
                  <a:cubicBezTo>
                    <a:pt x="21949" y="15803"/>
                    <a:pt x="21974" y="15801"/>
                    <a:pt x="21998" y="15798"/>
                  </a:cubicBezTo>
                  <a:cubicBezTo>
                    <a:pt x="22089" y="15798"/>
                    <a:pt x="22180" y="15798"/>
                    <a:pt x="22270" y="15776"/>
                  </a:cubicBezTo>
                  <a:cubicBezTo>
                    <a:pt x="22655" y="15776"/>
                    <a:pt x="22949" y="15481"/>
                    <a:pt x="22949" y="15097"/>
                  </a:cubicBezTo>
                  <a:cubicBezTo>
                    <a:pt x="22972" y="14780"/>
                    <a:pt x="22972" y="14440"/>
                    <a:pt x="22949" y="14101"/>
                  </a:cubicBezTo>
                  <a:cubicBezTo>
                    <a:pt x="22926" y="13082"/>
                    <a:pt x="22858" y="12064"/>
                    <a:pt x="22813" y="11023"/>
                  </a:cubicBezTo>
                  <a:lnTo>
                    <a:pt x="22813" y="11023"/>
                  </a:lnTo>
                  <a:cubicBezTo>
                    <a:pt x="22813" y="11023"/>
                    <a:pt x="22823" y="11033"/>
                    <a:pt x="22830" y="11033"/>
                  </a:cubicBezTo>
                  <a:cubicBezTo>
                    <a:pt x="22833" y="11033"/>
                    <a:pt x="22836" y="11030"/>
                    <a:pt x="22836" y="11023"/>
                  </a:cubicBezTo>
                  <a:cubicBezTo>
                    <a:pt x="22813" y="9936"/>
                    <a:pt x="22858" y="8760"/>
                    <a:pt x="22791" y="7696"/>
                  </a:cubicBezTo>
                  <a:cubicBezTo>
                    <a:pt x="22700" y="6202"/>
                    <a:pt x="22496" y="4912"/>
                    <a:pt x="21863" y="3554"/>
                  </a:cubicBezTo>
                  <a:cubicBezTo>
                    <a:pt x="21268" y="2293"/>
                    <a:pt x="20330" y="1606"/>
                    <a:pt x="19093" y="1606"/>
                  </a:cubicBezTo>
                  <a:cubicBezTo>
                    <a:pt x="18776" y="1606"/>
                    <a:pt x="18439" y="1651"/>
                    <a:pt x="18083" y="1744"/>
                  </a:cubicBezTo>
                  <a:cubicBezTo>
                    <a:pt x="17936" y="1787"/>
                    <a:pt x="17808" y="1814"/>
                    <a:pt x="17691" y="1814"/>
                  </a:cubicBezTo>
                  <a:cubicBezTo>
                    <a:pt x="17501" y="1814"/>
                    <a:pt x="17337" y="1744"/>
                    <a:pt x="17155" y="1563"/>
                  </a:cubicBezTo>
                  <a:cubicBezTo>
                    <a:pt x="17033" y="1441"/>
                    <a:pt x="16910" y="1389"/>
                    <a:pt x="16783" y="1389"/>
                  </a:cubicBezTo>
                  <a:cubicBezTo>
                    <a:pt x="16043" y="1389"/>
                    <a:pt x="15219" y="3172"/>
                    <a:pt x="14252" y="3172"/>
                  </a:cubicBezTo>
                  <a:cubicBezTo>
                    <a:pt x="14187" y="3172"/>
                    <a:pt x="14121" y="3164"/>
                    <a:pt x="14055" y="3147"/>
                  </a:cubicBezTo>
                  <a:cubicBezTo>
                    <a:pt x="11592" y="2516"/>
                    <a:pt x="9336" y="0"/>
                    <a:pt x="6971" y="0"/>
                  </a:cubicBez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3021250" y="2089800"/>
              <a:ext cx="226900" cy="92400"/>
            </a:xfrm>
            <a:custGeom>
              <a:avLst/>
              <a:gdLst/>
              <a:ahLst/>
              <a:cxnLst/>
              <a:rect l="l" t="t" r="r" b="b"/>
              <a:pathLst>
                <a:path w="9076" h="3696" extrusionOk="0">
                  <a:moveTo>
                    <a:pt x="2676" y="0"/>
                  </a:moveTo>
                  <a:cubicBezTo>
                    <a:pt x="2628" y="0"/>
                    <a:pt x="2581" y="3"/>
                    <a:pt x="2535" y="8"/>
                  </a:cubicBezTo>
                  <a:cubicBezTo>
                    <a:pt x="1336" y="143"/>
                    <a:pt x="46" y="3289"/>
                    <a:pt x="0" y="3629"/>
                  </a:cubicBezTo>
                  <a:cubicBezTo>
                    <a:pt x="0" y="3629"/>
                    <a:pt x="3000" y="3696"/>
                    <a:pt x="4972" y="3696"/>
                  </a:cubicBezTo>
                  <a:cubicBezTo>
                    <a:pt x="5563" y="3696"/>
                    <a:pt x="6062" y="3690"/>
                    <a:pt x="6360" y="3674"/>
                  </a:cubicBezTo>
                  <a:cubicBezTo>
                    <a:pt x="7650" y="3584"/>
                    <a:pt x="9076" y="2271"/>
                    <a:pt x="8646" y="1569"/>
                  </a:cubicBezTo>
                  <a:cubicBezTo>
                    <a:pt x="8518" y="1350"/>
                    <a:pt x="8238" y="1274"/>
                    <a:pt x="7912" y="1274"/>
                  </a:cubicBezTo>
                  <a:cubicBezTo>
                    <a:pt x="7198" y="1274"/>
                    <a:pt x="6270" y="1637"/>
                    <a:pt x="6270" y="1637"/>
                  </a:cubicBezTo>
                  <a:cubicBezTo>
                    <a:pt x="6270" y="1637"/>
                    <a:pt x="3940" y="0"/>
                    <a:pt x="2676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3196650" y="1118675"/>
              <a:ext cx="1122575" cy="2087300"/>
            </a:xfrm>
            <a:custGeom>
              <a:avLst/>
              <a:gdLst/>
              <a:ahLst/>
              <a:cxnLst/>
              <a:rect l="l" t="t" r="r" b="b"/>
              <a:pathLst>
                <a:path w="44903" h="83492" extrusionOk="0">
                  <a:moveTo>
                    <a:pt x="35049" y="1"/>
                  </a:moveTo>
                  <a:cubicBezTo>
                    <a:pt x="34640" y="1"/>
                    <a:pt x="34318" y="182"/>
                    <a:pt x="34016" y="605"/>
                  </a:cubicBezTo>
                  <a:cubicBezTo>
                    <a:pt x="33881" y="786"/>
                    <a:pt x="33699" y="944"/>
                    <a:pt x="33564" y="1102"/>
                  </a:cubicBezTo>
                  <a:cubicBezTo>
                    <a:pt x="31278" y="3773"/>
                    <a:pt x="28675" y="6104"/>
                    <a:pt x="26299" y="8662"/>
                  </a:cubicBezTo>
                  <a:cubicBezTo>
                    <a:pt x="26089" y="8882"/>
                    <a:pt x="25958" y="8990"/>
                    <a:pt x="25809" y="8990"/>
                  </a:cubicBezTo>
                  <a:cubicBezTo>
                    <a:pt x="25668" y="8990"/>
                    <a:pt x="25511" y="8894"/>
                    <a:pt x="25258" y="8707"/>
                  </a:cubicBezTo>
                  <a:cubicBezTo>
                    <a:pt x="23900" y="7711"/>
                    <a:pt x="22519" y="6693"/>
                    <a:pt x="21161" y="5651"/>
                  </a:cubicBezTo>
                  <a:cubicBezTo>
                    <a:pt x="19328" y="4248"/>
                    <a:pt x="17495" y="2800"/>
                    <a:pt x="15684" y="1329"/>
                  </a:cubicBezTo>
                  <a:cubicBezTo>
                    <a:pt x="15347" y="1008"/>
                    <a:pt x="14884" y="839"/>
                    <a:pt x="14417" y="839"/>
                  </a:cubicBezTo>
                  <a:cubicBezTo>
                    <a:pt x="14257" y="839"/>
                    <a:pt x="14097" y="858"/>
                    <a:pt x="13942" y="899"/>
                  </a:cubicBezTo>
                  <a:cubicBezTo>
                    <a:pt x="12086" y="1419"/>
                    <a:pt x="10366" y="1691"/>
                    <a:pt x="8555" y="2370"/>
                  </a:cubicBezTo>
                  <a:cubicBezTo>
                    <a:pt x="8012" y="2573"/>
                    <a:pt x="4889" y="3230"/>
                    <a:pt x="4889" y="4927"/>
                  </a:cubicBezTo>
                  <a:cubicBezTo>
                    <a:pt x="4889" y="9182"/>
                    <a:pt x="4844" y="13957"/>
                    <a:pt x="4595" y="18212"/>
                  </a:cubicBezTo>
                  <a:cubicBezTo>
                    <a:pt x="4300" y="23599"/>
                    <a:pt x="4730" y="29325"/>
                    <a:pt x="4300" y="34688"/>
                  </a:cubicBezTo>
                  <a:cubicBezTo>
                    <a:pt x="4165" y="36159"/>
                    <a:pt x="3984" y="37631"/>
                    <a:pt x="3735" y="39079"/>
                  </a:cubicBezTo>
                  <a:cubicBezTo>
                    <a:pt x="3214" y="42044"/>
                    <a:pt x="3146" y="44692"/>
                    <a:pt x="2626" y="47634"/>
                  </a:cubicBezTo>
                  <a:cubicBezTo>
                    <a:pt x="2083" y="50553"/>
                    <a:pt x="3282" y="54016"/>
                    <a:pt x="2784" y="56936"/>
                  </a:cubicBezTo>
                  <a:cubicBezTo>
                    <a:pt x="2490" y="58791"/>
                    <a:pt x="2286" y="60670"/>
                    <a:pt x="1969" y="62526"/>
                  </a:cubicBezTo>
                  <a:cubicBezTo>
                    <a:pt x="1155" y="67256"/>
                    <a:pt x="589" y="72009"/>
                    <a:pt x="227" y="76784"/>
                  </a:cubicBezTo>
                  <a:cubicBezTo>
                    <a:pt x="136" y="77780"/>
                    <a:pt x="136" y="78753"/>
                    <a:pt x="68" y="79749"/>
                  </a:cubicBezTo>
                  <a:cubicBezTo>
                    <a:pt x="0" y="80405"/>
                    <a:pt x="385" y="81016"/>
                    <a:pt x="996" y="81220"/>
                  </a:cubicBezTo>
                  <a:cubicBezTo>
                    <a:pt x="1381" y="81378"/>
                    <a:pt x="1766" y="81491"/>
                    <a:pt x="2150" y="81582"/>
                  </a:cubicBezTo>
                  <a:cubicBezTo>
                    <a:pt x="4685" y="82148"/>
                    <a:pt x="7265" y="82487"/>
                    <a:pt x="9868" y="82668"/>
                  </a:cubicBezTo>
                  <a:cubicBezTo>
                    <a:pt x="11973" y="82804"/>
                    <a:pt x="14055" y="82962"/>
                    <a:pt x="16160" y="83053"/>
                  </a:cubicBezTo>
                  <a:cubicBezTo>
                    <a:pt x="17744" y="83144"/>
                    <a:pt x="19306" y="83166"/>
                    <a:pt x="20867" y="83211"/>
                  </a:cubicBezTo>
                  <a:cubicBezTo>
                    <a:pt x="21478" y="83234"/>
                    <a:pt x="25077" y="83438"/>
                    <a:pt x="26140" y="83460"/>
                  </a:cubicBezTo>
                  <a:cubicBezTo>
                    <a:pt x="26638" y="83481"/>
                    <a:pt x="27137" y="83492"/>
                    <a:pt x="27638" y="83492"/>
                  </a:cubicBezTo>
                  <a:cubicBezTo>
                    <a:pt x="28754" y="83492"/>
                    <a:pt x="29874" y="83441"/>
                    <a:pt x="30984" y="83347"/>
                  </a:cubicBezTo>
                  <a:cubicBezTo>
                    <a:pt x="32749" y="83189"/>
                    <a:pt x="34537" y="83030"/>
                    <a:pt x="36325" y="82895"/>
                  </a:cubicBezTo>
                  <a:cubicBezTo>
                    <a:pt x="38520" y="82736"/>
                    <a:pt x="40715" y="82578"/>
                    <a:pt x="42911" y="82397"/>
                  </a:cubicBezTo>
                  <a:cubicBezTo>
                    <a:pt x="43295" y="82397"/>
                    <a:pt x="43703" y="82329"/>
                    <a:pt x="44088" y="82193"/>
                  </a:cubicBezTo>
                  <a:cubicBezTo>
                    <a:pt x="44540" y="82057"/>
                    <a:pt x="44857" y="81672"/>
                    <a:pt x="44880" y="81197"/>
                  </a:cubicBezTo>
                  <a:cubicBezTo>
                    <a:pt x="44902" y="80767"/>
                    <a:pt x="44902" y="80315"/>
                    <a:pt x="44902" y="79862"/>
                  </a:cubicBezTo>
                  <a:cubicBezTo>
                    <a:pt x="44857" y="76196"/>
                    <a:pt x="44608" y="72529"/>
                    <a:pt x="44269" y="68863"/>
                  </a:cubicBezTo>
                  <a:cubicBezTo>
                    <a:pt x="44133" y="67392"/>
                    <a:pt x="44088" y="65898"/>
                    <a:pt x="43907" y="64449"/>
                  </a:cubicBezTo>
                  <a:cubicBezTo>
                    <a:pt x="43386" y="60217"/>
                    <a:pt x="42820" y="56008"/>
                    <a:pt x="42322" y="51776"/>
                  </a:cubicBezTo>
                  <a:cubicBezTo>
                    <a:pt x="41892" y="48177"/>
                    <a:pt x="41711" y="44533"/>
                    <a:pt x="41779" y="40912"/>
                  </a:cubicBezTo>
                  <a:cubicBezTo>
                    <a:pt x="41824" y="37404"/>
                    <a:pt x="41938" y="33919"/>
                    <a:pt x="42164" y="30434"/>
                  </a:cubicBezTo>
                  <a:cubicBezTo>
                    <a:pt x="42254" y="28827"/>
                    <a:pt x="42368" y="27242"/>
                    <a:pt x="42458" y="25636"/>
                  </a:cubicBezTo>
                  <a:lnTo>
                    <a:pt x="43069" y="2777"/>
                  </a:lnTo>
                  <a:cubicBezTo>
                    <a:pt x="40693" y="1713"/>
                    <a:pt x="38203" y="967"/>
                    <a:pt x="35736" y="129"/>
                  </a:cubicBezTo>
                  <a:cubicBezTo>
                    <a:pt x="35480" y="46"/>
                    <a:pt x="35254" y="1"/>
                    <a:pt x="35049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3519725" y="1114025"/>
              <a:ext cx="611075" cy="297075"/>
            </a:xfrm>
            <a:custGeom>
              <a:avLst/>
              <a:gdLst/>
              <a:ahLst/>
              <a:cxnLst/>
              <a:rect l="l" t="t" r="r" b="b"/>
              <a:pathLst>
                <a:path w="24443" h="11883" extrusionOk="0">
                  <a:moveTo>
                    <a:pt x="22064" y="0"/>
                  </a:moveTo>
                  <a:cubicBezTo>
                    <a:pt x="21673" y="0"/>
                    <a:pt x="21319" y="185"/>
                    <a:pt x="20980" y="564"/>
                  </a:cubicBezTo>
                  <a:cubicBezTo>
                    <a:pt x="20052" y="1605"/>
                    <a:pt x="19079" y="2578"/>
                    <a:pt x="18174" y="3642"/>
                  </a:cubicBezTo>
                  <a:cubicBezTo>
                    <a:pt x="16680" y="5407"/>
                    <a:pt x="15028" y="7060"/>
                    <a:pt x="13398" y="8712"/>
                  </a:cubicBezTo>
                  <a:cubicBezTo>
                    <a:pt x="13240" y="8938"/>
                    <a:pt x="12991" y="9096"/>
                    <a:pt x="12742" y="9187"/>
                  </a:cubicBezTo>
                  <a:cubicBezTo>
                    <a:pt x="12629" y="9142"/>
                    <a:pt x="12516" y="9096"/>
                    <a:pt x="12403" y="9029"/>
                  </a:cubicBezTo>
                  <a:cubicBezTo>
                    <a:pt x="9212" y="6562"/>
                    <a:pt x="5975" y="4163"/>
                    <a:pt x="2897" y="1515"/>
                  </a:cubicBezTo>
                  <a:cubicBezTo>
                    <a:pt x="2603" y="1266"/>
                    <a:pt x="2286" y="1017"/>
                    <a:pt x="1969" y="768"/>
                  </a:cubicBezTo>
                  <a:cubicBezTo>
                    <a:pt x="1850" y="664"/>
                    <a:pt x="1702" y="609"/>
                    <a:pt x="1557" y="609"/>
                  </a:cubicBezTo>
                  <a:cubicBezTo>
                    <a:pt x="1481" y="609"/>
                    <a:pt x="1405" y="624"/>
                    <a:pt x="1336" y="655"/>
                  </a:cubicBezTo>
                  <a:cubicBezTo>
                    <a:pt x="906" y="791"/>
                    <a:pt x="498" y="1017"/>
                    <a:pt x="159" y="1311"/>
                  </a:cubicBezTo>
                  <a:cubicBezTo>
                    <a:pt x="23" y="1424"/>
                    <a:pt x="0" y="1628"/>
                    <a:pt x="113" y="1786"/>
                  </a:cubicBezTo>
                  <a:cubicBezTo>
                    <a:pt x="204" y="1945"/>
                    <a:pt x="294" y="2081"/>
                    <a:pt x="408" y="2216"/>
                  </a:cubicBezTo>
                  <a:cubicBezTo>
                    <a:pt x="1947" y="4117"/>
                    <a:pt x="8035" y="8870"/>
                    <a:pt x="11226" y="11314"/>
                  </a:cubicBezTo>
                  <a:cubicBezTo>
                    <a:pt x="11720" y="11697"/>
                    <a:pt x="12303" y="11883"/>
                    <a:pt x="12885" y="11883"/>
                  </a:cubicBezTo>
                  <a:cubicBezTo>
                    <a:pt x="13609" y="11883"/>
                    <a:pt x="14330" y="11595"/>
                    <a:pt x="14870" y="11043"/>
                  </a:cubicBezTo>
                  <a:cubicBezTo>
                    <a:pt x="17902" y="7829"/>
                    <a:pt x="23990" y="1379"/>
                    <a:pt x="24194" y="994"/>
                  </a:cubicBezTo>
                  <a:cubicBezTo>
                    <a:pt x="24443" y="564"/>
                    <a:pt x="23787" y="677"/>
                    <a:pt x="23402" y="474"/>
                  </a:cubicBezTo>
                  <a:cubicBezTo>
                    <a:pt x="23243" y="383"/>
                    <a:pt x="23062" y="315"/>
                    <a:pt x="22904" y="247"/>
                  </a:cubicBezTo>
                  <a:cubicBezTo>
                    <a:pt x="22604" y="84"/>
                    <a:pt x="22326" y="0"/>
                    <a:pt x="2206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3124225" y="1912550"/>
              <a:ext cx="922275" cy="667500"/>
            </a:xfrm>
            <a:custGeom>
              <a:avLst/>
              <a:gdLst/>
              <a:ahLst/>
              <a:cxnLst/>
              <a:rect l="l" t="t" r="r" b="b"/>
              <a:pathLst>
                <a:path w="36891" h="26700" extrusionOk="0">
                  <a:moveTo>
                    <a:pt x="35096" y="0"/>
                  </a:moveTo>
                  <a:cubicBezTo>
                    <a:pt x="34960" y="0"/>
                    <a:pt x="34798" y="6"/>
                    <a:pt x="34605" y="14"/>
                  </a:cubicBezTo>
                  <a:cubicBezTo>
                    <a:pt x="32183" y="104"/>
                    <a:pt x="29762" y="218"/>
                    <a:pt x="27363" y="308"/>
                  </a:cubicBezTo>
                  <a:lnTo>
                    <a:pt x="17970" y="715"/>
                  </a:lnTo>
                  <a:lnTo>
                    <a:pt x="17970" y="738"/>
                  </a:lnTo>
                  <a:cubicBezTo>
                    <a:pt x="15187" y="874"/>
                    <a:pt x="12425" y="987"/>
                    <a:pt x="9642" y="1123"/>
                  </a:cubicBezTo>
                  <a:cubicBezTo>
                    <a:pt x="6700" y="1236"/>
                    <a:pt x="3735" y="1349"/>
                    <a:pt x="793" y="1485"/>
                  </a:cubicBezTo>
                  <a:cubicBezTo>
                    <a:pt x="136" y="1508"/>
                    <a:pt x="0" y="1643"/>
                    <a:pt x="23" y="2300"/>
                  </a:cubicBezTo>
                  <a:cubicBezTo>
                    <a:pt x="68" y="3884"/>
                    <a:pt x="159" y="5446"/>
                    <a:pt x="227" y="7007"/>
                  </a:cubicBezTo>
                  <a:cubicBezTo>
                    <a:pt x="453" y="12416"/>
                    <a:pt x="679" y="17825"/>
                    <a:pt x="928" y="23234"/>
                  </a:cubicBezTo>
                  <a:cubicBezTo>
                    <a:pt x="974" y="24140"/>
                    <a:pt x="1019" y="25022"/>
                    <a:pt x="1087" y="25928"/>
                  </a:cubicBezTo>
                  <a:cubicBezTo>
                    <a:pt x="1128" y="26570"/>
                    <a:pt x="1208" y="26700"/>
                    <a:pt x="1725" y="26700"/>
                  </a:cubicBezTo>
                  <a:cubicBezTo>
                    <a:pt x="1772" y="26700"/>
                    <a:pt x="1824" y="26699"/>
                    <a:pt x="1879" y="26697"/>
                  </a:cubicBezTo>
                  <a:cubicBezTo>
                    <a:pt x="3237" y="26652"/>
                    <a:pt x="4572" y="26584"/>
                    <a:pt x="5907" y="26516"/>
                  </a:cubicBezTo>
                  <a:cubicBezTo>
                    <a:pt x="9981" y="26335"/>
                    <a:pt x="14055" y="26154"/>
                    <a:pt x="18129" y="25973"/>
                  </a:cubicBezTo>
                  <a:cubicBezTo>
                    <a:pt x="23447" y="25746"/>
                    <a:pt x="28766" y="25520"/>
                    <a:pt x="34084" y="25294"/>
                  </a:cubicBezTo>
                  <a:cubicBezTo>
                    <a:pt x="34763" y="25249"/>
                    <a:pt x="35442" y="25226"/>
                    <a:pt x="36099" y="25158"/>
                  </a:cubicBezTo>
                  <a:cubicBezTo>
                    <a:pt x="36800" y="25113"/>
                    <a:pt x="36891" y="25022"/>
                    <a:pt x="36891" y="24366"/>
                  </a:cubicBezTo>
                  <a:cubicBezTo>
                    <a:pt x="36891" y="23868"/>
                    <a:pt x="36868" y="23370"/>
                    <a:pt x="36845" y="22895"/>
                  </a:cubicBezTo>
                  <a:cubicBezTo>
                    <a:pt x="36710" y="19749"/>
                    <a:pt x="36551" y="16626"/>
                    <a:pt x="36393" y="13503"/>
                  </a:cubicBezTo>
                  <a:cubicBezTo>
                    <a:pt x="36212" y="9383"/>
                    <a:pt x="36031" y="5264"/>
                    <a:pt x="35850" y="1145"/>
                  </a:cubicBezTo>
                  <a:cubicBezTo>
                    <a:pt x="35812" y="162"/>
                    <a:pt x="35790" y="0"/>
                    <a:pt x="3509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3232850" y="2034775"/>
              <a:ext cx="277275" cy="430525"/>
            </a:xfrm>
            <a:custGeom>
              <a:avLst/>
              <a:gdLst/>
              <a:ahLst/>
              <a:cxnLst/>
              <a:rect l="l" t="t" r="r" b="b"/>
              <a:pathLst>
                <a:path w="11091" h="17221" extrusionOk="0">
                  <a:moveTo>
                    <a:pt x="7874" y="0"/>
                  </a:moveTo>
                  <a:cubicBezTo>
                    <a:pt x="7784" y="0"/>
                    <a:pt x="7695" y="5"/>
                    <a:pt x="7605" y="13"/>
                  </a:cubicBezTo>
                  <a:cubicBezTo>
                    <a:pt x="5772" y="59"/>
                    <a:pt x="4550" y="466"/>
                    <a:pt x="3373" y="1620"/>
                  </a:cubicBezTo>
                  <a:cubicBezTo>
                    <a:pt x="2196" y="2797"/>
                    <a:pt x="1313" y="4246"/>
                    <a:pt x="816" y="5830"/>
                  </a:cubicBezTo>
                  <a:cubicBezTo>
                    <a:pt x="137" y="8002"/>
                    <a:pt x="69" y="10266"/>
                    <a:pt x="23" y="12506"/>
                  </a:cubicBezTo>
                  <a:cubicBezTo>
                    <a:pt x="23" y="13525"/>
                    <a:pt x="1" y="14543"/>
                    <a:pt x="272" y="15516"/>
                  </a:cubicBezTo>
                  <a:cubicBezTo>
                    <a:pt x="363" y="15833"/>
                    <a:pt x="476" y="16127"/>
                    <a:pt x="635" y="16422"/>
                  </a:cubicBezTo>
                  <a:cubicBezTo>
                    <a:pt x="913" y="16937"/>
                    <a:pt x="1525" y="17221"/>
                    <a:pt x="2166" y="17221"/>
                  </a:cubicBezTo>
                  <a:cubicBezTo>
                    <a:pt x="2567" y="17221"/>
                    <a:pt x="2979" y="17109"/>
                    <a:pt x="3328" y="16874"/>
                  </a:cubicBezTo>
                  <a:cubicBezTo>
                    <a:pt x="4247" y="16284"/>
                    <a:pt x="5334" y="15968"/>
                    <a:pt x="6449" y="15968"/>
                  </a:cubicBezTo>
                  <a:cubicBezTo>
                    <a:pt x="6487" y="15968"/>
                    <a:pt x="6526" y="15968"/>
                    <a:pt x="6564" y="15969"/>
                  </a:cubicBezTo>
                  <a:cubicBezTo>
                    <a:pt x="7105" y="15989"/>
                    <a:pt x="7673" y="16084"/>
                    <a:pt x="8218" y="16084"/>
                  </a:cubicBezTo>
                  <a:cubicBezTo>
                    <a:pt x="8904" y="16084"/>
                    <a:pt x="9555" y="15933"/>
                    <a:pt x="10072" y="15290"/>
                  </a:cubicBezTo>
                  <a:cubicBezTo>
                    <a:pt x="10321" y="14973"/>
                    <a:pt x="10502" y="14588"/>
                    <a:pt x="10547" y="14181"/>
                  </a:cubicBezTo>
                  <a:cubicBezTo>
                    <a:pt x="11091" y="10288"/>
                    <a:pt x="11045" y="6350"/>
                    <a:pt x="10457" y="2480"/>
                  </a:cubicBezTo>
                  <a:cubicBezTo>
                    <a:pt x="10366" y="1779"/>
                    <a:pt x="10208" y="1032"/>
                    <a:pt x="9597" y="534"/>
                  </a:cubicBezTo>
                  <a:cubicBezTo>
                    <a:pt x="9084" y="198"/>
                    <a:pt x="8484" y="0"/>
                    <a:pt x="7874" y="0"/>
                  </a:cubicBez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1"/>
            <p:cNvSpPr/>
            <p:nvPr/>
          </p:nvSpPr>
          <p:spPr>
            <a:xfrm rot="-1640950">
              <a:off x="3498658" y="2140552"/>
              <a:ext cx="88848" cy="72448"/>
            </a:xfrm>
            <a:custGeom>
              <a:avLst/>
              <a:gdLst/>
              <a:ahLst/>
              <a:cxnLst/>
              <a:rect l="l" t="t" r="r" b="b"/>
              <a:pathLst>
                <a:path w="3554" h="2898" extrusionOk="0">
                  <a:moveTo>
                    <a:pt x="3056" y="1"/>
                  </a:moveTo>
                  <a:lnTo>
                    <a:pt x="0" y="2490"/>
                  </a:lnTo>
                  <a:lnTo>
                    <a:pt x="521" y="2898"/>
                  </a:lnTo>
                  <a:lnTo>
                    <a:pt x="3554" y="431"/>
                  </a:lnTo>
                  <a:lnTo>
                    <a:pt x="3056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3651550" y="2012450"/>
              <a:ext cx="302725" cy="409600"/>
            </a:xfrm>
            <a:custGeom>
              <a:avLst/>
              <a:gdLst/>
              <a:ahLst/>
              <a:cxnLst/>
              <a:rect l="l" t="t" r="r" b="b"/>
              <a:pathLst>
                <a:path w="12109" h="16384" extrusionOk="0">
                  <a:moveTo>
                    <a:pt x="3651" y="1"/>
                  </a:moveTo>
                  <a:cubicBezTo>
                    <a:pt x="3300" y="1"/>
                    <a:pt x="2930" y="25"/>
                    <a:pt x="2535" y="69"/>
                  </a:cubicBezTo>
                  <a:cubicBezTo>
                    <a:pt x="1834" y="114"/>
                    <a:pt x="1177" y="408"/>
                    <a:pt x="657" y="884"/>
                  </a:cubicBezTo>
                  <a:cubicBezTo>
                    <a:pt x="114" y="1450"/>
                    <a:pt x="68" y="2219"/>
                    <a:pt x="46" y="2921"/>
                  </a:cubicBezTo>
                  <a:cubicBezTo>
                    <a:pt x="1" y="6836"/>
                    <a:pt x="544" y="10751"/>
                    <a:pt x="1607" y="14531"/>
                  </a:cubicBezTo>
                  <a:cubicBezTo>
                    <a:pt x="1721" y="14916"/>
                    <a:pt x="1947" y="15278"/>
                    <a:pt x="2241" y="15549"/>
                  </a:cubicBezTo>
                  <a:cubicBezTo>
                    <a:pt x="2703" y="15973"/>
                    <a:pt x="3198" y="16110"/>
                    <a:pt x="3709" y="16110"/>
                  </a:cubicBezTo>
                  <a:cubicBezTo>
                    <a:pt x="4398" y="16110"/>
                    <a:pt x="5115" y="15860"/>
                    <a:pt x="5817" y="15730"/>
                  </a:cubicBezTo>
                  <a:cubicBezTo>
                    <a:pt x="6121" y="15682"/>
                    <a:pt x="6428" y="15657"/>
                    <a:pt x="6733" y="15657"/>
                  </a:cubicBezTo>
                  <a:cubicBezTo>
                    <a:pt x="7562" y="15657"/>
                    <a:pt x="8383" y="15836"/>
                    <a:pt x="9144" y="16183"/>
                  </a:cubicBezTo>
                  <a:cubicBezTo>
                    <a:pt x="9423" y="16319"/>
                    <a:pt x="9731" y="16383"/>
                    <a:pt x="10035" y="16383"/>
                  </a:cubicBezTo>
                  <a:cubicBezTo>
                    <a:pt x="10789" y="16383"/>
                    <a:pt x="11521" y="15991"/>
                    <a:pt x="11747" y="15346"/>
                  </a:cubicBezTo>
                  <a:cubicBezTo>
                    <a:pt x="11860" y="15029"/>
                    <a:pt x="11928" y="14735"/>
                    <a:pt x="11973" y="14418"/>
                  </a:cubicBezTo>
                  <a:cubicBezTo>
                    <a:pt x="12109" y="13399"/>
                    <a:pt x="11950" y="12381"/>
                    <a:pt x="11792" y="11385"/>
                  </a:cubicBezTo>
                  <a:cubicBezTo>
                    <a:pt x="11430" y="9190"/>
                    <a:pt x="11068" y="6949"/>
                    <a:pt x="10072" y="4890"/>
                  </a:cubicBezTo>
                  <a:cubicBezTo>
                    <a:pt x="9348" y="3373"/>
                    <a:pt x="8284" y="2083"/>
                    <a:pt x="6971" y="1087"/>
                  </a:cubicBezTo>
                  <a:cubicBezTo>
                    <a:pt x="5927" y="309"/>
                    <a:pt x="4911" y="1"/>
                    <a:pt x="3651" y="1"/>
                  </a:cubicBez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1"/>
            <p:cNvSpPr/>
            <p:nvPr/>
          </p:nvSpPr>
          <p:spPr>
            <a:xfrm rot="1277825">
              <a:off x="3568973" y="2138476"/>
              <a:ext cx="95099" cy="62824"/>
            </a:xfrm>
            <a:custGeom>
              <a:avLst/>
              <a:gdLst/>
              <a:ahLst/>
              <a:cxnLst/>
              <a:rect l="l" t="t" r="r" b="b"/>
              <a:pathLst>
                <a:path w="3804" h="2513" extrusionOk="0">
                  <a:moveTo>
                    <a:pt x="454" y="0"/>
                  </a:moveTo>
                  <a:lnTo>
                    <a:pt x="1" y="475"/>
                  </a:lnTo>
                  <a:lnTo>
                    <a:pt x="3350" y="2512"/>
                  </a:lnTo>
                  <a:lnTo>
                    <a:pt x="3803" y="2014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3551975" y="2086575"/>
              <a:ext cx="44725" cy="26050"/>
            </a:xfrm>
            <a:custGeom>
              <a:avLst/>
              <a:gdLst/>
              <a:ahLst/>
              <a:cxnLst/>
              <a:rect l="l" t="t" r="r" b="b"/>
              <a:pathLst>
                <a:path w="1789" h="1042" extrusionOk="0">
                  <a:moveTo>
                    <a:pt x="1743" y="1"/>
                  </a:moveTo>
                  <a:lnTo>
                    <a:pt x="0" y="114"/>
                  </a:lnTo>
                  <a:lnTo>
                    <a:pt x="68" y="1042"/>
                  </a:lnTo>
                  <a:lnTo>
                    <a:pt x="1788" y="906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3548575" y="2040750"/>
              <a:ext cx="45300" cy="25500"/>
            </a:xfrm>
            <a:custGeom>
              <a:avLst/>
              <a:gdLst/>
              <a:ahLst/>
              <a:cxnLst/>
              <a:rect l="l" t="t" r="r" b="b"/>
              <a:pathLst>
                <a:path w="1812" h="1020" extrusionOk="0">
                  <a:moveTo>
                    <a:pt x="1743" y="1"/>
                  </a:moveTo>
                  <a:lnTo>
                    <a:pt x="1" y="114"/>
                  </a:lnTo>
                  <a:lnTo>
                    <a:pt x="68" y="1019"/>
                  </a:lnTo>
                  <a:lnTo>
                    <a:pt x="1811" y="906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3545750" y="1998875"/>
              <a:ext cx="44725" cy="25500"/>
            </a:xfrm>
            <a:custGeom>
              <a:avLst/>
              <a:gdLst/>
              <a:ahLst/>
              <a:cxnLst/>
              <a:rect l="l" t="t" r="r" b="b"/>
              <a:pathLst>
                <a:path w="1789" h="1020" extrusionOk="0">
                  <a:moveTo>
                    <a:pt x="1743" y="1"/>
                  </a:moveTo>
                  <a:lnTo>
                    <a:pt x="0" y="114"/>
                  </a:lnTo>
                  <a:lnTo>
                    <a:pt x="68" y="1019"/>
                  </a:lnTo>
                  <a:lnTo>
                    <a:pt x="1788" y="906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3708700" y="673225"/>
              <a:ext cx="39625" cy="39050"/>
            </a:xfrm>
            <a:custGeom>
              <a:avLst/>
              <a:gdLst/>
              <a:ahLst/>
              <a:cxnLst/>
              <a:rect l="l" t="t" r="r" b="b"/>
              <a:pathLst>
                <a:path w="1585" h="1562" extrusionOk="0">
                  <a:moveTo>
                    <a:pt x="770" y="0"/>
                  </a:moveTo>
                  <a:cubicBezTo>
                    <a:pt x="566" y="23"/>
                    <a:pt x="385" y="91"/>
                    <a:pt x="227" y="249"/>
                  </a:cubicBezTo>
                  <a:cubicBezTo>
                    <a:pt x="159" y="317"/>
                    <a:pt x="91" y="407"/>
                    <a:pt x="68" y="498"/>
                  </a:cubicBezTo>
                  <a:cubicBezTo>
                    <a:pt x="23" y="588"/>
                    <a:pt x="0" y="702"/>
                    <a:pt x="23" y="792"/>
                  </a:cubicBezTo>
                  <a:cubicBezTo>
                    <a:pt x="23" y="860"/>
                    <a:pt x="23" y="928"/>
                    <a:pt x="46" y="996"/>
                  </a:cubicBezTo>
                  <a:cubicBezTo>
                    <a:pt x="91" y="1132"/>
                    <a:pt x="159" y="1245"/>
                    <a:pt x="249" y="1358"/>
                  </a:cubicBezTo>
                  <a:cubicBezTo>
                    <a:pt x="317" y="1403"/>
                    <a:pt x="362" y="1426"/>
                    <a:pt x="430" y="1471"/>
                  </a:cubicBezTo>
                  <a:cubicBezTo>
                    <a:pt x="544" y="1539"/>
                    <a:pt x="679" y="1562"/>
                    <a:pt x="815" y="1562"/>
                  </a:cubicBezTo>
                  <a:cubicBezTo>
                    <a:pt x="1245" y="1539"/>
                    <a:pt x="1585" y="1200"/>
                    <a:pt x="1585" y="770"/>
                  </a:cubicBezTo>
                  <a:lnTo>
                    <a:pt x="1562" y="566"/>
                  </a:lnTo>
                  <a:cubicBezTo>
                    <a:pt x="1517" y="430"/>
                    <a:pt x="1449" y="317"/>
                    <a:pt x="1336" y="226"/>
                  </a:cubicBezTo>
                  <a:lnTo>
                    <a:pt x="1177" y="91"/>
                  </a:lnTo>
                  <a:cubicBezTo>
                    <a:pt x="1041" y="23"/>
                    <a:pt x="906" y="0"/>
                    <a:pt x="7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3873350" y="667550"/>
              <a:ext cx="39625" cy="39075"/>
            </a:xfrm>
            <a:custGeom>
              <a:avLst/>
              <a:gdLst/>
              <a:ahLst/>
              <a:cxnLst/>
              <a:rect l="l" t="t" r="r" b="b"/>
              <a:pathLst>
                <a:path w="1585" h="1563" extrusionOk="0">
                  <a:moveTo>
                    <a:pt x="770" y="1"/>
                  </a:moveTo>
                  <a:cubicBezTo>
                    <a:pt x="657" y="1"/>
                    <a:pt x="566" y="23"/>
                    <a:pt x="476" y="69"/>
                  </a:cubicBezTo>
                  <a:cubicBezTo>
                    <a:pt x="385" y="114"/>
                    <a:pt x="295" y="159"/>
                    <a:pt x="227" y="250"/>
                  </a:cubicBezTo>
                  <a:cubicBezTo>
                    <a:pt x="136" y="318"/>
                    <a:pt x="91" y="408"/>
                    <a:pt x="46" y="499"/>
                  </a:cubicBezTo>
                  <a:cubicBezTo>
                    <a:pt x="0" y="589"/>
                    <a:pt x="0" y="702"/>
                    <a:pt x="0" y="793"/>
                  </a:cubicBezTo>
                  <a:cubicBezTo>
                    <a:pt x="0" y="861"/>
                    <a:pt x="23" y="929"/>
                    <a:pt x="23" y="997"/>
                  </a:cubicBezTo>
                  <a:cubicBezTo>
                    <a:pt x="68" y="1132"/>
                    <a:pt x="136" y="1245"/>
                    <a:pt x="249" y="1359"/>
                  </a:cubicBezTo>
                  <a:lnTo>
                    <a:pt x="408" y="1472"/>
                  </a:lnTo>
                  <a:cubicBezTo>
                    <a:pt x="521" y="1540"/>
                    <a:pt x="657" y="1562"/>
                    <a:pt x="792" y="1562"/>
                  </a:cubicBezTo>
                  <a:cubicBezTo>
                    <a:pt x="906" y="1562"/>
                    <a:pt x="996" y="1540"/>
                    <a:pt x="1087" y="1494"/>
                  </a:cubicBezTo>
                  <a:cubicBezTo>
                    <a:pt x="1290" y="1427"/>
                    <a:pt x="1449" y="1268"/>
                    <a:pt x="1517" y="1064"/>
                  </a:cubicBezTo>
                  <a:cubicBezTo>
                    <a:pt x="1562" y="974"/>
                    <a:pt x="1585" y="861"/>
                    <a:pt x="1562" y="770"/>
                  </a:cubicBezTo>
                  <a:cubicBezTo>
                    <a:pt x="1562" y="702"/>
                    <a:pt x="1539" y="634"/>
                    <a:pt x="1539" y="567"/>
                  </a:cubicBezTo>
                  <a:cubicBezTo>
                    <a:pt x="1494" y="431"/>
                    <a:pt x="1426" y="318"/>
                    <a:pt x="1336" y="227"/>
                  </a:cubicBezTo>
                  <a:lnTo>
                    <a:pt x="1155" y="91"/>
                  </a:lnTo>
                  <a:cubicBezTo>
                    <a:pt x="1041" y="23"/>
                    <a:pt x="906" y="1"/>
                    <a:pt x="77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3760750" y="798825"/>
              <a:ext cx="113750" cy="55575"/>
            </a:xfrm>
            <a:custGeom>
              <a:avLst/>
              <a:gdLst/>
              <a:ahLst/>
              <a:cxnLst/>
              <a:rect l="l" t="t" r="r" b="b"/>
              <a:pathLst>
                <a:path w="4550" h="2223" extrusionOk="0">
                  <a:moveTo>
                    <a:pt x="4550" y="0"/>
                  </a:moveTo>
                  <a:cubicBezTo>
                    <a:pt x="4549" y="0"/>
                    <a:pt x="3237" y="792"/>
                    <a:pt x="1924" y="792"/>
                  </a:cubicBezTo>
                  <a:cubicBezTo>
                    <a:pt x="1851" y="798"/>
                    <a:pt x="1777" y="800"/>
                    <a:pt x="1703" y="800"/>
                  </a:cubicBezTo>
                  <a:cubicBezTo>
                    <a:pt x="1117" y="800"/>
                    <a:pt x="523" y="641"/>
                    <a:pt x="1" y="340"/>
                  </a:cubicBezTo>
                  <a:lnTo>
                    <a:pt x="1" y="340"/>
                  </a:lnTo>
                  <a:cubicBezTo>
                    <a:pt x="109" y="1427"/>
                    <a:pt x="1012" y="2222"/>
                    <a:pt x="2087" y="2222"/>
                  </a:cubicBezTo>
                  <a:cubicBezTo>
                    <a:pt x="2131" y="2222"/>
                    <a:pt x="2174" y="2221"/>
                    <a:pt x="2218" y="2218"/>
                  </a:cubicBezTo>
                  <a:cubicBezTo>
                    <a:pt x="2229" y="2218"/>
                    <a:pt x="2239" y="2218"/>
                    <a:pt x="2249" y="2218"/>
                  </a:cubicBezTo>
                  <a:cubicBezTo>
                    <a:pt x="4258" y="2218"/>
                    <a:pt x="4550" y="1"/>
                    <a:pt x="4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3771500" y="625175"/>
              <a:ext cx="43600" cy="146300"/>
            </a:xfrm>
            <a:custGeom>
              <a:avLst/>
              <a:gdLst/>
              <a:ahLst/>
              <a:cxnLst/>
              <a:rect l="l" t="t" r="r" b="b"/>
              <a:pathLst>
                <a:path w="1744" h="5852" extrusionOk="0">
                  <a:moveTo>
                    <a:pt x="980" y="1"/>
                  </a:moveTo>
                  <a:cubicBezTo>
                    <a:pt x="931" y="1"/>
                    <a:pt x="883" y="44"/>
                    <a:pt x="883" y="111"/>
                  </a:cubicBezTo>
                  <a:cubicBezTo>
                    <a:pt x="883" y="813"/>
                    <a:pt x="1064" y="1537"/>
                    <a:pt x="1042" y="2262"/>
                  </a:cubicBezTo>
                  <a:cubicBezTo>
                    <a:pt x="1042" y="2873"/>
                    <a:pt x="906" y="3484"/>
                    <a:pt x="634" y="4049"/>
                  </a:cubicBezTo>
                  <a:cubicBezTo>
                    <a:pt x="453" y="4457"/>
                    <a:pt x="1" y="4842"/>
                    <a:pt x="204" y="5317"/>
                  </a:cubicBezTo>
                  <a:cubicBezTo>
                    <a:pt x="374" y="5724"/>
                    <a:pt x="786" y="5852"/>
                    <a:pt x="1191" y="5852"/>
                  </a:cubicBezTo>
                  <a:cubicBezTo>
                    <a:pt x="1326" y="5852"/>
                    <a:pt x="1460" y="5837"/>
                    <a:pt x="1585" y="5815"/>
                  </a:cubicBezTo>
                  <a:cubicBezTo>
                    <a:pt x="1743" y="5792"/>
                    <a:pt x="1721" y="5588"/>
                    <a:pt x="1585" y="5566"/>
                  </a:cubicBezTo>
                  <a:cubicBezTo>
                    <a:pt x="1245" y="5543"/>
                    <a:pt x="861" y="5588"/>
                    <a:pt x="612" y="5339"/>
                  </a:cubicBezTo>
                  <a:cubicBezTo>
                    <a:pt x="385" y="5091"/>
                    <a:pt x="521" y="4864"/>
                    <a:pt x="679" y="4615"/>
                  </a:cubicBezTo>
                  <a:cubicBezTo>
                    <a:pt x="951" y="4208"/>
                    <a:pt x="1132" y="3778"/>
                    <a:pt x="1245" y="3303"/>
                  </a:cubicBezTo>
                  <a:cubicBezTo>
                    <a:pt x="1336" y="2805"/>
                    <a:pt x="1381" y="2307"/>
                    <a:pt x="1336" y="1786"/>
                  </a:cubicBezTo>
                  <a:cubicBezTo>
                    <a:pt x="1313" y="1198"/>
                    <a:pt x="1223" y="632"/>
                    <a:pt x="1064" y="66"/>
                  </a:cubicBezTo>
                  <a:cubicBezTo>
                    <a:pt x="1046" y="21"/>
                    <a:pt x="1013" y="1"/>
                    <a:pt x="980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3553675" y="628525"/>
              <a:ext cx="499050" cy="119975"/>
            </a:xfrm>
            <a:custGeom>
              <a:avLst/>
              <a:gdLst/>
              <a:ahLst/>
              <a:cxnLst/>
              <a:rect l="l" t="t" r="r" b="b"/>
              <a:pathLst>
                <a:path w="19962" h="4799" extrusionOk="0">
                  <a:moveTo>
                    <a:pt x="15164" y="837"/>
                  </a:moveTo>
                  <a:lnTo>
                    <a:pt x="15164" y="860"/>
                  </a:lnTo>
                  <a:lnTo>
                    <a:pt x="17201" y="860"/>
                  </a:lnTo>
                  <a:cubicBezTo>
                    <a:pt x="17449" y="860"/>
                    <a:pt x="17631" y="1041"/>
                    <a:pt x="17653" y="1290"/>
                  </a:cubicBezTo>
                  <a:cubicBezTo>
                    <a:pt x="17653" y="1426"/>
                    <a:pt x="17676" y="1562"/>
                    <a:pt x="17676" y="1675"/>
                  </a:cubicBezTo>
                  <a:cubicBezTo>
                    <a:pt x="17721" y="3463"/>
                    <a:pt x="17721" y="3463"/>
                    <a:pt x="15933" y="3508"/>
                  </a:cubicBezTo>
                  <a:cubicBezTo>
                    <a:pt x="15182" y="3526"/>
                    <a:pt x="14447" y="3560"/>
                    <a:pt x="13714" y="3560"/>
                  </a:cubicBezTo>
                  <a:cubicBezTo>
                    <a:pt x="13540" y="3560"/>
                    <a:pt x="13368" y="3558"/>
                    <a:pt x="13195" y="3553"/>
                  </a:cubicBezTo>
                  <a:cubicBezTo>
                    <a:pt x="12470" y="3531"/>
                    <a:pt x="12357" y="3395"/>
                    <a:pt x="12335" y="2648"/>
                  </a:cubicBezTo>
                  <a:cubicBezTo>
                    <a:pt x="12312" y="815"/>
                    <a:pt x="12199" y="860"/>
                    <a:pt x="14077" y="837"/>
                  </a:cubicBezTo>
                  <a:close/>
                  <a:moveTo>
                    <a:pt x="6212" y="1275"/>
                  </a:moveTo>
                  <a:cubicBezTo>
                    <a:pt x="6648" y="1275"/>
                    <a:pt x="7083" y="1281"/>
                    <a:pt x="7514" y="1290"/>
                  </a:cubicBezTo>
                  <a:cubicBezTo>
                    <a:pt x="7944" y="1290"/>
                    <a:pt x="8080" y="1426"/>
                    <a:pt x="8148" y="1811"/>
                  </a:cubicBezTo>
                  <a:cubicBezTo>
                    <a:pt x="8193" y="1992"/>
                    <a:pt x="8216" y="2173"/>
                    <a:pt x="8238" y="2354"/>
                  </a:cubicBezTo>
                  <a:cubicBezTo>
                    <a:pt x="8374" y="3712"/>
                    <a:pt x="8216" y="3870"/>
                    <a:pt x="6790" y="3938"/>
                  </a:cubicBezTo>
                  <a:cubicBezTo>
                    <a:pt x="6609" y="3946"/>
                    <a:pt x="6428" y="3948"/>
                    <a:pt x="6247" y="3948"/>
                  </a:cubicBezTo>
                  <a:cubicBezTo>
                    <a:pt x="5885" y="3948"/>
                    <a:pt x="5522" y="3938"/>
                    <a:pt x="5160" y="3938"/>
                  </a:cubicBezTo>
                  <a:cubicBezTo>
                    <a:pt x="4768" y="3938"/>
                    <a:pt x="4376" y="3948"/>
                    <a:pt x="3983" y="3948"/>
                  </a:cubicBezTo>
                  <a:cubicBezTo>
                    <a:pt x="3787" y="3948"/>
                    <a:pt x="3591" y="3946"/>
                    <a:pt x="3395" y="3938"/>
                  </a:cubicBezTo>
                  <a:cubicBezTo>
                    <a:pt x="2897" y="3915"/>
                    <a:pt x="2693" y="3757"/>
                    <a:pt x="2671" y="3304"/>
                  </a:cubicBezTo>
                  <a:cubicBezTo>
                    <a:pt x="2603" y="1494"/>
                    <a:pt x="2422" y="1358"/>
                    <a:pt x="4368" y="1313"/>
                  </a:cubicBezTo>
                  <a:cubicBezTo>
                    <a:pt x="4978" y="1286"/>
                    <a:pt x="5596" y="1275"/>
                    <a:pt x="6212" y="1275"/>
                  </a:cubicBezTo>
                  <a:close/>
                  <a:moveTo>
                    <a:pt x="13376" y="0"/>
                  </a:moveTo>
                  <a:cubicBezTo>
                    <a:pt x="13014" y="0"/>
                    <a:pt x="12652" y="45"/>
                    <a:pt x="12289" y="91"/>
                  </a:cubicBezTo>
                  <a:cubicBezTo>
                    <a:pt x="11905" y="136"/>
                    <a:pt x="11588" y="294"/>
                    <a:pt x="11497" y="702"/>
                  </a:cubicBezTo>
                  <a:cubicBezTo>
                    <a:pt x="11457" y="1044"/>
                    <a:pt x="11184" y="1279"/>
                    <a:pt x="10853" y="1279"/>
                  </a:cubicBezTo>
                  <a:cubicBezTo>
                    <a:pt x="10812" y="1279"/>
                    <a:pt x="10770" y="1275"/>
                    <a:pt x="10728" y="1267"/>
                  </a:cubicBezTo>
                  <a:cubicBezTo>
                    <a:pt x="10411" y="1267"/>
                    <a:pt x="10094" y="1290"/>
                    <a:pt x="9777" y="1290"/>
                  </a:cubicBezTo>
                  <a:cubicBezTo>
                    <a:pt x="9712" y="1294"/>
                    <a:pt x="9648" y="1296"/>
                    <a:pt x="9586" y="1296"/>
                  </a:cubicBezTo>
                  <a:cubicBezTo>
                    <a:pt x="9240" y="1296"/>
                    <a:pt x="8947" y="1221"/>
                    <a:pt x="8736" y="837"/>
                  </a:cubicBezTo>
                  <a:cubicBezTo>
                    <a:pt x="8568" y="585"/>
                    <a:pt x="8283" y="450"/>
                    <a:pt x="7990" y="450"/>
                  </a:cubicBezTo>
                  <a:cubicBezTo>
                    <a:pt x="7967" y="450"/>
                    <a:pt x="7944" y="451"/>
                    <a:pt x="7921" y="453"/>
                  </a:cubicBezTo>
                  <a:cubicBezTo>
                    <a:pt x="7420" y="438"/>
                    <a:pt x="6918" y="431"/>
                    <a:pt x="6417" y="431"/>
                  </a:cubicBezTo>
                  <a:cubicBezTo>
                    <a:pt x="5334" y="431"/>
                    <a:pt x="4251" y="466"/>
                    <a:pt x="3169" y="543"/>
                  </a:cubicBezTo>
                  <a:cubicBezTo>
                    <a:pt x="2716" y="589"/>
                    <a:pt x="2241" y="656"/>
                    <a:pt x="1969" y="1064"/>
                  </a:cubicBezTo>
                  <a:cubicBezTo>
                    <a:pt x="1780" y="1317"/>
                    <a:pt x="1568" y="1393"/>
                    <a:pt x="1327" y="1393"/>
                  </a:cubicBezTo>
                  <a:cubicBezTo>
                    <a:pt x="1222" y="1393"/>
                    <a:pt x="1112" y="1379"/>
                    <a:pt x="996" y="1358"/>
                  </a:cubicBezTo>
                  <a:cubicBezTo>
                    <a:pt x="892" y="1320"/>
                    <a:pt x="780" y="1302"/>
                    <a:pt x="667" y="1302"/>
                  </a:cubicBezTo>
                  <a:cubicBezTo>
                    <a:pt x="509" y="1302"/>
                    <a:pt x="349" y="1337"/>
                    <a:pt x="204" y="1403"/>
                  </a:cubicBezTo>
                  <a:cubicBezTo>
                    <a:pt x="113" y="1494"/>
                    <a:pt x="45" y="1607"/>
                    <a:pt x="0" y="1720"/>
                  </a:cubicBezTo>
                  <a:cubicBezTo>
                    <a:pt x="0" y="1788"/>
                    <a:pt x="68" y="1901"/>
                    <a:pt x="136" y="1946"/>
                  </a:cubicBezTo>
                  <a:cubicBezTo>
                    <a:pt x="227" y="2037"/>
                    <a:pt x="340" y="2105"/>
                    <a:pt x="475" y="2128"/>
                  </a:cubicBezTo>
                  <a:cubicBezTo>
                    <a:pt x="1403" y="2173"/>
                    <a:pt x="1833" y="2512"/>
                    <a:pt x="1833" y="3531"/>
                  </a:cubicBezTo>
                  <a:cubicBezTo>
                    <a:pt x="1811" y="4368"/>
                    <a:pt x="2263" y="4708"/>
                    <a:pt x="3123" y="4775"/>
                  </a:cubicBezTo>
                  <a:cubicBezTo>
                    <a:pt x="3365" y="4783"/>
                    <a:pt x="3606" y="4786"/>
                    <a:pt x="3848" y="4786"/>
                  </a:cubicBezTo>
                  <a:cubicBezTo>
                    <a:pt x="4330" y="4786"/>
                    <a:pt x="4813" y="4775"/>
                    <a:pt x="5296" y="4775"/>
                  </a:cubicBezTo>
                  <a:lnTo>
                    <a:pt x="5296" y="4798"/>
                  </a:lnTo>
                  <a:lnTo>
                    <a:pt x="6111" y="4798"/>
                  </a:lnTo>
                  <a:cubicBezTo>
                    <a:pt x="6745" y="4753"/>
                    <a:pt x="7378" y="4753"/>
                    <a:pt x="8012" y="4662"/>
                  </a:cubicBezTo>
                  <a:cubicBezTo>
                    <a:pt x="8578" y="4640"/>
                    <a:pt x="9030" y="4187"/>
                    <a:pt x="9076" y="3621"/>
                  </a:cubicBezTo>
                  <a:cubicBezTo>
                    <a:pt x="9098" y="3485"/>
                    <a:pt x="9121" y="3372"/>
                    <a:pt x="9121" y="3236"/>
                  </a:cubicBezTo>
                  <a:cubicBezTo>
                    <a:pt x="9121" y="2467"/>
                    <a:pt x="9098" y="2376"/>
                    <a:pt x="10094" y="2354"/>
                  </a:cubicBezTo>
                  <a:cubicBezTo>
                    <a:pt x="10411" y="2354"/>
                    <a:pt x="10728" y="2354"/>
                    <a:pt x="11045" y="2376"/>
                  </a:cubicBezTo>
                  <a:cubicBezTo>
                    <a:pt x="11226" y="2376"/>
                    <a:pt x="11384" y="2512"/>
                    <a:pt x="11407" y="2693"/>
                  </a:cubicBezTo>
                  <a:cubicBezTo>
                    <a:pt x="11475" y="2920"/>
                    <a:pt x="11497" y="3146"/>
                    <a:pt x="11520" y="3350"/>
                  </a:cubicBezTo>
                  <a:cubicBezTo>
                    <a:pt x="11610" y="3983"/>
                    <a:pt x="11973" y="4278"/>
                    <a:pt x="12606" y="4368"/>
                  </a:cubicBezTo>
                  <a:cubicBezTo>
                    <a:pt x="13085" y="4428"/>
                    <a:pt x="13563" y="4451"/>
                    <a:pt x="14041" y="4451"/>
                  </a:cubicBezTo>
                  <a:cubicBezTo>
                    <a:pt x="15192" y="4451"/>
                    <a:pt x="16344" y="4319"/>
                    <a:pt x="17495" y="4255"/>
                  </a:cubicBezTo>
                  <a:cubicBezTo>
                    <a:pt x="18015" y="4232"/>
                    <a:pt x="18445" y="3825"/>
                    <a:pt x="18468" y="3304"/>
                  </a:cubicBezTo>
                  <a:cubicBezTo>
                    <a:pt x="18513" y="2942"/>
                    <a:pt x="18536" y="2580"/>
                    <a:pt x="18536" y="2241"/>
                  </a:cubicBezTo>
                  <a:cubicBezTo>
                    <a:pt x="18513" y="1856"/>
                    <a:pt x="18717" y="1516"/>
                    <a:pt x="19056" y="1358"/>
                  </a:cubicBezTo>
                  <a:cubicBezTo>
                    <a:pt x="19373" y="1200"/>
                    <a:pt x="19735" y="1086"/>
                    <a:pt x="19916" y="747"/>
                  </a:cubicBezTo>
                  <a:cubicBezTo>
                    <a:pt x="19962" y="634"/>
                    <a:pt x="19962" y="498"/>
                    <a:pt x="19916" y="385"/>
                  </a:cubicBezTo>
                  <a:cubicBezTo>
                    <a:pt x="19894" y="317"/>
                    <a:pt x="19781" y="272"/>
                    <a:pt x="19690" y="249"/>
                  </a:cubicBezTo>
                  <a:cubicBezTo>
                    <a:pt x="19643" y="235"/>
                    <a:pt x="19597" y="229"/>
                    <a:pt x="19553" y="229"/>
                  </a:cubicBezTo>
                  <a:cubicBezTo>
                    <a:pt x="19265" y="229"/>
                    <a:pt x="19034" y="483"/>
                    <a:pt x="18755" y="483"/>
                  </a:cubicBezTo>
                  <a:cubicBezTo>
                    <a:pt x="18727" y="483"/>
                    <a:pt x="18700" y="481"/>
                    <a:pt x="18672" y="475"/>
                  </a:cubicBezTo>
                  <a:cubicBezTo>
                    <a:pt x="18341" y="409"/>
                    <a:pt x="18140" y="22"/>
                    <a:pt x="17754" y="22"/>
                  </a:cubicBezTo>
                  <a:cubicBezTo>
                    <a:pt x="17743" y="22"/>
                    <a:pt x="17732" y="22"/>
                    <a:pt x="17721" y="23"/>
                  </a:cubicBezTo>
                  <a:cubicBezTo>
                    <a:pt x="17685" y="27"/>
                    <a:pt x="17649" y="29"/>
                    <a:pt x="17612" y="29"/>
                  </a:cubicBezTo>
                  <a:cubicBezTo>
                    <a:pt x="17468" y="29"/>
                    <a:pt x="17323" y="0"/>
                    <a:pt x="1717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2957325" y="2137650"/>
              <a:ext cx="286300" cy="262050"/>
            </a:xfrm>
            <a:custGeom>
              <a:avLst/>
              <a:gdLst/>
              <a:ahLst/>
              <a:cxnLst/>
              <a:rect l="l" t="t" r="r" b="b"/>
              <a:pathLst>
                <a:path w="11452" h="10482" extrusionOk="0">
                  <a:moveTo>
                    <a:pt x="3915" y="1"/>
                  </a:moveTo>
                  <a:cubicBezTo>
                    <a:pt x="3285" y="1"/>
                    <a:pt x="2782" y="67"/>
                    <a:pt x="2512" y="221"/>
                  </a:cubicBezTo>
                  <a:cubicBezTo>
                    <a:pt x="1018" y="1081"/>
                    <a:pt x="0" y="9817"/>
                    <a:pt x="837" y="10224"/>
                  </a:cubicBezTo>
                  <a:cubicBezTo>
                    <a:pt x="1189" y="10405"/>
                    <a:pt x="2269" y="10482"/>
                    <a:pt x="3447" y="10482"/>
                  </a:cubicBezTo>
                  <a:cubicBezTo>
                    <a:pt x="5076" y="10482"/>
                    <a:pt x="6891" y="10335"/>
                    <a:pt x="7220" y="10111"/>
                  </a:cubicBezTo>
                  <a:cubicBezTo>
                    <a:pt x="7604" y="9885"/>
                    <a:pt x="7899" y="9545"/>
                    <a:pt x="8057" y="9138"/>
                  </a:cubicBezTo>
                  <a:cubicBezTo>
                    <a:pt x="8193" y="8821"/>
                    <a:pt x="8261" y="8459"/>
                    <a:pt x="8261" y="8097"/>
                  </a:cubicBezTo>
                  <a:cubicBezTo>
                    <a:pt x="9098" y="7780"/>
                    <a:pt x="9596" y="7350"/>
                    <a:pt x="9460" y="6037"/>
                  </a:cubicBezTo>
                  <a:cubicBezTo>
                    <a:pt x="9732" y="5992"/>
                    <a:pt x="10003" y="5879"/>
                    <a:pt x="10252" y="5721"/>
                  </a:cubicBezTo>
                  <a:cubicBezTo>
                    <a:pt x="11339" y="5019"/>
                    <a:pt x="10569" y="3887"/>
                    <a:pt x="10569" y="3887"/>
                  </a:cubicBezTo>
                  <a:cubicBezTo>
                    <a:pt x="10728" y="3729"/>
                    <a:pt x="10863" y="3548"/>
                    <a:pt x="10954" y="3344"/>
                  </a:cubicBezTo>
                  <a:cubicBezTo>
                    <a:pt x="11248" y="2824"/>
                    <a:pt x="11452" y="2032"/>
                    <a:pt x="10524" y="1443"/>
                  </a:cubicBezTo>
                  <a:cubicBezTo>
                    <a:pt x="9397" y="715"/>
                    <a:pt x="5974" y="1"/>
                    <a:pt x="3915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3031425" y="2191075"/>
              <a:ext cx="199750" cy="43775"/>
            </a:xfrm>
            <a:custGeom>
              <a:avLst/>
              <a:gdLst/>
              <a:ahLst/>
              <a:cxnLst/>
              <a:rect l="l" t="t" r="r" b="b"/>
              <a:pathLst>
                <a:path w="7990" h="1751" extrusionOk="0">
                  <a:moveTo>
                    <a:pt x="4133" y="1"/>
                  </a:moveTo>
                  <a:cubicBezTo>
                    <a:pt x="4030" y="1"/>
                    <a:pt x="3928" y="3"/>
                    <a:pt x="3826" y="8"/>
                  </a:cubicBezTo>
                  <a:cubicBezTo>
                    <a:pt x="2739" y="121"/>
                    <a:pt x="91" y="755"/>
                    <a:pt x="1" y="755"/>
                  </a:cubicBezTo>
                  <a:cubicBezTo>
                    <a:pt x="114" y="755"/>
                    <a:pt x="4391" y="823"/>
                    <a:pt x="5297" y="981"/>
                  </a:cubicBezTo>
                  <a:cubicBezTo>
                    <a:pt x="6225" y="1162"/>
                    <a:pt x="7266" y="1434"/>
                    <a:pt x="7605" y="1750"/>
                  </a:cubicBezTo>
                  <a:cubicBezTo>
                    <a:pt x="7764" y="1592"/>
                    <a:pt x="7899" y="1411"/>
                    <a:pt x="7990" y="1207"/>
                  </a:cubicBezTo>
                  <a:cubicBezTo>
                    <a:pt x="6873" y="427"/>
                    <a:pt x="5520" y="1"/>
                    <a:pt x="4133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3043325" y="2262025"/>
              <a:ext cx="170325" cy="26575"/>
            </a:xfrm>
            <a:custGeom>
              <a:avLst/>
              <a:gdLst/>
              <a:ahLst/>
              <a:cxnLst/>
              <a:rect l="l" t="t" r="r" b="b"/>
              <a:pathLst>
                <a:path w="6813" h="1063" extrusionOk="0">
                  <a:moveTo>
                    <a:pt x="3980" y="1"/>
                  </a:moveTo>
                  <a:cubicBezTo>
                    <a:pt x="2336" y="1"/>
                    <a:pt x="77" y="681"/>
                    <a:pt x="0" y="700"/>
                  </a:cubicBezTo>
                  <a:lnTo>
                    <a:pt x="6020" y="1062"/>
                  </a:lnTo>
                  <a:cubicBezTo>
                    <a:pt x="6292" y="1017"/>
                    <a:pt x="6563" y="904"/>
                    <a:pt x="6812" y="746"/>
                  </a:cubicBezTo>
                  <a:cubicBezTo>
                    <a:pt x="6156" y="429"/>
                    <a:pt x="5454" y="202"/>
                    <a:pt x="4753" y="67"/>
                  </a:cubicBezTo>
                  <a:cubicBezTo>
                    <a:pt x="4522" y="21"/>
                    <a:pt x="4260" y="1"/>
                    <a:pt x="3980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3056325" y="2340075"/>
              <a:ext cx="107525" cy="26100"/>
            </a:xfrm>
            <a:custGeom>
              <a:avLst/>
              <a:gdLst/>
              <a:ahLst/>
              <a:cxnLst/>
              <a:rect l="l" t="t" r="r" b="b"/>
              <a:pathLst>
                <a:path w="4301" h="1044" extrusionOk="0">
                  <a:moveTo>
                    <a:pt x="4301" y="0"/>
                  </a:moveTo>
                  <a:lnTo>
                    <a:pt x="1" y="407"/>
                  </a:lnTo>
                  <a:cubicBezTo>
                    <a:pt x="1" y="407"/>
                    <a:pt x="2375" y="1043"/>
                    <a:pt x="3964" y="1043"/>
                  </a:cubicBezTo>
                  <a:cubicBezTo>
                    <a:pt x="4016" y="1043"/>
                    <a:pt x="4069" y="1043"/>
                    <a:pt x="4120" y="1041"/>
                  </a:cubicBezTo>
                  <a:cubicBezTo>
                    <a:pt x="4233" y="702"/>
                    <a:pt x="4301" y="362"/>
                    <a:pt x="4301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3927100" y="1510600"/>
              <a:ext cx="200325" cy="229950"/>
            </a:xfrm>
            <a:custGeom>
              <a:avLst/>
              <a:gdLst/>
              <a:ahLst/>
              <a:cxnLst/>
              <a:rect l="l" t="t" r="r" b="b"/>
              <a:pathLst>
                <a:path w="8013" h="9198" extrusionOk="0">
                  <a:moveTo>
                    <a:pt x="0" y="0"/>
                  </a:moveTo>
                  <a:lnTo>
                    <a:pt x="0" y="6405"/>
                  </a:lnTo>
                  <a:cubicBezTo>
                    <a:pt x="0" y="6405"/>
                    <a:pt x="181" y="8284"/>
                    <a:pt x="2671" y="8985"/>
                  </a:cubicBezTo>
                  <a:cubicBezTo>
                    <a:pt x="3176" y="9132"/>
                    <a:pt x="3674" y="9197"/>
                    <a:pt x="4150" y="9197"/>
                  </a:cubicBezTo>
                  <a:cubicBezTo>
                    <a:pt x="6021" y="9197"/>
                    <a:pt x="7542" y="8194"/>
                    <a:pt x="7740" y="7220"/>
                  </a:cubicBezTo>
                  <a:cubicBezTo>
                    <a:pt x="8012" y="5885"/>
                    <a:pt x="7854" y="295"/>
                    <a:pt x="7831" y="1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3819025" y="3178025"/>
              <a:ext cx="475875" cy="213875"/>
            </a:xfrm>
            <a:custGeom>
              <a:avLst/>
              <a:gdLst/>
              <a:ahLst/>
              <a:cxnLst/>
              <a:rect l="l" t="t" r="r" b="b"/>
              <a:pathLst>
                <a:path w="19035" h="8555" extrusionOk="0">
                  <a:moveTo>
                    <a:pt x="18287" y="0"/>
                  </a:moveTo>
                  <a:cubicBezTo>
                    <a:pt x="18197" y="23"/>
                    <a:pt x="18106" y="23"/>
                    <a:pt x="18016" y="23"/>
                  </a:cubicBezTo>
                  <a:cubicBezTo>
                    <a:pt x="15820" y="204"/>
                    <a:pt x="13625" y="362"/>
                    <a:pt x="11430" y="521"/>
                  </a:cubicBezTo>
                  <a:cubicBezTo>
                    <a:pt x="9642" y="656"/>
                    <a:pt x="7854" y="815"/>
                    <a:pt x="6089" y="973"/>
                  </a:cubicBezTo>
                  <a:cubicBezTo>
                    <a:pt x="4979" y="1067"/>
                    <a:pt x="3859" y="1118"/>
                    <a:pt x="2743" y="1118"/>
                  </a:cubicBezTo>
                  <a:cubicBezTo>
                    <a:pt x="2242" y="1118"/>
                    <a:pt x="1743" y="1107"/>
                    <a:pt x="1245" y="1086"/>
                  </a:cubicBezTo>
                  <a:cubicBezTo>
                    <a:pt x="974" y="1086"/>
                    <a:pt x="521" y="1064"/>
                    <a:pt x="1" y="1041"/>
                  </a:cubicBezTo>
                  <a:lnTo>
                    <a:pt x="1" y="1041"/>
                  </a:lnTo>
                  <a:lnTo>
                    <a:pt x="680" y="8555"/>
                  </a:lnTo>
                  <a:lnTo>
                    <a:pt x="19034" y="8555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3295100" y="3167275"/>
              <a:ext cx="464550" cy="224625"/>
            </a:xfrm>
            <a:custGeom>
              <a:avLst/>
              <a:gdLst/>
              <a:ahLst/>
              <a:cxnLst/>
              <a:rect l="l" t="t" r="r" b="b"/>
              <a:pathLst>
                <a:path w="18582" h="8985" extrusionOk="0">
                  <a:moveTo>
                    <a:pt x="0" y="0"/>
                  </a:moveTo>
                  <a:lnTo>
                    <a:pt x="204" y="8985"/>
                  </a:lnTo>
                  <a:lnTo>
                    <a:pt x="18581" y="8985"/>
                  </a:lnTo>
                  <a:lnTo>
                    <a:pt x="18400" y="1335"/>
                  </a:lnTo>
                  <a:cubicBezTo>
                    <a:pt x="17721" y="1313"/>
                    <a:pt x="17155" y="1290"/>
                    <a:pt x="16929" y="1267"/>
                  </a:cubicBezTo>
                  <a:cubicBezTo>
                    <a:pt x="15368" y="1222"/>
                    <a:pt x="13806" y="1200"/>
                    <a:pt x="12222" y="1109"/>
                  </a:cubicBezTo>
                  <a:cubicBezTo>
                    <a:pt x="10117" y="1018"/>
                    <a:pt x="8035" y="860"/>
                    <a:pt x="5930" y="724"/>
                  </a:cubicBezTo>
                  <a:cubicBezTo>
                    <a:pt x="3938" y="588"/>
                    <a:pt x="1969" y="340"/>
                    <a:pt x="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36686E2-4385-680F-E357-E54A4545C2E1}"/>
              </a:ext>
            </a:extLst>
          </p:cNvPr>
          <p:cNvSpPr txBox="1"/>
          <p:nvPr/>
        </p:nvSpPr>
        <p:spPr>
          <a:xfrm>
            <a:off x="5757987" y="2202432"/>
            <a:ext cx="3252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b="0" i="0" u="none" strike="noStrike" baseline="0" dirty="0">
                <a:latin typeface="BerkeleyStd-Medium"/>
              </a:rPr>
              <a:t>Es importante recordar que la práctica de la enfermería se realiza en </a:t>
            </a:r>
            <a:r>
              <a:rPr lang="es-MX" sz="1800" dirty="0">
                <a:latin typeface="BerkeleyStd-Medium"/>
              </a:rPr>
              <a:t>un gran porcentaje en</a:t>
            </a:r>
            <a:r>
              <a:rPr lang="es-MX" sz="1800" b="0" i="0" u="none" strike="noStrike" baseline="0" dirty="0">
                <a:latin typeface="BerkeleyStd-Medium"/>
              </a:rPr>
              <a:t> instituciones del sector gubernamental.</a:t>
            </a:r>
            <a:endParaRPr lang="es-EC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48"/>
          <p:cNvSpPr txBox="1">
            <a:spLocks noGrp="1"/>
          </p:cNvSpPr>
          <p:nvPr>
            <p:ph type="subTitle" idx="1"/>
          </p:nvPr>
        </p:nvSpPr>
        <p:spPr>
          <a:xfrm>
            <a:off x="2030249" y="613064"/>
            <a:ext cx="6715844" cy="2996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dirty="0"/>
              <a:t>Planeación estratégica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Por lo que se refiere a los servicios de enfermería que se ubican en el sector salud, la planeación estratégica consiste en proyectar el cumplimiento de objetivos a largo plazo mediante el aprovechamiento de las capacidades para influir el entorno</a:t>
            </a:r>
            <a:endParaRPr sz="2400" dirty="0"/>
          </a:p>
        </p:txBody>
      </p:sp>
      <p:grpSp>
        <p:nvGrpSpPr>
          <p:cNvPr id="1167" name="Google Shape;1167;p48"/>
          <p:cNvGrpSpPr/>
          <p:nvPr/>
        </p:nvGrpSpPr>
        <p:grpSpPr>
          <a:xfrm rot="-332614">
            <a:off x="202228" y="82978"/>
            <a:ext cx="1775123" cy="1181146"/>
            <a:chOff x="238125" y="502000"/>
            <a:chExt cx="7027925" cy="4604825"/>
          </a:xfrm>
        </p:grpSpPr>
        <p:sp>
          <p:nvSpPr>
            <p:cNvPr id="1168" name="Google Shape;1168;p48"/>
            <p:cNvSpPr/>
            <p:nvPr/>
          </p:nvSpPr>
          <p:spPr>
            <a:xfrm>
              <a:off x="238125" y="1242100"/>
              <a:ext cx="7027925" cy="3411000"/>
            </a:xfrm>
            <a:custGeom>
              <a:avLst/>
              <a:gdLst/>
              <a:ahLst/>
              <a:cxnLst/>
              <a:rect l="l" t="t" r="r" b="b"/>
              <a:pathLst>
                <a:path w="281117" h="136440" extrusionOk="0">
                  <a:moveTo>
                    <a:pt x="150212" y="23684"/>
                  </a:moveTo>
                  <a:lnTo>
                    <a:pt x="150212" y="47883"/>
                  </a:lnTo>
                  <a:lnTo>
                    <a:pt x="174410" y="47883"/>
                  </a:lnTo>
                  <a:lnTo>
                    <a:pt x="174410" y="67319"/>
                  </a:lnTo>
                  <a:lnTo>
                    <a:pt x="150212" y="67319"/>
                  </a:lnTo>
                  <a:lnTo>
                    <a:pt x="150212" y="91518"/>
                  </a:lnTo>
                  <a:lnTo>
                    <a:pt x="130776" y="91518"/>
                  </a:lnTo>
                  <a:lnTo>
                    <a:pt x="130776" y="67319"/>
                  </a:lnTo>
                  <a:lnTo>
                    <a:pt x="106577" y="67319"/>
                  </a:lnTo>
                  <a:lnTo>
                    <a:pt x="106577" y="47883"/>
                  </a:lnTo>
                  <a:lnTo>
                    <a:pt x="130776" y="47883"/>
                  </a:lnTo>
                  <a:lnTo>
                    <a:pt x="130776" y="23684"/>
                  </a:lnTo>
                  <a:close/>
                  <a:moveTo>
                    <a:pt x="140558" y="1"/>
                  </a:moveTo>
                  <a:cubicBezTo>
                    <a:pt x="109151" y="1"/>
                    <a:pt x="77745" y="3090"/>
                    <a:pt x="46853" y="9268"/>
                  </a:cubicBezTo>
                  <a:cubicBezTo>
                    <a:pt x="45437" y="9397"/>
                    <a:pt x="43892" y="9783"/>
                    <a:pt x="42348" y="10040"/>
                  </a:cubicBezTo>
                  <a:lnTo>
                    <a:pt x="0" y="18793"/>
                  </a:lnTo>
                  <a:lnTo>
                    <a:pt x="25228" y="136439"/>
                  </a:lnTo>
                  <a:lnTo>
                    <a:pt x="30892" y="134509"/>
                  </a:lnTo>
                  <a:cubicBezTo>
                    <a:pt x="79289" y="122023"/>
                    <a:pt x="109924" y="115716"/>
                    <a:pt x="140558" y="115716"/>
                  </a:cubicBezTo>
                  <a:cubicBezTo>
                    <a:pt x="171193" y="115716"/>
                    <a:pt x="201827" y="122023"/>
                    <a:pt x="250224" y="134509"/>
                  </a:cubicBezTo>
                  <a:lnTo>
                    <a:pt x="255888" y="136439"/>
                  </a:lnTo>
                  <a:lnTo>
                    <a:pt x="281116" y="18922"/>
                  </a:lnTo>
                  <a:lnTo>
                    <a:pt x="238769" y="10040"/>
                  </a:lnTo>
                  <a:cubicBezTo>
                    <a:pt x="237224" y="9783"/>
                    <a:pt x="235679" y="9397"/>
                    <a:pt x="234135" y="9268"/>
                  </a:cubicBezTo>
                  <a:cubicBezTo>
                    <a:pt x="203372" y="3090"/>
                    <a:pt x="171965" y="1"/>
                    <a:pt x="140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868825" y="4135000"/>
              <a:ext cx="5766500" cy="971825"/>
            </a:xfrm>
            <a:custGeom>
              <a:avLst/>
              <a:gdLst/>
              <a:ahLst/>
              <a:cxnLst/>
              <a:rect l="l" t="t" r="r" b="b"/>
              <a:pathLst>
                <a:path w="230660" h="38873" extrusionOk="0">
                  <a:moveTo>
                    <a:pt x="115330" y="0"/>
                  </a:moveTo>
                  <a:cubicBezTo>
                    <a:pt x="84696" y="0"/>
                    <a:pt x="54061" y="6307"/>
                    <a:pt x="5664" y="18793"/>
                  </a:cubicBezTo>
                  <a:lnTo>
                    <a:pt x="0" y="20723"/>
                  </a:lnTo>
                  <a:lnTo>
                    <a:pt x="3862" y="38872"/>
                  </a:lnTo>
                  <a:lnTo>
                    <a:pt x="5149" y="38486"/>
                  </a:lnTo>
                  <a:cubicBezTo>
                    <a:pt x="53675" y="25872"/>
                    <a:pt x="84438" y="19436"/>
                    <a:pt x="115330" y="19436"/>
                  </a:cubicBezTo>
                  <a:cubicBezTo>
                    <a:pt x="146093" y="19436"/>
                    <a:pt x="176985" y="25872"/>
                    <a:pt x="225382" y="38486"/>
                  </a:cubicBezTo>
                  <a:lnTo>
                    <a:pt x="226798" y="38872"/>
                  </a:lnTo>
                  <a:lnTo>
                    <a:pt x="230660" y="20723"/>
                  </a:lnTo>
                  <a:lnTo>
                    <a:pt x="224996" y="18793"/>
                  </a:lnTo>
                  <a:cubicBezTo>
                    <a:pt x="176599" y="6307"/>
                    <a:pt x="145965" y="0"/>
                    <a:pt x="115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1409425" y="502000"/>
              <a:ext cx="4682075" cy="971825"/>
            </a:xfrm>
            <a:custGeom>
              <a:avLst/>
              <a:gdLst/>
              <a:ahLst/>
              <a:cxnLst/>
              <a:rect l="l" t="t" r="r" b="b"/>
              <a:pathLst>
                <a:path w="187283" h="38873" extrusionOk="0">
                  <a:moveTo>
                    <a:pt x="54963" y="0"/>
                  </a:moveTo>
                  <a:cubicBezTo>
                    <a:pt x="30249" y="0"/>
                    <a:pt x="8239" y="15575"/>
                    <a:pt x="1" y="38872"/>
                  </a:cubicBezTo>
                  <a:cubicBezTo>
                    <a:pt x="30957" y="32758"/>
                    <a:pt x="62332" y="29701"/>
                    <a:pt x="93690" y="29701"/>
                  </a:cubicBezTo>
                  <a:cubicBezTo>
                    <a:pt x="125049" y="29701"/>
                    <a:pt x="156391" y="32758"/>
                    <a:pt x="187283" y="38872"/>
                  </a:cubicBezTo>
                  <a:cubicBezTo>
                    <a:pt x="179045" y="15575"/>
                    <a:pt x="157163" y="0"/>
                    <a:pt x="132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2902550" y="1834200"/>
              <a:ext cx="1695850" cy="1695850"/>
            </a:xfrm>
            <a:custGeom>
              <a:avLst/>
              <a:gdLst/>
              <a:ahLst/>
              <a:cxnLst/>
              <a:rect l="l" t="t" r="r" b="b"/>
              <a:pathLst>
                <a:path w="67834" h="67834" extrusionOk="0">
                  <a:moveTo>
                    <a:pt x="24199" y="0"/>
                  </a:moveTo>
                  <a:lnTo>
                    <a:pt x="24199" y="24199"/>
                  </a:lnTo>
                  <a:lnTo>
                    <a:pt x="0" y="24199"/>
                  </a:lnTo>
                  <a:lnTo>
                    <a:pt x="0" y="43635"/>
                  </a:lnTo>
                  <a:lnTo>
                    <a:pt x="24199" y="43635"/>
                  </a:lnTo>
                  <a:lnTo>
                    <a:pt x="24199" y="67834"/>
                  </a:lnTo>
                  <a:lnTo>
                    <a:pt x="43635" y="67834"/>
                  </a:lnTo>
                  <a:lnTo>
                    <a:pt x="43635" y="43635"/>
                  </a:lnTo>
                  <a:lnTo>
                    <a:pt x="67833" y="43635"/>
                  </a:lnTo>
                  <a:lnTo>
                    <a:pt x="67833" y="24199"/>
                  </a:lnTo>
                  <a:lnTo>
                    <a:pt x="43635" y="24199"/>
                  </a:lnTo>
                  <a:lnTo>
                    <a:pt x="436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48"/>
          <p:cNvGrpSpPr/>
          <p:nvPr/>
        </p:nvGrpSpPr>
        <p:grpSpPr>
          <a:xfrm>
            <a:off x="6596284" y="3553190"/>
            <a:ext cx="2771973" cy="1336390"/>
            <a:chOff x="752817" y="3135891"/>
            <a:chExt cx="2704892" cy="1303922"/>
          </a:xfrm>
        </p:grpSpPr>
        <p:sp>
          <p:nvSpPr>
            <p:cNvPr id="1173" name="Google Shape;1173;p48"/>
            <p:cNvSpPr/>
            <p:nvPr/>
          </p:nvSpPr>
          <p:spPr>
            <a:xfrm>
              <a:off x="874383" y="3135891"/>
              <a:ext cx="537158" cy="179961"/>
            </a:xfrm>
            <a:custGeom>
              <a:avLst/>
              <a:gdLst/>
              <a:ahLst/>
              <a:cxnLst/>
              <a:rect l="l" t="t" r="r" b="b"/>
              <a:pathLst>
                <a:path w="16760" h="5615" extrusionOk="0">
                  <a:moveTo>
                    <a:pt x="5631" y="0"/>
                  </a:moveTo>
                  <a:cubicBezTo>
                    <a:pt x="2524" y="0"/>
                    <a:pt x="1" y="2506"/>
                    <a:pt x="1" y="5614"/>
                  </a:cubicBezTo>
                  <a:lnTo>
                    <a:pt x="16759" y="5614"/>
                  </a:lnTo>
                  <a:cubicBezTo>
                    <a:pt x="16759" y="2506"/>
                    <a:pt x="14236" y="0"/>
                    <a:pt x="1112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922458" y="3367836"/>
              <a:ext cx="1959345" cy="838845"/>
            </a:xfrm>
            <a:custGeom>
              <a:avLst/>
              <a:gdLst/>
              <a:ahLst/>
              <a:cxnLst/>
              <a:rect l="l" t="t" r="r" b="b"/>
              <a:pathLst>
                <a:path w="61134" h="26173" extrusionOk="0">
                  <a:moveTo>
                    <a:pt x="1206" y="1"/>
                  </a:moveTo>
                  <a:cubicBezTo>
                    <a:pt x="387" y="1"/>
                    <a:pt x="1" y="1255"/>
                    <a:pt x="923" y="1635"/>
                  </a:cubicBezTo>
                  <a:lnTo>
                    <a:pt x="59587" y="26097"/>
                  </a:lnTo>
                  <a:cubicBezTo>
                    <a:pt x="59712" y="26149"/>
                    <a:pt x="59831" y="26173"/>
                    <a:pt x="59942" y="26173"/>
                  </a:cubicBezTo>
                  <a:cubicBezTo>
                    <a:pt x="60752" y="26173"/>
                    <a:pt x="61133" y="24925"/>
                    <a:pt x="60222" y="24543"/>
                  </a:cubicBezTo>
                  <a:lnTo>
                    <a:pt x="1575" y="82"/>
                  </a:lnTo>
                  <a:cubicBezTo>
                    <a:pt x="1445" y="26"/>
                    <a:pt x="1321" y="1"/>
                    <a:pt x="120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1327890" y="3367997"/>
              <a:ext cx="1959825" cy="838813"/>
            </a:xfrm>
            <a:custGeom>
              <a:avLst/>
              <a:gdLst/>
              <a:ahLst/>
              <a:cxnLst/>
              <a:rect l="l" t="t" r="r" b="b"/>
              <a:pathLst>
                <a:path w="61149" h="26172" extrusionOk="0">
                  <a:moveTo>
                    <a:pt x="59941" y="1"/>
                  </a:moveTo>
                  <a:cubicBezTo>
                    <a:pt x="59830" y="1"/>
                    <a:pt x="59711" y="24"/>
                    <a:pt x="59586" y="77"/>
                  </a:cubicBezTo>
                  <a:lnTo>
                    <a:pt x="938" y="24538"/>
                  </a:lnTo>
                  <a:cubicBezTo>
                    <a:pt x="0" y="24904"/>
                    <a:pt x="400" y="26172"/>
                    <a:pt x="1212" y="26172"/>
                  </a:cubicBezTo>
                  <a:cubicBezTo>
                    <a:pt x="1325" y="26172"/>
                    <a:pt x="1447" y="26147"/>
                    <a:pt x="1573" y="26092"/>
                  </a:cubicBezTo>
                  <a:lnTo>
                    <a:pt x="60237" y="1630"/>
                  </a:lnTo>
                  <a:cubicBezTo>
                    <a:pt x="61148" y="1248"/>
                    <a:pt x="60754" y="1"/>
                    <a:pt x="5994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752817" y="3310467"/>
              <a:ext cx="2704892" cy="101246"/>
            </a:xfrm>
            <a:custGeom>
              <a:avLst/>
              <a:gdLst/>
              <a:ahLst/>
              <a:cxnLst/>
              <a:rect l="l" t="t" r="r" b="b"/>
              <a:pathLst>
                <a:path w="84396" h="3159" extrusionOk="0">
                  <a:moveTo>
                    <a:pt x="1588" y="0"/>
                  </a:moveTo>
                  <a:cubicBezTo>
                    <a:pt x="719" y="0"/>
                    <a:pt x="1" y="702"/>
                    <a:pt x="1" y="1571"/>
                  </a:cubicBezTo>
                  <a:cubicBezTo>
                    <a:pt x="1" y="2440"/>
                    <a:pt x="719" y="3158"/>
                    <a:pt x="1588" y="3158"/>
                  </a:cubicBezTo>
                  <a:lnTo>
                    <a:pt x="82808" y="3158"/>
                  </a:lnTo>
                  <a:cubicBezTo>
                    <a:pt x="83677" y="3158"/>
                    <a:pt x="84396" y="2440"/>
                    <a:pt x="84379" y="1571"/>
                  </a:cubicBezTo>
                  <a:cubicBezTo>
                    <a:pt x="84396" y="702"/>
                    <a:pt x="83677" y="0"/>
                    <a:pt x="8280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1343499" y="4154408"/>
              <a:ext cx="68042" cy="189063"/>
            </a:xfrm>
            <a:custGeom>
              <a:avLst/>
              <a:gdLst/>
              <a:ahLst/>
              <a:cxnLst/>
              <a:rect l="l" t="t" r="r" b="b"/>
              <a:pathLst>
                <a:path w="2123" h="5899" extrusionOk="0">
                  <a:moveTo>
                    <a:pt x="1061" y="1"/>
                  </a:moveTo>
                  <a:cubicBezTo>
                    <a:pt x="531" y="1"/>
                    <a:pt x="0" y="352"/>
                    <a:pt x="0" y="1053"/>
                  </a:cubicBezTo>
                  <a:lnTo>
                    <a:pt x="0" y="4830"/>
                  </a:lnTo>
                  <a:cubicBezTo>
                    <a:pt x="0" y="5431"/>
                    <a:pt x="468" y="5899"/>
                    <a:pt x="1070" y="5899"/>
                  </a:cubicBezTo>
                  <a:cubicBezTo>
                    <a:pt x="1655" y="5899"/>
                    <a:pt x="2122" y="5431"/>
                    <a:pt x="2122" y="4830"/>
                  </a:cubicBezTo>
                  <a:lnTo>
                    <a:pt x="2122" y="1053"/>
                  </a:lnTo>
                  <a:cubicBezTo>
                    <a:pt x="2122" y="352"/>
                    <a:pt x="1592" y="1"/>
                    <a:pt x="106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2799017" y="4154408"/>
              <a:ext cx="68042" cy="189063"/>
            </a:xfrm>
            <a:custGeom>
              <a:avLst/>
              <a:gdLst/>
              <a:ahLst/>
              <a:cxnLst/>
              <a:rect l="l" t="t" r="r" b="b"/>
              <a:pathLst>
                <a:path w="2123" h="5899" extrusionOk="0">
                  <a:moveTo>
                    <a:pt x="1061" y="1"/>
                  </a:moveTo>
                  <a:cubicBezTo>
                    <a:pt x="531" y="1"/>
                    <a:pt x="0" y="352"/>
                    <a:pt x="0" y="1053"/>
                  </a:cubicBezTo>
                  <a:lnTo>
                    <a:pt x="0" y="4830"/>
                  </a:lnTo>
                  <a:cubicBezTo>
                    <a:pt x="0" y="5431"/>
                    <a:pt x="468" y="5899"/>
                    <a:pt x="1053" y="5899"/>
                  </a:cubicBezTo>
                  <a:cubicBezTo>
                    <a:pt x="1654" y="5899"/>
                    <a:pt x="2122" y="5431"/>
                    <a:pt x="2122" y="4830"/>
                  </a:cubicBezTo>
                  <a:lnTo>
                    <a:pt x="2122" y="1053"/>
                  </a:lnTo>
                  <a:cubicBezTo>
                    <a:pt x="2122" y="352"/>
                    <a:pt x="1592" y="1"/>
                    <a:pt x="106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1247637" y="4247064"/>
              <a:ext cx="224959" cy="192749"/>
            </a:xfrm>
            <a:custGeom>
              <a:avLst/>
              <a:gdLst/>
              <a:ahLst/>
              <a:cxnLst/>
              <a:rect l="l" t="t" r="r" b="b"/>
              <a:pathLst>
                <a:path w="7019" h="6014" extrusionOk="0">
                  <a:moveTo>
                    <a:pt x="4011" y="0"/>
                  </a:moveTo>
                  <a:cubicBezTo>
                    <a:pt x="1337" y="0"/>
                    <a:pt x="1" y="3242"/>
                    <a:pt x="1889" y="5130"/>
                  </a:cubicBezTo>
                  <a:cubicBezTo>
                    <a:pt x="2505" y="5740"/>
                    <a:pt x="3258" y="6014"/>
                    <a:pt x="3997" y="6014"/>
                  </a:cubicBezTo>
                  <a:cubicBezTo>
                    <a:pt x="5542" y="6014"/>
                    <a:pt x="7018" y="4817"/>
                    <a:pt x="7018" y="3008"/>
                  </a:cubicBezTo>
                  <a:cubicBezTo>
                    <a:pt x="7018" y="1354"/>
                    <a:pt x="5681" y="0"/>
                    <a:pt x="401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2705303" y="4247064"/>
              <a:ext cx="224927" cy="192749"/>
            </a:xfrm>
            <a:custGeom>
              <a:avLst/>
              <a:gdLst/>
              <a:ahLst/>
              <a:cxnLst/>
              <a:rect l="l" t="t" r="r" b="b"/>
              <a:pathLst>
                <a:path w="7018" h="6014" extrusionOk="0">
                  <a:moveTo>
                    <a:pt x="4010" y="0"/>
                  </a:moveTo>
                  <a:cubicBezTo>
                    <a:pt x="1337" y="0"/>
                    <a:pt x="0" y="3242"/>
                    <a:pt x="1888" y="5130"/>
                  </a:cubicBezTo>
                  <a:cubicBezTo>
                    <a:pt x="2504" y="5740"/>
                    <a:pt x="3258" y="6014"/>
                    <a:pt x="3996" y="6014"/>
                  </a:cubicBezTo>
                  <a:cubicBezTo>
                    <a:pt x="5541" y="6014"/>
                    <a:pt x="7018" y="4817"/>
                    <a:pt x="7018" y="3008"/>
                  </a:cubicBezTo>
                  <a:cubicBezTo>
                    <a:pt x="7018" y="1354"/>
                    <a:pt x="5681" y="0"/>
                    <a:pt x="401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70335073-37E4-E188-8F3B-4591B3A85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33" y="2216729"/>
            <a:ext cx="1150044" cy="24339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51"/>
          <p:cNvGrpSpPr/>
          <p:nvPr/>
        </p:nvGrpSpPr>
        <p:grpSpPr>
          <a:xfrm rot="10312717">
            <a:off x="8370346" y="420020"/>
            <a:ext cx="563836" cy="3989601"/>
            <a:chOff x="1932519" y="1192092"/>
            <a:chExt cx="404538" cy="2862233"/>
          </a:xfrm>
        </p:grpSpPr>
        <p:sp>
          <p:nvSpPr>
            <p:cNvPr id="1305" name="Google Shape;1305;p51"/>
            <p:cNvSpPr/>
            <p:nvPr/>
          </p:nvSpPr>
          <p:spPr>
            <a:xfrm>
              <a:off x="1932519" y="1192092"/>
              <a:ext cx="404538" cy="2862233"/>
            </a:xfrm>
            <a:custGeom>
              <a:avLst/>
              <a:gdLst/>
              <a:ahLst/>
              <a:cxnLst/>
              <a:rect l="l" t="t" r="r" b="b"/>
              <a:pathLst>
                <a:path w="26462" h="187227" extrusionOk="0">
                  <a:moveTo>
                    <a:pt x="13231" y="0"/>
                  </a:moveTo>
                  <a:cubicBezTo>
                    <a:pt x="11496" y="0"/>
                    <a:pt x="9762" y="1150"/>
                    <a:pt x="9762" y="3449"/>
                  </a:cubicBezTo>
                  <a:lnTo>
                    <a:pt x="9762" y="11678"/>
                  </a:lnTo>
                  <a:cubicBezTo>
                    <a:pt x="9520" y="18212"/>
                    <a:pt x="9842" y="30233"/>
                    <a:pt x="9842" y="56049"/>
                  </a:cubicBezTo>
                  <a:cubicBezTo>
                    <a:pt x="9842" y="67585"/>
                    <a:pt x="0" y="85495"/>
                    <a:pt x="0" y="95338"/>
                  </a:cubicBezTo>
                  <a:lnTo>
                    <a:pt x="0" y="180853"/>
                  </a:lnTo>
                  <a:cubicBezTo>
                    <a:pt x="0" y="184402"/>
                    <a:pt x="2824" y="187226"/>
                    <a:pt x="6293" y="187226"/>
                  </a:cubicBezTo>
                  <a:lnTo>
                    <a:pt x="20169" y="187226"/>
                  </a:lnTo>
                  <a:cubicBezTo>
                    <a:pt x="23638" y="187226"/>
                    <a:pt x="26461" y="184402"/>
                    <a:pt x="26461" y="180853"/>
                  </a:cubicBezTo>
                  <a:lnTo>
                    <a:pt x="26461" y="95338"/>
                  </a:lnTo>
                  <a:cubicBezTo>
                    <a:pt x="26461" y="79848"/>
                    <a:pt x="17668" y="67424"/>
                    <a:pt x="17668" y="55565"/>
                  </a:cubicBezTo>
                  <a:cubicBezTo>
                    <a:pt x="17668" y="30152"/>
                    <a:pt x="16700" y="12404"/>
                    <a:pt x="16700" y="12404"/>
                  </a:cubicBezTo>
                  <a:lnTo>
                    <a:pt x="16700" y="3449"/>
                  </a:lnTo>
                  <a:cubicBezTo>
                    <a:pt x="16700" y="1150"/>
                    <a:pt x="14965" y="0"/>
                    <a:pt x="13231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081740" y="1192092"/>
              <a:ext cx="106080" cy="167429"/>
            </a:xfrm>
            <a:custGeom>
              <a:avLst/>
              <a:gdLst/>
              <a:ahLst/>
              <a:cxnLst/>
              <a:rect l="l" t="t" r="r" b="b"/>
              <a:pathLst>
                <a:path w="6939" h="10952" extrusionOk="0">
                  <a:moveTo>
                    <a:pt x="3470" y="0"/>
                  </a:moveTo>
                  <a:cubicBezTo>
                    <a:pt x="1735" y="0"/>
                    <a:pt x="1" y="1150"/>
                    <a:pt x="1" y="3449"/>
                  </a:cubicBezTo>
                  <a:lnTo>
                    <a:pt x="1" y="10952"/>
                  </a:lnTo>
                  <a:lnTo>
                    <a:pt x="6939" y="10952"/>
                  </a:lnTo>
                  <a:lnTo>
                    <a:pt x="6939" y="3449"/>
                  </a:lnTo>
                  <a:cubicBezTo>
                    <a:pt x="6939" y="1150"/>
                    <a:pt x="5204" y="0"/>
                    <a:pt x="34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1932519" y="3828604"/>
              <a:ext cx="404538" cy="225720"/>
            </a:xfrm>
            <a:custGeom>
              <a:avLst/>
              <a:gdLst/>
              <a:ahLst/>
              <a:cxnLst/>
              <a:rect l="l" t="t" r="r" b="b"/>
              <a:pathLst>
                <a:path w="26462" h="14765" extrusionOk="0">
                  <a:moveTo>
                    <a:pt x="0" y="1"/>
                  </a:moveTo>
                  <a:lnTo>
                    <a:pt x="0" y="8391"/>
                  </a:lnTo>
                  <a:cubicBezTo>
                    <a:pt x="0" y="11940"/>
                    <a:pt x="2824" y="14764"/>
                    <a:pt x="6293" y="14764"/>
                  </a:cubicBezTo>
                  <a:lnTo>
                    <a:pt x="20169" y="14764"/>
                  </a:lnTo>
                  <a:cubicBezTo>
                    <a:pt x="23638" y="14764"/>
                    <a:pt x="26461" y="11940"/>
                    <a:pt x="26461" y="8391"/>
                  </a:cubicBezTo>
                  <a:lnTo>
                    <a:pt x="26461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2015148" y="2825928"/>
              <a:ext cx="263939" cy="878129"/>
            </a:xfrm>
            <a:custGeom>
              <a:avLst/>
              <a:gdLst/>
              <a:ahLst/>
              <a:cxnLst/>
              <a:rect l="l" t="t" r="r" b="b"/>
              <a:pathLst>
                <a:path w="17265" h="57441" extrusionOk="0">
                  <a:moveTo>
                    <a:pt x="3550" y="0"/>
                  </a:moveTo>
                  <a:cubicBezTo>
                    <a:pt x="1614" y="0"/>
                    <a:pt x="0" y="1613"/>
                    <a:pt x="0" y="3550"/>
                  </a:cubicBezTo>
                  <a:lnTo>
                    <a:pt x="0" y="53891"/>
                  </a:lnTo>
                  <a:cubicBezTo>
                    <a:pt x="0" y="55827"/>
                    <a:pt x="1614" y="57440"/>
                    <a:pt x="3550" y="57440"/>
                  </a:cubicBezTo>
                  <a:lnTo>
                    <a:pt x="13715" y="57440"/>
                  </a:lnTo>
                  <a:cubicBezTo>
                    <a:pt x="15651" y="57440"/>
                    <a:pt x="17265" y="55827"/>
                    <a:pt x="17265" y="53891"/>
                  </a:cubicBezTo>
                  <a:lnTo>
                    <a:pt x="17265" y="3550"/>
                  </a:lnTo>
                  <a:cubicBezTo>
                    <a:pt x="17265" y="1613"/>
                    <a:pt x="15651" y="0"/>
                    <a:pt x="1371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2060781" y="2891282"/>
              <a:ext cx="166511" cy="407014"/>
            </a:xfrm>
            <a:custGeom>
              <a:avLst/>
              <a:gdLst/>
              <a:ahLst/>
              <a:cxnLst/>
              <a:rect l="l" t="t" r="r" b="b"/>
              <a:pathLst>
                <a:path w="10892" h="26624" extrusionOk="0">
                  <a:moveTo>
                    <a:pt x="3550" y="1"/>
                  </a:moveTo>
                  <a:cubicBezTo>
                    <a:pt x="1614" y="1"/>
                    <a:pt x="0" y="1614"/>
                    <a:pt x="0" y="3550"/>
                  </a:cubicBezTo>
                  <a:lnTo>
                    <a:pt x="0" y="23074"/>
                  </a:lnTo>
                  <a:cubicBezTo>
                    <a:pt x="0" y="25091"/>
                    <a:pt x="1614" y="26623"/>
                    <a:pt x="3550" y="26623"/>
                  </a:cubicBezTo>
                  <a:lnTo>
                    <a:pt x="7342" y="26623"/>
                  </a:lnTo>
                  <a:cubicBezTo>
                    <a:pt x="9278" y="26623"/>
                    <a:pt x="10891" y="25091"/>
                    <a:pt x="10891" y="23074"/>
                  </a:cubicBezTo>
                  <a:lnTo>
                    <a:pt x="10891" y="3550"/>
                  </a:lnTo>
                  <a:cubicBezTo>
                    <a:pt x="10891" y="1614"/>
                    <a:pt x="9278" y="1"/>
                    <a:pt x="7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2078040" y="3507949"/>
              <a:ext cx="127054" cy="128277"/>
            </a:xfrm>
            <a:custGeom>
              <a:avLst/>
              <a:gdLst/>
              <a:ahLst/>
              <a:cxnLst/>
              <a:rect l="l" t="t" r="r" b="b"/>
              <a:pathLst>
                <a:path w="8311" h="8391" extrusionOk="0">
                  <a:moveTo>
                    <a:pt x="3550" y="0"/>
                  </a:moveTo>
                  <a:cubicBezTo>
                    <a:pt x="1533" y="0"/>
                    <a:pt x="1" y="1614"/>
                    <a:pt x="1" y="3550"/>
                  </a:cubicBezTo>
                  <a:lnTo>
                    <a:pt x="1" y="4760"/>
                  </a:lnTo>
                  <a:cubicBezTo>
                    <a:pt x="1" y="6777"/>
                    <a:pt x="1533" y="8390"/>
                    <a:pt x="3550" y="8390"/>
                  </a:cubicBezTo>
                  <a:lnTo>
                    <a:pt x="4760" y="8390"/>
                  </a:lnTo>
                  <a:cubicBezTo>
                    <a:pt x="6697" y="8390"/>
                    <a:pt x="8310" y="6777"/>
                    <a:pt x="8310" y="4841"/>
                  </a:cubicBezTo>
                  <a:lnTo>
                    <a:pt x="8310" y="3550"/>
                  </a:lnTo>
                  <a:cubicBezTo>
                    <a:pt x="8310" y="1614"/>
                    <a:pt x="6697" y="0"/>
                    <a:pt x="4760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51"/>
          <p:cNvGrpSpPr/>
          <p:nvPr/>
        </p:nvGrpSpPr>
        <p:grpSpPr>
          <a:xfrm rot="-1528481">
            <a:off x="-356963" y="457791"/>
            <a:ext cx="3141388" cy="1947803"/>
            <a:chOff x="7168681" y="1649764"/>
            <a:chExt cx="562580" cy="348867"/>
          </a:xfrm>
        </p:grpSpPr>
        <p:sp>
          <p:nvSpPr>
            <p:cNvPr id="1312" name="Google Shape;1312;p51"/>
            <p:cNvSpPr/>
            <p:nvPr/>
          </p:nvSpPr>
          <p:spPr>
            <a:xfrm>
              <a:off x="7168681" y="1788798"/>
              <a:ext cx="324786" cy="209833"/>
            </a:xfrm>
            <a:custGeom>
              <a:avLst/>
              <a:gdLst/>
              <a:ahLst/>
              <a:cxnLst/>
              <a:rect l="l" t="t" r="r" b="b"/>
              <a:pathLst>
                <a:path w="10129" h="6544" extrusionOk="0">
                  <a:moveTo>
                    <a:pt x="8350" y="0"/>
                  </a:moveTo>
                  <a:cubicBezTo>
                    <a:pt x="8336" y="0"/>
                    <a:pt x="8321" y="1"/>
                    <a:pt x="8305" y="4"/>
                  </a:cubicBezTo>
                  <a:cubicBezTo>
                    <a:pt x="6651" y="188"/>
                    <a:pt x="5014" y="589"/>
                    <a:pt x="3460" y="1174"/>
                  </a:cubicBezTo>
                  <a:cubicBezTo>
                    <a:pt x="2390" y="1591"/>
                    <a:pt x="1054" y="2076"/>
                    <a:pt x="536" y="3179"/>
                  </a:cubicBezTo>
                  <a:cubicBezTo>
                    <a:pt x="1" y="4298"/>
                    <a:pt x="786" y="5551"/>
                    <a:pt x="1789" y="6069"/>
                  </a:cubicBezTo>
                  <a:cubicBezTo>
                    <a:pt x="2503" y="6426"/>
                    <a:pt x="3329" y="6544"/>
                    <a:pt x="4153" y="6544"/>
                  </a:cubicBezTo>
                  <a:cubicBezTo>
                    <a:pt x="4756" y="6544"/>
                    <a:pt x="5358" y="6481"/>
                    <a:pt x="5916" y="6403"/>
                  </a:cubicBezTo>
                  <a:cubicBezTo>
                    <a:pt x="7353" y="6236"/>
                    <a:pt x="8740" y="5785"/>
                    <a:pt x="10009" y="5100"/>
                  </a:cubicBezTo>
                  <a:cubicBezTo>
                    <a:pt x="10128" y="5040"/>
                    <a:pt x="10075" y="4875"/>
                    <a:pt x="9968" y="4875"/>
                  </a:cubicBezTo>
                  <a:cubicBezTo>
                    <a:pt x="9954" y="4875"/>
                    <a:pt x="9940" y="4877"/>
                    <a:pt x="9926" y="4883"/>
                  </a:cubicBezTo>
                  <a:cubicBezTo>
                    <a:pt x="8572" y="5434"/>
                    <a:pt x="7136" y="5802"/>
                    <a:pt x="5682" y="5986"/>
                  </a:cubicBezTo>
                  <a:cubicBezTo>
                    <a:pt x="5211" y="6048"/>
                    <a:pt x="4731" y="6082"/>
                    <a:pt x="4248" y="6082"/>
                  </a:cubicBezTo>
                  <a:cubicBezTo>
                    <a:pt x="4080" y="6082"/>
                    <a:pt x="3912" y="6078"/>
                    <a:pt x="3744" y="6069"/>
                  </a:cubicBezTo>
                  <a:cubicBezTo>
                    <a:pt x="3713" y="6070"/>
                    <a:pt x="3683" y="6070"/>
                    <a:pt x="3652" y="6070"/>
                  </a:cubicBezTo>
                  <a:cubicBezTo>
                    <a:pt x="3016" y="6070"/>
                    <a:pt x="2397" y="5905"/>
                    <a:pt x="1839" y="5618"/>
                  </a:cubicBezTo>
                  <a:cubicBezTo>
                    <a:pt x="1354" y="5334"/>
                    <a:pt x="987" y="4883"/>
                    <a:pt x="836" y="4331"/>
                  </a:cubicBezTo>
                  <a:cubicBezTo>
                    <a:pt x="719" y="3747"/>
                    <a:pt x="937" y="3162"/>
                    <a:pt x="1388" y="2778"/>
                  </a:cubicBezTo>
                  <a:cubicBezTo>
                    <a:pt x="1789" y="2443"/>
                    <a:pt x="2257" y="2159"/>
                    <a:pt x="2741" y="1976"/>
                  </a:cubicBezTo>
                  <a:cubicBezTo>
                    <a:pt x="3343" y="1708"/>
                    <a:pt x="3961" y="1491"/>
                    <a:pt x="4579" y="1290"/>
                  </a:cubicBezTo>
                  <a:cubicBezTo>
                    <a:pt x="5816" y="889"/>
                    <a:pt x="7102" y="622"/>
                    <a:pt x="8389" y="488"/>
                  </a:cubicBezTo>
                  <a:cubicBezTo>
                    <a:pt x="8691" y="441"/>
                    <a:pt x="8630" y="0"/>
                    <a:pt x="8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1"/>
            <p:cNvSpPr/>
            <p:nvPr/>
          </p:nvSpPr>
          <p:spPr>
            <a:xfrm>
              <a:off x="7477819" y="1929275"/>
              <a:ext cx="47713" cy="37548"/>
            </a:xfrm>
            <a:custGeom>
              <a:avLst/>
              <a:gdLst/>
              <a:ahLst/>
              <a:cxnLst/>
              <a:rect l="l" t="t" r="r" b="b"/>
              <a:pathLst>
                <a:path w="1488" h="1171" extrusionOk="0">
                  <a:moveTo>
                    <a:pt x="1304" y="1"/>
                  </a:moveTo>
                  <a:lnTo>
                    <a:pt x="1" y="318"/>
                  </a:lnTo>
                  <a:lnTo>
                    <a:pt x="268" y="1170"/>
                  </a:lnTo>
                  <a:lnTo>
                    <a:pt x="1488" y="702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1"/>
            <p:cNvSpPr/>
            <p:nvPr/>
          </p:nvSpPr>
          <p:spPr>
            <a:xfrm>
              <a:off x="7486413" y="1902981"/>
              <a:ext cx="87377" cy="69036"/>
            </a:xfrm>
            <a:custGeom>
              <a:avLst/>
              <a:gdLst/>
              <a:ahLst/>
              <a:cxnLst/>
              <a:rect l="l" t="t" r="r" b="b"/>
              <a:pathLst>
                <a:path w="2725" h="2153" extrusionOk="0">
                  <a:moveTo>
                    <a:pt x="1365" y="0"/>
                  </a:moveTo>
                  <a:cubicBezTo>
                    <a:pt x="1275" y="0"/>
                    <a:pt x="1181" y="11"/>
                    <a:pt x="1086" y="35"/>
                  </a:cubicBezTo>
                  <a:cubicBezTo>
                    <a:pt x="167" y="286"/>
                    <a:pt x="0" y="1522"/>
                    <a:pt x="819" y="2007"/>
                  </a:cubicBezTo>
                  <a:cubicBezTo>
                    <a:pt x="989" y="2106"/>
                    <a:pt x="1174" y="2152"/>
                    <a:pt x="1356" y="2152"/>
                  </a:cubicBezTo>
                  <a:cubicBezTo>
                    <a:pt x="1728" y="2152"/>
                    <a:pt x="2087" y="1959"/>
                    <a:pt x="2289" y="1623"/>
                  </a:cubicBezTo>
                  <a:cubicBezTo>
                    <a:pt x="2724" y="872"/>
                    <a:pt x="2162" y="0"/>
                    <a:pt x="1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1"/>
            <p:cNvSpPr/>
            <p:nvPr/>
          </p:nvSpPr>
          <p:spPr>
            <a:xfrm>
              <a:off x="7505684" y="1919623"/>
              <a:ext cx="48803" cy="35817"/>
            </a:xfrm>
            <a:custGeom>
              <a:avLst/>
              <a:gdLst/>
              <a:ahLst/>
              <a:cxnLst/>
              <a:rect l="l" t="t" r="r" b="b"/>
              <a:pathLst>
                <a:path w="1522" h="1117" extrusionOk="0">
                  <a:moveTo>
                    <a:pt x="769" y="1"/>
                  </a:moveTo>
                  <a:cubicBezTo>
                    <a:pt x="251" y="1"/>
                    <a:pt x="1" y="602"/>
                    <a:pt x="368" y="953"/>
                  </a:cubicBezTo>
                  <a:cubicBezTo>
                    <a:pt x="477" y="1062"/>
                    <a:pt x="619" y="1116"/>
                    <a:pt x="761" y="1116"/>
                  </a:cubicBezTo>
                  <a:cubicBezTo>
                    <a:pt x="903" y="1116"/>
                    <a:pt x="1045" y="1062"/>
                    <a:pt x="1154" y="953"/>
                  </a:cubicBezTo>
                  <a:cubicBezTo>
                    <a:pt x="1521" y="602"/>
                    <a:pt x="1270" y="1"/>
                    <a:pt x="769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1"/>
            <p:cNvSpPr/>
            <p:nvPr/>
          </p:nvSpPr>
          <p:spPr>
            <a:xfrm>
              <a:off x="7675532" y="1675993"/>
              <a:ext cx="38061" cy="35111"/>
            </a:xfrm>
            <a:custGeom>
              <a:avLst/>
              <a:gdLst/>
              <a:ahLst/>
              <a:cxnLst/>
              <a:rect l="l" t="t" r="r" b="b"/>
              <a:pathLst>
                <a:path w="1187" h="1095" extrusionOk="0">
                  <a:moveTo>
                    <a:pt x="619" y="1"/>
                  </a:moveTo>
                  <a:cubicBezTo>
                    <a:pt x="482" y="1"/>
                    <a:pt x="346" y="57"/>
                    <a:pt x="251" y="164"/>
                  </a:cubicBezTo>
                  <a:cubicBezTo>
                    <a:pt x="0" y="414"/>
                    <a:pt x="67" y="832"/>
                    <a:pt x="368" y="1016"/>
                  </a:cubicBezTo>
                  <a:cubicBezTo>
                    <a:pt x="451" y="1070"/>
                    <a:pt x="545" y="1095"/>
                    <a:pt x="639" y="1095"/>
                  </a:cubicBezTo>
                  <a:cubicBezTo>
                    <a:pt x="862" y="1095"/>
                    <a:pt x="1082" y="951"/>
                    <a:pt x="1153" y="715"/>
                  </a:cubicBezTo>
                  <a:cubicBezTo>
                    <a:pt x="1170" y="665"/>
                    <a:pt x="1187" y="615"/>
                    <a:pt x="1187" y="565"/>
                  </a:cubicBezTo>
                  <a:cubicBezTo>
                    <a:pt x="1187" y="531"/>
                    <a:pt x="1187" y="514"/>
                    <a:pt x="1187" y="481"/>
                  </a:cubicBezTo>
                  <a:cubicBezTo>
                    <a:pt x="1170" y="431"/>
                    <a:pt x="1153" y="381"/>
                    <a:pt x="1136" y="331"/>
                  </a:cubicBezTo>
                  <a:cubicBezTo>
                    <a:pt x="1070" y="180"/>
                    <a:pt x="936" y="63"/>
                    <a:pt x="786" y="30"/>
                  </a:cubicBezTo>
                  <a:cubicBezTo>
                    <a:pt x="732" y="10"/>
                    <a:pt x="675" y="1"/>
                    <a:pt x="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7693200" y="1727009"/>
              <a:ext cx="38061" cy="35015"/>
            </a:xfrm>
            <a:custGeom>
              <a:avLst/>
              <a:gdLst/>
              <a:ahLst/>
              <a:cxnLst/>
              <a:rect l="l" t="t" r="r" b="b"/>
              <a:pathLst>
                <a:path w="1187" h="1092" extrusionOk="0">
                  <a:moveTo>
                    <a:pt x="619" y="0"/>
                  </a:moveTo>
                  <a:cubicBezTo>
                    <a:pt x="477" y="0"/>
                    <a:pt x="333" y="66"/>
                    <a:pt x="235" y="177"/>
                  </a:cubicBezTo>
                  <a:cubicBezTo>
                    <a:pt x="1" y="427"/>
                    <a:pt x="51" y="828"/>
                    <a:pt x="352" y="1012"/>
                  </a:cubicBezTo>
                  <a:cubicBezTo>
                    <a:pt x="440" y="1066"/>
                    <a:pt x="536" y="1091"/>
                    <a:pt x="630" y="1091"/>
                  </a:cubicBezTo>
                  <a:cubicBezTo>
                    <a:pt x="855" y="1091"/>
                    <a:pt x="1071" y="947"/>
                    <a:pt x="1154" y="711"/>
                  </a:cubicBezTo>
                  <a:cubicBezTo>
                    <a:pt x="1170" y="678"/>
                    <a:pt x="1170" y="611"/>
                    <a:pt x="1170" y="561"/>
                  </a:cubicBezTo>
                  <a:cubicBezTo>
                    <a:pt x="1170" y="544"/>
                    <a:pt x="1187" y="511"/>
                    <a:pt x="1170" y="494"/>
                  </a:cubicBezTo>
                  <a:cubicBezTo>
                    <a:pt x="1170" y="427"/>
                    <a:pt x="1154" y="377"/>
                    <a:pt x="1120" y="327"/>
                  </a:cubicBezTo>
                  <a:cubicBezTo>
                    <a:pt x="1053" y="177"/>
                    <a:pt x="936" y="76"/>
                    <a:pt x="769" y="26"/>
                  </a:cubicBezTo>
                  <a:cubicBezTo>
                    <a:pt x="721" y="9"/>
                    <a:pt x="670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7427990" y="1649764"/>
              <a:ext cx="278645" cy="111618"/>
            </a:xfrm>
            <a:custGeom>
              <a:avLst/>
              <a:gdLst/>
              <a:ahLst/>
              <a:cxnLst/>
              <a:rect l="l" t="t" r="r" b="b"/>
              <a:pathLst>
                <a:path w="8690" h="3481" extrusionOk="0">
                  <a:moveTo>
                    <a:pt x="6309" y="0"/>
                  </a:moveTo>
                  <a:cubicBezTo>
                    <a:pt x="5470" y="0"/>
                    <a:pt x="4615" y="192"/>
                    <a:pt x="3810" y="397"/>
                  </a:cubicBezTo>
                  <a:cubicBezTo>
                    <a:pt x="2891" y="614"/>
                    <a:pt x="2023" y="948"/>
                    <a:pt x="1187" y="1399"/>
                  </a:cubicBezTo>
                  <a:cubicBezTo>
                    <a:pt x="820" y="1600"/>
                    <a:pt x="502" y="1884"/>
                    <a:pt x="285" y="2251"/>
                  </a:cubicBezTo>
                  <a:cubicBezTo>
                    <a:pt x="101" y="2586"/>
                    <a:pt x="1" y="3087"/>
                    <a:pt x="235" y="3421"/>
                  </a:cubicBezTo>
                  <a:cubicBezTo>
                    <a:pt x="270" y="3462"/>
                    <a:pt x="316" y="3481"/>
                    <a:pt x="361" y="3481"/>
                  </a:cubicBezTo>
                  <a:cubicBezTo>
                    <a:pt x="444" y="3481"/>
                    <a:pt x="525" y="3418"/>
                    <a:pt x="536" y="3321"/>
                  </a:cubicBezTo>
                  <a:cubicBezTo>
                    <a:pt x="502" y="3120"/>
                    <a:pt x="502" y="2903"/>
                    <a:pt x="552" y="2686"/>
                  </a:cubicBezTo>
                  <a:cubicBezTo>
                    <a:pt x="619" y="2502"/>
                    <a:pt x="703" y="2335"/>
                    <a:pt x="836" y="2185"/>
                  </a:cubicBezTo>
                  <a:cubicBezTo>
                    <a:pt x="1137" y="1900"/>
                    <a:pt x="1488" y="1667"/>
                    <a:pt x="1889" y="1516"/>
                  </a:cubicBezTo>
                  <a:cubicBezTo>
                    <a:pt x="2624" y="1182"/>
                    <a:pt x="3393" y="931"/>
                    <a:pt x="4178" y="731"/>
                  </a:cubicBezTo>
                  <a:cubicBezTo>
                    <a:pt x="4851" y="573"/>
                    <a:pt x="5572" y="416"/>
                    <a:pt x="6269" y="416"/>
                  </a:cubicBezTo>
                  <a:cubicBezTo>
                    <a:pt x="6386" y="416"/>
                    <a:pt x="6502" y="421"/>
                    <a:pt x="6617" y="430"/>
                  </a:cubicBezTo>
                  <a:cubicBezTo>
                    <a:pt x="7018" y="464"/>
                    <a:pt x="7403" y="580"/>
                    <a:pt x="7737" y="781"/>
                  </a:cubicBezTo>
                  <a:cubicBezTo>
                    <a:pt x="7887" y="865"/>
                    <a:pt x="8038" y="982"/>
                    <a:pt x="8155" y="1115"/>
                  </a:cubicBezTo>
                  <a:cubicBezTo>
                    <a:pt x="8238" y="1232"/>
                    <a:pt x="8338" y="1332"/>
                    <a:pt x="8472" y="1399"/>
                  </a:cubicBezTo>
                  <a:cubicBezTo>
                    <a:pt x="8489" y="1408"/>
                    <a:pt x="8508" y="1412"/>
                    <a:pt x="8526" y="1412"/>
                  </a:cubicBezTo>
                  <a:cubicBezTo>
                    <a:pt x="8577" y="1412"/>
                    <a:pt x="8623" y="1378"/>
                    <a:pt x="8623" y="1316"/>
                  </a:cubicBezTo>
                  <a:cubicBezTo>
                    <a:pt x="8689" y="915"/>
                    <a:pt x="8205" y="564"/>
                    <a:pt x="7887" y="380"/>
                  </a:cubicBezTo>
                  <a:cubicBezTo>
                    <a:pt x="7520" y="163"/>
                    <a:pt x="7102" y="46"/>
                    <a:pt x="6668" y="12"/>
                  </a:cubicBezTo>
                  <a:cubicBezTo>
                    <a:pt x="6549" y="4"/>
                    <a:pt x="6429" y="0"/>
                    <a:pt x="6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1"/>
            <p:cNvSpPr/>
            <p:nvPr/>
          </p:nvSpPr>
          <p:spPr>
            <a:xfrm>
              <a:off x="7461851" y="1746216"/>
              <a:ext cx="264055" cy="118224"/>
            </a:xfrm>
            <a:custGeom>
              <a:avLst/>
              <a:gdLst/>
              <a:ahLst/>
              <a:cxnLst/>
              <a:rect l="l" t="t" r="r" b="b"/>
              <a:pathLst>
                <a:path w="8235" h="3687" extrusionOk="0">
                  <a:moveTo>
                    <a:pt x="7866" y="1"/>
                  </a:moveTo>
                  <a:cubicBezTo>
                    <a:pt x="7770" y="1"/>
                    <a:pt x="7685" y="102"/>
                    <a:pt x="7734" y="212"/>
                  </a:cubicBezTo>
                  <a:cubicBezTo>
                    <a:pt x="8084" y="914"/>
                    <a:pt x="6865" y="1349"/>
                    <a:pt x="6414" y="1566"/>
                  </a:cubicBezTo>
                  <a:cubicBezTo>
                    <a:pt x="5779" y="1883"/>
                    <a:pt x="5110" y="2167"/>
                    <a:pt x="4442" y="2435"/>
                  </a:cubicBezTo>
                  <a:cubicBezTo>
                    <a:pt x="3757" y="2702"/>
                    <a:pt x="3055" y="2936"/>
                    <a:pt x="2353" y="3136"/>
                  </a:cubicBezTo>
                  <a:cubicBezTo>
                    <a:pt x="2088" y="3225"/>
                    <a:pt x="1812" y="3266"/>
                    <a:pt x="1535" y="3266"/>
                  </a:cubicBezTo>
                  <a:cubicBezTo>
                    <a:pt x="1446" y="3266"/>
                    <a:pt x="1357" y="3262"/>
                    <a:pt x="1267" y="3253"/>
                  </a:cubicBezTo>
                  <a:cubicBezTo>
                    <a:pt x="900" y="3220"/>
                    <a:pt x="566" y="3036"/>
                    <a:pt x="332" y="2752"/>
                  </a:cubicBezTo>
                  <a:cubicBezTo>
                    <a:pt x="300" y="2717"/>
                    <a:pt x="264" y="2702"/>
                    <a:pt x="228" y="2702"/>
                  </a:cubicBezTo>
                  <a:cubicBezTo>
                    <a:pt x="112" y="2702"/>
                    <a:pt x="1" y="2858"/>
                    <a:pt x="64" y="2986"/>
                  </a:cubicBezTo>
                  <a:cubicBezTo>
                    <a:pt x="359" y="3498"/>
                    <a:pt x="967" y="3687"/>
                    <a:pt x="1544" y="3687"/>
                  </a:cubicBezTo>
                  <a:cubicBezTo>
                    <a:pt x="1719" y="3687"/>
                    <a:pt x="1892" y="3669"/>
                    <a:pt x="2053" y="3638"/>
                  </a:cubicBezTo>
                  <a:cubicBezTo>
                    <a:pt x="2938" y="3437"/>
                    <a:pt x="3807" y="3170"/>
                    <a:pt x="4643" y="2802"/>
                  </a:cubicBezTo>
                  <a:cubicBezTo>
                    <a:pt x="5495" y="2468"/>
                    <a:pt x="6347" y="2084"/>
                    <a:pt x="7166" y="1649"/>
                  </a:cubicBezTo>
                  <a:cubicBezTo>
                    <a:pt x="7516" y="1466"/>
                    <a:pt x="7901" y="1265"/>
                    <a:pt x="8068" y="897"/>
                  </a:cubicBezTo>
                  <a:cubicBezTo>
                    <a:pt x="8235" y="613"/>
                    <a:pt x="8185" y="279"/>
                    <a:pt x="7968" y="45"/>
                  </a:cubicBezTo>
                  <a:cubicBezTo>
                    <a:pt x="7936" y="14"/>
                    <a:pt x="7900" y="1"/>
                    <a:pt x="7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1"/>
            <p:cNvSpPr/>
            <p:nvPr/>
          </p:nvSpPr>
          <p:spPr>
            <a:xfrm>
              <a:off x="7413529" y="1719794"/>
              <a:ext cx="77726" cy="139996"/>
            </a:xfrm>
            <a:custGeom>
              <a:avLst/>
              <a:gdLst/>
              <a:ahLst/>
              <a:cxnLst/>
              <a:rect l="l" t="t" r="r" b="b"/>
              <a:pathLst>
                <a:path w="2424" h="4366" extrusionOk="0">
                  <a:moveTo>
                    <a:pt x="772" y="0"/>
                  </a:moveTo>
                  <a:cubicBezTo>
                    <a:pt x="561" y="0"/>
                    <a:pt x="357" y="130"/>
                    <a:pt x="302" y="351"/>
                  </a:cubicBezTo>
                  <a:cubicBezTo>
                    <a:pt x="1" y="1772"/>
                    <a:pt x="469" y="3259"/>
                    <a:pt x="1555" y="4228"/>
                  </a:cubicBezTo>
                  <a:cubicBezTo>
                    <a:pt x="1655" y="4320"/>
                    <a:pt x="1780" y="4366"/>
                    <a:pt x="1903" y="4366"/>
                  </a:cubicBezTo>
                  <a:cubicBezTo>
                    <a:pt x="2027" y="4366"/>
                    <a:pt x="2148" y="4320"/>
                    <a:pt x="2240" y="4228"/>
                  </a:cubicBezTo>
                  <a:cubicBezTo>
                    <a:pt x="2424" y="4027"/>
                    <a:pt x="2424" y="3727"/>
                    <a:pt x="2240" y="3543"/>
                  </a:cubicBezTo>
                  <a:cubicBezTo>
                    <a:pt x="2022" y="3359"/>
                    <a:pt x="1855" y="3142"/>
                    <a:pt x="1705" y="2908"/>
                  </a:cubicBezTo>
                  <a:cubicBezTo>
                    <a:pt x="1621" y="2791"/>
                    <a:pt x="1555" y="2657"/>
                    <a:pt x="1488" y="2507"/>
                  </a:cubicBezTo>
                  <a:cubicBezTo>
                    <a:pt x="1454" y="2457"/>
                    <a:pt x="1438" y="2390"/>
                    <a:pt x="1404" y="2323"/>
                  </a:cubicBezTo>
                  <a:cubicBezTo>
                    <a:pt x="1388" y="2290"/>
                    <a:pt x="1388" y="2256"/>
                    <a:pt x="1371" y="2223"/>
                  </a:cubicBezTo>
                  <a:cubicBezTo>
                    <a:pt x="1371" y="2206"/>
                    <a:pt x="1354" y="2173"/>
                    <a:pt x="1354" y="2156"/>
                  </a:cubicBezTo>
                  <a:cubicBezTo>
                    <a:pt x="1354" y="2173"/>
                    <a:pt x="1354" y="2189"/>
                    <a:pt x="1354" y="2206"/>
                  </a:cubicBezTo>
                  <a:cubicBezTo>
                    <a:pt x="1304" y="2072"/>
                    <a:pt x="1271" y="1922"/>
                    <a:pt x="1254" y="1772"/>
                  </a:cubicBezTo>
                  <a:cubicBezTo>
                    <a:pt x="1237" y="1705"/>
                    <a:pt x="1220" y="1638"/>
                    <a:pt x="1220" y="1571"/>
                  </a:cubicBezTo>
                  <a:cubicBezTo>
                    <a:pt x="1204" y="1538"/>
                    <a:pt x="1204" y="1488"/>
                    <a:pt x="1204" y="1454"/>
                  </a:cubicBezTo>
                  <a:cubicBezTo>
                    <a:pt x="1204" y="1454"/>
                    <a:pt x="1204" y="1437"/>
                    <a:pt x="1204" y="1437"/>
                  </a:cubicBezTo>
                  <a:lnTo>
                    <a:pt x="1204" y="1421"/>
                  </a:lnTo>
                  <a:cubicBezTo>
                    <a:pt x="1187" y="1287"/>
                    <a:pt x="1187" y="1137"/>
                    <a:pt x="1204" y="986"/>
                  </a:cubicBezTo>
                  <a:cubicBezTo>
                    <a:pt x="1204" y="919"/>
                    <a:pt x="1204" y="853"/>
                    <a:pt x="1220" y="769"/>
                  </a:cubicBezTo>
                  <a:cubicBezTo>
                    <a:pt x="1220" y="736"/>
                    <a:pt x="1220" y="702"/>
                    <a:pt x="1237" y="669"/>
                  </a:cubicBezTo>
                  <a:cubicBezTo>
                    <a:pt x="1235" y="669"/>
                    <a:pt x="1234" y="669"/>
                    <a:pt x="1232" y="669"/>
                  </a:cubicBezTo>
                  <a:lnTo>
                    <a:pt x="1232" y="669"/>
                  </a:lnTo>
                  <a:cubicBezTo>
                    <a:pt x="1237" y="658"/>
                    <a:pt x="1237" y="647"/>
                    <a:pt x="1237" y="635"/>
                  </a:cubicBezTo>
                  <a:cubicBezTo>
                    <a:pt x="1304" y="385"/>
                    <a:pt x="1170" y="101"/>
                    <a:pt x="903" y="17"/>
                  </a:cubicBezTo>
                  <a:cubicBezTo>
                    <a:pt x="860" y="6"/>
                    <a:pt x="816" y="0"/>
                    <a:pt x="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0310723-D128-07B9-CA7E-8ECBD37CB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6096" y="185733"/>
            <a:ext cx="5948333" cy="4029242"/>
          </a:xfrm>
        </p:spPr>
        <p:txBody>
          <a:bodyPr/>
          <a:lstStyle/>
          <a:p>
            <a:pPr algn="l"/>
            <a:r>
              <a:rPr lang="es-MX" sz="2400" b="1" i="1" u="none" strike="noStrike" baseline="0" dirty="0">
                <a:latin typeface="ScalaPro-Italic"/>
              </a:rPr>
              <a:t>Las fortalezas y las debilidades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Son factores internos sobre los que se tiene 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cierto </a:t>
            </a:r>
            <a:r>
              <a:rPr lang="es-MX" sz="2400" dirty="0">
                <a:latin typeface="ScalaPro-Regular"/>
              </a:rPr>
              <a:t> </a:t>
            </a:r>
            <a:r>
              <a:rPr lang="es-MX" sz="2400" b="0" i="0" u="none" strike="noStrike" baseline="0" dirty="0">
                <a:latin typeface="ScalaPro-Regular"/>
              </a:rPr>
              <a:t>Control</a:t>
            </a:r>
            <a:r>
              <a:rPr lang="es-MX" sz="2400" dirty="0">
                <a:latin typeface="ScalaPro-Regular"/>
              </a:rPr>
              <a:t> </a:t>
            </a:r>
            <a:r>
              <a:rPr lang="es-MX" sz="2400" b="0" i="0" u="none" strike="noStrike" baseline="0" dirty="0">
                <a:latin typeface="ScalaPro-Regular"/>
              </a:rPr>
              <a:t>o influencia. Las  encontramos 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al analizar los  insumos, la forma de trabajo y 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los resultados  obtenidos al proporcionar el 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servicio, tanto a clientes internos como 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externos.</a:t>
            </a:r>
            <a:endParaRPr lang="es-EC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3"/>
          <p:cNvSpPr/>
          <p:nvPr/>
        </p:nvSpPr>
        <p:spPr>
          <a:xfrm rot="1349557">
            <a:off x="159229" y="3809223"/>
            <a:ext cx="1039041" cy="1039041"/>
          </a:xfrm>
          <a:prstGeom prst="chord">
            <a:avLst>
              <a:gd name="adj1" fmla="val 2471860"/>
              <a:gd name="adj2" fmla="val 16421578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3"/>
          <p:cNvSpPr/>
          <p:nvPr/>
        </p:nvSpPr>
        <p:spPr>
          <a:xfrm rot="1349557">
            <a:off x="6619833" y="289303"/>
            <a:ext cx="1039041" cy="1039041"/>
          </a:xfrm>
          <a:prstGeom prst="chord">
            <a:avLst>
              <a:gd name="adj1" fmla="val 2471860"/>
              <a:gd name="adj2" fmla="val 16421578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D43BEBD5-4404-94D0-34DA-959598796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800" y="3386586"/>
            <a:ext cx="1593134" cy="17569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ED83006-AC1B-243A-7589-8C2D2648D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584" y="130073"/>
            <a:ext cx="6820832" cy="31229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" name="Google Shape;1443;p54"/>
          <p:cNvGrpSpPr/>
          <p:nvPr/>
        </p:nvGrpSpPr>
        <p:grpSpPr>
          <a:xfrm>
            <a:off x="2208767" y="443703"/>
            <a:ext cx="231893" cy="489545"/>
            <a:chOff x="2932026" y="395221"/>
            <a:chExt cx="231893" cy="489545"/>
          </a:xfrm>
        </p:grpSpPr>
        <p:sp>
          <p:nvSpPr>
            <p:cNvPr id="1444" name="Google Shape;1444;p54"/>
            <p:cNvSpPr/>
            <p:nvPr/>
          </p:nvSpPr>
          <p:spPr>
            <a:xfrm rot="5400000">
              <a:off x="2925345" y="401902"/>
              <a:ext cx="245255" cy="231893"/>
            </a:xfrm>
            <a:custGeom>
              <a:avLst/>
              <a:gdLst/>
              <a:ahLst/>
              <a:cxnLst/>
              <a:rect l="l" t="t" r="r" b="b"/>
              <a:pathLst>
                <a:path w="4295" h="4061" extrusionOk="0">
                  <a:moveTo>
                    <a:pt x="1772" y="1"/>
                  </a:moveTo>
                  <a:cubicBezTo>
                    <a:pt x="803" y="1"/>
                    <a:pt x="1" y="803"/>
                    <a:pt x="1" y="1772"/>
                  </a:cubicBezTo>
                  <a:lnTo>
                    <a:pt x="1" y="2290"/>
                  </a:lnTo>
                  <a:cubicBezTo>
                    <a:pt x="1" y="3276"/>
                    <a:pt x="803" y="4061"/>
                    <a:pt x="1772" y="4061"/>
                  </a:cubicBezTo>
                  <a:lnTo>
                    <a:pt x="4295" y="4061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4"/>
            <p:cNvSpPr/>
            <p:nvPr/>
          </p:nvSpPr>
          <p:spPr>
            <a:xfrm rot="5400000">
              <a:off x="2925802" y="646648"/>
              <a:ext cx="244342" cy="231893"/>
            </a:xfrm>
            <a:custGeom>
              <a:avLst/>
              <a:gdLst/>
              <a:ahLst/>
              <a:cxnLst/>
              <a:rect l="l" t="t" r="r" b="b"/>
              <a:pathLst>
                <a:path w="4279" h="4061" extrusionOk="0">
                  <a:moveTo>
                    <a:pt x="1" y="1"/>
                  </a:moveTo>
                  <a:lnTo>
                    <a:pt x="1" y="4061"/>
                  </a:lnTo>
                  <a:lnTo>
                    <a:pt x="2507" y="4061"/>
                  </a:lnTo>
                  <a:cubicBezTo>
                    <a:pt x="3493" y="4061"/>
                    <a:pt x="4278" y="3276"/>
                    <a:pt x="4278" y="2290"/>
                  </a:cubicBezTo>
                  <a:lnTo>
                    <a:pt x="4278" y="1772"/>
                  </a:lnTo>
                  <a:cubicBezTo>
                    <a:pt x="4278" y="803"/>
                    <a:pt x="3493" y="1"/>
                    <a:pt x="2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" name="Google Shape;1446;p54"/>
          <p:cNvGrpSpPr/>
          <p:nvPr/>
        </p:nvGrpSpPr>
        <p:grpSpPr>
          <a:xfrm>
            <a:off x="1664795" y="174126"/>
            <a:ext cx="388326" cy="538025"/>
            <a:chOff x="2506945" y="395226"/>
            <a:chExt cx="388326" cy="538025"/>
          </a:xfrm>
        </p:grpSpPr>
        <p:sp>
          <p:nvSpPr>
            <p:cNvPr id="1447" name="Google Shape;1447;p54"/>
            <p:cNvSpPr/>
            <p:nvPr/>
          </p:nvSpPr>
          <p:spPr>
            <a:xfrm rot="4160716">
              <a:off x="2535966" y="434790"/>
              <a:ext cx="244408" cy="231096"/>
            </a:xfrm>
            <a:custGeom>
              <a:avLst/>
              <a:gdLst/>
              <a:ahLst/>
              <a:cxnLst/>
              <a:rect l="l" t="t" r="r" b="b"/>
              <a:pathLst>
                <a:path w="4295" h="4061" extrusionOk="0">
                  <a:moveTo>
                    <a:pt x="1772" y="1"/>
                  </a:moveTo>
                  <a:cubicBezTo>
                    <a:pt x="803" y="1"/>
                    <a:pt x="1" y="803"/>
                    <a:pt x="1" y="1772"/>
                  </a:cubicBezTo>
                  <a:lnTo>
                    <a:pt x="1" y="2290"/>
                  </a:lnTo>
                  <a:cubicBezTo>
                    <a:pt x="1" y="3276"/>
                    <a:pt x="803" y="4061"/>
                    <a:pt x="1772" y="4061"/>
                  </a:cubicBezTo>
                  <a:lnTo>
                    <a:pt x="4295" y="4061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4"/>
            <p:cNvSpPr/>
            <p:nvPr/>
          </p:nvSpPr>
          <p:spPr>
            <a:xfrm rot="4160716">
              <a:off x="2622459" y="663018"/>
              <a:ext cx="243497" cy="231096"/>
            </a:xfrm>
            <a:custGeom>
              <a:avLst/>
              <a:gdLst/>
              <a:ahLst/>
              <a:cxnLst/>
              <a:rect l="l" t="t" r="r" b="b"/>
              <a:pathLst>
                <a:path w="4279" h="4061" extrusionOk="0">
                  <a:moveTo>
                    <a:pt x="1" y="1"/>
                  </a:moveTo>
                  <a:lnTo>
                    <a:pt x="1" y="4061"/>
                  </a:lnTo>
                  <a:lnTo>
                    <a:pt x="2507" y="4061"/>
                  </a:lnTo>
                  <a:cubicBezTo>
                    <a:pt x="3493" y="4061"/>
                    <a:pt x="4278" y="3276"/>
                    <a:pt x="4278" y="2290"/>
                  </a:cubicBezTo>
                  <a:lnTo>
                    <a:pt x="4278" y="1772"/>
                  </a:lnTo>
                  <a:cubicBezTo>
                    <a:pt x="4278" y="803"/>
                    <a:pt x="3493" y="1"/>
                    <a:pt x="2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54"/>
          <p:cNvGrpSpPr/>
          <p:nvPr/>
        </p:nvGrpSpPr>
        <p:grpSpPr>
          <a:xfrm>
            <a:off x="7265329" y="4564548"/>
            <a:ext cx="324428" cy="477024"/>
            <a:chOff x="7265329" y="4564548"/>
            <a:chExt cx="324428" cy="477024"/>
          </a:xfrm>
        </p:grpSpPr>
        <p:sp>
          <p:nvSpPr>
            <p:cNvPr id="1450" name="Google Shape;1450;p54"/>
            <p:cNvSpPr/>
            <p:nvPr/>
          </p:nvSpPr>
          <p:spPr>
            <a:xfrm rot="14960888">
              <a:off x="7338290" y="4790104"/>
              <a:ext cx="258506" cy="244429"/>
            </a:xfrm>
            <a:custGeom>
              <a:avLst/>
              <a:gdLst/>
              <a:ahLst/>
              <a:cxnLst/>
              <a:rect l="l" t="t" r="r" b="b"/>
              <a:pathLst>
                <a:path w="4295" h="4061" extrusionOk="0">
                  <a:moveTo>
                    <a:pt x="1772" y="1"/>
                  </a:moveTo>
                  <a:cubicBezTo>
                    <a:pt x="803" y="1"/>
                    <a:pt x="1" y="803"/>
                    <a:pt x="1" y="1772"/>
                  </a:cubicBezTo>
                  <a:lnTo>
                    <a:pt x="1" y="2290"/>
                  </a:lnTo>
                  <a:cubicBezTo>
                    <a:pt x="1" y="3276"/>
                    <a:pt x="803" y="4061"/>
                    <a:pt x="1772" y="4061"/>
                  </a:cubicBezTo>
                  <a:lnTo>
                    <a:pt x="4295" y="4061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1" name="Google Shape;1451;p54"/>
            <p:cNvSpPr/>
            <p:nvPr/>
          </p:nvSpPr>
          <p:spPr>
            <a:xfrm rot="14960888">
              <a:off x="7258772" y="4571105"/>
              <a:ext cx="257543" cy="244429"/>
            </a:xfrm>
            <a:custGeom>
              <a:avLst/>
              <a:gdLst/>
              <a:ahLst/>
              <a:cxnLst/>
              <a:rect l="l" t="t" r="r" b="b"/>
              <a:pathLst>
                <a:path w="4279" h="4061" extrusionOk="0">
                  <a:moveTo>
                    <a:pt x="1" y="1"/>
                  </a:moveTo>
                  <a:lnTo>
                    <a:pt x="1" y="4061"/>
                  </a:lnTo>
                  <a:lnTo>
                    <a:pt x="2507" y="4061"/>
                  </a:lnTo>
                  <a:cubicBezTo>
                    <a:pt x="3493" y="4061"/>
                    <a:pt x="4278" y="3276"/>
                    <a:pt x="4278" y="2290"/>
                  </a:cubicBezTo>
                  <a:lnTo>
                    <a:pt x="4278" y="1772"/>
                  </a:lnTo>
                  <a:cubicBezTo>
                    <a:pt x="4278" y="803"/>
                    <a:pt x="3493" y="1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2" name="Google Shape;1452;p54"/>
          <p:cNvGrpSpPr/>
          <p:nvPr/>
        </p:nvGrpSpPr>
        <p:grpSpPr>
          <a:xfrm>
            <a:off x="7201901" y="3979504"/>
            <a:ext cx="570977" cy="440695"/>
            <a:chOff x="6694243" y="4219579"/>
            <a:chExt cx="570977" cy="440695"/>
          </a:xfrm>
        </p:grpSpPr>
        <p:sp>
          <p:nvSpPr>
            <p:cNvPr id="1453" name="Google Shape;1453;p54"/>
            <p:cNvSpPr/>
            <p:nvPr/>
          </p:nvSpPr>
          <p:spPr>
            <a:xfrm rot="-9289757">
              <a:off x="6966995" y="4372469"/>
              <a:ext cx="258518" cy="244433"/>
            </a:xfrm>
            <a:custGeom>
              <a:avLst/>
              <a:gdLst/>
              <a:ahLst/>
              <a:cxnLst/>
              <a:rect l="l" t="t" r="r" b="b"/>
              <a:pathLst>
                <a:path w="4295" h="4061" extrusionOk="0">
                  <a:moveTo>
                    <a:pt x="1772" y="1"/>
                  </a:moveTo>
                  <a:cubicBezTo>
                    <a:pt x="803" y="1"/>
                    <a:pt x="1" y="803"/>
                    <a:pt x="1" y="1772"/>
                  </a:cubicBezTo>
                  <a:lnTo>
                    <a:pt x="1" y="2290"/>
                  </a:lnTo>
                  <a:cubicBezTo>
                    <a:pt x="1" y="3276"/>
                    <a:pt x="803" y="4061"/>
                    <a:pt x="1772" y="4061"/>
                  </a:cubicBezTo>
                  <a:lnTo>
                    <a:pt x="4295" y="4061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4"/>
            <p:cNvSpPr/>
            <p:nvPr/>
          </p:nvSpPr>
          <p:spPr>
            <a:xfrm rot="-9289757">
              <a:off x="6733996" y="4262745"/>
              <a:ext cx="257555" cy="244433"/>
            </a:xfrm>
            <a:custGeom>
              <a:avLst/>
              <a:gdLst/>
              <a:ahLst/>
              <a:cxnLst/>
              <a:rect l="l" t="t" r="r" b="b"/>
              <a:pathLst>
                <a:path w="4279" h="4061" extrusionOk="0">
                  <a:moveTo>
                    <a:pt x="1" y="1"/>
                  </a:moveTo>
                  <a:lnTo>
                    <a:pt x="1" y="4061"/>
                  </a:lnTo>
                  <a:lnTo>
                    <a:pt x="2507" y="4061"/>
                  </a:lnTo>
                  <a:cubicBezTo>
                    <a:pt x="3493" y="4061"/>
                    <a:pt x="4278" y="3276"/>
                    <a:pt x="4278" y="2290"/>
                  </a:cubicBezTo>
                  <a:lnTo>
                    <a:pt x="4278" y="1772"/>
                  </a:lnTo>
                  <a:cubicBezTo>
                    <a:pt x="4278" y="803"/>
                    <a:pt x="3493" y="1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6" name="Google Shape;1456;p54"/>
          <p:cNvGrpSpPr/>
          <p:nvPr/>
        </p:nvGrpSpPr>
        <p:grpSpPr>
          <a:xfrm>
            <a:off x="8005923" y="2840606"/>
            <a:ext cx="1159343" cy="2437042"/>
            <a:chOff x="5107060" y="1410076"/>
            <a:chExt cx="1159343" cy="2437042"/>
          </a:xfrm>
        </p:grpSpPr>
        <p:sp>
          <p:nvSpPr>
            <p:cNvPr id="1457" name="Google Shape;1457;p54"/>
            <p:cNvSpPr/>
            <p:nvPr/>
          </p:nvSpPr>
          <p:spPr>
            <a:xfrm>
              <a:off x="5107060" y="1410076"/>
              <a:ext cx="1159343" cy="2437042"/>
            </a:xfrm>
            <a:custGeom>
              <a:avLst/>
              <a:gdLst/>
              <a:ahLst/>
              <a:cxnLst/>
              <a:rect l="l" t="t" r="r" b="b"/>
              <a:pathLst>
                <a:path w="75836" h="159414" extrusionOk="0">
                  <a:moveTo>
                    <a:pt x="7665" y="0"/>
                  </a:moveTo>
                  <a:cubicBezTo>
                    <a:pt x="3470" y="0"/>
                    <a:pt x="1" y="3469"/>
                    <a:pt x="1" y="7745"/>
                  </a:cubicBezTo>
                  <a:lnTo>
                    <a:pt x="1" y="151750"/>
                  </a:lnTo>
                  <a:cubicBezTo>
                    <a:pt x="1" y="156025"/>
                    <a:pt x="3470" y="159414"/>
                    <a:pt x="7665" y="159414"/>
                  </a:cubicBezTo>
                  <a:lnTo>
                    <a:pt x="68171" y="159414"/>
                  </a:lnTo>
                  <a:cubicBezTo>
                    <a:pt x="72366" y="159414"/>
                    <a:pt x="75835" y="156025"/>
                    <a:pt x="75835" y="151750"/>
                  </a:cubicBezTo>
                  <a:lnTo>
                    <a:pt x="75835" y="7745"/>
                  </a:lnTo>
                  <a:cubicBezTo>
                    <a:pt x="75835" y="3469"/>
                    <a:pt x="72366" y="0"/>
                    <a:pt x="68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4"/>
            <p:cNvSpPr/>
            <p:nvPr/>
          </p:nvSpPr>
          <p:spPr>
            <a:xfrm>
              <a:off x="5107060" y="1410076"/>
              <a:ext cx="1159343" cy="2437042"/>
            </a:xfrm>
            <a:custGeom>
              <a:avLst/>
              <a:gdLst/>
              <a:ahLst/>
              <a:cxnLst/>
              <a:rect l="l" t="t" r="r" b="b"/>
              <a:pathLst>
                <a:path w="75836" h="159414" extrusionOk="0">
                  <a:moveTo>
                    <a:pt x="7665" y="0"/>
                  </a:moveTo>
                  <a:cubicBezTo>
                    <a:pt x="3470" y="0"/>
                    <a:pt x="1" y="3469"/>
                    <a:pt x="1" y="7745"/>
                  </a:cubicBezTo>
                  <a:lnTo>
                    <a:pt x="1" y="151750"/>
                  </a:lnTo>
                  <a:cubicBezTo>
                    <a:pt x="1" y="156025"/>
                    <a:pt x="3470" y="159414"/>
                    <a:pt x="7665" y="159414"/>
                  </a:cubicBezTo>
                  <a:lnTo>
                    <a:pt x="68171" y="159414"/>
                  </a:lnTo>
                  <a:cubicBezTo>
                    <a:pt x="72366" y="159414"/>
                    <a:pt x="75835" y="156025"/>
                    <a:pt x="75835" y="151750"/>
                  </a:cubicBezTo>
                  <a:lnTo>
                    <a:pt x="75835" y="7745"/>
                  </a:lnTo>
                  <a:cubicBezTo>
                    <a:pt x="75835" y="3469"/>
                    <a:pt x="72366" y="0"/>
                    <a:pt x="68171" y="0"/>
                  </a:cubicBezTo>
                  <a:close/>
                </a:path>
              </a:pathLst>
            </a:custGeom>
            <a:solidFill>
              <a:srgbClr val="D1D1D1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4"/>
            <p:cNvSpPr/>
            <p:nvPr/>
          </p:nvSpPr>
          <p:spPr>
            <a:xfrm>
              <a:off x="5750862" y="1675788"/>
              <a:ext cx="358905" cy="306560"/>
            </a:xfrm>
            <a:custGeom>
              <a:avLst/>
              <a:gdLst/>
              <a:ahLst/>
              <a:cxnLst/>
              <a:rect l="l" t="t" r="r" b="b"/>
              <a:pathLst>
                <a:path w="23477" h="20053" extrusionOk="0">
                  <a:moveTo>
                    <a:pt x="13381" y="1"/>
                  </a:moveTo>
                  <a:cubicBezTo>
                    <a:pt x="10918" y="1"/>
                    <a:pt x="8409" y="914"/>
                    <a:pt x="6373" y="2949"/>
                  </a:cubicBezTo>
                  <a:cubicBezTo>
                    <a:pt x="0" y="9242"/>
                    <a:pt x="4518" y="20052"/>
                    <a:pt x="13392" y="20052"/>
                  </a:cubicBezTo>
                  <a:cubicBezTo>
                    <a:pt x="18959" y="20052"/>
                    <a:pt x="23476" y="15615"/>
                    <a:pt x="23476" y="10049"/>
                  </a:cubicBezTo>
                  <a:cubicBezTo>
                    <a:pt x="23476" y="3991"/>
                    <a:pt x="18530" y="1"/>
                    <a:pt x="13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4"/>
            <p:cNvSpPr/>
            <p:nvPr/>
          </p:nvSpPr>
          <p:spPr>
            <a:xfrm>
              <a:off x="5187228" y="1675788"/>
              <a:ext cx="358920" cy="306560"/>
            </a:xfrm>
            <a:custGeom>
              <a:avLst/>
              <a:gdLst/>
              <a:ahLst/>
              <a:cxnLst/>
              <a:rect l="l" t="t" r="r" b="b"/>
              <a:pathLst>
                <a:path w="23478" h="20053" extrusionOk="0">
                  <a:moveTo>
                    <a:pt x="13356" y="1"/>
                  </a:moveTo>
                  <a:cubicBezTo>
                    <a:pt x="10882" y="1"/>
                    <a:pt x="8355" y="914"/>
                    <a:pt x="6293" y="2949"/>
                  </a:cubicBezTo>
                  <a:cubicBezTo>
                    <a:pt x="1" y="9242"/>
                    <a:pt x="4518" y="20052"/>
                    <a:pt x="13393" y="20052"/>
                  </a:cubicBezTo>
                  <a:cubicBezTo>
                    <a:pt x="18959" y="20052"/>
                    <a:pt x="23477" y="15615"/>
                    <a:pt x="23477" y="10049"/>
                  </a:cubicBezTo>
                  <a:cubicBezTo>
                    <a:pt x="23477" y="3991"/>
                    <a:pt x="18530" y="1"/>
                    <a:pt x="13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4"/>
            <p:cNvSpPr/>
            <p:nvPr/>
          </p:nvSpPr>
          <p:spPr>
            <a:xfrm>
              <a:off x="5750862" y="2212976"/>
              <a:ext cx="358905" cy="307095"/>
            </a:xfrm>
            <a:custGeom>
              <a:avLst/>
              <a:gdLst/>
              <a:ahLst/>
              <a:cxnLst/>
              <a:rect l="l" t="t" r="r" b="b"/>
              <a:pathLst>
                <a:path w="23477" h="20088" extrusionOk="0">
                  <a:moveTo>
                    <a:pt x="13383" y="0"/>
                  </a:moveTo>
                  <a:cubicBezTo>
                    <a:pt x="10919" y="0"/>
                    <a:pt x="8410" y="922"/>
                    <a:pt x="6373" y="2985"/>
                  </a:cubicBezTo>
                  <a:cubicBezTo>
                    <a:pt x="0" y="9277"/>
                    <a:pt x="4518" y="20088"/>
                    <a:pt x="13392" y="20088"/>
                  </a:cubicBezTo>
                  <a:cubicBezTo>
                    <a:pt x="18959" y="20088"/>
                    <a:pt x="23476" y="15570"/>
                    <a:pt x="23476" y="10084"/>
                  </a:cubicBezTo>
                  <a:cubicBezTo>
                    <a:pt x="23476" y="4027"/>
                    <a:pt x="18531" y="0"/>
                    <a:pt x="13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4"/>
            <p:cNvSpPr/>
            <p:nvPr/>
          </p:nvSpPr>
          <p:spPr>
            <a:xfrm>
              <a:off x="5187228" y="2212976"/>
              <a:ext cx="358920" cy="307095"/>
            </a:xfrm>
            <a:custGeom>
              <a:avLst/>
              <a:gdLst/>
              <a:ahLst/>
              <a:cxnLst/>
              <a:rect l="l" t="t" r="r" b="b"/>
              <a:pathLst>
                <a:path w="23478" h="20088" extrusionOk="0">
                  <a:moveTo>
                    <a:pt x="13358" y="0"/>
                  </a:moveTo>
                  <a:cubicBezTo>
                    <a:pt x="10883" y="0"/>
                    <a:pt x="8356" y="922"/>
                    <a:pt x="6293" y="2985"/>
                  </a:cubicBezTo>
                  <a:cubicBezTo>
                    <a:pt x="1" y="9277"/>
                    <a:pt x="4518" y="20088"/>
                    <a:pt x="13393" y="20088"/>
                  </a:cubicBezTo>
                  <a:cubicBezTo>
                    <a:pt x="18959" y="20088"/>
                    <a:pt x="23477" y="15570"/>
                    <a:pt x="23477" y="10084"/>
                  </a:cubicBezTo>
                  <a:cubicBezTo>
                    <a:pt x="23477" y="4027"/>
                    <a:pt x="18531" y="0"/>
                    <a:pt x="13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4"/>
            <p:cNvSpPr/>
            <p:nvPr/>
          </p:nvSpPr>
          <p:spPr>
            <a:xfrm>
              <a:off x="5750862" y="2750270"/>
              <a:ext cx="358905" cy="307523"/>
            </a:xfrm>
            <a:custGeom>
              <a:avLst/>
              <a:gdLst/>
              <a:ahLst/>
              <a:cxnLst/>
              <a:rect l="l" t="t" r="r" b="b"/>
              <a:pathLst>
                <a:path w="23477" h="20116" extrusionOk="0">
                  <a:moveTo>
                    <a:pt x="13345" y="1"/>
                  </a:moveTo>
                  <a:cubicBezTo>
                    <a:pt x="10894" y="1"/>
                    <a:pt x="8400" y="906"/>
                    <a:pt x="6373" y="2932"/>
                  </a:cubicBezTo>
                  <a:cubicBezTo>
                    <a:pt x="0" y="9305"/>
                    <a:pt x="4518" y="20116"/>
                    <a:pt x="13392" y="20116"/>
                  </a:cubicBezTo>
                  <a:cubicBezTo>
                    <a:pt x="18959" y="20116"/>
                    <a:pt x="23476" y="15598"/>
                    <a:pt x="23476" y="10032"/>
                  </a:cubicBezTo>
                  <a:cubicBezTo>
                    <a:pt x="23476" y="4015"/>
                    <a:pt x="18507" y="1"/>
                    <a:pt x="13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4"/>
            <p:cNvSpPr/>
            <p:nvPr/>
          </p:nvSpPr>
          <p:spPr>
            <a:xfrm>
              <a:off x="5187228" y="2750270"/>
              <a:ext cx="358920" cy="307523"/>
            </a:xfrm>
            <a:custGeom>
              <a:avLst/>
              <a:gdLst/>
              <a:ahLst/>
              <a:cxnLst/>
              <a:rect l="l" t="t" r="r" b="b"/>
              <a:pathLst>
                <a:path w="23478" h="20116" extrusionOk="0">
                  <a:moveTo>
                    <a:pt x="13321" y="1"/>
                  </a:moveTo>
                  <a:cubicBezTo>
                    <a:pt x="10858" y="1"/>
                    <a:pt x="8345" y="906"/>
                    <a:pt x="6293" y="2932"/>
                  </a:cubicBezTo>
                  <a:cubicBezTo>
                    <a:pt x="1" y="9305"/>
                    <a:pt x="4518" y="20116"/>
                    <a:pt x="13393" y="20116"/>
                  </a:cubicBezTo>
                  <a:cubicBezTo>
                    <a:pt x="18959" y="20116"/>
                    <a:pt x="23477" y="15598"/>
                    <a:pt x="23477" y="10032"/>
                  </a:cubicBezTo>
                  <a:cubicBezTo>
                    <a:pt x="23477" y="4015"/>
                    <a:pt x="18508" y="1"/>
                    <a:pt x="13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4"/>
            <p:cNvSpPr/>
            <p:nvPr/>
          </p:nvSpPr>
          <p:spPr>
            <a:xfrm>
              <a:off x="5750862" y="3287733"/>
              <a:ext cx="358905" cy="306560"/>
            </a:xfrm>
            <a:custGeom>
              <a:avLst/>
              <a:gdLst/>
              <a:ahLst/>
              <a:cxnLst/>
              <a:rect l="l" t="t" r="r" b="b"/>
              <a:pathLst>
                <a:path w="23477" h="20053" extrusionOk="0">
                  <a:moveTo>
                    <a:pt x="13381" y="1"/>
                  </a:moveTo>
                  <a:cubicBezTo>
                    <a:pt x="10918" y="1"/>
                    <a:pt x="8409" y="913"/>
                    <a:pt x="6373" y="2949"/>
                  </a:cubicBezTo>
                  <a:cubicBezTo>
                    <a:pt x="0" y="9242"/>
                    <a:pt x="4518" y="20052"/>
                    <a:pt x="13392" y="20052"/>
                  </a:cubicBezTo>
                  <a:cubicBezTo>
                    <a:pt x="18959" y="20052"/>
                    <a:pt x="23476" y="15615"/>
                    <a:pt x="23476" y="10049"/>
                  </a:cubicBezTo>
                  <a:cubicBezTo>
                    <a:pt x="23476" y="3991"/>
                    <a:pt x="18530" y="1"/>
                    <a:pt x="13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4"/>
            <p:cNvSpPr/>
            <p:nvPr/>
          </p:nvSpPr>
          <p:spPr>
            <a:xfrm>
              <a:off x="5187228" y="3287733"/>
              <a:ext cx="358920" cy="306560"/>
            </a:xfrm>
            <a:custGeom>
              <a:avLst/>
              <a:gdLst/>
              <a:ahLst/>
              <a:cxnLst/>
              <a:rect l="l" t="t" r="r" b="b"/>
              <a:pathLst>
                <a:path w="23478" h="20053" extrusionOk="0">
                  <a:moveTo>
                    <a:pt x="13381" y="1"/>
                  </a:moveTo>
                  <a:cubicBezTo>
                    <a:pt x="10919" y="1"/>
                    <a:pt x="8410" y="913"/>
                    <a:pt x="6374" y="2949"/>
                  </a:cubicBezTo>
                  <a:cubicBezTo>
                    <a:pt x="1" y="9242"/>
                    <a:pt x="4518" y="20052"/>
                    <a:pt x="13393" y="20052"/>
                  </a:cubicBezTo>
                  <a:cubicBezTo>
                    <a:pt x="18959" y="20052"/>
                    <a:pt x="23477" y="15615"/>
                    <a:pt x="23477" y="10049"/>
                  </a:cubicBezTo>
                  <a:cubicBezTo>
                    <a:pt x="23477" y="3991"/>
                    <a:pt x="18530" y="1"/>
                    <a:pt x="13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54"/>
          <p:cNvGrpSpPr/>
          <p:nvPr/>
        </p:nvGrpSpPr>
        <p:grpSpPr>
          <a:xfrm rot="1013266">
            <a:off x="331105" y="29742"/>
            <a:ext cx="1179735" cy="1807012"/>
            <a:chOff x="3497592" y="2204323"/>
            <a:chExt cx="1069299" cy="1637857"/>
          </a:xfrm>
        </p:grpSpPr>
        <p:sp>
          <p:nvSpPr>
            <p:cNvPr id="1468" name="Google Shape;1468;p54"/>
            <p:cNvSpPr/>
            <p:nvPr/>
          </p:nvSpPr>
          <p:spPr>
            <a:xfrm>
              <a:off x="3497592" y="2204323"/>
              <a:ext cx="1069299" cy="1637857"/>
            </a:xfrm>
            <a:custGeom>
              <a:avLst/>
              <a:gdLst/>
              <a:ahLst/>
              <a:cxnLst/>
              <a:rect l="l" t="t" r="r" b="b"/>
              <a:pathLst>
                <a:path w="69946" h="107137" extrusionOk="0">
                  <a:moveTo>
                    <a:pt x="2421" y="1"/>
                  </a:moveTo>
                  <a:cubicBezTo>
                    <a:pt x="1533" y="1"/>
                    <a:pt x="726" y="727"/>
                    <a:pt x="726" y="1695"/>
                  </a:cubicBezTo>
                  <a:lnTo>
                    <a:pt x="0" y="104959"/>
                  </a:lnTo>
                  <a:cubicBezTo>
                    <a:pt x="0" y="105927"/>
                    <a:pt x="726" y="106653"/>
                    <a:pt x="1694" y="106653"/>
                  </a:cubicBezTo>
                  <a:lnTo>
                    <a:pt x="67525" y="107137"/>
                  </a:lnTo>
                  <a:cubicBezTo>
                    <a:pt x="68493" y="107137"/>
                    <a:pt x="69300" y="106330"/>
                    <a:pt x="69300" y="105443"/>
                  </a:cubicBezTo>
                  <a:lnTo>
                    <a:pt x="69945" y="2179"/>
                  </a:lnTo>
                  <a:cubicBezTo>
                    <a:pt x="69945" y="1211"/>
                    <a:pt x="69219" y="485"/>
                    <a:pt x="68251" y="404"/>
                  </a:cubicBezTo>
                  <a:lnTo>
                    <a:pt x="2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4"/>
            <p:cNvSpPr/>
            <p:nvPr/>
          </p:nvSpPr>
          <p:spPr>
            <a:xfrm>
              <a:off x="3497592" y="2204323"/>
              <a:ext cx="1069299" cy="1637857"/>
            </a:xfrm>
            <a:custGeom>
              <a:avLst/>
              <a:gdLst/>
              <a:ahLst/>
              <a:cxnLst/>
              <a:rect l="l" t="t" r="r" b="b"/>
              <a:pathLst>
                <a:path w="69946" h="107137" extrusionOk="0">
                  <a:moveTo>
                    <a:pt x="2421" y="1"/>
                  </a:moveTo>
                  <a:cubicBezTo>
                    <a:pt x="1533" y="1"/>
                    <a:pt x="726" y="727"/>
                    <a:pt x="726" y="1695"/>
                  </a:cubicBezTo>
                  <a:lnTo>
                    <a:pt x="0" y="104959"/>
                  </a:lnTo>
                  <a:cubicBezTo>
                    <a:pt x="0" y="105927"/>
                    <a:pt x="726" y="106653"/>
                    <a:pt x="1694" y="106653"/>
                  </a:cubicBezTo>
                  <a:lnTo>
                    <a:pt x="67525" y="107137"/>
                  </a:lnTo>
                  <a:cubicBezTo>
                    <a:pt x="68493" y="107137"/>
                    <a:pt x="69300" y="106330"/>
                    <a:pt x="69300" y="105443"/>
                  </a:cubicBezTo>
                  <a:lnTo>
                    <a:pt x="69945" y="2179"/>
                  </a:lnTo>
                  <a:cubicBezTo>
                    <a:pt x="69945" y="1211"/>
                    <a:pt x="69219" y="485"/>
                    <a:pt x="68251" y="404"/>
                  </a:cubicBezTo>
                  <a:lnTo>
                    <a:pt x="2421" y="1"/>
                  </a:lnTo>
                  <a:close/>
                </a:path>
              </a:pathLst>
            </a:custGeom>
            <a:solidFill>
              <a:srgbClr val="D1D1D1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4"/>
            <p:cNvSpPr/>
            <p:nvPr/>
          </p:nvSpPr>
          <p:spPr>
            <a:xfrm>
              <a:off x="3594958" y="2383462"/>
              <a:ext cx="411998" cy="373153"/>
            </a:xfrm>
            <a:custGeom>
              <a:avLst/>
              <a:gdLst/>
              <a:ahLst/>
              <a:cxnLst/>
              <a:rect l="l" t="t" r="r" b="b"/>
              <a:pathLst>
                <a:path w="26950" h="24409" extrusionOk="0">
                  <a:moveTo>
                    <a:pt x="21383" y="1"/>
                  </a:moveTo>
                  <a:cubicBezTo>
                    <a:pt x="20072" y="1"/>
                    <a:pt x="18761" y="505"/>
                    <a:pt x="17753" y="1514"/>
                  </a:cubicBezTo>
                  <a:lnTo>
                    <a:pt x="3716" y="15551"/>
                  </a:lnTo>
                  <a:cubicBezTo>
                    <a:pt x="0" y="19267"/>
                    <a:pt x="3415" y="24408"/>
                    <a:pt x="7355" y="24408"/>
                  </a:cubicBezTo>
                  <a:cubicBezTo>
                    <a:pt x="8548" y="24408"/>
                    <a:pt x="9789" y="23937"/>
                    <a:pt x="10896" y="22812"/>
                  </a:cubicBezTo>
                  <a:lnTo>
                    <a:pt x="25014" y="8774"/>
                  </a:lnTo>
                  <a:cubicBezTo>
                    <a:pt x="26950" y="6757"/>
                    <a:pt x="26950" y="3530"/>
                    <a:pt x="25014" y="1514"/>
                  </a:cubicBezTo>
                  <a:cubicBezTo>
                    <a:pt x="24005" y="505"/>
                    <a:pt x="22694" y="1"/>
                    <a:pt x="2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4"/>
            <p:cNvSpPr/>
            <p:nvPr/>
          </p:nvSpPr>
          <p:spPr>
            <a:xfrm>
              <a:off x="4031538" y="2383462"/>
              <a:ext cx="413252" cy="373153"/>
            </a:xfrm>
            <a:custGeom>
              <a:avLst/>
              <a:gdLst/>
              <a:ahLst/>
              <a:cxnLst/>
              <a:rect l="l" t="t" r="r" b="b"/>
              <a:pathLst>
                <a:path w="27032" h="24409" extrusionOk="0">
                  <a:moveTo>
                    <a:pt x="21384" y="1"/>
                  </a:moveTo>
                  <a:cubicBezTo>
                    <a:pt x="20073" y="1"/>
                    <a:pt x="18762" y="505"/>
                    <a:pt x="17754" y="1514"/>
                  </a:cubicBezTo>
                  <a:lnTo>
                    <a:pt x="3716" y="15551"/>
                  </a:lnTo>
                  <a:cubicBezTo>
                    <a:pt x="1" y="19267"/>
                    <a:pt x="3415" y="24408"/>
                    <a:pt x="7392" y="24408"/>
                  </a:cubicBezTo>
                  <a:cubicBezTo>
                    <a:pt x="8597" y="24408"/>
                    <a:pt x="9852" y="23937"/>
                    <a:pt x="10977" y="22812"/>
                  </a:cubicBezTo>
                  <a:lnTo>
                    <a:pt x="25015" y="8774"/>
                  </a:lnTo>
                  <a:cubicBezTo>
                    <a:pt x="27031" y="6757"/>
                    <a:pt x="27031" y="3530"/>
                    <a:pt x="25015" y="1514"/>
                  </a:cubicBezTo>
                  <a:cubicBezTo>
                    <a:pt x="24006" y="505"/>
                    <a:pt x="22695" y="1"/>
                    <a:pt x="21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4"/>
            <p:cNvSpPr/>
            <p:nvPr/>
          </p:nvSpPr>
          <p:spPr>
            <a:xfrm>
              <a:off x="3594958" y="2837332"/>
              <a:ext cx="411998" cy="373137"/>
            </a:xfrm>
            <a:custGeom>
              <a:avLst/>
              <a:gdLst/>
              <a:ahLst/>
              <a:cxnLst/>
              <a:rect l="l" t="t" r="r" b="b"/>
              <a:pathLst>
                <a:path w="26950" h="24408" extrusionOk="0">
                  <a:moveTo>
                    <a:pt x="21353" y="0"/>
                  </a:moveTo>
                  <a:cubicBezTo>
                    <a:pt x="20032" y="0"/>
                    <a:pt x="18721" y="504"/>
                    <a:pt x="17753" y="1513"/>
                  </a:cubicBezTo>
                  <a:lnTo>
                    <a:pt x="3716" y="15550"/>
                  </a:lnTo>
                  <a:cubicBezTo>
                    <a:pt x="0" y="19266"/>
                    <a:pt x="3415" y="24407"/>
                    <a:pt x="7355" y="24407"/>
                  </a:cubicBezTo>
                  <a:cubicBezTo>
                    <a:pt x="8548" y="24407"/>
                    <a:pt x="9789" y="23936"/>
                    <a:pt x="10896" y="22811"/>
                  </a:cubicBezTo>
                  <a:lnTo>
                    <a:pt x="25014" y="8774"/>
                  </a:lnTo>
                  <a:cubicBezTo>
                    <a:pt x="26950" y="6757"/>
                    <a:pt x="26950" y="3530"/>
                    <a:pt x="25014" y="1513"/>
                  </a:cubicBezTo>
                  <a:cubicBezTo>
                    <a:pt x="24005" y="504"/>
                    <a:pt x="22674" y="0"/>
                    <a:pt x="21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4"/>
            <p:cNvSpPr/>
            <p:nvPr/>
          </p:nvSpPr>
          <p:spPr>
            <a:xfrm>
              <a:off x="4031538" y="2837332"/>
              <a:ext cx="413252" cy="373137"/>
            </a:xfrm>
            <a:custGeom>
              <a:avLst/>
              <a:gdLst/>
              <a:ahLst/>
              <a:cxnLst/>
              <a:rect l="l" t="t" r="r" b="b"/>
              <a:pathLst>
                <a:path w="27032" h="24408" extrusionOk="0">
                  <a:moveTo>
                    <a:pt x="21384" y="0"/>
                  </a:moveTo>
                  <a:cubicBezTo>
                    <a:pt x="20073" y="0"/>
                    <a:pt x="18762" y="504"/>
                    <a:pt x="17754" y="1513"/>
                  </a:cubicBezTo>
                  <a:lnTo>
                    <a:pt x="3716" y="15550"/>
                  </a:lnTo>
                  <a:cubicBezTo>
                    <a:pt x="1" y="19266"/>
                    <a:pt x="3415" y="24407"/>
                    <a:pt x="7392" y="24407"/>
                  </a:cubicBezTo>
                  <a:cubicBezTo>
                    <a:pt x="8597" y="24407"/>
                    <a:pt x="9852" y="23936"/>
                    <a:pt x="10977" y="22811"/>
                  </a:cubicBezTo>
                  <a:lnTo>
                    <a:pt x="25015" y="8774"/>
                  </a:lnTo>
                  <a:cubicBezTo>
                    <a:pt x="27031" y="6757"/>
                    <a:pt x="27031" y="3530"/>
                    <a:pt x="25015" y="1513"/>
                  </a:cubicBezTo>
                  <a:cubicBezTo>
                    <a:pt x="24006" y="504"/>
                    <a:pt x="22695" y="0"/>
                    <a:pt x="2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4"/>
            <p:cNvSpPr/>
            <p:nvPr/>
          </p:nvSpPr>
          <p:spPr>
            <a:xfrm>
              <a:off x="3595738" y="3291188"/>
              <a:ext cx="411218" cy="372128"/>
            </a:xfrm>
            <a:custGeom>
              <a:avLst/>
              <a:gdLst/>
              <a:ahLst/>
              <a:cxnLst/>
              <a:rect l="l" t="t" r="r" b="b"/>
              <a:pathLst>
                <a:path w="26899" h="24342" extrusionOk="0">
                  <a:moveTo>
                    <a:pt x="21302" y="1"/>
                  </a:moveTo>
                  <a:cubicBezTo>
                    <a:pt x="19981" y="1"/>
                    <a:pt x="18670" y="505"/>
                    <a:pt x="17702" y="1513"/>
                  </a:cubicBezTo>
                  <a:lnTo>
                    <a:pt x="3665" y="15551"/>
                  </a:lnTo>
                  <a:cubicBezTo>
                    <a:pt x="1" y="19277"/>
                    <a:pt x="3412" y="24341"/>
                    <a:pt x="7348" y="24341"/>
                  </a:cubicBezTo>
                  <a:cubicBezTo>
                    <a:pt x="8525" y="24341"/>
                    <a:pt x="9749" y="23889"/>
                    <a:pt x="10845" y="22811"/>
                  </a:cubicBezTo>
                  <a:lnTo>
                    <a:pt x="24963" y="8774"/>
                  </a:lnTo>
                  <a:cubicBezTo>
                    <a:pt x="26899" y="6757"/>
                    <a:pt x="26899" y="3530"/>
                    <a:pt x="24963" y="1513"/>
                  </a:cubicBezTo>
                  <a:cubicBezTo>
                    <a:pt x="23954" y="505"/>
                    <a:pt x="22623" y="1"/>
                    <a:pt x="2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4"/>
            <p:cNvSpPr/>
            <p:nvPr/>
          </p:nvSpPr>
          <p:spPr>
            <a:xfrm>
              <a:off x="4033281" y="3291188"/>
              <a:ext cx="411509" cy="372128"/>
            </a:xfrm>
            <a:custGeom>
              <a:avLst/>
              <a:gdLst/>
              <a:ahLst/>
              <a:cxnLst/>
              <a:rect l="l" t="t" r="r" b="b"/>
              <a:pathLst>
                <a:path w="26918" h="24342" extrusionOk="0">
                  <a:moveTo>
                    <a:pt x="21270" y="1"/>
                  </a:moveTo>
                  <a:cubicBezTo>
                    <a:pt x="19959" y="1"/>
                    <a:pt x="18648" y="505"/>
                    <a:pt x="17640" y="1513"/>
                  </a:cubicBezTo>
                  <a:lnTo>
                    <a:pt x="3602" y="15551"/>
                  </a:lnTo>
                  <a:cubicBezTo>
                    <a:pt x="1" y="19277"/>
                    <a:pt x="3378" y="24341"/>
                    <a:pt x="7332" y="24341"/>
                  </a:cubicBezTo>
                  <a:cubicBezTo>
                    <a:pt x="8515" y="24341"/>
                    <a:pt x="9749" y="23889"/>
                    <a:pt x="10863" y="22811"/>
                  </a:cubicBezTo>
                  <a:lnTo>
                    <a:pt x="24901" y="8774"/>
                  </a:lnTo>
                  <a:cubicBezTo>
                    <a:pt x="26917" y="6757"/>
                    <a:pt x="26917" y="3530"/>
                    <a:pt x="24901" y="1513"/>
                  </a:cubicBezTo>
                  <a:cubicBezTo>
                    <a:pt x="23892" y="505"/>
                    <a:pt x="22581" y="1"/>
                    <a:pt x="2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2EC4E029-8C51-83BA-0F93-A99BCCE4A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7086" y="928181"/>
            <a:ext cx="6074291" cy="2651820"/>
          </a:xfrm>
        </p:spPr>
        <p:txBody>
          <a:bodyPr/>
          <a:lstStyle/>
          <a:p>
            <a:pPr algn="l"/>
            <a:r>
              <a:rPr lang="es-MX" sz="2400" b="1" i="1" u="none" strike="noStrike" baseline="0" dirty="0">
                <a:latin typeface="ScalaPro-Italic"/>
              </a:rPr>
              <a:t>Las oportunidades y las amenazas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Son factores externos que no son posibles 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de </a:t>
            </a:r>
            <a:r>
              <a:rPr lang="es-MX" sz="2400" dirty="0">
                <a:latin typeface="ScalaPro-Regular"/>
              </a:rPr>
              <a:t> </a:t>
            </a:r>
            <a:r>
              <a:rPr lang="es-MX" sz="2400" b="0" i="0" u="none" strike="noStrike" baseline="0" dirty="0">
                <a:latin typeface="ScalaPro-Regular"/>
              </a:rPr>
              <a:t>controlar. Se encuentran en el ambiente, 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son variables, transitorios, cambiantes y 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debidos a múltiples causas</a:t>
            </a:r>
            <a:endParaRPr lang="es-EC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A9C0C9-DB13-171D-8678-30C78A725A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33489" r="12614" b="13507"/>
          <a:stretch/>
        </p:blipFill>
        <p:spPr>
          <a:xfrm>
            <a:off x="945574" y="633845"/>
            <a:ext cx="7045036" cy="41251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" name="Google Shape;1338;p52"/>
          <p:cNvGrpSpPr/>
          <p:nvPr/>
        </p:nvGrpSpPr>
        <p:grpSpPr>
          <a:xfrm>
            <a:off x="3165429" y="268137"/>
            <a:ext cx="1217772" cy="3727159"/>
            <a:chOff x="3344174" y="1128028"/>
            <a:chExt cx="1217772" cy="3727159"/>
          </a:xfrm>
        </p:grpSpPr>
        <p:sp>
          <p:nvSpPr>
            <p:cNvPr id="1339" name="Google Shape;1339;p52"/>
            <p:cNvSpPr/>
            <p:nvPr/>
          </p:nvSpPr>
          <p:spPr>
            <a:xfrm>
              <a:off x="3624772" y="4650067"/>
              <a:ext cx="544113" cy="186916"/>
            </a:xfrm>
            <a:custGeom>
              <a:avLst/>
              <a:gdLst/>
              <a:ahLst/>
              <a:cxnLst/>
              <a:rect l="l" t="t" r="r" b="b"/>
              <a:pathLst>
                <a:path w="16977" h="5832" extrusionOk="0">
                  <a:moveTo>
                    <a:pt x="8088" y="0"/>
                  </a:moveTo>
                  <a:cubicBezTo>
                    <a:pt x="8088" y="0"/>
                    <a:pt x="7469" y="1420"/>
                    <a:pt x="6834" y="1838"/>
                  </a:cubicBezTo>
                  <a:cubicBezTo>
                    <a:pt x="6199" y="2256"/>
                    <a:pt x="3476" y="3141"/>
                    <a:pt x="1939" y="3776"/>
                  </a:cubicBezTo>
                  <a:cubicBezTo>
                    <a:pt x="1070" y="4144"/>
                    <a:pt x="1" y="5247"/>
                    <a:pt x="1" y="5831"/>
                  </a:cubicBezTo>
                  <a:lnTo>
                    <a:pt x="16976" y="5831"/>
                  </a:lnTo>
                  <a:lnTo>
                    <a:pt x="16459" y="2089"/>
                  </a:lnTo>
                  <a:lnTo>
                    <a:pt x="8088" y="0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3597465" y="4708942"/>
              <a:ext cx="645327" cy="146244"/>
            </a:xfrm>
            <a:custGeom>
              <a:avLst/>
              <a:gdLst/>
              <a:ahLst/>
              <a:cxnLst/>
              <a:rect l="l" t="t" r="r" b="b"/>
              <a:pathLst>
                <a:path w="20135" h="4563" extrusionOk="0">
                  <a:moveTo>
                    <a:pt x="6734" y="1"/>
                  </a:moveTo>
                  <a:cubicBezTo>
                    <a:pt x="5798" y="519"/>
                    <a:pt x="2841" y="1839"/>
                    <a:pt x="1488" y="2724"/>
                  </a:cubicBezTo>
                  <a:cubicBezTo>
                    <a:pt x="117" y="3627"/>
                    <a:pt x="0" y="4562"/>
                    <a:pt x="0" y="4562"/>
                  </a:cubicBezTo>
                  <a:lnTo>
                    <a:pt x="19332" y="4562"/>
                  </a:lnTo>
                  <a:cubicBezTo>
                    <a:pt x="20134" y="4562"/>
                    <a:pt x="20134" y="3359"/>
                    <a:pt x="19332" y="3359"/>
                  </a:cubicBezTo>
                  <a:lnTo>
                    <a:pt x="8572" y="3359"/>
                  </a:lnTo>
                  <a:cubicBezTo>
                    <a:pt x="8572" y="3359"/>
                    <a:pt x="8104" y="1204"/>
                    <a:pt x="673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3654226" y="2809499"/>
              <a:ext cx="539305" cy="1968575"/>
            </a:xfrm>
            <a:custGeom>
              <a:avLst/>
              <a:gdLst/>
              <a:ahLst/>
              <a:cxnLst/>
              <a:rect l="l" t="t" r="r" b="b"/>
              <a:pathLst>
                <a:path w="16827" h="61422" extrusionOk="0">
                  <a:moveTo>
                    <a:pt x="1" y="1"/>
                  </a:moveTo>
                  <a:cubicBezTo>
                    <a:pt x="1" y="84"/>
                    <a:pt x="201" y="2089"/>
                    <a:pt x="535" y="5331"/>
                  </a:cubicBezTo>
                  <a:cubicBezTo>
                    <a:pt x="2039" y="19617"/>
                    <a:pt x="6099" y="57729"/>
                    <a:pt x="6099" y="57729"/>
                  </a:cubicBezTo>
                  <a:lnTo>
                    <a:pt x="16826" y="61421"/>
                  </a:lnTo>
                  <a:lnTo>
                    <a:pt x="12181" y="5331"/>
                  </a:lnTo>
                  <a:lnTo>
                    <a:pt x="11763" y="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3908062" y="4650067"/>
              <a:ext cx="544658" cy="186916"/>
            </a:xfrm>
            <a:custGeom>
              <a:avLst/>
              <a:gdLst/>
              <a:ahLst/>
              <a:cxnLst/>
              <a:rect l="l" t="t" r="r" b="b"/>
              <a:pathLst>
                <a:path w="16994" h="5832" extrusionOk="0">
                  <a:moveTo>
                    <a:pt x="8104" y="0"/>
                  </a:moveTo>
                  <a:cubicBezTo>
                    <a:pt x="8104" y="0"/>
                    <a:pt x="7469" y="1420"/>
                    <a:pt x="6834" y="1838"/>
                  </a:cubicBezTo>
                  <a:cubicBezTo>
                    <a:pt x="6216" y="2256"/>
                    <a:pt x="3476" y="3141"/>
                    <a:pt x="1955" y="3776"/>
                  </a:cubicBezTo>
                  <a:cubicBezTo>
                    <a:pt x="1086" y="4144"/>
                    <a:pt x="0" y="5247"/>
                    <a:pt x="0" y="5831"/>
                  </a:cubicBezTo>
                  <a:lnTo>
                    <a:pt x="16993" y="5831"/>
                  </a:lnTo>
                  <a:lnTo>
                    <a:pt x="16458" y="2089"/>
                  </a:lnTo>
                  <a:lnTo>
                    <a:pt x="8104" y="0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3881268" y="4708942"/>
              <a:ext cx="645327" cy="146244"/>
            </a:xfrm>
            <a:custGeom>
              <a:avLst/>
              <a:gdLst/>
              <a:ahLst/>
              <a:cxnLst/>
              <a:rect l="l" t="t" r="r" b="b"/>
              <a:pathLst>
                <a:path w="20135" h="4563" extrusionOk="0">
                  <a:moveTo>
                    <a:pt x="6735" y="1"/>
                  </a:moveTo>
                  <a:cubicBezTo>
                    <a:pt x="5782" y="519"/>
                    <a:pt x="2841" y="1839"/>
                    <a:pt x="1471" y="2724"/>
                  </a:cubicBezTo>
                  <a:cubicBezTo>
                    <a:pt x="101" y="3627"/>
                    <a:pt x="1" y="4562"/>
                    <a:pt x="1" y="4562"/>
                  </a:cubicBezTo>
                  <a:lnTo>
                    <a:pt x="19316" y="4562"/>
                  </a:lnTo>
                  <a:cubicBezTo>
                    <a:pt x="20135" y="4562"/>
                    <a:pt x="20135" y="3359"/>
                    <a:pt x="19316" y="3359"/>
                  </a:cubicBezTo>
                  <a:lnTo>
                    <a:pt x="8572" y="3359"/>
                  </a:lnTo>
                  <a:cubicBezTo>
                    <a:pt x="8572" y="3359"/>
                    <a:pt x="8105" y="1204"/>
                    <a:pt x="67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3937516" y="2809499"/>
              <a:ext cx="539273" cy="1968575"/>
            </a:xfrm>
            <a:custGeom>
              <a:avLst/>
              <a:gdLst/>
              <a:ahLst/>
              <a:cxnLst/>
              <a:rect l="l" t="t" r="r" b="b"/>
              <a:pathLst>
                <a:path w="16826" h="61422" extrusionOk="0">
                  <a:moveTo>
                    <a:pt x="0" y="1"/>
                  </a:moveTo>
                  <a:cubicBezTo>
                    <a:pt x="0" y="84"/>
                    <a:pt x="218" y="2089"/>
                    <a:pt x="552" y="5331"/>
                  </a:cubicBezTo>
                  <a:cubicBezTo>
                    <a:pt x="2039" y="19617"/>
                    <a:pt x="6099" y="57729"/>
                    <a:pt x="6099" y="57729"/>
                  </a:cubicBezTo>
                  <a:lnTo>
                    <a:pt x="16826" y="61421"/>
                  </a:lnTo>
                  <a:lnTo>
                    <a:pt x="12198" y="5331"/>
                  </a:lnTo>
                  <a:lnTo>
                    <a:pt x="11780" y="2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3937516" y="2809499"/>
              <a:ext cx="390946" cy="170859"/>
            </a:xfrm>
            <a:custGeom>
              <a:avLst/>
              <a:gdLst/>
              <a:ahLst/>
              <a:cxnLst/>
              <a:rect l="l" t="t" r="r" b="b"/>
              <a:pathLst>
                <a:path w="12198" h="5331" extrusionOk="0">
                  <a:moveTo>
                    <a:pt x="0" y="1"/>
                  </a:moveTo>
                  <a:cubicBezTo>
                    <a:pt x="0" y="84"/>
                    <a:pt x="218" y="2089"/>
                    <a:pt x="552" y="5331"/>
                  </a:cubicBezTo>
                  <a:lnTo>
                    <a:pt x="12198" y="5331"/>
                  </a:lnTo>
                  <a:lnTo>
                    <a:pt x="11780" y="2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3951970" y="1368211"/>
              <a:ext cx="484147" cy="661127"/>
            </a:xfrm>
            <a:custGeom>
              <a:avLst/>
              <a:gdLst/>
              <a:ahLst/>
              <a:cxnLst/>
              <a:rect l="l" t="t" r="r" b="b"/>
              <a:pathLst>
                <a:path w="15106" h="20628" extrusionOk="0">
                  <a:moveTo>
                    <a:pt x="6004" y="0"/>
                  </a:moveTo>
                  <a:cubicBezTo>
                    <a:pt x="5499" y="0"/>
                    <a:pt x="5026" y="24"/>
                    <a:pt x="4612" y="75"/>
                  </a:cubicBezTo>
                  <a:cubicBezTo>
                    <a:pt x="2306" y="342"/>
                    <a:pt x="1989" y="927"/>
                    <a:pt x="1822" y="1495"/>
                  </a:cubicBezTo>
                  <a:cubicBezTo>
                    <a:pt x="1471" y="2631"/>
                    <a:pt x="2273" y="4586"/>
                    <a:pt x="2273" y="4586"/>
                  </a:cubicBezTo>
                  <a:cubicBezTo>
                    <a:pt x="2373" y="4586"/>
                    <a:pt x="1" y="14611"/>
                    <a:pt x="301" y="16650"/>
                  </a:cubicBezTo>
                  <a:cubicBezTo>
                    <a:pt x="619" y="18688"/>
                    <a:pt x="3075" y="20125"/>
                    <a:pt x="5498" y="20576"/>
                  </a:cubicBezTo>
                  <a:cubicBezTo>
                    <a:pt x="5683" y="20611"/>
                    <a:pt x="5886" y="20627"/>
                    <a:pt x="6105" y="20627"/>
                  </a:cubicBezTo>
                  <a:cubicBezTo>
                    <a:pt x="8743" y="20627"/>
                    <a:pt x="13547" y="18242"/>
                    <a:pt x="14303" y="16683"/>
                  </a:cubicBezTo>
                  <a:cubicBezTo>
                    <a:pt x="15105" y="14996"/>
                    <a:pt x="13835" y="2247"/>
                    <a:pt x="12465" y="1295"/>
                  </a:cubicBezTo>
                  <a:cubicBezTo>
                    <a:pt x="11353" y="512"/>
                    <a:pt x="8334" y="0"/>
                    <a:pt x="600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4013571" y="1534743"/>
              <a:ext cx="348640" cy="389440"/>
            </a:xfrm>
            <a:custGeom>
              <a:avLst/>
              <a:gdLst/>
              <a:ahLst/>
              <a:cxnLst/>
              <a:rect l="l" t="t" r="r" b="b"/>
              <a:pathLst>
                <a:path w="10878" h="12151" extrusionOk="0">
                  <a:moveTo>
                    <a:pt x="4770" y="1"/>
                  </a:moveTo>
                  <a:cubicBezTo>
                    <a:pt x="3944" y="1"/>
                    <a:pt x="3235" y="103"/>
                    <a:pt x="2891" y="393"/>
                  </a:cubicBezTo>
                  <a:cubicBezTo>
                    <a:pt x="1754" y="1345"/>
                    <a:pt x="0" y="8346"/>
                    <a:pt x="1270" y="10451"/>
                  </a:cubicBezTo>
                  <a:cubicBezTo>
                    <a:pt x="1956" y="11588"/>
                    <a:pt x="4338" y="12150"/>
                    <a:pt x="6494" y="12150"/>
                  </a:cubicBezTo>
                  <a:cubicBezTo>
                    <a:pt x="8330" y="12150"/>
                    <a:pt x="10003" y="11743"/>
                    <a:pt x="10326" y="10936"/>
                  </a:cubicBezTo>
                  <a:cubicBezTo>
                    <a:pt x="10877" y="9516"/>
                    <a:pt x="9908" y="3735"/>
                    <a:pt x="9490" y="1479"/>
                  </a:cubicBezTo>
                  <a:cubicBezTo>
                    <a:pt x="9390" y="928"/>
                    <a:pt x="8956" y="493"/>
                    <a:pt x="8404" y="393"/>
                  </a:cubicBezTo>
                  <a:cubicBezTo>
                    <a:pt x="7468" y="224"/>
                    <a:pt x="5991" y="1"/>
                    <a:pt x="4770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3400390" y="1506090"/>
              <a:ext cx="608918" cy="589688"/>
            </a:xfrm>
            <a:custGeom>
              <a:avLst/>
              <a:gdLst/>
              <a:ahLst/>
              <a:cxnLst/>
              <a:rect l="l" t="t" r="r" b="b"/>
              <a:pathLst>
                <a:path w="18999" h="18399" extrusionOk="0">
                  <a:moveTo>
                    <a:pt x="5114" y="0"/>
                  </a:moveTo>
                  <a:lnTo>
                    <a:pt x="1" y="1120"/>
                  </a:lnTo>
                  <a:cubicBezTo>
                    <a:pt x="1" y="1120"/>
                    <a:pt x="1605" y="16224"/>
                    <a:pt x="3443" y="17895"/>
                  </a:cubicBezTo>
                  <a:cubicBezTo>
                    <a:pt x="3842" y="18251"/>
                    <a:pt x="4664" y="18398"/>
                    <a:pt x="5720" y="18398"/>
                  </a:cubicBezTo>
                  <a:cubicBezTo>
                    <a:pt x="9566" y="18398"/>
                    <a:pt x="16517" y="16447"/>
                    <a:pt x="17461" y="15556"/>
                  </a:cubicBezTo>
                  <a:cubicBezTo>
                    <a:pt x="18815" y="14269"/>
                    <a:pt x="18998" y="10276"/>
                    <a:pt x="16609" y="9959"/>
                  </a:cubicBezTo>
                  <a:cubicBezTo>
                    <a:pt x="16320" y="9923"/>
                    <a:pt x="15976" y="9907"/>
                    <a:pt x="15594" y="9907"/>
                  </a:cubicBezTo>
                  <a:cubicBezTo>
                    <a:pt x="12789" y="9907"/>
                    <a:pt x="7937" y="10761"/>
                    <a:pt x="7937" y="10761"/>
                  </a:cubicBezTo>
                  <a:lnTo>
                    <a:pt x="5114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3620477" y="1796303"/>
              <a:ext cx="941469" cy="1082841"/>
            </a:xfrm>
            <a:custGeom>
              <a:avLst/>
              <a:gdLst/>
              <a:ahLst/>
              <a:cxnLst/>
              <a:rect l="l" t="t" r="r" b="b"/>
              <a:pathLst>
                <a:path w="29375" h="33786" extrusionOk="0">
                  <a:moveTo>
                    <a:pt x="12581" y="1"/>
                  </a:moveTo>
                  <a:cubicBezTo>
                    <a:pt x="11538" y="1"/>
                    <a:pt x="9125" y="364"/>
                    <a:pt x="8422" y="904"/>
                  </a:cubicBezTo>
                  <a:cubicBezTo>
                    <a:pt x="7353" y="1706"/>
                    <a:pt x="586" y="22959"/>
                    <a:pt x="1" y="33786"/>
                  </a:cubicBezTo>
                  <a:lnTo>
                    <a:pt x="23543" y="33786"/>
                  </a:lnTo>
                  <a:lnTo>
                    <a:pt x="20903" y="24897"/>
                  </a:lnTo>
                  <a:cubicBezTo>
                    <a:pt x="20903" y="24897"/>
                    <a:pt x="29375" y="8773"/>
                    <a:pt x="28606" y="6451"/>
                  </a:cubicBezTo>
                  <a:cubicBezTo>
                    <a:pt x="27720" y="3727"/>
                    <a:pt x="25097" y="3059"/>
                    <a:pt x="22825" y="2140"/>
                  </a:cubicBezTo>
                  <a:cubicBezTo>
                    <a:pt x="22507" y="2023"/>
                    <a:pt x="22190" y="1889"/>
                    <a:pt x="21889" y="1739"/>
                  </a:cubicBezTo>
                  <a:cubicBezTo>
                    <a:pt x="19299" y="1171"/>
                    <a:pt x="13919" y="118"/>
                    <a:pt x="13752" y="68"/>
                  </a:cubicBezTo>
                  <a:cubicBezTo>
                    <a:pt x="13752" y="68"/>
                    <a:pt x="13284" y="18"/>
                    <a:pt x="12649" y="1"/>
                  </a:cubicBezTo>
                  <a:cubicBezTo>
                    <a:pt x="12627" y="1"/>
                    <a:pt x="12605" y="1"/>
                    <a:pt x="12581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4056389" y="2607616"/>
              <a:ext cx="178358" cy="198357"/>
            </a:xfrm>
            <a:custGeom>
              <a:avLst/>
              <a:gdLst/>
              <a:ahLst/>
              <a:cxnLst/>
              <a:rect l="l" t="t" r="r" b="b"/>
              <a:pathLst>
                <a:path w="5565" h="6189" extrusionOk="0">
                  <a:moveTo>
                    <a:pt x="5314" y="1"/>
                  </a:moveTo>
                  <a:lnTo>
                    <a:pt x="1" y="68"/>
                  </a:lnTo>
                  <a:lnTo>
                    <a:pt x="168" y="4412"/>
                  </a:lnTo>
                  <a:cubicBezTo>
                    <a:pt x="168" y="4412"/>
                    <a:pt x="335" y="5665"/>
                    <a:pt x="2039" y="6083"/>
                  </a:cubicBezTo>
                  <a:cubicBezTo>
                    <a:pt x="2336" y="6155"/>
                    <a:pt x="2628" y="6188"/>
                    <a:pt x="2908" y="6188"/>
                  </a:cubicBezTo>
                  <a:cubicBezTo>
                    <a:pt x="4236" y="6188"/>
                    <a:pt x="5304" y="5453"/>
                    <a:pt x="5414" y="4763"/>
                  </a:cubicBezTo>
                  <a:cubicBezTo>
                    <a:pt x="5565" y="3844"/>
                    <a:pt x="5331" y="84"/>
                    <a:pt x="5314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3707237" y="2609764"/>
              <a:ext cx="178358" cy="198325"/>
            </a:xfrm>
            <a:custGeom>
              <a:avLst/>
              <a:gdLst/>
              <a:ahLst/>
              <a:cxnLst/>
              <a:rect l="l" t="t" r="r" b="b"/>
              <a:pathLst>
                <a:path w="5565" h="6188" extrusionOk="0">
                  <a:moveTo>
                    <a:pt x="5314" y="1"/>
                  </a:moveTo>
                  <a:lnTo>
                    <a:pt x="1" y="67"/>
                  </a:lnTo>
                  <a:lnTo>
                    <a:pt x="151" y="4395"/>
                  </a:lnTo>
                  <a:cubicBezTo>
                    <a:pt x="151" y="4395"/>
                    <a:pt x="318" y="5665"/>
                    <a:pt x="2022" y="6082"/>
                  </a:cubicBezTo>
                  <a:cubicBezTo>
                    <a:pt x="2319" y="6155"/>
                    <a:pt x="2612" y="6188"/>
                    <a:pt x="2893" y="6188"/>
                  </a:cubicBezTo>
                  <a:cubicBezTo>
                    <a:pt x="4225" y="6188"/>
                    <a:pt x="5304" y="5452"/>
                    <a:pt x="5414" y="4763"/>
                  </a:cubicBezTo>
                  <a:cubicBezTo>
                    <a:pt x="5565" y="3844"/>
                    <a:pt x="5331" y="84"/>
                    <a:pt x="5314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4025878" y="1796335"/>
              <a:ext cx="326141" cy="244061"/>
            </a:xfrm>
            <a:custGeom>
              <a:avLst/>
              <a:gdLst/>
              <a:ahLst/>
              <a:cxnLst/>
              <a:rect l="l" t="t" r="r" b="b"/>
              <a:pathLst>
                <a:path w="10176" h="7615" extrusionOk="0">
                  <a:moveTo>
                    <a:pt x="0" y="0"/>
                  </a:moveTo>
                  <a:cubicBezTo>
                    <a:pt x="101" y="2273"/>
                    <a:pt x="418" y="6784"/>
                    <a:pt x="1571" y="7603"/>
                  </a:cubicBezTo>
                  <a:cubicBezTo>
                    <a:pt x="1644" y="7611"/>
                    <a:pt x="1720" y="7615"/>
                    <a:pt x="1798" y="7615"/>
                  </a:cubicBezTo>
                  <a:cubicBezTo>
                    <a:pt x="3972" y="7615"/>
                    <a:pt x="8257" y="4558"/>
                    <a:pt x="10176" y="2139"/>
                  </a:cubicBezTo>
                  <a:cubicBezTo>
                    <a:pt x="9858" y="2022"/>
                    <a:pt x="9541" y="1872"/>
                    <a:pt x="9240" y="1738"/>
                  </a:cubicBezTo>
                  <a:cubicBezTo>
                    <a:pt x="6650" y="1153"/>
                    <a:pt x="1270" y="117"/>
                    <a:pt x="1103" y="67"/>
                  </a:cubicBezTo>
                  <a:cubicBezTo>
                    <a:pt x="1103" y="67"/>
                    <a:pt x="635" y="17"/>
                    <a:pt x="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3683744" y="1320745"/>
              <a:ext cx="101182" cy="154834"/>
            </a:xfrm>
            <a:custGeom>
              <a:avLst/>
              <a:gdLst/>
              <a:ahLst/>
              <a:cxnLst/>
              <a:rect l="l" t="t" r="r" b="b"/>
              <a:pathLst>
                <a:path w="3157" h="4831" extrusionOk="0">
                  <a:moveTo>
                    <a:pt x="277" y="1"/>
                  </a:moveTo>
                  <a:cubicBezTo>
                    <a:pt x="61" y="1"/>
                    <a:pt x="0" y="462"/>
                    <a:pt x="49" y="704"/>
                  </a:cubicBezTo>
                  <a:cubicBezTo>
                    <a:pt x="115" y="971"/>
                    <a:pt x="299" y="1322"/>
                    <a:pt x="516" y="1406"/>
                  </a:cubicBezTo>
                  <a:cubicBezTo>
                    <a:pt x="884" y="1489"/>
                    <a:pt x="1252" y="1556"/>
                    <a:pt x="1636" y="1606"/>
                  </a:cubicBezTo>
                  <a:lnTo>
                    <a:pt x="2806" y="4831"/>
                  </a:lnTo>
                  <a:cubicBezTo>
                    <a:pt x="2806" y="4831"/>
                    <a:pt x="3156" y="2993"/>
                    <a:pt x="2789" y="1589"/>
                  </a:cubicBezTo>
                  <a:cubicBezTo>
                    <a:pt x="2537" y="630"/>
                    <a:pt x="2364" y="436"/>
                    <a:pt x="2157" y="436"/>
                  </a:cubicBezTo>
                  <a:cubicBezTo>
                    <a:pt x="2061" y="436"/>
                    <a:pt x="1958" y="477"/>
                    <a:pt x="1836" y="503"/>
                  </a:cubicBezTo>
                  <a:cubicBezTo>
                    <a:pt x="1519" y="570"/>
                    <a:pt x="1218" y="620"/>
                    <a:pt x="901" y="654"/>
                  </a:cubicBezTo>
                  <a:cubicBezTo>
                    <a:pt x="901" y="654"/>
                    <a:pt x="533" y="52"/>
                    <a:pt x="299" y="2"/>
                  </a:cubicBezTo>
                  <a:cubicBezTo>
                    <a:pt x="292" y="1"/>
                    <a:pt x="284" y="1"/>
                    <a:pt x="277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3344174" y="1128028"/>
              <a:ext cx="442354" cy="624430"/>
            </a:xfrm>
            <a:custGeom>
              <a:avLst/>
              <a:gdLst/>
              <a:ahLst/>
              <a:cxnLst/>
              <a:rect l="l" t="t" r="r" b="b"/>
              <a:pathLst>
                <a:path w="13802" h="19483" extrusionOk="0">
                  <a:moveTo>
                    <a:pt x="3392" y="0"/>
                  </a:moveTo>
                  <a:lnTo>
                    <a:pt x="0" y="16542"/>
                  </a:lnTo>
                  <a:lnTo>
                    <a:pt x="10226" y="19482"/>
                  </a:lnTo>
                  <a:lnTo>
                    <a:pt x="13802" y="2790"/>
                  </a:lnTo>
                  <a:lnTo>
                    <a:pt x="339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3617272" y="1343949"/>
              <a:ext cx="166596" cy="168198"/>
            </a:xfrm>
            <a:custGeom>
              <a:avLst/>
              <a:gdLst/>
              <a:ahLst/>
              <a:cxnLst/>
              <a:rect l="l" t="t" r="r" b="b"/>
              <a:pathLst>
                <a:path w="5198" h="5248" extrusionOk="0">
                  <a:moveTo>
                    <a:pt x="1065" y="0"/>
                  </a:moveTo>
                  <a:cubicBezTo>
                    <a:pt x="621" y="0"/>
                    <a:pt x="148" y="35"/>
                    <a:pt x="84" y="130"/>
                  </a:cubicBezTo>
                  <a:cubicBezTo>
                    <a:pt x="34" y="214"/>
                    <a:pt x="17" y="297"/>
                    <a:pt x="17" y="398"/>
                  </a:cubicBezTo>
                  <a:cubicBezTo>
                    <a:pt x="1" y="498"/>
                    <a:pt x="34" y="598"/>
                    <a:pt x="101" y="665"/>
                  </a:cubicBezTo>
                  <a:lnTo>
                    <a:pt x="652" y="799"/>
                  </a:lnTo>
                  <a:cubicBezTo>
                    <a:pt x="652" y="799"/>
                    <a:pt x="485" y="1250"/>
                    <a:pt x="569" y="1317"/>
                  </a:cubicBezTo>
                  <a:cubicBezTo>
                    <a:pt x="769" y="1417"/>
                    <a:pt x="953" y="1484"/>
                    <a:pt x="1154" y="1551"/>
                  </a:cubicBezTo>
                  <a:cubicBezTo>
                    <a:pt x="1137" y="1651"/>
                    <a:pt x="1120" y="1734"/>
                    <a:pt x="1103" y="1835"/>
                  </a:cubicBezTo>
                  <a:cubicBezTo>
                    <a:pt x="1087" y="1935"/>
                    <a:pt x="1087" y="2052"/>
                    <a:pt x="1137" y="2152"/>
                  </a:cubicBezTo>
                  <a:cubicBezTo>
                    <a:pt x="1187" y="2236"/>
                    <a:pt x="1254" y="2302"/>
                    <a:pt x="1337" y="2336"/>
                  </a:cubicBezTo>
                  <a:cubicBezTo>
                    <a:pt x="1237" y="2386"/>
                    <a:pt x="1137" y="2419"/>
                    <a:pt x="1037" y="2469"/>
                  </a:cubicBezTo>
                  <a:cubicBezTo>
                    <a:pt x="986" y="2503"/>
                    <a:pt x="970" y="2520"/>
                    <a:pt x="936" y="2553"/>
                  </a:cubicBezTo>
                  <a:cubicBezTo>
                    <a:pt x="886" y="2737"/>
                    <a:pt x="953" y="2937"/>
                    <a:pt x="1087" y="3054"/>
                  </a:cubicBezTo>
                  <a:cubicBezTo>
                    <a:pt x="1254" y="3155"/>
                    <a:pt x="2240" y="3522"/>
                    <a:pt x="2240" y="3522"/>
                  </a:cubicBezTo>
                  <a:cubicBezTo>
                    <a:pt x="2240" y="3522"/>
                    <a:pt x="3268" y="5247"/>
                    <a:pt x="4294" y="5247"/>
                  </a:cubicBezTo>
                  <a:cubicBezTo>
                    <a:pt x="4322" y="5247"/>
                    <a:pt x="4350" y="5246"/>
                    <a:pt x="4378" y="5243"/>
                  </a:cubicBezTo>
                  <a:cubicBezTo>
                    <a:pt x="5063" y="5176"/>
                    <a:pt x="5197" y="2269"/>
                    <a:pt x="4412" y="1400"/>
                  </a:cubicBezTo>
                  <a:cubicBezTo>
                    <a:pt x="3727" y="632"/>
                    <a:pt x="2139" y="80"/>
                    <a:pt x="1722" y="30"/>
                  </a:cubicBezTo>
                  <a:cubicBezTo>
                    <a:pt x="1569" y="12"/>
                    <a:pt x="1322" y="0"/>
                    <a:pt x="1065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3617272" y="1356673"/>
              <a:ext cx="81439" cy="27883"/>
            </a:xfrm>
            <a:custGeom>
              <a:avLst/>
              <a:gdLst/>
              <a:ahLst/>
              <a:cxnLst/>
              <a:rect l="l" t="t" r="r" b="b"/>
              <a:pathLst>
                <a:path w="2541" h="870" extrusionOk="0">
                  <a:moveTo>
                    <a:pt x="17" y="1"/>
                  </a:moveTo>
                  <a:cubicBezTo>
                    <a:pt x="1" y="101"/>
                    <a:pt x="34" y="201"/>
                    <a:pt x="101" y="268"/>
                  </a:cubicBezTo>
                  <a:lnTo>
                    <a:pt x="652" y="402"/>
                  </a:lnTo>
                  <a:cubicBezTo>
                    <a:pt x="652" y="402"/>
                    <a:pt x="2273" y="786"/>
                    <a:pt x="2540" y="869"/>
                  </a:cubicBezTo>
                  <a:cubicBezTo>
                    <a:pt x="2323" y="585"/>
                    <a:pt x="2006" y="385"/>
                    <a:pt x="1655" y="285"/>
                  </a:cubicBezTo>
                  <a:cubicBezTo>
                    <a:pt x="1103" y="151"/>
                    <a:pt x="569" y="67"/>
                    <a:pt x="17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3652623" y="1393626"/>
              <a:ext cx="48748" cy="17179"/>
            </a:xfrm>
            <a:custGeom>
              <a:avLst/>
              <a:gdLst/>
              <a:ahLst/>
              <a:cxnLst/>
              <a:rect l="l" t="t" r="r" b="b"/>
              <a:pathLst>
                <a:path w="1521" h="536" extrusionOk="0">
                  <a:moveTo>
                    <a:pt x="51" y="1"/>
                  </a:moveTo>
                  <a:cubicBezTo>
                    <a:pt x="34" y="101"/>
                    <a:pt x="17" y="184"/>
                    <a:pt x="0" y="285"/>
                  </a:cubicBezTo>
                  <a:cubicBezTo>
                    <a:pt x="502" y="418"/>
                    <a:pt x="1003" y="502"/>
                    <a:pt x="1521" y="535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3650476" y="1418786"/>
              <a:ext cx="39678" cy="11826"/>
            </a:xfrm>
            <a:custGeom>
              <a:avLst/>
              <a:gdLst/>
              <a:ahLst/>
              <a:cxnLst/>
              <a:rect l="l" t="t" r="r" b="b"/>
              <a:pathLst>
                <a:path w="1238" h="369" extrusionOk="0">
                  <a:moveTo>
                    <a:pt x="301" y="1"/>
                  </a:moveTo>
                  <a:cubicBezTo>
                    <a:pt x="201" y="34"/>
                    <a:pt x="101" y="84"/>
                    <a:pt x="1" y="134"/>
                  </a:cubicBezTo>
                  <a:cubicBezTo>
                    <a:pt x="402" y="251"/>
                    <a:pt x="819" y="318"/>
                    <a:pt x="1237" y="368"/>
                  </a:cubicBezTo>
                  <a:cubicBezTo>
                    <a:pt x="936" y="218"/>
                    <a:pt x="619" y="101"/>
                    <a:pt x="301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3398243" y="1300393"/>
              <a:ext cx="84644" cy="37242"/>
            </a:xfrm>
            <a:custGeom>
              <a:avLst/>
              <a:gdLst/>
              <a:ahLst/>
              <a:cxnLst/>
              <a:rect l="l" t="t" r="r" b="b"/>
              <a:pathLst>
                <a:path w="2641" h="1162" extrusionOk="0">
                  <a:moveTo>
                    <a:pt x="1434" y="1"/>
                  </a:moveTo>
                  <a:cubicBezTo>
                    <a:pt x="1407" y="1"/>
                    <a:pt x="1380" y="1"/>
                    <a:pt x="1354" y="2"/>
                  </a:cubicBezTo>
                  <a:cubicBezTo>
                    <a:pt x="920" y="19"/>
                    <a:pt x="168" y="336"/>
                    <a:pt x="84" y="487"/>
                  </a:cubicBezTo>
                  <a:cubicBezTo>
                    <a:pt x="18" y="704"/>
                    <a:pt x="1" y="938"/>
                    <a:pt x="18" y="1155"/>
                  </a:cubicBezTo>
                  <a:cubicBezTo>
                    <a:pt x="35" y="1160"/>
                    <a:pt x="55" y="1162"/>
                    <a:pt x="78" y="1162"/>
                  </a:cubicBezTo>
                  <a:cubicBezTo>
                    <a:pt x="382" y="1162"/>
                    <a:pt x="1120" y="771"/>
                    <a:pt x="1120" y="771"/>
                  </a:cubicBezTo>
                  <a:cubicBezTo>
                    <a:pt x="1212" y="775"/>
                    <a:pt x="1304" y="777"/>
                    <a:pt x="1396" y="777"/>
                  </a:cubicBezTo>
                  <a:cubicBezTo>
                    <a:pt x="1672" y="777"/>
                    <a:pt x="1947" y="758"/>
                    <a:pt x="2223" y="721"/>
                  </a:cubicBezTo>
                  <a:cubicBezTo>
                    <a:pt x="2424" y="654"/>
                    <a:pt x="2641" y="437"/>
                    <a:pt x="2607" y="270"/>
                  </a:cubicBezTo>
                  <a:cubicBezTo>
                    <a:pt x="2560" y="128"/>
                    <a:pt x="1889" y="1"/>
                    <a:pt x="1434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3380583" y="1333340"/>
              <a:ext cx="108201" cy="88170"/>
            </a:xfrm>
            <a:custGeom>
              <a:avLst/>
              <a:gdLst/>
              <a:ahLst/>
              <a:cxnLst/>
              <a:rect l="l" t="t" r="r" b="b"/>
              <a:pathLst>
                <a:path w="3376" h="2751" extrusionOk="0">
                  <a:moveTo>
                    <a:pt x="706" y="1"/>
                  </a:moveTo>
                  <a:cubicBezTo>
                    <a:pt x="489" y="1"/>
                    <a:pt x="324" y="21"/>
                    <a:pt x="301" y="77"/>
                  </a:cubicBezTo>
                  <a:cubicBezTo>
                    <a:pt x="268" y="278"/>
                    <a:pt x="234" y="461"/>
                    <a:pt x="251" y="662"/>
                  </a:cubicBezTo>
                  <a:cubicBezTo>
                    <a:pt x="151" y="829"/>
                    <a:pt x="67" y="996"/>
                    <a:pt x="0" y="1163"/>
                  </a:cubicBezTo>
                  <a:cubicBezTo>
                    <a:pt x="17" y="1280"/>
                    <a:pt x="67" y="1380"/>
                    <a:pt x="117" y="1481"/>
                  </a:cubicBezTo>
                  <a:cubicBezTo>
                    <a:pt x="67" y="1614"/>
                    <a:pt x="34" y="1748"/>
                    <a:pt x="17" y="1898"/>
                  </a:cubicBezTo>
                  <a:cubicBezTo>
                    <a:pt x="17" y="2216"/>
                    <a:pt x="1354" y="2750"/>
                    <a:pt x="1721" y="2750"/>
                  </a:cubicBezTo>
                  <a:cubicBezTo>
                    <a:pt x="1872" y="2750"/>
                    <a:pt x="2005" y="2650"/>
                    <a:pt x="2039" y="2500"/>
                  </a:cubicBezTo>
                  <a:cubicBezTo>
                    <a:pt x="2056" y="2466"/>
                    <a:pt x="2072" y="2433"/>
                    <a:pt x="2072" y="2399"/>
                  </a:cubicBezTo>
                  <a:cubicBezTo>
                    <a:pt x="2089" y="2333"/>
                    <a:pt x="2106" y="2249"/>
                    <a:pt x="2106" y="2182"/>
                  </a:cubicBezTo>
                  <a:cubicBezTo>
                    <a:pt x="2116" y="2182"/>
                    <a:pt x="2312" y="2237"/>
                    <a:pt x="2486" y="2237"/>
                  </a:cubicBezTo>
                  <a:cubicBezTo>
                    <a:pt x="2584" y="2237"/>
                    <a:pt x="2676" y="2220"/>
                    <a:pt x="2724" y="2166"/>
                  </a:cubicBezTo>
                  <a:cubicBezTo>
                    <a:pt x="2858" y="2015"/>
                    <a:pt x="2908" y="1547"/>
                    <a:pt x="2908" y="1547"/>
                  </a:cubicBezTo>
                  <a:cubicBezTo>
                    <a:pt x="2933" y="1553"/>
                    <a:pt x="2959" y="1556"/>
                    <a:pt x="2985" y="1556"/>
                  </a:cubicBezTo>
                  <a:cubicBezTo>
                    <a:pt x="3111" y="1556"/>
                    <a:pt x="3234" y="1489"/>
                    <a:pt x="3275" y="1364"/>
                  </a:cubicBezTo>
                  <a:cubicBezTo>
                    <a:pt x="3292" y="1347"/>
                    <a:pt x="3292" y="1330"/>
                    <a:pt x="3309" y="1313"/>
                  </a:cubicBezTo>
                  <a:cubicBezTo>
                    <a:pt x="3376" y="1146"/>
                    <a:pt x="3359" y="963"/>
                    <a:pt x="3275" y="795"/>
                  </a:cubicBezTo>
                  <a:cubicBezTo>
                    <a:pt x="3209" y="729"/>
                    <a:pt x="2072" y="194"/>
                    <a:pt x="1905" y="127"/>
                  </a:cubicBezTo>
                  <a:cubicBezTo>
                    <a:pt x="1783" y="83"/>
                    <a:pt x="1140" y="1"/>
                    <a:pt x="706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3404140" y="1356673"/>
              <a:ext cx="82497" cy="26537"/>
            </a:xfrm>
            <a:custGeom>
              <a:avLst/>
              <a:gdLst/>
              <a:ahLst/>
              <a:cxnLst/>
              <a:rect l="l" t="t" r="r" b="b"/>
              <a:pathLst>
                <a:path w="2574" h="828" extrusionOk="0">
                  <a:moveTo>
                    <a:pt x="1170" y="1"/>
                  </a:moveTo>
                  <a:cubicBezTo>
                    <a:pt x="786" y="1"/>
                    <a:pt x="385" y="34"/>
                    <a:pt x="1" y="101"/>
                  </a:cubicBezTo>
                  <a:cubicBezTo>
                    <a:pt x="1" y="101"/>
                    <a:pt x="920" y="184"/>
                    <a:pt x="1103" y="235"/>
                  </a:cubicBezTo>
                  <a:cubicBezTo>
                    <a:pt x="1471" y="418"/>
                    <a:pt x="1822" y="602"/>
                    <a:pt x="2173" y="819"/>
                  </a:cubicBezTo>
                  <a:cubicBezTo>
                    <a:pt x="2198" y="825"/>
                    <a:pt x="2224" y="828"/>
                    <a:pt x="2250" y="828"/>
                  </a:cubicBezTo>
                  <a:cubicBezTo>
                    <a:pt x="2376" y="828"/>
                    <a:pt x="2499" y="761"/>
                    <a:pt x="2540" y="636"/>
                  </a:cubicBezTo>
                  <a:cubicBezTo>
                    <a:pt x="2557" y="619"/>
                    <a:pt x="2557" y="602"/>
                    <a:pt x="2574" y="585"/>
                  </a:cubicBezTo>
                  <a:cubicBezTo>
                    <a:pt x="2189" y="402"/>
                    <a:pt x="1454" y="51"/>
                    <a:pt x="1170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3411095" y="1387729"/>
              <a:ext cx="36986" cy="22531"/>
            </a:xfrm>
            <a:custGeom>
              <a:avLst/>
              <a:gdLst/>
              <a:ahLst/>
              <a:cxnLst/>
              <a:rect l="l" t="t" r="r" b="b"/>
              <a:pathLst>
                <a:path w="1154" h="703" extrusionOk="0">
                  <a:moveTo>
                    <a:pt x="1" y="1"/>
                  </a:moveTo>
                  <a:lnTo>
                    <a:pt x="1" y="1"/>
                  </a:lnTo>
                  <a:cubicBezTo>
                    <a:pt x="135" y="201"/>
                    <a:pt x="302" y="368"/>
                    <a:pt x="502" y="502"/>
                  </a:cubicBezTo>
                  <a:cubicBezTo>
                    <a:pt x="703" y="586"/>
                    <a:pt x="903" y="652"/>
                    <a:pt x="1120" y="702"/>
                  </a:cubicBezTo>
                  <a:cubicBezTo>
                    <a:pt x="1137" y="636"/>
                    <a:pt x="1154" y="552"/>
                    <a:pt x="1154" y="4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4036038" y="1407536"/>
              <a:ext cx="333673" cy="597124"/>
            </a:xfrm>
            <a:custGeom>
              <a:avLst/>
              <a:gdLst/>
              <a:ahLst/>
              <a:cxnLst/>
              <a:rect l="l" t="t" r="r" b="b"/>
              <a:pathLst>
                <a:path w="10411" h="18631" extrusionOk="0">
                  <a:moveTo>
                    <a:pt x="2390" y="1"/>
                  </a:moveTo>
                  <a:cubicBezTo>
                    <a:pt x="1956" y="285"/>
                    <a:pt x="1588" y="887"/>
                    <a:pt x="1287" y="2156"/>
                  </a:cubicBezTo>
                  <a:cubicBezTo>
                    <a:pt x="870" y="4479"/>
                    <a:pt x="151" y="3777"/>
                    <a:pt x="51" y="4328"/>
                  </a:cubicBezTo>
                  <a:cubicBezTo>
                    <a:pt x="1" y="4562"/>
                    <a:pt x="636" y="4763"/>
                    <a:pt x="485" y="5448"/>
                  </a:cubicBezTo>
                  <a:cubicBezTo>
                    <a:pt x="352" y="6183"/>
                    <a:pt x="218" y="7303"/>
                    <a:pt x="418" y="7570"/>
                  </a:cubicBezTo>
                  <a:cubicBezTo>
                    <a:pt x="736" y="7988"/>
                    <a:pt x="1521" y="8238"/>
                    <a:pt x="2591" y="8288"/>
                  </a:cubicBezTo>
                  <a:cubicBezTo>
                    <a:pt x="2691" y="8288"/>
                    <a:pt x="2808" y="8288"/>
                    <a:pt x="2908" y="8305"/>
                  </a:cubicBezTo>
                  <a:cubicBezTo>
                    <a:pt x="3660" y="8405"/>
                    <a:pt x="3359" y="10076"/>
                    <a:pt x="3326" y="10360"/>
                  </a:cubicBezTo>
                  <a:cubicBezTo>
                    <a:pt x="3226" y="10978"/>
                    <a:pt x="2891" y="11547"/>
                    <a:pt x="2373" y="11931"/>
                  </a:cubicBezTo>
                  <a:cubicBezTo>
                    <a:pt x="2039" y="12170"/>
                    <a:pt x="1373" y="12204"/>
                    <a:pt x="1019" y="12204"/>
                  </a:cubicBezTo>
                  <a:cubicBezTo>
                    <a:pt x="877" y="12204"/>
                    <a:pt x="786" y="12198"/>
                    <a:pt x="786" y="12198"/>
                  </a:cubicBezTo>
                  <a:lnTo>
                    <a:pt x="786" y="12198"/>
                  </a:lnTo>
                  <a:cubicBezTo>
                    <a:pt x="786" y="12198"/>
                    <a:pt x="753" y="18113"/>
                    <a:pt x="1839" y="18631"/>
                  </a:cubicBezTo>
                  <a:cubicBezTo>
                    <a:pt x="3510" y="18347"/>
                    <a:pt x="7703" y="15657"/>
                    <a:pt x="9140" y="13986"/>
                  </a:cubicBezTo>
                  <a:cubicBezTo>
                    <a:pt x="8071" y="13351"/>
                    <a:pt x="7703" y="12649"/>
                    <a:pt x="7570" y="11463"/>
                  </a:cubicBezTo>
                  <a:cubicBezTo>
                    <a:pt x="7436" y="10260"/>
                    <a:pt x="8038" y="6083"/>
                    <a:pt x="8038" y="6083"/>
                  </a:cubicBezTo>
                  <a:cubicBezTo>
                    <a:pt x="8038" y="6083"/>
                    <a:pt x="8181" y="6217"/>
                    <a:pt x="8504" y="6217"/>
                  </a:cubicBezTo>
                  <a:cubicBezTo>
                    <a:pt x="8608" y="6217"/>
                    <a:pt x="8731" y="6203"/>
                    <a:pt x="8873" y="6166"/>
                  </a:cubicBezTo>
                  <a:cubicBezTo>
                    <a:pt x="9441" y="5999"/>
                    <a:pt x="10410" y="3677"/>
                    <a:pt x="9608" y="3293"/>
                  </a:cubicBezTo>
                  <a:cubicBezTo>
                    <a:pt x="9445" y="3215"/>
                    <a:pt x="9286" y="3177"/>
                    <a:pt x="9133" y="3177"/>
                  </a:cubicBezTo>
                  <a:cubicBezTo>
                    <a:pt x="8596" y="3177"/>
                    <a:pt x="8123" y="3636"/>
                    <a:pt x="7720" y="4429"/>
                  </a:cubicBezTo>
                  <a:cubicBezTo>
                    <a:pt x="7085" y="3593"/>
                    <a:pt x="6901" y="3293"/>
                    <a:pt x="5949" y="2708"/>
                  </a:cubicBezTo>
                  <a:cubicBezTo>
                    <a:pt x="5164" y="2223"/>
                    <a:pt x="3760" y="1856"/>
                    <a:pt x="2975" y="1070"/>
                  </a:cubicBezTo>
                  <a:cubicBezTo>
                    <a:pt x="2674" y="770"/>
                    <a:pt x="2474" y="402"/>
                    <a:pt x="2390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4070331" y="1592977"/>
              <a:ext cx="63747" cy="25063"/>
            </a:xfrm>
            <a:custGeom>
              <a:avLst/>
              <a:gdLst/>
              <a:ahLst/>
              <a:cxnLst/>
              <a:rect l="l" t="t" r="r" b="b"/>
              <a:pathLst>
                <a:path w="1989" h="782" extrusionOk="0">
                  <a:moveTo>
                    <a:pt x="1059" y="0"/>
                  </a:moveTo>
                  <a:cubicBezTo>
                    <a:pt x="696" y="0"/>
                    <a:pt x="296" y="176"/>
                    <a:pt x="0" y="781"/>
                  </a:cubicBezTo>
                  <a:lnTo>
                    <a:pt x="1988" y="330"/>
                  </a:lnTo>
                  <a:cubicBezTo>
                    <a:pt x="1988" y="330"/>
                    <a:pt x="1558" y="0"/>
                    <a:pt x="1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4061229" y="1461540"/>
              <a:ext cx="225472" cy="99451"/>
            </a:xfrm>
            <a:custGeom>
              <a:avLst/>
              <a:gdLst/>
              <a:ahLst/>
              <a:cxnLst/>
              <a:rect l="l" t="t" r="r" b="b"/>
              <a:pathLst>
                <a:path w="7035" h="3103" extrusionOk="0">
                  <a:moveTo>
                    <a:pt x="2147" y="425"/>
                  </a:moveTo>
                  <a:cubicBezTo>
                    <a:pt x="2817" y="425"/>
                    <a:pt x="3408" y="1034"/>
                    <a:pt x="3242" y="1791"/>
                  </a:cubicBezTo>
                  <a:cubicBezTo>
                    <a:pt x="3126" y="2312"/>
                    <a:pt x="2659" y="2670"/>
                    <a:pt x="2146" y="2670"/>
                  </a:cubicBezTo>
                  <a:cubicBezTo>
                    <a:pt x="2066" y="2670"/>
                    <a:pt x="1986" y="2661"/>
                    <a:pt x="1905" y="2643"/>
                  </a:cubicBezTo>
                  <a:cubicBezTo>
                    <a:pt x="936" y="2426"/>
                    <a:pt x="702" y="1140"/>
                    <a:pt x="1537" y="605"/>
                  </a:cubicBezTo>
                  <a:cubicBezTo>
                    <a:pt x="1735" y="481"/>
                    <a:pt x="1945" y="425"/>
                    <a:pt x="2147" y="425"/>
                  </a:cubicBezTo>
                  <a:close/>
                  <a:moveTo>
                    <a:pt x="2133" y="1"/>
                  </a:moveTo>
                  <a:cubicBezTo>
                    <a:pt x="1577" y="1"/>
                    <a:pt x="1018" y="288"/>
                    <a:pt x="735" y="922"/>
                  </a:cubicBezTo>
                  <a:cubicBezTo>
                    <a:pt x="708" y="978"/>
                    <a:pt x="657" y="1010"/>
                    <a:pt x="602" y="1010"/>
                  </a:cubicBezTo>
                  <a:cubicBezTo>
                    <a:pt x="591" y="1010"/>
                    <a:pt x="580" y="1009"/>
                    <a:pt x="568" y="1006"/>
                  </a:cubicBezTo>
                  <a:lnTo>
                    <a:pt x="234" y="922"/>
                  </a:lnTo>
                  <a:cubicBezTo>
                    <a:pt x="221" y="920"/>
                    <a:pt x="209" y="919"/>
                    <a:pt x="197" y="919"/>
                  </a:cubicBezTo>
                  <a:cubicBezTo>
                    <a:pt x="113" y="919"/>
                    <a:pt x="46" y="969"/>
                    <a:pt x="17" y="1056"/>
                  </a:cubicBezTo>
                  <a:cubicBezTo>
                    <a:pt x="0" y="1140"/>
                    <a:pt x="50" y="1223"/>
                    <a:pt x="150" y="1257"/>
                  </a:cubicBezTo>
                  <a:lnTo>
                    <a:pt x="485" y="1323"/>
                  </a:lnTo>
                  <a:cubicBezTo>
                    <a:pt x="551" y="1340"/>
                    <a:pt x="602" y="1407"/>
                    <a:pt x="602" y="1491"/>
                  </a:cubicBezTo>
                  <a:cubicBezTo>
                    <a:pt x="562" y="2501"/>
                    <a:pt x="1370" y="3102"/>
                    <a:pt x="2175" y="3102"/>
                  </a:cubicBezTo>
                  <a:cubicBezTo>
                    <a:pt x="2741" y="3102"/>
                    <a:pt x="3307" y="2805"/>
                    <a:pt x="3576" y="2142"/>
                  </a:cubicBezTo>
                  <a:cubicBezTo>
                    <a:pt x="3609" y="2075"/>
                    <a:pt x="3676" y="2042"/>
                    <a:pt x="3759" y="2042"/>
                  </a:cubicBezTo>
                  <a:lnTo>
                    <a:pt x="6817" y="2727"/>
                  </a:lnTo>
                  <a:cubicBezTo>
                    <a:pt x="6830" y="2729"/>
                    <a:pt x="6842" y="2730"/>
                    <a:pt x="6854" y="2730"/>
                  </a:cubicBezTo>
                  <a:cubicBezTo>
                    <a:pt x="6938" y="2730"/>
                    <a:pt x="7003" y="2681"/>
                    <a:pt x="7018" y="2593"/>
                  </a:cubicBezTo>
                  <a:cubicBezTo>
                    <a:pt x="7034" y="2510"/>
                    <a:pt x="6984" y="2426"/>
                    <a:pt x="6884" y="2410"/>
                  </a:cubicBezTo>
                  <a:lnTo>
                    <a:pt x="3810" y="1724"/>
                  </a:lnTo>
                  <a:cubicBezTo>
                    <a:pt x="3743" y="1708"/>
                    <a:pt x="3693" y="1641"/>
                    <a:pt x="3693" y="1574"/>
                  </a:cubicBezTo>
                  <a:cubicBezTo>
                    <a:pt x="3712" y="583"/>
                    <a:pt x="2925" y="1"/>
                    <a:pt x="213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4060139" y="1576247"/>
              <a:ext cx="268867" cy="428412"/>
            </a:xfrm>
            <a:custGeom>
              <a:avLst/>
              <a:gdLst/>
              <a:ahLst/>
              <a:cxnLst/>
              <a:rect l="l" t="t" r="r" b="b"/>
              <a:pathLst>
                <a:path w="8389" h="13367" extrusionOk="0">
                  <a:moveTo>
                    <a:pt x="6935" y="0"/>
                  </a:moveTo>
                  <a:lnTo>
                    <a:pt x="6935" y="0"/>
                  </a:lnTo>
                  <a:cubicBezTo>
                    <a:pt x="6784" y="334"/>
                    <a:pt x="6651" y="552"/>
                    <a:pt x="6584" y="719"/>
                  </a:cubicBezTo>
                  <a:cubicBezTo>
                    <a:pt x="5378" y="2790"/>
                    <a:pt x="3328" y="3045"/>
                    <a:pt x="2366" y="3045"/>
                  </a:cubicBezTo>
                  <a:cubicBezTo>
                    <a:pt x="2289" y="3045"/>
                    <a:pt x="2218" y="3044"/>
                    <a:pt x="2156" y="3041"/>
                  </a:cubicBezTo>
                  <a:lnTo>
                    <a:pt x="2156" y="3041"/>
                  </a:lnTo>
                  <a:cubicBezTo>
                    <a:pt x="2908" y="3141"/>
                    <a:pt x="2607" y="4812"/>
                    <a:pt x="2574" y="5096"/>
                  </a:cubicBezTo>
                  <a:cubicBezTo>
                    <a:pt x="2474" y="5714"/>
                    <a:pt x="2139" y="6283"/>
                    <a:pt x="1621" y="6667"/>
                  </a:cubicBezTo>
                  <a:cubicBezTo>
                    <a:pt x="1287" y="6906"/>
                    <a:pt x="621" y="6940"/>
                    <a:pt x="267" y="6940"/>
                  </a:cubicBezTo>
                  <a:cubicBezTo>
                    <a:pt x="125" y="6940"/>
                    <a:pt x="34" y="6934"/>
                    <a:pt x="34" y="6934"/>
                  </a:cubicBezTo>
                  <a:lnTo>
                    <a:pt x="34" y="6934"/>
                  </a:lnTo>
                  <a:cubicBezTo>
                    <a:pt x="34" y="6934"/>
                    <a:pt x="1" y="12849"/>
                    <a:pt x="1087" y="13367"/>
                  </a:cubicBezTo>
                  <a:cubicBezTo>
                    <a:pt x="2758" y="13083"/>
                    <a:pt x="6951" y="10393"/>
                    <a:pt x="8388" y="8722"/>
                  </a:cubicBezTo>
                  <a:cubicBezTo>
                    <a:pt x="7319" y="8087"/>
                    <a:pt x="6951" y="7385"/>
                    <a:pt x="6818" y="6199"/>
                  </a:cubicBezTo>
                  <a:cubicBezTo>
                    <a:pt x="6684" y="4996"/>
                    <a:pt x="7286" y="819"/>
                    <a:pt x="7286" y="819"/>
                  </a:cubicBezTo>
                  <a:cubicBezTo>
                    <a:pt x="7286" y="819"/>
                    <a:pt x="6901" y="635"/>
                    <a:pt x="6935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4289874" y="1526890"/>
              <a:ext cx="49838" cy="58812"/>
            </a:xfrm>
            <a:custGeom>
              <a:avLst/>
              <a:gdLst/>
              <a:ahLst/>
              <a:cxnLst/>
              <a:rect l="l" t="t" r="r" b="b"/>
              <a:pathLst>
                <a:path w="1555" h="1835" extrusionOk="0">
                  <a:moveTo>
                    <a:pt x="1230" y="1"/>
                  </a:moveTo>
                  <a:cubicBezTo>
                    <a:pt x="1154" y="1"/>
                    <a:pt x="1062" y="20"/>
                    <a:pt x="953" y="70"/>
                  </a:cubicBezTo>
                  <a:cubicBezTo>
                    <a:pt x="368" y="320"/>
                    <a:pt x="1" y="1707"/>
                    <a:pt x="519" y="1824"/>
                  </a:cubicBezTo>
                  <a:cubicBezTo>
                    <a:pt x="551" y="1832"/>
                    <a:pt x="582" y="1835"/>
                    <a:pt x="612" y="1835"/>
                  </a:cubicBezTo>
                  <a:cubicBezTo>
                    <a:pt x="1062" y="1835"/>
                    <a:pt x="1233" y="1062"/>
                    <a:pt x="920" y="905"/>
                  </a:cubicBezTo>
                  <a:cubicBezTo>
                    <a:pt x="853" y="872"/>
                    <a:pt x="769" y="838"/>
                    <a:pt x="686" y="805"/>
                  </a:cubicBezTo>
                  <a:cubicBezTo>
                    <a:pt x="686" y="805"/>
                    <a:pt x="908" y="151"/>
                    <a:pt x="1404" y="151"/>
                  </a:cubicBezTo>
                  <a:cubicBezTo>
                    <a:pt x="1452" y="151"/>
                    <a:pt x="1502" y="157"/>
                    <a:pt x="1555" y="170"/>
                  </a:cubicBezTo>
                  <a:cubicBezTo>
                    <a:pt x="1555" y="170"/>
                    <a:pt x="1461" y="1"/>
                    <a:pt x="1230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4129239" y="1444810"/>
              <a:ext cx="45094" cy="28653"/>
            </a:xfrm>
            <a:custGeom>
              <a:avLst/>
              <a:gdLst/>
              <a:ahLst/>
              <a:cxnLst/>
              <a:rect l="l" t="t" r="r" b="b"/>
              <a:pathLst>
                <a:path w="1407" h="894" extrusionOk="0">
                  <a:moveTo>
                    <a:pt x="662" y="0"/>
                  </a:moveTo>
                  <a:cubicBezTo>
                    <a:pt x="404" y="0"/>
                    <a:pt x="143" y="121"/>
                    <a:pt x="0" y="325"/>
                  </a:cubicBezTo>
                  <a:cubicBezTo>
                    <a:pt x="518" y="342"/>
                    <a:pt x="1003" y="542"/>
                    <a:pt x="1387" y="893"/>
                  </a:cubicBezTo>
                  <a:cubicBezTo>
                    <a:pt x="1407" y="258"/>
                    <a:pt x="1038" y="0"/>
                    <a:pt x="6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4106195" y="1497116"/>
              <a:ext cx="23589" cy="23845"/>
            </a:xfrm>
            <a:custGeom>
              <a:avLst/>
              <a:gdLst/>
              <a:ahLst/>
              <a:cxnLst/>
              <a:rect l="l" t="t" r="r" b="b"/>
              <a:pathLst>
                <a:path w="736" h="744" extrusionOk="0">
                  <a:moveTo>
                    <a:pt x="374" y="0"/>
                  </a:moveTo>
                  <a:cubicBezTo>
                    <a:pt x="351" y="0"/>
                    <a:pt x="326" y="5"/>
                    <a:pt x="301" y="13"/>
                  </a:cubicBezTo>
                  <a:cubicBezTo>
                    <a:pt x="251" y="13"/>
                    <a:pt x="201" y="30"/>
                    <a:pt x="168" y="63"/>
                  </a:cubicBezTo>
                  <a:cubicBezTo>
                    <a:pt x="84" y="113"/>
                    <a:pt x="34" y="197"/>
                    <a:pt x="17" y="297"/>
                  </a:cubicBezTo>
                  <a:cubicBezTo>
                    <a:pt x="1" y="330"/>
                    <a:pt x="1" y="364"/>
                    <a:pt x="1" y="397"/>
                  </a:cubicBezTo>
                  <a:cubicBezTo>
                    <a:pt x="1" y="464"/>
                    <a:pt x="34" y="514"/>
                    <a:pt x="67" y="581"/>
                  </a:cubicBezTo>
                  <a:cubicBezTo>
                    <a:pt x="84" y="598"/>
                    <a:pt x="118" y="631"/>
                    <a:pt x="134" y="648"/>
                  </a:cubicBezTo>
                  <a:cubicBezTo>
                    <a:pt x="184" y="698"/>
                    <a:pt x="235" y="715"/>
                    <a:pt x="301" y="731"/>
                  </a:cubicBezTo>
                  <a:cubicBezTo>
                    <a:pt x="326" y="740"/>
                    <a:pt x="351" y="744"/>
                    <a:pt x="374" y="744"/>
                  </a:cubicBezTo>
                  <a:cubicBezTo>
                    <a:pt x="397" y="744"/>
                    <a:pt x="418" y="740"/>
                    <a:pt x="435" y="731"/>
                  </a:cubicBezTo>
                  <a:cubicBezTo>
                    <a:pt x="485" y="731"/>
                    <a:pt x="535" y="698"/>
                    <a:pt x="569" y="681"/>
                  </a:cubicBezTo>
                  <a:cubicBezTo>
                    <a:pt x="652" y="614"/>
                    <a:pt x="702" y="531"/>
                    <a:pt x="736" y="447"/>
                  </a:cubicBezTo>
                  <a:cubicBezTo>
                    <a:pt x="736" y="414"/>
                    <a:pt x="736" y="381"/>
                    <a:pt x="736" y="347"/>
                  </a:cubicBezTo>
                  <a:cubicBezTo>
                    <a:pt x="736" y="280"/>
                    <a:pt x="719" y="213"/>
                    <a:pt x="686" y="163"/>
                  </a:cubicBezTo>
                  <a:lnTo>
                    <a:pt x="619" y="97"/>
                  </a:lnTo>
                  <a:cubicBezTo>
                    <a:pt x="569" y="46"/>
                    <a:pt x="502" y="30"/>
                    <a:pt x="435" y="13"/>
                  </a:cubicBezTo>
                  <a:cubicBezTo>
                    <a:pt x="418" y="5"/>
                    <a:pt x="397" y="0"/>
                    <a:pt x="37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3641919" y="1458816"/>
              <a:ext cx="885221" cy="721862"/>
            </a:xfrm>
            <a:custGeom>
              <a:avLst/>
              <a:gdLst/>
              <a:ahLst/>
              <a:cxnLst/>
              <a:rect l="l" t="t" r="r" b="b"/>
              <a:pathLst>
                <a:path w="27620" h="22523" extrusionOk="0">
                  <a:moveTo>
                    <a:pt x="5533" y="1"/>
                  </a:moveTo>
                  <a:cubicBezTo>
                    <a:pt x="5223" y="1"/>
                    <a:pt x="0" y="1542"/>
                    <a:pt x="0" y="1542"/>
                  </a:cubicBezTo>
                  <a:cubicBezTo>
                    <a:pt x="0" y="1542"/>
                    <a:pt x="1086" y="14725"/>
                    <a:pt x="3275" y="20206"/>
                  </a:cubicBezTo>
                  <a:cubicBezTo>
                    <a:pt x="6328" y="21957"/>
                    <a:pt x="11822" y="22522"/>
                    <a:pt x="16421" y="22522"/>
                  </a:cubicBezTo>
                  <a:cubicBezTo>
                    <a:pt x="19676" y="22522"/>
                    <a:pt x="22483" y="22239"/>
                    <a:pt x="23660" y="21893"/>
                  </a:cubicBezTo>
                  <a:cubicBezTo>
                    <a:pt x="26500" y="21041"/>
                    <a:pt x="27352" y="19270"/>
                    <a:pt x="27469" y="18568"/>
                  </a:cubicBezTo>
                  <a:cubicBezTo>
                    <a:pt x="27603" y="17883"/>
                    <a:pt x="27620" y="16379"/>
                    <a:pt x="26400" y="15360"/>
                  </a:cubicBezTo>
                  <a:cubicBezTo>
                    <a:pt x="25197" y="14324"/>
                    <a:pt x="8672" y="13789"/>
                    <a:pt x="8672" y="13789"/>
                  </a:cubicBezTo>
                  <a:cubicBezTo>
                    <a:pt x="8672" y="13789"/>
                    <a:pt x="5548" y="105"/>
                    <a:pt x="5548" y="5"/>
                  </a:cubicBezTo>
                  <a:cubicBezTo>
                    <a:pt x="5548" y="2"/>
                    <a:pt x="5543" y="1"/>
                    <a:pt x="5533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" name="Google Shape;1371;p52"/>
          <p:cNvGrpSpPr/>
          <p:nvPr/>
        </p:nvGrpSpPr>
        <p:grpSpPr>
          <a:xfrm>
            <a:off x="4027093" y="782558"/>
            <a:ext cx="1416995" cy="3491655"/>
            <a:chOff x="4454803" y="1366192"/>
            <a:chExt cx="1416995" cy="3491655"/>
          </a:xfrm>
        </p:grpSpPr>
        <p:sp>
          <p:nvSpPr>
            <p:cNvPr id="1372" name="Google Shape;1372;p52"/>
            <p:cNvSpPr/>
            <p:nvPr/>
          </p:nvSpPr>
          <p:spPr>
            <a:xfrm>
              <a:off x="4788443" y="1366192"/>
              <a:ext cx="629782" cy="560490"/>
            </a:xfrm>
            <a:custGeom>
              <a:avLst/>
              <a:gdLst/>
              <a:ahLst/>
              <a:cxnLst/>
              <a:rect l="l" t="t" r="r" b="b"/>
              <a:pathLst>
                <a:path w="19650" h="17488" extrusionOk="0">
                  <a:moveTo>
                    <a:pt x="15500" y="1"/>
                  </a:moveTo>
                  <a:cubicBezTo>
                    <a:pt x="15198" y="1"/>
                    <a:pt x="14899" y="20"/>
                    <a:pt x="14620" y="55"/>
                  </a:cubicBezTo>
                  <a:cubicBezTo>
                    <a:pt x="10761" y="589"/>
                    <a:pt x="8104" y="873"/>
                    <a:pt x="7670" y="3998"/>
                  </a:cubicBezTo>
                  <a:cubicBezTo>
                    <a:pt x="7536" y="5000"/>
                    <a:pt x="6684" y="5769"/>
                    <a:pt x="5748" y="6203"/>
                  </a:cubicBezTo>
                  <a:cubicBezTo>
                    <a:pt x="4829" y="6621"/>
                    <a:pt x="3810" y="6805"/>
                    <a:pt x="2874" y="7189"/>
                  </a:cubicBezTo>
                  <a:cubicBezTo>
                    <a:pt x="1922" y="7573"/>
                    <a:pt x="953" y="8158"/>
                    <a:pt x="635" y="9127"/>
                  </a:cubicBezTo>
                  <a:cubicBezTo>
                    <a:pt x="0" y="11116"/>
                    <a:pt x="385" y="13288"/>
                    <a:pt x="1638" y="14959"/>
                  </a:cubicBezTo>
                  <a:cubicBezTo>
                    <a:pt x="2933" y="16632"/>
                    <a:pt x="5046" y="17488"/>
                    <a:pt x="7141" y="17488"/>
                  </a:cubicBezTo>
                  <a:cubicBezTo>
                    <a:pt x="8100" y="17488"/>
                    <a:pt x="9055" y="17309"/>
                    <a:pt x="9925" y="16947"/>
                  </a:cubicBezTo>
                  <a:cubicBezTo>
                    <a:pt x="11112" y="16446"/>
                    <a:pt x="12198" y="15761"/>
                    <a:pt x="13167" y="14892"/>
                  </a:cubicBezTo>
                  <a:cubicBezTo>
                    <a:pt x="14370" y="13806"/>
                    <a:pt x="15389" y="12419"/>
                    <a:pt x="16893" y="11784"/>
                  </a:cubicBezTo>
                  <a:cubicBezTo>
                    <a:pt x="17444" y="11533"/>
                    <a:pt x="18062" y="11400"/>
                    <a:pt x="18564" y="11049"/>
                  </a:cubicBezTo>
                  <a:cubicBezTo>
                    <a:pt x="19249" y="10547"/>
                    <a:pt x="19583" y="9662"/>
                    <a:pt x="19616" y="8810"/>
                  </a:cubicBezTo>
                  <a:cubicBezTo>
                    <a:pt x="19650" y="7874"/>
                    <a:pt x="19466" y="6955"/>
                    <a:pt x="19299" y="6053"/>
                  </a:cubicBezTo>
                  <a:cubicBezTo>
                    <a:pt x="18831" y="3513"/>
                    <a:pt x="19265" y="1742"/>
                    <a:pt x="18112" y="706"/>
                  </a:cubicBezTo>
                  <a:cubicBezTo>
                    <a:pt x="17548" y="206"/>
                    <a:pt x="16500" y="1"/>
                    <a:pt x="15500" y="1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4882702" y="1438625"/>
              <a:ext cx="490557" cy="464981"/>
            </a:xfrm>
            <a:custGeom>
              <a:avLst/>
              <a:gdLst/>
              <a:ahLst/>
              <a:cxnLst/>
              <a:rect l="l" t="t" r="r" b="b"/>
              <a:pathLst>
                <a:path w="15306" h="14508" extrusionOk="0">
                  <a:moveTo>
                    <a:pt x="14770" y="0"/>
                  </a:moveTo>
                  <a:cubicBezTo>
                    <a:pt x="14770" y="0"/>
                    <a:pt x="14587" y="485"/>
                    <a:pt x="12899" y="535"/>
                  </a:cubicBezTo>
                  <a:cubicBezTo>
                    <a:pt x="11228" y="568"/>
                    <a:pt x="7719" y="401"/>
                    <a:pt x="7268" y="2840"/>
                  </a:cubicBezTo>
                  <a:cubicBezTo>
                    <a:pt x="6834" y="5280"/>
                    <a:pt x="5998" y="6299"/>
                    <a:pt x="4578" y="6600"/>
                  </a:cubicBezTo>
                  <a:cubicBezTo>
                    <a:pt x="3141" y="6917"/>
                    <a:pt x="986" y="6867"/>
                    <a:pt x="485" y="8638"/>
                  </a:cubicBezTo>
                  <a:cubicBezTo>
                    <a:pt x="0" y="10426"/>
                    <a:pt x="2573" y="14319"/>
                    <a:pt x="6249" y="14503"/>
                  </a:cubicBezTo>
                  <a:cubicBezTo>
                    <a:pt x="6312" y="14506"/>
                    <a:pt x="6375" y="14507"/>
                    <a:pt x="6436" y="14507"/>
                  </a:cubicBezTo>
                  <a:cubicBezTo>
                    <a:pt x="9966" y="14507"/>
                    <a:pt x="10669" y="9877"/>
                    <a:pt x="12114" y="9039"/>
                  </a:cubicBezTo>
                  <a:cubicBezTo>
                    <a:pt x="13567" y="8204"/>
                    <a:pt x="14687" y="7669"/>
                    <a:pt x="14988" y="6333"/>
                  </a:cubicBezTo>
                  <a:cubicBezTo>
                    <a:pt x="15305" y="5013"/>
                    <a:pt x="14770" y="0"/>
                    <a:pt x="14770" y="0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5346434" y="4644682"/>
              <a:ext cx="518954" cy="213165"/>
            </a:xfrm>
            <a:custGeom>
              <a:avLst/>
              <a:gdLst/>
              <a:ahLst/>
              <a:cxnLst/>
              <a:rect l="l" t="t" r="r" b="b"/>
              <a:pathLst>
                <a:path w="16192" h="6651" extrusionOk="0">
                  <a:moveTo>
                    <a:pt x="6417" y="1"/>
                  </a:moveTo>
                  <a:lnTo>
                    <a:pt x="1" y="502"/>
                  </a:lnTo>
                  <a:lnTo>
                    <a:pt x="118" y="3660"/>
                  </a:lnTo>
                  <a:lnTo>
                    <a:pt x="235" y="6651"/>
                  </a:lnTo>
                  <a:lnTo>
                    <a:pt x="16191" y="6651"/>
                  </a:lnTo>
                  <a:cubicBezTo>
                    <a:pt x="16191" y="6651"/>
                    <a:pt x="15272" y="4679"/>
                    <a:pt x="12682" y="4111"/>
                  </a:cubicBezTo>
                  <a:cubicBezTo>
                    <a:pt x="11563" y="3877"/>
                    <a:pt x="10477" y="3526"/>
                    <a:pt x="9441" y="3075"/>
                  </a:cubicBezTo>
                  <a:cubicBezTo>
                    <a:pt x="6333" y="1672"/>
                    <a:pt x="6417" y="1"/>
                    <a:pt x="6417" y="1"/>
                  </a:cubicBezTo>
                  <a:close/>
                </a:path>
              </a:pathLst>
            </a:custGeom>
            <a:solidFill>
              <a:srgbClr val="F3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5146698" y="2814339"/>
              <a:ext cx="449309" cy="1905373"/>
            </a:xfrm>
            <a:custGeom>
              <a:avLst/>
              <a:gdLst/>
              <a:ahLst/>
              <a:cxnLst/>
              <a:rect l="l" t="t" r="r" b="b"/>
              <a:pathLst>
                <a:path w="14019" h="59450" extrusionOk="0">
                  <a:moveTo>
                    <a:pt x="0" y="0"/>
                  </a:moveTo>
                  <a:cubicBezTo>
                    <a:pt x="0" y="0"/>
                    <a:pt x="318" y="2640"/>
                    <a:pt x="769" y="6400"/>
                  </a:cubicBezTo>
                  <a:cubicBezTo>
                    <a:pt x="1705" y="14169"/>
                    <a:pt x="3208" y="26717"/>
                    <a:pt x="3626" y="30493"/>
                  </a:cubicBezTo>
                  <a:cubicBezTo>
                    <a:pt x="3626" y="35907"/>
                    <a:pt x="4578" y="59449"/>
                    <a:pt x="4578" y="59449"/>
                  </a:cubicBezTo>
                  <a:lnTo>
                    <a:pt x="14019" y="57244"/>
                  </a:lnTo>
                  <a:cubicBezTo>
                    <a:pt x="14019" y="57244"/>
                    <a:pt x="13969" y="35957"/>
                    <a:pt x="13818" y="29507"/>
                  </a:cubicBezTo>
                  <a:cubicBezTo>
                    <a:pt x="13718" y="25230"/>
                    <a:pt x="12766" y="13451"/>
                    <a:pt x="11680" y="6400"/>
                  </a:cubicBezTo>
                  <a:cubicBezTo>
                    <a:pt x="11128" y="2824"/>
                    <a:pt x="10727" y="334"/>
                    <a:pt x="10727" y="3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5350184" y="4743236"/>
              <a:ext cx="515204" cy="114611"/>
            </a:xfrm>
            <a:custGeom>
              <a:avLst/>
              <a:gdLst/>
              <a:ahLst/>
              <a:cxnLst/>
              <a:rect l="l" t="t" r="r" b="b"/>
              <a:pathLst>
                <a:path w="16075" h="3576" extrusionOk="0">
                  <a:moveTo>
                    <a:pt x="9324" y="0"/>
                  </a:moveTo>
                  <a:cubicBezTo>
                    <a:pt x="8622" y="685"/>
                    <a:pt x="7904" y="1521"/>
                    <a:pt x="7503" y="2373"/>
                  </a:cubicBezTo>
                  <a:cubicBezTo>
                    <a:pt x="3710" y="2022"/>
                    <a:pt x="1471" y="1036"/>
                    <a:pt x="1" y="585"/>
                  </a:cubicBezTo>
                  <a:lnTo>
                    <a:pt x="1" y="585"/>
                  </a:lnTo>
                  <a:lnTo>
                    <a:pt x="118" y="3576"/>
                  </a:lnTo>
                  <a:lnTo>
                    <a:pt x="16074" y="3576"/>
                  </a:lnTo>
                  <a:cubicBezTo>
                    <a:pt x="16074" y="3576"/>
                    <a:pt x="15155" y="1604"/>
                    <a:pt x="12565" y="1036"/>
                  </a:cubicBezTo>
                  <a:cubicBezTo>
                    <a:pt x="11446" y="802"/>
                    <a:pt x="10360" y="451"/>
                    <a:pt x="932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4886965" y="4644682"/>
              <a:ext cx="511454" cy="213165"/>
            </a:xfrm>
            <a:custGeom>
              <a:avLst/>
              <a:gdLst/>
              <a:ahLst/>
              <a:cxnLst/>
              <a:rect l="l" t="t" r="r" b="b"/>
              <a:pathLst>
                <a:path w="15958" h="6651" extrusionOk="0">
                  <a:moveTo>
                    <a:pt x="6784" y="1"/>
                  </a:moveTo>
                  <a:lnTo>
                    <a:pt x="335" y="502"/>
                  </a:lnTo>
                  <a:lnTo>
                    <a:pt x="168" y="3660"/>
                  </a:lnTo>
                  <a:lnTo>
                    <a:pt x="1" y="6651"/>
                  </a:lnTo>
                  <a:lnTo>
                    <a:pt x="15957" y="6651"/>
                  </a:lnTo>
                  <a:cubicBezTo>
                    <a:pt x="15957" y="6651"/>
                    <a:pt x="15222" y="4679"/>
                    <a:pt x="12682" y="4111"/>
                  </a:cubicBezTo>
                  <a:cubicBezTo>
                    <a:pt x="11596" y="3877"/>
                    <a:pt x="10544" y="3543"/>
                    <a:pt x="9541" y="3075"/>
                  </a:cubicBezTo>
                  <a:cubicBezTo>
                    <a:pt x="6567" y="1672"/>
                    <a:pt x="6784" y="1"/>
                    <a:pt x="678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4838762" y="2814339"/>
              <a:ext cx="415592" cy="1905373"/>
            </a:xfrm>
            <a:custGeom>
              <a:avLst/>
              <a:gdLst/>
              <a:ahLst/>
              <a:cxnLst/>
              <a:rect l="l" t="t" r="r" b="b"/>
              <a:pathLst>
                <a:path w="12967" h="59450" extrusionOk="0">
                  <a:moveTo>
                    <a:pt x="803" y="0"/>
                  </a:moveTo>
                  <a:cubicBezTo>
                    <a:pt x="803" y="0"/>
                    <a:pt x="886" y="2640"/>
                    <a:pt x="987" y="6400"/>
                  </a:cubicBezTo>
                  <a:cubicBezTo>
                    <a:pt x="1221" y="14169"/>
                    <a:pt x="1588" y="26717"/>
                    <a:pt x="1672" y="30493"/>
                  </a:cubicBezTo>
                  <a:cubicBezTo>
                    <a:pt x="1187" y="35907"/>
                    <a:pt x="1" y="59449"/>
                    <a:pt x="1" y="59449"/>
                  </a:cubicBezTo>
                  <a:lnTo>
                    <a:pt x="9658" y="57244"/>
                  </a:lnTo>
                  <a:cubicBezTo>
                    <a:pt x="9658" y="57244"/>
                    <a:pt x="12265" y="35406"/>
                    <a:pt x="12683" y="28956"/>
                  </a:cubicBezTo>
                  <a:cubicBezTo>
                    <a:pt x="12967" y="24679"/>
                    <a:pt x="12332" y="13451"/>
                    <a:pt x="11897" y="6400"/>
                  </a:cubicBezTo>
                  <a:cubicBezTo>
                    <a:pt x="11664" y="2824"/>
                    <a:pt x="11480" y="334"/>
                    <a:pt x="11480" y="334"/>
                  </a:cubicBezTo>
                  <a:lnTo>
                    <a:pt x="803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4866101" y="2814339"/>
              <a:ext cx="382357" cy="205120"/>
            </a:xfrm>
            <a:custGeom>
              <a:avLst/>
              <a:gdLst/>
              <a:ahLst/>
              <a:cxnLst/>
              <a:rect l="l" t="t" r="r" b="b"/>
              <a:pathLst>
                <a:path w="11930" h="6400" extrusionOk="0">
                  <a:moveTo>
                    <a:pt x="0" y="0"/>
                  </a:moveTo>
                  <a:cubicBezTo>
                    <a:pt x="0" y="0"/>
                    <a:pt x="84" y="2640"/>
                    <a:pt x="217" y="6400"/>
                  </a:cubicBezTo>
                  <a:lnTo>
                    <a:pt x="11930" y="6400"/>
                  </a:lnTo>
                  <a:cubicBezTo>
                    <a:pt x="11696" y="2824"/>
                    <a:pt x="11496" y="334"/>
                    <a:pt x="11496" y="3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4886965" y="4743236"/>
              <a:ext cx="511454" cy="114611"/>
            </a:xfrm>
            <a:custGeom>
              <a:avLst/>
              <a:gdLst/>
              <a:ahLst/>
              <a:cxnLst/>
              <a:rect l="l" t="t" r="r" b="b"/>
              <a:pathLst>
                <a:path w="15958" h="3576" extrusionOk="0">
                  <a:moveTo>
                    <a:pt x="9541" y="0"/>
                  </a:moveTo>
                  <a:cubicBezTo>
                    <a:pt x="8773" y="685"/>
                    <a:pt x="7971" y="1521"/>
                    <a:pt x="7503" y="2373"/>
                  </a:cubicBezTo>
                  <a:cubicBezTo>
                    <a:pt x="3743" y="2022"/>
                    <a:pt x="1588" y="1036"/>
                    <a:pt x="168" y="585"/>
                  </a:cubicBezTo>
                  <a:lnTo>
                    <a:pt x="1" y="3576"/>
                  </a:lnTo>
                  <a:lnTo>
                    <a:pt x="15957" y="3576"/>
                  </a:lnTo>
                  <a:cubicBezTo>
                    <a:pt x="15957" y="3576"/>
                    <a:pt x="15222" y="1604"/>
                    <a:pt x="12682" y="1036"/>
                  </a:cubicBezTo>
                  <a:cubicBezTo>
                    <a:pt x="11596" y="802"/>
                    <a:pt x="10544" y="468"/>
                    <a:pt x="954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5704689" y="1612111"/>
              <a:ext cx="115188" cy="133905"/>
            </a:xfrm>
            <a:custGeom>
              <a:avLst/>
              <a:gdLst/>
              <a:ahLst/>
              <a:cxnLst/>
              <a:rect l="l" t="t" r="r" b="b"/>
              <a:pathLst>
                <a:path w="3594" h="4178" extrusionOk="0">
                  <a:moveTo>
                    <a:pt x="836" y="1"/>
                  </a:moveTo>
                  <a:lnTo>
                    <a:pt x="1" y="3810"/>
                  </a:lnTo>
                  <a:lnTo>
                    <a:pt x="3593" y="4178"/>
                  </a:lnTo>
                  <a:lnTo>
                    <a:pt x="3326" y="602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5179357" y="1675314"/>
              <a:ext cx="685485" cy="626449"/>
            </a:xfrm>
            <a:custGeom>
              <a:avLst/>
              <a:gdLst/>
              <a:ahLst/>
              <a:cxnLst/>
              <a:rect l="l" t="t" r="r" b="b"/>
              <a:pathLst>
                <a:path w="21388" h="19546" extrusionOk="0">
                  <a:moveTo>
                    <a:pt x="21204" y="0"/>
                  </a:moveTo>
                  <a:lnTo>
                    <a:pt x="15055" y="17"/>
                  </a:lnTo>
                  <a:cubicBezTo>
                    <a:pt x="15055" y="17"/>
                    <a:pt x="14236" y="4996"/>
                    <a:pt x="13635" y="9541"/>
                  </a:cubicBezTo>
                  <a:cubicBezTo>
                    <a:pt x="11663" y="8171"/>
                    <a:pt x="9675" y="6968"/>
                    <a:pt x="8422" y="6199"/>
                  </a:cubicBezTo>
                  <a:cubicBezTo>
                    <a:pt x="7223" y="5454"/>
                    <a:pt x="6057" y="5121"/>
                    <a:pt x="5007" y="5121"/>
                  </a:cubicBezTo>
                  <a:cubicBezTo>
                    <a:pt x="3348" y="5121"/>
                    <a:pt x="1977" y="5951"/>
                    <a:pt x="1220" y="7302"/>
                  </a:cubicBezTo>
                  <a:cubicBezTo>
                    <a:pt x="1" y="9491"/>
                    <a:pt x="4579" y="13334"/>
                    <a:pt x="6417" y="14436"/>
                  </a:cubicBezTo>
                  <a:cubicBezTo>
                    <a:pt x="8505" y="15690"/>
                    <a:pt x="10577" y="16976"/>
                    <a:pt x="12783" y="17995"/>
                  </a:cubicBezTo>
                  <a:cubicBezTo>
                    <a:pt x="13981" y="18562"/>
                    <a:pt x="15258" y="19546"/>
                    <a:pt x="16561" y="19546"/>
                  </a:cubicBezTo>
                  <a:cubicBezTo>
                    <a:pt x="16948" y="19546"/>
                    <a:pt x="17338" y="19459"/>
                    <a:pt x="17728" y="19248"/>
                  </a:cubicBezTo>
                  <a:cubicBezTo>
                    <a:pt x="20435" y="17795"/>
                    <a:pt x="21154" y="12348"/>
                    <a:pt x="21254" y="9791"/>
                  </a:cubicBezTo>
                  <a:cubicBezTo>
                    <a:pt x="21388" y="6533"/>
                    <a:pt x="21354" y="3258"/>
                    <a:pt x="2120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4778252" y="1823641"/>
              <a:ext cx="829005" cy="1100501"/>
            </a:xfrm>
            <a:custGeom>
              <a:avLst/>
              <a:gdLst/>
              <a:ahLst/>
              <a:cxnLst/>
              <a:rect l="l" t="t" r="r" b="b"/>
              <a:pathLst>
                <a:path w="25866" h="34337" extrusionOk="0">
                  <a:moveTo>
                    <a:pt x="8739" y="0"/>
                  </a:moveTo>
                  <a:cubicBezTo>
                    <a:pt x="8422" y="84"/>
                    <a:pt x="8088" y="151"/>
                    <a:pt x="7754" y="201"/>
                  </a:cubicBezTo>
                  <a:cubicBezTo>
                    <a:pt x="5364" y="602"/>
                    <a:pt x="2674" y="686"/>
                    <a:pt x="1237" y="3125"/>
                  </a:cubicBezTo>
                  <a:cubicBezTo>
                    <a:pt x="1" y="5214"/>
                    <a:pt x="1070" y="11262"/>
                    <a:pt x="2140" y="16392"/>
                  </a:cubicBezTo>
                  <a:cubicBezTo>
                    <a:pt x="2741" y="19265"/>
                    <a:pt x="2758" y="22223"/>
                    <a:pt x="2173" y="25097"/>
                  </a:cubicBezTo>
                  <a:cubicBezTo>
                    <a:pt x="1371" y="29090"/>
                    <a:pt x="569" y="34336"/>
                    <a:pt x="569" y="34336"/>
                  </a:cubicBezTo>
                  <a:lnTo>
                    <a:pt x="25866" y="34336"/>
                  </a:lnTo>
                  <a:cubicBezTo>
                    <a:pt x="24730" y="29123"/>
                    <a:pt x="21221" y="18848"/>
                    <a:pt x="21187" y="18764"/>
                  </a:cubicBezTo>
                  <a:cubicBezTo>
                    <a:pt x="21187" y="18764"/>
                    <a:pt x="21889" y="2674"/>
                    <a:pt x="20937" y="1571"/>
                  </a:cubicBezTo>
                  <a:cubicBezTo>
                    <a:pt x="20369" y="886"/>
                    <a:pt x="19015" y="502"/>
                    <a:pt x="18046" y="318"/>
                  </a:cubicBezTo>
                  <a:cubicBezTo>
                    <a:pt x="17428" y="184"/>
                    <a:pt x="16960" y="134"/>
                    <a:pt x="16960" y="134"/>
                  </a:cubicBezTo>
                  <a:cubicBezTo>
                    <a:pt x="16793" y="134"/>
                    <a:pt x="11379" y="0"/>
                    <a:pt x="873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4946418" y="2631718"/>
              <a:ext cx="158007" cy="181339"/>
            </a:xfrm>
            <a:custGeom>
              <a:avLst/>
              <a:gdLst/>
              <a:ahLst/>
              <a:cxnLst/>
              <a:rect l="l" t="t" r="r" b="b"/>
              <a:pathLst>
                <a:path w="4930" h="5658" extrusionOk="0">
                  <a:moveTo>
                    <a:pt x="4929" y="1"/>
                  </a:moveTo>
                  <a:lnTo>
                    <a:pt x="117" y="118"/>
                  </a:lnTo>
                  <a:cubicBezTo>
                    <a:pt x="101" y="201"/>
                    <a:pt x="0" y="3610"/>
                    <a:pt x="167" y="4445"/>
                  </a:cubicBezTo>
                  <a:cubicBezTo>
                    <a:pt x="288" y="5046"/>
                    <a:pt x="1229" y="5657"/>
                    <a:pt x="2387" y="5657"/>
                  </a:cubicBezTo>
                  <a:cubicBezTo>
                    <a:pt x="2678" y="5657"/>
                    <a:pt x="2983" y="5618"/>
                    <a:pt x="3292" y="5531"/>
                  </a:cubicBezTo>
                  <a:cubicBezTo>
                    <a:pt x="4812" y="5097"/>
                    <a:pt x="4929" y="3944"/>
                    <a:pt x="4929" y="3944"/>
                  </a:cubicBezTo>
                  <a:lnTo>
                    <a:pt x="4929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5312172" y="2631718"/>
              <a:ext cx="158007" cy="181339"/>
            </a:xfrm>
            <a:custGeom>
              <a:avLst/>
              <a:gdLst/>
              <a:ahLst/>
              <a:cxnLst/>
              <a:rect l="l" t="t" r="r" b="b"/>
              <a:pathLst>
                <a:path w="4930" h="5658" extrusionOk="0">
                  <a:moveTo>
                    <a:pt x="4929" y="1"/>
                  </a:moveTo>
                  <a:lnTo>
                    <a:pt x="101" y="118"/>
                  </a:lnTo>
                  <a:cubicBezTo>
                    <a:pt x="84" y="201"/>
                    <a:pt x="0" y="3610"/>
                    <a:pt x="167" y="4445"/>
                  </a:cubicBezTo>
                  <a:cubicBezTo>
                    <a:pt x="288" y="5046"/>
                    <a:pt x="1229" y="5657"/>
                    <a:pt x="2378" y="5657"/>
                  </a:cubicBezTo>
                  <a:cubicBezTo>
                    <a:pt x="2667" y="5657"/>
                    <a:pt x="2969" y="5618"/>
                    <a:pt x="3275" y="5531"/>
                  </a:cubicBezTo>
                  <a:cubicBezTo>
                    <a:pt x="4812" y="5097"/>
                    <a:pt x="4929" y="3944"/>
                    <a:pt x="4929" y="3944"/>
                  </a:cubicBezTo>
                  <a:lnTo>
                    <a:pt x="4929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5026735" y="1823641"/>
              <a:ext cx="329923" cy="234574"/>
            </a:xfrm>
            <a:custGeom>
              <a:avLst/>
              <a:gdLst/>
              <a:ahLst/>
              <a:cxnLst/>
              <a:rect l="l" t="t" r="r" b="b"/>
              <a:pathLst>
                <a:path w="10294" h="7319" extrusionOk="0">
                  <a:moveTo>
                    <a:pt x="986" y="0"/>
                  </a:moveTo>
                  <a:cubicBezTo>
                    <a:pt x="669" y="84"/>
                    <a:pt x="335" y="151"/>
                    <a:pt x="1" y="201"/>
                  </a:cubicBezTo>
                  <a:cubicBezTo>
                    <a:pt x="1387" y="3041"/>
                    <a:pt x="5080" y="7085"/>
                    <a:pt x="7152" y="7319"/>
                  </a:cubicBezTo>
                  <a:cubicBezTo>
                    <a:pt x="8438" y="6767"/>
                    <a:pt x="9708" y="2473"/>
                    <a:pt x="10293" y="301"/>
                  </a:cubicBezTo>
                  <a:cubicBezTo>
                    <a:pt x="9675" y="184"/>
                    <a:pt x="9207" y="134"/>
                    <a:pt x="9207" y="134"/>
                  </a:cubicBezTo>
                  <a:cubicBezTo>
                    <a:pt x="9040" y="134"/>
                    <a:pt x="3626" y="0"/>
                    <a:pt x="98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4483199" y="2977121"/>
              <a:ext cx="175538" cy="319122"/>
            </a:xfrm>
            <a:custGeom>
              <a:avLst/>
              <a:gdLst/>
              <a:ahLst/>
              <a:cxnLst/>
              <a:rect l="l" t="t" r="r" b="b"/>
              <a:pathLst>
                <a:path w="5477" h="9957" extrusionOk="0">
                  <a:moveTo>
                    <a:pt x="752" y="1"/>
                  </a:moveTo>
                  <a:lnTo>
                    <a:pt x="468" y="4679"/>
                  </a:lnTo>
                  <a:cubicBezTo>
                    <a:pt x="0" y="5899"/>
                    <a:pt x="518" y="9007"/>
                    <a:pt x="736" y="9207"/>
                  </a:cubicBezTo>
                  <a:cubicBezTo>
                    <a:pt x="757" y="9225"/>
                    <a:pt x="776" y="9234"/>
                    <a:pt x="794" y="9234"/>
                  </a:cubicBezTo>
                  <a:cubicBezTo>
                    <a:pt x="1139" y="9234"/>
                    <a:pt x="903" y="6081"/>
                    <a:pt x="1112" y="6081"/>
                  </a:cubicBezTo>
                  <a:cubicBezTo>
                    <a:pt x="1115" y="6081"/>
                    <a:pt x="1117" y="6082"/>
                    <a:pt x="1120" y="6083"/>
                  </a:cubicBezTo>
                  <a:cubicBezTo>
                    <a:pt x="1335" y="6149"/>
                    <a:pt x="1042" y="9642"/>
                    <a:pt x="1491" y="9642"/>
                  </a:cubicBezTo>
                  <a:cubicBezTo>
                    <a:pt x="1496" y="9642"/>
                    <a:pt x="1500" y="9642"/>
                    <a:pt x="1504" y="9641"/>
                  </a:cubicBezTo>
                  <a:cubicBezTo>
                    <a:pt x="1966" y="9575"/>
                    <a:pt x="1858" y="6231"/>
                    <a:pt x="2048" y="6231"/>
                  </a:cubicBezTo>
                  <a:cubicBezTo>
                    <a:pt x="2051" y="6231"/>
                    <a:pt x="2053" y="6232"/>
                    <a:pt x="2056" y="6233"/>
                  </a:cubicBezTo>
                  <a:cubicBezTo>
                    <a:pt x="2256" y="6316"/>
                    <a:pt x="2022" y="9040"/>
                    <a:pt x="2106" y="9458"/>
                  </a:cubicBezTo>
                  <a:cubicBezTo>
                    <a:pt x="2173" y="9737"/>
                    <a:pt x="2262" y="9956"/>
                    <a:pt x="2399" y="9956"/>
                  </a:cubicBezTo>
                  <a:cubicBezTo>
                    <a:pt x="2467" y="9956"/>
                    <a:pt x="2546" y="9902"/>
                    <a:pt x="2640" y="9775"/>
                  </a:cubicBezTo>
                  <a:cubicBezTo>
                    <a:pt x="2924" y="9374"/>
                    <a:pt x="2791" y="6400"/>
                    <a:pt x="3025" y="6350"/>
                  </a:cubicBezTo>
                  <a:cubicBezTo>
                    <a:pt x="3026" y="6350"/>
                    <a:pt x="3028" y="6349"/>
                    <a:pt x="3029" y="6349"/>
                  </a:cubicBezTo>
                  <a:cubicBezTo>
                    <a:pt x="3227" y="6349"/>
                    <a:pt x="2815" y="9526"/>
                    <a:pt x="3292" y="9526"/>
                  </a:cubicBezTo>
                  <a:cubicBezTo>
                    <a:pt x="3313" y="9526"/>
                    <a:pt x="3335" y="9520"/>
                    <a:pt x="3359" y="9508"/>
                  </a:cubicBezTo>
                  <a:cubicBezTo>
                    <a:pt x="3827" y="9274"/>
                    <a:pt x="4127" y="5147"/>
                    <a:pt x="4127" y="5147"/>
                  </a:cubicBezTo>
                  <a:lnTo>
                    <a:pt x="4445" y="5915"/>
                  </a:lnTo>
                  <a:cubicBezTo>
                    <a:pt x="4445" y="5915"/>
                    <a:pt x="4445" y="7603"/>
                    <a:pt x="4846" y="7753"/>
                  </a:cubicBezTo>
                  <a:cubicBezTo>
                    <a:pt x="4864" y="7761"/>
                    <a:pt x="4882" y="7765"/>
                    <a:pt x="4900" y="7765"/>
                  </a:cubicBezTo>
                  <a:cubicBezTo>
                    <a:pt x="5268" y="7765"/>
                    <a:pt x="5477" y="6179"/>
                    <a:pt x="5397" y="5765"/>
                  </a:cubicBezTo>
                  <a:cubicBezTo>
                    <a:pt x="5297" y="5331"/>
                    <a:pt x="5063" y="4044"/>
                    <a:pt x="4061" y="3392"/>
                  </a:cubicBezTo>
                  <a:lnTo>
                    <a:pt x="4729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4454803" y="1875819"/>
              <a:ext cx="564465" cy="1160787"/>
            </a:xfrm>
            <a:custGeom>
              <a:avLst/>
              <a:gdLst/>
              <a:ahLst/>
              <a:cxnLst/>
              <a:rect l="l" t="t" r="r" b="b"/>
              <a:pathLst>
                <a:path w="17612" h="36218" extrusionOk="0">
                  <a:moveTo>
                    <a:pt x="13359" y="1"/>
                  </a:moveTo>
                  <a:cubicBezTo>
                    <a:pt x="10084" y="1"/>
                    <a:pt x="1970" y="14142"/>
                    <a:pt x="1003" y="18122"/>
                  </a:cubicBezTo>
                  <a:cubicBezTo>
                    <a:pt x="1" y="22249"/>
                    <a:pt x="1" y="36217"/>
                    <a:pt x="1" y="36217"/>
                  </a:cubicBezTo>
                  <a:lnTo>
                    <a:pt x="7052" y="36217"/>
                  </a:lnTo>
                  <a:lnTo>
                    <a:pt x="9775" y="19659"/>
                  </a:lnTo>
                  <a:cubicBezTo>
                    <a:pt x="9775" y="19659"/>
                    <a:pt x="15607" y="10319"/>
                    <a:pt x="16609" y="6760"/>
                  </a:cubicBezTo>
                  <a:cubicBezTo>
                    <a:pt x="17612" y="3185"/>
                    <a:pt x="16342" y="1046"/>
                    <a:pt x="13702" y="60"/>
                  </a:cubicBezTo>
                  <a:cubicBezTo>
                    <a:pt x="13595" y="20"/>
                    <a:pt x="13480" y="1"/>
                    <a:pt x="1335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5689177" y="1380069"/>
              <a:ext cx="152109" cy="272233"/>
            </a:xfrm>
            <a:custGeom>
              <a:avLst/>
              <a:gdLst/>
              <a:ahLst/>
              <a:cxnLst/>
              <a:rect l="l" t="t" r="r" b="b"/>
              <a:pathLst>
                <a:path w="4746" h="8494" extrusionOk="0">
                  <a:moveTo>
                    <a:pt x="2008" y="1"/>
                  </a:moveTo>
                  <a:cubicBezTo>
                    <a:pt x="1870" y="1"/>
                    <a:pt x="1738" y="94"/>
                    <a:pt x="1704" y="240"/>
                  </a:cubicBezTo>
                  <a:cubicBezTo>
                    <a:pt x="1337" y="1643"/>
                    <a:pt x="234" y="5353"/>
                    <a:pt x="334" y="5386"/>
                  </a:cubicBezTo>
                  <a:cubicBezTo>
                    <a:pt x="334" y="5386"/>
                    <a:pt x="0" y="6138"/>
                    <a:pt x="1103" y="7491"/>
                  </a:cubicBezTo>
                  <a:cubicBezTo>
                    <a:pt x="1489" y="7957"/>
                    <a:pt x="2255" y="8493"/>
                    <a:pt x="3016" y="8493"/>
                  </a:cubicBezTo>
                  <a:cubicBezTo>
                    <a:pt x="3373" y="8493"/>
                    <a:pt x="3729" y="8375"/>
                    <a:pt x="4044" y="8076"/>
                  </a:cubicBezTo>
                  <a:cubicBezTo>
                    <a:pt x="4745" y="7424"/>
                    <a:pt x="4562" y="5837"/>
                    <a:pt x="4127" y="4851"/>
                  </a:cubicBezTo>
                  <a:cubicBezTo>
                    <a:pt x="3960" y="4434"/>
                    <a:pt x="3175" y="3849"/>
                    <a:pt x="2757" y="3665"/>
                  </a:cubicBezTo>
                  <a:cubicBezTo>
                    <a:pt x="2735" y="3654"/>
                    <a:pt x="2703" y="3650"/>
                    <a:pt x="2664" y="3650"/>
                  </a:cubicBezTo>
                  <a:cubicBezTo>
                    <a:pt x="2570" y="3650"/>
                    <a:pt x="2440" y="3672"/>
                    <a:pt x="2332" y="3672"/>
                  </a:cubicBezTo>
                  <a:cubicBezTo>
                    <a:pt x="2275" y="3672"/>
                    <a:pt x="2225" y="3666"/>
                    <a:pt x="2189" y="3648"/>
                  </a:cubicBezTo>
                  <a:cubicBezTo>
                    <a:pt x="2222" y="3314"/>
                    <a:pt x="2423" y="1944"/>
                    <a:pt x="2523" y="1276"/>
                  </a:cubicBezTo>
                  <a:cubicBezTo>
                    <a:pt x="2590" y="858"/>
                    <a:pt x="2540" y="340"/>
                    <a:pt x="2206" y="73"/>
                  </a:cubicBezTo>
                  <a:cubicBezTo>
                    <a:pt x="2145" y="23"/>
                    <a:pt x="2076" y="1"/>
                    <a:pt x="200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5765199" y="1605156"/>
              <a:ext cx="39678" cy="59998"/>
            </a:xfrm>
            <a:custGeom>
              <a:avLst/>
              <a:gdLst/>
              <a:ahLst/>
              <a:cxnLst/>
              <a:rect l="l" t="t" r="r" b="b"/>
              <a:pathLst>
                <a:path w="1238" h="1872" extrusionOk="0">
                  <a:moveTo>
                    <a:pt x="251" y="0"/>
                  </a:moveTo>
                  <a:lnTo>
                    <a:pt x="1" y="1855"/>
                  </a:lnTo>
                  <a:lnTo>
                    <a:pt x="1237" y="1872"/>
                  </a:lnTo>
                  <a:lnTo>
                    <a:pt x="1204" y="10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2"/>
            <p:cNvSpPr/>
            <p:nvPr/>
          </p:nvSpPr>
          <p:spPr>
            <a:xfrm>
              <a:off x="5730393" y="1510417"/>
              <a:ext cx="129867" cy="119643"/>
            </a:xfrm>
            <a:custGeom>
              <a:avLst/>
              <a:gdLst/>
              <a:ahLst/>
              <a:cxnLst/>
              <a:rect l="l" t="t" r="r" b="b"/>
              <a:pathLst>
                <a:path w="4052" h="3733" extrusionOk="0">
                  <a:moveTo>
                    <a:pt x="2072" y="0"/>
                  </a:moveTo>
                  <a:cubicBezTo>
                    <a:pt x="1564" y="0"/>
                    <a:pt x="1050" y="208"/>
                    <a:pt x="669" y="667"/>
                  </a:cubicBezTo>
                  <a:cubicBezTo>
                    <a:pt x="1" y="1453"/>
                    <a:pt x="101" y="2622"/>
                    <a:pt x="886" y="3291"/>
                  </a:cubicBezTo>
                  <a:cubicBezTo>
                    <a:pt x="1250" y="3597"/>
                    <a:pt x="1668" y="3733"/>
                    <a:pt x="2076" y="3733"/>
                  </a:cubicBezTo>
                  <a:cubicBezTo>
                    <a:pt x="3094" y="3733"/>
                    <a:pt x="4051" y="2884"/>
                    <a:pt x="3944" y="1703"/>
                  </a:cubicBezTo>
                  <a:cubicBezTo>
                    <a:pt x="3848" y="647"/>
                    <a:pt x="2969" y="0"/>
                    <a:pt x="207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2"/>
            <p:cNvSpPr/>
            <p:nvPr/>
          </p:nvSpPr>
          <p:spPr>
            <a:xfrm>
              <a:off x="5765744" y="1539871"/>
              <a:ext cx="69645" cy="62850"/>
            </a:xfrm>
            <a:custGeom>
              <a:avLst/>
              <a:gdLst/>
              <a:ahLst/>
              <a:cxnLst/>
              <a:rect l="l" t="t" r="r" b="b"/>
              <a:pathLst>
                <a:path w="2173" h="1961" extrusionOk="0">
                  <a:moveTo>
                    <a:pt x="1100" y="1"/>
                  </a:moveTo>
                  <a:cubicBezTo>
                    <a:pt x="911" y="1"/>
                    <a:pt x="716" y="57"/>
                    <a:pt x="535" y="183"/>
                  </a:cubicBezTo>
                  <a:cubicBezTo>
                    <a:pt x="101" y="500"/>
                    <a:pt x="0" y="1102"/>
                    <a:pt x="301" y="1553"/>
                  </a:cubicBezTo>
                  <a:cubicBezTo>
                    <a:pt x="500" y="1832"/>
                    <a:pt x="797" y="1960"/>
                    <a:pt x="1092" y="1960"/>
                  </a:cubicBezTo>
                  <a:cubicBezTo>
                    <a:pt x="1539" y="1960"/>
                    <a:pt x="1982" y="1665"/>
                    <a:pt x="2072" y="1152"/>
                  </a:cubicBezTo>
                  <a:cubicBezTo>
                    <a:pt x="2172" y="501"/>
                    <a:pt x="1664" y="1"/>
                    <a:pt x="1100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5678985" y="1527499"/>
              <a:ext cx="112880" cy="102624"/>
            </a:xfrm>
            <a:custGeom>
              <a:avLst/>
              <a:gdLst/>
              <a:ahLst/>
              <a:cxnLst/>
              <a:rect l="l" t="t" r="r" b="b"/>
              <a:pathLst>
                <a:path w="3522" h="3202" extrusionOk="0">
                  <a:moveTo>
                    <a:pt x="786" y="1"/>
                  </a:moveTo>
                  <a:lnTo>
                    <a:pt x="786" y="1"/>
                  </a:lnTo>
                  <a:cubicBezTo>
                    <a:pt x="1" y="2156"/>
                    <a:pt x="736" y="3008"/>
                    <a:pt x="1354" y="3192"/>
                  </a:cubicBezTo>
                  <a:cubicBezTo>
                    <a:pt x="1378" y="3199"/>
                    <a:pt x="1403" y="3202"/>
                    <a:pt x="1431" y="3202"/>
                  </a:cubicBezTo>
                  <a:cubicBezTo>
                    <a:pt x="1947" y="3202"/>
                    <a:pt x="3104" y="2057"/>
                    <a:pt x="3326" y="1772"/>
                  </a:cubicBezTo>
                  <a:cubicBezTo>
                    <a:pt x="3521" y="1520"/>
                    <a:pt x="3425" y="1351"/>
                    <a:pt x="3134" y="1351"/>
                  </a:cubicBezTo>
                  <a:cubicBezTo>
                    <a:pt x="3077" y="1351"/>
                    <a:pt x="3013" y="1357"/>
                    <a:pt x="2941" y="1371"/>
                  </a:cubicBezTo>
                  <a:cubicBezTo>
                    <a:pt x="2507" y="1454"/>
                    <a:pt x="1788" y="1989"/>
                    <a:pt x="1788" y="1989"/>
                  </a:cubicBezTo>
                  <a:cubicBezTo>
                    <a:pt x="1788" y="1989"/>
                    <a:pt x="1454" y="1237"/>
                    <a:pt x="78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5748085" y="1462053"/>
              <a:ext cx="123713" cy="91919"/>
            </a:xfrm>
            <a:custGeom>
              <a:avLst/>
              <a:gdLst/>
              <a:ahLst/>
              <a:cxnLst/>
              <a:rect l="l" t="t" r="r" b="b"/>
              <a:pathLst>
                <a:path w="3860" h="2868" extrusionOk="0">
                  <a:moveTo>
                    <a:pt x="1604" y="0"/>
                  </a:moveTo>
                  <a:cubicBezTo>
                    <a:pt x="1316" y="0"/>
                    <a:pt x="1134" y="402"/>
                    <a:pt x="1086" y="639"/>
                  </a:cubicBezTo>
                  <a:cubicBezTo>
                    <a:pt x="1028" y="628"/>
                    <a:pt x="970" y="623"/>
                    <a:pt x="912" y="623"/>
                  </a:cubicBezTo>
                  <a:cubicBezTo>
                    <a:pt x="706" y="623"/>
                    <a:pt x="508" y="692"/>
                    <a:pt x="351" y="823"/>
                  </a:cubicBezTo>
                  <a:cubicBezTo>
                    <a:pt x="0" y="1241"/>
                    <a:pt x="434" y="1592"/>
                    <a:pt x="434" y="1592"/>
                  </a:cubicBezTo>
                  <a:cubicBezTo>
                    <a:pt x="434" y="1592"/>
                    <a:pt x="836" y="1725"/>
                    <a:pt x="1019" y="1775"/>
                  </a:cubicBezTo>
                  <a:cubicBezTo>
                    <a:pt x="1203" y="1842"/>
                    <a:pt x="2022" y="2477"/>
                    <a:pt x="2122" y="2477"/>
                  </a:cubicBezTo>
                  <a:cubicBezTo>
                    <a:pt x="2144" y="2481"/>
                    <a:pt x="2167" y="2482"/>
                    <a:pt x="2189" y="2482"/>
                  </a:cubicBezTo>
                  <a:cubicBezTo>
                    <a:pt x="2379" y="2482"/>
                    <a:pt x="2543" y="2356"/>
                    <a:pt x="2573" y="2176"/>
                  </a:cubicBezTo>
                  <a:cubicBezTo>
                    <a:pt x="2577" y="2177"/>
                    <a:pt x="2582" y="2178"/>
                    <a:pt x="2587" y="2178"/>
                  </a:cubicBezTo>
                  <a:cubicBezTo>
                    <a:pt x="2669" y="2178"/>
                    <a:pt x="2891" y="2059"/>
                    <a:pt x="2891" y="2059"/>
                  </a:cubicBezTo>
                  <a:cubicBezTo>
                    <a:pt x="2891" y="2059"/>
                    <a:pt x="2924" y="2611"/>
                    <a:pt x="3041" y="2728"/>
                  </a:cubicBezTo>
                  <a:cubicBezTo>
                    <a:pt x="3115" y="2793"/>
                    <a:pt x="3189" y="2868"/>
                    <a:pt x="3289" y="2868"/>
                  </a:cubicBezTo>
                  <a:cubicBezTo>
                    <a:pt x="3369" y="2868"/>
                    <a:pt x="3466" y="2819"/>
                    <a:pt x="3592" y="2678"/>
                  </a:cubicBezTo>
                  <a:cubicBezTo>
                    <a:pt x="3860" y="2360"/>
                    <a:pt x="3726" y="1408"/>
                    <a:pt x="3509" y="1090"/>
                  </a:cubicBezTo>
                  <a:cubicBezTo>
                    <a:pt x="3292" y="790"/>
                    <a:pt x="3225" y="706"/>
                    <a:pt x="2673" y="706"/>
                  </a:cubicBezTo>
                  <a:cubicBezTo>
                    <a:pt x="2289" y="255"/>
                    <a:pt x="1955" y="54"/>
                    <a:pt x="1654" y="4"/>
                  </a:cubicBezTo>
                  <a:cubicBezTo>
                    <a:pt x="1637" y="2"/>
                    <a:pt x="1620" y="0"/>
                    <a:pt x="160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5028883" y="1763131"/>
              <a:ext cx="341685" cy="335051"/>
            </a:xfrm>
            <a:custGeom>
              <a:avLst/>
              <a:gdLst/>
              <a:ahLst/>
              <a:cxnLst/>
              <a:rect l="l" t="t" r="r" b="b"/>
              <a:pathLst>
                <a:path w="10661" h="10454" extrusionOk="0">
                  <a:moveTo>
                    <a:pt x="2189" y="0"/>
                  </a:moveTo>
                  <a:cubicBezTo>
                    <a:pt x="1955" y="0"/>
                    <a:pt x="1721" y="51"/>
                    <a:pt x="1504" y="134"/>
                  </a:cubicBezTo>
                  <a:cubicBezTo>
                    <a:pt x="602" y="502"/>
                    <a:pt x="151" y="1454"/>
                    <a:pt x="67" y="2356"/>
                  </a:cubicBezTo>
                  <a:cubicBezTo>
                    <a:pt x="0" y="3292"/>
                    <a:pt x="134" y="4211"/>
                    <a:pt x="435" y="5097"/>
                  </a:cubicBezTo>
                  <a:cubicBezTo>
                    <a:pt x="986" y="6734"/>
                    <a:pt x="2039" y="8171"/>
                    <a:pt x="3442" y="9190"/>
                  </a:cubicBezTo>
                  <a:cubicBezTo>
                    <a:pt x="4399" y="9885"/>
                    <a:pt x="5665" y="10454"/>
                    <a:pt x="6890" y="10454"/>
                  </a:cubicBezTo>
                  <a:cubicBezTo>
                    <a:pt x="7548" y="10454"/>
                    <a:pt x="8194" y="10289"/>
                    <a:pt x="8772" y="9892"/>
                  </a:cubicBezTo>
                  <a:cubicBezTo>
                    <a:pt x="9508" y="9357"/>
                    <a:pt x="10042" y="8605"/>
                    <a:pt x="10293" y="7753"/>
                  </a:cubicBezTo>
                  <a:cubicBezTo>
                    <a:pt x="10627" y="6717"/>
                    <a:pt x="10661" y="5614"/>
                    <a:pt x="10627" y="4545"/>
                  </a:cubicBezTo>
                  <a:cubicBezTo>
                    <a:pt x="10610" y="3526"/>
                    <a:pt x="10544" y="2440"/>
                    <a:pt x="10026" y="1538"/>
                  </a:cubicBezTo>
                  <a:cubicBezTo>
                    <a:pt x="9580" y="762"/>
                    <a:pt x="8776" y="100"/>
                    <a:pt x="7838" y="100"/>
                  </a:cubicBezTo>
                  <a:cubicBezTo>
                    <a:pt x="7827" y="100"/>
                    <a:pt x="7815" y="100"/>
                    <a:pt x="7803" y="101"/>
                  </a:cubicBezTo>
                  <a:cubicBezTo>
                    <a:pt x="7519" y="101"/>
                    <a:pt x="7469" y="518"/>
                    <a:pt x="7770" y="552"/>
                  </a:cubicBezTo>
                  <a:cubicBezTo>
                    <a:pt x="7954" y="552"/>
                    <a:pt x="8121" y="585"/>
                    <a:pt x="8288" y="652"/>
                  </a:cubicBezTo>
                  <a:cubicBezTo>
                    <a:pt x="9040" y="886"/>
                    <a:pt x="9574" y="1571"/>
                    <a:pt x="9825" y="2289"/>
                  </a:cubicBezTo>
                  <a:cubicBezTo>
                    <a:pt x="10159" y="3208"/>
                    <a:pt x="10143" y="4228"/>
                    <a:pt x="10143" y="5180"/>
                  </a:cubicBezTo>
                  <a:cubicBezTo>
                    <a:pt x="10126" y="6116"/>
                    <a:pt x="10059" y="7102"/>
                    <a:pt x="9658" y="7987"/>
                  </a:cubicBezTo>
                  <a:cubicBezTo>
                    <a:pt x="9357" y="8689"/>
                    <a:pt x="8839" y="9357"/>
                    <a:pt x="8104" y="9691"/>
                  </a:cubicBezTo>
                  <a:cubicBezTo>
                    <a:pt x="7717" y="9869"/>
                    <a:pt x="7305" y="9943"/>
                    <a:pt x="6890" y="9943"/>
                  </a:cubicBezTo>
                  <a:cubicBezTo>
                    <a:pt x="6408" y="9943"/>
                    <a:pt x="5922" y="9844"/>
                    <a:pt x="5464" y="9691"/>
                  </a:cubicBezTo>
                  <a:cubicBezTo>
                    <a:pt x="4696" y="9424"/>
                    <a:pt x="3977" y="9006"/>
                    <a:pt x="3342" y="8488"/>
                  </a:cubicBezTo>
                  <a:cubicBezTo>
                    <a:pt x="2122" y="7486"/>
                    <a:pt x="1237" y="6132"/>
                    <a:pt x="819" y="4612"/>
                  </a:cubicBezTo>
                  <a:cubicBezTo>
                    <a:pt x="585" y="3793"/>
                    <a:pt x="452" y="2858"/>
                    <a:pt x="635" y="2022"/>
                  </a:cubicBezTo>
                  <a:cubicBezTo>
                    <a:pt x="819" y="1270"/>
                    <a:pt x="1387" y="518"/>
                    <a:pt x="2223" y="518"/>
                  </a:cubicBezTo>
                  <a:cubicBezTo>
                    <a:pt x="2557" y="518"/>
                    <a:pt x="2523" y="0"/>
                    <a:pt x="218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5083496" y="1747202"/>
              <a:ext cx="47658" cy="36505"/>
            </a:xfrm>
            <a:custGeom>
              <a:avLst/>
              <a:gdLst/>
              <a:ahLst/>
              <a:cxnLst/>
              <a:rect l="l" t="t" r="r" b="b"/>
              <a:pathLst>
                <a:path w="1487" h="1139" extrusionOk="0">
                  <a:moveTo>
                    <a:pt x="667" y="0"/>
                  </a:moveTo>
                  <a:cubicBezTo>
                    <a:pt x="636" y="0"/>
                    <a:pt x="602" y="5"/>
                    <a:pt x="569" y="13"/>
                  </a:cubicBezTo>
                  <a:cubicBezTo>
                    <a:pt x="385" y="46"/>
                    <a:pt x="235" y="147"/>
                    <a:pt x="134" y="314"/>
                  </a:cubicBezTo>
                  <a:cubicBezTo>
                    <a:pt x="17" y="497"/>
                    <a:pt x="1" y="748"/>
                    <a:pt x="134" y="949"/>
                  </a:cubicBezTo>
                  <a:cubicBezTo>
                    <a:pt x="218" y="1083"/>
                    <a:pt x="336" y="1139"/>
                    <a:pt x="463" y="1139"/>
                  </a:cubicBezTo>
                  <a:cubicBezTo>
                    <a:pt x="918" y="1139"/>
                    <a:pt x="1487" y="427"/>
                    <a:pt x="1003" y="113"/>
                  </a:cubicBezTo>
                  <a:cubicBezTo>
                    <a:pt x="953" y="80"/>
                    <a:pt x="903" y="46"/>
                    <a:pt x="853" y="30"/>
                  </a:cubicBezTo>
                  <a:cubicBezTo>
                    <a:pt x="819" y="13"/>
                    <a:pt x="786" y="13"/>
                    <a:pt x="753" y="13"/>
                  </a:cubicBezTo>
                  <a:cubicBezTo>
                    <a:pt x="728" y="5"/>
                    <a:pt x="698" y="0"/>
                    <a:pt x="66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5257014" y="1755407"/>
              <a:ext cx="47626" cy="36569"/>
            </a:xfrm>
            <a:custGeom>
              <a:avLst/>
              <a:gdLst/>
              <a:ahLst/>
              <a:cxnLst/>
              <a:rect l="l" t="t" r="r" b="b"/>
              <a:pathLst>
                <a:path w="1486" h="1141" extrusionOk="0">
                  <a:moveTo>
                    <a:pt x="690" y="0"/>
                  </a:moveTo>
                  <a:cubicBezTo>
                    <a:pt x="650" y="0"/>
                    <a:pt x="613" y="7"/>
                    <a:pt x="568" y="7"/>
                  </a:cubicBezTo>
                  <a:cubicBezTo>
                    <a:pt x="385" y="41"/>
                    <a:pt x="234" y="141"/>
                    <a:pt x="134" y="308"/>
                  </a:cubicBezTo>
                  <a:cubicBezTo>
                    <a:pt x="0" y="492"/>
                    <a:pt x="0" y="743"/>
                    <a:pt x="134" y="943"/>
                  </a:cubicBezTo>
                  <a:cubicBezTo>
                    <a:pt x="215" y="1083"/>
                    <a:pt x="332" y="1140"/>
                    <a:pt x="459" y="1140"/>
                  </a:cubicBezTo>
                  <a:cubicBezTo>
                    <a:pt x="910" y="1140"/>
                    <a:pt x="1485" y="421"/>
                    <a:pt x="1003" y="108"/>
                  </a:cubicBezTo>
                  <a:cubicBezTo>
                    <a:pt x="953" y="74"/>
                    <a:pt x="903" y="41"/>
                    <a:pt x="836" y="24"/>
                  </a:cubicBezTo>
                  <a:cubicBezTo>
                    <a:pt x="819" y="7"/>
                    <a:pt x="786" y="7"/>
                    <a:pt x="752" y="7"/>
                  </a:cubicBezTo>
                  <a:cubicBezTo>
                    <a:pt x="730" y="2"/>
                    <a:pt x="709" y="0"/>
                    <a:pt x="69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2"/>
            <p:cNvSpPr/>
            <p:nvPr/>
          </p:nvSpPr>
          <p:spPr>
            <a:xfrm>
              <a:off x="5165960" y="2049401"/>
              <a:ext cx="169801" cy="56248"/>
            </a:xfrm>
            <a:custGeom>
              <a:avLst/>
              <a:gdLst/>
              <a:ahLst/>
              <a:cxnLst/>
              <a:rect l="l" t="t" r="r" b="b"/>
              <a:pathLst>
                <a:path w="5298" h="1755" extrusionOk="0">
                  <a:moveTo>
                    <a:pt x="4681" y="0"/>
                  </a:moveTo>
                  <a:cubicBezTo>
                    <a:pt x="4588" y="0"/>
                    <a:pt x="4495" y="24"/>
                    <a:pt x="4412" y="74"/>
                  </a:cubicBezTo>
                  <a:cubicBezTo>
                    <a:pt x="4145" y="241"/>
                    <a:pt x="3861" y="375"/>
                    <a:pt x="3560" y="459"/>
                  </a:cubicBezTo>
                  <a:cubicBezTo>
                    <a:pt x="3393" y="509"/>
                    <a:pt x="3226" y="542"/>
                    <a:pt x="3059" y="576"/>
                  </a:cubicBezTo>
                  <a:cubicBezTo>
                    <a:pt x="2975" y="592"/>
                    <a:pt x="2891" y="609"/>
                    <a:pt x="2825" y="609"/>
                  </a:cubicBezTo>
                  <a:cubicBezTo>
                    <a:pt x="2791" y="609"/>
                    <a:pt x="2741" y="626"/>
                    <a:pt x="2708" y="626"/>
                  </a:cubicBezTo>
                  <a:lnTo>
                    <a:pt x="2674" y="626"/>
                  </a:lnTo>
                  <a:cubicBezTo>
                    <a:pt x="2591" y="634"/>
                    <a:pt x="2507" y="638"/>
                    <a:pt x="2424" y="638"/>
                  </a:cubicBezTo>
                  <a:cubicBezTo>
                    <a:pt x="2340" y="638"/>
                    <a:pt x="2257" y="634"/>
                    <a:pt x="2173" y="626"/>
                  </a:cubicBezTo>
                  <a:cubicBezTo>
                    <a:pt x="2106" y="609"/>
                    <a:pt x="2023" y="609"/>
                    <a:pt x="1939" y="592"/>
                  </a:cubicBezTo>
                  <a:cubicBezTo>
                    <a:pt x="1906" y="592"/>
                    <a:pt x="1856" y="592"/>
                    <a:pt x="1805" y="576"/>
                  </a:cubicBezTo>
                  <a:lnTo>
                    <a:pt x="1789" y="576"/>
                  </a:lnTo>
                  <a:cubicBezTo>
                    <a:pt x="1622" y="542"/>
                    <a:pt x="1455" y="492"/>
                    <a:pt x="1304" y="442"/>
                  </a:cubicBezTo>
                  <a:cubicBezTo>
                    <a:pt x="1221" y="425"/>
                    <a:pt x="1154" y="392"/>
                    <a:pt x="1070" y="358"/>
                  </a:cubicBezTo>
                  <a:cubicBezTo>
                    <a:pt x="1037" y="342"/>
                    <a:pt x="987" y="325"/>
                    <a:pt x="953" y="308"/>
                  </a:cubicBezTo>
                  <a:lnTo>
                    <a:pt x="953" y="308"/>
                  </a:lnTo>
                  <a:cubicBezTo>
                    <a:pt x="953" y="308"/>
                    <a:pt x="970" y="325"/>
                    <a:pt x="970" y="325"/>
                  </a:cubicBezTo>
                  <a:cubicBezTo>
                    <a:pt x="953" y="308"/>
                    <a:pt x="937" y="292"/>
                    <a:pt x="920" y="292"/>
                  </a:cubicBezTo>
                  <a:cubicBezTo>
                    <a:pt x="835" y="241"/>
                    <a:pt x="739" y="217"/>
                    <a:pt x="643" y="217"/>
                  </a:cubicBezTo>
                  <a:cubicBezTo>
                    <a:pt x="453" y="217"/>
                    <a:pt x="262" y="309"/>
                    <a:pt x="151" y="475"/>
                  </a:cubicBezTo>
                  <a:cubicBezTo>
                    <a:pt x="1" y="726"/>
                    <a:pt x="68" y="1077"/>
                    <a:pt x="335" y="1244"/>
                  </a:cubicBezTo>
                  <a:cubicBezTo>
                    <a:pt x="1003" y="1585"/>
                    <a:pt x="1729" y="1755"/>
                    <a:pt x="2454" y="1755"/>
                  </a:cubicBezTo>
                  <a:cubicBezTo>
                    <a:pt x="3326" y="1755"/>
                    <a:pt x="4197" y="1510"/>
                    <a:pt x="4963" y="1027"/>
                  </a:cubicBezTo>
                  <a:cubicBezTo>
                    <a:pt x="5214" y="860"/>
                    <a:pt x="5297" y="525"/>
                    <a:pt x="5164" y="275"/>
                  </a:cubicBezTo>
                  <a:cubicBezTo>
                    <a:pt x="5052" y="97"/>
                    <a:pt x="4867" y="0"/>
                    <a:pt x="46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2"/>
            <p:cNvSpPr/>
            <p:nvPr/>
          </p:nvSpPr>
          <p:spPr>
            <a:xfrm>
              <a:off x="5244419" y="1648360"/>
              <a:ext cx="554561" cy="664461"/>
            </a:xfrm>
            <a:custGeom>
              <a:avLst/>
              <a:gdLst/>
              <a:ahLst/>
              <a:cxnLst/>
              <a:rect l="l" t="t" r="r" b="b"/>
              <a:pathLst>
                <a:path w="17303" h="20732" extrusionOk="0">
                  <a:moveTo>
                    <a:pt x="17004" y="0"/>
                  </a:moveTo>
                  <a:cubicBezTo>
                    <a:pt x="16987" y="0"/>
                    <a:pt x="16969" y="2"/>
                    <a:pt x="16952" y="6"/>
                  </a:cubicBezTo>
                  <a:cubicBezTo>
                    <a:pt x="16784" y="39"/>
                    <a:pt x="16684" y="173"/>
                    <a:pt x="16701" y="323"/>
                  </a:cubicBezTo>
                  <a:cubicBezTo>
                    <a:pt x="16734" y="657"/>
                    <a:pt x="16751" y="992"/>
                    <a:pt x="16734" y="1309"/>
                  </a:cubicBezTo>
                  <a:cubicBezTo>
                    <a:pt x="16634" y="3899"/>
                    <a:pt x="16667" y="6405"/>
                    <a:pt x="16300" y="8945"/>
                  </a:cubicBezTo>
                  <a:cubicBezTo>
                    <a:pt x="15966" y="11251"/>
                    <a:pt x="15632" y="13540"/>
                    <a:pt x="14445" y="15545"/>
                  </a:cubicBezTo>
                  <a:cubicBezTo>
                    <a:pt x="13376" y="17316"/>
                    <a:pt x="11872" y="18970"/>
                    <a:pt x="9900" y="19705"/>
                  </a:cubicBezTo>
                  <a:cubicBezTo>
                    <a:pt x="9079" y="20013"/>
                    <a:pt x="8208" y="20164"/>
                    <a:pt x="7333" y="20164"/>
                  </a:cubicBezTo>
                  <a:cubicBezTo>
                    <a:pt x="7069" y="20164"/>
                    <a:pt x="6805" y="20150"/>
                    <a:pt x="6542" y="20123"/>
                  </a:cubicBezTo>
                  <a:cubicBezTo>
                    <a:pt x="6007" y="20039"/>
                    <a:pt x="5473" y="19922"/>
                    <a:pt x="4955" y="19739"/>
                  </a:cubicBezTo>
                  <a:cubicBezTo>
                    <a:pt x="4420" y="19555"/>
                    <a:pt x="3919" y="19304"/>
                    <a:pt x="3468" y="18970"/>
                  </a:cubicBezTo>
                  <a:cubicBezTo>
                    <a:pt x="1763" y="17750"/>
                    <a:pt x="677" y="15862"/>
                    <a:pt x="460" y="13774"/>
                  </a:cubicBezTo>
                  <a:cubicBezTo>
                    <a:pt x="444" y="13634"/>
                    <a:pt x="330" y="13563"/>
                    <a:pt x="221" y="13563"/>
                  </a:cubicBezTo>
                  <a:cubicBezTo>
                    <a:pt x="108" y="13563"/>
                    <a:pt x="1" y="13638"/>
                    <a:pt x="9" y="13790"/>
                  </a:cubicBezTo>
                  <a:cubicBezTo>
                    <a:pt x="26" y="14074"/>
                    <a:pt x="59" y="14342"/>
                    <a:pt x="109" y="14626"/>
                  </a:cubicBezTo>
                  <a:cubicBezTo>
                    <a:pt x="527" y="16798"/>
                    <a:pt x="1880" y="18686"/>
                    <a:pt x="3819" y="19772"/>
                  </a:cubicBezTo>
                  <a:cubicBezTo>
                    <a:pt x="4086" y="19906"/>
                    <a:pt x="4353" y="20006"/>
                    <a:pt x="4621" y="20140"/>
                  </a:cubicBezTo>
                  <a:cubicBezTo>
                    <a:pt x="4888" y="20273"/>
                    <a:pt x="5172" y="20373"/>
                    <a:pt x="5456" y="20440"/>
                  </a:cubicBezTo>
                  <a:cubicBezTo>
                    <a:pt x="6024" y="20591"/>
                    <a:pt x="6609" y="20691"/>
                    <a:pt x="7194" y="20724"/>
                  </a:cubicBezTo>
                  <a:cubicBezTo>
                    <a:pt x="7302" y="20729"/>
                    <a:pt x="7410" y="20731"/>
                    <a:pt x="7518" y="20731"/>
                  </a:cubicBezTo>
                  <a:cubicBezTo>
                    <a:pt x="8565" y="20731"/>
                    <a:pt x="9615" y="20512"/>
                    <a:pt x="10569" y="20073"/>
                  </a:cubicBezTo>
                  <a:cubicBezTo>
                    <a:pt x="12591" y="19170"/>
                    <a:pt x="14128" y="17399"/>
                    <a:pt x="15180" y="15495"/>
                  </a:cubicBezTo>
                  <a:cubicBezTo>
                    <a:pt x="16400" y="13306"/>
                    <a:pt x="16701" y="10866"/>
                    <a:pt x="16985" y="8393"/>
                  </a:cubicBezTo>
                  <a:cubicBezTo>
                    <a:pt x="17302" y="5687"/>
                    <a:pt x="17236" y="3331"/>
                    <a:pt x="17269" y="240"/>
                  </a:cubicBezTo>
                  <a:cubicBezTo>
                    <a:pt x="17254" y="107"/>
                    <a:pt x="17135" y="0"/>
                    <a:pt x="1700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2"/>
            <p:cNvSpPr/>
            <p:nvPr/>
          </p:nvSpPr>
          <p:spPr>
            <a:xfrm>
              <a:off x="5050837" y="1439137"/>
              <a:ext cx="348640" cy="581066"/>
            </a:xfrm>
            <a:custGeom>
              <a:avLst/>
              <a:gdLst/>
              <a:ahLst/>
              <a:cxnLst/>
              <a:rect l="l" t="t" r="r" b="b"/>
              <a:pathLst>
                <a:path w="10878" h="18130" extrusionOk="0">
                  <a:moveTo>
                    <a:pt x="9524" y="1"/>
                  </a:moveTo>
                  <a:cubicBezTo>
                    <a:pt x="9341" y="368"/>
                    <a:pt x="9073" y="686"/>
                    <a:pt x="8722" y="920"/>
                  </a:cubicBezTo>
                  <a:cubicBezTo>
                    <a:pt x="7787" y="1488"/>
                    <a:pt x="6350" y="1555"/>
                    <a:pt x="5498" y="1855"/>
                  </a:cubicBezTo>
                  <a:cubicBezTo>
                    <a:pt x="4445" y="2223"/>
                    <a:pt x="4211" y="2457"/>
                    <a:pt x="3409" y="3142"/>
                  </a:cubicBezTo>
                  <a:cubicBezTo>
                    <a:pt x="3174" y="2186"/>
                    <a:pt x="2744" y="1605"/>
                    <a:pt x="2098" y="1605"/>
                  </a:cubicBezTo>
                  <a:cubicBezTo>
                    <a:pt x="2010" y="1605"/>
                    <a:pt x="1918" y="1616"/>
                    <a:pt x="1822" y="1638"/>
                  </a:cubicBezTo>
                  <a:cubicBezTo>
                    <a:pt x="970" y="1839"/>
                    <a:pt x="1421" y="4295"/>
                    <a:pt x="1939" y="4562"/>
                  </a:cubicBezTo>
                  <a:cubicBezTo>
                    <a:pt x="2177" y="4693"/>
                    <a:pt x="2369" y="4728"/>
                    <a:pt x="2507" y="4728"/>
                  </a:cubicBezTo>
                  <a:cubicBezTo>
                    <a:pt x="2670" y="4728"/>
                    <a:pt x="2757" y="4679"/>
                    <a:pt x="2757" y="4679"/>
                  </a:cubicBezTo>
                  <a:lnTo>
                    <a:pt x="2757" y="4679"/>
                  </a:lnTo>
                  <a:cubicBezTo>
                    <a:pt x="2757" y="4679"/>
                    <a:pt x="3092" y="8823"/>
                    <a:pt x="2707" y="9942"/>
                  </a:cubicBezTo>
                  <a:cubicBezTo>
                    <a:pt x="2323" y="11062"/>
                    <a:pt x="1170" y="11697"/>
                    <a:pt x="1" y="12081"/>
                  </a:cubicBezTo>
                  <a:cubicBezTo>
                    <a:pt x="1036" y="13986"/>
                    <a:pt x="4512" y="17495"/>
                    <a:pt x="6066" y="18129"/>
                  </a:cubicBezTo>
                  <a:cubicBezTo>
                    <a:pt x="7219" y="17845"/>
                    <a:pt x="8455" y="12131"/>
                    <a:pt x="8455" y="12131"/>
                  </a:cubicBezTo>
                  <a:cubicBezTo>
                    <a:pt x="8455" y="12131"/>
                    <a:pt x="7369" y="11964"/>
                    <a:pt x="6968" y="11530"/>
                  </a:cubicBezTo>
                  <a:cubicBezTo>
                    <a:pt x="6567" y="11045"/>
                    <a:pt x="6350" y="10427"/>
                    <a:pt x="6400" y="9809"/>
                  </a:cubicBezTo>
                  <a:cubicBezTo>
                    <a:pt x="6416" y="9547"/>
                    <a:pt x="6481" y="7919"/>
                    <a:pt x="7192" y="7919"/>
                  </a:cubicBezTo>
                  <a:cubicBezTo>
                    <a:pt x="7206" y="7919"/>
                    <a:pt x="7221" y="7919"/>
                    <a:pt x="7235" y="7921"/>
                  </a:cubicBezTo>
                  <a:cubicBezTo>
                    <a:pt x="7336" y="7921"/>
                    <a:pt x="7453" y="7937"/>
                    <a:pt x="7553" y="7954"/>
                  </a:cubicBezTo>
                  <a:cubicBezTo>
                    <a:pt x="7926" y="8026"/>
                    <a:pt x="8272" y="8062"/>
                    <a:pt x="8579" y="8062"/>
                  </a:cubicBezTo>
                  <a:cubicBezTo>
                    <a:pt x="9123" y="8062"/>
                    <a:pt x="9546" y="7950"/>
                    <a:pt x="9792" y="7737"/>
                  </a:cubicBezTo>
                  <a:cubicBezTo>
                    <a:pt x="10042" y="7520"/>
                    <a:pt x="10176" y="6400"/>
                    <a:pt x="10176" y="5682"/>
                  </a:cubicBezTo>
                  <a:cubicBezTo>
                    <a:pt x="10193" y="4980"/>
                    <a:pt x="10844" y="4930"/>
                    <a:pt x="10844" y="4679"/>
                  </a:cubicBezTo>
                  <a:cubicBezTo>
                    <a:pt x="10878" y="4128"/>
                    <a:pt x="10026" y="4646"/>
                    <a:pt x="10126" y="2323"/>
                  </a:cubicBezTo>
                  <a:cubicBezTo>
                    <a:pt x="10092" y="1037"/>
                    <a:pt x="9875" y="368"/>
                    <a:pt x="952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2"/>
            <p:cNvSpPr/>
            <p:nvPr/>
          </p:nvSpPr>
          <p:spPr>
            <a:xfrm>
              <a:off x="5050837" y="1565511"/>
              <a:ext cx="271015" cy="454693"/>
            </a:xfrm>
            <a:custGeom>
              <a:avLst/>
              <a:gdLst/>
              <a:ahLst/>
              <a:cxnLst/>
              <a:rect l="l" t="t" r="r" b="b"/>
              <a:pathLst>
                <a:path w="8456" h="14187" extrusionOk="0">
                  <a:moveTo>
                    <a:pt x="3275" y="1"/>
                  </a:moveTo>
                  <a:cubicBezTo>
                    <a:pt x="3175" y="619"/>
                    <a:pt x="2757" y="736"/>
                    <a:pt x="2757" y="736"/>
                  </a:cubicBezTo>
                  <a:cubicBezTo>
                    <a:pt x="2757" y="736"/>
                    <a:pt x="3092" y="4880"/>
                    <a:pt x="2707" y="5999"/>
                  </a:cubicBezTo>
                  <a:cubicBezTo>
                    <a:pt x="2323" y="7119"/>
                    <a:pt x="1170" y="7754"/>
                    <a:pt x="1" y="8138"/>
                  </a:cubicBezTo>
                  <a:cubicBezTo>
                    <a:pt x="1036" y="10043"/>
                    <a:pt x="4512" y="13552"/>
                    <a:pt x="6066" y="14186"/>
                  </a:cubicBezTo>
                  <a:cubicBezTo>
                    <a:pt x="7219" y="13902"/>
                    <a:pt x="8455" y="8188"/>
                    <a:pt x="8455" y="8188"/>
                  </a:cubicBezTo>
                  <a:cubicBezTo>
                    <a:pt x="8455" y="8188"/>
                    <a:pt x="7369" y="8021"/>
                    <a:pt x="6968" y="7587"/>
                  </a:cubicBezTo>
                  <a:cubicBezTo>
                    <a:pt x="6567" y="7102"/>
                    <a:pt x="6350" y="6484"/>
                    <a:pt x="6400" y="5866"/>
                  </a:cubicBezTo>
                  <a:cubicBezTo>
                    <a:pt x="6416" y="5604"/>
                    <a:pt x="6481" y="3976"/>
                    <a:pt x="7192" y="3976"/>
                  </a:cubicBezTo>
                  <a:cubicBezTo>
                    <a:pt x="7206" y="3976"/>
                    <a:pt x="7221" y="3976"/>
                    <a:pt x="7235" y="3978"/>
                  </a:cubicBezTo>
                  <a:cubicBezTo>
                    <a:pt x="6433" y="3827"/>
                    <a:pt x="4244" y="3226"/>
                    <a:pt x="3459" y="770"/>
                  </a:cubicBezTo>
                  <a:cubicBezTo>
                    <a:pt x="3426" y="602"/>
                    <a:pt x="3342" y="369"/>
                    <a:pt x="327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5109745" y="1507628"/>
              <a:ext cx="37531" cy="62209"/>
            </a:xfrm>
            <a:custGeom>
              <a:avLst/>
              <a:gdLst/>
              <a:ahLst/>
              <a:cxnLst/>
              <a:rect l="l" t="t" r="r" b="b"/>
              <a:pathLst>
                <a:path w="1171" h="1941" extrusionOk="0">
                  <a:moveTo>
                    <a:pt x="253" y="1"/>
                  </a:moveTo>
                  <a:cubicBezTo>
                    <a:pt x="89" y="1"/>
                    <a:pt x="0" y="103"/>
                    <a:pt x="0" y="103"/>
                  </a:cubicBezTo>
                  <a:cubicBezTo>
                    <a:pt x="6" y="103"/>
                    <a:pt x="12" y="102"/>
                    <a:pt x="18" y="102"/>
                  </a:cubicBezTo>
                  <a:cubicBezTo>
                    <a:pt x="604" y="102"/>
                    <a:pt x="686" y="921"/>
                    <a:pt x="686" y="921"/>
                  </a:cubicBezTo>
                  <a:cubicBezTo>
                    <a:pt x="619" y="921"/>
                    <a:pt x="535" y="938"/>
                    <a:pt x="452" y="955"/>
                  </a:cubicBezTo>
                  <a:cubicBezTo>
                    <a:pt x="84" y="1055"/>
                    <a:pt x="117" y="1941"/>
                    <a:pt x="652" y="1941"/>
                  </a:cubicBezTo>
                  <a:cubicBezTo>
                    <a:pt x="1170" y="1941"/>
                    <a:pt x="1103" y="504"/>
                    <a:pt x="602" y="136"/>
                  </a:cubicBezTo>
                  <a:cubicBezTo>
                    <a:pt x="463" y="33"/>
                    <a:pt x="346" y="1"/>
                    <a:pt x="25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5285924" y="1489071"/>
              <a:ext cx="51985" cy="25608"/>
            </a:xfrm>
            <a:custGeom>
              <a:avLst/>
              <a:gdLst/>
              <a:ahLst/>
              <a:cxnLst/>
              <a:rect l="l" t="t" r="r" b="b"/>
              <a:pathLst>
                <a:path w="1622" h="799" extrusionOk="0">
                  <a:moveTo>
                    <a:pt x="792" y="1"/>
                  </a:moveTo>
                  <a:cubicBezTo>
                    <a:pt x="448" y="1"/>
                    <a:pt x="109" y="222"/>
                    <a:pt x="1" y="799"/>
                  </a:cubicBezTo>
                  <a:cubicBezTo>
                    <a:pt x="355" y="591"/>
                    <a:pt x="762" y="491"/>
                    <a:pt x="1171" y="491"/>
                  </a:cubicBezTo>
                  <a:cubicBezTo>
                    <a:pt x="1322" y="491"/>
                    <a:pt x="1473" y="504"/>
                    <a:pt x="1621" y="531"/>
                  </a:cubicBezTo>
                  <a:cubicBezTo>
                    <a:pt x="1488" y="222"/>
                    <a:pt x="1137" y="1"/>
                    <a:pt x="79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5308967" y="1536057"/>
              <a:ext cx="28941" cy="28973"/>
            </a:xfrm>
            <a:custGeom>
              <a:avLst/>
              <a:gdLst/>
              <a:ahLst/>
              <a:cxnLst/>
              <a:rect l="l" t="t" r="r" b="b"/>
              <a:pathLst>
                <a:path w="903" h="904" extrusionOk="0">
                  <a:moveTo>
                    <a:pt x="468" y="1"/>
                  </a:moveTo>
                  <a:cubicBezTo>
                    <a:pt x="384" y="1"/>
                    <a:pt x="301" y="18"/>
                    <a:pt x="234" y="51"/>
                  </a:cubicBezTo>
                  <a:cubicBezTo>
                    <a:pt x="201" y="85"/>
                    <a:pt x="167" y="101"/>
                    <a:pt x="134" y="135"/>
                  </a:cubicBezTo>
                  <a:cubicBezTo>
                    <a:pt x="84" y="185"/>
                    <a:pt x="33" y="252"/>
                    <a:pt x="17" y="335"/>
                  </a:cubicBezTo>
                  <a:cubicBezTo>
                    <a:pt x="17" y="369"/>
                    <a:pt x="0" y="402"/>
                    <a:pt x="0" y="435"/>
                  </a:cubicBezTo>
                  <a:cubicBezTo>
                    <a:pt x="0" y="686"/>
                    <a:pt x="201" y="887"/>
                    <a:pt x="434" y="903"/>
                  </a:cubicBezTo>
                  <a:cubicBezTo>
                    <a:pt x="518" y="903"/>
                    <a:pt x="602" y="887"/>
                    <a:pt x="668" y="853"/>
                  </a:cubicBezTo>
                  <a:cubicBezTo>
                    <a:pt x="702" y="820"/>
                    <a:pt x="735" y="803"/>
                    <a:pt x="769" y="786"/>
                  </a:cubicBezTo>
                  <a:cubicBezTo>
                    <a:pt x="819" y="719"/>
                    <a:pt x="869" y="653"/>
                    <a:pt x="886" y="569"/>
                  </a:cubicBezTo>
                  <a:cubicBezTo>
                    <a:pt x="886" y="536"/>
                    <a:pt x="902" y="502"/>
                    <a:pt x="902" y="469"/>
                  </a:cubicBezTo>
                  <a:cubicBezTo>
                    <a:pt x="902" y="285"/>
                    <a:pt x="802" y="118"/>
                    <a:pt x="635" y="34"/>
                  </a:cubicBezTo>
                  <a:cubicBezTo>
                    <a:pt x="585" y="18"/>
                    <a:pt x="518" y="1"/>
                    <a:pt x="46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5295571" y="1624418"/>
              <a:ext cx="61600" cy="29742"/>
            </a:xfrm>
            <a:custGeom>
              <a:avLst/>
              <a:gdLst/>
              <a:ahLst/>
              <a:cxnLst/>
              <a:rect l="l" t="t" r="r" b="b"/>
              <a:pathLst>
                <a:path w="1922" h="928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469"/>
                    <a:pt x="401" y="836"/>
                    <a:pt x="869" y="920"/>
                  </a:cubicBezTo>
                  <a:cubicBezTo>
                    <a:pt x="906" y="925"/>
                    <a:pt x="941" y="927"/>
                    <a:pt x="976" y="927"/>
                  </a:cubicBezTo>
                  <a:cubicBezTo>
                    <a:pt x="1537" y="927"/>
                    <a:pt x="1922" y="335"/>
                    <a:pt x="1922" y="335"/>
                  </a:cubicBezTo>
                  <a:cubicBezTo>
                    <a:pt x="1922" y="335"/>
                    <a:pt x="1504" y="302"/>
                    <a:pt x="936" y="235"/>
                  </a:cubicBezTo>
                  <a:cubicBezTo>
                    <a:pt x="602" y="201"/>
                    <a:pt x="301" y="11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B6C5C662-53DC-C9E9-8105-EA2160F3647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83127" y="602672"/>
            <a:ext cx="3416693" cy="4540828"/>
          </a:xfrm>
        </p:spPr>
        <p:txBody>
          <a:bodyPr/>
          <a:lstStyle/>
          <a:p>
            <a:pPr algn="l"/>
            <a:r>
              <a:rPr lang="es-EC" sz="2800" b="1" i="0" u="none" strike="noStrike" baseline="0" dirty="0">
                <a:latin typeface="SourceSansPro-Bold"/>
              </a:rPr>
              <a:t>Misión</a:t>
            </a:r>
          </a:p>
          <a:p>
            <a:pPr algn="just"/>
            <a:r>
              <a:rPr lang="es-MX" sz="2000" b="0" i="0" u="none" strike="noStrike" baseline="0" dirty="0">
                <a:latin typeface="SourceSansPro-Light"/>
              </a:rPr>
              <a:t>La misión es la razón o las </a:t>
            </a:r>
          </a:p>
          <a:p>
            <a:pPr algn="just"/>
            <a:r>
              <a:rPr lang="es-MX" sz="2000" b="0" i="0" u="none" strike="noStrike" baseline="0" dirty="0">
                <a:latin typeface="SourceSansPro-Light"/>
              </a:rPr>
              <a:t>razones por las cuales existe </a:t>
            </a:r>
          </a:p>
          <a:p>
            <a:pPr algn="just"/>
            <a:r>
              <a:rPr lang="es-MX" sz="2000" b="0" i="0" u="none" strike="noStrike" baseline="0" dirty="0">
                <a:latin typeface="SourceSansPro-Light"/>
              </a:rPr>
              <a:t>una organización.</a:t>
            </a:r>
          </a:p>
          <a:p>
            <a:pPr algn="just"/>
            <a:r>
              <a:rPr lang="es-MX" sz="2000" b="0" i="0" u="none" strike="noStrike" baseline="0" dirty="0">
                <a:latin typeface="SourceSansPro-Light"/>
              </a:rPr>
              <a:t>Es un enunciado corto que </a:t>
            </a:r>
          </a:p>
          <a:p>
            <a:pPr algn="just"/>
            <a:r>
              <a:rPr lang="es-MX" sz="2000" b="0" i="0" u="none" strike="noStrike" baseline="0" dirty="0">
                <a:latin typeface="SourceSansPro-Light"/>
              </a:rPr>
              <a:t>resumen los valores, </a:t>
            </a:r>
          </a:p>
          <a:p>
            <a:pPr algn="just"/>
            <a:r>
              <a:rPr lang="es-MX" sz="2000" b="0" i="0" u="none" strike="noStrike" baseline="0" dirty="0">
                <a:latin typeface="SourceSansPro-Light"/>
              </a:rPr>
              <a:t>principios, propósitos y  </a:t>
            </a:r>
          </a:p>
          <a:p>
            <a:pPr algn="just"/>
            <a:r>
              <a:rPr lang="es-MX" sz="2000" b="0" i="0" u="none" strike="noStrike" baseline="0" dirty="0">
                <a:latin typeface="SourceSansPro-Light"/>
              </a:rPr>
              <a:t>estrategias organizacionales </a:t>
            </a:r>
            <a:r>
              <a:rPr lang="es-MX" sz="2000" dirty="0">
                <a:latin typeface="SourceSansPro-Light"/>
              </a:rPr>
              <a:t> </a:t>
            </a:r>
          </a:p>
          <a:p>
            <a:pPr algn="just"/>
            <a:r>
              <a:rPr lang="es-MX" sz="2000" b="0" i="0" u="none" strike="noStrike" baseline="0" dirty="0">
                <a:latin typeface="SourceSansPro-Light"/>
              </a:rPr>
              <a:t>que deben ser conocidos y  </a:t>
            </a:r>
          </a:p>
          <a:p>
            <a:pPr algn="just"/>
            <a:r>
              <a:rPr lang="es-MX" sz="2000" b="0" i="0" u="none" strike="noStrike" baseline="0" dirty="0">
                <a:latin typeface="SourceSansPro-Light"/>
              </a:rPr>
              <a:t>entendidos por todas las </a:t>
            </a:r>
          </a:p>
          <a:p>
            <a:pPr algn="just"/>
            <a:r>
              <a:rPr lang="es-MX" sz="2000" b="0" i="0" u="none" strike="noStrike" baseline="0" dirty="0">
                <a:latin typeface="SourceSansPro-Light"/>
              </a:rPr>
              <a:t>personas implícitas, es decir </a:t>
            </a:r>
          </a:p>
          <a:p>
            <a:pPr algn="just"/>
            <a:r>
              <a:rPr lang="es-MX" sz="2000" b="0" i="0" u="none" strike="noStrike" baseline="0" dirty="0">
                <a:latin typeface="SourceSansPro-Light"/>
              </a:rPr>
              <a:t>que justifica su existencia </a:t>
            </a:r>
          </a:p>
          <a:p>
            <a:pPr algn="just"/>
            <a:r>
              <a:rPr lang="es-MX" sz="2000" b="0" i="0" u="none" strike="noStrike" baseline="0" dirty="0">
                <a:latin typeface="SourceSansPro-Light"/>
              </a:rPr>
              <a:t>¿quiénes somos?, y sus fines </a:t>
            </a:r>
          </a:p>
          <a:p>
            <a:pPr algn="just"/>
            <a:r>
              <a:rPr lang="es-MX" sz="2000" b="0" i="0" u="none" strike="noStrike" baseline="0" dirty="0">
                <a:latin typeface="SourceSansPro-Light"/>
              </a:rPr>
              <a:t>¿para </a:t>
            </a:r>
            <a:r>
              <a:rPr lang="es-EC" sz="2000" b="0" i="0" u="none" strike="noStrike" baseline="0" dirty="0">
                <a:latin typeface="SourceSansPro-Light"/>
              </a:rPr>
              <a:t>qué servimos?</a:t>
            </a:r>
            <a:endParaRPr lang="es-EC" sz="20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3B150922-2CF1-0F51-72DF-0BDC70617DB4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5167768" y="347144"/>
            <a:ext cx="3976231" cy="4796356"/>
          </a:xfrm>
        </p:spPr>
        <p:txBody>
          <a:bodyPr/>
          <a:lstStyle/>
          <a:p>
            <a:pPr algn="l"/>
            <a:r>
              <a:rPr lang="es-EC" sz="2400" b="1" i="0" u="none" strike="noStrike" baseline="0" dirty="0">
                <a:solidFill>
                  <a:srgbClr val="000000"/>
                </a:solidFill>
                <a:latin typeface="SourceSansPro-Bold"/>
              </a:rPr>
              <a:t>Visión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Es una declaración que indica a 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dónde </a:t>
            </a:r>
            <a:r>
              <a:rPr lang="es-MX" sz="1800" dirty="0">
                <a:solidFill>
                  <a:srgbClr val="000000"/>
                </a:solidFill>
                <a:latin typeface="SourceSansPro-Light"/>
              </a:rPr>
              <a:t>q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uiere llegar la organización 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en el futuro, es decir, lo que 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aspira a llegar a ser , </a:t>
            </a:r>
            <a:r>
              <a:rPr lang="es-MX" sz="1800" dirty="0">
                <a:solidFill>
                  <a:srgbClr val="000000"/>
                </a:solidFill>
                <a:latin typeface="SourceSansPro-Light"/>
              </a:rPr>
              <a:t>c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uál es su 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destino. En salud los productos son 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servicios que se promueven sobre 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el paciente, la </a:t>
            </a:r>
            <a:r>
              <a:rPr lang="es-MX" sz="1800" dirty="0">
                <a:solidFill>
                  <a:srgbClr val="000000"/>
                </a:solidFill>
                <a:latin typeface="SourceSansPro-Light"/>
              </a:rPr>
              <a:t>f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amilia o la </a:t>
            </a:r>
          </a:p>
          <a:p>
            <a:pPr algn="just"/>
            <a:r>
              <a:rPr lang="es-MX" sz="1800" dirty="0">
                <a:solidFill>
                  <a:srgbClr val="000000"/>
                </a:solidFill>
                <a:latin typeface="SourceSansPro-Light"/>
              </a:rPr>
              <a:t>c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omunidad, analizar de cómo se 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pueden y se quieren </a:t>
            </a:r>
            <a:r>
              <a:rPr lang="es-MX" sz="1800" dirty="0">
                <a:solidFill>
                  <a:srgbClr val="000000"/>
                </a:solidFill>
                <a:latin typeface="SourceSansPro-Light"/>
              </a:rPr>
              <a:t>a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plicar</a:t>
            </a:r>
            <a:r>
              <a:rPr lang="es-MX" sz="1800" dirty="0">
                <a:solidFill>
                  <a:srgbClr val="000000"/>
                </a:solidFill>
                <a:latin typeface="SourceSansPro-Light"/>
              </a:rPr>
              <a:t>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esos 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servicios en el futuro y la   declaración 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sobre la misma es lo  </a:t>
            </a:r>
            <a:r>
              <a:rPr lang="es-MX" sz="1800" dirty="0">
                <a:solidFill>
                  <a:srgbClr val="000000"/>
                </a:solidFill>
                <a:latin typeface="SourceSansPro-Light"/>
              </a:rPr>
              <a:t>q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ue</a:t>
            </a:r>
            <a:r>
              <a:rPr lang="es-MX" sz="1800" dirty="0">
                <a:solidFill>
                  <a:srgbClr val="000000"/>
                </a:solidFill>
                <a:latin typeface="SourceSansPro-Light"/>
              </a:rPr>
              <a:t>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se conoce 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como visión. La visión es cómo se 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quiere que sea la empresa en el futuro, es  una </a:t>
            </a:r>
            <a:r>
              <a:rPr lang="es-MX" sz="1800" dirty="0">
                <a:solidFill>
                  <a:srgbClr val="000000"/>
                </a:solidFill>
                <a:latin typeface="SourceSansPro-Light"/>
              </a:rPr>
              <a:t>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SourceSansPro-Light"/>
              </a:rPr>
              <a:t>especie de ilusión alcanzable a mediano y largo plazo.</a:t>
            </a:r>
            <a:endParaRPr lang="es-EC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BFB54C8-2033-7F9C-E6E5-B3C50462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5" y="862445"/>
            <a:ext cx="7190509" cy="369916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AA570E4-7B51-1212-4567-5282AF1AC6EF}"/>
              </a:ext>
            </a:extLst>
          </p:cNvPr>
          <p:cNvSpPr/>
          <p:nvPr/>
        </p:nvSpPr>
        <p:spPr>
          <a:xfrm>
            <a:off x="2067791" y="311727"/>
            <a:ext cx="5008418" cy="685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chemeClr val="tx2">
                    <a:lumMod val="10000"/>
                  </a:schemeClr>
                </a:solidFill>
              </a:rPr>
              <a:t>GRACIAS</a:t>
            </a:r>
            <a:r>
              <a:rPr lang="es-MX" dirty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1287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>
            <a:spLocks noGrp="1"/>
          </p:cNvSpPr>
          <p:nvPr>
            <p:ph type="body" idx="1"/>
          </p:nvPr>
        </p:nvSpPr>
        <p:spPr>
          <a:xfrm>
            <a:off x="719999" y="228600"/>
            <a:ext cx="7822453" cy="437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65100" indent="0" algn="l">
              <a:buNone/>
            </a:pPr>
            <a:r>
              <a:rPr lang="es-MX" sz="2000" b="0" i="0" u="none" strike="noStrike" baseline="0" dirty="0">
                <a:latin typeface="BerkeleyStd-Medium"/>
              </a:rPr>
              <a:t>En esencia, la administración estratégica en enfermería consiste en elaborar el plan de acción para manejar y operar la prestación de los servicios inherentes a esta especialidad.</a:t>
            </a:r>
          </a:p>
          <a:p>
            <a:pPr marL="165100" indent="0" algn="l">
              <a:buNone/>
            </a:pPr>
            <a:endParaRPr lang="es-MX" sz="2000" dirty="0">
              <a:latin typeface="BerkeleyStd-Medium"/>
            </a:endParaRPr>
          </a:p>
          <a:p>
            <a:pPr marL="165100" indent="0" algn="l">
              <a:buNone/>
            </a:pPr>
            <a:endParaRPr lang="es-MX" sz="2000" b="0" i="0" u="none" strike="noStrike" baseline="0" dirty="0">
              <a:latin typeface="BerkeleyStd-Medium"/>
            </a:endParaRPr>
          </a:p>
          <a:p>
            <a:pPr marL="165100" indent="0" algn="l">
              <a:buNone/>
            </a:pPr>
            <a:endParaRPr lang="es-MX" sz="1800" dirty="0">
              <a:latin typeface="BerkeleyStd-Medium"/>
            </a:endParaRPr>
          </a:p>
          <a:p>
            <a:pPr marL="165100" indent="0" algn="l">
              <a:buNone/>
            </a:pPr>
            <a:endParaRPr lang="es-MX" sz="1800" dirty="0">
              <a:latin typeface="BerkeleyStd-Medium"/>
            </a:endParaRPr>
          </a:p>
          <a:p>
            <a:pPr marL="165100" indent="0" algn="l">
              <a:buNone/>
            </a:pPr>
            <a:endParaRPr sz="1100" dirty="0"/>
          </a:p>
        </p:txBody>
      </p:sp>
      <p:grpSp>
        <p:nvGrpSpPr>
          <p:cNvPr id="399" name="Google Shape;399;p36"/>
          <p:cNvGrpSpPr/>
          <p:nvPr/>
        </p:nvGrpSpPr>
        <p:grpSpPr>
          <a:xfrm rot="-804741">
            <a:off x="6550306" y="3725128"/>
            <a:ext cx="2187672" cy="905145"/>
            <a:chOff x="238125" y="1360700"/>
            <a:chExt cx="7117075" cy="2944675"/>
          </a:xfrm>
        </p:grpSpPr>
        <p:sp>
          <p:nvSpPr>
            <p:cNvPr id="400" name="Google Shape;400;p36"/>
            <p:cNvSpPr/>
            <p:nvPr/>
          </p:nvSpPr>
          <p:spPr>
            <a:xfrm>
              <a:off x="238125" y="1728775"/>
              <a:ext cx="1226600" cy="2208525"/>
            </a:xfrm>
            <a:custGeom>
              <a:avLst/>
              <a:gdLst/>
              <a:ahLst/>
              <a:cxnLst/>
              <a:rect l="l" t="t" r="r" b="b"/>
              <a:pathLst>
                <a:path w="49064" h="88341" extrusionOk="0">
                  <a:moveTo>
                    <a:pt x="39277" y="10187"/>
                  </a:moveTo>
                  <a:lnTo>
                    <a:pt x="39277" y="78199"/>
                  </a:lnTo>
                  <a:cubicBezTo>
                    <a:pt x="22330" y="75752"/>
                    <a:pt x="9786" y="61251"/>
                    <a:pt x="9786" y="44170"/>
                  </a:cubicBezTo>
                  <a:cubicBezTo>
                    <a:pt x="9786" y="27090"/>
                    <a:pt x="22330" y="12589"/>
                    <a:pt x="39277" y="10187"/>
                  </a:cubicBezTo>
                  <a:close/>
                  <a:moveTo>
                    <a:pt x="44170" y="0"/>
                  </a:moveTo>
                  <a:cubicBezTo>
                    <a:pt x="19794" y="0"/>
                    <a:pt x="0" y="19795"/>
                    <a:pt x="0" y="44170"/>
                  </a:cubicBezTo>
                  <a:cubicBezTo>
                    <a:pt x="0" y="68591"/>
                    <a:pt x="19794" y="88340"/>
                    <a:pt x="44170" y="88340"/>
                  </a:cubicBezTo>
                  <a:cubicBezTo>
                    <a:pt x="46884" y="88340"/>
                    <a:pt x="49063" y="86161"/>
                    <a:pt x="49063" y="83448"/>
                  </a:cubicBezTo>
                  <a:lnTo>
                    <a:pt x="49063" y="4893"/>
                  </a:lnTo>
                  <a:cubicBezTo>
                    <a:pt x="49063" y="2180"/>
                    <a:pt x="46884" y="0"/>
                    <a:pt x="44170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6128600" y="1728775"/>
              <a:ext cx="1226600" cy="2208525"/>
            </a:xfrm>
            <a:custGeom>
              <a:avLst/>
              <a:gdLst/>
              <a:ahLst/>
              <a:cxnLst/>
              <a:rect l="l" t="t" r="r" b="b"/>
              <a:pathLst>
                <a:path w="49064" h="88341" extrusionOk="0">
                  <a:moveTo>
                    <a:pt x="9786" y="10187"/>
                  </a:moveTo>
                  <a:cubicBezTo>
                    <a:pt x="26734" y="12589"/>
                    <a:pt x="39277" y="27090"/>
                    <a:pt x="39277" y="44170"/>
                  </a:cubicBezTo>
                  <a:cubicBezTo>
                    <a:pt x="39277" y="61251"/>
                    <a:pt x="26734" y="75752"/>
                    <a:pt x="9786" y="78199"/>
                  </a:cubicBezTo>
                  <a:lnTo>
                    <a:pt x="9786" y="10187"/>
                  </a:lnTo>
                  <a:close/>
                  <a:moveTo>
                    <a:pt x="4893" y="0"/>
                  </a:moveTo>
                  <a:cubicBezTo>
                    <a:pt x="2180" y="0"/>
                    <a:pt x="0" y="2180"/>
                    <a:pt x="0" y="4893"/>
                  </a:cubicBezTo>
                  <a:lnTo>
                    <a:pt x="0" y="83448"/>
                  </a:lnTo>
                  <a:cubicBezTo>
                    <a:pt x="0" y="86161"/>
                    <a:pt x="2180" y="88340"/>
                    <a:pt x="4893" y="88340"/>
                  </a:cubicBezTo>
                  <a:cubicBezTo>
                    <a:pt x="29269" y="88340"/>
                    <a:pt x="49063" y="68591"/>
                    <a:pt x="49063" y="44170"/>
                  </a:cubicBezTo>
                  <a:cubicBezTo>
                    <a:pt x="49063" y="19795"/>
                    <a:pt x="29269" y="0"/>
                    <a:pt x="489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1220050" y="1360700"/>
              <a:ext cx="5153225" cy="1472350"/>
            </a:xfrm>
            <a:custGeom>
              <a:avLst/>
              <a:gdLst/>
              <a:ahLst/>
              <a:cxnLst/>
              <a:rect l="l" t="t" r="r" b="b"/>
              <a:pathLst>
                <a:path w="206129" h="58894" extrusionOk="0">
                  <a:moveTo>
                    <a:pt x="9786" y="0"/>
                  </a:moveTo>
                  <a:cubicBezTo>
                    <a:pt x="4404" y="0"/>
                    <a:pt x="0" y="4404"/>
                    <a:pt x="0" y="9830"/>
                  </a:cubicBezTo>
                  <a:lnTo>
                    <a:pt x="0" y="58893"/>
                  </a:lnTo>
                  <a:lnTo>
                    <a:pt x="206128" y="58893"/>
                  </a:lnTo>
                  <a:lnTo>
                    <a:pt x="206128" y="9830"/>
                  </a:lnTo>
                  <a:cubicBezTo>
                    <a:pt x="206128" y="4404"/>
                    <a:pt x="201724" y="0"/>
                    <a:pt x="19634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1220050" y="2833025"/>
              <a:ext cx="5153225" cy="1472350"/>
            </a:xfrm>
            <a:custGeom>
              <a:avLst/>
              <a:gdLst/>
              <a:ahLst/>
              <a:cxnLst/>
              <a:rect l="l" t="t" r="r" b="b"/>
              <a:pathLst>
                <a:path w="206129" h="58894" extrusionOk="0">
                  <a:moveTo>
                    <a:pt x="0" y="0"/>
                  </a:moveTo>
                  <a:lnTo>
                    <a:pt x="0" y="49108"/>
                  </a:lnTo>
                  <a:cubicBezTo>
                    <a:pt x="0" y="54490"/>
                    <a:pt x="4404" y="58894"/>
                    <a:pt x="9786" y="58894"/>
                  </a:cubicBezTo>
                  <a:lnTo>
                    <a:pt x="196342" y="58894"/>
                  </a:lnTo>
                  <a:cubicBezTo>
                    <a:pt x="201724" y="58894"/>
                    <a:pt x="206128" y="54490"/>
                    <a:pt x="206128" y="49108"/>
                  </a:cubicBezTo>
                  <a:lnTo>
                    <a:pt x="20612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1833900" y="2710700"/>
              <a:ext cx="3925525" cy="244675"/>
            </a:xfrm>
            <a:custGeom>
              <a:avLst/>
              <a:gdLst/>
              <a:ahLst/>
              <a:cxnLst/>
              <a:rect l="l" t="t" r="r" b="b"/>
              <a:pathLst>
                <a:path w="157021" h="9787" extrusionOk="0">
                  <a:moveTo>
                    <a:pt x="4893" y="0"/>
                  </a:moveTo>
                  <a:cubicBezTo>
                    <a:pt x="2180" y="0"/>
                    <a:pt x="0" y="2180"/>
                    <a:pt x="0" y="4893"/>
                  </a:cubicBezTo>
                  <a:cubicBezTo>
                    <a:pt x="0" y="7607"/>
                    <a:pt x="2180" y="9786"/>
                    <a:pt x="4893" y="9786"/>
                  </a:cubicBezTo>
                  <a:lnTo>
                    <a:pt x="152127" y="9786"/>
                  </a:lnTo>
                  <a:cubicBezTo>
                    <a:pt x="154841" y="9786"/>
                    <a:pt x="157020" y="7607"/>
                    <a:pt x="157020" y="4893"/>
                  </a:cubicBezTo>
                  <a:cubicBezTo>
                    <a:pt x="157020" y="2180"/>
                    <a:pt x="154841" y="0"/>
                    <a:pt x="152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1832775" y="3201100"/>
              <a:ext cx="3927750" cy="245800"/>
            </a:xfrm>
            <a:custGeom>
              <a:avLst/>
              <a:gdLst/>
              <a:ahLst/>
              <a:cxnLst/>
              <a:rect l="l" t="t" r="r" b="b"/>
              <a:pathLst>
                <a:path w="157110" h="9832" extrusionOk="0">
                  <a:moveTo>
                    <a:pt x="4938" y="1"/>
                  </a:moveTo>
                  <a:cubicBezTo>
                    <a:pt x="2225" y="1"/>
                    <a:pt x="1" y="2225"/>
                    <a:pt x="1" y="4938"/>
                  </a:cubicBezTo>
                  <a:cubicBezTo>
                    <a:pt x="1" y="7607"/>
                    <a:pt x="2225" y="9831"/>
                    <a:pt x="4938" y="9831"/>
                  </a:cubicBezTo>
                  <a:lnTo>
                    <a:pt x="152172" y="9831"/>
                  </a:lnTo>
                  <a:cubicBezTo>
                    <a:pt x="154886" y="9831"/>
                    <a:pt x="157110" y="7607"/>
                    <a:pt x="157110" y="4938"/>
                  </a:cubicBezTo>
                  <a:cubicBezTo>
                    <a:pt x="157110" y="2225"/>
                    <a:pt x="154886" y="1"/>
                    <a:pt x="152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1833900" y="3692625"/>
              <a:ext cx="3925525" cy="244675"/>
            </a:xfrm>
            <a:custGeom>
              <a:avLst/>
              <a:gdLst/>
              <a:ahLst/>
              <a:cxnLst/>
              <a:rect l="l" t="t" r="r" b="b"/>
              <a:pathLst>
                <a:path w="157021" h="9787" extrusionOk="0">
                  <a:moveTo>
                    <a:pt x="4893" y="1"/>
                  </a:moveTo>
                  <a:cubicBezTo>
                    <a:pt x="2180" y="1"/>
                    <a:pt x="0" y="2180"/>
                    <a:pt x="0" y="4894"/>
                  </a:cubicBezTo>
                  <a:cubicBezTo>
                    <a:pt x="0" y="7607"/>
                    <a:pt x="2180" y="9786"/>
                    <a:pt x="4893" y="9786"/>
                  </a:cubicBezTo>
                  <a:lnTo>
                    <a:pt x="152127" y="9786"/>
                  </a:lnTo>
                  <a:cubicBezTo>
                    <a:pt x="154841" y="9786"/>
                    <a:pt x="157020" y="7607"/>
                    <a:pt x="157020" y="4894"/>
                  </a:cubicBezTo>
                  <a:cubicBezTo>
                    <a:pt x="157020" y="2180"/>
                    <a:pt x="154841" y="1"/>
                    <a:pt x="152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6DA919FB-39D2-ACF0-8F38-023F5F855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527" y="2090400"/>
            <a:ext cx="1762125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5A6E712-E0F5-79C7-B29E-AB7C6CECA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28600"/>
            <a:ext cx="6865364" cy="4372200"/>
          </a:xfrm>
        </p:spPr>
        <p:txBody>
          <a:bodyPr/>
          <a:lstStyle/>
          <a:p>
            <a:pPr marL="165100" indent="0" algn="l">
              <a:buNone/>
            </a:pPr>
            <a:endParaRPr lang="es-MX" sz="1800" b="0" i="0" u="none" strike="noStrike" baseline="0" dirty="0">
              <a:latin typeface="SourceSansPro-Light"/>
            </a:endParaRPr>
          </a:p>
          <a:p>
            <a:pPr marL="165100" indent="0" algn="l">
              <a:buNone/>
            </a:pPr>
            <a:endParaRPr lang="es-MX" sz="1800" dirty="0">
              <a:latin typeface="SourceSansPro-Light"/>
            </a:endParaRPr>
          </a:p>
          <a:p>
            <a:pPr marL="165100" indent="0" algn="l">
              <a:buNone/>
            </a:pPr>
            <a:endParaRPr lang="es-MX" sz="2400" b="0" i="0" u="none" strike="noStrike" baseline="0" dirty="0">
              <a:latin typeface="SourceSansPro-Light"/>
            </a:endParaRPr>
          </a:p>
          <a:p>
            <a:pPr marL="165100" indent="0" algn="l">
              <a:buNone/>
            </a:pPr>
            <a:endParaRPr lang="es-MX" sz="2400" dirty="0">
              <a:latin typeface="SourceSansPro-Light"/>
            </a:endParaRPr>
          </a:p>
          <a:p>
            <a:pPr marL="165100" indent="0" algn="l">
              <a:buNone/>
            </a:pPr>
            <a:r>
              <a:rPr lang="es-MX" sz="2400" b="0" i="0" u="none" strike="noStrike" baseline="0" dirty="0">
                <a:latin typeface="SourceSansPro-Light"/>
              </a:rPr>
              <a:t>Planificación estratégica: es un proceso que permite </a:t>
            </a:r>
          </a:p>
          <a:p>
            <a:pPr marL="165100" indent="0" algn="l">
              <a:buNone/>
            </a:pPr>
            <a:r>
              <a:rPr lang="es-MX" sz="2400" b="0" i="0" u="none" strike="noStrike" baseline="0" dirty="0">
                <a:latin typeface="SourceSansPro-Light"/>
              </a:rPr>
              <a:t>decidir sobre la misión, visión, valores, objetivos y </a:t>
            </a:r>
          </a:p>
          <a:p>
            <a:pPr marL="165100" indent="0" algn="l">
              <a:buNone/>
            </a:pPr>
            <a:r>
              <a:rPr lang="es-MX" sz="2400" b="0" i="0" u="none" strike="noStrike" baseline="0" dirty="0">
                <a:latin typeface="SourceSansPro-Light"/>
              </a:rPr>
              <a:t>estrategias organizacionales, sobre la utilización y </a:t>
            </a:r>
          </a:p>
          <a:p>
            <a:pPr marL="165100" indent="0" algn="l">
              <a:buNone/>
            </a:pPr>
            <a:r>
              <a:rPr lang="es-MX" sz="2400" b="0" i="0" u="none" strike="noStrike" baseline="0" dirty="0">
                <a:latin typeface="SourceSansPro-Light"/>
              </a:rPr>
              <a:t>aprovechamiento de los recursos y las políticas </a:t>
            </a:r>
          </a:p>
          <a:p>
            <a:pPr marL="165100" indent="0" algn="l">
              <a:buNone/>
            </a:pPr>
            <a:r>
              <a:rPr lang="es-EC" sz="2400" b="0" i="0" u="none" strike="noStrike" baseline="0" dirty="0">
                <a:latin typeface="SourceSansPro-Light"/>
              </a:rPr>
              <a:t>generales.</a:t>
            </a:r>
          </a:p>
          <a:p>
            <a:pPr marL="165100" indent="0" algn="l">
              <a:buNone/>
            </a:pPr>
            <a:endParaRPr lang="es-EC" sz="1800" dirty="0">
              <a:latin typeface="SourceSansPro-Light"/>
            </a:endParaRPr>
          </a:p>
          <a:p>
            <a:pPr marL="165100" indent="0" algn="l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1123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12D9D3-4A3B-F93E-0A42-6565B86B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59" t="13717" r="25568"/>
          <a:stretch/>
        </p:blipFill>
        <p:spPr>
          <a:xfrm>
            <a:off x="488373" y="135083"/>
            <a:ext cx="8000999" cy="490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9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27;p37">
            <a:extLst>
              <a:ext uri="{FF2B5EF4-FFF2-40B4-BE49-F238E27FC236}">
                <a16:creationId xmlns:a16="http://schemas.microsoft.com/office/drawing/2014/main" id="{70981C87-E146-BE91-8291-BE12CCFF1D87}"/>
              </a:ext>
            </a:extLst>
          </p:cNvPr>
          <p:cNvGrpSpPr/>
          <p:nvPr/>
        </p:nvGrpSpPr>
        <p:grpSpPr>
          <a:xfrm>
            <a:off x="405245" y="1932710"/>
            <a:ext cx="2827703" cy="2895334"/>
            <a:chOff x="4736279" y="1049867"/>
            <a:chExt cx="3775251" cy="3830131"/>
          </a:xfrm>
        </p:grpSpPr>
        <p:sp>
          <p:nvSpPr>
            <p:cNvPr id="5" name="Google Shape;428;p37">
              <a:extLst>
                <a:ext uri="{FF2B5EF4-FFF2-40B4-BE49-F238E27FC236}">
                  <a16:creationId xmlns:a16="http://schemas.microsoft.com/office/drawing/2014/main" id="{CFDD8676-25DF-B133-62CC-915E61089E7C}"/>
                </a:ext>
              </a:extLst>
            </p:cNvPr>
            <p:cNvSpPr/>
            <p:nvPr/>
          </p:nvSpPr>
          <p:spPr>
            <a:xfrm>
              <a:off x="8103196" y="1093318"/>
              <a:ext cx="408334" cy="1392711"/>
            </a:xfrm>
            <a:custGeom>
              <a:avLst/>
              <a:gdLst/>
              <a:ahLst/>
              <a:cxnLst/>
              <a:rect l="l" t="t" r="r" b="b"/>
              <a:pathLst>
                <a:path w="20900" h="71284" extrusionOk="0">
                  <a:moveTo>
                    <a:pt x="3228" y="0"/>
                  </a:moveTo>
                  <a:cubicBezTo>
                    <a:pt x="1428" y="0"/>
                    <a:pt x="1" y="2438"/>
                    <a:pt x="1760" y="3980"/>
                  </a:cubicBezTo>
                  <a:cubicBezTo>
                    <a:pt x="1924" y="4117"/>
                    <a:pt x="16135" y="16438"/>
                    <a:pt x="13863" y="36673"/>
                  </a:cubicBezTo>
                  <a:lnTo>
                    <a:pt x="7674" y="70407"/>
                  </a:lnTo>
                  <a:lnTo>
                    <a:pt x="12083" y="71283"/>
                  </a:lnTo>
                  <a:lnTo>
                    <a:pt x="18271" y="37413"/>
                  </a:lnTo>
                  <a:cubicBezTo>
                    <a:pt x="18298" y="37358"/>
                    <a:pt x="18298" y="37303"/>
                    <a:pt x="18298" y="37248"/>
                  </a:cubicBezTo>
                  <a:cubicBezTo>
                    <a:pt x="20900" y="14522"/>
                    <a:pt x="5320" y="1105"/>
                    <a:pt x="4662" y="557"/>
                  </a:cubicBezTo>
                  <a:cubicBezTo>
                    <a:pt x="4192" y="166"/>
                    <a:pt x="3697" y="0"/>
                    <a:pt x="3228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29;p37">
              <a:extLst>
                <a:ext uri="{FF2B5EF4-FFF2-40B4-BE49-F238E27FC236}">
                  <a16:creationId xmlns:a16="http://schemas.microsoft.com/office/drawing/2014/main" id="{174E8086-79C5-CFE0-49E6-D17A74D2AB71}"/>
                </a:ext>
              </a:extLst>
            </p:cNvPr>
            <p:cNvSpPr/>
            <p:nvPr/>
          </p:nvSpPr>
          <p:spPr>
            <a:xfrm>
              <a:off x="7482236" y="2468895"/>
              <a:ext cx="856504" cy="880028"/>
            </a:xfrm>
            <a:custGeom>
              <a:avLst/>
              <a:gdLst/>
              <a:ahLst/>
              <a:cxnLst/>
              <a:rect l="l" t="t" r="r" b="b"/>
              <a:pathLst>
                <a:path w="43839" h="45043" extrusionOk="0">
                  <a:moveTo>
                    <a:pt x="39457" y="0"/>
                  </a:moveTo>
                  <a:lnTo>
                    <a:pt x="36336" y="17114"/>
                  </a:lnTo>
                  <a:cubicBezTo>
                    <a:pt x="36100" y="17980"/>
                    <a:pt x="30099" y="40571"/>
                    <a:pt x="5757" y="40571"/>
                  </a:cubicBezTo>
                  <a:cubicBezTo>
                    <a:pt x="4712" y="40571"/>
                    <a:pt x="3633" y="40529"/>
                    <a:pt x="2520" y="40443"/>
                  </a:cubicBezTo>
                  <a:cubicBezTo>
                    <a:pt x="2439" y="40434"/>
                    <a:pt x="2359" y="40429"/>
                    <a:pt x="2279" y="40429"/>
                  </a:cubicBezTo>
                  <a:cubicBezTo>
                    <a:pt x="1148" y="40429"/>
                    <a:pt x="185" y="41319"/>
                    <a:pt x="83" y="42496"/>
                  </a:cubicBezTo>
                  <a:cubicBezTo>
                    <a:pt x="1" y="43728"/>
                    <a:pt x="932" y="44824"/>
                    <a:pt x="2191" y="44906"/>
                  </a:cubicBezTo>
                  <a:cubicBezTo>
                    <a:pt x="3423" y="44988"/>
                    <a:pt x="4628" y="45043"/>
                    <a:pt x="5778" y="45043"/>
                  </a:cubicBezTo>
                  <a:cubicBezTo>
                    <a:pt x="33652" y="45043"/>
                    <a:pt x="40635" y="18318"/>
                    <a:pt x="40689" y="18045"/>
                  </a:cubicBezTo>
                  <a:lnTo>
                    <a:pt x="43838" y="876"/>
                  </a:lnTo>
                  <a:lnTo>
                    <a:pt x="39457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30;p37">
              <a:extLst>
                <a:ext uri="{FF2B5EF4-FFF2-40B4-BE49-F238E27FC236}">
                  <a16:creationId xmlns:a16="http://schemas.microsoft.com/office/drawing/2014/main" id="{ED0A4852-2E53-13C9-82F8-88AFF15F2604}"/>
                </a:ext>
              </a:extLst>
            </p:cNvPr>
            <p:cNvSpPr/>
            <p:nvPr/>
          </p:nvSpPr>
          <p:spPr>
            <a:xfrm>
              <a:off x="8076059" y="1049867"/>
              <a:ext cx="157296" cy="175017"/>
            </a:xfrm>
            <a:custGeom>
              <a:avLst/>
              <a:gdLst/>
              <a:ahLst/>
              <a:cxnLst/>
              <a:rect l="l" t="t" r="r" b="b"/>
              <a:pathLst>
                <a:path w="8051" h="8958" extrusionOk="0">
                  <a:moveTo>
                    <a:pt x="4912" y="0"/>
                  </a:moveTo>
                  <a:cubicBezTo>
                    <a:pt x="3889" y="0"/>
                    <a:pt x="2906" y="573"/>
                    <a:pt x="2437" y="1549"/>
                  </a:cubicBezTo>
                  <a:lnTo>
                    <a:pt x="712" y="4944"/>
                  </a:lnTo>
                  <a:cubicBezTo>
                    <a:pt x="0" y="6313"/>
                    <a:pt x="548" y="7984"/>
                    <a:pt x="1917" y="8668"/>
                  </a:cubicBezTo>
                  <a:cubicBezTo>
                    <a:pt x="2310" y="8865"/>
                    <a:pt x="2727" y="8957"/>
                    <a:pt x="3139" y="8957"/>
                  </a:cubicBezTo>
                  <a:cubicBezTo>
                    <a:pt x="4161" y="8957"/>
                    <a:pt x="5145" y="8385"/>
                    <a:pt x="5613" y="7409"/>
                  </a:cubicBezTo>
                  <a:lnTo>
                    <a:pt x="7338" y="4013"/>
                  </a:lnTo>
                  <a:cubicBezTo>
                    <a:pt x="8050" y="2672"/>
                    <a:pt x="7503" y="974"/>
                    <a:pt x="6133" y="289"/>
                  </a:cubicBezTo>
                  <a:cubicBezTo>
                    <a:pt x="5741" y="93"/>
                    <a:pt x="5323" y="0"/>
                    <a:pt x="491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31;p37">
              <a:extLst>
                <a:ext uri="{FF2B5EF4-FFF2-40B4-BE49-F238E27FC236}">
                  <a16:creationId xmlns:a16="http://schemas.microsoft.com/office/drawing/2014/main" id="{B34CE70D-4D6F-CEF3-A613-E03A0D7EEF8D}"/>
                </a:ext>
              </a:extLst>
            </p:cNvPr>
            <p:cNvSpPr/>
            <p:nvPr/>
          </p:nvSpPr>
          <p:spPr>
            <a:xfrm>
              <a:off x="6515559" y="1094061"/>
              <a:ext cx="393759" cy="1391969"/>
            </a:xfrm>
            <a:custGeom>
              <a:avLst/>
              <a:gdLst/>
              <a:ahLst/>
              <a:cxnLst/>
              <a:rect l="l" t="t" r="r" b="b"/>
              <a:pathLst>
                <a:path w="20154" h="71246" extrusionOk="0">
                  <a:moveTo>
                    <a:pt x="17669" y="0"/>
                  </a:moveTo>
                  <a:cubicBezTo>
                    <a:pt x="17168" y="0"/>
                    <a:pt x="16660" y="169"/>
                    <a:pt x="16238" y="519"/>
                  </a:cubicBezTo>
                  <a:cubicBezTo>
                    <a:pt x="15581" y="1067"/>
                    <a:pt x="1" y="14484"/>
                    <a:pt x="2602" y="37210"/>
                  </a:cubicBezTo>
                  <a:cubicBezTo>
                    <a:pt x="2602" y="37265"/>
                    <a:pt x="2602" y="37320"/>
                    <a:pt x="2629" y="37375"/>
                  </a:cubicBezTo>
                  <a:lnTo>
                    <a:pt x="8817" y="71245"/>
                  </a:lnTo>
                  <a:lnTo>
                    <a:pt x="13226" y="70369"/>
                  </a:lnTo>
                  <a:lnTo>
                    <a:pt x="7038" y="36635"/>
                  </a:lnTo>
                  <a:cubicBezTo>
                    <a:pt x="4765" y="16400"/>
                    <a:pt x="18976" y="4079"/>
                    <a:pt x="19140" y="3942"/>
                  </a:cubicBezTo>
                  <a:cubicBezTo>
                    <a:pt x="20044" y="3120"/>
                    <a:pt x="20153" y="1724"/>
                    <a:pt x="19359" y="793"/>
                  </a:cubicBezTo>
                  <a:cubicBezTo>
                    <a:pt x="18930" y="272"/>
                    <a:pt x="18305" y="0"/>
                    <a:pt x="1766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32;p37">
              <a:extLst>
                <a:ext uri="{FF2B5EF4-FFF2-40B4-BE49-F238E27FC236}">
                  <a16:creationId xmlns:a16="http://schemas.microsoft.com/office/drawing/2014/main" id="{C0F4DDB9-4EE2-4E6D-D5D8-A8BE4D6E663A}"/>
                </a:ext>
              </a:extLst>
            </p:cNvPr>
            <p:cNvSpPr/>
            <p:nvPr/>
          </p:nvSpPr>
          <p:spPr>
            <a:xfrm>
              <a:off x="6687822" y="2468895"/>
              <a:ext cx="857559" cy="880028"/>
            </a:xfrm>
            <a:custGeom>
              <a:avLst/>
              <a:gdLst/>
              <a:ahLst/>
              <a:cxnLst/>
              <a:rect l="l" t="t" r="r" b="b"/>
              <a:pathLst>
                <a:path w="43893" h="45043" extrusionOk="0">
                  <a:moveTo>
                    <a:pt x="4409" y="0"/>
                  </a:moveTo>
                  <a:lnTo>
                    <a:pt x="0" y="876"/>
                  </a:lnTo>
                  <a:lnTo>
                    <a:pt x="3149" y="18045"/>
                  </a:lnTo>
                  <a:cubicBezTo>
                    <a:pt x="3231" y="18318"/>
                    <a:pt x="10214" y="45043"/>
                    <a:pt x="38088" y="45043"/>
                  </a:cubicBezTo>
                  <a:cubicBezTo>
                    <a:pt x="39238" y="45043"/>
                    <a:pt x="40443" y="44988"/>
                    <a:pt x="41675" y="44906"/>
                  </a:cubicBezTo>
                  <a:cubicBezTo>
                    <a:pt x="42934" y="44824"/>
                    <a:pt x="43893" y="43728"/>
                    <a:pt x="43783" y="42469"/>
                  </a:cubicBezTo>
                  <a:cubicBezTo>
                    <a:pt x="43706" y="41317"/>
                    <a:pt x="42721" y="40429"/>
                    <a:pt x="41587" y="40429"/>
                  </a:cubicBezTo>
                  <a:cubicBezTo>
                    <a:pt x="41508" y="40429"/>
                    <a:pt x="41427" y="40434"/>
                    <a:pt x="41346" y="40443"/>
                  </a:cubicBezTo>
                  <a:cubicBezTo>
                    <a:pt x="40233" y="40529"/>
                    <a:pt x="39154" y="40571"/>
                    <a:pt x="38109" y="40571"/>
                  </a:cubicBezTo>
                  <a:cubicBezTo>
                    <a:pt x="13767" y="40571"/>
                    <a:pt x="7767" y="17980"/>
                    <a:pt x="7530" y="17114"/>
                  </a:cubicBezTo>
                  <a:lnTo>
                    <a:pt x="4409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33;p37">
              <a:extLst>
                <a:ext uri="{FF2B5EF4-FFF2-40B4-BE49-F238E27FC236}">
                  <a16:creationId xmlns:a16="http://schemas.microsoft.com/office/drawing/2014/main" id="{A3F9E300-423C-1A4F-D7E5-C9AFF7121563}"/>
                </a:ext>
              </a:extLst>
            </p:cNvPr>
            <p:cNvSpPr/>
            <p:nvPr/>
          </p:nvSpPr>
          <p:spPr>
            <a:xfrm>
              <a:off x="6793734" y="1049867"/>
              <a:ext cx="156769" cy="175017"/>
            </a:xfrm>
            <a:custGeom>
              <a:avLst/>
              <a:gdLst/>
              <a:ahLst/>
              <a:cxnLst/>
              <a:rect l="l" t="t" r="r" b="b"/>
              <a:pathLst>
                <a:path w="8024" h="8958" extrusionOk="0">
                  <a:moveTo>
                    <a:pt x="3139" y="0"/>
                  </a:moveTo>
                  <a:cubicBezTo>
                    <a:pt x="2728" y="0"/>
                    <a:pt x="2310" y="93"/>
                    <a:pt x="1918" y="289"/>
                  </a:cubicBezTo>
                  <a:cubicBezTo>
                    <a:pt x="548" y="974"/>
                    <a:pt x="1" y="2672"/>
                    <a:pt x="713" y="4013"/>
                  </a:cubicBezTo>
                  <a:lnTo>
                    <a:pt x="2438" y="7409"/>
                  </a:lnTo>
                  <a:cubicBezTo>
                    <a:pt x="2906" y="8385"/>
                    <a:pt x="3890" y="8957"/>
                    <a:pt x="4912" y="8957"/>
                  </a:cubicBezTo>
                  <a:cubicBezTo>
                    <a:pt x="5324" y="8957"/>
                    <a:pt x="5741" y="8865"/>
                    <a:pt x="6134" y="8668"/>
                  </a:cubicBezTo>
                  <a:cubicBezTo>
                    <a:pt x="7503" y="7984"/>
                    <a:pt x="8024" y="6313"/>
                    <a:pt x="7339" y="4944"/>
                  </a:cubicBezTo>
                  <a:lnTo>
                    <a:pt x="5614" y="1549"/>
                  </a:lnTo>
                  <a:cubicBezTo>
                    <a:pt x="5145" y="573"/>
                    <a:pt x="4162" y="0"/>
                    <a:pt x="313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34;p37">
              <a:extLst>
                <a:ext uri="{FF2B5EF4-FFF2-40B4-BE49-F238E27FC236}">
                  <a16:creationId xmlns:a16="http://schemas.microsoft.com/office/drawing/2014/main" id="{C437D41B-1955-6E08-EB8D-4BE2C5E05186}"/>
                </a:ext>
              </a:extLst>
            </p:cNvPr>
            <p:cNvSpPr/>
            <p:nvPr/>
          </p:nvSpPr>
          <p:spPr>
            <a:xfrm>
              <a:off x="4875894" y="3095873"/>
              <a:ext cx="2652372" cy="1784125"/>
            </a:xfrm>
            <a:custGeom>
              <a:avLst/>
              <a:gdLst/>
              <a:ahLst/>
              <a:cxnLst/>
              <a:rect l="l" t="t" r="r" b="b"/>
              <a:pathLst>
                <a:path w="135758" h="91318" extrusionOk="0">
                  <a:moveTo>
                    <a:pt x="60979" y="0"/>
                  </a:moveTo>
                  <a:cubicBezTo>
                    <a:pt x="51505" y="0"/>
                    <a:pt x="43838" y="7694"/>
                    <a:pt x="43811" y="17168"/>
                  </a:cubicBezTo>
                  <a:lnTo>
                    <a:pt x="43729" y="46549"/>
                  </a:lnTo>
                  <a:cubicBezTo>
                    <a:pt x="43729" y="53558"/>
                    <a:pt x="38061" y="59226"/>
                    <a:pt x="31051" y="59226"/>
                  </a:cubicBezTo>
                  <a:lnTo>
                    <a:pt x="17169" y="59226"/>
                  </a:lnTo>
                  <a:cubicBezTo>
                    <a:pt x="10159" y="59226"/>
                    <a:pt x="4491" y="53558"/>
                    <a:pt x="4491" y="46549"/>
                  </a:cubicBezTo>
                  <a:lnTo>
                    <a:pt x="4491" y="17442"/>
                  </a:lnTo>
                  <a:lnTo>
                    <a:pt x="1" y="17442"/>
                  </a:lnTo>
                  <a:lnTo>
                    <a:pt x="1" y="46549"/>
                  </a:lnTo>
                  <a:cubicBezTo>
                    <a:pt x="1" y="56023"/>
                    <a:pt x="7695" y="63717"/>
                    <a:pt x="17169" y="63717"/>
                  </a:cubicBezTo>
                  <a:lnTo>
                    <a:pt x="31051" y="63717"/>
                  </a:lnTo>
                  <a:cubicBezTo>
                    <a:pt x="40525" y="63689"/>
                    <a:pt x="48192" y="56023"/>
                    <a:pt x="48192" y="46549"/>
                  </a:cubicBezTo>
                  <a:lnTo>
                    <a:pt x="48301" y="17168"/>
                  </a:lnTo>
                  <a:cubicBezTo>
                    <a:pt x="48301" y="10159"/>
                    <a:pt x="53969" y="4491"/>
                    <a:pt x="60979" y="4463"/>
                  </a:cubicBezTo>
                  <a:lnTo>
                    <a:pt x="74861" y="4463"/>
                  </a:lnTo>
                  <a:cubicBezTo>
                    <a:pt x="81871" y="4491"/>
                    <a:pt x="87539" y="10159"/>
                    <a:pt x="87539" y="17168"/>
                  </a:cubicBezTo>
                  <a:lnTo>
                    <a:pt x="87539" y="74149"/>
                  </a:lnTo>
                  <a:cubicBezTo>
                    <a:pt x="87566" y="83623"/>
                    <a:pt x="95233" y="91317"/>
                    <a:pt x="104707" y="91317"/>
                  </a:cubicBezTo>
                  <a:lnTo>
                    <a:pt x="118589" y="91317"/>
                  </a:lnTo>
                  <a:cubicBezTo>
                    <a:pt x="128063" y="91317"/>
                    <a:pt x="135758" y="83623"/>
                    <a:pt x="135758" y="74149"/>
                  </a:cubicBezTo>
                  <a:lnTo>
                    <a:pt x="135758" y="12952"/>
                  </a:lnTo>
                  <a:lnTo>
                    <a:pt x="131267" y="12952"/>
                  </a:lnTo>
                  <a:lnTo>
                    <a:pt x="131267" y="74149"/>
                  </a:lnTo>
                  <a:cubicBezTo>
                    <a:pt x="131267" y="81159"/>
                    <a:pt x="125599" y="86827"/>
                    <a:pt x="118589" y="86854"/>
                  </a:cubicBezTo>
                  <a:lnTo>
                    <a:pt x="104707" y="86854"/>
                  </a:lnTo>
                  <a:cubicBezTo>
                    <a:pt x="97725" y="86827"/>
                    <a:pt x="92029" y="81159"/>
                    <a:pt x="92029" y="74149"/>
                  </a:cubicBezTo>
                  <a:lnTo>
                    <a:pt x="92029" y="17168"/>
                  </a:lnTo>
                  <a:cubicBezTo>
                    <a:pt x="92029" y="7694"/>
                    <a:pt x="84335" y="0"/>
                    <a:pt x="748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35;p37">
              <a:extLst>
                <a:ext uri="{FF2B5EF4-FFF2-40B4-BE49-F238E27FC236}">
                  <a16:creationId xmlns:a16="http://schemas.microsoft.com/office/drawing/2014/main" id="{A6562099-9195-3CF5-86F8-CB76A786767C}"/>
                </a:ext>
              </a:extLst>
            </p:cNvPr>
            <p:cNvSpPr/>
            <p:nvPr/>
          </p:nvSpPr>
          <p:spPr>
            <a:xfrm>
              <a:off x="7277346" y="3096400"/>
              <a:ext cx="414078" cy="414078"/>
            </a:xfrm>
            <a:custGeom>
              <a:avLst/>
              <a:gdLst/>
              <a:ahLst/>
              <a:cxnLst/>
              <a:rect l="l" t="t" r="r" b="b"/>
              <a:pathLst>
                <a:path w="21194" h="21194" extrusionOk="0">
                  <a:moveTo>
                    <a:pt x="8297" y="1"/>
                  </a:moveTo>
                  <a:cubicBezTo>
                    <a:pt x="7777" y="1"/>
                    <a:pt x="7366" y="411"/>
                    <a:pt x="7366" y="932"/>
                  </a:cubicBezTo>
                  <a:lnTo>
                    <a:pt x="7366" y="7394"/>
                  </a:lnTo>
                  <a:lnTo>
                    <a:pt x="932" y="7394"/>
                  </a:lnTo>
                  <a:cubicBezTo>
                    <a:pt x="916" y="7393"/>
                    <a:pt x="901" y="7392"/>
                    <a:pt x="885" y="7392"/>
                  </a:cubicBezTo>
                  <a:cubicBezTo>
                    <a:pt x="387" y="7392"/>
                    <a:pt x="1" y="7819"/>
                    <a:pt x="1" y="8297"/>
                  </a:cubicBezTo>
                  <a:lnTo>
                    <a:pt x="1" y="12897"/>
                  </a:lnTo>
                  <a:cubicBezTo>
                    <a:pt x="1" y="13417"/>
                    <a:pt x="411" y="13828"/>
                    <a:pt x="932" y="13828"/>
                  </a:cubicBezTo>
                  <a:lnTo>
                    <a:pt x="7366" y="13828"/>
                  </a:lnTo>
                  <a:lnTo>
                    <a:pt x="7366" y="20290"/>
                  </a:lnTo>
                  <a:cubicBezTo>
                    <a:pt x="7366" y="20783"/>
                    <a:pt x="7777" y="21194"/>
                    <a:pt x="8297" y="21194"/>
                  </a:cubicBezTo>
                  <a:lnTo>
                    <a:pt x="12897" y="21194"/>
                  </a:lnTo>
                  <a:cubicBezTo>
                    <a:pt x="13418" y="21194"/>
                    <a:pt x="13828" y="20783"/>
                    <a:pt x="13828" y="20290"/>
                  </a:cubicBezTo>
                  <a:lnTo>
                    <a:pt x="13828" y="13828"/>
                  </a:lnTo>
                  <a:lnTo>
                    <a:pt x="20290" y="13828"/>
                  </a:lnTo>
                  <a:cubicBezTo>
                    <a:pt x="20783" y="13828"/>
                    <a:pt x="21194" y="13417"/>
                    <a:pt x="21194" y="12897"/>
                  </a:cubicBezTo>
                  <a:lnTo>
                    <a:pt x="21194" y="8297"/>
                  </a:lnTo>
                  <a:cubicBezTo>
                    <a:pt x="21194" y="7819"/>
                    <a:pt x="20807" y="7392"/>
                    <a:pt x="20334" y="7392"/>
                  </a:cubicBezTo>
                  <a:cubicBezTo>
                    <a:pt x="20320" y="7392"/>
                    <a:pt x="20305" y="7393"/>
                    <a:pt x="20290" y="7394"/>
                  </a:cubicBezTo>
                  <a:lnTo>
                    <a:pt x="13828" y="7394"/>
                  </a:lnTo>
                  <a:lnTo>
                    <a:pt x="13828" y="932"/>
                  </a:lnTo>
                  <a:cubicBezTo>
                    <a:pt x="13828" y="411"/>
                    <a:pt x="13418" y="1"/>
                    <a:pt x="12897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36;p37">
              <a:extLst>
                <a:ext uri="{FF2B5EF4-FFF2-40B4-BE49-F238E27FC236}">
                  <a16:creationId xmlns:a16="http://schemas.microsoft.com/office/drawing/2014/main" id="{344B71BA-CC89-E02B-DC68-24C68F7AC0CF}"/>
                </a:ext>
              </a:extLst>
            </p:cNvPr>
            <p:cNvSpPr/>
            <p:nvPr/>
          </p:nvSpPr>
          <p:spPr>
            <a:xfrm>
              <a:off x="4736279" y="3406675"/>
              <a:ext cx="409252" cy="393837"/>
            </a:xfrm>
            <a:custGeom>
              <a:avLst/>
              <a:gdLst/>
              <a:ahLst/>
              <a:cxnLst/>
              <a:rect l="l" t="t" r="r" b="b"/>
              <a:pathLst>
                <a:path w="20947" h="20158" extrusionOk="0">
                  <a:moveTo>
                    <a:pt x="10076" y="1"/>
                  </a:moveTo>
                  <a:cubicBezTo>
                    <a:pt x="4518" y="1"/>
                    <a:pt x="0" y="4519"/>
                    <a:pt x="0" y="10077"/>
                  </a:cubicBezTo>
                  <a:cubicBezTo>
                    <a:pt x="0" y="14157"/>
                    <a:pt x="2464" y="17826"/>
                    <a:pt x="6216" y="19387"/>
                  </a:cubicBezTo>
                  <a:cubicBezTo>
                    <a:pt x="7470" y="19905"/>
                    <a:pt x="8785" y="20158"/>
                    <a:pt x="10087" y="20158"/>
                  </a:cubicBezTo>
                  <a:cubicBezTo>
                    <a:pt x="12707" y="20158"/>
                    <a:pt x="15275" y="19135"/>
                    <a:pt x="17196" y="17196"/>
                  </a:cubicBezTo>
                  <a:cubicBezTo>
                    <a:pt x="20098" y="14321"/>
                    <a:pt x="20947" y="9995"/>
                    <a:pt x="19386" y="6216"/>
                  </a:cubicBezTo>
                  <a:cubicBezTo>
                    <a:pt x="17825" y="2465"/>
                    <a:pt x="14156" y="1"/>
                    <a:pt x="1007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37;p37">
              <a:extLst>
                <a:ext uri="{FF2B5EF4-FFF2-40B4-BE49-F238E27FC236}">
                  <a16:creationId xmlns:a16="http://schemas.microsoft.com/office/drawing/2014/main" id="{76910247-047A-8CDC-7BFF-3B0CA6483947}"/>
                </a:ext>
              </a:extLst>
            </p:cNvPr>
            <p:cNvSpPr/>
            <p:nvPr/>
          </p:nvSpPr>
          <p:spPr>
            <a:xfrm>
              <a:off x="4849147" y="3519563"/>
              <a:ext cx="196352" cy="168198"/>
            </a:xfrm>
            <a:custGeom>
              <a:avLst/>
              <a:gdLst/>
              <a:ahLst/>
              <a:cxnLst/>
              <a:rect l="l" t="t" r="r" b="b"/>
              <a:pathLst>
                <a:path w="10050" h="8609" extrusionOk="0">
                  <a:moveTo>
                    <a:pt x="4299" y="0"/>
                  </a:moveTo>
                  <a:cubicBezTo>
                    <a:pt x="1917" y="0"/>
                    <a:pt x="0" y="1917"/>
                    <a:pt x="0" y="4299"/>
                  </a:cubicBezTo>
                  <a:cubicBezTo>
                    <a:pt x="0" y="6892"/>
                    <a:pt x="2118" y="8608"/>
                    <a:pt x="4327" y="8608"/>
                  </a:cubicBezTo>
                  <a:cubicBezTo>
                    <a:pt x="5384" y="8608"/>
                    <a:pt x="6462" y="8216"/>
                    <a:pt x="7339" y="7338"/>
                  </a:cubicBezTo>
                  <a:cubicBezTo>
                    <a:pt x="10049" y="4628"/>
                    <a:pt x="8133" y="0"/>
                    <a:pt x="429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A4DD95B-6E67-52FA-E648-1E29B1779F10}"/>
              </a:ext>
            </a:extLst>
          </p:cNvPr>
          <p:cNvSpPr txBox="1"/>
          <p:nvPr/>
        </p:nvSpPr>
        <p:spPr>
          <a:xfrm>
            <a:off x="4301836" y="613064"/>
            <a:ext cx="443691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0" i="0" u="none" strike="noStrike" baseline="0" dirty="0">
                <a:latin typeface="ScalaPro-Regular"/>
              </a:rPr>
              <a:t>En </a:t>
            </a:r>
            <a:r>
              <a:rPr lang="es-MX" sz="2400" b="0" i="0" u="none" strike="noStrike" baseline="0" dirty="0">
                <a:latin typeface="ScalaPro-Regular"/>
              </a:rPr>
              <a:t>el plan estratégico, se toman en cuenta las tendencias económicas, políticas y culturales del ambiente.</a:t>
            </a:r>
          </a:p>
          <a:p>
            <a:pPr algn="just"/>
            <a:r>
              <a:rPr lang="es-EC" sz="2400" b="0" i="0" u="none" strike="noStrike" baseline="0" dirty="0">
                <a:latin typeface="ScalaPro-Regular"/>
              </a:rPr>
              <a:t>Con la planeación</a:t>
            </a:r>
            <a:r>
              <a:rPr lang="es-EC" sz="2400" dirty="0">
                <a:latin typeface="ScalaPro-Regular"/>
              </a:rPr>
              <a:t> </a:t>
            </a:r>
            <a:r>
              <a:rPr lang="es-MX" sz="2400" b="0" i="0" u="none" strike="noStrike" baseline="0" dirty="0">
                <a:latin typeface="ScalaPro-Regular"/>
              </a:rPr>
              <a:t>estratégica se persigue un posicionamiento que respalde el trabajo que se desempeña en la organización.</a:t>
            </a:r>
          </a:p>
          <a:p>
            <a:pPr algn="l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7386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128F0D-87D4-6D18-3937-4E89403CE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654627"/>
            <a:ext cx="4485846" cy="4104409"/>
          </a:xfrm>
        </p:spPr>
        <p:txBody>
          <a:bodyPr/>
          <a:lstStyle/>
          <a:p>
            <a:pPr marL="165100" indent="0" algn="l">
              <a:buNone/>
            </a:pPr>
            <a:r>
              <a:rPr lang="es-MX" sz="2400" b="0" i="0" u="none" strike="noStrike" baseline="0" dirty="0">
                <a:latin typeface="ScalaPro-Regular"/>
              </a:rPr>
              <a:t>El proceso de planeación estratégica consiste en formular estrategias que definen la misión, los propósitos, los objetivos y las políticas; así como las metas de desempeño, la planificación y la evaluación de resultados.</a:t>
            </a:r>
            <a:endParaRPr lang="es-EC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4F56EE-1305-72AB-B4B4-E96D529E4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755" y="654626"/>
            <a:ext cx="3304309" cy="33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38"/>
          <p:cNvGrpSpPr/>
          <p:nvPr/>
        </p:nvGrpSpPr>
        <p:grpSpPr>
          <a:xfrm>
            <a:off x="5247496" y="678574"/>
            <a:ext cx="3682737" cy="4188102"/>
            <a:chOff x="5247496" y="678574"/>
            <a:chExt cx="3682737" cy="4188102"/>
          </a:xfrm>
        </p:grpSpPr>
        <p:sp>
          <p:nvSpPr>
            <p:cNvPr id="445" name="Google Shape;445;p38"/>
            <p:cNvSpPr/>
            <p:nvPr/>
          </p:nvSpPr>
          <p:spPr>
            <a:xfrm>
              <a:off x="7299561" y="765718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0"/>
                  </a:moveTo>
                  <a:lnTo>
                    <a:pt x="1" y="1922"/>
                  </a:lnTo>
                  <a:cubicBezTo>
                    <a:pt x="1" y="2991"/>
                    <a:pt x="870" y="3860"/>
                    <a:pt x="1939" y="3860"/>
                  </a:cubicBezTo>
                  <a:cubicBezTo>
                    <a:pt x="3008" y="3860"/>
                    <a:pt x="3861" y="2991"/>
                    <a:pt x="3861" y="1922"/>
                  </a:cubicBezTo>
                  <a:lnTo>
                    <a:pt x="3861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4" y="3008"/>
                    <a:pt x="1939" y="3008"/>
                  </a:cubicBezTo>
                  <a:cubicBezTo>
                    <a:pt x="1338" y="3008"/>
                    <a:pt x="853" y="2523"/>
                    <a:pt x="853" y="1922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6798876" y="765718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0"/>
                  </a:moveTo>
                  <a:lnTo>
                    <a:pt x="0" y="1922"/>
                  </a:lnTo>
                  <a:cubicBezTo>
                    <a:pt x="0" y="2991"/>
                    <a:pt x="869" y="3860"/>
                    <a:pt x="1939" y="3860"/>
                  </a:cubicBezTo>
                  <a:cubicBezTo>
                    <a:pt x="3008" y="3860"/>
                    <a:pt x="3860" y="2991"/>
                    <a:pt x="3877" y="1922"/>
                  </a:cubicBezTo>
                  <a:lnTo>
                    <a:pt x="3877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3" y="3008"/>
                    <a:pt x="1939" y="3008"/>
                  </a:cubicBezTo>
                  <a:cubicBezTo>
                    <a:pt x="1337" y="3008"/>
                    <a:pt x="852" y="2523"/>
                    <a:pt x="852" y="192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7084281" y="678574"/>
              <a:ext cx="66440" cy="4168263"/>
            </a:xfrm>
            <a:custGeom>
              <a:avLst/>
              <a:gdLst/>
              <a:ahLst/>
              <a:cxnLst/>
              <a:rect l="l" t="t" r="r" b="b"/>
              <a:pathLst>
                <a:path w="2073" h="130055" extrusionOk="0">
                  <a:moveTo>
                    <a:pt x="1037" y="0"/>
                  </a:moveTo>
                  <a:cubicBezTo>
                    <a:pt x="523" y="0"/>
                    <a:pt x="9" y="338"/>
                    <a:pt x="1" y="1015"/>
                  </a:cubicBezTo>
                  <a:lnTo>
                    <a:pt x="1" y="130055"/>
                  </a:lnTo>
                  <a:lnTo>
                    <a:pt x="2073" y="130055"/>
                  </a:lnTo>
                  <a:lnTo>
                    <a:pt x="2073" y="1015"/>
                  </a:lnTo>
                  <a:cubicBezTo>
                    <a:pt x="2065" y="338"/>
                    <a:pt x="1551" y="0"/>
                    <a:pt x="103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847592" y="741071"/>
              <a:ext cx="527511" cy="49293"/>
            </a:xfrm>
            <a:custGeom>
              <a:avLst/>
              <a:gdLst/>
              <a:ahLst/>
              <a:cxnLst/>
              <a:rect l="l" t="t" r="r" b="b"/>
              <a:pathLst>
                <a:path w="16459" h="1538" extrusionOk="0">
                  <a:moveTo>
                    <a:pt x="1020" y="1"/>
                  </a:moveTo>
                  <a:cubicBezTo>
                    <a:pt x="1" y="1"/>
                    <a:pt x="1" y="1538"/>
                    <a:pt x="1020" y="1538"/>
                  </a:cubicBezTo>
                  <a:lnTo>
                    <a:pt x="15423" y="1538"/>
                  </a:lnTo>
                  <a:cubicBezTo>
                    <a:pt x="16459" y="1538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7299561" y="2580004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1"/>
                  </a:moveTo>
                  <a:lnTo>
                    <a:pt x="1" y="1922"/>
                  </a:lnTo>
                  <a:cubicBezTo>
                    <a:pt x="1" y="2992"/>
                    <a:pt x="870" y="3860"/>
                    <a:pt x="1939" y="3860"/>
                  </a:cubicBezTo>
                  <a:cubicBezTo>
                    <a:pt x="3008" y="3860"/>
                    <a:pt x="3861" y="2992"/>
                    <a:pt x="3861" y="1922"/>
                  </a:cubicBezTo>
                  <a:lnTo>
                    <a:pt x="3861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4" y="3008"/>
                    <a:pt x="1939" y="3008"/>
                  </a:cubicBezTo>
                  <a:cubicBezTo>
                    <a:pt x="1338" y="3008"/>
                    <a:pt x="853" y="2524"/>
                    <a:pt x="853" y="1922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798876" y="2580004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1"/>
                  </a:moveTo>
                  <a:lnTo>
                    <a:pt x="0" y="1922"/>
                  </a:lnTo>
                  <a:cubicBezTo>
                    <a:pt x="0" y="2992"/>
                    <a:pt x="869" y="3860"/>
                    <a:pt x="1939" y="3860"/>
                  </a:cubicBezTo>
                  <a:cubicBezTo>
                    <a:pt x="3008" y="3860"/>
                    <a:pt x="3860" y="2992"/>
                    <a:pt x="3877" y="1922"/>
                  </a:cubicBezTo>
                  <a:lnTo>
                    <a:pt x="3877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3" y="3008"/>
                    <a:pt x="1939" y="3008"/>
                  </a:cubicBezTo>
                  <a:cubicBezTo>
                    <a:pt x="1337" y="3008"/>
                    <a:pt x="852" y="2524"/>
                    <a:pt x="852" y="1922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6847592" y="2555902"/>
              <a:ext cx="527511" cy="48780"/>
            </a:xfrm>
            <a:custGeom>
              <a:avLst/>
              <a:gdLst/>
              <a:ahLst/>
              <a:cxnLst/>
              <a:rect l="l" t="t" r="r" b="b"/>
              <a:pathLst>
                <a:path w="16459" h="1522" extrusionOk="0">
                  <a:moveTo>
                    <a:pt x="1020" y="1"/>
                  </a:moveTo>
                  <a:cubicBezTo>
                    <a:pt x="1" y="1"/>
                    <a:pt x="1" y="1521"/>
                    <a:pt x="1020" y="1521"/>
                  </a:cubicBezTo>
                  <a:lnTo>
                    <a:pt x="15423" y="1521"/>
                  </a:lnTo>
                  <a:cubicBezTo>
                    <a:pt x="16459" y="1521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6633562" y="4800749"/>
              <a:ext cx="971820" cy="65927"/>
            </a:xfrm>
            <a:custGeom>
              <a:avLst/>
              <a:gdLst/>
              <a:ahLst/>
              <a:cxnLst/>
              <a:rect l="l" t="t" r="r" b="b"/>
              <a:pathLst>
                <a:path w="30322" h="2057" extrusionOk="0">
                  <a:moveTo>
                    <a:pt x="1350" y="1"/>
                  </a:moveTo>
                  <a:cubicBezTo>
                    <a:pt x="1" y="1"/>
                    <a:pt x="6" y="2056"/>
                    <a:pt x="1366" y="2056"/>
                  </a:cubicBezTo>
                  <a:cubicBezTo>
                    <a:pt x="1371" y="2056"/>
                    <a:pt x="1377" y="2056"/>
                    <a:pt x="1382" y="2056"/>
                  </a:cubicBezTo>
                  <a:lnTo>
                    <a:pt x="29286" y="2056"/>
                  </a:lnTo>
                  <a:cubicBezTo>
                    <a:pt x="29854" y="2056"/>
                    <a:pt x="30321" y="1588"/>
                    <a:pt x="30321" y="1020"/>
                  </a:cubicBezTo>
                  <a:cubicBezTo>
                    <a:pt x="30321" y="452"/>
                    <a:pt x="29854" y="1"/>
                    <a:pt x="29286" y="1"/>
                  </a:cubicBezTo>
                  <a:lnTo>
                    <a:pt x="1382" y="1"/>
                  </a:lnTo>
                  <a:cubicBezTo>
                    <a:pt x="1371" y="1"/>
                    <a:pt x="1360" y="1"/>
                    <a:pt x="135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6970760" y="2007559"/>
              <a:ext cx="139802" cy="159609"/>
            </a:xfrm>
            <a:custGeom>
              <a:avLst/>
              <a:gdLst/>
              <a:ahLst/>
              <a:cxnLst/>
              <a:rect l="l" t="t" r="r" b="b"/>
              <a:pathLst>
                <a:path w="4362" h="4980" extrusionOk="0">
                  <a:moveTo>
                    <a:pt x="3109" y="0"/>
                  </a:moveTo>
                  <a:lnTo>
                    <a:pt x="1672" y="919"/>
                  </a:lnTo>
                  <a:cubicBezTo>
                    <a:pt x="1538" y="786"/>
                    <a:pt x="1454" y="719"/>
                    <a:pt x="1454" y="719"/>
                  </a:cubicBezTo>
                  <a:lnTo>
                    <a:pt x="1" y="2072"/>
                  </a:lnTo>
                  <a:cubicBezTo>
                    <a:pt x="1" y="2072"/>
                    <a:pt x="1839" y="4445"/>
                    <a:pt x="2858" y="4980"/>
                  </a:cubicBezTo>
                  <a:cubicBezTo>
                    <a:pt x="4278" y="4528"/>
                    <a:pt x="3994" y="3376"/>
                    <a:pt x="3827" y="3025"/>
                  </a:cubicBezTo>
                  <a:cubicBezTo>
                    <a:pt x="3827" y="3025"/>
                    <a:pt x="4328" y="2223"/>
                    <a:pt x="4345" y="1838"/>
                  </a:cubicBezTo>
                  <a:cubicBezTo>
                    <a:pt x="4362" y="1437"/>
                    <a:pt x="3109" y="0"/>
                    <a:pt x="310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6991112" y="1947786"/>
              <a:ext cx="110348" cy="102015"/>
            </a:xfrm>
            <a:custGeom>
              <a:avLst/>
              <a:gdLst/>
              <a:ahLst/>
              <a:cxnLst/>
              <a:rect l="l" t="t" r="r" b="b"/>
              <a:pathLst>
                <a:path w="3443" h="3183" extrusionOk="0">
                  <a:moveTo>
                    <a:pt x="402" y="0"/>
                  </a:moveTo>
                  <a:cubicBezTo>
                    <a:pt x="289" y="0"/>
                    <a:pt x="207" y="10"/>
                    <a:pt x="168" y="27"/>
                  </a:cubicBezTo>
                  <a:cubicBezTo>
                    <a:pt x="1" y="94"/>
                    <a:pt x="118" y="462"/>
                    <a:pt x="569" y="796"/>
                  </a:cubicBezTo>
                  <a:cubicBezTo>
                    <a:pt x="936" y="1063"/>
                    <a:pt x="1337" y="1314"/>
                    <a:pt x="1738" y="1531"/>
                  </a:cubicBezTo>
                  <a:cubicBezTo>
                    <a:pt x="1939" y="1865"/>
                    <a:pt x="2106" y="2216"/>
                    <a:pt x="2223" y="2584"/>
                  </a:cubicBezTo>
                  <a:cubicBezTo>
                    <a:pt x="2366" y="3047"/>
                    <a:pt x="2685" y="3183"/>
                    <a:pt x="2904" y="3183"/>
                  </a:cubicBezTo>
                  <a:cubicBezTo>
                    <a:pt x="3016" y="3183"/>
                    <a:pt x="3103" y="3147"/>
                    <a:pt x="3125" y="3102"/>
                  </a:cubicBezTo>
                  <a:cubicBezTo>
                    <a:pt x="3443" y="2500"/>
                    <a:pt x="2824" y="880"/>
                    <a:pt x="2173" y="462"/>
                  </a:cubicBezTo>
                  <a:cubicBezTo>
                    <a:pt x="1659" y="132"/>
                    <a:pt x="822" y="0"/>
                    <a:pt x="4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6946146" y="1956279"/>
              <a:ext cx="69645" cy="94676"/>
            </a:xfrm>
            <a:custGeom>
              <a:avLst/>
              <a:gdLst/>
              <a:ahLst/>
              <a:cxnLst/>
              <a:rect l="l" t="t" r="r" b="b"/>
              <a:pathLst>
                <a:path w="2173" h="2954" extrusionOk="0">
                  <a:moveTo>
                    <a:pt x="1939" y="1"/>
                  </a:moveTo>
                  <a:cubicBezTo>
                    <a:pt x="1713" y="1"/>
                    <a:pt x="1040" y="481"/>
                    <a:pt x="719" y="849"/>
                  </a:cubicBezTo>
                  <a:cubicBezTo>
                    <a:pt x="368" y="1233"/>
                    <a:pt x="0" y="2135"/>
                    <a:pt x="50" y="2336"/>
                  </a:cubicBezTo>
                  <a:cubicBezTo>
                    <a:pt x="117" y="2536"/>
                    <a:pt x="585" y="2954"/>
                    <a:pt x="585" y="2954"/>
                  </a:cubicBezTo>
                  <a:cubicBezTo>
                    <a:pt x="769" y="2854"/>
                    <a:pt x="1203" y="2703"/>
                    <a:pt x="1320" y="2369"/>
                  </a:cubicBezTo>
                  <a:cubicBezTo>
                    <a:pt x="1370" y="2185"/>
                    <a:pt x="1170" y="1684"/>
                    <a:pt x="1170" y="1684"/>
                  </a:cubicBezTo>
                  <a:cubicBezTo>
                    <a:pt x="1170" y="1684"/>
                    <a:pt x="1938" y="932"/>
                    <a:pt x="2055" y="698"/>
                  </a:cubicBezTo>
                  <a:cubicBezTo>
                    <a:pt x="2172" y="464"/>
                    <a:pt x="2156" y="113"/>
                    <a:pt x="1989" y="13"/>
                  </a:cubicBezTo>
                  <a:cubicBezTo>
                    <a:pt x="1976" y="5"/>
                    <a:pt x="1959" y="1"/>
                    <a:pt x="1939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7043610" y="2053070"/>
              <a:ext cx="529242" cy="499435"/>
            </a:xfrm>
            <a:custGeom>
              <a:avLst/>
              <a:gdLst/>
              <a:ahLst/>
              <a:cxnLst/>
              <a:rect l="l" t="t" r="r" b="b"/>
              <a:pathLst>
                <a:path w="16513" h="15583" extrusionOk="0">
                  <a:moveTo>
                    <a:pt x="2607" y="1"/>
                  </a:moveTo>
                  <a:cubicBezTo>
                    <a:pt x="1554" y="1822"/>
                    <a:pt x="1170" y="2808"/>
                    <a:pt x="0" y="3727"/>
                  </a:cubicBezTo>
                  <a:cubicBezTo>
                    <a:pt x="0" y="3727"/>
                    <a:pt x="10410" y="15005"/>
                    <a:pt x="12582" y="15506"/>
                  </a:cubicBezTo>
                  <a:cubicBezTo>
                    <a:pt x="12815" y="15558"/>
                    <a:pt x="13039" y="15583"/>
                    <a:pt x="13254" y="15583"/>
                  </a:cubicBezTo>
                  <a:cubicBezTo>
                    <a:pt x="15318" y="15583"/>
                    <a:pt x="16512" y="13306"/>
                    <a:pt x="16391" y="11112"/>
                  </a:cubicBezTo>
                  <a:cubicBezTo>
                    <a:pt x="16258" y="8672"/>
                    <a:pt x="2607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6953646" y="1994707"/>
              <a:ext cx="125315" cy="122175"/>
            </a:xfrm>
            <a:custGeom>
              <a:avLst/>
              <a:gdLst/>
              <a:ahLst/>
              <a:cxnLst/>
              <a:rect l="l" t="t" r="r" b="b"/>
              <a:pathLst>
                <a:path w="3910" h="3812" extrusionOk="0">
                  <a:moveTo>
                    <a:pt x="3191" y="0"/>
                  </a:moveTo>
                  <a:cubicBezTo>
                    <a:pt x="3074" y="0"/>
                    <a:pt x="1671" y="535"/>
                    <a:pt x="1454" y="619"/>
                  </a:cubicBezTo>
                  <a:cubicBezTo>
                    <a:pt x="1253" y="702"/>
                    <a:pt x="0" y="1755"/>
                    <a:pt x="84" y="1939"/>
                  </a:cubicBezTo>
                  <a:cubicBezTo>
                    <a:pt x="217" y="2139"/>
                    <a:pt x="368" y="2323"/>
                    <a:pt x="535" y="2473"/>
                  </a:cubicBezTo>
                  <a:cubicBezTo>
                    <a:pt x="585" y="2690"/>
                    <a:pt x="668" y="2908"/>
                    <a:pt x="769" y="3108"/>
                  </a:cubicBezTo>
                  <a:cubicBezTo>
                    <a:pt x="869" y="3175"/>
                    <a:pt x="986" y="3242"/>
                    <a:pt x="1120" y="3259"/>
                  </a:cubicBezTo>
                  <a:cubicBezTo>
                    <a:pt x="1203" y="3409"/>
                    <a:pt x="1287" y="3559"/>
                    <a:pt x="1387" y="3693"/>
                  </a:cubicBezTo>
                  <a:cubicBezTo>
                    <a:pt x="1466" y="3772"/>
                    <a:pt x="1610" y="3812"/>
                    <a:pt x="1793" y="3812"/>
                  </a:cubicBezTo>
                  <a:cubicBezTo>
                    <a:pt x="2271" y="3812"/>
                    <a:pt x="3015" y="3538"/>
                    <a:pt x="3559" y="2958"/>
                  </a:cubicBezTo>
                  <a:cubicBezTo>
                    <a:pt x="3676" y="2824"/>
                    <a:pt x="3709" y="2640"/>
                    <a:pt x="3609" y="2490"/>
                  </a:cubicBezTo>
                  <a:cubicBezTo>
                    <a:pt x="3592" y="2440"/>
                    <a:pt x="3576" y="2406"/>
                    <a:pt x="3559" y="2373"/>
                  </a:cubicBezTo>
                  <a:cubicBezTo>
                    <a:pt x="3509" y="2289"/>
                    <a:pt x="3442" y="2223"/>
                    <a:pt x="3375" y="2156"/>
                  </a:cubicBezTo>
                  <a:cubicBezTo>
                    <a:pt x="3392" y="2139"/>
                    <a:pt x="3910" y="1855"/>
                    <a:pt x="3893" y="1621"/>
                  </a:cubicBezTo>
                  <a:cubicBezTo>
                    <a:pt x="3876" y="1387"/>
                    <a:pt x="3509" y="936"/>
                    <a:pt x="3509" y="936"/>
                  </a:cubicBezTo>
                  <a:cubicBezTo>
                    <a:pt x="3676" y="853"/>
                    <a:pt x="3743" y="652"/>
                    <a:pt x="3676" y="468"/>
                  </a:cubicBezTo>
                  <a:cubicBezTo>
                    <a:pt x="3659" y="452"/>
                    <a:pt x="3659" y="418"/>
                    <a:pt x="3643" y="401"/>
                  </a:cubicBezTo>
                  <a:cubicBezTo>
                    <a:pt x="3559" y="218"/>
                    <a:pt x="3392" y="67"/>
                    <a:pt x="319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6988452" y="2007559"/>
              <a:ext cx="85157" cy="57337"/>
            </a:xfrm>
            <a:custGeom>
              <a:avLst/>
              <a:gdLst/>
              <a:ahLst/>
              <a:cxnLst/>
              <a:rect l="l" t="t" r="r" b="b"/>
              <a:pathLst>
                <a:path w="2657" h="1789" extrusionOk="0">
                  <a:moveTo>
                    <a:pt x="2557" y="0"/>
                  </a:moveTo>
                  <a:cubicBezTo>
                    <a:pt x="2089" y="167"/>
                    <a:pt x="1153" y="518"/>
                    <a:pt x="902" y="719"/>
                  </a:cubicBezTo>
                  <a:cubicBezTo>
                    <a:pt x="568" y="1053"/>
                    <a:pt x="268" y="1404"/>
                    <a:pt x="0" y="1788"/>
                  </a:cubicBezTo>
                  <a:cubicBezTo>
                    <a:pt x="334" y="1504"/>
                    <a:pt x="685" y="1237"/>
                    <a:pt x="1036" y="970"/>
                  </a:cubicBezTo>
                  <a:cubicBezTo>
                    <a:pt x="1487" y="802"/>
                    <a:pt x="1955" y="652"/>
                    <a:pt x="2423" y="535"/>
                  </a:cubicBezTo>
                  <a:cubicBezTo>
                    <a:pt x="2590" y="452"/>
                    <a:pt x="2657" y="251"/>
                    <a:pt x="2590" y="67"/>
                  </a:cubicBezTo>
                  <a:cubicBezTo>
                    <a:pt x="2573" y="51"/>
                    <a:pt x="2573" y="17"/>
                    <a:pt x="255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7017906" y="2063775"/>
              <a:ext cx="49838" cy="19999"/>
            </a:xfrm>
            <a:custGeom>
              <a:avLst/>
              <a:gdLst/>
              <a:ahLst/>
              <a:cxnLst/>
              <a:rect l="l" t="t" r="r" b="b"/>
              <a:pathLst>
                <a:path w="1555" h="624" extrusionOk="0">
                  <a:moveTo>
                    <a:pt x="1370" y="1"/>
                  </a:moveTo>
                  <a:lnTo>
                    <a:pt x="0" y="586"/>
                  </a:lnTo>
                  <a:cubicBezTo>
                    <a:pt x="142" y="611"/>
                    <a:pt x="284" y="623"/>
                    <a:pt x="426" y="623"/>
                  </a:cubicBezTo>
                  <a:cubicBezTo>
                    <a:pt x="568" y="623"/>
                    <a:pt x="710" y="611"/>
                    <a:pt x="852" y="586"/>
                  </a:cubicBezTo>
                  <a:cubicBezTo>
                    <a:pt x="1086" y="485"/>
                    <a:pt x="1320" y="352"/>
                    <a:pt x="1554" y="218"/>
                  </a:cubicBezTo>
                  <a:cubicBezTo>
                    <a:pt x="1504" y="134"/>
                    <a:pt x="1437" y="68"/>
                    <a:pt x="13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759775" y="1304959"/>
              <a:ext cx="648532" cy="2417339"/>
            </a:xfrm>
            <a:custGeom>
              <a:avLst/>
              <a:gdLst/>
              <a:ahLst/>
              <a:cxnLst/>
              <a:rect l="l" t="t" r="r" b="b"/>
              <a:pathLst>
                <a:path w="20235" h="75424" extrusionOk="0">
                  <a:moveTo>
                    <a:pt x="18814" y="1"/>
                  </a:moveTo>
                  <a:lnTo>
                    <a:pt x="18814" y="5982"/>
                  </a:lnTo>
                  <a:cubicBezTo>
                    <a:pt x="18814" y="8522"/>
                    <a:pt x="17294" y="10795"/>
                    <a:pt x="14955" y="11764"/>
                  </a:cubicBezTo>
                  <a:cubicBezTo>
                    <a:pt x="10443" y="13618"/>
                    <a:pt x="7486" y="18013"/>
                    <a:pt x="7486" y="22892"/>
                  </a:cubicBezTo>
                  <a:lnTo>
                    <a:pt x="7486" y="48272"/>
                  </a:lnTo>
                  <a:cubicBezTo>
                    <a:pt x="7486" y="48865"/>
                    <a:pt x="7043" y="49161"/>
                    <a:pt x="6600" y="49161"/>
                  </a:cubicBezTo>
                  <a:cubicBezTo>
                    <a:pt x="6158" y="49161"/>
                    <a:pt x="5715" y="48865"/>
                    <a:pt x="5715" y="48272"/>
                  </a:cubicBezTo>
                  <a:lnTo>
                    <a:pt x="5715" y="43777"/>
                  </a:lnTo>
                  <a:cubicBezTo>
                    <a:pt x="5715" y="42190"/>
                    <a:pt x="4428" y="40920"/>
                    <a:pt x="2858" y="40920"/>
                  </a:cubicBezTo>
                  <a:cubicBezTo>
                    <a:pt x="1287" y="40920"/>
                    <a:pt x="1" y="42190"/>
                    <a:pt x="1" y="43777"/>
                  </a:cubicBezTo>
                  <a:lnTo>
                    <a:pt x="1" y="75423"/>
                  </a:lnTo>
                  <a:lnTo>
                    <a:pt x="1404" y="75423"/>
                  </a:lnTo>
                  <a:lnTo>
                    <a:pt x="1404" y="43777"/>
                  </a:lnTo>
                  <a:cubicBezTo>
                    <a:pt x="1404" y="42975"/>
                    <a:pt x="2056" y="42324"/>
                    <a:pt x="2858" y="42324"/>
                  </a:cubicBezTo>
                  <a:cubicBezTo>
                    <a:pt x="3660" y="42324"/>
                    <a:pt x="4311" y="42975"/>
                    <a:pt x="4311" y="43777"/>
                  </a:cubicBezTo>
                  <a:lnTo>
                    <a:pt x="4311" y="48272"/>
                  </a:lnTo>
                  <a:cubicBezTo>
                    <a:pt x="4311" y="49542"/>
                    <a:pt x="5331" y="50561"/>
                    <a:pt x="6600" y="50561"/>
                  </a:cubicBezTo>
                  <a:cubicBezTo>
                    <a:pt x="7870" y="50561"/>
                    <a:pt x="8906" y="49542"/>
                    <a:pt x="8906" y="48272"/>
                  </a:cubicBezTo>
                  <a:lnTo>
                    <a:pt x="8906" y="22875"/>
                  </a:lnTo>
                  <a:cubicBezTo>
                    <a:pt x="8906" y="18581"/>
                    <a:pt x="11496" y="14704"/>
                    <a:pt x="15489" y="13067"/>
                  </a:cubicBezTo>
                  <a:cubicBezTo>
                    <a:pt x="18363" y="11881"/>
                    <a:pt x="20235" y="9090"/>
                    <a:pt x="20218" y="5982"/>
                  </a:cubicBezTo>
                  <a:lnTo>
                    <a:pt x="2021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7346162" y="829850"/>
              <a:ext cx="41280" cy="110476"/>
            </a:xfrm>
            <a:custGeom>
              <a:avLst/>
              <a:gdLst/>
              <a:ahLst/>
              <a:cxnLst/>
              <a:rect l="l" t="t" r="r" b="b"/>
              <a:pathLst>
                <a:path w="1288" h="3447" extrusionOk="0">
                  <a:moveTo>
                    <a:pt x="644" y="0"/>
                  </a:moveTo>
                  <a:cubicBezTo>
                    <a:pt x="322" y="0"/>
                    <a:pt x="0" y="213"/>
                    <a:pt x="0" y="639"/>
                  </a:cubicBezTo>
                  <a:lnTo>
                    <a:pt x="0" y="2811"/>
                  </a:lnTo>
                  <a:cubicBezTo>
                    <a:pt x="0" y="3162"/>
                    <a:pt x="285" y="3446"/>
                    <a:pt x="635" y="3446"/>
                  </a:cubicBezTo>
                  <a:cubicBezTo>
                    <a:pt x="1003" y="3446"/>
                    <a:pt x="1287" y="3162"/>
                    <a:pt x="1287" y="2811"/>
                  </a:cubicBezTo>
                  <a:lnTo>
                    <a:pt x="1287" y="639"/>
                  </a:lnTo>
                  <a:cubicBezTo>
                    <a:pt x="1287" y="213"/>
                    <a:pt x="965" y="0"/>
                    <a:pt x="64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7207994" y="909238"/>
              <a:ext cx="318128" cy="420400"/>
            </a:xfrm>
            <a:custGeom>
              <a:avLst/>
              <a:gdLst/>
              <a:ahLst/>
              <a:cxnLst/>
              <a:rect l="l" t="t" r="r" b="b"/>
              <a:pathLst>
                <a:path w="9926" h="13117" extrusionOk="0">
                  <a:moveTo>
                    <a:pt x="2474" y="0"/>
                  </a:moveTo>
                  <a:cubicBezTo>
                    <a:pt x="1103" y="0"/>
                    <a:pt x="1" y="1103"/>
                    <a:pt x="1" y="2473"/>
                  </a:cubicBezTo>
                  <a:lnTo>
                    <a:pt x="1" y="10644"/>
                  </a:lnTo>
                  <a:cubicBezTo>
                    <a:pt x="1" y="12014"/>
                    <a:pt x="1103" y="13116"/>
                    <a:pt x="2474" y="13116"/>
                  </a:cubicBezTo>
                  <a:lnTo>
                    <a:pt x="7453" y="13116"/>
                  </a:lnTo>
                  <a:cubicBezTo>
                    <a:pt x="8823" y="13116"/>
                    <a:pt x="9926" y="12014"/>
                    <a:pt x="9926" y="10644"/>
                  </a:cubicBezTo>
                  <a:lnTo>
                    <a:pt x="9926" y="2473"/>
                  </a:lnTo>
                  <a:cubicBezTo>
                    <a:pt x="9926" y="1103"/>
                    <a:pt x="8823" y="0"/>
                    <a:pt x="745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7269594" y="969748"/>
              <a:ext cx="194960" cy="303674"/>
            </a:xfrm>
            <a:custGeom>
              <a:avLst/>
              <a:gdLst/>
              <a:ahLst/>
              <a:cxnLst/>
              <a:rect l="l" t="t" r="r" b="b"/>
              <a:pathLst>
                <a:path w="6083" h="9475" extrusionOk="0">
                  <a:moveTo>
                    <a:pt x="802" y="0"/>
                  </a:moveTo>
                  <a:cubicBezTo>
                    <a:pt x="368" y="0"/>
                    <a:pt x="0" y="351"/>
                    <a:pt x="0" y="786"/>
                  </a:cubicBezTo>
                  <a:lnTo>
                    <a:pt x="0" y="8689"/>
                  </a:lnTo>
                  <a:cubicBezTo>
                    <a:pt x="0" y="9123"/>
                    <a:pt x="368" y="9474"/>
                    <a:pt x="802" y="9474"/>
                  </a:cubicBezTo>
                  <a:lnTo>
                    <a:pt x="5297" y="9474"/>
                  </a:lnTo>
                  <a:cubicBezTo>
                    <a:pt x="5731" y="9474"/>
                    <a:pt x="6082" y="9123"/>
                    <a:pt x="6082" y="8689"/>
                  </a:cubicBezTo>
                  <a:lnTo>
                    <a:pt x="6082" y="786"/>
                  </a:lnTo>
                  <a:cubicBezTo>
                    <a:pt x="6082" y="351"/>
                    <a:pt x="5731" y="0"/>
                    <a:pt x="5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7297446" y="1117018"/>
              <a:ext cx="142462" cy="28396"/>
            </a:xfrm>
            <a:custGeom>
              <a:avLst/>
              <a:gdLst/>
              <a:ahLst/>
              <a:cxnLst/>
              <a:rect l="l" t="t" r="r" b="b"/>
              <a:pathLst>
                <a:path w="4445" h="886" extrusionOk="0">
                  <a:moveTo>
                    <a:pt x="602" y="0"/>
                  </a:moveTo>
                  <a:cubicBezTo>
                    <a:pt x="0" y="0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0"/>
                    <a:pt x="384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7302253" y="1117018"/>
              <a:ext cx="132847" cy="28396"/>
            </a:xfrm>
            <a:custGeom>
              <a:avLst/>
              <a:gdLst/>
              <a:ahLst/>
              <a:cxnLst/>
              <a:rect l="l" t="t" r="r" b="b"/>
              <a:pathLst>
                <a:path w="4145" h="886" extrusionOk="0">
                  <a:moveTo>
                    <a:pt x="0" y="0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7297446" y="1163586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7302253" y="1163586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7297446" y="1209642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7302253" y="1209642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7744031" y="1376078"/>
              <a:ext cx="1186203" cy="1043612"/>
            </a:xfrm>
            <a:custGeom>
              <a:avLst/>
              <a:gdLst/>
              <a:ahLst/>
              <a:cxnLst/>
              <a:rect l="l" t="t" r="r" b="b"/>
              <a:pathLst>
                <a:path w="37011" h="32562" extrusionOk="0">
                  <a:moveTo>
                    <a:pt x="7061" y="1"/>
                  </a:moveTo>
                  <a:cubicBezTo>
                    <a:pt x="5217" y="1"/>
                    <a:pt x="3534" y="929"/>
                    <a:pt x="2173" y="2193"/>
                  </a:cubicBezTo>
                  <a:cubicBezTo>
                    <a:pt x="469" y="3780"/>
                    <a:pt x="419" y="5652"/>
                    <a:pt x="352" y="7957"/>
                  </a:cubicBezTo>
                  <a:cubicBezTo>
                    <a:pt x="1" y="20305"/>
                    <a:pt x="9107" y="30898"/>
                    <a:pt x="21388" y="32402"/>
                  </a:cubicBezTo>
                  <a:cubicBezTo>
                    <a:pt x="22226" y="32505"/>
                    <a:pt x="23078" y="32561"/>
                    <a:pt x="23929" y="32561"/>
                  </a:cubicBezTo>
                  <a:cubicBezTo>
                    <a:pt x="26793" y="32561"/>
                    <a:pt x="29654" y="31927"/>
                    <a:pt x="31998" y="30330"/>
                  </a:cubicBezTo>
                  <a:cubicBezTo>
                    <a:pt x="35056" y="28258"/>
                    <a:pt x="37010" y="24365"/>
                    <a:pt x="36091" y="20789"/>
                  </a:cubicBezTo>
                  <a:cubicBezTo>
                    <a:pt x="35256" y="17598"/>
                    <a:pt x="32533" y="15459"/>
                    <a:pt x="29575" y="13772"/>
                  </a:cubicBezTo>
                  <a:cubicBezTo>
                    <a:pt x="28756" y="13304"/>
                    <a:pt x="27921" y="12870"/>
                    <a:pt x="27102" y="12452"/>
                  </a:cubicBezTo>
                  <a:cubicBezTo>
                    <a:pt x="23543" y="10664"/>
                    <a:pt x="19149" y="9177"/>
                    <a:pt x="16208" y="6520"/>
                  </a:cubicBezTo>
                  <a:cubicBezTo>
                    <a:pt x="13752" y="4298"/>
                    <a:pt x="11647" y="873"/>
                    <a:pt x="8205" y="121"/>
                  </a:cubicBezTo>
                  <a:cubicBezTo>
                    <a:pt x="7818" y="39"/>
                    <a:pt x="7436" y="1"/>
                    <a:pt x="706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7806176" y="1452229"/>
              <a:ext cx="861664" cy="841441"/>
            </a:xfrm>
            <a:custGeom>
              <a:avLst/>
              <a:gdLst/>
              <a:ahLst/>
              <a:cxnLst/>
              <a:rect l="l" t="t" r="r" b="b"/>
              <a:pathLst>
                <a:path w="26885" h="26254" extrusionOk="0">
                  <a:moveTo>
                    <a:pt x="1253" y="1"/>
                  </a:moveTo>
                  <a:cubicBezTo>
                    <a:pt x="1253" y="1"/>
                    <a:pt x="0" y="4796"/>
                    <a:pt x="384" y="10009"/>
                  </a:cubicBezTo>
                  <a:cubicBezTo>
                    <a:pt x="585" y="12632"/>
                    <a:pt x="3776" y="20970"/>
                    <a:pt x="10961" y="24362"/>
                  </a:cubicBezTo>
                  <a:cubicBezTo>
                    <a:pt x="13611" y="25622"/>
                    <a:pt x="16299" y="26254"/>
                    <a:pt x="18669" y="26254"/>
                  </a:cubicBezTo>
                  <a:cubicBezTo>
                    <a:pt x="22709" y="26254"/>
                    <a:pt x="25822" y="24416"/>
                    <a:pt x="26233" y="20719"/>
                  </a:cubicBezTo>
                  <a:cubicBezTo>
                    <a:pt x="26884" y="14838"/>
                    <a:pt x="21003" y="14838"/>
                    <a:pt x="16308" y="13017"/>
                  </a:cubicBezTo>
                  <a:cubicBezTo>
                    <a:pt x="11613" y="11195"/>
                    <a:pt x="10309" y="8839"/>
                    <a:pt x="9524" y="5966"/>
                  </a:cubicBezTo>
                  <a:cubicBezTo>
                    <a:pt x="8739" y="3108"/>
                    <a:pt x="6132" y="1788"/>
                    <a:pt x="4177" y="1538"/>
                  </a:cubicBezTo>
                  <a:cubicBezTo>
                    <a:pt x="3041" y="1404"/>
                    <a:pt x="2005" y="853"/>
                    <a:pt x="1253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7363309" y="4662613"/>
              <a:ext cx="539273" cy="184768"/>
            </a:xfrm>
            <a:custGeom>
              <a:avLst/>
              <a:gdLst/>
              <a:ahLst/>
              <a:cxnLst/>
              <a:rect l="l" t="t" r="r" b="b"/>
              <a:pathLst>
                <a:path w="16826" h="5765" extrusionOk="0">
                  <a:moveTo>
                    <a:pt x="8020" y="0"/>
                  </a:moveTo>
                  <a:cubicBezTo>
                    <a:pt x="8020" y="0"/>
                    <a:pt x="7402" y="1404"/>
                    <a:pt x="6767" y="1821"/>
                  </a:cubicBezTo>
                  <a:cubicBezTo>
                    <a:pt x="6149" y="2222"/>
                    <a:pt x="3442" y="3108"/>
                    <a:pt x="1938" y="3743"/>
                  </a:cubicBezTo>
                  <a:cubicBezTo>
                    <a:pt x="1070" y="4094"/>
                    <a:pt x="0" y="5197"/>
                    <a:pt x="0" y="5765"/>
                  </a:cubicBezTo>
                  <a:lnTo>
                    <a:pt x="16826" y="5765"/>
                  </a:lnTo>
                  <a:lnTo>
                    <a:pt x="16291" y="2072"/>
                  </a:lnTo>
                  <a:lnTo>
                    <a:pt x="80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7337060" y="4720976"/>
              <a:ext cx="638372" cy="145154"/>
            </a:xfrm>
            <a:custGeom>
              <a:avLst/>
              <a:gdLst/>
              <a:ahLst/>
              <a:cxnLst/>
              <a:rect l="l" t="t" r="r" b="b"/>
              <a:pathLst>
                <a:path w="19918" h="4529" extrusionOk="0">
                  <a:moveTo>
                    <a:pt x="6650" y="0"/>
                  </a:moveTo>
                  <a:cubicBezTo>
                    <a:pt x="5715" y="518"/>
                    <a:pt x="2807" y="1822"/>
                    <a:pt x="1454" y="2707"/>
                  </a:cubicBezTo>
                  <a:cubicBezTo>
                    <a:pt x="101" y="3593"/>
                    <a:pt x="0" y="4528"/>
                    <a:pt x="0" y="4528"/>
                  </a:cubicBezTo>
                  <a:lnTo>
                    <a:pt x="19115" y="4528"/>
                  </a:lnTo>
                  <a:cubicBezTo>
                    <a:pt x="19917" y="4528"/>
                    <a:pt x="19917" y="3325"/>
                    <a:pt x="19115" y="3325"/>
                  </a:cubicBezTo>
                  <a:lnTo>
                    <a:pt x="8472" y="3325"/>
                  </a:lnTo>
                  <a:cubicBezTo>
                    <a:pt x="8472" y="3325"/>
                    <a:pt x="8004" y="1187"/>
                    <a:pt x="665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7392218" y="2840795"/>
              <a:ext cx="534466" cy="1948223"/>
            </a:xfrm>
            <a:custGeom>
              <a:avLst/>
              <a:gdLst/>
              <a:ahLst/>
              <a:cxnLst/>
              <a:rect l="l" t="t" r="r" b="b"/>
              <a:pathLst>
                <a:path w="16676" h="60787" extrusionOk="0">
                  <a:moveTo>
                    <a:pt x="0" y="1"/>
                  </a:moveTo>
                  <a:cubicBezTo>
                    <a:pt x="0" y="68"/>
                    <a:pt x="218" y="2056"/>
                    <a:pt x="552" y="5264"/>
                  </a:cubicBezTo>
                  <a:cubicBezTo>
                    <a:pt x="2039" y="19399"/>
                    <a:pt x="6049" y="57144"/>
                    <a:pt x="6049" y="57144"/>
                  </a:cubicBezTo>
                  <a:lnTo>
                    <a:pt x="16676" y="60786"/>
                  </a:lnTo>
                  <a:lnTo>
                    <a:pt x="12081" y="5264"/>
                  </a:lnTo>
                  <a:lnTo>
                    <a:pt x="11663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8034307" y="4578546"/>
              <a:ext cx="523216" cy="260278"/>
            </a:xfrm>
            <a:custGeom>
              <a:avLst/>
              <a:gdLst/>
              <a:ahLst/>
              <a:cxnLst/>
              <a:rect l="l" t="t" r="r" b="b"/>
              <a:pathLst>
                <a:path w="16325" h="8121" extrusionOk="0">
                  <a:moveTo>
                    <a:pt x="14420" y="0"/>
                  </a:moveTo>
                  <a:lnTo>
                    <a:pt x="5698" y="451"/>
                  </a:lnTo>
                  <a:cubicBezTo>
                    <a:pt x="5698" y="451"/>
                    <a:pt x="5631" y="1938"/>
                    <a:pt x="5196" y="2506"/>
                  </a:cubicBezTo>
                  <a:cubicBezTo>
                    <a:pt x="4745" y="3058"/>
                    <a:pt x="2490" y="4662"/>
                    <a:pt x="1287" y="5681"/>
                  </a:cubicBezTo>
                  <a:cubicBezTo>
                    <a:pt x="602" y="6249"/>
                    <a:pt x="0" y="7586"/>
                    <a:pt x="217" y="8120"/>
                  </a:cubicBezTo>
                  <a:lnTo>
                    <a:pt x="16324" y="3292"/>
                  </a:lnTo>
                  <a:lnTo>
                    <a:pt x="144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8014469" y="4650658"/>
              <a:ext cx="611065" cy="212780"/>
            </a:xfrm>
            <a:custGeom>
              <a:avLst/>
              <a:gdLst/>
              <a:ahLst/>
              <a:cxnLst/>
              <a:rect l="l" t="t" r="r" b="b"/>
              <a:pathLst>
                <a:path w="19066" h="6639" extrusionOk="0">
                  <a:moveTo>
                    <a:pt x="18297" y="1"/>
                  </a:moveTo>
                  <a:cubicBezTo>
                    <a:pt x="18241" y="1"/>
                    <a:pt x="18185" y="8"/>
                    <a:pt x="18130" y="22"/>
                  </a:cubicBezTo>
                  <a:lnTo>
                    <a:pt x="7937" y="3097"/>
                  </a:lnTo>
                  <a:cubicBezTo>
                    <a:pt x="7937" y="3097"/>
                    <a:pt x="6668" y="1242"/>
                    <a:pt x="4913" y="524"/>
                  </a:cubicBezTo>
                  <a:cubicBezTo>
                    <a:pt x="4211" y="1276"/>
                    <a:pt x="1922" y="3314"/>
                    <a:pt x="953" y="4534"/>
                  </a:cubicBezTo>
                  <a:cubicBezTo>
                    <a:pt x="1" y="5737"/>
                    <a:pt x="251" y="6639"/>
                    <a:pt x="251" y="6639"/>
                  </a:cubicBezTo>
                  <a:lnTo>
                    <a:pt x="18581" y="1142"/>
                  </a:lnTo>
                  <a:cubicBezTo>
                    <a:pt x="18898" y="1058"/>
                    <a:pt x="19065" y="707"/>
                    <a:pt x="18932" y="407"/>
                  </a:cubicBezTo>
                  <a:cubicBezTo>
                    <a:pt x="18821" y="158"/>
                    <a:pt x="18562" y="1"/>
                    <a:pt x="182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7671758" y="2891145"/>
              <a:ext cx="873971" cy="1734001"/>
            </a:xfrm>
            <a:custGeom>
              <a:avLst/>
              <a:gdLst/>
              <a:ahLst/>
              <a:cxnLst/>
              <a:rect l="l" t="t" r="r" b="b"/>
              <a:pathLst>
                <a:path w="27269" h="54103" extrusionOk="0">
                  <a:moveTo>
                    <a:pt x="0" y="0"/>
                  </a:moveTo>
                  <a:cubicBezTo>
                    <a:pt x="0" y="67"/>
                    <a:pt x="16174" y="53718"/>
                    <a:pt x="16174" y="53718"/>
                  </a:cubicBezTo>
                  <a:lnTo>
                    <a:pt x="27269" y="54103"/>
                  </a:lnTo>
                  <a:lnTo>
                    <a:pt x="1168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7359014" y="1837790"/>
              <a:ext cx="932367" cy="1071592"/>
            </a:xfrm>
            <a:custGeom>
              <a:avLst/>
              <a:gdLst/>
              <a:ahLst/>
              <a:cxnLst/>
              <a:rect l="l" t="t" r="r" b="b"/>
              <a:pathLst>
                <a:path w="29091" h="33435" extrusionOk="0">
                  <a:moveTo>
                    <a:pt x="12462" y="0"/>
                  </a:moveTo>
                  <a:cubicBezTo>
                    <a:pt x="11433" y="0"/>
                    <a:pt x="9041" y="347"/>
                    <a:pt x="8355" y="870"/>
                  </a:cubicBezTo>
                  <a:cubicBezTo>
                    <a:pt x="7285" y="1672"/>
                    <a:pt x="585" y="22708"/>
                    <a:pt x="0" y="33435"/>
                  </a:cubicBezTo>
                  <a:lnTo>
                    <a:pt x="23326" y="33435"/>
                  </a:lnTo>
                  <a:lnTo>
                    <a:pt x="20702" y="24646"/>
                  </a:lnTo>
                  <a:cubicBezTo>
                    <a:pt x="20702" y="24646"/>
                    <a:pt x="29090" y="8673"/>
                    <a:pt x="28338" y="6383"/>
                  </a:cubicBezTo>
                  <a:cubicBezTo>
                    <a:pt x="27469" y="3677"/>
                    <a:pt x="24846" y="3008"/>
                    <a:pt x="22607" y="2106"/>
                  </a:cubicBezTo>
                  <a:cubicBezTo>
                    <a:pt x="22290" y="1989"/>
                    <a:pt x="21972" y="1855"/>
                    <a:pt x="21672" y="1705"/>
                  </a:cubicBezTo>
                  <a:cubicBezTo>
                    <a:pt x="19115" y="1137"/>
                    <a:pt x="13785" y="101"/>
                    <a:pt x="13635" y="51"/>
                  </a:cubicBezTo>
                  <a:cubicBezTo>
                    <a:pt x="13635" y="51"/>
                    <a:pt x="13167" y="1"/>
                    <a:pt x="12532" y="1"/>
                  </a:cubicBezTo>
                  <a:cubicBezTo>
                    <a:pt x="12509" y="0"/>
                    <a:pt x="12486" y="0"/>
                    <a:pt x="1246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7791176" y="2640514"/>
              <a:ext cx="176211" cy="196691"/>
            </a:xfrm>
            <a:custGeom>
              <a:avLst/>
              <a:gdLst/>
              <a:ahLst/>
              <a:cxnLst/>
              <a:rect l="l" t="t" r="r" b="b"/>
              <a:pathLst>
                <a:path w="5498" h="6137" extrusionOk="0">
                  <a:moveTo>
                    <a:pt x="5247" y="1"/>
                  </a:moveTo>
                  <a:lnTo>
                    <a:pt x="0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5" y="6033"/>
                  </a:cubicBezTo>
                  <a:cubicBezTo>
                    <a:pt x="2296" y="6105"/>
                    <a:pt x="2582" y="6137"/>
                    <a:pt x="2857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497" y="3810"/>
                    <a:pt x="5264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7445228" y="2642662"/>
              <a:ext cx="176756" cy="196691"/>
            </a:xfrm>
            <a:custGeom>
              <a:avLst/>
              <a:gdLst/>
              <a:ahLst/>
              <a:cxnLst/>
              <a:rect l="l" t="t" r="r" b="b"/>
              <a:pathLst>
                <a:path w="5515" h="6137" extrusionOk="0">
                  <a:moveTo>
                    <a:pt x="5247" y="1"/>
                  </a:moveTo>
                  <a:lnTo>
                    <a:pt x="1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6" y="6032"/>
                  </a:cubicBezTo>
                  <a:cubicBezTo>
                    <a:pt x="2296" y="6104"/>
                    <a:pt x="2582" y="6137"/>
                    <a:pt x="2858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514" y="3810"/>
                    <a:pt x="5280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7760633" y="1837790"/>
              <a:ext cx="322968" cy="240888"/>
            </a:xfrm>
            <a:custGeom>
              <a:avLst/>
              <a:gdLst/>
              <a:ahLst/>
              <a:cxnLst/>
              <a:rect l="l" t="t" r="r" b="b"/>
              <a:pathLst>
                <a:path w="10077" h="7516" extrusionOk="0">
                  <a:moveTo>
                    <a:pt x="1" y="1"/>
                  </a:moveTo>
                  <a:cubicBezTo>
                    <a:pt x="101" y="2240"/>
                    <a:pt x="419" y="6701"/>
                    <a:pt x="1555" y="7503"/>
                  </a:cubicBezTo>
                  <a:cubicBezTo>
                    <a:pt x="1628" y="7511"/>
                    <a:pt x="1704" y="7515"/>
                    <a:pt x="1783" y="7515"/>
                  </a:cubicBezTo>
                  <a:cubicBezTo>
                    <a:pt x="3939" y="7515"/>
                    <a:pt x="8174" y="4492"/>
                    <a:pt x="10076" y="2106"/>
                  </a:cubicBezTo>
                  <a:cubicBezTo>
                    <a:pt x="9759" y="1989"/>
                    <a:pt x="9441" y="1855"/>
                    <a:pt x="9141" y="1705"/>
                  </a:cubicBezTo>
                  <a:cubicBezTo>
                    <a:pt x="6584" y="1137"/>
                    <a:pt x="1254" y="101"/>
                    <a:pt x="1104" y="51"/>
                  </a:cubicBezTo>
                  <a:cubicBezTo>
                    <a:pt x="1104" y="51"/>
                    <a:pt x="63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7770824" y="1452229"/>
              <a:ext cx="330435" cy="591771"/>
            </a:xfrm>
            <a:custGeom>
              <a:avLst/>
              <a:gdLst/>
              <a:ahLst/>
              <a:cxnLst/>
              <a:rect l="l" t="t" r="r" b="b"/>
              <a:pathLst>
                <a:path w="10310" h="18464" extrusionOk="0">
                  <a:moveTo>
                    <a:pt x="2356" y="1"/>
                  </a:moveTo>
                  <a:cubicBezTo>
                    <a:pt x="1939" y="301"/>
                    <a:pt x="1571" y="886"/>
                    <a:pt x="1270" y="2139"/>
                  </a:cubicBezTo>
                  <a:cubicBezTo>
                    <a:pt x="853" y="4445"/>
                    <a:pt x="151" y="3743"/>
                    <a:pt x="51" y="4295"/>
                  </a:cubicBezTo>
                  <a:cubicBezTo>
                    <a:pt x="0" y="4529"/>
                    <a:pt x="619" y="4729"/>
                    <a:pt x="485" y="5414"/>
                  </a:cubicBezTo>
                  <a:cubicBezTo>
                    <a:pt x="335" y="6133"/>
                    <a:pt x="218" y="7252"/>
                    <a:pt x="418" y="7520"/>
                  </a:cubicBezTo>
                  <a:cubicBezTo>
                    <a:pt x="719" y="7921"/>
                    <a:pt x="1504" y="8171"/>
                    <a:pt x="2557" y="8205"/>
                  </a:cubicBezTo>
                  <a:cubicBezTo>
                    <a:pt x="2674" y="8221"/>
                    <a:pt x="2791" y="8221"/>
                    <a:pt x="2874" y="8238"/>
                  </a:cubicBezTo>
                  <a:cubicBezTo>
                    <a:pt x="3626" y="8338"/>
                    <a:pt x="3325" y="9992"/>
                    <a:pt x="3292" y="10260"/>
                  </a:cubicBezTo>
                  <a:cubicBezTo>
                    <a:pt x="3192" y="10878"/>
                    <a:pt x="2858" y="11446"/>
                    <a:pt x="2356" y="11814"/>
                  </a:cubicBezTo>
                  <a:cubicBezTo>
                    <a:pt x="2010" y="12052"/>
                    <a:pt x="1357" y="12086"/>
                    <a:pt x="1012" y="12086"/>
                  </a:cubicBezTo>
                  <a:cubicBezTo>
                    <a:pt x="874" y="12086"/>
                    <a:pt x="786" y="12081"/>
                    <a:pt x="786" y="12081"/>
                  </a:cubicBezTo>
                  <a:lnTo>
                    <a:pt x="786" y="12081"/>
                  </a:lnTo>
                  <a:cubicBezTo>
                    <a:pt x="786" y="12081"/>
                    <a:pt x="752" y="17946"/>
                    <a:pt x="1805" y="18464"/>
                  </a:cubicBezTo>
                  <a:cubicBezTo>
                    <a:pt x="3476" y="18180"/>
                    <a:pt x="7619" y="15506"/>
                    <a:pt x="9056" y="13869"/>
                  </a:cubicBezTo>
                  <a:cubicBezTo>
                    <a:pt x="7987" y="13234"/>
                    <a:pt x="7001" y="12365"/>
                    <a:pt x="6868" y="11195"/>
                  </a:cubicBezTo>
                  <a:cubicBezTo>
                    <a:pt x="6734" y="10009"/>
                    <a:pt x="7954" y="6032"/>
                    <a:pt x="7954" y="6032"/>
                  </a:cubicBezTo>
                  <a:cubicBezTo>
                    <a:pt x="7954" y="6032"/>
                    <a:pt x="8090" y="6159"/>
                    <a:pt x="8389" y="6159"/>
                  </a:cubicBezTo>
                  <a:cubicBezTo>
                    <a:pt x="8495" y="6159"/>
                    <a:pt x="8623" y="6143"/>
                    <a:pt x="8772" y="6099"/>
                  </a:cubicBezTo>
                  <a:cubicBezTo>
                    <a:pt x="9340" y="5949"/>
                    <a:pt x="10310" y="3660"/>
                    <a:pt x="9524" y="3276"/>
                  </a:cubicBezTo>
                  <a:cubicBezTo>
                    <a:pt x="9358" y="3193"/>
                    <a:pt x="9197" y="3153"/>
                    <a:pt x="9040" y="3153"/>
                  </a:cubicBezTo>
                  <a:cubicBezTo>
                    <a:pt x="8503" y="3153"/>
                    <a:pt x="8024" y="3619"/>
                    <a:pt x="7636" y="4395"/>
                  </a:cubicBezTo>
                  <a:cubicBezTo>
                    <a:pt x="7018" y="3560"/>
                    <a:pt x="6834" y="3276"/>
                    <a:pt x="5899" y="2691"/>
                  </a:cubicBezTo>
                  <a:cubicBezTo>
                    <a:pt x="5113" y="2206"/>
                    <a:pt x="3726" y="1839"/>
                    <a:pt x="2941" y="1070"/>
                  </a:cubicBezTo>
                  <a:cubicBezTo>
                    <a:pt x="2657" y="769"/>
                    <a:pt x="2457" y="402"/>
                    <a:pt x="235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7794926" y="1619305"/>
              <a:ext cx="266175" cy="424695"/>
            </a:xfrm>
            <a:custGeom>
              <a:avLst/>
              <a:gdLst/>
              <a:ahLst/>
              <a:cxnLst/>
              <a:rect l="l" t="t" r="r" b="b"/>
              <a:pathLst>
                <a:path w="8305" h="13251" extrusionOk="0">
                  <a:moveTo>
                    <a:pt x="6851" y="1"/>
                  </a:moveTo>
                  <a:lnTo>
                    <a:pt x="6851" y="1"/>
                  </a:lnTo>
                  <a:cubicBezTo>
                    <a:pt x="6700" y="335"/>
                    <a:pt x="6583" y="552"/>
                    <a:pt x="6517" y="719"/>
                  </a:cubicBezTo>
                  <a:cubicBezTo>
                    <a:pt x="5311" y="2775"/>
                    <a:pt x="3275" y="3029"/>
                    <a:pt x="2329" y="3029"/>
                  </a:cubicBezTo>
                  <a:cubicBezTo>
                    <a:pt x="2253" y="3029"/>
                    <a:pt x="2183" y="3027"/>
                    <a:pt x="2122" y="3025"/>
                  </a:cubicBezTo>
                  <a:lnTo>
                    <a:pt x="2122" y="3025"/>
                  </a:lnTo>
                  <a:cubicBezTo>
                    <a:pt x="2874" y="3125"/>
                    <a:pt x="2573" y="4779"/>
                    <a:pt x="2540" y="5047"/>
                  </a:cubicBezTo>
                  <a:cubicBezTo>
                    <a:pt x="2440" y="5665"/>
                    <a:pt x="2106" y="6233"/>
                    <a:pt x="1604" y="6601"/>
                  </a:cubicBezTo>
                  <a:cubicBezTo>
                    <a:pt x="1258" y="6839"/>
                    <a:pt x="605" y="6873"/>
                    <a:pt x="260" y="6873"/>
                  </a:cubicBezTo>
                  <a:cubicBezTo>
                    <a:pt x="122" y="6873"/>
                    <a:pt x="34" y="6868"/>
                    <a:pt x="34" y="6868"/>
                  </a:cubicBezTo>
                  <a:lnTo>
                    <a:pt x="34" y="6868"/>
                  </a:lnTo>
                  <a:cubicBezTo>
                    <a:pt x="34" y="6868"/>
                    <a:pt x="0" y="12733"/>
                    <a:pt x="1053" y="13251"/>
                  </a:cubicBezTo>
                  <a:cubicBezTo>
                    <a:pt x="2724" y="12967"/>
                    <a:pt x="6867" y="10293"/>
                    <a:pt x="8304" y="8656"/>
                  </a:cubicBezTo>
                  <a:cubicBezTo>
                    <a:pt x="7235" y="8021"/>
                    <a:pt x="6249" y="7152"/>
                    <a:pt x="6116" y="5982"/>
                  </a:cubicBezTo>
                  <a:cubicBezTo>
                    <a:pt x="5982" y="4796"/>
                    <a:pt x="7202" y="819"/>
                    <a:pt x="7202" y="819"/>
                  </a:cubicBezTo>
                  <a:cubicBezTo>
                    <a:pt x="7202" y="819"/>
                    <a:pt x="6817" y="636"/>
                    <a:pt x="685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8021968" y="1570750"/>
              <a:ext cx="49293" cy="58587"/>
            </a:xfrm>
            <a:custGeom>
              <a:avLst/>
              <a:gdLst/>
              <a:ahLst/>
              <a:cxnLst/>
              <a:rect l="l" t="t" r="r" b="b"/>
              <a:pathLst>
                <a:path w="1538" h="1828" extrusionOk="0">
                  <a:moveTo>
                    <a:pt x="1223" y="0"/>
                  </a:moveTo>
                  <a:cubicBezTo>
                    <a:pt x="1149" y="0"/>
                    <a:pt x="1059" y="17"/>
                    <a:pt x="953" y="62"/>
                  </a:cubicBezTo>
                  <a:cubicBezTo>
                    <a:pt x="368" y="313"/>
                    <a:pt x="1" y="1700"/>
                    <a:pt x="519" y="1816"/>
                  </a:cubicBezTo>
                  <a:cubicBezTo>
                    <a:pt x="551" y="1824"/>
                    <a:pt x="582" y="1827"/>
                    <a:pt x="612" y="1827"/>
                  </a:cubicBezTo>
                  <a:cubicBezTo>
                    <a:pt x="1062" y="1827"/>
                    <a:pt x="1232" y="1054"/>
                    <a:pt x="903" y="898"/>
                  </a:cubicBezTo>
                  <a:cubicBezTo>
                    <a:pt x="836" y="864"/>
                    <a:pt x="769" y="831"/>
                    <a:pt x="686" y="797"/>
                  </a:cubicBezTo>
                  <a:cubicBezTo>
                    <a:pt x="686" y="797"/>
                    <a:pt x="908" y="143"/>
                    <a:pt x="1392" y="143"/>
                  </a:cubicBezTo>
                  <a:cubicBezTo>
                    <a:pt x="1438" y="143"/>
                    <a:pt x="1487" y="149"/>
                    <a:pt x="1538" y="162"/>
                  </a:cubicBezTo>
                  <a:cubicBezTo>
                    <a:pt x="1538" y="162"/>
                    <a:pt x="1452" y="0"/>
                    <a:pt x="122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7828643" y="1511104"/>
              <a:ext cx="44582" cy="27916"/>
            </a:xfrm>
            <a:custGeom>
              <a:avLst/>
              <a:gdLst/>
              <a:ahLst/>
              <a:cxnLst/>
              <a:rect l="l" t="t" r="r" b="b"/>
              <a:pathLst>
                <a:path w="1391" h="871" extrusionOk="0">
                  <a:moveTo>
                    <a:pt x="670" y="0"/>
                  </a:moveTo>
                  <a:cubicBezTo>
                    <a:pt x="415" y="0"/>
                    <a:pt x="152" y="120"/>
                    <a:pt x="1" y="319"/>
                  </a:cubicBezTo>
                  <a:cubicBezTo>
                    <a:pt x="519" y="336"/>
                    <a:pt x="1003" y="536"/>
                    <a:pt x="1371" y="870"/>
                  </a:cubicBezTo>
                  <a:cubicBezTo>
                    <a:pt x="1391" y="249"/>
                    <a:pt x="1038" y="0"/>
                    <a:pt x="6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7826527" y="1543603"/>
              <a:ext cx="26249" cy="26153"/>
            </a:xfrm>
            <a:custGeom>
              <a:avLst/>
              <a:gdLst/>
              <a:ahLst/>
              <a:cxnLst/>
              <a:rect l="l" t="t" r="r" b="b"/>
              <a:pathLst>
                <a:path w="819" h="816" extrusionOk="0">
                  <a:moveTo>
                    <a:pt x="419" y="1"/>
                  </a:moveTo>
                  <a:cubicBezTo>
                    <a:pt x="331" y="1"/>
                    <a:pt x="248" y="23"/>
                    <a:pt x="184" y="74"/>
                  </a:cubicBezTo>
                  <a:cubicBezTo>
                    <a:pt x="100" y="124"/>
                    <a:pt x="33" y="224"/>
                    <a:pt x="0" y="324"/>
                  </a:cubicBezTo>
                  <a:cubicBezTo>
                    <a:pt x="0" y="358"/>
                    <a:pt x="0" y="408"/>
                    <a:pt x="0" y="441"/>
                  </a:cubicBezTo>
                  <a:cubicBezTo>
                    <a:pt x="0" y="508"/>
                    <a:pt x="33" y="575"/>
                    <a:pt x="67" y="642"/>
                  </a:cubicBezTo>
                  <a:lnTo>
                    <a:pt x="150" y="725"/>
                  </a:lnTo>
                  <a:cubicBezTo>
                    <a:pt x="201" y="775"/>
                    <a:pt x="267" y="809"/>
                    <a:pt x="334" y="809"/>
                  </a:cubicBezTo>
                  <a:cubicBezTo>
                    <a:pt x="359" y="813"/>
                    <a:pt x="385" y="815"/>
                    <a:pt x="412" y="815"/>
                  </a:cubicBezTo>
                  <a:cubicBezTo>
                    <a:pt x="491" y="815"/>
                    <a:pt x="572" y="796"/>
                    <a:pt x="635" y="759"/>
                  </a:cubicBezTo>
                  <a:cubicBezTo>
                    <a:pt x="685" y="725"/>
                    <a:pt x="735" y="692"/>
                    <a:pt x="752" y="642"/>
                  </a:cubicBezTo>
                  <a:cubicBezTo>
                    <a:pt x="785" y="592"/>
                    <a:pt x="802" y="542"/>
                    <a:pt x="819" y="491"/>
                  </a:cubicBezTo>
                  <a:cubicBezTo>
                    <a:pt x="819" y="458"/>
                    <a:pt x="819" y="425"/>
                    <a:pt x="819" y="391"/>
                  </a:cubicBezTo>
                  <a:cubicBezTo>
                    <a:pt x="819" y="308"/>
                    <a:pt x="802" y="241"/>
                    <a:pt x="752" y="174"/>
                  </a:cubicBezTo>
                  <a:lnTo>
                    <a:pt x="685" y="90"/>
                  </a:lnTo>
                  <a:cubicBezTo>
                    <a:pt x="635" y="57"/>
                    <a:pt x="568" y="24"/>
                    <a:pt x="501" y="7"/>
                  </a:cubicBezTo>
                  <a:cubicBezTo>
                    <a:pt x="474" y="3"/>
                    <a:pt x="446" y="1"/>
                    <a:pt x="41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7805086" y="1639112"/>
              <a:ext cx="63779" cy="23204"/>
            </a:xfrm>
            <a:custGeom>
              <a:avLst/>
              <a:gdLst/>
              <a:ahLst/>
              <a:cxnLst/>
              <a:rect l="l" t="t" r="r" b="b"/>
              <a:pathLst>
                <a:path w="1990" h="724" extrusionOk="0">
                  <a:moveTo>
                    <a:pt x="1989" y="1"/>
                  </a:moveTo>
                  <a:lnTo>
                    <a:pt x="1" y="352"/>
                  </a:lnTo>
                  <a:cubicBezTo>
                    <a:pt x="1" y="352"/>
                    <a:pt x="432" y="724"/>
                    <a:pt x="947" y="724"/>
                  </a:cubicBezTo>
                  <a:cubicBezTo>
                    <a:pt x="1292" y="724"/>
                    <a:pt x="1674" y="557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7400326" y="1387391"/>
              <a:ext cx="104387" cy="148936"/>
            </a:xfrm>
            <a:custGeom>
              <a:avLst/>
              <a:gdLst/>
              <a:ahLst/>
              <a:cxnLst/>
              <a:rect l="l" t="t" r="r" b="b"/>
              <a:pathLst>
                <a:path w="3257" h="4647" extrusionOk="0">
                  <a:moveTo>
                    <a:pt x="244" y="0"/>
                  </a:moveTo>
                  <a:cubicBezTo>
                    <a:pt x="29" y="0"/>
                    <a:pt x="0" y="478"/>
                    <a:pt x="65" y="720"/>
                  </a:cubicBezTo>
                  <a:cubicBezTo>
                    <a:pt x="132" y="971"/>
                    <a:pt x="349" y="1305"/>
                    <a:pt x="549" y="1372"/>
                  </a:cubicBezTo>
                  <a:cubicBezTo>
                    <a:pt x="917" y="1439"/>
                    <a:pt x="1301" y="1489"/>
                    <a:pt x="1669" y="1522"/>
                  </a:cubicBezTo>
                  <a:lnTo>
                    <a:pt x="3006" y="4647"/>
                  </a:lnTo>
                  <a:cubicBezTo>
                    <a:pt x="3006" y="4647"/>
                    <a:pt x="3256" y="2809"/>
                    <a:pt x="2822" y="1439"/>
                  </a:cubicBezTo>
                  <a:cubicBezTo>
                    <a:pt x="2523" y="531"/>
                    <a:pt x="2341" y="327"/>
                    <a:pt x="2146" y="327"/>
                  </a:cubicBezTo>
                  <a:cubicBezTo>
                    <a:pt x="2046" y="327"/>
                    <a:pt x="1943" y="380"/>
                    <a:pt x="1819" y="420"/>
                  </a:cubicBezTo>
                  <a:cubicBezTo>
                    <a:pt x="1519" y="503"/>
                    <a:pt x="1218" y="570"/>
                    <a:pt x="900" y="620"/>
                  </a:cubicBezTo>
                  <a:cubicBezTo>
                    <a:pt x="900" y="620"/>
                    <a:pt x="499" y="35"/>
                    <a:pt x="265" y="2"/>
                  </a:cubicBezTo>
                  <a:cubicBezTo>
                    <a:pt x="258" y="1"/>
                    <a:pt x="251" y="0"/>
                    <a:pt x="24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7336002" y="1412326"/>
              <a:ext cx="168166" cy="161211"/>
            </a:xfrm>
            <a:custGeom>
              <a:avLst/>
              <a:gdLst/>
              <a:ahLst/>
              <a:cxnLst/>
              <a:rect l="l" t="t" r="r" b="b"/>
              <a:pathLst>
                <a:path w="5247" h="5030" extrusionOk="0">
                  <a:moveTo>
                    <a:pt x="1409" y="1"/>
                  </a:moveTo>
                  <a:cubicBezTo>
                    <a:pt x="909" y="1"/>
                    <a:pt x="136" y="68"/>
                    <a:pt x="67" y="193"/>
                  </a:cubicBezTo>
                  <a:cubicBezTo>
                    <a:pt x="17" y="277"/>
                    <a:pt x="0" y="360"/>
                    <a:pt x="0" y="460"/>
                  </a:cubicBezTo>
                  <a:cubicBezTo>
                    <a:pt x="0" y="561"/>
                    <a:pt x="50" y="644"/>
                    <a:pt x="117" y="711"/>
                  </a:cubicBezTo>
                  <a:lnTo>
                    <a:pt x="652" y="828"/>
                  </a:lnTo>
                  <a:cubicBezTo>
                    <a:pt x="652" y="828"/>
                    <a:pt x="518" y="1279"/>
                    <a:pt x="602" y="1329"/>
                  </a:cubicBezTo>
                  <a:cubicBezTo>
                    <a:pt x="802" y="1413"/>
                    <a:pt x="1003" y="1480"/>
                    <a:pt x="1203" y="1546"/>
                  </a:cubicBezTo>
                  <a:cubicBezTo>
                    <a:pt x="1186" y="1630"/>
                    <a:pt x="1170" y="1730"/>
                    <a:pt x="1153" y="1814"/>
                  </a:cubicBezTo>
                  <a:cubicBezTo>
                    <a:pt x="1136" y="1931"/>
                    <a:pt x="1153" y="2031"/>
                    <a:pt x="1203" y="2131"/>
                  </a:cubicBezTo>
                  <a:cubicBezTo>
                    <a:pt x="1253" y="2215"/>
                    <a:pt x="1337" y="2265"/>
                    <a:pt x="1420" y="2315"/>
                  </a:cubicBezTo>
                  <a:cubicBezTo>
                    <a:pt x="1320" y="2348"/>
                    <a:pt x="1220" y="2399"/>
                    <a:pt x="1120" y="2465"/>
                  </a:cubicBezTo>
                  <a:cubicBezTo>
                    <a:pt x="1086" y="2482"/>
                    <a:pt x="1053" y="2499"/>
                    <a:pt x="1036" y="2532"/>
                  </a:cubicBezTo>
                  <a:cubicBezTo>
                    <a:pt x="1003" y="2716"/>
                    <a:pt x="1069" y="2917"/>
                    <a:pt x="1203" y="3033"/>
                  </a:cubicBezTo>
                  <a:cubicBezTo>
                    <a:pt x="1370" y="3117"/>
                    <a:pt x="2373" y="3418"/>
                    <a:pt x="2373" y="3418"/>
                  </a:cubicBezTo>
                  <a:cubicBezTo>
                    <a:pt x="2373" y="3418"/>
                    <a:pt x="3457" y="5029"/>
                    <a:pt x="4463" y="5029"/>
                  </a:cubicBezTo>
                  <a:cubicBezTo>
                    <a:pt x="4501" y="5029"/>
                    <a:pt x="4540" y="5027"/>
                    <a:pt x="4578" y="5022"/>
                  </a:cubicBezTo>
                  <a:cubicBezTo>
                    <a:pt x="5247" y="4922"/>
                    <a:pt x="5230" y="2031"/>
                    <a:pt x="4394" y="1212"/>
                  </a:cubicBezTo>
                  <a:cubicBezTo>
                    <a:pt x="3676" y="494"/>
                    <a:pt x="2089" y="26"/>
                    <a:pt x="1671" y="9"/>
                  </a:cubicBezTo>
                  <a:cubicBezTo>
                    <a:pt x="1600" y="4"/>
                    <a:pt x="1510" y="1"/>
                    <a:pt x="140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7336002" y="1427069"/>
              <a:ext cx="81407" cy="23044"/>
            </a:xfrm>
            <a:custGeom>
              <a:avLst/>
              <a:gdLst/>
              <a:ahLst/>
              <a:cxnLst/>
              <a:rect l="l" t="t" r="r" b="b"/>
              <a:pathLst>
                <a:path w="2540" h="719" extrusionOk="0">
                  <a:moveTo>
                    <a:pt x="0" y="0"/>
                  </a:moveTo>
                  <a:cubicBezTo>
                    <a:pt x="0" y="101"/>
                    <a:pt x="50" y="184"/>
                    <a:pt x="117" y="251"/>
                  </a:cubicBezTo>
                  <a:lnTo>
                    <a:pt x="652" y="368"/>
                  </a:lnTo>
                  <a:cubicBezTo>
                    <a:pt x="652" y="368"/>
                    <a:pt x="2272" y="652"/>
                    <a:pt x="2540" y="719"/>
                  </a:cubicBezTo>
                  <a:cubicBezTo>
                    <a:pt x="2306" y="452"/>
                    <a:pt x="1988" y="268"/>
                    <a:pt x="1637" y="201"/>
                  </a:cubicBezTo>
                  <a:cubicBezTo>
                    <a:pt x="1103" y="101"/>
                    <a:pt x="551" y="34"/>
                    <a:pt x="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7372924" y="1461876"/>
              <a:ext cx="49325" cy="13942"/>
            </a:xfrm>
            <a:custGeom>
              <a:avLst/>
              <a:gdLst/>
              <a:ahLst/>
              <a:cxnLst/>
              <a:rect l="l" t="t" r="r" b="b"/>
              <a:pathLst>
                <a:path w="1539" h="435" extrusionOk="0">
                  <a:moveTo>
                    <a:pt x="51" y="0"/>
                  </a:moveTo>
                  <a:cubicBezTo>
                    <a:pt x="34" y="84"/>
                    <a:pt x="18" y="184"/>
                    <a:pt x="1" y="268"/>
                  </a:cubicBezTo>
                  <a:cubicBezTo>
                    <a:pt x="502" y="385"/>
                    <a:pt x="1020" y="435"/>
                    <a:pt x="1538" y="43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7371866" y="1486522"/>
              <a:ext cx="40191" cy="9647"/>
            </a:xfrm>
            <a:custGeom>
              <a:avLst/>
              <a:gdLst/>
              <a:ahLst/>
              <a:cxnLst/>
              <a:rect l="l" t="t" r="r" b="b"/>
              <a:pathLst>
                <a:path w="1254" h="301" extrusionOk="0">
                  <a:moveTo>
                    <a:pt x="301" y="0"/>
                  </a:moveTo>
                  <a:cubicBezTo>
                    <a:pt x="201" y="33"/>
                    <a:pt x="101" y="84"/>
                    <a:pt x="1" y="150"/>
                  </a:cubicBezTo>
                  <a:cubicBezTo>
                    <a:pt x="418" y="217"/>
                    <a:pt x="836" y="267"/>
                    <a:pt x="1254" y="301"/>
                  </a:cubicBezTo>
                  <a:cubicBezTo>
                    <a:pt x="936" y="167"/>
                    <a:pt x="619" y="67"/>
                    <a:pt x="30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7368116" y="1516938"/>
              <a:ext cx="902368" cy="697889"/>
            </a:xfrm>
            <a:custGeom>
              <a:avLst/>
              <a:gdLst/>
              <a:ahLst/>
              <a:cxnLst/>
              <a:rect l="l" t="t" r="r" b="b"/>
              <a:pathLst>
                <a:path w="28155" h="21775" extrusionOk="0">
                  <a:moveTo>
                    <a:pt x="5406" y="1"/>
                  </a:moveTo>
                  <a:cubicBezTo>
                    <a:pt x="5168" y="1"/>
                    <a:pt x="1" y="1825"/>
                    <a:pt x="1" y="1825"/>
                  </a:cubicBezTo>
                  <a:cubicBezTo>
                    <a:pt x="1" y="1825"/>
                    <a:pt x="1772" y="14807"/>
                    <a:pt x="4228" y="20104"/>
                  </a:cubicBezTo>
                  <a:cubicBezTo>
                    <a:pt x="6695" y="21349"/>
                    <a:pt x="10622" y="21774"/>
                    <a:pt x="14405" y="21774"/>
                  </a:cubicBezTo>
                  <a:cubicBezTo>
                    <a:pt x="18794" y="21774"/>
                    <a:pt x="22989" y="21201"/>
                    <a:pt x="24479" y="20672"/>
                  </a:cubicBezTo>
                  <a:cubicBezTo>
                    <a:pt x="27252" y="19686"/>
                    <a:pt x="27987" y="17882"/>
                    <a:pt x="28071" y="17196"/>
                  </a:cubicBezTo>
                  <a:cubicBezTo>
                    <a:pt x="28154" y="16511"/>
                    <a:pt x="28104" y="15024"/>
                    <a:pt x="26851" y="14072"/>
                  </a:cubicBezTo>
                  <a:cubicBezTo>
                    <a:pt x="26120" y="13524"/>
                    <a:pt x="20393" y="13407"/>
                    <a:pt x="15665" y="13407"/>
                  </a:cubicBezTo>
                  <a:cubicBezTo>
                    <a:pt x="12181" y="13407"/>
                    <a:pt x="9240" y="13470"/>
                    <a:pt x="9240" y="13470"/>
                  </a:cubicBezTo>
                  <a:cubicBezTo>
                    <a:pt x="9240" y="13470"/>
                    <a:pt x="5414" y="104"/>
                    <a:pt x="5414" y="3"/>
                  </a:cubicBezTo>
                  <a:cubicBezTo>
                    <a:pt x="5414" y="2"/>
                    <a:pt x="5411" y="1"/>
                    <a:pt x="5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5832280" y="2001758"/>
              <a:ext cx="947879" cy="442386"/>
            </a:xfrm>
            <a:custGeom>
              <a:avLst/>
              <a:gdLst/>
              <a:ahLst/>
              <a:cxnLst/>
              <a:rect l="l" t="t" r="r" b="b"/>
              <a:pathLst>
                <a:path w="29575" h="13803" extrusionOk="0">
                  <a:moveTo>
                    <a:pt x="27306" y="1"/>
                  </a:moveTo>
                  <a:cubicBezTo>
                    <a:pt x="26976" y="1"/>
                    <a:pt x="26082" y="566"/>
                    <a:pt x="26082" y="566"/>
                  </a:cubicBezTo>
                  <a:cubicBezTo>
                    <a:pt x="25648" y="399"/>
                    <a:pt x="25197" y="265"/>
                    <a:pt x="24746" y="165"/>
                  </a:cubicBezTo>
                  <a:cubicBezTo>
                    <a:pt x="24742" y="164"/>
                    <a:pt x="24738" y="164"/>
                    <a:pt x="24734" y="164"/>
                  </a:cubicBezTo>
                  <a:cubicBezTo>
                    <a:pt x="24387" y="164"/>
                    <a:pt x="22006" y="1501"/>
                    <a:pt x="22006" y="1501"/>
                  </a:cubicBezTo>
                  <a:cubicBezTo>
                    <a:pt x="22006" y="1501"/>
                    <a:pt x="15907" y="5044"/>
                    <a:pt x="12264" y="8085"/>
                  </a:cubicBezTo>
                  <a:cubicBezTo>
                    <a:pt x="9792" y="5779"/>
                    <a:pt x="6099" y="2387"/>
                    <a:pt x="5063" y="1635"/>
                  </a:cubicBezTo>
                  <a:cubicBezTo>
                    <a:pt x="4452" y="1296"/>
                    <a:pt x="3711" y="1036"/>
                    <a:pt x="3004" y="1036"/>
                  </a:cubicBezTo>
                  <a:cubicBezTo>
                    <a:pt x="2105" y="1036"/>
                    <a:pt x="1260" y="1456"/>
                    <a:pt x="802" y="2671"/>
                  </a:cubicBezTo>
                  <a:cubicBezTo>
                    <a:pt x="0" y="4860"/>
                    <a:pt x="3910" y="9104"/>
                    <a:pt x="7820" y="12212"/>
                  </a:cubicBezTo>
                  <a:cubicBezTo>
                    <a:pt x="9230" y="13332"/>
                    <a:pt x="10580" y="13802"/>
                    <a:pt x="11886" y="13802"/>
                  </a:cubicBezTo>
                  <a:cubicBezTo>
                    <a:pt x="13968" y="13802"/>
                    <a:pt x="15935" y="12605"/>
                    <a:pt x="17845" y="10942"/>
                  </a:cubicBezTo>
                  <a:cubicBezTo>
                    <a:pt x="20452" y="8653"/>
                    <a:pt x="21287" y="7065"/>
                    <a:pt x="23442" y="4359"/>
                  </a:cubicBezTo>
                  <a:cubicBezTo>
                    <a:pt x="23559" y="4375"/>
                    <a:pt x="23660" y="4392"/>
                    <a:pt x="23760" y="4409"/>
                  </a:cubicBezTo>
                  <a:cubicBezTo>
                    <a:pt x="24278" y="4492"/>
                    <a:pt x="25748" y="4676"/>
                    <a:pt x="25748" y="4676"/>
                  </a:cubicBezTo>
                  <a:lnTo>
                    <a:pt x="25631" y="4125"/>
                  </a:lnTo>
                  <a:lnTo>
                    <a:pt x="26600" y="3272"/>
                  </a:lnTo>
                  <a:lnTo>
                    <a:pt x="26734" y="3172"/>
                  </a:lnTo>
                  <a:cubicBezTo>
                    <a:pt x="26734" y="3172"/>
                    <a:pt x="27152" y="3022"/>
                    <a:pt x="27503" y="2888"/>
                  </a:cubicBezTo>
                  <a:cubicBezTo>
                    <a:pt x="27686" y="2821"/>
                    <a:pt x="27870" y="2755"/>
                    <a:pt x="27937" y="2738"/>
                  </a:cubicBezTo>
                  <a:cubicBezTo>
                    <a:pt x="28288" y="2504"/>
                    <a:pt x="28622" y="2237"/>
                    <a:pt x="28889" y="1919"/>
                  </a:cubicBezTo>
                  <a:cubicBezTo>
                    <a:pt x="29240" y="1552"/>
                    <a:pt x="29575" y="1084"/>
                    <a:pt x="29407" y="883"/>
                  </a:cubicBezTo>
                  <a:lnTo>
                    <a:pt x="29424" y="883"/>
                  </a:lnTo>
                  <a:cubicBezTo>
                    <a:pt x="29406" y="861"/>
                    <a:pt x="29377" y="851"/>
                    <a:pt x="29338" y="851"/>
                  </a:cubicBezTo>
                  <a:cubicBezTo>
                    <a:pt x="29025" y="851"/>
                    <a:pt x="28109" y="1516"/>
                    <a:pt x="27737" y="1769"/>
                  </a:cubicBezTo>
                  <a:cubicBezTo>
                    <a:pt x="27620" y="1852"/>
                    <a:pt x="27486" y="1902"/>
                    <a:pt x="27336" y="1953"/>
                  </a:cubicBezTo>
                  <a:cubicBezTo>
                    <a:pt x="27068" y="2036"/>
                    <a:pt x="26801" y="2086"/>
                    <a:pt x="26517" y="2120"/>
                  </a:cubicBezTo>
                  <a:lnTo>
                    <a:pt x="26383" y="1886"/>
                  </a:lnTo>
                  <a:lnTo>
                    <a:pt x="26283" y="1719"/>
                  </a:lnTo>
                  <a:cubicBezTo>
                    <a:pt x="26283" y="1719"/>
                    <a:pt x="27118" y="1234"/>
                    <a:pt x="27302" y="883"/>
                  </a:cubicBezTo>
                  <a:cubicBezTo>
                    <a:pt x="27419" y="666"/>
                    <a:pt x="27570" y="215"/>
                    <a:pt x="27402" y="31"/>
                  </a:cubicBezTo>
                  <a:cubicBezTo>
                    <a:pt x="27382" y="10"/>
                    <a:pt x="27348" y="1"/>
                    <a:pt x="27306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669811" y="2062172"/>
              <a:ext cx="43941" cy="44485"/>
            </a:xfrm>
            <a:custGeom>
              <a:avLst/>
              <a:gdLst/>
              <a:ahLst/>
              <a:cxnLst/>
              <a:rect l="l" t="t" r="r" b="b"/>
              <a:pathLst>
                <a:path w="1371" h="1388" extrusionOk="0">
                  <a:moveTo>
                    <a:pt x="251" y="1"/>
                  </a:moveTo>
                  <a:cubicBezTo>
                    <a:pt x="101" y="68"/>
                    <a:pt x="1" y="134"/>
                    <a:pt x="1" y="134"/>
                  </a:cubicBezTo>
                  <a:lnTo>
                    <a:pt x="485" y="1387"/>
                  </a:lnTo>
                  <a:lnTo>
                    <a:pt x="602" y="1287"/>
                  </a:lnTo>
                  <a:cubicBezTo>
                    <a:pt x="602" y="1287"/>
                    <a:pt x="1020" y="1137"/>
                    <a:pt x="1371" y="1003"/>
                  </a:cubicBezTo>
                  <a:cubicBezTo>
                    <a:pt x="1371" y="686"/>
                    <a:pt x="1321" y="368"/>
                    <a:pt x="1204" y="68"/>
                  </a:cubicBezTo>
                  <a:cubicBezTo>
                    <a:pt x="936" y="151"/>
                    <a:pt x="669" y="201"/>
                    <a:pt x="385" y="23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608756" y="2041051"/>
              <a:ext cx="98586" cy="110925"/>
            </a:xfrm>
            <a:custGeom>
              <a:avLst/>
              <a:gdLst/>
              <a:ahLst/>
              <a:cxnLst/>
              <a:rect l="l" t="t" r="r" b="b"/>
              <a:pathLst>
                <a:path w="3076" h="3461" extrusionOk="0">
                  <a:moveTo>
                    <a:pt x="1688" y="1"/>
                  </a:moveTo>
                  <a:cubicBezTo>
                    <a:pt x="1351" y="1"/>
                    <a:pt x="1120" y="359"/>
                    <a:pt x="1120" y="359"/>
                  </a:cubicBezTo>
                  <a:lnTo>
                    <a:pt x="1120" y="376"/>
                  </a:lnTo>
                  <a:lnTo>
                    <a:pt x="1404" y="626"/>
                  </a:lnTo>
                  <a:cubicBezTo>
                    <a:pt x="1404" y="626"/>
                    <a:pt x="1310" y="614"/>
                    <a:pt x="1190" y="614"/>
                  </a:cubicBezTo>
                  <a:cubicBezTo>
                    <a:pt x="1025" y="614"/>
                    <a:pt x="813" y="637"/>
                    <a:pt x="736" y="743"/>
                  </a:cubicBezTo>
                  <a:cubicBezTo>
                    <a:pt x="602" y="927"/>
                    <a:pt x="803" y="1328"/>
                    <a:pt x="803" y="1328"/>
                  </a:cubicBezTo>
                  <a:cubicBezTo>
                    <a:pt x="669" y="1244"/>
                    <a:pt x="535" y="1194"/>
                    <a:pt x="385" y="1161"/>
                  </a:cubicBezTo>
                  <a:cubicBezTo>
                    <a:pt x="268" y="1161"/>
                    <a:pt x="151" y="1328"/>
                    <a:pt x="84" y="1529"/>
                  </a:cubicBezTo>
                  <a:cubicBezTo>
                    <a:pt x="1" y="1729"/>
                    <a:pt x="1037" y="3350"/>
                    <a:pt x="1037" y="3350"/>
                  </a:cubicBezTo>
                  <a:cubicBezTo>
                    <a:pt x="1037" y="3350"/>
                    <a:pt x="1295" y="3460"/>
                    <a:pt x="1452" y="3460"/>
                  </a:cubicBezTo>
                  <a:cubicBezTo>
                    <a:pt x="1479" y="3460"/>
                    <a:pt x="1502" y="3457"/>
                    <a:pt x="1521" y="3450"/>
                  </a:cubicBezTo>
                  <a:cubicBezTo>
                    <a:pt x="1672" y="3400"/>
                    <a:pt x="1805" y="2899"/>
                    <a:pt x="1805" y="2899"/>
                  </a:cubicBezTo>
                  <a:cubicBezTo>
                    <a:pt x="1872" y="2899"/>
                    <a:pt x="1939" y="2882"/>
                    <a:pt x="2006" y="2865"/>
                  </a:cubicBezTo>
                  <a:cubicBezTo>
                    <a:pt x="2123" y="2848"/>
                    <a:pt x="2223" y="2798"/>
                    <a:pt x="2323" y="2732"/>
                  </a:cubicBezTo>
                  <a:cubicBezTo>
                    <a:pt x="2474" y="2598"/>
                    <a:pt x="2424" y="2214"/>
                    <a:pt x="2424" y="2214"/>
                  </a:cubicBezTo>
                  <a:cubicBezTo>
                    <a:pt x="2424" y="2214"/>
                    <a:pt x="2507" y="2197"/>
                    <a:pt x="2591" y="2147"/>
                  </a:cubicBezTo>
                  <a:cubicBezTo>
                    <a:pt x="2708" y="2113"/>
                    <a:pt x="2808" y="2046"/>
                    <a:pt x="2891" y="1980"/>
                  </a:cubicBezTo>
                  <a:cubicBezTo>
                    <a:pt x="3075" y="1779"/>
                    <a:pt x="2808" y="1228"/>
                    <a:pt x="2657" y="843"/>
                  </a:cubicBezTo>
                  <a:cubicBezTo>
                    <a:pt x="2524" y="442"/>
                    <a:pt x="2223" y="142"/>
                    <a:pt x="1839" y="25"/>
                  </a:cubicBezTo>
                  <a:cubicBezTo>
                    <a:pt x="1787" y="8"/>
                    <a:pt x="1736" y="1"/>
                    <a:pt x="1688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5743245" y="1959260"/>
              <a:ext cx="499788" cy="496551"/>
            </a:xfrm>
            <a:custGeom>
              <a:avLst/>
              <a:gdLst/>
              <a:ahLst/>
              <a:cxnLst/>
              <a:rect l="l" t="t" r="r" b="b"/>
              <a:pathLst>
                <a:path w="15594" h="15493" extrusionOk="0">
                  <a:moveTo>
                    <a:pt x="4500" y="0"/>
                  </a:moveTo>
                  <a:cubicBezTo>
                    <a:pt x="2194" y="0"/>
                    <a:pt x="1" y="2033"/>
                    <a:pt x="1776" y="4999"/>
                  </a:cubicBezTo>
                  <a:cubicBezTo>
                    <a:pt x="4082" y="8842"/>
                    <a:pt x="10732" y="15492"/>
                    <a:pt x="10732" y="15492"/>
                  </a:cubicBezTo>
                  <a:lnTo>
                    <a:pt x="15594" y="8458"/>
                  </a:lnTo>
                  <a:lnTo>
                    <a:pt x="6438" y="538"/>
                  </a:lnTo>
                  <a:cubicBezTo>
                    <a:pt x="5845" y="171"/>
                    <a:pt x="5167" y="0"/>
                    <a:pt x="4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693400" y="1997912"/>
              <a:ext cx="66408" cy="77721"/>
            </a:xfrm>
            <a:custGeom>
              <a:avLst/>
              <a:gdLst/>
              <a:ahLst/>
              <a:cxnLst/>
              <a:rect l="l" t="t" r="r" b="b"/>
              <a:pathLst>
                <a:path w="2072" h="2425" extrusionOk="0">
                  <a:moveTo>
                    <a:pt x="768" y="1"/>
                  </a:moveTo>
                  <a:cubicBezTo>
                    <a:pt x="317" y="1087"/>
                    <a:pt x="267" y="1120"/>
                    <a:pt x="117" y="1688"/>
                  </a:cubicBezTo>
                  <a:cubicBezTo>
                    <a:pt x="1" y="2129"/>
                    <a:pt x="521" y="2425"/>
                    <a:pt x="928" y="2425"/>
                  </a:cubicBezTo>
                  <a:cubicBezTo>
                    <a:pt x="1107" y="2425"/>
                    <a:pt x="1265" y="2367"/>
                    <a:pt x="1336" y="2240"/>
                  </a:cubicBezTo>
                  <a:cubicBezTo>
                    <a:pt x="1470" y="2006"/>
                    <a:pt x="2072" y="535"/>
                    <a:pt x="2072" y="535"/>
                  </a:cubicBezTo>
                  <a:cubicBezTo>
                    <a:pt x="2072" y="535"/>
                    <a:pt x="986" y="10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706220" y="1988810"/>
              <a:ext cx="61632" cy="32691"/>
            </a:xfrm>
            <a:custGeom>
              <a:avLst/>
              <a:gdLst/>
              <a:ahLst/>
              <a:cxnLst/>
              <a:rect l="l" t="t" r="r" b="b"/>
              <a:pathLst>
                <a:path w="1923" h="1020" extrusionOk="0">
                  <a:moveTo>
                    <a:pt x="168" y="1"/>
                  </a:moveTo>
                  <a:lnTo>
                    <a:pt x="1" y="368"/>
                  </a:lnTo>
                  <a:lnTo>
                    <a:pt x="1755" y="1020"/>
                  </a:lnTo>
                  <a:lnTo>
                    <a:pt x="1922" y="602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704072" y="2031116"/>
              <a:ext cx="35928" cy="35800"/>
            </a:xfrm>
            <a:custGeom>
              <a:avLst/>
              <a:gdLst/>
              <a:ahLst/>
              <a:cxnLst/>
              <a:rect l="l" t="t" r="r" b="b"/>
              <a:pathLst>
                <a:path w="1121" h="1117" extrusionOk="0">
                  <a:moveTo>
                    <a:pt x="268" y="1"/>
                  </a:moveTo>
                  <a:cubicBezTo>
                    <a:pt x="268" y="1"/>
                    <a:pt x="1" y="485"/>
                    <a:pt x="51" y="803"/>
                  </a:cubicBezTo>
                  <a:cubicBezTo>
                    <a:pt x="74" y="1025"/>
                    <a:pt x="312" y="1116"/>
                    <a:pt x="515" y="1116"/>
                  </a:cubicBezTo>
                  <a:cubicBezTo>
                    <a:pt x="601" y="1116"/>
                    <a:pt x="681" y="1100"/>
                    <a:pt x="736" y="1070"/>
                  </a:cubicBezTo>
                  <a:cubicBezTo>
                    <a:pt x="920" y="986"/>
                    <a:pt x="1120" y="251"/>
                    <a:pt x="1120" y="25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5872984" y="4672773"/>
              <a:ext cx="508217" cy="193903"/>
            </a:xfrm>
            <a:custGeom>
              <a:avLst/>
              <a:gdLst/>
              <a:ahLst/>
              <a:cxnLst/>
              <a:rect l="l" t="t" r="r" b="b"/>
              <a:pathLst>
                <a:path w="15857" h="6050" extrusionOk="0">
                  <a:moveTo>
                    <a:pt x="6283" y="1"/>
                  </a:moveTo>
                  <a:lnTo>
                    <a:pt x="0" y="435"/>
                  </a:lnTo>
                  <a:lnTo>
                    <a:pt x="117" y="3326"/>
                  </a:lnTo>
                  <a:lnTo>
                    <a:pt x="234" y="6049"/>
                  </a:lnTo>
                  <a:lnTo>
                    <a:pt x="15857" y="6049"/>
                  </a:lnTo>
                  <a:cubicBezTo>
                    <a:pt x="15857" y="6049"/>
                    <a:pt x="14954" y="4261"/>
                    <a:pt x="12415" y="3727"/>
                  </a:cubicBezTo>
                  <a:cubicBezTo>
                    <a:pt x="11329" y="3526"/>
                    <a:pt x="10276" y="3209"/>
                    <a:pt x="9240" y="2791"/>
                  </a:cubicBezTo>
                  <a:cubicBezTo>
                    <a:pt x="6216" y="1521"/>
                    <a:pt x="6283" y="1"/>
                    <a:pt x="6283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5876734" y="4762224"/>
              <a:ext cx="504467" cy="104451"/>
            </a:xfrm>
            <a:custGeom>
              <a:avLst/>
              <a:gdLst/>
              <a:ahLst/>
              <a:cxnLst/>
              <a:rect l="l" t="t" r="r" b="b"/>
              <a:pathLst>
                <a:path w="15740" h="3259" extrusionOk="0">
                  <a:moveTo>
                    <a:pt x="9123" y="0"/>
                  </a:moveTo>
                  <a:cubicBezTo>
                    <a:pt x="8438" y="618"/>
                    <a:pt x="7736" y="1387"/>
                    <a:pt x="7352" y="2155"/>
                  </a:cubicBezTo>
                  <a:cubicBezTo>
                    <a:pt x="3643" y="1838"/>
                    <a:pt x="1437" y="936"/>
                    <a:pt x="0" y="535"/>
                  </a:cubicBezTo>
                  <a:lnTo>
                    <a:pt x="0" y="535"/>
                  </a:lnTo>
                  <a:lnTo>
                    <a:pt x="117" y="3258"/>
                  </a:lnTo>
                  <a:lnTo>
                    <a:pt x="15740" y="3258"/>
                  </a:lnTo>
                  <a:cubicBezTo>
                    <a:pt x="15740" y="3258"/>
                    <a:pt x="14837" y="1470"/>
                    <a:pt x="12298" y="936"/>
                  </a:cubicBezTo>
                  <a:cubicBezTo>
                    <a:pt x="11212" y="735"/>
                    <a:pt x="10159" y="418"/>
                    <a:pt x="912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5678056" y="2978418"/>
              <a:ext cx="459501" cy="1762397"/>
            </a:xfrm>
            <a:custGeom>
              <a:avLst/>
              <a:gdLst/>
              <a:ahLst/>
              <a:cxnLst/>
              <a:rect l="l" t="t" r="r" b="b"/>
              <a:pathLst>
                <a:path w="14337" h="54989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cubicBezTo>
                    <a:pt x="2072" y="17060"/>
                    <a:pt x="3309" y="26768"/>
                    <a:pt x="3543" y="28623"/>
                  </a:cubicBezTo>
                  <a:cubicBezTo>
                    <a:pt x="3543" y="33552"/>
                    <a:pt x="4461" y="54989"/>
                    <a:pt x="4461" y="54989"/>
                  </a:cubicBezTo>
                  <a:lnTo>
                    <a:pt x="13718" y="52984"/>
                  </a:lnTo>
                  <a:cubicBezTo>
                    <a:pt x="13718" y="52984"/>
                    <a:pt x="14336" y="33101"/>
                    <a:pt x="14186" y="27236"/>
                  </a:cubicBezTo>
                  <a:cubicBezTo>
                    <a:pt x="14119" y="25181"/>
                    <a:pt x="13467" y="15941"/>
                    <a:pt x="12933" y="8790"/>
                  </a:cubicBez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5678056" y="2978418"/>
              <a:ext cx="414503" cy="309026"/>
            </a:xfrm>
            <a:custGeom>
              <a:avLst/>
              <a:gdLst/>
              <a:ahLst/>
              <a:cxnLst/>
              <a:rect l="l" t="t" r="r" b="b"/>
              <a:pathLst>
                <a:path w="12933" h="9642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lnTo>
                    <a:pt x="12933" y="8790"/>
                  </a:ln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5382971" y="4672773"/>
              <a:ext cx="500749" cy="193903"/>
            </a:xfrm>
            <a:custGeom>
              <a:avLst/>
              <a:gdLst/>
              <a:ahLst/>
              <a:cxnLst/>
              <a:rect l="l" t="t" r="r" b="b"/>
              <a:pathLst>
                <a:path w="15624" h="6050" extrusionOk="0">
                  <a:moveTo>
                    <a:pt x="6534" y="1"/>
                  </a:moveTo>
                  <a:lnTo>
                    <a:pt x="218" y="435"/>
                  </a:lnTo>
                  <a:lnTo>
                    <a:pt x="101" y="3326"/>
                  </a:lnTo>
                  <a:lnTo>
                    <a:pt x="1" y="6049"/>
                  </a:lnTo>
                  <a:lnTo>
                    <a:pt x="15623" y="6049"/>
                  </a:lnTo>
                  <a:cubicBezTo>
                    <a:pt x="15623" y="6049"/>
                    <a:pt x="14871" y="4261"/>
                    <a:pt x="12365" y="3727"/>
                  </a:cubicBezTo>
                  <a:cubicBezTo>
                    <a:pt x="11296" y="3526"/>
                    <a:pt x="10260" y="3209"/>
                    <a:pt x="9274" y="2791"/>
                  </a:cubicBezTo>
                  <a:cubicBezTo>
                    <a:pt x="6333" y="1521"/>
                    <a:pt x="6534" y="1"/>
                    <a:pt x="6534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5382971" y="4762224"/>
              <a:ext cx="500749" cy="104451"/>
            </a:xfrm>
            <a:custGeom>
              <a:avLst/>
              <a:gdLst/>
              <a:ahLst/>
              <a:cxnLst/>
              <a:rect l="l" t="t" r="r" b="b"/>
              <a:pathLst>
                <a:path w="15624" h="3259" extrusionOk="0">
                  <a:moveTo>
                    <a:pt x="9274" y="0"/>
                  </a:moveTo>
                  <a:cubicBezTo>
                    <a:pt x="8539" y="618"/>
                    <a:pt x="7754" y="1387"/>
                    <a:pt x="7319" y="2155"/>
                  </a:cubicBezTo>
                  <a:cubicBezTo>
                    <a:pt x="3627" y="1838"/>
                    <a:pt x="1505" y="936"/>
                    <a:pt x="101" y="535"/>
                  </a:cubicBezTo>
                  <a:lnTo>
                    <a:pt x="1" y="3258"/>
                  </a:lnTo>
                  <a:lnTo>
                    <a:pt x="15623" y="3258"/>
                  </a:lnTo>
                  <a:cubicBezTo>
                    <a:pt x="15623" y="3258"/>
                    <a:pt x="14871" y="1470"/>
                    <a:pt x="12365" y="936"/>
                  </a:cubicBezTo>
                  <a:cubicBezTo>
                    <a:pt x="11296" y="735"/>
                    <a:pt x="10260" y="418"/>
                    <a:pt x="927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5327300" y="2978418"/>
              <a:ext cx="395241" cy="1762397"/>
            </a:xfrm>
            <a:custGeom>
              <a:avLst/>
              <a:gdLst/>
              <a:ahLst/>
              <a:cxnLst/>
              <a:rect l="l" t="t" r="r" b="b"/>
              <a:pathLst>
                <a:path w="12332" h="54989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cubicBezTo>
                    <a:pt x="802" y="17060"/>
                    <a:pt x="1270" y="26768"/>
                    <a:pt x="1354" y="28623"/>
                  </a:cubicBezTo>
                  <a:cubicBezTo>
                    <a:pt x="969" y="33552"/>
                    <a:pt x="201" y="54989"/>
                    <a:pt x="201" y="54989"/>
                  </a:cubicBezTo>
                  <a:lnTo>
                    <a:pt x="9608" y="52984"/>
                  </a:lnTo>
                  <a:cubicBezTo>
                    <a:pt x="9608" y="52984"/>
                    <a:pt x="11796" y="33101"/>
                    <a:pt x="12097" y="27236"/>
                  </a:cubicBezTo>
                  <a:cubicBezTo>
                    <a:pt x="12214" y="25181"/>
                    <a:pt x="12264" y="15941"/>
                    <a:pt x="12298" y="8790"/>
                  </a:cubicBez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5327300" y="2978418"/>
              <a:ext cx="395241" cy="309026"/>
            </a:xfrm>
            <a:custGeom>
              <a:avLst/>
              <a:gdLst/>
              <a:ahLst/>
              <a:cxnLst/>
              <a:rect l="l" t="t" r="r" b="b"/>
              <a:pathLst>
                <a:path w="12332" h="9642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lnTo>
                    <a:pt x="12298" y="8790"/>
                  </a:ln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5278552" y="1926697"/>
              <a:ext cx="829005" cy="1100501"/>
            </a:xfrm>
            <a:custGeom>
              <a:avLst/>
              <a:gdLst/>
              <a:ahLst/>
              <a:cxnLst/>
              <a:rect l="l" t="t" r="r" b="b"/>
              <a:pathLst>
                <a:path w="25866" h="34337" extrusionOk="0">
                  <a:moveTo>
                    <a:pt x="8739" y="0"/>
                  </a:moveTo>
                  <a:cubicBezTo>
                    <a:pt x="8422" y="84"/>
                    <a:pt x="8088" y="134"/>
                    <a:pt x="7737" y="201"/>
                  </a:cubicBezTo>
                  <a:cubicBezTo>
                    <a:pt x="5364" y="585"/>
                    <a:pt x="2657" y="685"/>
                    <a:pt x="1220" y="3125"/>
                  </a:cubicBezTo>
                  <a:cubicBezTo>
                    <a:pt x="1" y="5197"/>
                    <a:pt x="1053" y="11262"/>
                    <a:pt x="2139" y="16391"/>
                  </a:cubicBezTo>
                  <a:cubicBezTo>
                    <a:pt x="2741" y="19249"/>
                    <a:pt x="2741" y="22223"/>
                    <a:pt x="2173" y="25097"/>
                  </a:cubicBezTo>
                  <a:cubicBezTo>
                    <a:pt x="1371" y="29090"/>
                    <a:pt x="569" y="34336"/>
                    <a:pt x="569" y="34336"/>
                  </a:cubicBezTo>
                  <a:lnTo>
                    <a:pt x="25866" y="34336"/>
                  </a:lnTo>
                  <a:cubicBezTo>
                    <a:pt x="24729" y="29123"/>
                    <a:pt x="21204" y="18848"/>
                    <a:pt x="21187" y="18764"/>
                  </a:cubicBezTo>
                  <a:cubicBezTo>
                    <a:pt x="21187" y="18764"/>
                    <a:pt x="21872" y="2674"/>
                    <a:pt x="20937" y="1554"/>
                  </a:cubicBezTo>
                  <a:cubicBezTo>
                    <a:pt x="20352" y="886"/>
                    <a:pt x="18998" y="502"/>
                    <a:pt x="18029" y="301"/>
                  </a:cubicBezTo>
                  <a:cubicBezTo>
                    <a:pt x="17411" y="184"/>
                    <a:pt x="16943" y="134"/>
                    <a:pt x="16943" y="134"/>
                  </a:cubicBezTo>
                  <a:cubicBezTo>
                    <a:pt x="16776" y="134"/>
                    <a:pt x="11363" y="0"/>
                    <a:pt x="873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5526491" y="1926697"/>
              <a:ext cx="329923" cy="234574"/>
            </a:xfrm>
            <a:custGeom>
              <a:avLst/>
              <a:gdLst/>
              <a:ahLst/>
              <a:cxnLst/>
              <a:rect l="l" t="t" r="r" b="b"/>
              <a:pathLst>
                <a:path w="10294" h="7319" extrusionOk="0">
                  <a:moveTo>
                    <a:pt x="1003" y="0"/>
                  </a:moveTo>
                  <a:cubicBezTo>
                    <a:pt x="686" y="84"/>
                    <a:pt x="352" y="134"/>
                    <a:pt x="1" y="201"/>
                  </a:cubicBezTo>
                  <a:cubicBezTo>
                    <a:pt x="1388" y="3041"/>
                    <a:pt x="5080" y="7085"/>
                    <a:pt x="7169" y="7319"/>
                  </a:cubicBezTo>
                  <a:cubicBezTo>
                    <a:pt x="8439" y="6767"/>
                    <a:pt x="9725" y="2473"/>
                    <a:pt x="10293" y="301"/>
                  </a:cubicBezTo>
                  <a:cubicBezTo>
                    <a:pt x="9675" y="184"/>
                    <a:pt x="9207" y="134"/>
                    <a:pt x="9207" y="134"/>
                  </a:cubicBezTo>
                  <a:cubicBezTo>
                    <a:pt x="9040" y="134"/>
                    <a:pt x="3627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6086180" y="1928780"/>
              <a:ext cx="49998" cy="160891"/>
            </a:xfrm>
            <a:custGeom>
              <a:avLst/>
              <a:gdLst/>
              <a:ahLst/>
              <a:cxnLst/>
              <a:rect l="l" t="t" r="r" b="b"/>
              <a:pathLst>
                <a:path w="1560" h="5020" extrusionOk="0">
                  <a:moveTo>
                    <a:pt x="716" y="1"/>
                  </a:moveTo>
                  <a:cubicBezTo>
                    <a:pt x="704" y="1"/>
                    <a:pt x="693" y="1"/>
                    <a:pt x="683" y="2"/>
                  </a:cubicBezTo>
                  <a:cubicBezTo>
                    <a:pt x="516" y="2"/>
                    <a:pt x="733" y="1189"/>
                    <a:pt x="683" y="1289"/>
                  </a:cubicBezTo>
                  <a:cubicBezTo>
                    <a:pt x="616" y="1372"/>
                    <a:pt x="132" y="2224"/>
                    <a:pt x="65" y="2542"/>
                  </a:cubicBezTo>
                  <a:cubicBezTo>
                    <a:pt x="1" y="2864"/>
                    <a:pt x="1134" y="4867"/>
                    <a:pt x="1214" y="5007"/>
                  </a:cubicBezTo>
                  <a:lnTo>
                    <a:pt x="1214" y="5007"/>
                  </a:lnTo>
                  <a:cubicBezTo>
                    <a:pt x="1214" y="4807"/>
                    <a:pt x="1560" y="2204"/>
                    <a:pt x="1418" y="1105"/>
                  </a:cubicBezTo>
                  <a:cubicBezTo>
                    <a:pt x="1308" y="146"/>
                    <a:pt x="903" y="1"/>
                    <a:pt x="716" y="1"/>
                  </a:cubicBezTo>
                  <a:close/>
                  <a:moveTo>
                    <a:pt x="1214" y="5007"/>
                  </a:moveTo>
                  <a:lnTo>
                    <a:pt x="1214" y="5007"/>
                  </a:lnTo>
                  <a:cubicBezTo>
                    <a:pt x="1214" y="5015"/>
                    <a:pt x="1214" y="5019"/>
                    <a:pt x="1215" y="5019"/>
                  </a:cubicBezTo>
                  <a:cubicBezTo>
                    <a:pt x="1216" y="5019"/>
                    <a:pt x="1217" y="5018"/>
                    <a:pt x="1218" y="5015"/>
                  </a:cubicBezTo>
                  <a:cubicBezTo>
                    <a:pt x="1218" y="5015"/>
                    <a:pt x="1216" y="5012"/>
                    <a:pt x="1214" y="5007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109128" y="1874648"/>
              <a:ext cx="64837" cy="181147"/>
            </a:xfrm>
            <a:custGeom>
              <a:avLst/>
              <a:gdLst/>
              <a:ahLst/>
              <a:cxnLst/>
              <a:rect l="l" t="t" r="r" b="b"/>
              <a:pathLst>
                <a:path w="2023" h="5652" extrusionOk="0">
                  <a:moveTo>
                    <a:pt x="1720" y="1"/>
                  </a:moveTo>
                  <a:cubicBezTo>
                    <a:pt x="1390" y="1"/>
                    <a:pt x="455" y="1769"/>
                    <a:pt x="235" y="2510"/>
                  </a:cubicBezTo>
                  <a:cubicBezTo>
                    <a:pt x="1" y="3312"/>
                    <a:pt x="485" y="5651"/>
                    <a:pt x="485" y="5651"/>
                  </a:cubicBezTo>
                  <a:lnTo>
                    <a:pt x="1321" y="4966"/>
                  </a:lnTo>
                  <a:cubicBezTo>
                    <a:pt x="1321" y="4966"/>
                    <a:pt x="1304" y="3964"/>
                    <a:pt x="1204" y="3095"/>
                  </a:cubicBezTo>
                  <a:cubicBezTo>
                    <a:pt x="1237" y="2660"/>
                    <a:pt x="1839" y="1424"/>
                    <a:pt x="1889" y="906"/>
                  </a:cubicBezTo>
                  <a:cubicBezTo>
                    <a:pt x="1939" y="388"/>
                    <a:pt x="2022" y="254"/>
                    <a:pt x="1772" y="20"/>
                  </a:cubicBezTo>
                  <a:cubicBezTo>
                    <a:pt x="1757" y="7"/>
                    <a:pt x="1739" y="1"/>
                    <a:pt x="1720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138037" y="1851187"/>
              <a:ext cx="46633" cy="158551"/>
            </a:xfrm>
            <a:custGeom>
              <a:avLst/>
              <a:gdLst/>
              <a:ahLst/>
              <a:cxnLst/>
              <a:rect l="l" t="t" r="r" b="b"/>
              <a:pathLst>
                <a:path w="1455" h="4947" extrusionOk="0">
                  <a:moveTo>
                    <a:pt x="1304" y="1"/>
                  </a:moveTo>
                  <a:lnTo>
                    <a:pt x="1" y="151"/>
                  </a:lnTo>
                  <a:lnTo>
                    <a:pt x="201" y="4946"/>
                  </a:lnTo>
                  <a:lnTo>
                    <a:pt x="1455" y="4779"/>
                  </a:lnTo>
                  <a:cubicBezTo>
                    <a:pt x="1455" y="4395"/>
                    <a:pt x="1354" y="168"/>
                    <a:pt x="130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086629" y="1940799"/>
              <a:ext cx="159096" cy="211370"/>
            </a:xfrm>
            <a:custGeom>
              <a:avLst/>
              <a:gdLst/>
              <a:ahLst/>
              <a:cxnLst/>
              <a:rect l="l" t="t" r="r" b="b"/>
              <a:pathLst>
                <a:path w="4964" h="6595" extrusionOk="0">
                  <a:moveTo>
                    <a:pt x="3032" y="0"/>
                  </a:moveTo>
                  <a:cubicBezTo>
                    <a:pt x="2348" y="0"/>
                    <a:pt x="1545" y="958"/>
                    <a:pt x="1271" y="1415"/>
                  </a:cubicBezTo>
                  <a:cubicBezTo>
                    <a:pt x="1104" y="1666"/>
                    <a:pt x="1020" y="1966"/>
                    <a:pt x="1020" y="2267"/>
                  </a:cubicBezTo>
                  <a:cubicBezTo>
                    <a:pt x="1037" y="3203"/>
                    <a:pt x="686" y="4105"/>
                    <a:pt x="51" y="4807"/>
                  </a:cubicBezTo>
                  <a:lnTo>
                    <a:pt x="1" y="4857"/>
                  </a:lnTo>
                  <a:lnTo>
                    <a:pt x="1204" y="6595"/>
                  </a:lnTo>
                  <a:cubicBezTo>
                    <a:pt x="1889" y="6311"/>
                    <a:pt x="2524" y="5910"/>
                    <a:pt x="3042" y="5375"/>
                  </a:cubicBezTo>
                  <a:cubicBezTo>
                    <a:pt x="3710" y="4657"/>
                    <a:pt x="4278" y="3637"/>
                    <a:pt x="4228" y="3203"/>
                  </a:cubicBezTo>
                  <a:cubicBezTo>
                    <a:pt x="4429" y="3119"/>
                    <a:pt x="4612" y="3002"/>
                    <a:pt x="4780" y="2869"/>
                  </a:cubicBezTo>
                  <a:cubicBezTo>
                    <a:pt x="4963" y="2702"/>
                    <a:pt x="4930" y="1649"/>
                    <a:pt x="4880" y="1432"/>
                  </a:cubicBezTo>
                  <a:cubicBezTo>
                    <a:pt x="4863" y="1332"/>
                    <a:pt x="4729" y="1231"/>
                    <a:pt x="4579" y="1131"/>
                  </a:cubicBezTo>
                  <a:cubicBezTo>
                    <a:pt x="4445" y="1047"/>
                    <a:pt x="4295" y="964"/>
                    <a:pt x="4145" y="897"/>
                  </a:cubicBezTo>
                  <a:cubicBezTo>
                    <a:pt x="4211" y="780"/>
                    <a:pt x="4195" y="646"/>
                    <a:pt x="4095" y="546"/>
                  </a:cubicBezTo>
                  <a:cubicBezTo>
                    <a:pt x="4095" y="546"/>
                    <a:pt x="4078" y="546"/>
                    <a:pt x="4078" y="530"/>
                  </a:cubicBezTo>
                  <a:cubicBezTo>
                    <a:pt x="3927" y="463"/>
                    <a:pt x="3777" y="429"/>
                    <a:pt x="3627" y="413"/>
                  </a:cubicBezTo>
                  <a:cubicBezTo>
                    <a:pt x="3593" y="296"/>
                    <a:pt x="3510" y="179"/>
                    <a:pt x="3409" y="112"/>
                  </a:cubicBezTo>
                  <a:cubicBezTo>
                    <a:pt x="3343" y="78"/>
                    <a:pt x="3293" y="45"/>
                    <a:pt x="3226" y="28"/>
                  </a:cubicBezTo>
                  <a:cubicBezTo>
                    <a:pt x="3163" y="9"/>
                    <a:pt x="3098" y="0"/>
                    <a:pt x="3032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155729" y="1946536"/>
              <a:ext cx="47146" cy="51953"/>
            </a:xfrm>
            <a:custGeom>
              <a:avLst/>
              <a:gdLst/>
              <a:ahLst/>
              <a:cxnLst/>
              <a:rect l="l" t="t" r="r" b="b"/>
              <a:pathLst>
                <a:path w="1471" h="1621" extrusionOk="0">
                  <a:moveTo>
                    <a:pt x="1173" y="1"/>
                  </a:moveTo>
                  <a:cubicBezTo>
                    <a:pt x="1127" y="1"/>
                    <a:pt x="1080" y="11"/>
                    <a:pt x="1036" y="33"/>
                  </a:cubicBezTo>
                  <a:cubicBezTo>
                    <a:pt x="752" y="133"/>
                    <a:pt x="502" y="284"/>
                    <a:pt x="284" y="501"/>
                  </a:cubicBezTo>
                  <a:cubicBezTo>
                    <a:pt x="34" y="835"/>
                    <a:pt x="0" y="1587"/>
                    <a:pt x="0" y="1604"/>
                  </a:cubicBezTo>
                  <a:lnTo>
                    <a:pt x="0" y="1620"/>
                  </a:lnTo>
                  <a:cubicBezTo>
                    <a:pt x="17" y="1587"/>
                    <a:pt x="301" y="902"/>
                    <a:pt x="619" y="601"/>
                  </a:cubicBezTo>
                  <a:cubicBezTo>
                    <a:pt x="869" y="401"/>
                    <a:pt x="1170" y="284"/>
                    <a:pt x="1471" y="234"/>
                  </a:cubicBezTo>
                  <a:cubicBezTo>
                    <a:pt x="1434" y="85"/>
                    <a:pt x="1305" y="1"/>
                    <a:pt x="1173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6189445" y="1957753"/>
              <a:ext cx="32178" cy="37531"/>
            </a:xfrm>
            <a:custGeom>
              <a:avLst/>
              <a:gdLst/>
              <a:ahLst/>
              <a:cxnLst/>
              <a:rect l="l" t="t" r="r" b="b"/>
              <a:pathLst>
                <a:path w="1004" h="1171" extrusionOk="0">
                  <a:moveTo>
                    <a:pt x="870" y="1"/>
                  </a:moveTo>
                  <a:cubicBezTo>
                    <a:pt x="452" y="285"/>
                    <a:pt x="151" y="702"/>
                    <a:pt x="1" y="1170"/>
                  </a:cubicBezTo>
                  <a:cubicBezTo>
                    <a:pt x="268" y="853"/>
                    <a:pt x="586" y="585"/>
                    <a:pt x="937" y="368"/>
                  </a:cubicBezTo>
                  <a:cubicBezTo>
                    <a:pt x="1003" y="251"/>
                    <a:pt x="987" y="117"/>
                    <a:pt x="887" y="17"/>
                  </a:cubicBezTo>
                  <a:cubicBezTo>
                    <a:pt x="887" y="17"/>
                    <a:pt x="870" y="17"/>
                    <a:pt x="870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6218387" y="1977047"/>
              <a:ext cx="27339" cy="66408"/>
            </a:xfrm>
            <a:custGeom>
              <a:avLst/>
              <a:gdLst/>
              <a:ahLst/>
              <a:cxnLst/>
              <a:rect l="l" t="t" r="r" b="b"/>
              <a:pathLst>
                <a:path w="853" h="2072" extrusionOk="0">
                  <a:moveTo>
                    <a:pt x="468" y="0"/>
                  </a:moveTo>
                  <a:cubicBezTo>
                    <a:pt x="468" y="0"/>
                    <a:pt x="468" y="0"/>
                    <a:pt x="468" y="17"/>
                  </a:cubicBezTo>
                  <a:cubicBezTo>
                    <a:pt x="134" y="602"/>
                    <a:pt x="0" y="1270"/>
                    <a:pt x="100" y="1938"/>
                  </a:cubicBezTo>
                  <a:lnTo>
                    <a:pt x="117" y="2072"/>
                  </a:lnTo>
                  <a:cubicBezTo>
                    <a:pt x="318" y="1988"/>
                    <a:pt x="501" y="1871"/>
                    <a:pt x="669" y="1738"/>
                  </a:cubicBezTo>
                  <a:cubicBezTo>
                    <a:pt x="852" y="1571"/>
                    <a:pt x="819" y="518"/>
                    <a:pt x="769" y="301"/>
                  </a:cubicBezTo>
                  <a:cubicBezTo>
                    <a:pt x="752" y="201"/>
                    <a:pt x="618" y="100"/>
                    <a:pt x="468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138037" y="1822278"/>
              <a:ext cx="41825" cy="40223"/>
            </a:xfrm>
            <a:custGeom>
              <a:avLst/>
              <a:gdLst/>
              <a:ahLst/>
              <a:cxnLst/>
              <a:rect l="l" t="t" r="r" b="b"/>
              <a:pathLst>
                <a:path w="1305" h="1255" extrusionOk="0">
                  <a:moveTo>
                    <a:pt x="569" y="0"/>
                  </a:moveTo>
                  <a:lnTo>
                    <a:pt x="1" y="1053"/>
                  </a:lnTo>
                  <a:cubicBezTo>
                    <a:pt x="201" y="1170"/>
                    <a:pt x="419" y="1237"/>
                    <a:pt x="653" y="1253"/>
                  </a:cubicBezTo>
                  <a:cubicBezTo>
                    <a:pt x="668" y="1254"/>
                    <a:pt x="683" y="1255"/>
                    <a:pt x="697" y="1255"/>
                  </a:cubicBezTo>
                  <a:cubicBezTo>
                    <a:pt x="948" y="1255"/>
                    <a:pt x="1178" y="1123"/>
                    <a:pt x="1304" y="903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6149832" y="1728019"/>
              <a:ext cx="10737" cy="104739"/>
            </a:xfrm>
            <a:custGeom>
              <a:avLst/>
              <a:gdLst/>
              <a:ahLst/>
              <a:cxnLst/>
              <a:rect l="l" t="t" r="r" b="b"/>
              <a:pathLst>
                <a:path w="335" h="3268" extrusionOk="0">
                  <a:moveTo>
                    <a:pt x="101" y="1"/>
                  </a:moveTo>
                  <a:cubicBezTo>
                    <a:pt x="17" y="686"/>
                    <a:pt x="1" y="1371"/>
                    <a:pt x="51" y="2056"/>
                  </a:cubicBezTo>
                  <a:lnTo>
                    <a:pt x="118" y="3175"/>
                  </a:lnTo>
                  <a:cubicBezTo>
                    <a:pt x="118" y="3238"/>
                    <a:pt x="165" y="3267"/>
                    <a:pt x="216" y="3267"/>
                  </a:cubicBezTo>
                  <a:cubicBezTo>
                    <a:pt x="273" y="3267"/>
                    <a:pt x="335" y="3229"/>
                    <a:pt x="335" y="315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5542035" y="2055762"/>
              <a:ext cx="621738" cy="437515"/>
            </a:xfrm>
            <a:custGeom>
              <a:avLst/>
              <a:gdLst/>
              <a:ahLst/>
              <a:cxnLst/>
              <a:rect l="l" t="t" r="r" b="b"/>
              <a:pathLst>
                <a:path w="19399" h="13651" extrusionOk="0">
                  <a:moveTo>
                    <a:pt x="18179" y="0"/>
                  </a:moveTo>
                  <a:cubicBezTo>
                    <a:pt x="18179" y="0"/>
                    <a:pt x="8204" y="5464"/>
                    <a:pt x="5080" y="7151"/>
                  </a:cubicBezTo>
                  <a:cubicBezTo>
                    <a:pt x="1939" y="8822"/>
                    <a:pt x="0" y="12197"/>
                    <a:pt x="4228" y="13534"/>
                  </a:cubicBezTo>
                  <a:cubicBezTo>
                    <a:pt x="4477" y="13613"/>
                    <a:pt x="4743" y="13650"/>
                    <a:pt x="5025" y="13650"/>
                  </a:cubicBezTo>
                  <a:cubicBezTo>
                    <a:pt x="9938" y="13650"/>
                    <a:pt x="19399" y="2306"/>
                    <a:pt x="19399" y="2306"/>
                  </a:cubicBezTo>
                  <a:lnTo>
                    <a:pt x="18179" y="0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5247496" y="1992592"/>
              <a:ext cx="491647" cy="500172"/>
            </a:xfrm>
            <a:custGeom>
              <a:avLst/>
              <a:gdLst/>
              <a:ahLst/>
              <a:cxnLst/>
              <a:rect l="l" t="t" r="r" b="b"/>
              <a:pathLst>
                <a:path w="15340" h="15606" extrusionOk="0">
                  <a:moveTo>
                    <a:pt x="3604" y="0"/>
                  </a:moveTo>
                  <a:cubicBezTo>
                    <a:pt x="3475" y="0"/>
                    <a:pt x="3365" y="22"/>
                    <a:pt x="3275" y="66"/>
                  </a:cubicBezTo>
                  <a:cubicBezTo>
                    <a:pt x="1137" y="1119"/>
                    <a:pt x="1" y="4110"/>
                    <a:pt x="1638" y="6867"/>
                  </a:cubicBezTo>
                  <a:cubicBezTo>
                    <a:pt x="3275" y="9624"/>
                    <a:pt x="7887" y="13968"/>
                    <a:pt x="10728" y="15605"/>
                  </a:cubicBezTo>
                  <a:cubicBezTo>
                    <a:pt x="12265" y="13166"/>
                    <a:pt x="15339" y="7819"/>
                    <a:pt x="15339" y="7819"/>
                  </a:cubicBezTo>
                  <a:cubicBezTo>
                    <a:pt x="15339" y="7819"/>
                    <a:pt x="6071" y="0"/>
                    <a:pt x="3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5431719" y="1392936"/>
              <a:ext cx="579464" cy="510653"/>
            </a:xfrm>
            <a:custGeom>
              <a:avLst/>
              <a:gdLst/>
              <a:ahLst/>
              <a:cxnLst/>
              <a:rect l="l" t="t" r="r" b="b"/>
              <a:pathLst>
                <a:path w="18080" h="15933" extrusionOk="0">
                  <a:moveTo>
                    <a:pt x="12671" y="0"/>
                  </a:moveTo>
                  <a:cubicBezTo>
                    <a:pt x="12332" y="0"/>
                    <a:pt x="11980" y="72"/>
                    <a:pt x="11630" y="230"/>
                  </a:cubicBezTo>
                  <a:cubicBezTo>
                    <a:pt x="11195" y="430"/>
                    <a:pt x="11028" y="798"/>
                    <a:pt x="10660" y="1099"/>
                  </a:cubicBezTo>
                  <a:cubicBezTo>
                    <a:pt x="10106" y="602"/>
                    <a:pt x="9391" y="337"/>
                    <a:pt x="8660" y="337"/>
                  </a:cubicBezTo>
                  <a:cubicBezTo>
                    <a:pt x="8334" y="337"/>
                    <a:pt x="8005" y="389"/>
                    <a:pt x="7686" y="497"/>
                  </a:cubicBezTo>
                  <a:cubicBezTo>
                    <a:pt x="6667" y="848"/>
                    <a:pt x="5915" y="1734"/>
                    <a:pt x="5731" y="2803"/>
                  </a:cubicBezTo>
                  <a:cubicBezTo>
                    <a:pt x="5371" y="2424"/>
                    <a:pt x="4845" y="2233"/>
                    <a:pt x="4314" y="2233"/>
                  </a:cubicBezTo>
                  <a:cubicBezTo>
                    <a:pt x="3908" y="2233"/>
                    <a:pt x="3498" y="2345"/>
                    <a:pt x="3158" y="2569"/>
                  </a:cubicBezTo>
                  <a:cubicBezTo>
                    <a:pt x="2373" y="3121"/>
                    <a:pt x="1955" y="4073"/>
                    <a:pt x="2072" y="5042"/>
                  </a:cubicBezTo>
                  <a:cubicBezTo>
                    <a:pt x="1253" y="5142"/>
                    <a:pt x="552" y="5744"/>
                    <a:pt x="351" y="6562"/>
                  </a:cubicBezTo>
                  <a:cubicBezTo>
                    <a:pt x="201" y="7398"/>
                    <a:pt x="568" y="8250"/>
                    <a:pt x="1270" y="8718"/>
                  </a:cubicBezTo>
                  <a:cubicBezTo>
                    <a:pt x="518" y="9269"/>
                    <a:pt x="0" y="10656"/>
                    <a:pt x="568" y="11525"/>
                  </a:cubicBezTo>
                  <a:cubicBezTo>
                    <a:pt x="1061" y="12287"/>
                    <a:pt x="2288" y="12608"/>
                    <a:pt x="3211" y="12608"/>
                  </a:cubicBezTo>
                  <a:cubicBezTo>
                    <a:pt x="3321" y="12608"/>
                    <a:pt x="3426" y="12603"/>
                    <a:pt x="3526" y="12594"/>
                  </a:cubicBezTo>
                  <a:lnTo>
                    <a:pt x="3526" y="12594"/>
                  </a:lnTo>
                  <a:cubicBezTo>
                    <a:pt x="3292" y="13563"/>
                    <a:pt x="4061" y="14365"/>
                    <a:pt x="4980" y="14532"/>
                  </a:cubicBezTo>
                  <a:cubicBezTo>
                    <a:pt x="5095" y="14553"/>
                    <a:pt x="5212" y="14563"/>
                    <a:pt x="5328" y="14563"/>
                  </a:cubicBezTo>
                  <a:cubicBezTo>
                    <a:pt x="5780" y="14563"/>
                    <a:pt x="6221" y="14411"/>
                    <a:pt x="6567" y="14131"/>
                  </a:cubicBezTo>
                  <a:cubicBezTo>
                    <a:pt x="6634" y="14215"/>
                    <a:pt x="6684" y="14315"/>
                    <a:pt x="6751" y="14399"/>
                  </a:cubicBezTo>
                  <a:cubicBezTo>
                    <a:pt x="7205" y="15061"/>
                    <a:pt x="7795" y="15425"/>
                    <a:pt x="8446" y="15425"/>
                  </a:cubicBezTo>
                  <a:cubicBezTo>
                    <a:pt x="8895" y="15425"/>
                    <a:pt x="9374" y="15252"/>
                    <a:pt x="9858" y="14883"/>
                  </a:cubicBezTo>
                  <a:cubicBezTo>
                    <a:pt x="10176" y="15533"/>
                    <a:pt x="10830" y="15933"/>
                    <a:pt x="11541" y="15933"/>
                  </a:cubicBezTo>
                  <a:cubicBezTo>
                    <a:pt x="11653" y="15933"/>
                    <a:pt x="11766" y="15923"/>
                    <a:pt x="11880" y="15903"/>
                  </a:cubicBezTo>
                  <a:cubicBezTo>
                    <a:pt x="12665" y="15752"/>
                    <a:pt x="13467" y="15234"/>
                    <a:pt x="13501" y="14432"/>
                  </a:cubicBezTo>
                  <a:cubicBezTo>
                    <a:pt x="13761" y="14537"/>
                    <a:pt x="14031" y="14587"/>
                    <a:pt x="14298" y="14587"/>
                  </a:cubicBezTo>
                  <a:cubicBezTo>
                    <a:pt x="15008" y="14587"/>
                    <a:pt x="15695" y="14233"/>
                    <a:pt x="16107" y="13613"/>
                  </a:cubicBezTo>
                  <a:cubicBezTo>
                    <a:pt x="16625" y="12761"/>
                    <a:pt x="16508" y="11542"/>
                    <a:pt x="15740" y="10923"/>
                  </a:cubicBezTo>
                  <a:lnTo>
                    <a:pt x="15740" y="10923"/>
                  </a:lnTo>
                  <a:cubicBezTo>
                    <a:pt x="15777" y="10925"/>
                    <a:pt x="15814" y="10926"/>
                    <a:pt x="15851" y="10926"/>
                  </a:cubicBezTo>
                  <a:cubicBezTo>
                    <a:pt x="16744" y="10926"/>
                    <a:pt x="17556" y="10353"/>
                    <a:pt x="17828" y="9486"/>
                  </a:cubicBezTo>
                  <a:cubicBezTo>
                    <a:pt x="18079" y="8601"/>
                    <a:pt x="17661" y="7364"/>
                    <a:pt x="16843" y="6947"/>
                  </a:cubicBezTo>
                  <a:cubicBezTo>
                    <a:pt x="17528" y="6278"/>
                    <a:pt x="17678" y="5209"/>
                    <a:pt x="17210" y="4374"/>
                  </a:cubicBezTo>
                  <a:cubicBezTo>
                    <a:pt x="16872" y="3749"/>
                    <a:pt x="16220" y="3378"/>
                    <a:pt x="15538" y="3378"/>
                  </a:cubicBezTo>
                  <a:cubicBezTo>
                    <a:pt x="15344" y="3378"/>
                    <a:pt x="15147" y="3408"/>
                    <a:pt x="14955" y="3471"/>
                  </a:cubicBezTo>
                  <a:cubicBezTo>
                    <a:pt x="15690" y="1736"/>
                    <a:pt x="14338" y="0"/>
                    <a:pt x="1267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5550593" y="1541648"/>
              <a:ext cx="348640" cy="581611"/>
            </a:xfrm>
            <a:custGeom>
              <a:avLst/>
              <a:gdLst/>
              <a:ahLst/>
              <a:cxnLst/>
              <a:rect l="l" t="t" r="r" b="b"/>
              <a:pathLst>
                <a:path w="10878" h="18147" extrusionOk="0">
                  <a:moveTo>
                    <a:pt x="9525" y="1"/>
                  </a:moveTo>
                  <a:cubicBezTo>
                    <a:pt x="9458" y="151"/>
                    <a:pt x="9525" y="636"/>
                    <a:pt x="9240" y="1120"/>
                  </a:cubicBezTo>
                  <a:cubicBezTo>
                    <a:pt x="8856" y="1789"/>
                    <a:pt x="6367" y="1555"/>
                    <a:pt x="5498" y="1872"/>
                  </a:cubicBezTo>
                  <a:cubicBezTo>
                    <a:pt x="4462" y="2223"/>
                    <a:pt x="4211" y="2474"/>
                    <a:pt x="3426" y="3159"/>
                  </a:cubicBezTo>
                  <a:cubicBezTo>
                    <a:pt x="3178" y="2197"/>
                    <a:pt x="2753" y="1617"/>
                    <a:pt x="2127" y="1617"/>
                  </a:cubicBezTo>
                  <a:cubicBezTo>
                    <a:pt x="2035" y="1617"/>
                    <a:pt x="1939" y="1629"/>
                    <a:pt x="1839" y="1655"/>
                  </a:cubicBezTo>
                  <a:cubicBezTo>
                    <a:pt x="986" y="1856"/>
                    <a:pt x="1421" y="4312"/>
                    <a:pt x="1939" y="4579"/>
                  </a:cubicBezTo>
                  <a:cubicBezTo>
                    <a:pt x="2190" y="4705"/>
                    <a:pt x="2390" y="4738"/>
                    <a:pt x="2531" y="4738"/>
                  </a:cubicBezTo>
                  <a:cubicBezTo>
                    <a:pt x="2690" y="4738"/>
                    <a:pt x="2774" y="4696"/>
                    <a:pt x="2774" y="4696"/>
                  </a:cubicBezTo>
                  <a:lnTo>
                    <a:pt x="2774" y="4696"/>
                  </a:lnTo>
                  <a:cubicBezTo>
                    <a:pt x="2774" y="4696"/>
                    <a:pt x="3092" y="8823"/>
                    <a:pt x="2707" y="9959"/>
                  </a:cubicBezTo>
                  <a:cubicBezTo>
                    <a:pt x="2323" y="11079"/>
                    <a:pt x="1187" y="11697"/>
                    <a:pt x="1" y="12081"/>
                  </a:cubicBezTo>
                  <a:cubicBezTo>
                    <a:pt x="1037" y="14003"/>
                    <a:pt x="4512" y="17512"/>
                    <a:pt x="6083" y="18146"/>
                  </a:cubicBezTo>
                  <a:cubicBezTo>
                    <a:pt x="7235" y="17862"/>
                    <a:pt x="8455" y="12148"/>
                    <a:pt x="8455" y="12148"/>
                  </a:cubicBezTo>
                  <a:cubicBezTo>
                    <a:pt x="8455" y="12148"/>
                    <a:pt x="7369" y="11964"/>
                    <a:pt x="6985" y="11547"/>
                  </a:cubicBezTo>
                  <a:cubicBezTo>
                    <a:pt x="6417" y="10928"/>
                    <a:pt x="6567" y="10143"/>
                    <a:pt x="6601" y="9842"/>
                  </a:cubicBezTo>
                  <a:cubicBezTo>
                    <a:pt x="6617" y="9580"/>
                    <a:pt x="6505" y="7936"/>
                    <a:pt x="7210" y="7936"/>
                  </a:cubicBezTo>
                  <a:cubicBezTo>
                    <a:pt x="7224" y="7936"/>
                    <a:pt x="7238" y="7936"/>
                    <a:pt x="7252" y="7938"/>
                  </a:cubicBezTo>
                  <a:cubicBezTo>
                    <a:pt x="7352" y="7938"/>
                    <a:pt x="7453" y="7954"/>
                    <a:pt x="7553" y="7971"/>
                  </a:cubicBezTo>
                  <a:cubicBezTo>
                    <a:pt x="7932" y="8043"/>
                    <a:pt x="8282" y="8079"/>
                    <a:pt x="8591" y="8079"/>
                  </a:cubicBezTo>
                  <a:cubicBezTo>
                    <a:pt x="9140" y="8079"/>
                    <a:pt x="9563" y="7967"/>
                    <a:pt x="9809" y="7754"/>
                  </a:cubicBezTo>
                  <a:cubicBezTo>
                    <a:pt x="10059" y="7537"/>
                    <a:pt x="10043" y="6584"/>
                    <a:pt x="10193" y="5682"/>
                  </a:cubicBezTo>
                  <a:cubicBezTo>
                    <a:pt x="10310" y="4997"/>
                    <a:pt x="10845" y="4930"/>
                    <a:pt x="10861" y="4696"/>
                  </a:cubicBezTo>
                  <a:cubicBezTo>
                    <a:pt x="10878" y="4128"/>
                    <a:pt x="10043" y="4663"/>
                    <a:pt x="10143" y="2323"/>
                  </a:cubicBezTo>
                  <a:cubicBezTo>
                    <a:pt x="10109" y="1037"/>
                    <a:pt x="9875" y="385"/>
                    <a:pt x="9525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5550593" y="1668566"/>
              <a:ext cx="271015" cy="454693"/>
            </a:xfrm>
            <a:custGeom>
              <a:avLst/>
              <a:gdLst/>
              <a:ahLst/>
              <a:cxnLst/>
              <a:rect l="l" t="t" r="r" b="b"/>
              <a:pathLst>
                <a:path w="8456" h="14187" extrusionOk="0">
                  <a:moveTo>
                    <a:pt x="3292" y="1"/>
                  </a:moveTo>
                  <a:cubicBezTo>
                    <a:pt x="3175" y="619"/>
                    <a:pt x="2774" y="736"/>
                    <a:pt x="2774" y="736"/>
                  </a:cubicBezTo>
                  <a:cubicBezTo>
                    <a:pt x="2774" y="736"/>
                    <a:pt x="3092" y="4863"/>
                    <a:pt x="2707" y="5999"/>
                  </a:cubicBezTo>
                  <a:cubicBezTo>
                    <a:pt x="2323" y="7119"/>
                    <a:pt x="1187" y="7737"/>
                    <a:pt x="1" y="8121"/>
                  </a:cubicBezTo>
                  <a:cubicBezTo>
                    <a:pt x="1037" y="10043"/>
                    <a:pt x="4512" y="13552"/>
                    <a:pt x="6083" y="14186"/>
                  </a:cubicBezTo>
                  <a:cubicBezTo>
                    <a:pt x="7235" y="13902"/>
                    <a:pt x="8455" y="8188"/>
                    <a:pt x="8455" y="8188"/>
                  </a:cubicBezTo>
                  <a:cubicBezTo>
                    <a:pt x="8455" y="8188"/>
                    <a:pt x="7319" y="8054"/>
                    <a:pt x="6985" y="7587"/>
                  </a:cubicBezTo>
                  <a:cubicBezTo>
                    <a:pt x="6550" y="6985"/>
                    <a:pt x="6567" y="6183"/>
                    <a:pt x="6601" y="5882"/>
                  </a:cubicBezTo>
                  <a:cubicBezTo>
                    <a:pt x="6617" y="5620"/>
                    <a:pt x="6505" y="3976"/>
                    <a:pt x="7210" y="3976"/>
                  </a:cubicBezTo>
                  <a:cubicBezTo>
                    <a:pt x="7224" y="3976"/>
                    <a:pt x="7238" y="3976"/>
                    <a:pt x="7252" y="3978"/>
                  </a:cubicBezTo>
                  <a:cubicBezTo>
                    <a:pt x="6433" y="3827"/>
                    <a:pt x="4245" y="3226"/>
                    <a:pt x="3459" y="770"/>
                  </a:cubicBezTo>
                  <a:cubicBezTo>
                    <a:pt x="3426" y="586"/>
                    <a:pt x="3359" y="352"/>
                    <a:pt x="3292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5609501" y="1610684"/>
              <a:ext cx="38043" cy="61664"/>
            </a:xfrm>
            <a:custGeom>
              <a:avLst/>
              <a:gdLst/>
              <a:ahLst/>
              <a:cxnLst/>
              <a:rect l="l" t="t" r="r" b="b"/>
              <a:pathLst>
                <a:path w="1187" h="1924" extrusionOk="0">
                  <a:moveTo>
                    <a:pt x="260" y="1"/>
                  </a:moveTo>
                  <a:cubicBezTo>
                    <a:pt x="96" y="1"/>
                    <a:pt x="1" y="103"/>
                    <a:pt x="1" y="103"/>
                  </a:cubicBezTo>
                  <a:cubicBezTo>
                    <a:pt x="7" y="102"/>
                    <a:pt x="13" y="102"/>
                    <a:pt x="19" y="102"/>
                  </a:cubicBezTo>
                  <a:cubicBezTo>
                    <a:pt x="620" y="102"/>
                    <a:pt x="702" y="905"/>
                    <a:pt x="702" y="905"/>
                  </a:cubicBezTo>
                  <a:cubicBezTo>
                    <a:pt x="619" y="921"/>
                    <a:pt x="535" y="938"/>
                    <a:pt x="468" y="955"/>
                  </a:cubicBezTo>
                  <a:cubicBezTo>
                    <a:pt x="101" y="1038"/>
                    <a:pt x="134" y="1924"/>
                    <a:pt x="652" y="1924"/>
                  </a:cubicBezTo>
                  <a:cubicBezTo>
                    <a:pt x="1187" y="1924"/>
                    <a:pt x="1120" y="504"/>
                    <a:pt x="602" y="136"/>
                  </a:cubicBezTo>
                  <a:cubicBezTo>
                    <a:pt x="469" y="33"/>
                    <a:pt x="354" y="1"/>
                    <a:pt x="260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5825325" y="1632157"/>
              <a:ext cx="27851" cy="27339"/>
            </a:xfrm>
            <a:custGeom>
              <a:avLst/>
              <a:gdLst/>
              <a:ahLst/>
              <a:cxnLst/>
              <a:rect l="l" t="t" r="r" b="b"/>
              <a:pathLst>
                <a:path w="869" h="853" extrusionOk="0">
                  <a:moveTo>
                    <a:pt x="435" y="1"/>
                  </a:moveTo>
                  <a:cubicBezTo>
                    <a:pt x="368" y="1"/>
                    <a:pt x="301" y="17"/>
                    <a:pt x="234" y="51"/>
                  </a:cubicBezTo>
                  <a:cubicBezTo>
                    <a:pt x="201" y="68"/>
                    <a:pt x="167" y="101"/>
                    <a:pt x="134" y="118"/>
                  </a:cubicBezTo>
                  <a:cubicBezTo>
                    <a:pt x="84" y="168"/>
                    <a:pt x="50" y="235"/>
                    <a:pt x="17" y="318"/>
                  </a:cubicBezTo>
                  <a:cubicBezTo>
                    <a:pt x="17" y="352"/>
                    <a:pt x="17" y="385"/>
                    <a:pt x="0" y="418"/>
                  </a:cubicBezTo>
                  <a:cubicBezTo>
                    <a:pt x="17" y="535"/>
                    <a:pt x="50" y="636"/>
                    <a:pt x="117" y="719"/>
                  </a:cubicBezTo>
                  <a:cubicBezTo>
                    <a:pt x="201" y="803"/>
                    <a:pt x="318" y="853"/>
                    <a:pt x="418" y="853"/>
                  </a:cubicBezTo>
                  <a:cubicBezTo>
                    <a:pt x="501" y="853"/>
                    <a:pt x="568" y="836"/>
                    <a:pt x="635" y="803"/>
                  </a:cubicBezTo>
                  <a:cubicBezTo>
                    <a:pt x="668" y="786"/>
                    <a:pt x="702" y="753"/>
                    <a:pt x="735" y="736"/>
                  </a:cubicBezTo>
                  <a:cubicBezTo>
                    <a:pt x="785" y="686"/>
                    <a:pt x="819" y="619"/>
                    <a:pt x="852" y="552"/>
                  </a:cubicBezTo>
                  <a:cubicBezTo>
                    <a:pt x="852" y="502"/>
                    <a:pt x="852" y="469"/>
                    <a:pt x="852" y="435"/>
                  </a:cubicBezTo>
                  <a:cubicBezTo>
                    <a:pt x="869" y="385"/>
                    <a:pt x="852" y="335"/>
                    <a:pt x="836" y="285"/>
                  </a:cubicBezTo>
                  <a:cubicBezTo>
                    <a:pt x="769" y="118"/>
                    <a:pt x="618" y="1"/>
                    <a:pt x="4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5807121" y="1718372"/>
              <a:ext cx="56248" cy="26537"/>
            </a:xfrm>
            <a:custGeom>
              <a:avLst/>
              <a:gdLst/>
              <a:ahLst/>
              <a:cxnLst/>
              <a:rect l="l" t="t" r="r" b="b"/>
              <a:pathLst>
                <a:path w="1755" h="828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419"/>
                    <a:pt x="368" y="753"/>
                    <a:pt x="785" y="820"/>
                  </a:cubicBezTo>
                  <a:cubicBezTo>
                    <a:pt x="822" y="825"/>
                    <a:pt x="858" y="827"/>
                    <a:pt x="894" y="827"/>
                  </a:cubicBezTo>
                  <a:cubicBezTo>
                    <a:pt x="1404" y="827"/>
                    <a:pt x="1754" y="302"/>
                    <a:pt x="1754" y="302"/>
                  </a:cubicBezTo>
                  <a:cubicBezTo>
                    <a:pt x="1754" y="302"/>
                    <a:pt x="1370" y="285"/>
                    <a:pt x="852" y="218"/>
                  </a:cubicBezTo>
                  <a:cubicBezTo>
                    <a:pt x="568" y="185"/>
                    <a:pt x="284" y="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5811928" y="1604851"/>
              <a:ext cx="43941" cy="21441"/>
            </a:xfrm>
            <a:custGeom>
              <a:avLst/>
              <a:gdLst/>
              <a:ahLst/>
              <a:cxnLst/>
              <a:rect l="l" t="t" r="r" b="b"/>
              <a:pathLst>
                <a:path w="1371" h="669" extrusionOk="0">
                  <a:moveTo>
                    <a:pt x="685" y="1"/>
                  </a:moveTo>
                  <a:cubicBezTo>
                    <a:pt x="218" y="17"/>
                    <a:pt x="0" y="669"/>
                    <a:pt x="0" y="669"/>
                  </a:cubicBezTo>
                  <a:cubicBezTo>
                    <a:pt x="218" y="535"/>
                    <a:pt x="452" y="452"/>
                    <a:pt x="685" y="385"/>
                  </a:cubicBezTo>
                  <a:cubicBezTo>
                    <a:pt x="763" y="374"/>
                    <a:pt x="841" y="368"/>
                    <a:pt x="919" y="368"/>
                  </a:cubicBezTo>
                  <a:cubicBezTo>
                    <a:pt x="1073" y="368"/>
                    <a:pt x="1226" y="390"/>
                    <a:pt x="1371" y="435"/>
                  </a:cubicBezTo>
                  <a:cubicBezTo>
                    <a:pt x="1371" y="435"/>
                    <a:pt x="1053" y="1"/>
                    <a:pt x="68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55AF28-0575-E95C-738D-B1646E822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945" y="363682"/>
            <a:ext cx="4727864" cy="3630068"/>
          </a:xfrm>
        </p:spPr>
        <p:txBody>
          <a:bodyPr/>
          <a:lstStyle/>
          <a:p>
            <a:pPr marL="165100" indent="0" algn="l">
              <a:buNone/>
            </a:pPr>
            <a:r>
              <a:rPr lang="es-MX" sz="2800" b="0" i="0" u="none" strike="noStrike" baseline="0" dirty="0">
                <a:latin typeface="ScalaPro-Regular"/>
              </a:rPr>
              <a:t>La planeación estratégica se ocupa de cuestiones tan fundamentales como que es la empresa hoy y quien debe</a:t>
            </a:r>
          </a:p>
          <a:p>
            <a:pPr marL="165100" indent="0" algn="l">
              <a:buNone/>
            </a:pPr>
            <a:r>
              <a:rPr lang="es-MX" sz="2800" b="0" i="0" u="none" strike="noStrike" baseline="0" dirty="0">
                <a:latin typeface="ScalaPro-Regular"/>
              </a:rPr>
              <a:t>ser, quienes son sus clientes y cuales alternativas tiene la</a:t>
            </a:r>
          </a:p>
          <a:p>
            <a:pPr marL="165100" indent="0" algn="l">
              <a:buNone/>
            </a:pPr>
            <a:r>
              <a:rPr lang="es-EC" sz="2800" b="0" i="0" u="none" strike="noStrike" baseline="0" dirty="0">
                <a:latin typeface="ScalaPro-Regular"/>
              </a:rPr>
              <a:t>organización</a:t>
            </a:r>
            <a:endParaRPr lang="es-EC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46"/>
          <p:cNvGrpSpPr/>
          <p:nvPr/>
        </p:nvGrpSpPr>
        <p:grpSpPr>
          <a:xfrm>
            <a:off x="6559896" y="501193"/>
            <a:ext cx="1484973" cy="4332819"/>
            <a:chOff x="2908125" y="238100"/>
            <a:chExt cx="1790850" cy="5225300"/>
          </a:xfrm>
        </p:grpSpPr>
        <p:sp>
          <p:nvSpPr>
            <p:cNvPr id="832" name="Google Shape;832;p46"/>
            <p:cNvSpPr/>
            <p:nvPr/>
          </p:nvSpPr>
          <p:spPr>
            <a:xfrm>
              <a:off x="3192700" y="5133000"/>
              <a:ext cx="744050" cy="330400"/>
            </a:xfrm>
            <a:custGeom>
              <a:avLst/>
              <a:gdLst/>
              <a:ahLst/>
              <a:cxnLst/>
              <a:rect l="l" t="t" r="r" b="b"/>
              <a:pathLst>
                <a:path w="29762" h="13216" extrusionOk="0">
                  <a:moveTo>
                    <a:pt x="17698" y="1"/>
                  </a:moveTo>
                  <a:cubicBezTo>
                    <a:pt x="17698" y="1"/>
                    <a:pt x="17979" y="3123"/>
                    <a:pt x="12299" y="5986"/>
                  </a:cubicBezTo>
                  <a:cubicBezTo>
                    <a:pt x="10398" y="6925"/>
                    <a:pt x="8403" y="7653"/>
                    <a:pt x="6361" y="8169"/>
                  </a:cubicBezTo>
                  <a:cubicBezTo>
                    <a:pt x="1550" y="9460"/>
                    <a:pt x="1" y="13215"/>
                    <a:pt x="1" y="13215"/>
                  </a:cubicBezTo>
                  <a:lnTo>
                    <a:pt x="29762" y="11901"/>
                  </a:lnTo>
                  <a:lnTo>
                    <a:pt x="29738" y="6315"/>
                  </a:lnTo>
                  <a:lnTo>
                    <a:pt x="29691" y="400"/>
                  </a:lnTo>
                  <a:lnTo>
                    <a:pt x="17698" y="1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3192700" y="5282650"/>
              <a:ext cx="744050" cy="180750"/>
            </a:xfrm>
            <a:custGeom>
              <a:avLst/>
              <a:gdLst/>
              <a:ahLst/>
              <a:cxnLst/>
              <a:rect l="l" t="t" r="r" b="b"/>
              <a:pathLst>
                <a:path w="29762" h="7230" extrusionOk="0">
                  <a:moveTo>
                    <a:pt x="12299" y="0"/>
                  </a:moveTo>
                  <a:cubicBezTo>
                    <a:pt x="10398" y="939"/>
                    <a:pt x="8403" y="1667"/>
                    <a:pt x="6361" y="2183"/>
                  </a:cubicBezTo>
                  <a:cubicBezTo>
                    <a:pt x="1550" y="3474"/>
                    <a:pt x="1" y="7229"/>
                    <a:pt x="1" y="7229"/>
                  </a:cubicBezTo>
                  <a:lnTo>
                    <a:pt x="29762" y="5915"/>
                  </a:lnTo>
                  <a:lnTo>
                    <a:pt x="29738" y="329"/>
                  </a:lnTo>
                  <a:cubicBezTo>
                    <a:pt x="27039" y="1268"/>
                    <a:pt x="22932" y="3309"/>
                    <a:pt x="15890" y="4248"/>
                  </a:cubicBezTo>
                  <a:cubicBezTo>
                    <a:pt x="15092" y="2723"/>
                    <a:pt x="13661" y="1221"/>
                    <a:pt x="1229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3520700" y="2446150"/>
              <a:ext cx="587400" cy="2779600"/>
            </a:xfrm>
            <a:custGeom>
              <a:avLst/>
              <a:gdLst/>
              <a:ahLst/>
              <a:cxnLst/>
              <a:rect l="l" t="t" r="r" b="b"/>
              <a:pathLst>
                <a:path w="23496" h="111184" extrusionOk="0">
                  <a:moveTo>
                    <a:pt x="23495" y="1"/>
                  </a:moveTo>
                  <a:lnTo>
                    <a:pt x="3545" y="1503"/>
                  </a:lnTo>
                  <a:cubicBezTo>
                    <a:pt x="3545" y="1503"/>
                    <a:pt x="3005" y="6197"/>
                    <a:pt x="2277" y="12886"/>
                  </a:cubicBezTo>
                  <a:cubicBezTo>
                    <a:pt x="822" y="26124"/>
                    <a:pt x="1" y="48163"/>
                    <a:pt x="142" y="56144"/>
                  </a:cubicBezTo>
                  <a:cubicBezTo>
                    <a:pt x="376" y="68161"/>
                    <a:pt x="2019" y="107850"/>
                    <a:pt x="2019" y="107850"/>
                  </a:cubicBezTo>
                  <a:lnTo>
                    <a:pt x="19810" y="111183"/>
                  </a:lnTo>
                  <a:cubicBezTo>
                    <a:pt x="19810" y="111183"/>
                    <a:pt x="19670" y="67222"/>
                    <a:pt x="19224" y="57129"/>
                  </a:cubicBezTo>
                  <a:cubicBezTo>
                    <a:pt x="19716" y="50065"/>
                    <a:pt x="21477" y="26547"/>
                    <a:pt x="22580" y="11994"/>
                  </a:cubicBezTo>
                  <a:cubicBezTo>
                    <a:pt x="23120" y="4953"/>
                    <a:pt x="23495" y="1"/>
                    <a:pt x="2349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6"/>
            <p:cNvSpPr/>
            <p:nvPr/>
          </p:nvSpPr>
          <p:spPr>
            <a:xfrm>
              <a:off x="3871600" y="5104850"/>
              <a:ext cx="744050" cy="328625"/>
            </a:xfrm>
            <a:custGeom>
              <a:avLst/>
              <a:gdLst/>
              <a:ahLst/>
              <a:cxnLst/>
              <a:rect l="l" t="t" r="r" b="b"/>
              <a:pathLst>
                <a:path w="29762" h="13145" extrusionOk="0">
                  <a:moveTo>
                    <a:pt x="16571" y="0"/>
                  </a:moveTo>
                  <a:lnTo>
                    <a:pt x="16571" y="0"/>
                  </a:lnTo>
                  <a:cubicBezTo>
                    <a:pt x="16571" y="0"/>
                    <a:pt x="17134" y="3099"/>
                    <a:pt x="11689" y="5962"/>
                  </a:cubicBezTo>
                  <a:cubicBezTo>
                    <a:pt x="9858" y="6901"/>
                    <a:pt x="7910" y="7628"/>
                    <a:pt x="5915" y="8145"/>
                  </a:cubicBezTo>
                  <a:cubicBezTo>
                    <a:pt x="1221" y="9412"/>
                    <a:pt x="0" y="13144"/>
                    <a:pt x="0" y="13144"/>
                  </a:cubicBezTo>
                  <a:lnTo>
                    <a:pt x="29762" y="11853"/>
                  </a:lnTo>
                  <a:lnTo>
                    <a:pt x="29222" y="6291"/>
                  </a:lnTo>
                  <a:lnTo>
                    <a:pt x="28659" y="399"/>
                  </a:lnTo>
                  <a:lnTo>
                    <a:pt x="16571" y="0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6"/>
            <p:cNvSpPr/>
            <p:nvPr/>
          </p:nvSpPr>
          <p:spPr>
            <a:xfrm>
              <a:off x="3871600" y="5253875"/>
              <a:ext cx="744050" cy="179600"/>
            </a:xfrm>
            <a:custGeom>
              <a:avLst/>
              <a:gdLst/>
              <a:ahLst/>
              <a:cxnLst/>
              <a:rect l="l" t="t" r="r" b="b"/>
              <a:pathLst>
                <a:path w="29762" h="7184" extrusionOk="0">
                  <a:moveTo>
                    <a:pt x="11689" y="1"/>
                  </a:moveTo>
                  <a:cubicBezTo>
                    <a:pt x="9858" y="940"/>
                    <a:pt x="7910" y="1667"/>
                    <a:pt x="5915" y="2184"/>
                  </a:cubicBezTo>
                  <a:cubicBezTo>
                    <a:pt x="1221" y="3451"/>
                    <a:pt x="0" y="7183"/>
                    <a:pt x="0" y="7183"/>
                  </a:cubicBezTo>
                  <a:lnTo>
                    <a:pt x="29762" y="5892"/>
                  </a:lnTo>
                  <a:lnTo>
                    <a:pt x="29222" y="330"/>
                  </a:lnTo>
                  <a:cubicBezTo>
                    <a:pt x="26593" y="1245"/>
                    <a:pt x="22673" y="3287"/>
                    <a:pt x="15679" y="4226"/>
                  </a:cubicBezTo>
                  <a:cubicBezTo>
                    <a:pt x="14740" y="2700"/>
                    <a:pt x="13168" y="1198"/>
                    <a:pt x="1168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4002450" y="2427975"/>
              <a:ext cx="674225" cy="2769025"/>
            </a:xfrm>
            <a:custGeom>
              <a:avLst/>
              <a:gdLst/>
              <a:ahLst/>
              <a:cxnLst/>
              <a:rect l="l" t="t" r="r" b="b"/>
              <a:pathLst>
                <a:path w="26969" h="110761" extrusionOk="0">
                  <a:moveTo>
                    <a:pt x="20655" y="0"/>
                  </a:moveTo>
                  <a:lnTo>
                    <a:pt x="775" y="1502"/>
                  </a:lnTo>
                  <a:cubicBezTo>
                    <a:pt x="775" y="1502"/>
                    <a:pt x="634" y="6173"/>
                    <a:pt x="517" y="12839"/>
                  </a:cubicBezTo>
                  <a:cubicBezTo>
                    <a:pt x="235" y="26030"/>
                    <a:pt x="0" y="47013"/>
                    <a:pt x="869" y="54969"/>
                  </a:cubicBezTo>
                  <a:cubicBezTo>
                    <a:pt x="2183" y="66916"/>
                    <a:pt x="8802" y="107451"/>
                    <a:pt x="8802" y="107451"/>
                  </a:cubicBezTo>
                  <a:lnTo>
                    <a:pt x="26969" y="110760"/>
                  </a:lnTo>
                  <a:cubicBezTo>
                    <a:pt x="26969" y="110760"/>
                    <a:pt x="22861" y="66963"/>
                    <a:pt x="21500" y="56894"/>
                  </a:cubicBezTo>
                  <a:cubicBezTo>
                    <a:pt x="21359" y="49876"/>
                    <a:pt x="21031" y="26452"/>
                    <a:pt x="20819" y="11947"/>
                  </a:cubicBezTo>
                  <a:cubicBezTo>
                    <a:pt x="20725" y="4929"/>
                    <a:pt x="20655" y="0"/>
                    <a:pt x="206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4005975" y="3086325"/>
              <a:ext cx="528125" cy="305750"/>
            </a:xfrm>
            <a:custGeom>
              <a:avLst/>
              <a:gdLst/>
              <a:ahLst/>
              <a:cxnLst/>
              <a:rect l="l" t="t" r="r" b="b"/>
              <a:pathLst>
                <a:path w="21125" h="12230" extrusionOk="0">
                  <a:moveTo>
                    <a:pt x="20983" y="1"/>
                  </a:moveTo>
                  <a:lnTo>
                    <a:pt x="0" y="494"/>
                  </a:lnTo>
                  <a:lnTo>
                    <a:pt x="0" y="12229"/>
                  </a:lnTo>
                  <a:lnTo>
                    <a:pt x="21124" y="11948"/>
                  </a:lnTo>
                  <a:cubicBezTo>
                    <a:pt x="21124" y="4906"/>
                    <a:pt x="20983" y="1"/>
                    <a:pt x="20983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6"/>
            <p:cNvSpPr/>
            <p:nvPr/>
          </p:nvSpPr>
          <p:spPr>
            <a:xfrm>
              <a:off x="3752475" y="319075"/>
              <a:ext cx="624950" cy="1124375"/>
            </a:xfrm>
            <a:custGeom>
              <a:avLst/>
              <a:gdLst/>
              <a:ahLst/>
              <a:cxnLst/>
              <a:rect l="l" t="t" r="r" b="b"/>
              <a:pathLst>
                <a:path w="24998" h="44975" extrusionOk="0">
                  <a:moveTo>
                    <a:pt x="11317" y="0"/>
                  </a:moveTo>
                  <a:cubicBezTo>
                    <a:pt x="6609" y="0"/>
                    <a:pt x="3498" y="1785"/>
                    <a:pt x="1691" y="5446"/>
                  </a:cubicBezTo>
                  <a:cubicBezTo>
                    <a:pt x="564" y="7723"/>
                    <a:pt x="1" y="10234"/>
                    <a:pt x="48" y="12769"/>
                  </a:cubicBezTo>
                  <a:cubicBezTo>
                    <a:pt x="24" y="15234"/>
                    <a:pt x="329" y="17675"/>
                    <a:pt x="893" y="20092"/>
                  </a:cubicBezTo>
                  <a:cubicBezTo>
                    <a:pt x="1268" y="21524"/>
                    <a:pt x="1714" y="22956"/>
                    <a:pt x="2630" y="24200"/>
                  </a:cubicBezTo>
                  <a:cubicBezTo>
                    <a:pt x="3874" y="25913"/>
                    <a:pt x="5540" y="26899"/>
                    <a:pt x="7770" y="26922"/>
                  </a:cubicBezTo>
                  <a:cubicBezTo>
                    <a:pt x="8263" y="26922"/>
                    <a:pt x="8756" y="26946"/>
                    <a:pt x="9225" y="26969"/>
                  </a:cubicBezTo>
                  <a:cubicBezTo>
                    <a:pt x="9240" y="26968"/>
                    <a:pt x="9255" y="26967"/>
                    <a:pt x="9269" y="26967"/>
                  </a:cubicBezTo>
                  <a:cubicBezTo>
                    <a:pt x="9483" y="26967"/>
                    <a:pt x="9649" y="27125"/>
                    <a:pt x="9671" y="27345"/>
                  </a:cubicBezTo>
                  <a:cubicBezTo>
                    <a:pt x="9812" y="28565"/>
                    <a:pt x="9929" y="29786"/>
                    <a:pt x="10046" y="31006"/>
                  </a:cubicBezTo>
                  <a:cubicBezTo>
                    <a:pt x="10093" y="31335"/>
                    <a:pt x="9859" y="31640"/>
                    <a:pt x="9530" y="31664"/>
                  </a:cubicBezTo>
                  <a:cubicBezTo>
                    <a:pt x="8896" y="31804"/>
                    <a:pt x="8263" y="31922"/>
                    <a:pt x="7629" y="32086"/>
                  </a:cubicBezTo>
                  <a:cubicBezTo>
                    <a:pt x="7371" y="32133"/>
                    <a:pt x="7183" y="32391"/>
                    <a:pt x="7253" y="32673"/>
                  </a:cubicBezTo>
                  <a:cubicBezTo>
                    <a:pt x="7324" y="33072"/>
                    <a:pt x="7418" y="33471"/>
                    <a:pt x="7535" y="33870"/>
                  </a:cubicBezTo>
                  <a:cubicBezTo>
                    <a:pt x="8427" y="36733"/>
                    <a:pt x="9600" y="39503"/>
                    <a:pt x="11032" y="42132"/>
                  </a:cubicBezTo>
                  <a:cubicBezTo>
                    <a:pt x="11502" y="42953"/>
                    <a:pt x="12088" y="43704"/>
                    <a:pt x="12769" y="44338"/>
                  </a:cubicBezTo>
                  <a:cubicBezTo>
                    <a:pt x="13199" y="44757"/>
                    <a:pt x="13448" y="44974"/>
                    <a:pt x="13667" y="44974"/>
                  </a:cubicBezTo>
                  <a:cubicBezTo>
                    <a:pt x="13913" y="44974"/>
                    <a:pt x="14120" y="44699"/>
                    <a:pt x="14506" y="44127"/>
                  </a:cubicBezTo>
                  <a:cubicBezTo>
                    <a:pt x="14741" y="43775"/>
                    <a:pt x="14975" y="43423"/>
                    <a:pt x="15187" y="43070"/>
                  </a:cubicBezTo>
                  <a:cubicBezTo>
                    <a:pt x="17815" y="38916"/>
                    <a:pt x="21007" y="35137"/>
                    <a:pt x="24645" y="31828"/>
                  </a:cubicBezTo>
                  <a:cubicBezTo>
                    <a:pt x="24716" y="31757"/>
                    <a:pt x="24786" y="31687"/>
                    <a:pt x="24857" y="31593"/>
                  </a:cubicBezTo>
                  <a:cubicBezTo>
                    <a:pt x="24997" y="31382"/>
                    <a:pt x="24927" y="31147"/>
                    <a:pt x="24692" y="31124"/>
                  </a:cubicBezTo>
                  <a:cubicBezTo>
                    <a:pt x="23824" y="30983"/>
                    <a:pt x="23589" y="30396"/>
                    <a:pt x="23495" y="29692"/>
                  </a:cubicBezTo>
                  <a:cubicBezTo>
                    <a:pt x="23378" y="28941"/>
                    <a:pt x="23308" y="28166"/>
                    <a:pt x="23214" y="27415"/>
                  </a:cubicBezTo>
                  <a:cubicBezTo>
                    <a:pt x="22768" y="24059"/>
                    <a:pt x="22322" y="20703"/>
                    <a:pt x="21852" y="17346"/>
                  </a:cubicBezTo>
                  <a:cubicBezTo>
                    <a:pt x="21477" y="14717"/>
                    <a:pt x="21148" y="12065"/>
                    <a:pt x="20468" y="9483"/>
                  </a:cubicBezTo>
                  <a:cubicBezTo>
                    <a:pt x="19951" y="7371"/>
                    <a:pt x="19106" y="5352"/>
                    <a:pt x="17980" y="3498"/>
                  </a:cubicBezTo>
                  <a:cubicBezTo>
                    <a:pt x="17088" y="2090"/>
                    <a:pt x="15726" y="1057"/>
                    <a:pt x="14154" y="541"/>
                  </a:cubicBezTo>
                  <a:cubicBezTo>
                    <a:pt x="13309" y="236"/>
                    <a:pt x="12417" y="48"/>
                    <a:pt x="11502" y="1"/>
                  </a:cubicBezTo>
                  <a:cubicBezTo>
                    <a:pt x="11440" y="0"/>
                    <a:pt x="11379" y="0"/>
                    <a:pt x="11317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6"/>
            <p:cNvSpPr/>
            <p:nvPr/>
          </p:nvSpPr>
          <p:spPr>
            <a:xfrm>
              <a:off x="3737225" y="304500"/>
              <a:ext cx="581525" cy="481375"/>
            </a:xfrm>
            <a:custGeom>
              <a:avLst/>
              <a:gdLst/>
              <a:ahLst/>
              <a:cxnLst/>
              <a:rect l="l" t="t" r="r" b="b"/>
              <a:pathLst>
                <a:path w="23261" h="19255" extrusionOk="0">
                  <a:moveTo>
                    <a:pt x="10978" y="1"/>
                  </a:moveTo>
                  <a:cubicBezTo>
                    <a:pt x="9800" y="1"/>
                    <a:pt x="8624" y="121"/>
                    <a:pt x="7464" y="349"/>
                  </a:cubicBezTo>
                  <a:cubicBezTo>
                    <a:pt x="5563" y="748"/>
                    <a:pt x="3756" y="1406"/>
                    <a:pt x="2207" y="2579"/>
                  </a:cubicBezTo>
                  <a:cubicBezTo>
                    <a:pt x="705" y="3706"/>
                    <a:pt x="1" y="5184"/>
                    <a:pt x="353" y="7039"/>
                  </a:cubicBezTo>
                  <a:cubicBezTo>
                    <a:pt x="611" y="8470"/>
                    <a:pt x="1503" y="9292"/>
                    <a:pt x="3028" y="9480"/>
                  </a:cubicBezTo>
                  <a:cubicBezTo>
                    <a:pt x="3714" y="9559"/>
                    <a:pt x="4411" y="9607"/>
                    <a:pt x="5111" y="9607"/>
                  </a:cubicBezTo>
                  <a:cubicBezTo>
                    <a:pt x="5441" y="9607"/>
                    <a:pt x="5772" y="9596"/>
                    <a:pt x="6103" y="9573"/>
                  </a:cubicBezTo>
                  <a:cubicBezTo>
                    <a:pt x="6690" y="9527"/>
                    <a:pt x="7277" y="9527"/>
                    <a:pt x="7863" y="9503"/>
                  </a:cubicBezTo>
                  <a:cubicBezTo>
                    <a:pt x="7923" y="9501"/>
                    <a:pt x="7981" y="9500"/>
                    <a:pt x="8039" y="9500"/>
                  </a:cubicBezTo>
                  <a:cubicBezTo>
                    <a:pt x="9179" y="9500"/>
                    <a:pt x="10099" y="9951"/>
                    <a:pt x="10680" y="11381"/>
                  </a:cubicBezTo>
                  <a:cubicBezTo>
                    <a:pt x="10844" y="11803"/>
                    <a:pt x="10915" y="12273"/>
                    <a:pt x="11055" y="12719"/>
                  </a:cubicBezTo>
                  <a:cubicBezTo>
                    <a:pt x="11102" y="12859"/>
                    <a:pt x="11220" y="12977"/>
                    <a:pt x="11337" y="13047"/>
                  </a:cubicBezTo>
                  <a:cubicBezTo>
                    <a:pt x="11484" y="13104"/>
                    <a:pt x="11635" y="13130"/>
                    <a:pt x="11783" y="13130"/>
                  </a:cubicBezTo>
                  <a:cubicBezTo>
                    <a:pt x="12252" y="13130"/>
                    <a:pt x="12696" y="12865"/>
                    <a:pt x="12910" y="12437"/>
                  </a:cubicBezTo>
                  <a:cubicBezTo>
                    <a:pt x="13027" y="12132"/>
                    <a:pt x="13144" y="11850"/>
                    <a:pt x="13285" y="11592"/>
                  </a:cubicBezTo>
                  <a:cubicBezTo>
                    <a:pt x="13488" y="11165"/>
                    <a:pt x="13927" y="10910"/>
                    <a:pt x="14397" y="10910"/>
                  </a:cubicBezTo>
                  <a:cubicBezTo>
                    <a:pt x="14417" y="10910"/>
                    <a:pt x="14438" y="10910"/>
                    <a:pt x="14459" y="10911"/>
                  </a:cubicBezTo>
                  <a:cubicBezTo>
                    <a:pt x="14999" y="10911"/>
                    <a:pt x="15468" y="11310"/>
                    <a:pt x="15609" y="11827"/>
                  </a:cubicBezTo>
                  <a:cubicBezTo>
                    <a:pt x="15703" y="12179"/>
                    <a:pt x="15773" y="12531"/>
                    <a:pt x="15773" y="12883"/>
                  </a:cubicBezTo>
                  <a:cubicBezTo>
                    <a:pt x="15797" y="13235"/>
                    <a:pt x="15773" y="13610"/>
                    <a:pt x="15773" y="13963"/>
                  </a:cubicBezTo>
                  <a:cubicBezTo>
                    <a:pt x="15632" y="14972"/>
                    <a:pt x="15703" y="16028"/>
                    <a:pt x="15984" y="17014"/>
                  </a:cubicBezTo>
                  <a:cubicBezTo>
                    <a:pt x="16424" y="18463"/>
                    <a:pt x="17541" y="19255"/>
                    <a:pt x="19066" y="19255"/>
                  </a:cubicBezTo>
                  <a:cubicBezTo>
                    <a:pt x="19172" y="19255"/>
                    <a:pt x="19279" y="19251"/>
                    <a:pt x="19388" y="19244"/>
                  </a:cubicBezTo>
                  <a:cubicBezTo>
                    <a:pt x="19974" y="19197"/>
                    <a:pt x="20538" y="19032"/>
                    <a:pt x="21078" y="18798"/>
                  </a:cubicBezTo>
                  <a:cubicBezTo>
                    <a:pt x="21993" y="18469"/>
                    <a:pt x="22650" y="17718"/>
                    <a:pt x="22885" y="16779"/>
                  </a:cubicBezTo>
                  <a:cubicBezTo>
                    <a:pt x="23166" y="15723"/>
                    <a:pt x="23260" y="14643"/>
                    <a:pt x="23166" y="13587"/>
                  </a:cubicBezTo>
                  <a:cubicBezTo>
                    <a:pt x="23026" y="11005"/>
                    <a:pt x="22345" y="8494"/>
                    <a:pt x="21148" y="6194"/>
                  </a:cubicBezTo>
                  <a:cubicBezTo>
                    <a:pt x="20655" y="5278"/>
                    <a:pt x="20068" y="4410"/>
                    <a:pt x="19364" y="3635"/>
                  </a:cubicBezTo>
                  <a:cubicBezTo>
                    <a:pt x="17369" y="1452"/>
                    <a:pt x="14905" y="162"/>
                    <a:pt x="11807" y="21"/>
                  </a:cubicBezTo>
                  <a:cubicBezTo>
                    <a:pt x="11530" y="7"/>
                    <a:pt x="11254" y="1"/>
                    <a:pt x="10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6"/>
            <p:cNvSpPr/>
            <p:nvPr/>
          </p:nvSpPr>
          <p:spPr>
            <a:xfrm>
              <a:off x="3747800" y="541275"/>
              <a:ext cx="420725" cy="468150"/>
            </a:xfrm>
            <a:custGeom>
              <a:avLst/>
              <a:gdLst/>
              <a:ahLst/>
              <a:cxnLst/>
              <a:rect l="l" t="t" r="r" b="b"/>
              <a:pathLst>
                <a:path w="16829" h="18726" extrusionOk="0">
                  <a:moveTo>
                    <a:pt x="13941" y="793"/>
                  </a:moveTo>
                  <a:cubicBezTo>
                    <a:pt x="14700" y="793"/>
                    <a:pt x="15439" y="1272"/>
                    <a:pt x="15679" y="2097"/>
                  </a:cubicBezTo>
                  <a:cubicBezTo>
                    <a:pt x="15960" y="2989"/>
                    <a:pt x="16054" y="3905"/>
                    <a:pt x="15960" y="4820"/>
                  </a:cubicBezTo>
                  <a:cubicBezTo>
                    <a:pt x="15773" y="6604"/>
                    <a:pt x="15467" y="8364"/>
                    <a:pt x="15022" y="10101"/>
                  </a:cubicBezTo>
                  <a:cubicBezTo>
                    <a:pt x="14857" y="10852"/>
                    <a:pt x="14646" y="11580"/>
                    <a:pt x="14411" y="12307"/>
                  </a:cubicBezTo>
                  <a:cubicBezTo>
                    <a:pt x="14304" y="12616"/>
                    <a:pt x="14166" y="12763"/>
                    <a:pt x="13976" y="12763"/>
                  </a:cubicBezTo>
                  <a:cubicBezTo>
                    <a:pt x="13833" y="12763"/>
                    <a:pt x="13660" y="12680"/>
                    <a:pt x="13449" y="12519"/>
                  </a:cubicBezTo>
                  <a:cubicBezTo>
                    <a:pt x="12604" y="11908"/>
                    <a:pt x="11994" y="11017"/>
                    <a:pt x="11712" y="10007"/>
                  </a:cubicBezTo>
                  <a:cubicBezTo>
                    <a:pt x="11430" y="9021"/>
                    <a:pt x="11430" y="7989"/>
                    <a:pt x="11407" y="6862"/>
                  </a:cubicBezTo>
                  <a:cubicBezTo>
                    <a:pt x="11360" y="6228"/>
                    <a:pt x="11618" y="5430"/>
                    <a:pt x="11219" y="4726"/>
                  </a:cubicBezTo>
                  <a:cubicBezTo>
                    <a:pt x="11407" y="3459"/>
                    <a:pt x="11642" y="2168"/>
                    <a:pt x="12721" y="1276"/>
                  </a:cubicBezTo>
                  <a:cubicBezTo>
                    <a:pt x="13077" y="946"/>
                    <a:pt x="13512" y="793"/>
                    <a:pt x="13941" y="793"/>
                  </a:cubicBezTo>
                  <a:close/>
                  <a:moveTo>
                    <a:pt x="13940" y="1"/>
                  </a:moveTo>
                  <a:cubicBezTo>
                    <a:pt x="13523" y="1"/>
                    <a:pt x="13098" y="100"/>
                    <a:pt x="12698" y="314"/>
                  </a:cubicBezTo>
                  <a:cubicBezTo>
                    <a:pt x="12064" y="595"/>
                    <a:pt x="11571" y="1088"/>
                    <a:pt x="11266" y="1722"/>
                  </a:cubicBezTo>
                  <a:cubicBezTo>
                    <a:pt x="11008" y="2215"/>
                    <a:pt x="10797" y="2731"/>
                    <a:pt x="10632" y="3271"/>
                  </a:cubicBezTo>
                  <a:cubicBezTo>
                    <a:pt x="10140" y="4914"/>
                    <a:pt x="10726" y="5923"/>
                    <a:pt x="8849" y="6064"/>
                  </a:cubicBezTo>
                  <a:cubicBezTo>
                    <a:pt x="8802" y="6064"/>
                    <a:pt x="3568" y="7097"/>
                    <a:pt x="1033" y="7308"/>
                  </a:cubicBezTo>
                  <a:cubicBezTo>
                    <a:pt x="188" y="7355"/>
                    <a:pt x="0" y="7543"/>
                    <a:pt x="47" y="8341"/>
                  </a:cubicBezTo>
                  <a:cubicBezTo>
                    <a:pt x="188" y="10805"/>
                    <a:pt x="329" y="11462"/>
                    <a:pt x="1385" y="13763"/>
                  </a:cubicBezTo>
                  <a:cubicBezTo>
                    <a:pt x="2629" y="16462"/>
                    <a:pt x="4694" y="18034"/>
                    <a:pt x="7769" y="18621"/>
                  </a:cubicBezTo>
                  <a:cubicBezTo>
                    <a:pt x="8145" y="18690"/>
                    <a:pt x="8502" y="18726"/>
                    <a:pt x="8844" y="18726"/>
                  </a:cubicBezTo>
                  <a:cubicBezTo>
                    <a:pt x="9891" y="18726"/>
                    <a:pt x="10798" y="18396"/>
                    <a:pt x="11665" y="17706"/>
                  </a:cubicBezTo>
                  <a:cubicBezTo>
                    <a:pt x="12721" y="16837"/>
                    <a:pt x="13707" y="15898"/>
                    <a:pt x="14623" y="14889"/>
                  </a:cubicBezTo>
                  <a:cubicBezTo>
                    <a:pt x="15022" y="14467"/>
                    <a:pt x="15467" y="14068"/>
                    <a:pt x="15045" y="13411"/>
                  </a:cubicBezTo>
                  <a:cubicBezTo>
                    <a:pt x="14857" y="13129"/>
                    <a:pt x="15162" y="12824"/>
                    <a:pt x="15256" y="12542"/>
                  </a:cubicBezTo>
                  <a:cubicBezTo>
                    <a:pt x="16031" y="10078"/>
                    <a:pt x="16524" y="7519"/>
                    <a:pt x="16782" y="4937"/>
                  </a:cubicBezTo>
                  <a:cubicBezTo>
                    <a:pt x="16782" y="3694"/>
                    <a:pt x="16829" y="2661"/>
                    <a:pt x="16430" y="1675"/>
                  </a:cubicBezTo>
                  <a:cubicBezTo>
                    <a:pt x="15993" y="633"/>
                    <a:pt x="14991" y="1"/>
                    <a:pt x="139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6"/>
            <p:cNvSpPr/>
            <p:nvPr/>
          </p:nvSpPr>
          <p:spPr>
            <a:xfrm>
              <a:off x="3736050" y="238100"/>
              <a:ext cx="559225" cy="339200"/>
            </a:xfrm>
            <a:custGeom>
              <a:avLst/>
              <a:gdLst/>
              <a:ahLst/>
              <a:cxnLst/>
              <a:rect l="l" t="t" r="r" b="b"/>
              <a:pathLst>
                <a:path w="22369" h="13568" extrusionOk="0">
                  <a:moveTo>
                    <a:pt x="17893" y="1"/>
                  </a:moveTo>
                  <a:cubicBezTo>
                    <a:pt x="17683" y="1"/>
                    <a:pt x="17447" y="10"/>
                    <a:pt x="17181" y="24"/>
                  </a:cubicBezTo>
                  <a:cubicBezTo>
                    <a:pt x="15351" y="118"/>
                    <a:pt x="13520" y="283"/>
                    <a:pt x="11689" y="470"/>
                  </a:cubicBezTo>
                  <a:cubicBezTo>
                    <a:pt x="9694" y="635"/>
                    <a:pt x="7723" y="869"/>
                    <a:pt x="5728" y="1081"/>
                  </a:cubicBezTo>
                  <a:cubicBezTo>
                    <a:pt x="4601" y="1175"/>
                    <a:pt x="3474" y="1362"/>
                    <a:pt x="2371" y="1621"/>
                  </a:cubicBezTo>
                  <a:cubicBezTo>
                    <a:pt x="1644" y="1761"/>
                    <a:pt x="1057" y="2348"/>
                    <a:pt x="893" y="3099"/>
                  </a:cubicBezTo>
                  <a:cubicBezTo>
                    <a:pt x="822" y="3381"/>
                    <a:pt x="799" y="3686"/>
                    <a:pt x="728" y="3991"/>
                  </a:cubicBezTo>
                  <a:cubicBezTo>
                    <a:pt x="376" y="5704"/>
                    <a:pt x="400" y="7465"/>
                    <a:pt x="188" y="9178"/>
                  </a:cubicBezTo>
                  <a:cubicBezTo>
                    <a:pt x="118" y="10352"/>
                    <a:pt x="48" y="11525"/>
                    <a:pt x="24" y="12722"/>
                  </a:cubicBezTo>
                  <a:cubicBezTo>
                    <a:pt x="1" y="13403"/>
                    <a:pt x="165" y="13567"/>
                    <a:pt x="846" y="13567"/>
                  </a:cubicBezTo>
                  <a:cubicBezTo>
                    <a:pt x="1550" y="13567"/>
                    <a:pt x="2254" y="13520"/>
                    <a:pt x="2935" y="13473"/>
                  </a:cubicBezTo>
                  <a:cubicBezTo>
                    <a:pt x="5422" y="13262"/>
                    <a:pt x="7887" y="13051"/>
                    <a:pt x="10375" y="12816"/>
                  </a:cubicBezTo>
                  <a:cubicBezTo>
                    <a:pt x="13755" y="12535"/>
                    <a:pt x="17134" y="12065"/>
                    <a:pt x="20467" y="11408"/>
                  </a:cubicBezTo>
                  <a:cubicBezTo>
                    <a:pt x="22369" y="11009"/>
                    <a:pt x="22275" y="11267"/>
                    <a:pt x="21758" y="9483"/>
                  </a:cubicBezTo>
                  <a:cubicBezTo>
                    <a:pt x="21688" y="9178"/>
                    <a:pt x="21594" y="8897"/>
                    <a:pt x="21524" y="8591"/>
                  </a:cubicBezTo>
                  <a:cubicBezTo>
                    <a:pt x="21007" y="6456"/>
                    <a:pt x="20491" y="4296"/>
                    <a:pt x="19998" y="2160"/>
                  </a:cubicBezTo>
                  <a:cubicBezTo>
                    <a:pt x="19588" y="419"/>
                    <a:pt x="19339" y="1"/>
                    <a:pt x="17893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3081225" y="1082900"/>
              <a:ext cx="1605425" cy="2088875"/>
            </a:xfrm>
            <a:custGeom>
              <a:avLst/>
              <a:gdLst/>
              <a:ahLst/>
              <a:cxnLst/>
              <a:rect l="l" t="t" r="r" b="b"/>
              <a:pathLst>
                <a:path w="64217" h="83555" extrusionOk="0">
                  <a:moveTo>
                    <a:pt x="50869" y="0"/>
                  </a:moveTo>
                  <a:cubicBezTo>
                    <a:pt x="50437" y="0"/>
                    <a:pt x="50160" y="296"/>
                    <a:pt x="49242" y="1134"/>
                  </a:cubicBezTo>
                  <a:cubicBezTo>
                    <a:pt x="46355" y="3857"/>
                    <a:pt x="43727" y="6861"/>
                    <a:pt x="41426" y="10100"/>
                  </a:cubicBezTo>
                  <a:cubicBezTo>
                    <a:pt x="41004" y="10687"/>
                    <a:pt x="40652" y="11344"/>
                    <a:pt x="40088" y="11837"/>
                  </a:cubicBezTo>
                  <a:cubicBezTo>
                    <a:pt x="39643" y="11626"/>
                    <a:pt x="39502" y="11203"/>
                    <a:pt x="39267" y="10875"/>
                  </a:cubicBezTo>
                  <a:cubicBezTo>
                    <a:pt x="37648" y="8340"/>
                    <a:pt x="36357" y="5617"/>
                    <a:pt x="35418" y="2754"/>
                  </a:cubicBezTo>
                  <a:cubicBezTo>
                    <a:pt x="34967" y="1381"/>
                    <a:pt x="34832" y="1093"/>
                    <a:pt x="33843" y="1093"/>
                  </a:cubicBezTo>
                  <a:cubicBezTo>
                    <a:pt x="33597" y="1093"/>
                    <a:pt x="33299" y="1111"/>
                    <a:pt x="32930" y="1134"/>
                  </a:cubicBezTo>
                  <a:cubicBezTo>
                    <a:pt x="32719" y="1157"/>
                    <a:pt x="32507" y="1157"/>
                    <a:pt x="32296" y="1204"/>
                  </a:cubicBezTo>
                  <a:cubicBezTo>
                    <a:pt x="29949" y="1510"/>
                    <a:pt x="27672" y="2143"/>
                    <a:pt x="25490" y="3082"/>
                  </a:cubicBezTo>
                  <a:cubicBezTo>
                    <a:pt x="22743" y="4326"/>
                    <a:pt x="20162" y="5969"/>
                    <a:pt x="17861" y="7941"/>
                  </a:cubicBezTo>
                  <a:cubicBezTo>
                    <a:pt x="12979" y="11978"/>
                    <a:pt x="8426" y="16320"/>
                    <a:pt x="3779" y="20615"/>
                  </a:cubicBezTo>
                  <a:cubicBezTo>
                    <a:pt x="3615" y="20756"/>
                    <a:pt x="3474" y="20897"/>
                    <a:pt x="3333" y="21061"/>
                  </a:cubicBezTo>
                  <a:cubicBezTo>
                    <a:pt x="2746" y="21648"/>
                    <a:pt x="2394" y="22446"/>
                    <a:pt x="2371" y="23267"/>
                  </a:cubicBezTo>
                  <a:cubicBezTo>
                    <a:pt x="2371" y="24089"/>
                    <a:pt x="2371" y="24910"/>
                    <a:pt x="2371" y="25732"/>
                  </a:cubicBezTo>
                  <a:cubicBezTo>
                    <a:pt x="2371" y="27422"/>
                    <a:pt x="2441" y="29135"/>
                    <a:pt x="2371" y="30801"/>
                  </a:cubicBezTo>
                  <a:cubicBezTo>
                    <a:pt x="2300" y="32280"/>
                    <a:pt x="1925" y="33665"/>
                    <a:pt x="188" y="34228"/>
                  </a:cubicBezTo>
                  <a:cubicBezTo>
                    <a:pt x="0" y="34275"/>
                    <a:pt x="23" y="34627"/>
                    <a:pt x="211" y="34721"/>
                  </a:cubicBezTo>
                  <a:cubicBezTo>
                    <a:pt x="446" y="34839"/>
                    <a:pt x="704" y="34932"/>
                    <a:pt x="962" y="35003"/>
                  </a:cubicBezTo>
                  <a:cubicBezTo>
                    <a:pt x="1585" y="35098"/>
                    <a:pt x="2213" y="35145"/>
                    <a:pt x="2842" y="35145"/>
                  </a:cubicBezTo>
                  <a:cubicBezTo>
                    <a:pt x="3610" y="35145"/>
                    <a:pt x="4379" y="35074"/>
                    <a:pt x="5140" y="34932"/>
                  </a:cubicBezTo>
                  <a:cubicBezTo>
                    <a:pt x="6572" y="34627"/>
                    <a:pt x="7957" y="34228"/>
                    <a:pt x="9318" y="33735"/>
                  </a:cubicBezTo>
                  <a:cubicBezTo>
                    <a:pt x="12158" y="32656"/>
                    <a:pt x="14928" y="31365"/>
                    <a:pt x="17556" y="29863"/>
                  </a:cubicBezTo>
                  <a:cubicBezTo>
                    <a:pt x="17932" y="29651"/>
                    <a:pt x="18307" y="29464"/>
                    <a:pt x="18683" y="29276"/>
                  </a:cubicBezTo>
                  <a:cubicBezTo>
                    <a:pt x="18740" y="29244"/>
                    <a:pt x="18798" y="29230"/>
                    <a:pt x="18853" y="29230"/>
                  </a:cubicBezTo>
                  <a:cubicBezTo>
                    <a:pt x="19005" y="29230"/>
                    <a:pt x="19135" y="29339"/>
                    <a:pt x="19152" y="29511"/>
                  </a:cubicBezTo>
                  <a:cubicBezTo>
                    <a:pt x="19152" y="29816"/>
                    <a:pt x="19129" y="30121"/>
                    <a:pt x="19105" y="30426"/>
                  </a:cubicBezTo>
                  <a:cubicBezTo>
                    <a:pt x="18706" y="33853"/>
                    <a:pt x="18613" y="37280"/>
                    <a:pt x="18049" y="40683"/>
                  </a:cubicBezTo>
                  <a:cubicBezTo>
                    <a:pt x="17650" y="43265"/>
                    <a:pt x="17392" y="45870"/>
                    <a:pt x="17110" y="48475"/>
                  </a:cubicBezTo>
                  <a:cubicBezTo>
                    <a:pt x="16735" y="51879"/>
                    <a:pt x="16383" y="55305"/>
                    <a:pt x="16031" y="58709"/>
                  </a:cubicBezTo>
                  <a:cubicBezTo>
                    <a:pt x="15843" y="60492"/>
                    <a:pt x="15726" y="62276"/>
                    <a:pt x="15538" y="64083"/>
                  </a:cubicBezTo>
                  <a:cubicBezTo>
                    <a:pt x="15092" y="68707"/>
                    <a:pt x="14646" y="73355"/>
                    <a:pt x="14200" y="78002"/>
                  </a:cubicBezTo>
                  <a:cubicBezTo>
                    <a:pt x="14130" y="78612"/>
                    <a:pt x="14083" y="79222"/>
                    <a:pt x="14059" y="79833"/>
                  </a:cubicBezTo>
                  <a:cubicBezTo>
                    <a:pt x="14036" y="80372"/>
                    <a:pt x="14177" y="80560"/>
                    <a:pt x="14763" y="80701"/>
                  </a:cubicBezTo>
                  <a:cubicBezTo>
                    <a:pt x="15444" y="80865"/>
                    <a:pt x="16125" y="81006"/>
                    <a:pt x="16805" y="81124"/>
                  </a:cubicBezTo>
                  <a:cubicBezTo>
                    <a:pt x="20302" y="81781"/>
                    <a:pt x="23847" y="82133"/>
                    <a:pt x="27391" y="82461"/>
                  </a:cubicBezTo>
                  <a:cubicBezTo>
                    <a:pt x="30606" y="82766"/>
                    <a:pt x="33822" y="83142"/>
                    <a:pt x="37061" y="83306"/>
                  </a:cubicBezTo>
                  <a:cubicBezTo>
                    <a:pt x="39770" y="83472"/>
                    <a:pt x="42487" y="83554"/>
                    <a:pt x="45205" y="83554"/>
                  </a:cubicBezTo>
                  <a:cubicBezTo>
                    <a:pt x="49433" y="83554"/>
                    <a:pt x="53665" y="83354"/>
                    <a:pt x="57880" y="82954"/>
                  </a:cubicBezTo>
                  <a:cubicBezTo>
                    <a:pt x="59170" y="82837"/>
                    <a:pt x="60461" y="82766"/>
                    <a:pt x="61752" y="82555"/>
                  </a:cubicBezTo>
                  <a:cubicBezTo>
                    <a:pt x="64146" y="82180"/>
                    <a:pt x="63935" y="82438"/>
                    <a:pt x="63865" y="80208"/>
                  </a:cubicBezTo>
                  <a:cubicBezTo>
                    <a:pt x="63747" y="76429"/>
                    <a:pt x="63513" y="72627"/>
                    <a:pt x="63325" y="68848"/>
                  </a:cubicBezTo>
                  <a:cubicBezTo>
                    <a:pt x="63137" y="64248"/>
                    <a:pt x="62668" y="59647"/>
                    <a:pt x="62715" y="55024"/>
                  </a:cubicBezTo>
                  <a:cubicBezTo>
                    <a:pt x="62715" y="54296"/>
                    <a:pt x="62668" y="53592"/>
                    <a:pt x="62644" y="52864"/>
                  </a:cubicBezTo>
                  <a:cubicBezTo>
                    <a:pt x="62550" y="50095"/>
                    <a:pt x="62386" y="47349"/>
                    <a:pt x="62339" y="44579"/>
                  </a:cubicBezTo>
                  <a:cubicBezTo>
                    <a:pt x="62269" y="40378"/>
                    <a:pt x="62480" y="36176"/>
                    <a:pt x="62715" y="31975"/>
                  </a:cubicBezTo>
                  <a:cubicBezTo>
                    <a:pt x="62949" y="27562"/>
                    <a:pt x="63560" y="23197"/>
                    <a:pt x="63888" y="18808"/>
                  </a:cubicBezTo>
                  <a:cubicBezTo>
                    <a:pt x="64123" y="16202"/>
                    <a:pt x="64217" y="13574"/>
                    <a:pt x="64170" y="10968"/>
                  </a:cubicBezTo>
                  <a:cubicBezTo>
                    <a:pt x="64123" y="10311"/>
                    <a:pt x="64052" y="9631"/>
                    <a:pt x="63935" y="8997"/>
                  </a:cubicBezTo>
                  <a:cubicBezTo>
                    <a:pt x="63653" y="7002"/>
                    <a:pt x="62480" y="5241"/>
                    <a:pt x="60766" y="4185"/>
                  </a:cubicBezTo>
                  <a:cubicBezTo>
                    <a:pt x="58232" y="2495"/>
                    <a:pt x="55439" y="1228"/>
                    <a:pt x="52481" y="406"/>
                  </a:cubicBezTo>
                  <a:cubicBezTo>
                    <a:pt x="51617" y="173"/>
                    <a:pt x="51198" y="0"/>
                    <a:pt x="5086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2927475" y="1162275"/>
              <a:ext cx="792175" cy="865525"/>
            </a:xfrm>
            <a:custGeom>
              <a:avLst/>
              <a:gdLst/>
              <a:ahLst/>
              <a:cxnLst/>
              <a:rect l="l" t="t" r="r" b="b"/>
              <a:pathLst>
                <a:path w="31687" h="34621" extrusionOk="0">
                  <a:moveTo>
                    <a:pt x="25232" y="26124"/>
                  </a:moveTo>
                  <a:cubicBezTo>
                    <a:pt x="25232" y="26124"/>
                    <a:pt x="24645" y="5000"/>
                    <a:pt x="31686" y="1"/>
                  </a:cubicBezTo>
                  <a:cubicBezTo>
                    <a:pt x="31686" y="1"/>
                    <a:pt x="24011" y="2911"/>
                    <a:pt x="12605" y="14952"/>
                  </a:cubicBezTo>
                  <a:cubicBezTo>
                    <a:pt x="12605" y="14952"/>
                    <a:pt x="1" y="28166"/>
                    <a:pt x="6173" y="31405"/>
                  </a:cubicBezTo>
                  <a:cubicBezTo>
                    <a:pt x="12323" y="34621"/>
                    <a:pt x="25232" y="26124"/>
                    <a:pt x="25232" y="26124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6"/>
            <p:cNvSpPr/>
            <p:nvPr/>
          </p:nvSpPr>
          <p:spPr>
            <a:xfrm>
              <a:off x="3911500" y="1135900"/>
              <a:ext cx="787475" cy="912575"/>
            </a:xfrm>
            <a:custGeom>
              <a:avLst/>
              <a:gdLst/>
              <a:ahLst/>
              <a:cxnLst/>
              <a:rect l="l" t="t" r="r" b="b"/>
              <a:pathLst>
                <a:path w="31499" h="36503" extrusionOk="0">
                  <a:moveTo>
                    <a:pt x="24366" y="1"/>
                  </a:moveTo>
                  <a:cubicBezTo>
                    <a:pt x="23501" y="1"/>
                    <a:pt x="22637" y="204"/>
                    <a:pt x="21852" y="610"/>
                  </a:cubicBezTo>
                  <a:cubicBezTo>
                    <a:pt x="20608" y="1197"/>
                    <a:pt x="19458" y="2018"/>
                    <a:pt x="18496" y="3004"/>
                  </a:cubicBezTo>
                  <a:cubicBezTo>
                    <a:pt x="17745" y="3779"/>
                    <a:pt x="17017" y="4624"/>
                    <a:pt x="16313" y="5469"/>
                  </a:cubicBezTo>
                  <a:cubicBezTo>
                    <a:pt x="14553" y="7675"/>
                    <a:pt x="12956" y="9998"/>
                    <a:pt x="11525" y="12416"/>
                  </a:cubicBezTo>
                  <a:cubicBezTo>
                    <a:pt x="8826" y="16922"/>
                    <a:pt x="6103" y="21429"/>
                    <a:pt x="3286" y="25865"/>
                  </a:cubicBezTo>
                  <a:cubicBezTo>
                    <a:pt x="2395" y="27273"/>
                    <a:pt x="1573" y="28705"/>
                    <a:pt x="728" y="30137"/>
                  </a:cubicBezTo>
                  <a:cubicBezTo>
                    <a:pt x="540" y="30465"/>
                    <a:pt x="376" y="30770"/>
                    <a:pt x="235" y="31122"/>
                  </a:cubicBezTo>
                  <a:cubicBezTo>
                    <a:pt x="0" y="31545"/>
                    <a:pt x="71" y="32061"/>
                    <a:pt x="376" y="32413"/>
                  </a:cubicBezTo>
                  <a:cubicBezTo>
                    <a:pt x="564" y="32672"/>
                    <a:pt x="799" y="32883"/>
                    <a:pt x="1033" y="33094"/>
                  </a:cubicBezTo>
                  <a:cubicBezTo>
                    <a:pt x="2911" y="34690"/>
                    <a:pt x="5141" y="35793"/>
                    <a:pt x="7535" y="36333"/>
                  </a:cubicBezTo>
                  <a:cubicBezTo>
                    <a:pt x="7994" y="36446"/>
                    <a:pt x="8458" y="36502"/>
                    <a:pt x="8917" y="36502"/>
                  </a:cubicBezTo>
                  <a:cubicBezTo>
                    <a:pt x="10173" y="36502"/>
                    <a:pt x="11397" y="36084"/>
                    <a:pt x="12393" y="35277"/>
                  </a:cubicBezTo>
                  <a:cubicBezTo>
                    <a:pt x="13355" y="34526"/>
                    <a:pt x="14271" y="33728"/>
                    <a:pt x="15139" y="32883"/>
                  </a:cubicBezTo>
                  <a:cubicBezTo>
                    <a:pt x="16430" y="31592"/>
                    <a:pt x="17627" y="30184"/>
                    <a:pt x="18707" y="28705"/>
                  </a:cubicBezTo>
                  <a:cubicBezTo>
                    <a:pt x="21195" y="25325"/>
                    <a:pt x="23659" y="21969"/>
                    <a:pt x="26077" y="18565"/>
                  </a:cubicBezTo>
                  <a:cubicBezTo>
                    <a:pt x="27931" y="15984"/>
                    <a:pt x="29480" y="13214"/>
                    <a:pt x="30724" y="10304"/>
                  </a:cubicBezTo>
                  <a:cubicBezTo>
                    <a:pt x="31217" y="9154"/>
                    <a:pt x="31499" y="7933"/>
                    <a:pt x="31499" y="6689"/>
                  </a:cubicBezTo>
                  <a:cubicBezTo>
                    <a:pt x="31499" y="5985"/>
                    <a:pt x="31358" y="5257"/>
                    <a:pt x="31053" y="4600"/>
                  </a:cubicBezTo>
                  <a:cubicBezTo>
                    <a:pt x="30114" y="2582"/>
                    <a:pt x="28377" y="1033"/>
                    <a:pt x="26241" y="328"/>
                  </a:cubicBezTo>
                  <a:cubicBezTo>
                    <a:pt x="25635" y="110"/>
                    <a:pt x="25000" y="1"/>
                    <a:pt x="2436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6"/>
            <p:cNvSpPr/>
            <p:nvPr/>
          </p:nvSpPr>
          <p:spPr>
            <a:xfrm>
              <a:off x="2953875" y="921125"/>
              <a:ext cx="305150" cy="1028925"/>
            </a:xfrm>
            <a:custGeom>
              <a:avLst/>
              <a:gdLst/>
              <a:ahLst/>
              <a:cxnLst/>
              <a:rect l="l" t="t" r="r" b="b"/>
              <a:pathLst>
                <a:path w="12206" h="41157" extrusionOk="0">
                  <a:moveTo>
                    <a:pt x="3310" y="0"/>
                  </a:moveTo>
                  <a:cubicBezTo>
                    <a:pt x="3029" y="0"/>
                    <a:pt x="2817" y="235"/>
                    <a:pt x="2794" y="517"/>
                  </a:cubicBezTo>
                  <a:cubicBezTo>
                    <a:pt x="2723" y="1221"/>
                    <a:pt x="2630" y="1948"/>
                    <a:pt x="2630" y="2653"/>
                  </a:cubicBezTo>
                  <a:cubicBezTo>
                    <a:pt x="2536" y="5117"/>
                    <a:pt x="2324" y="7558"/>
                    <a:pt x="1972" y="9999"/>
                  </a:cubicBezTo>
                  <a:cubicBezTo>
                    <a:pt x="1433" y="14318"/>
                    <a:pt x="775" y="18636"/>
                    <a:pt x="423" y="22979"/>
                  </a:cubicBezTo>
                  <a:cubicBezTo>
                    <a:pt x="165" y="26147"/>
                    <a:pt x="1" y="29316"/>
                    <a:pt x="470" y="32484"/>
                  </a:cubicBezTo>
                  <a:cubicBezTo>
                    <a:pt x="728" y="34573"/>
                    <a:pt x="1409" y="36592"/>
                    <a:pt x="2489" y="38423"/>
                  </a:cubicBezTo>
                  <a:cubicBezTo>
                    <a:pt x="3052" y="39385"/>
                    <a:pt x="3850" y="40159"/>
                    <a:pt x="4836" y="40699"/>
                  </a:cubicBezTo>
                  <a:cubicBezTo>
                    <a:pt x="5367" y="41003"/>
                    <a:pt x="5966" y="41156"/>
                    <a:pt x="6568" y="41156"/>
                  </a:cubicBezTo>
                  <a:cubicBezTo>
                    <a:pt x="7082" y="41156"/>
                    <a:pt x="7599" y="41044"/>
                    <a:pt x="8075" y="40817"/>
                  </a:cubicBezTo>
                  <a:cubicBezTo>
                    <a:pt x="8990" y="40394"/>
                    <a:pt x="9765" y="39737"/>
                    <a:pt x="10305" y="38892"/>
                  </a:cubicBezTo>
                  <a:cubicBezTo>
                    <a:pt x="11337" y="37202"/>
                    <a:pt x="11924" y="35301"/>
                    <a:pt x="12018" y="33353"/>
                  </a:cubicBezTo>
                  <a:cubicBezTo>
                    <a:pt x="12206" y="30161"/>
                    <a:pt x="11994" y="26992"/>
                    <a:pt x="11408" y="23847"/>
                  </a:cubicBezTo>
                  <a:cubicBezTo>
                    <a:pt x="11079" y="21875"/>
                    <a:pt x="10657" y="19927"/>
                    <a:pt x="10422" y="17956"/>
                  </a:cubicBezTo>
                  <a:cubicBezTo>
                    <a:pt x="10046" y="14834"/>
                    <a:pt x="9859" y="11712"/>
                    <a:pt x="9882" y="8591"/>
                  </a:cubicBezTo>
                  <a:cubicBezTo>
                    <a:pt x="9882" y="6032"/>
                    <a:pt x="9788" y="3474"/>
                    <a:pt x="9741" y="916"/>
                  </a:cubicBezTo>
                  <a:cubicBezTo>
                    <a:pt x="9718" y="681"/>
                    <a:pt x="9671" y="470"/>
                    <a:pt x="9600" y="235"/>
                  </a:cubicBezTo>
                  <a:cubicBezTo>
                    <a:pt x="7512" y="0"/>
                    <a:pt x="5399" y="94"/>
                    <a:pt x="3310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6"/>
            <p:cNvSpPr/>
            <p:nvPr/>
          </p:nvSpPr>
          <p:spPr>
            <a:xfrm>
              <a:off x="3425075" y="1193375"/>
              <a:ext cx="789225" cy="818550"/>
            </a:xfrm>
            <a:custGeom>
              <a:avLst/>
              <a:gdLst/>
              <a:ahLst/>
              <a:cxnLst/>
              <a:rect l="l" t="t" r="r" b="b"/>
              <a:pathLst>
                <a:path w="31569" h="32742" extrusionOk="0">
                  <a:moveTo>
                    <a:pt x="5218" y="0"/>
                  </a:moveTo>
                  <a:cubicBezTo>
                    <a:pt x="5079" y="0"/>
                    <a:pt x="4931" y="72"/>
                    <a:pt x="4741" y="212"/>
                  </a:cubicBezTo>
                  <a:cubicBezTo>
                    <a:pt x="3192" y="1339"/>
                    <a:pt x="1666" y="2465"/>
                    <a:pt x="0" y="3709"/>
                  </a:cubicBezTo>
                  <a:cubicBezTo>
                    <a:pt x="516" y="4414"/>
                    <a:pt x="1901" y="5728"/>
                    <a:pt x="2371" y="6268"/>
                  </a:cubicBezTo>
                  <a:cubicBezTo>
                    <a:pt x="4788" y="9155"/>
                    <a:pt x="5962" y="11549"/>
                    <a:pt x="8074" y="14623"/>
                  </a:cubicBezTo>
                  <a:cubicBezTo>
                    <a:pt x="11008" y="18872"/>
                    <a:pt x="13989" y="23073"/>
                    <a:pt x="17486" y="26922"/>
                  </a:cubicBezTo>
                  <a:cubicBezTo>
                    <a:pt x="19199" y="28870"/>
                    <a:pt x="21265" y="30490"/>
                    <a:pt x="23565" y="31663"/>
                  </a:cubicBezTo>
                  <a:cubicBezTo>
                    <a:pt x="24668" y="32227"/>
                    <a:pt x="25865" y="32579"/>
                    <a:pt x="27109" y="32720"/>
                  </a:cubicBezTo>
                  <a:cubicBezTo>
                    <a:pt x="27274" y="32734"/>
                    <a:pt x="27437" y="32741"/>
                    <a:pt x="27598" y="32741"/>
                  </a:cubicBezTo>
                  <a:cubicBezTo>
                    <a:pt x="28770" y="32741"/>
                    <a:pt x="29834" y="32354"/>
                    <a:pt x="30536" y="31405"/>
                  </a:cubicBezTo>
                  <a:cubicBezTo>
                    <a:pt x="31287" y="30443"/>
                    <a:pt x="31569" y="29222"/>
                    <a:pt x="31334" y="28049"/>
                  </a:cubicBezTo>
                  <a:cubicBezTo>
                    <a:pt x="31005" y="26312"/>
                    <a:pt x="30278" y="24669"/>
                    <a:pt x="29174" y="23308"/>
                  </a:cubicBezTo>
                  <a:cubicBezTo>
                    <a:pt x="28283" y="22205"/>
                    <a:pt x="27414" y="21078"/>
                    <a:pt x="26428" y="20069"/>
                  </a:cubicBezTo>
                  <a:cubicBezTo>
                    <a:pt x="24574" y="18191"/>
                    <a:pt x="22579" y="16478"/>
                    <a:pt x="20467" y="14882"/>
                  </a:cubicBezTo>
                  <a:cubicBezTo>
                    <a:pt x="16735" y="12065"/>
                    <a:pt x="13519" y="8756"/>
                    <a:pt x="10398" y="5376"/>
                  </a:cubicBezTo>
                  <a:cubicBezTo>
                    <a:pt x="8849" y="3709"/>
                    <a:pt x="7346" y="2043"/>
                    <a:pt x="5821" y="400"/>
                  </a:cubicBezTo>
                  <a:cubicBezTo>
                    <a:pt x="5578" y="131"/>
                    <a:pt x="5406" y="0"/>
                    <a:pt x="5218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6"/>
            <p:cNvSpPr/>
            <p:nvPr/>
          </p:nvSpPr>
          <p:spPr>
            <a:xfrm>
              <a:off x="3913500" y="1072200"/>
              <a:ext cx="480950" cy="384125"/>
            </a:xfrm>
            <a:custGeom>
              <a:avLst/>
              <a:gdLst/>
              <a:ahLst/>
              <a:cxnLst/>
              <a:rect l="l" t="t" r="r" b="b"/>
              <a:pathLst>
                <a:path w="19238" h="15365" extrusionOk="0">
                  <a:moveTo>
                    <a:pt x="17860" y="0"/>
                  </a:moveTo>
                  <a:cubicBezTo>
                    <a:pt x="17461" y="0"/>
                    <a:pt x="17072" y="174"/>
                    <a:pt x="16796" y="482"/>
                  </a:cubicBezTo>
                  <a:cubicBezTo>
                    <a:pt x="16421" y="858"/>
                    <a:pt x="16022" y="1210"/>
                    <a:pt x="15646" y="1562"/>
                  </a:cubicBezTo>
                  <a:cubicBezTo>
                    <a:pt x="12783" y="4308"/>
                    <a:pt x="10177" y="7336"/>
                    <a:pt x="7877" y="10575"/>
                  </a:cubicBezTo>
                  <a:cubicBezTo>
                    <a:pt x="7549" y="11138"/>
                    <a:pt x="7126" y="11608"/>
                    <a:pt x="6633" y="12007"/>
                  </a:cubicBezTo>
                  <a:cubicBezTo>
                    <a:pt x="6375" y="11584"/>
                    <a:pt x="6164" y="11303"/>
                    <a:pt x="6023" y="10974"/>
                  </a:cubicBezTo>
                  <a:cubicBezTo>
                    <a:pt x="5272" y="9425"/>
                    <a:pt x="4521" y="7899"/>
                    <a:pt x="3840" y="6350"/>
                  </a:cubicBezTo>
                  <a:cubicBezTo>
                    <a:pt x="3206" y="4918"/>
                    <a:pt x="2596" y="3510"/>
                    <a:pt x="2033" y="2055"/>
                  </a:cubicBezTo>
                  <a:cubicBezTo>
                    <a:pt x="1879" y="1571"/>
                    <a:pt x="1437" y="1252"/>
                    <a:pt x="938" y="1252"/>
                  </a:cubicBezTo>
                  <a:cubicBezTo>
                    <a:pt x="904" y="1252"/>
                    <a:pt x="870" y="1254"/>
                    <a:pt x="836" y="1257"/>
                  </a:cubicBezTo>
                  <a:cubicBezTo>
                    <a:pt x="803" y="1256"/>
                    <a:pt x="770" y="1255"/>
                    <a:pt x="740" y="1255"/>
                  </a:cubicBezTo>
                  <a:cubicBezTo>
                    <a:pt x="140" y="1255"/>
                    <a:pt x="0" y="1477"/>
                    <a:pt x="179" y="2102"/>
                  </a:cubicBezTo>
                  <a:cubicBezTo>
                    <a:pt x="273" y="2430"/>
                    <a:pt x="413" y="2782"/>
                    <a:pt x="531" y="3111"/>
                  </a:cubicBezTo>
                  <a:cubicBezTo>
                    <a:pt x="2009" y="7101"/>
                    <a:pt x="3864" y="10927"/>
                    <a:pt x="6046" y="14565"/>
                  </a:cubicBezTo>
                  <a:cubicBezTo>
                    <a:pt x="6117" y="14706"/>
                    <a:pt x="6187" y="14847"/>
                    <a:pt x="6281" y="14964"/>
                  </a:cubicBezTo>
                  <a:cubicBezTo>
                    <a:pt x="6470" y="15229"/>
                    <a:pt x="6639" y="15365"/>
                    <a:pt x="6810" y="15365"/>
                  </a:cubicBezTo>
                  <a:cubicBezTo>
                    <a:pt x="6956" y="15365"/>
                    <a:pt x="7104" y="15264"/>
                    <a:pt x="7267" y="15058"/>
                  </a:cubicBezTo>
                  <a:cubicBezTo>
                    <a:pt x="8041" y="14072"/>
                    <a:pt x="8769" y="13063"/>
                    <a:pt x="9497" y="12030"/>
                  </a:cubicBezTo>
                  <a:cubicBezTo>
                    <a:pt x="11985" y="8416"/>
                    <a:pt x="14848" y="5059"/>
                    <a:pt x="17993" y="2008"/>
                  </a:cubicBezTo>
                  <a:cubicBezTo>
                    <a:pt x="18251" y="1750"/>
                    <a:pt x="18510" y="1492"/>
                    <a:pt x="18768" y="1210"/>
                  </a:cubicBezTo>
                  <a:cubicBezTo>
                    <a:pt x="19237" y="670"/>
                    <a:pt x="19120" y="342"/>
                    <a:pt x="18392" y="107"/>
                  </a:cubicBezTo>
                  <a:cubicBezTo>
                    <a:pt x="18219" y="34"/>
                    <a:pt x="18038" y="0"/>
                    <a:pt x="1786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6"/>
            <p:cNvSpPr/>
            <p:nvPr/>
          </p:nvSpPr>
          <p:spPr>
            <a:xfrm>
              <a:off x="2908125" y="425475"/>
              <a:ext cx="322150" cy="571950"/>
            </a:xfrm>
            <a:custGeom>
              <a:avLst/>
              <a:gdLst/>
              <a:ahLst/>
              <a:cxnLst/>
              <a:rect l="l" t="t" r="r" b="b"/>
              <a:pathLst>
                <a:path w="12886" h="22878" extrusionOk="0">
                  <a:moveTo>
                    <a:pt x="5231" y="1"/>
                  </a:moveTo>
                  <a:cubicBezTo>
                    <a:pt x="5099" y="1"/>
                    <a:pt x="4965" y="51"/>
                    <a:pt x="4859" y="158"/>
                  </a:cubicBezTo>
                  <a:cubicBezTo>
                    <a:pt x="4718" y="298"/>
                    <a:pt x="4600" y="486"/>
                    <a:pt x="4530" y="697"/>
                  </a:cubicBezTo>
                  <a:cubicBezTo>
                    <a:pt x="4342" y="1542"/>
                    <a:pt x="4037" y="2364"/>
                    <a:pt x="4061" y="3256"/>
                  </a:cubicBezTo>
                  <a:cubicBezTo>
                    <a:pt x="4084" y="4077"/>
                    <a:pt x="4037" y="4875"/>
                    <a:pt x="4014" y="5697"/>
                  </a:cubicBezTo>
                  <a:lnTo>
                    <a:pt x="3708" y="5650"/>
                  </a:lnTo>
                  <a:cubicBezTo>
                    <a:pt x="3732" y="4570"/>
                    <a:pt x="3755" y="3490"/>
                    <a:pt x="3755" y="2411"/>
                  </a:cubicBezTo>
                  <a:cubicBezTo>
                    <a:pt x="3755" y="1965"/>
                    <a:pt x="3708" y="1542"/>
                    <a:pt x="3638" y="1120"/>
                  </a:cubicBezTo>
                  <a:cubicBezTo>
                    <a:pt x="3615" y="885"/>
                    <a:pt x="3403" y="721"/>
                    <a:pt x="3169" y="721"/>
                  </a:cubicBezTo>
                  <a:cubicBezTo>
                    <a:pt x="2934" y="721"/>
                    <a:pt x="2746" y="885"/>
                    <a:pt x="2676" y="1096"/>
                  </a:cubicBezTo>
                  <a:cubicBezTo>
                    <a:pt x="2582" y="1284"/>
                    <a:pt x="2488" y="1495"/>
                    <a:pt x="2441" y="1707"/>
                  </a:cubicBezTo>
                  <a:cubicBezTo>
                    <a:pt x="2230" y="2927"/>
                    <a:pt x="1901" y="4148"/>
                    <a:pt x="1972" y="5415"/>
                  </a:cubicBezTo>
                  <a:cubicBezTo>
                    <a:pt x="1995" y="5955"/>
                    <a:pt x="2066" y="6495"/>
                    <a:pt x="1784" y="7058"/>
                  </a:cubicBezTo>
                  <a:cubicBezTo>
                    <a:pt x="1620" y="6706"/>
                    <a:pt x="1549" y="6330"/>
                    <a:pt x="1620" y="5931"/>
                  </a:cubicBezTo>
                  <a:cubicBezTo>
                    <a:pt x="1620" y="5227"/>
                    <a:pt x="1643" y="4523"/>
                    <a:pt x="1643" y="3819"/>
                  </a:cubicBezTo>
                  <a:cubicBezTo>
                    <a:pt x="1643" y="3537"/>
                    <a:pt x="1596" y="3279"/>
                    <a:pt x="1502" y="3021"/>
                  </a:cubicBezTo>
                  <a:cubicBezTo>
                    <a:pt x="1432" y="2880"/>
                    <a:pt x="1291" y="2786"/>
                    <a:pt x="1127" y="2763"/>
                  </a:cubicBezTo>
                  <a:cubicBezTo>
                    <a:pt x="962" y="2763"/>
                    <a:pt x="822" y="2857"/>
                    <a:pt x="728" y="2974"/>
                  </a:cubicBezTo>
                  <a:cubicBezTo>
                    <a:pt x="587" y="3279"/>
                    <a:pt x="469" y="3584"/>
                    <a:pt x="399" y="3913"/>
                  </a:cubicBezTo>
                  <a:cubicBezTo>
                    <a:pt x="188" y="5180"/>
                    <a:pt x="47" y="6495"/>
                    <a:pt x="47" y="7786"/>
                  </a:cubicBezTo>
                  <a:cubicBezTo>
                    <a:pt x="0" y="9499"/>
                    <a:pt x="423" y="11166"/>
                    <a:pt x="1267" y="12644"/>
                  </a:cubicBezTo>
                  <a:cubicBezTo>
                    <a:pt x="1620" y="13278"/>
                    <a:pt x="1995" y="13888"/>
                    <a:pt x="2347" y="14498"/>
                  </a:cubicBezTo>
                  <a:cubicBezTo>
                    <a:pt x="3474" y="16493"/>
                    <a:pt x="4272" y="18559"/>
                    <a:pt x="4037" y="20883"/>
                  </a:cubicBezTo>
                  <a:cubicBezTo>
                    <a:pt x="4014" y="21305"/>
                    <a:pt x="4037" y="21751"/>
                    <a:pt x="4061" y="22173"/>
                  </a:cubicBezTo>
                  <a:cubicBezTo>
                    <a:pt x="4107" y="22643"/>
                    <a:pt x="4342" y="22878"/>
                    <a:pt x="4835" y="22878"/>
                  </a:cubicBezTo>
                  <a:cubicBezTo>
                    <a:pt x="5398" y="22878"/>
                    <a:pt x="5962" y="22878"/>
                    <a:pt x="6548" y="22854"/>
                  </a:cubicBezTo>
                  <a:cubicBezTo>
                    <a:pt x="8074" y="22807"/>
                    <a:pt x="9623" y="22784"/>
                    <a:pt x="11172" y="22737"/>
                  </a:cubicBezTo>
                  <a:cubicBezTo>
                    <a:pt x="11783" y="22713"/>
                    <a:pt x="11994" y="22502"/>
                    <a:pt x="12111" y="21962"/>
                  </a:cubicBezTo>
                  <a:cubicBezTo>
                    <a:pt x="12182" y="21657"/>
                    <a:pt x="12228" y="21329"/>
                    <a:pt x="12228" y="21000"/>
                  </a:cubicBezTo>
                  <a:cubicBezTo>
                    <a:pt x="12322" y="19803"/>
                    <a:pt x="12463" y="18629"/>
                    <a:pt x="12581" y="17432"/>
                  </a:cubicBezTo>
                  <a:cubicBezTo>
                    <a:pt x="12792" y="15390"/>
                    <a:pt x="12886" y="13325"/>
                    <a:pt x="12064" y="11330"/>
                  </a:cubicBezTo>
                  <a:cubicBezTo>
                    <a:pt x="11900" y="10813"/>
                    <a:pt x="11759" y="10274"/>
                    <a:pt x="11642" y="9757"/>
                  </a:cubicBezTo>
                  <a:cubicBezTo>
                    <a:pt x="11407" y="8959"/>
                    <a:pt x="11172" y="8185"/>
                    <a:pt x="10938" y="7410"/>
                  </a:cubicBezTo>
                  <a:cubicBezTo>
                    <a:pt x="10773" y="6941"/>
                    <a:pt x="10679" y="6424"/>
                    <a:pt x="10069" y="6307"/>
                  </a:cubicBezTo>
                  <a:cubicBezTo>
                    <a:pt x="10053" y="6305"/>
                    <a:pt x="10037" y="6304"/>
                    <a:pt x="10021" y="6304"/>
                  </a:cubicBezTo>
                  <a:cubicBezTo>
                    <a:pt x="9671" y="6304"/>
                    <a:pt x="9433" y="6792"/>
                    <a:pt x="9388" y="7645"/>
                  </a:cubicBezTo>
                  <a:cubicBezTo>
                    <a:pt x="9365" y="8396"/>
                    <a:pt x="9365" y="9124"/>
                    <a:pt x="9342" y="9922"/>
                  </a:cubicBezTo>
                  <a:cubicBezTo>
                    <a:pt x="8637" y="9194"/>
                    <a:pt x="8497" y="8959"/>
                    <a:pt x="8426" y="8091"/>
                  </a:cubicBezTo>
                  <a:cubicBezTo>
                    <a:pt x="8309" y="6612"/>
                    <a:pt x="8215" y="5157"/>
                    <a:pt x="8168" y="3702"/>
                  </a:cubicBezTo>
                  <a:cubicBezTo>
                    <a:pt x="8168" y="2998"/>
                    <a:pt x="8074" y="2293"/>
                    <a:pt x="7910" y="1589"/>
                  </a:cubicBezTo>
                  <a:cubicBezTo>
                    <a:pt x="7816" y="1167"/>
                    <a:pt x="7722" y="721"/>
                    <a:pt x="7182" y="604"/>
                  </a:cubicBezTo>
                  <a:cubicBezTo>
                    <a:pt x="7155" y="598"/>
                    <a:pt x="7127" y="595"/>
                    <a:pt x="7101" y="595"/>
                  </a:cubicBezTo>
                  <a:cubicBezTo>
                    <a:pt x="6811" y="595"/>
                    <a:pt x="6586" y="942"/>
                    <a:pt x="6478" y="1566"/>
                  </a:cubicBezTo>
                  <a:cubicBezTo>
                    <a:pt x="6431" y="1941"/>
                    <a:pt x="6408" y="2317"/>
                    <a:pt x="6337" y="2692"/>
                  </a:cubicBezTo>
                  <a:cubicBezTo>
                    <a:pt x="6314" y="2904"/>
                    <a:pt x="6408" y="3162"/>
                    <a:pt x="5962" y="3162"/>
                  </a:cubicBezTo>
                  <a:cubicBezTo>
                    <a:pt x="5938" y="2481"/>
                    <a:pt x="5891" y="1777"/>
                    <a:pt x="5844" y="1096"/>
                  </a:cubicBezTo>
                  <a:cubicBezTo>
                    <a:pt x="5821" y="815"/>
                    <a:pt x="5774" y="557"/>
                    <a:pt x="5704" y="298"/>
                  </a:cubicBezTo>
                  <a:cubicBezTo>
                    <a:pt x="5607" y="105"/>
                    <a:pt x="5420" y="1"/>
                    <a:pt x="523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6"/>
            <p:cNvSpPr/>
            <p:nvPr/>
          </p:nvSpPr>
          <p:spPr>
            <a:xfrm>
              <a:off x="3249025" y="1063150"/>
              <a:ext cx="160800" cy="205375"/>
            </a:xfrm>
            <a:custGeom>
              <a:avLst/>
              <a:gdLst/>
              <a:ahLst/>
              <a:cxnLst/>
              <a:rect l="l" t="t" r="r" b="b"/>
              <a:pathLst>
                <a:path w="6432" h="8215" extrusionOk="0">
                  <a:moveTo>
                    <a:pt x="624" y="1"/>
                  </a:moveTo>
                  <a:cubicBezTo>
                    <a:pt x="487" y="1"/>
                    <a:pt x="350" y="42"/>
                    <a:pt x="235" y="140"/>
                  </a:cubicBezTo>
                  <a:cubicBezTo>
                    <a:pt x="71" y="258"/>
                    <a:pt x="1" y="469"/>
                    <a:pt x="48" y="657"/>
                  </a:cubicBezTo>
                  <a:cubicBezTo>
                    <a:pt x="188" y="1103"/>
                    <a:pt x="400" y="1478"/>
                    <a:pt x="681" y="1830"/>
                  </a:cubicBezTo>
                  <a:cubicBezTo>
                    <a:pt x="1174" y="2464"/>
                    <a:pt x="1691" y="3074"/>
                    <a:pt x="2137" y="3731"/>
                  </a:cubicBezTo>
                  <a:cubicBezTo>
                    <a:pt x="2841" y="4811"/>
                    <a:pt x="3709" y="5797"/>
                    <a:pt x="4695" y="6665"/>
                  </a:cubicBezTo>
                  <a:cubicBezTo>
                    <a:pt x="5282" y="7158"/>
                    <a:pt x="5868" y="7674"/>
                    <a:pt x="6432" y="8214"/>
                  </a:cubicBezTo>
                  <a:cubicBezTo>
                    <a:pt x="6244" y="7933"/>
                    <a:pt x="6080" y="7627"/>
                    <a:pt x="5939" y="7322"/>
                  </a:cubicBezTo>
                  <a:cubicBezTo>
                    <a:pt x="5587" y="6571"/>
                    <a:pt x="5282" y="5820"/>
                    <a:pt x="5000" y="5069"/>
                  </a:cubicBezTo>
                  <a:cubicBezTo>
                    <a:pt x="4625" y="4013"/>
                    <a:pt x="4437" y="2792"/>
                    <a:pt x="3850" y="1807"/>
                  </a:cubicBezTo>
                  <a:lnTo>
                    <a:pt x="3850" y="1807"/>
                  </a:lnTo>
                  <a:cubicBezTo>
                    <a:pt x="3920" y="1994"/>
                    <a:pt x="3944" y="2182"/>
                    <a:pt x="3967" y="2370"/>
                  </a:cubicBezTo>
                  <a:cubicBezTo>
                    <a:pt x="3925" y="2381"/>
                    <a:pt x="3885" y="2387"/>
                    <a:pt x="3848" y="2387"/>
                  </a:cubicBezTo>
                  <a:cubicBezTo>
                    <a:pt x="3655" y="2387"/>
                    <a:pt x="3514" y="2249"/>
                    <a:pt x="3357" y="2112"/>
                  </a:cubicBezTo>
                  <a:cubicBezTo>
                    <a:pt x="2817" y="1595"/>
                    <a:pt x="2277" y="1079"/>
                    <a:pt x="1714" y="563"/>
                  </a:cubicBezTo>
                  <a:cubicBezTo>
                    <a:pt x="1456" y="304"/>
                    <a:pt x="1151" y="117"/>
                    <a:pt x="799" y="23"/>
                  </a:cubicBezTo>
                  <a:cubicBezTo>
                    <a:pt x="742" y="9"/>
                    <a:pt x="683" y="1"/>
                    <a:pt x="62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6"/>
            <p:cNvSpPr/>
            <p:nvPr/>
          </p:nvSpPr>
          <p:spPr>
            <a:xfrm>
              <a:off x="3185075" y="967825"/>
              <a:ext cx="461825" cy="408375"/>
            </a:xfrm>
            <a:custGeom>
              <a:avLst/>
              <a:gdLst/>
              <a:ahLst/>
              <a:cxnLst/>
              <a:rect l="l" t="t" r="r" b="b"/>
              <a:pathLst>
                <a:path w="18473" h="16335" extrusionOk="0">
                  <a:moveTo>
                    <a:pt x="7087" y="0"/>
                  </a:moveTo>
                  <a:cubicBezTo>
                    <a:pt x="6619" y="0"/>
                    <a:pt x="6165" y="86"/>
                    <a:pt x="5751" y="362"/>
                  </a:cubicBezTo>
                  <a:cubicBezTo>
                    <a:pt x="5505" y="485"/>
                    <a:pt x="5241" y="554"/>
                    <a:pt x="4959" y="554"/>
                  </a:cubicBezTo>
                  <a:cubicBezTo>
                    <a:pt x="4919" y="554"/>
                    <a:pt x="4877" y="553"/>
                    <a:pt x="4835" y="550"/>
                  </a:cubicBezTo>
                  <a:cubicBezTo>
                    <a:pt x="4796" y="548"/>
                    <a:pt x="4755" y="546"/>
                    <a:pt x="4715" y="546"/>
                  </a:cubicBezTo>
                  <a:cubicBezTo>
                    <a:pt x="4353" y="546"/>
                    <a:pt x="3979" y="641"/>
                    <a:pt x="3662" y="832"/>
                  </a:cubicBezTo>
                  <a:cubicBezTo>
                    <a:pt x="3286" y="1082"/>
                    <a:pt x="2890" y="1144"/>
                    <a:pt x="2480" y="1144"/>
                  </a:cubicBezTo>
                  <a:cubicBezTo>
                    <a:pt x="2274" y="1144"/>
                    <a:pt x="2066" y="1129"/>
                    <a:pt x="1855" y="1113"/>
                  </a:cubicBezTo>
                  <a:cubicBezTo>
                    <a:pt x="1701" y="1089"/>
                    <a:pt x="1541" y="1076"/>
                    <a:pt x="1380" y="1076"/>
                  </a:cubicBezTo>
                  <a:cubicBezTo>
                    <a:pt x="1074" y="1076"/>
                    <a:pt x="762" y="1123"/>
                    <a:pt x="470" y="1231"/>
                  </a:cubicBezTo>
                  <a:cubicBezTo>
                    <a:pt x="71" y="1395"/>
                    <a:pt x="0" y="1935"/>
                    <a:pt x="352" y="2193"/>
                  </a:cubicBezTo>
                  <a:cubicBezTo>
                    <a:pt x="634" y="2404"/>
                    <a:pt x="986" y="2545"/>
                    <a:pt x="1338" y="2592"/>
                  </a:cubicBezTo>
                  <a:cubicBezTo>
                    <a:pt x="2254" y="2803"/>
                    <a:pt x="3122" y="3061"/>
                    <a:pt x="3990" y="3413"/>
                  </a:cubicBezTo>
                  <a:cubicBezTo>
                    <a:pt x="4976" y="3836"/>
                    <a:pt x="5704" y="4446"/>
                    <a:pt x="6056" y="5338"/>
                  </a:cubicBezTo>
                  <a:cubicBezTo>
                    <a:pt x="6690" y="6253"/>
                    <a:pt x="6877" y="7450"/>
                    <a:pt x="7253" y="8507"/>
                  </a:cubicBezTo>
                  <a:cubicBezTo>
                    <a:pt x="7535" y="9352"/>
                    <a:pt x="7887" y="10197"/>
                    <a:pt x="8262" y="11018"/>
                  </a:cubicBezTo>
                  <a:cubicBezTo>
                    <a:pt x="8450" y="11417"/>
                    <a:pt x="8661" y="11793"/>
                    <a:pt x="8896" y="12168"/>
                  </a:cubicBezTo>
                  <a:cubicBezTo>
                    <a:pt x="9882" y="13553"/>
                    <a:pt x="11407" y="14726"/>
                    <a:pt x="12182" y="15689"/>
                  </a:cubicBezTo>
                  <a:cubicBezTo>
                    <a:pt x="12547" y="16130"/>
                    <a:pt x="12737" y="16334"/>
                    <a:pt x="12969" y="16334"/>
                  </a:cubicBezTo>
                  <a:cubicBezTo>
                    <a:pt x="13168" y="16334"/>
                    <a:pt x="13399" y="16182"/>
                    <a:pt x="13801" y="15900"/>
                  </a:cubicBezTo>
                  <a:cubicBezTo>
                    <a:pt x="14459" y="15454"/>
                    <a:pt x="15116" y="14985"/>
                    <a:pt x="15773" y="14492"/>
                  </a:cubicBezTo>
                  <a:cubicBezTo>
                    <a:pt x="16477" y="13975"/>
                    <a:pt x="17158" y="13482"/>
                    <a:pt x="17815" y="12943"/>
                  </a:cubicBezTo>
                  <a:cubicBezTo>
                    <a:pt x="18472" y="12403"/>
                    <a:pt x="18472" y="12309"/>
                    <a:pt x="17909" y="11605"/>
                  </a:cubicBezTo>
                  <a:lnTo>
                    <a:pt x="17932" y="11605"/>
                  </a:lnTo>
                  <a:cubicBezTo>
                    <a:pt x="17345" y="10854"/>
                    <a:pt x="16759" y="10103"/>
                    <a:pt x="16101" y="9398"/>
                  </a:cubicBezTo>
                  <a:cubicBezTo>
                    <a:pt x="15045" y="8295"/>
                    <a:pt x="14341" y="6887"/>
                    <a:pt x="14036" y="5385"/>
                  </a:cubicBezTo>
                  <a:cubicBezTo>
                    <a:pt x="13848" y="4470"/>
                    <a:pt x="13567" y="3578"/>
                    <a:pt x="13332" y="2686"/>
                  </a:cubicBezTo>
                  <a:cubicBezTo>
                    <a:pt x="13121" y="1911"/>
                    <a:pt x="12534" y="1277"/>
                    <a:pt x="11759" y="1019"/>
                  </a:cubicBezTo>
                  <a:cubicBezTo>
                    <a:pt x="10492" y="526"/>
                    <a:pt x="9178" y="198"/>
                    <a:pt x="7840" y="57"/>
                  </a:cubicBezTo>
                  <a:cubicBezTo>
                    <a:pt x="7588" y="24"/>
                    <a:pt x="7335" y="0"/>
                    <a:pt x="708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6"/>
            <p:cNvSpPr/>
            <p:nvPr/>
          </p:nvSpPr>
          <p:spPr>
            <a:xfrm>
              <a:off x="3811150" y="643575"/>
              <a:ext cx="41700" cy="41675"/>
            </a:xfrm>
            <a:custGeom>
              <a:avLst/>
              <a:gdLst/>
              <a:ahLst/>
              <a:cxnLst/>
              <a:rect l="l" t="t" r="r" b="b"/>
              <a:pathLst>
                <a:path w="1668" h="1667" extrusionOk="0">
                  <a:moveTo>
                    <a:pt x="822" y="1"/>
                  </a:moveTo>
                  <a:cubicBezTo>
                    <a:pt x="611" y="24"/>
                    <a:pt x="400" y="118"/>
                    <a:pt x="236" y="259"/>
                  </a:cubicBezTo>
                  <a:cubicBezTo>
                    <a:pt x="165" y="353"/>
                    <a:pt x="118" y="446"/>
                    <a:pt x="71" y="540"/>
                  </a:cubicBezTo>
                  <a:cubicBezTo>
                    <a:pt x="24" y="634"/>
                    <a:pt x="1" y="752"/>
                    <a:pt x="24" y="845"/>
                  </a:cubicBezTo>
                  <a:lnTo>
                    <a:pt x="48" y="1057"/>
                  </a:lnTo>
                  <a:cubicBezTo>
                    <a:pt x="95" y="1198"/>
                    <a:pt x="165" y="1338"/>
                    <a:pt x="283" y="1432"/>
                  </a:cubicBezTo>
                  <a:lnTo>
                    <a:pt x="447" y="1573"/>
                  </a:lnTo>
                  <a:cubicBezTo>
                    <a:pt x="588" y="1620"/>
                    <a:pt x="729" y="1667"/>
                    <a:pt x="869" y="1667"/>
                  </a:cubicBezTo>
                  <a:cubicBezTo>
                    <a:pt x="963" y="1667"/>
                    <a:pt x="1081" y="1644"/>
                    <a:pt x="1175" y="1597"/>
                  </a:cubicBezTo>
                  <a:cubicBezTo>
                    <a:pt x="1268" y="1550"/>
                    <a:pt x="1362" y="1479"/>
                    <a:pt x="1433" y="1409"/>
                  </a:cubicBezTo>
                  <a:cubicBezTo>
                    <a:pt x="1574" y="1245"/>
                    <a:pt x="1667" y="1033"/>
                    <a:pt x="1667" y="822"/>
                  </a:cubicBezTo>
                  <a:lnTo>
                    <a:pt x="1644" y="611"/>
                  </a:lnTo>
                  <a:cubicBezTo>
                    <a:pt x="1597" y="470"/>
                    <a:pt x="1527" y="353"/>
                    <a:pt x="1409" y="235"/>
                  </a:cubicBezTo>
                  <a:lnTo>
                    <a:pt x="1245" y="118"/>
                  </a:lnTo>
                  <a:cubicBezTo>
                    <a:pt x="1104" y="47"/>
                    <a:pt x="963" y="1"/>
                    <a:pt x="822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6"/>
            <p:cNvSpPr/>
            <p:nvPr/>
          </p:nvSpPr>
          <p:spPr>
            <a:xfrm>
              <a:off x="3807050" y="602500"/>
              <a:ext cx="66325" cy="32300"/>
            </a:xfrm>
            <a:custGeom>
              <a:avLst/>
              <a:gdLst/>
              <a:ahLst/>
              <a:cxnLst/>
              <a:rect l="l" t="t" r="r" b="b"/>
              <a:pathLst>
                <a:path w="2653" h="1292" extrusionOk="0">
                  <a:moveTo>
                    <a:pt x="1339" y="1"/>
                  </a:moveTo>
                  <a:cubicBezTo>
                    <a:pt x="611" y="1"/>
                    <a:pt x="1" y="869"/>
                    <a:pt x="1" y="869"/>
                  </a:cubicBezTo>
                  <a:cubicBezTo>
                    <a:pt x="277" y="761"/>
                    <a:pt x="574" y="714"/>
                    <a:pt x="871" y="714"/>
                  </a:cubicBezTo>
                  <a:cubicBezTo>
                    <a:pt x="1028" y="714"/>
                    <a:pt x="1185" y="727"/>
                    <a:pt x="1339" y="752"/>
                  </a:cubicBezTo>
                  <a:cubicBezTo>
                    <a:pt x="1784" y="869"/>
                    <a:pt x="2230" y="1033"/>
                    <a:pt x="2653" y="1291"/>
                  </a:cubicBezTo>
                  <a:cubicBezTo>
                    <a:pt x="2653" y="1291"/>
                    <a:pt x="2254" y="24"/>
                    <a:pt x="1339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3249025" y="1063150"/>
              <a:ext cx="160800" cy="205375"/>
            </a:xfrm>
            <a:custGeom>
              <a:avLst/>
              <a:gdLst/>
              <a:ahLst/>
              <a:cxnLst/>
              <a:rect l="l" t="t" r="r" b="b"/>
              <a:pathLst>
                <a:path w="6432" h="8215" extrusionOk="0">
                  <a:moveTo>
                    <a:pt x="624" y="1"/>
                  </a:moveTo>
                  <a:cubicBezTo>
                    <a:pt x="487" y="1"/>
                    <a:pt x="350" y="42"/>
                    <a:pt x="235" y="140"/>
                  </a:cubicBezTo>
                  <a:cubicBezTo>
                    <a:pt x="71" y="258"/>
                    <a:pt x="1" y="469"/>
                    <a:pt x="48" y="657"/>
                  </a:cubicBezTo>
                  <a:cubicBezTo>
                    <a:pt x="188" y="1103"/>
                    <a:pt x="400" y="1478"/>
                    <a:pt x="681" y="1830"/>
                  </a:cubicBezTo>
                  <a:cubicBezTo>
                    <a:pt x="1174" y="2464"/>
                    <a:pt x="1691" y="3074"/>
                    <a:pt x="2137" y="3731"/>
                  </a:cubicBezTo>
                  <a:cubicBezTo>
                    <a:pt x="2841" y="4811"/>
                    <a:pt x="3709" y="5797"/>
                    <a:pt x="4695" y="6665"/>
                  </a:cubicBezTo>
                  <a:cubicBezTo>
                    <a:pt x="5282" y="7158"/>
                    <a:pt x="5868" y="7674"/>
                    <a:pt x="6432" y="8214"/>
                  </a:cubicBezTo>
                  <a:cubicBezTo>
                    <a:pt x="6244" y="7933"/>
                    <a:pt x="6080" y="7627"/>
                    <a:pt x="5939" y="7322"/>
                  </a:cubicBezTo>
                  <a:cubicBezTo>
                    <a:pt x="5587" y="6571"/>
                    <a:pt x="5282" y="5820"/>
                    <a:pt x="5000" y="5069"/>
                  </a:cubicBezTo>
                  <a:cubicBezTo>
                    <a:pt x="4625" y="4013"/>
                    <a:pt x="4437" y="2792"/>
                    <a:pt x="3850" y="1807"/>
                  </a:cubicBezTo>
                  <a:lnTo>
                    <a:pt x="3850" y="1807"/>
                  </a:lnTo>
                  <a:cubicBezTo>
                    <a:pt x="3920" y="1994"/>
                    <a:pt x="3944" y="2182"/>
                    <a:pt x="3967" y="2370"/>
                  </a:cubicBezTo>
                  <a:cubicBezTo>
                    <a:pt x="3925" y="2381"/>
                    <a:pt x="3885" y="2387"/>
                    <a:pt x="3848" y="2387"/>
                  </a:cubicBezTo>
                  <a:cubicBezTo>
                    <a:pt x="3655" y="2387"/>
                    <a:pt x="3514" y="2249"/>
                    <a:pt x="3357" y="2112"/>
                  </a:cubicBezTo>
                  <a:cubicBezTo>
                    <a:pt x="2817" y="1595"/>
                    <a:pt x="2277" y="1079"/>
                    <a:pt x="1714" y="563"/>
                  </a:cubicBezTo>
                  <a:cubicBezTo>
                    <a:pt x="1456" y="304"/>
                    <a:pt x="1151" y="117"/>
                    <a:pt x="799" y="23"/>
                  </a:cubicBezTo>
                  <a:cubicBezTo>
                    <a:pt x="742" y="9"/>
                    <a:pt x="683" y="1"/>
                    <a:pt x="624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3747800" y="541275"/>
              <a:ext cx="420725" cy="468150"/>
            </a:xfrm>
            <a:custGeom>
              <a:avLst/>
              <a:gdLst/>
              <a:ahLst/>
              <a:cxnLst/>
              <a:rect l="l" t="t" r="r" b="b"/>
              <a:pathLst>
                <a:path w="16829" h="18726" extrusionOk="0">
                  <a:moveTo>
                    <a:pt x="13941" y="793"/>
                  </a:moveTo>
                  <a:cubicBezTo>
                    <a:pt x="14700" y="793"/>
                    <a:pt x="15439" y="1272"/>
                    <a:pt x="15679" y="2097"/>
                  </a:cubicBezTo>
                  <a:cubicBezTo>
                    <a:pt x="15960" y="2989"/>
                    <a:pt x="16054" y="3905"/>
                    <a:pt x="15960" y="4820"/>
                  </a:cubicBezTo>
                  <a:cubicBezTo>
                    <a:pt x="15773" y="6604"/>
                    <a:pt x="15467" y="8364"/>
                    <a:pt x="15022" y="10101"/>
                  </a:cubicBezTo>
                  <a:cubicBezTo>
                    <a:pt x="14857" y="10852"/>
                    <a:pt x="14646" y="11580"/>
                    <a:pt x="14411" y="12307"/>
                  </a:cubicBezTo>
                  <a:cubicBezTo>
                    <a:pt x="14304" y="12616"/>
                    <a:pt x="14166" y="12763"/>
                    <a:pt x="13976" y="12763"/>
                  </a:cubicBezTo>
                  <a:cubicBezTo>
                    <a:pt x="13833" y="12763"/>
                    <a:pt x="13660" y="12680"/>
                    <a:pt x="13449" y="12519"/>
                  </a:cubicBezTo>
                  <a:cubicBezTo>
                    <a:pt x="12604" y="11908"/>
                    <a:pt x="11994" y="11017"/>
                    <a:pt x="11712" y="10007"/>
                  </a:cubicBezTo>
                  <a:cubicBezTo>
                    <a:pt x="11430" y="9021"/>
                    <a:pt x="11430" y="7989"/>
                    <a:pt x="11407" y="6862"/>
                  </a:cubicBezTo>
                  <a:cubicBezTo>
                    <a:pt x="11360" y="6228"/>
                    <a:pt x="11618" y="5430"/>
                    <a:pt x="11219" y="4726"/>
                  </a:cubicBezTo>
                  <a:cubicBezTo>
                    <a:pt x="11407" y="3459"/>
                    <a:pt x="11642" y="2168"/>
                    <a:pt x="12721" y="1276"/>
                  </a:cubicBezTo>
                  <a:cubicBezTo>
                    <a:pt x="13077" y="946"/>
                    <a:pt x="13512" y="793"/>
                    <a:pt x="13941" y="793"/>
                  </a:cubicBezTo>
                  <a:close/>
                  <a:moveTo>
                    <a:pt x="13940" y="1"/>
                  </a:moveTo>
                  <a:cubicBezTo>
                    <a:pt x="13523" y="1"/>
                    <a:pt x="13098" y="100"/>
                    <a:pt x="12698" y="314"/>
                  </a:cubicBezTo>
                  <a:cubicBezTo>
                    <a:pt x="12064" y="595"/>
                    <a:pt x="11571" y="1088"/>
                    <a:pt x="11266" y="1722"/>
                  </a:cubicBezTo>
                  <a:cubicBezTo>
                    <a:pt x="11008" y="2215"/>
                    <a:pt x="10797" y="2731"/>
                    <a:pt x="10632" y="3271"/>
                  </a:cubicBezTo>
                  <a:cubicBezTo>
                    <a:pt x="10140" y="4914"/>
                    <a:pt x="10726" y="5923"/>
                    <a:pt x="8849" y="6064"/>
                  </a:cubicBezTo>
                  <a:cubicBezTo>
                    <a:pt x="8802" y="6064"/>
                    <a:pt x="3568" y="7097"/>
                    <a:pt x="1033" y="7308"/>
                  </a:cubicBezTo>
                  <a:cubicBezTo>
                    <a:pt x="188" y="7355"/>
                    <a:pt x="0" y="7543"/>
                    <a:pt x="47" y="8341"/>
                  </a:cubicBezTo>
                  <a:cubicBezTo>
                    <a:pt x="188" y="10805"/>
                    <a:pt x="329" y="11462"/>
                    <a:pt x="1385" y="13763"/>
                  </a:cubicBezTo>
                  <a:cubicBezTo>
                    <a:pt x="2629" y="16462"/>
                    <a:pt x="4694" y="18034"/>
                    <a:pt x="7769" y="18621"/>
                  </a:cubicBezTo>
                  <a:cubicBezTo>
                    <a:pt x="8145" y="18690"/>
                    <a:pt x="8502" y="18726"/>
                    <a:pt x="8844" y="18726"/>
                  </a:cubicBezTo>
                  <a:cubicBezTo>
                    <a:pt x="9891" y="18726"/>
                    <a:pt x="10798" y="18396"/>
                    <a:pt x="11665" y="17706"/>
                  </a:cubicBezTo>
                  <a:cubicBezTo>
                    <a:pt x="12721" y="16837"/>
                    <a:pt x="13707" y="15898"/>
                    <a:pt x="14623" y="14889"/>
                  </a:cubicBezTo>
                  <a:cubicBezTo>
                    <a:pt x="15022" y="14467"/>
                    <a:pt x="15467" y="14068"/>
                    <a:pt x="15045" y="13411"/>
                  </a:cubicBezTo>
                  <a:cubicBezTo>
                    <a:pt x="14857" y="13129"/>
                    <a:pt x="15162" y="12824"/>
                    <a:pt x="15256" y="12542"/>
                  </a:cubicBezTo>
                  <a:cubicBezTo>
                    <a:pt x="16031" y="10078"/>
                    <a:pt x="16524" y="7519"/>
                    <a:pt x="16782" y="4937"/>
                  </a:cubicBezTo>
                  <a:cubicBezTo>
                    <a:pt x="16782" y="3694"/>
                    <a:pt x="16829" y="2661"/>
                    <a:pt x="16430" y="1675"/>
                  </a:cubicBezTo>
                  <a:cubicBezTo>
                    <a:pt x="15993" y="633"/>
                    <a:pt x="14991" y="1"/>
                    <a:pt x="13940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C816F15-5751-324D-BE36-6E7C1E831377}"/>
              </a:ext>
            </a:extLst>
          </p:cNvPr>
          <p:cNvSpPr txBox="1"/>
          <p:nvPr/>
        </p:nvSpPr>
        <p:spPr>
          <a:xfrm>
            <a:off x="405245" y="152838"/>
            <a:ext cx="6005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La importancia de la gerencia estratégica en enfermería puede resumirse como:</a:t>
            </a:r>
            <a:endParaRPr lang="es-EC" sz="2800" b="1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E6567C-11C8-CFFC-3E94-C314CD415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1444906"/>
            <a:ext cx="1905000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39"/>
          <p:cNvGrpSpPr/>
          <p:nvPr/>
        </p:nvGrpSpPr>
        <p:grpSpPr>
          <a:xfrm>
            <a:off x="6955526" y="308689"/>
            <a:ext cx="1465547" cy="1458915"/>
            <a:chOff x="7019104" y="3218529"/>
            <a:chExt cx="1577383" cy="1570077"/>
          </a:xfrm>
        </p:grpSpPr>
        <p:sp>
          <p:nvSpPr>
            <p:cNvPr id="537" name="Google Shape;537;p39"/>
            <p:cNvSpPr/>
            <p:nvPr/>
          </p:nvSpPr>
          <p:spPr>
            <a:xfrm>
              <a:off x="7021796" y="3218529"/>
              <a:ext cx="1572576" cy="1570077"/>
            </a:xfrm>
            <a:custGeom>
              <a:avLst/>
              <a:gdLst/>
              <a:ahLst/>
              <a:cxnLst/>
              <a:rect l="l" t="t" r="r" b="b"/>
              <a:pathLst>
                <a:path w="49074" h="48996" extrusionOk="0">
                  <a:moveTo>
                    <a:pt x="37179" y="0"/>
                  </a:moveTo>
                  <a:cubicBezTo>
                    <a:pt x="36884" y="0"/>
                    <a:pt x="36592" y="113"/>
                    <a:pt x="36375" y="339"/>
                  </a:cubicBezTo>
                  <a:lnTo>
                    <a:pt x="451" y="36462"/>
                  </a:lnTo>
                  <a:cubicBezTo>
                    <a:pt x="0" y="36914"/>
                    <a:pt x="0" y="37649"/>
                    <a:pt x="451" y="38100"/>
                  </a:cubicBezTo>
                  <a:lnTo>
                    <a:pt x="11061" y="48660"/>
                  </a:lnTo>
                  <a:cubicBezTo>
                    <a:pt x="11285" y="48883"/>
                    <a:pt x="11578" y="48996"/>
                    <a:pt x="11872" y="48996"/>
                  </a:cubicBezTo>
                  <a:cubicBezTo>
                    <a:pt x="12171" y="48996"/>
                    <a:pt x="12471" y="48879"/>
                    <a:pt x="12699" y="48643"/>
                  </a:cubicBezTo>
                  <a:lnTo>
                    <a:pt x="48622" y="12519"/>
                  </a:lnTo>
                  <a:cubicBezTo>
                    <a:pt x="49073" y="12068"/>
                    <a:pt x="49073" y="11333"/>
                    <a:pt x="48605" y="10882"/>
                  </a:cubicBezTo>
                  <a:lnTo>
                    <a:pt x="37995" y="339"/>
                  </a:lnTo>
                  <a:cubicBezTo>
                    <a:pt x="37770" y="113"/>
                    <a:pt x="37473" y="0"/>
                    <a:pt x="37179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7502054" y="3701671"/>
              <a:ext cx="611483" cy="603536"/>
            </a:xfrm>
            <a:custGeom>
              <a:avLst/>
              <a:gdLst/>
              <a:ahLst/>
              <a:cxnLst/>
              <a:rect l="l" t="t" r="r" b="b"/>
              <a:pathLst>
                <a:path w="19082" h="18834" extrusionOk="0">
                  <a:moveTo>
                    <a:pt x="10929" y="1"/>
                  </a:moveTo>
                  <a:cubicBezTo>
                    <a:pt x="10677" y="1"/>
                    <a:pt x="10436" y="89"/>
                    <a:pt x="10260" y="266"/>
                  </a:cubicBezTo>
                  <a:lnTo>
                    <a:pt x="402" y="10191"/>
                  </a:lnTo>
                  <a:cubicBezTo>
                    <a:pt x="1" y="10575"/>
                    <a:pt x="51" y="11260"/>
                    <a:pt x="519" y="11711"/>
                  </a:cubicBezTo>
                  <a:lnTo>
                    <a:pt x="7302" y="18461"/>
                  </a:lnTo>
                  <a:cubicBezTo>
                    <a:pt x="7548" y="18707"/>
                    <a:pt x="7862" y="18834"/>
                    <a:pt x="8160" y="18834"/>
                  </a:cubicBezTo>
                  <a:cubicBezTo>
                    <a:pt x="8410" y="18834"/>
                    <a:pt x="8648" y="18745"/>
                    <a:pt x="8823" y="18562"/>
                  </a:cubicBezTo>
                  <a:lnTo>
                    <a:pt x="18681" y="8637"/>
                  </a:lnTo>
                  <a:cubicBezTo>
                    <a:pt x="19082" y="8253"/>
                    <a:pt x="19032" y="7568"/>
                    <a:pt x="18581" y="7116"/>
                  </a:cubicBezTo>
                  <a:lnTo>
                    <a:pt x="11780" y="366"/>
                  </a:lnTo>
                  <a:cubicBezTo>
                    <a:pt x="11537" y="123"/>
                    <a:pt x="11225" y="1"/>
                    <a:pt x="1092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8131194" y="3500973"/>
              <a:ext cx="61590" cy="58578"/>
            </a:xfrm>
            <a:custGeom>
              <a:avLst/>
              <a:gdLst/>
              <a:ahLst/>
              <a:cxnLst/>
              <a:rect l="l" t="t" r="r" b="b"/>
              <a:pathLst>
                <a:path w="1922" h="1828" extrusionOk="0">
                  <a:moveTo>
                    <a:pt x="928" y="1"/>
                  </a:moveTo>
                  <a:cubicBezTo>
                    <a:pt x="457" y="1"/>
                    <a:pt x="0" y="369"/>
                    <a:pt x="0" y="915"/>
                  </a:cubicBezTo>
                  <a:cubicBezTo>
                    <a:pt x="11" y="1465"/>
                    <a:pt x="453" y="1827"/>
                    <a:pt x="914" y="1827"/>
                  </a:cubicBezTo>
                  <a:cubicBezTo>
                    <a:pt x="1139" y="1827"/>
                    <a:pt x="1368" y="1741"/>
                    <a:pt x="1554" y="1550"/>
                  </a:cubicBezTo>
                  <a:cubicBezTo>
                    <a:pt x="1922" y="1199"/>
                    <a:pt x="1922" y="614"/>
                    <a:pt x="1554" y="263"/>
                  </a:cubicBezTo>
                  <a:cubicBezTo>
                    <a:pt x="1373" y="82"/>
                    <a:pt x="1149" y="1"/>
                    <a:pt x="92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8249696" y="3618771"/>
              <a:ext cx="61430" cy="58450"/>
            </a:xfrm>
            <a:custGeom>
              <a:avLst/>
              <a:gdLst/>
              <a:ahLst/>
              <a:cxnLst/>
              <a:rect l="l" t="t" r="r" b="b"/>
              <a:pathLst>
                <a:path w="1917" h="1824" extrusionOk="0">
                  <a:moveTo>
                    <a:pt x="923" y="1"/>
                  </a:moveTo>
                  <a:cubicBezTo>
                    <a:pt x="453" y="1"/>
                    <a:pt x="0" y="369"/>
                    <a:pt x="12" y="915"/>
                  </a:cubicBezTo>
                  <a:cubicBezTo>
                    <a:pt x="12" y="1457"/>
                    <a:pt x="454" y="1823"/>
                    <a:pt x="922" y="1823"/>
                  </a:cubicBezTo>
                  <a:cubicBezTo>
                    <a:pt x="1146" y="1823"/>
                    <a:pt x="1376" y="1739"/>
                    <a:pt x="1565" y="1550"/>
                  </a:cubicBezTo>
                  <a:cubicBezTo>
                    <a:pt x="1916" y="1199"/>
                    <a:pt x="1916" y="614"/>
                    <a:pt x="1549" y="263"/>
                  </a:cubicBezTo>
                  <a:cubicBezTo>
                    <a:pt x="1367" y="82"/>
                    <a:pt x="1143" y="1"/>
                    <a:pt x="92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8108698" y="3642516"/>
              <a:ext cx="61078" cy="58386"/>
            </a:xfrm>
            <a:custGeom>
              <a:avLst/>
              <a:gdLst/>
              <a:ahLst/>
              <a:cxnLst/>
              <a:rect l="l" t="t" r="r" b="b"/>
              <a:pathLst>
                <a:path w="1906" h="1822" extrusionOk="0">
                  <a:moveTo>
                    <a:pt x="906" y="0"/>
                  </a:moveTo>
                  <a:cubicBezTo>
                    <a:pt x="443" y="0"/>
                    <a:pt x="0" y="367"/>
                    <a:pt x="0" y="909"/>
                  </a:cubicBezTo>
                  <a:cubicBezTo>
                    <a:pt x="0" y="1459"/>
                    <a:pt x="446" y="1821"/>
                    <a:pt x="911" y="1821"/>
                  </a:cubicBezTo>
                  <a:cubicBezTo>
                    <a:pt x="1137" y="1821"/>
                    <a:pt x="1368" y="1735"/>
                    <a:pt x="1554" y="1544"/>
                  </a:cubicBezTo>
                  <a:cubicBezTo>
                    <a:pt x="1905" y="1193"/>
                    <a:pt x="1905" y="625"/>
                    <a:pt x="1538" y="274"/>
                  </a:cubicBezTo>
                  <a:cubicBezTo>
                    <a:pt x="1354" y="84"/>
                    <a:pt x="1127" y="0"/>
                    <a:pt x="90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7422807" y="4447486"/>
              <a:ext cx="61623" cy="58322"/>
            </a:xfrm>
            <a:custGeom>
              <a:avLst/>
              <a:gdLst/>
              <a:ahLst/>
              <a:cxnLst/>
              <a:rect l="l" t="t" r="r" b="b"/>
              <a:pathLst>
                <a:path w="1923" h="1820" extrusionOk="0">
                  <a:moveTo>
                    <a:pt x="1004" y="1"/>
                  </a:moveTo>
                  <a:cubicBezTo>
                    <a:pt x="780" y="1"/>
                    <a:pt x="552" y="83"/>
                    <a:pt x="368" y="267"/>
                  </a:cubicBezTo>
                  <a:cubicBezTo>
                    <a:pt x="1" y="618"/>
                    <a:pt x="17" y="1203"/>
                    <a:pt x="368" y="1553"/>
                  </a:cubicBezTo>
                  <a:cubicBezTo>
                    <a:pt x="552" y="1737"/>
                    <a:pt x="779" y="1819"/>
                    <a:pt x="1002" y="1819"/>
                  </a:cubicBezTo>
                  <a:cubicBezTo>
                    <a:pt x="1470" y="1819"/>
                    <a:pt x="1922" y="1456"/>
                    <a:pt x="1922" y="902"/>
                  </a:cubicBezTo>
                  <a:cubicBezTo>
                    <a:pt x="1922" y="360"/>
                    <a:pt x="1472" y="1"/>
                    <a:pt x="100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7304497" y="4329689"/>
              <a:ext cx="61590" cy="58322"/>
            </a:xfrm>
            <a:custGeom>
              <a:avLst/>
              <a:gdLst/>
              <a:ahLst/>
              <a:cxnLst/>
              <a:rect l="l" t="t" r="r" b="b"/>
              <a:pathLst>
                <a:path w="1922" h="1820" extrusionOk="0">
                  <a:moveTo>
                    <a:pt x="1000" y="1"/>
                  </a:moveTo>
                  <a:cubicBezTo>
                    <a:pt x="778" y="1"/>
                    <a:pt x="552" y="83"/>
                    <a:pt x="368" y="267"/>
                  </a:cubicBezTo>
                  <a:cubicBezTo>
                    <a:pt x="0" y="618"/>
                    <a:pt x="0" y="1203"/>
                    <a:pt x="368" y="1554"/>
                  </a:cubicBezTo>
                  <a:cubicBezTo>
                    <a:pt x="551" y="1737"/>
                    <a:pt x="778" y="1819"/>
                    <a:pt x="1001" y="1819"/>
                  </a:cubicBezTo>
                  <a:cubicBezTo>
                    <a:pt x="1469" y="1819"/>
                    <a:pt x="1922" y="1456"/>
                    <a:pt x="1922" y="902"/>
                  </a:cubicBezTo>
                  <a:cubicBezTo>
                    <a:pt x="1910" y="360"/>
                    <a:pt x="1464" y="1"/>
                    <a:pt x="100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7445847" y="4305911"/>
              <a:ext cx="61430" cy="58418"/>
            </a:xfrm>
            <a:custGeom>
              <a:avLst/>
              <a:gdLst/>
              <a:ahLst/>
              <a:cxnLst/>
              <a:rect l="l" t="t" r="r" b="b"/>
              <a:pathLst>
                <a:path w="1917" h="1823" extrusionOk="0">
                  <a:moveTo>
                    <a:pt x="1000" y="0"/>
                  </a:moveTo>
                  <a:cubicBezTo>
                    <a:pt x="778" y="0"/>
                    <a:pt x="552" y="84"/>
                    <a:pt x="368" y="274"/>
                  </a:cubicBezTo>
                  <a:cubicBezTo>
                    <a:pt x="0" y="625"/>
                    <a:pt x="0" y="1210"/>
                    <a:pt x="368" y="1560"/>
                  </a:cubicBezTo>
                  <a:cubicBezTo>
                    <a:pt x="549" y="1742"/>
                    <a:pt x="773" y="1823"/>
                    <a:pt x="993" y="1823"/>
                  </a:cubicBezTo>
                  <a:cubicBezTo>
                    <a:pt x="1463" y="1823"/>
                    <a:pt x="1916" y="1455"/>
                    <a:pt x="1905" y="909"/>
                  </a:cubicBezTo>
                  <a:cubicBezTo>
                    <a:pt x="1905" y="367"/>
                    <a:pt x="1462" y="0"/>
                    <a:pt x="100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7019104" y="3220676"/>
              <a:ext cx="1577383" cy="1565334"/>
            </a:xfrm>
            <a:custGeom>
              <a:avLst/>
              <a:gdLst/>
              <a:ahLst/>
              <a:cxnLst/>
              <a:rect l="l" t="t" r="r" b="b"/>
              <a:pathLst>
                <a:path w="49224" h="48848" extrusionOk="0">
                  <a:moveTo>
                    <a:pt x="11822" y="0"/>
                  </a:moveTo>
                  <a:cubicBezTo>
                    <a:pt x="11529" y="0"/>
                    <a:pt x="11237" y="113"/>
                    <a:pt x="11011" y="339"/>
                  </a:cubicBezTo>
                  <a:lnTo>
                    <a:pt x="452" y="10948"/>
                  </a:lnTo>
                  <a:cubicBezTo>
                    <a:pt x="1" y="11416"/>
                    <a:pt x="1" y="12135"/>
                    <a:pt x="452" y="12586"/>
                  </a:cubicBezTo>
                  <a:lnTo>
                    <a:pt x="36592" y="48509"/>
                  </a:lnTo>
                  <a:cubicBezTo>
                    <a:pt x="36818" y="48735"/>
                    <a:pt x="37114" y="48848"/>
                    <a:pt x="37411" y="48848"/>
                  </a:cubicBezTo>
                  <a:cubicBezTo>
                    <a:pt x="37708" y="48848"/>
                    <a:pt x="38004" y="48735"/>
                    <a:pt x="38230" y="48509"/>
                  </a:cubicBezTo>
                  <a:lnTo>
                    <a:pt x="48773" y="37899"/>
                  </a:lnTo>
                  <a:cubicBezTo>
                    <a:pt x="49224" y="37448"/>
                    <a:pt x="49224" y="36713"/>
                    <a:pt x="48773" y="36262"/>
                  </a:cubicBezTo>
                  <a:lnTo>
                    <a:pt x="12632" y="339"/>
                  </a:lnTo>
                  <a:cubicBezTo>
                    <a:pt x="12407" y="113"/>
                    <a:pt x="12114" y="0"/>
                    <a:pt x="11822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7502054" y="3701895"/>
              <a:ext cx="611483" cy="602863"/>
            </a:xfrm>
            <a:custGeom>
              <a:avLst/>
              <a:gdLst/>
              <a:ahLst/>
              <a:cxnLst/>
              <a:rect l="l" t="t" r="r" b="b"/>
              <a:pathLst>
                <a:path w="19082" h="18813" extrusionOk="0">
                  <a:moveTo>
                    <a:pt x="8113" y="1"/>
                  </a:moveTo>
                  <a:cubicBezTo>
                    <a:pt x="7814" y="1"/>
                    <a:pt x="7500" y="128"/>
                    <a:pt x="7252" y="376"/>
                  </a:cubicBezTo>
                  <a:lnTo>
                    <a:pt x="502" y="7160"/>
                  </a:lnTo>
                  <a:cubicBezTo>
                    <a:pt x="51" y="7611"/>
                    <a:pt x="1" y="8296"/>
                    <a:pt x="402" y="8697"/>
                  </a:cubicBezTo>
                  <a:lnTo>
                    <a:pt x="10310" y="18555"/>
                  </a:lnTo>
                  <a:cubicBezTo>
                    <a:pt x="10490" y="18728"/>
                    <a:pt x="10728" y="18813"/>
                    <a:pt x="10977" y="18813"/>
                  </a:cubicBezTo>
                  <a:cubicBezTo>
                    <a:pt x="11280" y="18813"/>
                    <a:pt x="11599" y="18686"/>
                    <a:pt x="11847" y="18438"/>
                  </a:cubicBezTo>
                  <a:lnTo>
                    <a:pt x="18581" y="11654"/>
                  </a:lnTo>
                  <a:cubicBezTo>
                    <a:pt x="19032" y="11203"/>
                    <a:pt x="19082" y="10518"/>
                    <a:pt x="18698" y="10117"/>
                  </a:cubicBezTo>
                  <a:lnTo>
                    <a:pt x="8773" y="259"/>
                  </a:lnTo>
                  <a:cubicBezTo>
                    <a:pt x="8592" y="86"/>
                    <a:pt x="8358" y="1"/>
                    <a:pt x="811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8242005" y="4326997"/>
              <a:ext cx="78222" cy="58258"/>
            </a:xfrm>
            <a:custGeom>
              <a:avLst/>
              <a:gdLst/>
              <a:ahLst/>
              <a:cxnLst/>
              <a:rect l="l" t="t" r="r" b="b"/>
              <a:pathLst>
                <a:path w="2441" h="1818" extrusionOk="0">
                  <a:moveTo>
                    <a:pt x="1221" y="0"/>
                  </a:moveTo>
                  <a:cubicBezTo>
                    <a:pt x="402" y="0"/>
                    <a:pt x="1" y="986"/>
                    <a:pt x="586" y="1554"/>
                  </a:cubicBezTo>
                  <a:cubicBezTo>
                    <a:pt x="761" y="1729"/>
                    <a:pt x="991" y="1817"/>
                    <a:pt x="1221" y="1817"/>
                  </a:cubicBezTo>
                  <a:cubicBezTo>
                    <a:pt x="1450" y="1817"/>
                    <a:pt x="1680" y="1729"/>
                    <a:pt x="1856" y="1554"/>
                  </a:cubicBezTo>
                  <a:cubicBezTo>
                    <a:pt x="2440" y="986"/>
                    <a:pt x="2023" y="0"/>
                    <a:pt x="122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8124240" y="4445307"/>
              <a:ext cx="78190" cy="58258"/>
            </a:xfrm>
            <a:custGeom>
              <a:avLst/>
              <a:gdLst/>
              <a:ahLst/>
              <a:cxnLst/>
              <a:rect l="l" t="t" r="r" b="b"/>
              <a:pathLst>
                <a:path w="2440" h="1818" extrusionOk="0">
                  <a:moveTo>
                    <a:pt x="1220" y="1"/>
                  </a:moveTo>
                  <a:cubicBezTo>
                    <a:pt x="401" y="1"/>
                    <a:pt x="0" y="987"/>
                    <a:pt x="585" y="1555"/>
                  </a:cubicBezTo>
                  <a:cubicBezTo>
                    <a:pt x="760" y="1730"/>
                    <a:pt x="990" y="1818"/>
                    <a:pt x="1222" y="1818"/>
                  </a:cubicBezTo>
                  <a:cubicBezTo>
                    <a:pt x="1454" y="1818"/>
                    <a:pt x="1688" y="1730"/>
                    <a:pt x="1871" y="1555"/>
                  </a:cubicBezTo>
                  <a:cubicBezTo>
                    <a:pt x="2439" y="987"/>
                    <a:pt x="2022" y="1"/>
                    <a:pt x="122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8100655" y="4303957"/>
              <a:ext cx="78222" cy="58258"/>
            </a:xfrm>
            <a:custGeom>
              <a:avLst/>
              <a:gdLst/>
              <a:ahLst/>
              <a:cxnLst/>
              <a:rect l="l" t="t" r="r" b="b"/>
              <a:pathLst>
                <a:path w="2441" h="1818" extrusionOk="0">
                  <a:moveTo>
                    <a:pt x="1221" y="1"/>
                  </a:moveTo>
                  <a:cubicBezTo>
                    <a:pt x="402" y="1"/>
                    <a:pt x="1" y="986"/>
                    <a:pt x="586" y="1555"/>
                  </a:cubicBezTo>
                  <a:cubicBezTo>
                    <a:pt x="761" y="1730"/>
                    <a:pt x="991" y="1818"/>
                    <a:pt x="1221" y="1818"/>
                  </a:cubicBezTo>
                  <a:cubicBezTo>
                    <a:pt x="1450" y="1818"/>
                    <a:pt x="1680" y="1730"/>
                    <a:pt x="1855" y="1555"/>
                  </a:cubicBezTo>
                  <a:cubicBezTo>
                    <a:pt x="2440" y="986"/>
                    <a:pt x="2023" y="1"/>
                    <a:pt x="122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7295909" y="3621430"/>
              <a:ext cx="77677" cy="58258"/>
            </a:xfrm>
            <a:custGeom>
              <a:avLst/>
              <a:gdLst/>
              <a:ahLst/>
              <a:cxnLst/>
              <a:rect l="l" t="t" r="r" b="b"/>
              <a:pathLst>
                <a:path w="2424" h="1818" extrusionOk="0">
                  <a:moveTo>
                    <a:pt x="1206" y="0"/>
                  </a:moveTo>
                  <a:cubicBezTo>
                    <a:pt x="974" y="0"/>
                    <a:pt x="744" y="88"/>
                    <a:pt x="569" y="264"/>
                  </a:cubicBezTo>
                  <a:cubicBezTo>
                    <a:pt x="1" y="848"/>
                    <a:pt x="402" y="1818"/>
                    <a:pt x="1204" y="1818"/>
                  </a:cubicBezTo>
                  <a:cubicBezTo>
                    <a:pt x="2023" y="1818"/>
                    <a:pt x="2424" y="832"/>
                    <a:pt x="1855" y="264"/>
                  </a:cubicBezTo>
                  <a:cubicBezTo>
                    <a:pt x="1672" y="88"/>
                    <a:pt x="1438" y="0"/>
                    <a:pt x="120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7413194" y="3503088"/>
              <a:ext cx="78190" cy="58258"/>
            </a:xfrm>
            <a:custGeom>
              <a:avLst/>
              <a:gdLst/>
              <a:ahLst/>
              <a:cxnLst/>
              <a:rect l="l" t="t" r="r" b="b"/>
              <a:pathLst>
                <a:path w="2440" h="1818" extrusionOk="0">
                  <a:moveTo>
                    <a:pt x="1222" y="1"/>
                  </a:moveTo>
                  <a:cubicBezTo>
                    <a:pt x="990" y="1"/>
                    <a:pt x="760" y="89"/>
                    <a:pt x="585" y="264"/>
                  </a:cubicBezTo>
                  <a:cubicBezTo>
                    <a:pt x="0" y="849"/>
                    <a:pt x="418" y="1818"/>
                    <a:pt x="1236" y="1818"/>
                  </a:cubicBezTo>
                  <a:cubicBezTo>
                    <a:pt x="2038" y="1818"/>
                    <a:pt x="2439" y="832"/>
                    <a:pt x="1871" y="264"/>
                  </a:cubicBezTo>
                  <a:cubicBezTo>
                    <a:pt x="1688" y="89"/>
                    <a:pt x="1454" y="1"/>
                    <a:pt x="122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7437259" y="3644439"/>
              <a:ext cx="77677" cy="58258"/>
            </a:xfrm>
            <a:custGeom>
              <a:avLst/>
              <a:gdLst/>
              <a:ahLst/>
              <a:cxnLst/>
              <a:rect l="l" t="t" r="r" b="b"/>
              <a:pathLst>
                <a:path w="2424" h="1818" extrusionOk="0">
                  <a:moveTo>
                    <a:pt x="1212" y="1"/>
                  </a:moveTo>
                  <a:cubicBezTo>
                    <a:pt x="978" y="1"/>
                    <a:pt x="744" y="89"/>
                    <a:pt x="569" y="264"/>
                  </a:cubicBezTo>
                  <a:cubicBezTo>
                    <a:pt x="1" y="849"/>
                    <a:pt x="402" y="1818"/>
                    <a:pt x="1221" y="1818"/>
                  </a:cubicBezTo>
                  <a:cubicBezTo>
                    <a:pt x="2023" y="1818"/>
                    <a:pt x="2424" y="832"/>
                    <a:pt x="1856" y="264"/>
                  </a:cubicBezTo>
                  <a:cubicBezTo>
                    <a:pt x="1680" y="89"/>
                    <a:pt x="1446" y="1"/>
                    <a:pt x="121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39"/>
          <p:cNvGrpSpPr/>
          <p:nvPr/>
        </p:nvGrpSpPr>
        <p:grpSpPr>
          <a:xfrm>
            <a:off x="-761014" y="1037923"/>
            <a:ext cx="3481228" cy="2303176"/>
            <a:chOff x="720000" y="2258601"/>
            <a:chExt cx="3481228" cy="2303176"/>
          </a:xfrm>
        </p:grpSpPr>
        <p:grpSp>
          <p:nvGrpSpPr>
            <p:cNvPr id="554" name="Google Shape;554;p39"/>
            <p:cNvGrpSpPr/>
            <p:nvPr/>
          </p:nvGrpSpPr>
          <p:grpSpPr>
            <a:xfrm>
              <a:off x="720000" y="2258601"/>
              <a:ext cx="3481228" cy="2303176"/>
              <a:chOff x="4439941" y="2113720"/>
              <a:chExt cx="3760238" cy="2487768"/>
            </a:xfrm>
          </p:grpSpPr>
          <p:sp>
            <p:nvSpPr>
              <p:cNvPr id="555" name="Google Shape;555;p39"/>
              <p:cNvSpPr/>
              <p:nvPr/>
            </p:nvSpPr>
            <p:spPr>
              <a:xfrm>
                <a:off x="4518174" y="2560578"/>
                <a:ext cx="920533" cy="1660999"/>
              </a:xfrm>
              <a:custGeom>
                <a:avLst/>
                <a:gdLst/>
                <a:ahLst/>
                <a:cxnLst/>
                <a:rect l="l" t="t" r="r" b="b"/>
                <a:pathLst>
                  <a:path w="28628" h="51656" extrusionOk="0">
                    <a:moveTo>
                      <a:pt x="24262" y="6099"/>
                    </a:moveTo>
                    <a:lnTo>
                      <a:pt x="24262" y="21279"/>
                    </a:lnTo>
                    <a:lnTo>
                      <a:pt x="5849" y="21279"/>
                    </a:lnTo>
                    <a:lnTo>
                      <a:pt x="5849" y="19513"/>
                    </a:lnTo>
                    <a:cubicBezTo>
                      <a:pt x="5949" y="19046"/>
                      <a:pt x="6132" y="18596"/>
                      <a:pt x="6382" y="18196"/>
                    </a:cubicBezTo>
                    <a:lnTo>
                      <a:pt x="17946" y="6632"/>
                    </a:lnTo>
                    <a:cubicBezTo>
                      <a:pt x="18330" y="6333"/>
                      <a:pt x="18780" y="6149"/>
                      <a:pt x="19263" y="6099"/>
                    </a:cubicBezTo>
                    <a:close/>
                    <a:moveTo>
                      <a:pt x="19129" y="1"/>
                    </a:moveTo>
                    <a:cubicBezTo>
                      <a:pt x="17946" y="34"/>
                      <a:pt x="16780" y="301"/>
                      <a:pt x="15697" y="767"/>
                    </a:cubicBezTo>
                    <a:cubicBezTo>
                      <a:pt x="14580" y="1200"/>
                      <a:pt x="13547" y="1834"/>
                      <a:pt x="12681" y="2667"/>
                    </a:cubicBezTo>
                    <a:lnTo>
                      <a:pt x="2667" y="12931"/>
                    </a:lnTo>
                    <a:cubicBezTo>
                      <a:pt x="1850" y="13797"/>
                      <a:pt x="1200" y="14831"/>
                      <a:pt x="784" y="15947"/>
                    </a:cubicBezTo>
                    <a:cubicBezTo>
                      <a:pt x="300" y="17030"/>
                      <a:pt x="34" y="18196"/>
                      <a:pt x="1" y="19396"/>
                    </a:cubicBezTo>
                    <a:lnTo>
                      <a:pt x="1" y="50705"/>
                    </a:lnTo>
                    <a:lnTo>
                      <a:pt x="5849" y="50705"/>
                    </a:lnTo>
                    <a:lnTo>
                      <a:pt x="5849" y="51655"/>
                    </a:lnTo>
                    <a:lnTo>
                      <a:pt x="28627" y="51655"/>
                    </a:lnTo>
                    <a:lnTo>
                      <a:pt x="28627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9"/>
              <p:cNvSpPr/>
              <p:nvPr/>
            </p:nvSpPr>
            <p:spPr>
              <a:xfrm>
                <a:off x="5435974" y="2113720"/>
                <a:ext cx="2685971" cy="2107857"/>
              </a:xfrm>
              <a:custGeom>
                <a:avLst/>
                <a:gdLst/>
                <a:ahLst/>
                <a:cxnLst/>
                <a:rect l="l" t="t" r="r" b="b"/>
                <a:pathLst>
                  <a:path w="83532" h="65553" extrusionOk="0">
                    <a:moveTo>
                      <a:pt x="79777" y="0"/>
                    </a:moveTo>
                    <a:cubicBezTo>
                      <a:pt x="79756" y="0"/>
                      <a:pt x="79736" y="1"/>
                      <a:pt x="79716" y="1"/>
                    </a:cubicBezTo>
                    <a:lnTo>
                      <a:pt x="3800" y="1"/>
                    </a:lnTo>
                    <a:cubicBezTo>
                      <a:pt x="1717" y="18"/>
                      <a:pt x="34" y="1701"/>
                      <a:pt x="1" y="3783"/>
                    </a:cubicBezTo>
                    <a:lnTo>
                      <a:pt x="1" y="65552"/>
                    </a:lnTo>
                    <a:lnTo>
                      <a:pt x="79716" y="65552"/>
                    </a:lnTo>
                    <a:cubicBezTo>
                      <a:pt x="81798" y="65519"/>
                      <a:pt x="83481" y="63836"/>
                      <a:pt x="83515" y="61753"/>
                    </a:cubicBezTo>
                    <a:lnTo>
                      <a:pt x="83515" y="3783"/>
                    </a:lnTo>
                    <a:cubicBezTo>
                      <a:pt x="83531" y="2784"/>
                      <a:pt x="83115" y="1817"/>
                      <a:pt x="82398" y="1117"/>
                    </a:cubicBezTo>
                    <a:cubicBezTo>
                      <a:pt x="81713" y="399"/>
                      <a:pt x="80771" y="0"/>
                      <a:pt x="79777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9"/>
              <p:cNvSpPr/>
              <p:nvPr/>
            </p:nvSpPr>
            <p:spPr>
              <a:xfrm>
                <a:off x="4984839" y="3436609"/>
                <a:ext cx="321518" cy="64310"/>
              </a:xfrm>
              <a:custGeom>
                <a:avLst/>
                <a:gdLst/>
                <a:ahLst/>
                <a:cxnLst/>
                <a:rect l="l" t="t" r="r" b="b"/>
                <a:pathLst>
                  <a:path w="9999" h="2000" extrusionOk="0">
                    <a:moveTo>
                      <a:pt x="1334" y="0"/>
                    </a:moveTo>
                    <a:cubicBezTo>
                      <a:pt x="1" y="0"/>
                      <a:pt x="1" y="2000"/>
                      <a:pt x="1334" y="2000"/>
                    </a:cubicBezTo>
                    <a:lnTo>
                      <a:pt x="8999" y="2000"/>
                    </a:lnTo>
                    <a:cubicBezTo>
                      <a:pt x="9549" y="2000"/>
                      <a:pt x="9998" y="1550"/>
                      <a:pt x="9998" y="1000"/>
                    </a:cubicBezTo>
                    <a:cubicBezTo>
                      <a:pt x="9998" y="450"/>
                      <a:pt x="9549" y="0"/>
                      <a:pt x="89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9"/>
              <p:cNvSpPr/>
              <p:nvPr/>
            </p:nvSpPr>
            <p:spPr>
              <a:xfrm>
                <a:off x="5435974" y="2113720"/>
                <a:ext cx="2685971" cy="2107857"/>
              </a:xfrm>
              <a:custGeom>
                <a:avLst/>
                <a:gdLst/>
                <a:ahLst/>
                <a:cxnLst/>
                <a:rect l="l" t="t" r="r" b="b"/>
                <a:pathLst>
                  <a:path w="83532" h="65553" extrusionOk="0">
                    <a:moveTo>
                      <a:pt x="79777" y="0"/>
                    </a:moveTo>
                    <a:cubicBezTo>
                      <a:pt x="79756" y="0"/>
                      <a:pt x="79736" y="1"/>
                      <a:pt x="79716" y="1"/>
                    </a:cubicBezTo>
                    <a:lnTo>
                      <a:pt x="3800" y="1"/>
                    </a:lnTo>
                    <a:cubicBezTo>
                      <a:pt x="1717" y="18"/>
                      <a:pt x="34" y="1701"/>
                      <a:pt x="1" y="3783"/>
                    </a:cubicBezTo>
                    <a:lnTo>
                      <a:pt x="1" y="65552"/>
                    </a:lnTo>
                    <a:lnTo>
                      <a:pt x="79716" y="65552"/>
                    </a:lnTo>
                    <a:cubicBezTo>
                      <a:pt x="81798" y="65519"/>
                      <a:pt x="83481" y="63836"/>
                      <a:pt x="83515" y="61753"/>
                    </a:cubicBezTo>
                    <a:lnTo>
                      <a:pt x="83515" y="3783"/>
                    </a:lnTo>
                    <a:cubicBezTo>
                      <a:pt x="83531" y="2784"/>
                      <a:pt x="83115" y="1817"/>
                      <a:pt x="82398" y="1117"/>
                    </a:cubicBezTo>
                    <a:cubicBezTo>
                      <a:pt x="81713" y="399"/>
                      <a:pt x="80771" y="0"/>
                      <a:pt x="79777" y="0"/>
                    </a:cubicBezTo>
                    <a:close/>
                  </a:path>
                </a:pathLst>
              </a:custGeom>
              <a:solidFill>
                <a:srgbClr val="FFFFFF">
                  <a:alpha val="45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9"/>
              <p:cNvSpPr/>
              <p:nvPr/>
            </p:nvSpPr>
            <p:spPr>
              <a:xfrm>
                <a:off x="6071968" y="2475914"/>
                <a:ext cx="1290219" cy="1240958"/>
              </a:xfrm>
              <a:custGeom>
                <a:avLst/>
                <a:gdLst/>
                <a:ahLst/>
                <a:cxnLst/>
                <a:rect l="l" t="t" r="r" b="b"/>
                <a:pathLst>
                  <a:path w="40125" h="38593" extrusionOk="0">
                    <a:moveTo>
                      <a:pt x="20829" y="1"/>
                    </a:moveTo>
                    <a:cubicBezTo>
                      <a:pt x="13014" y="1"/>
                      <a:pt x="5983" y="4700"/>
                      <a:pt x="3000" y="11915"/>
                    </a:cubicBezTo>
                    <a:cubicBezTo>
                      <a:pt x="1" y="19113"/>
                      <a:pt x="1667" y="27428"/>
                      <a:pt x="7182" y="32943"/>
                    </a:cubicBezTo>
                    <a:cubicBezTo>
                      <a:pt x="10872" y="36633"/>
                      <a:pt x="15807" y="38593"/>
                      <a:pt x="20830" y="38593"/>
                    </a:cubicBezTo>
                    <a:cubicBezTo>
                      <a:pt x="23316" y="38593"/>
                      <a:pt x="25822" y="38113"/>
                      <a:pt x="28211" y="37126"/>
                    </a:cubicBezTo>
                    <a:cubicBezTo>
                      <a:pt x="35426" y="34143"/>
                      <a:pt x="40125" y="27095"/>
                      <a:pt x="40125" y="19296"/>
                    </a:cubicBezTo>
                    <a:cubicBezTo>
                      <a:pt x="40125" y="8632"/>
                      <a:pt x="31477" y="1"/>
                      <a:pt x="208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6384868" y="2740067"/>
                <a:ext cx="713166" cy="712651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22163" extrusionOk="0">
                    <a:moveTo>
                      <a:pt x="8682" y="1"/>
                    </a:moveTo>
                    <a:cubicBezTo>
                      <a:pt x="8149" y="1"/>
                      <a:pt x="7716" y="434"/>
                      <a:pt x="7716" y="967"/>
                    </a:cubicBezTo>
                    <a:lnTo>
                      <a:pt x="7716" y="7716"/>
                    </a:lnTo>
                    <a:lnTo>
                      <a:pt x="967" y="7716"/>
                    </a:lnTo>
                    <a:cubicBezTo>
                      <a:pt x="957" y="7715"/>
                      <a:pt x="947" y="7715"/>
                      <a:pt x="937" y="7715"/>
                    </a:cubicBezTo>
                    <a:cubicBezTo>
                      <a:pt x="418" y="7715"/>
                      <a:pt x="1" y="8142"/>
                      <a:pt x="1" y="8665"/>
                    </a:cubicBezTo>
                    <a:lnTo>
                      <a:pt x="1" y="13498"/>
                    </a:lnTo>
                    <a:cubicBezTo>
                      <a:pt x="1" y="14014"/>
                      <a:pt x="434" y="14447"/>
                      <a:pt x="967" y="14447"/>
                    </a:cubicBezTo>
                    <a:lnTo>
                      <a:pt x="7716" y="14447"/>
                    </a:lnTo>
                    <a:lnTo>
                      <a:pt x="7716" y="21196"/>
                    </a:lnTo>
                    <a:cubicBezTo>
                      <a:pt x="7716" y="21729"/>
                      <a:pt x="8149" y="22162"/>
                      <a:pt x="8682" y="22162"/>
                    </a:cubicBezTo>
                    <a:lnTo>
                      <a:pt x="13498" y="22162"/>
                    </a:lnTo>
                    <a:cubicBezTo>
                      <a:pt x="14031" y="22162"/>
                      <a:pt x="14464" y="21729"/>
                      <a:pt x="14464" y="21196"/>
                    </a:cubicBezTo>
                    <a:lnTo>
                      <a:pt x="14464" y="14447"/>
                    </a:lnTo>
                    <a:lnTo>
                      <a:pt x="21212" y="14447"/>
                    </a:lnTo>
                    <a:cubicBezTo>
                      <a:pt x="21746" y="14447"/>
                      <a:pt x="22179" y="14014"/>
                      <a:pt x="22179" y="13498"/>
                    </a:cubicBezTo>
                    <a:lnTo>
                      <a:pt x="22179" y="8665"/>
                    </a:lnTo>
                    <a:cubicBezTo>
                      <a:pt x="22179" y="8142"/>
                      <a:pt x="21762" y="7715"/>
                      <a:pt x="21242" y="7715"/>
                    </a:cubicBezTo>
                    <a:cubicBezTo>
                      <a:pt x="21232" y="7715"/>
                      <a:pt x="21222" y="7715"/>
                      <a:pt x="21212" y="7716"/>
                    </a:cubicBezTo>
                    <a:lnTo>
                      <a:pt x="14464" y="7716"/>
                    </a:lnTo>
                    <a:lnTo>
                      <a:pt x="14464" y="967"/>
                    </a:lnTo>
                    <a:cubicBezTo>
                      <a:pt x="14464" y="434"/>
                      <a:pt x="14031" y="1"/>
                      <a:pt x="13498" y="1"/>
                    </a:cubicBezTo>
                    <a:close/>
                  </a:path>
                </a:pathLst>
              </a:custGeom>
              <a:solidFill>
                <a:srgbClr val="ED3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4439941" y="4099387"/>
                <a:ext cx="3760238" cy="122189"/>
              </a:xfrm>
              <a:custGeom>
                <a:avLst/>
                <a:gdLst/>
                <a:ahLst/>
                <a:cxnLst/>
                <a:rect l="l" t="t" r="r" b="b"/>
                <a:pathLst>
                  <a:path w="116941" h="3800" extrusionOk="0">
                    <a:moveTo>
                      <a:pt x="1900" y="0"/>
                    </a:moveTo>
                    <a:cubicBezTo>
                      <a:pt x="851" y="0"/>
                      <a:pt x="1" y="850"/>
                      <a:pt x="1" y="1900"/>
                    </a:cubicBezTo>
                    <a:cubicBezTo>
                      <a:pt x="1" y="2949"/>
                      <a:pt x="851" y="3799"/>
                      <a:pt x="1900" y="3799"/>
                    </a:cubicBezTo>
                    <a:lnTo>
                      <a:pt x="115041" y="3799"/>
                    </a:lnTo>
                    <a:cubicBezTo>
                      <a:pt x="116090" y="3799"/>
                      <a:pt x="116940" y="2949"/>
                      <a:pt x="116940" y="1900"/>
                    </a:cubicBezTo>
                    <a:cubicBezTo>
                      <a:pt x="116940" y="850"/>
                      <a:pt x="116090" y="0"/>
                      <a:pt x="115041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4439941" y="4099387"/>
                <a:ext cx="3760238" cy="122189"/>
              </a:xfrm>
              <a:custGeom>
                <a:avLst/>
                <a:gdLst/>
                <a:ahLst/>
                <a:cxnLst/>
                <a:rect l="l" t="t" r="r" b="b"/>
                <a:pathLst>
                  <a:path w="116941" h="3800" extrusionOk="0">
                    <a:moveTo>
                      <a:pt x="1900" y="0"/>
                    </a:moveTo>
                    <a:cubicBezTo>
                      <a:pt x="851" y="0"/>
                      <a:pt x="1" y="850"/>
                      <a:pt x="1" y="1900"/>
                    </a:cubicBezTo>
                    <a:cubicBezTo>
                      <a:pt x="1" y="2949"/>
                      <a:pt x="851" y="3799"/>
                      <a:pt x="1900" y="3799"/>
                    </a:cubicBezTo>
                    <a:lnTo>
                      <a:pt x="115041" y="3799"/>
                    </a:lnTo>
                    <a:cubicBezTo>
                      <a:pt x="116090" y="3799"/>
                      <a:pt x="116940" y="2949"/>
                      <a:pt x="116940" y="1900"/>
                    </a:cubicBezTo>
                    <a:cubicBezTo>
                      <a:pt x="116940" y="850"/>
                      <a:pt x="116090" y="0"/>
                      <a:pt x="115041" y="0"/>
                    </a:cubicBezTo>
                    <a:close/>
                  </a:path>
                </a:pathLst>
              </a:custGeom>
              <a:solidFill>
                <a:srgbClr val="0B1F2C">
                  <a:alpha val="11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5027187" y="3780056"/>
                <a:ext cx="853522" cy="821432"/>
              </a:xfrm>
              <a:custGeom>
                <a:avLst/>
                <a:gdLst/>
                <a:ahLst/>
                <a:cxnLst/>
                <a:rect l="l" t="t" r="r" b="b"/>
                <a:pathLst>
                  <a:path w="26544" h="25546" extrusionOk="0">
                    <a:moveTo>
                      <a:pt x="13780" y="0"/>
                    </a:moveTo>
                    <a:cubicBezTo>
                      <a:pt x="8615" y="0"/>
                      <a:pt x="3949" y="3116"/>
                      <a:pt x="1966" y="7882"/>
                    </a:cubicBezTo>
                    <a:cubicBezTo>
                      <a:pt x="0" y="12664"/>
                      <a:pt x="1083" y="18146"/>
                      <a:pt x="4749" y="21812"/>
                    </a:cubicBezTo>
                    <a:cubicBezTo>
                      <a:pt x="7190" y="24253"/>
                      <a:pt x="10459" y="25545"/>
                      <a:pt x="13782" y="25545"/>
                    </a:cubicBezTo>
                    <a:cubicBezTo>
                      <a:pt x="15426" y="25545"/>
                      <a:pt x="17085" y="25229"/>
                      <a:pt x="18663" y="24578"/>
                    </a:cubicBezTo>
                    <a:cubicBezTo>
                      <a:pt x="23445" y="22595"/>
                      <a:pt x="26544" y="17946"/>
                      <a:pt x="26544" y="12780"/>
                    </a:cubicBezTo>
                    <a:cubicBezTo>
                      <a:pt x="26544" y="5715"/>
                      <a:pt x="20829" y="0"/>
                      <a:pt x="13780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5163814" y="3907036"/>
                <a:ext cx="590462" cy="567632"/>
              </a:xfrm>
              <a:custGeom>
                <a:avLst/>
                <a:gdLst/>
                <a:ahLst/>
                <a:cxnLst/>
                <a:rect l="l" t="t" r="r" b="b"/>
                <a:pathLst>
                  <a:path w="18363" h="17653" extrusionOk="0">
                    <a:moveTo>
                      <a:pt x="9531" y="0"/>
                    </a:moveTo>
                    <a:cubicBezTo>
                      <a:pt x="5949" y="0"/>
                      <a:pt x="2733" y="2150"/>
                      <a:pt x="1367" y="5449"/>
                    </a:cubicBezTo>
                    <a:cubicBezTo>
                      <a:pt x="0" y="8748"/>
                      <a:pt x="750" y="12547"/>
                      <a:pt x="3283" y="15063"/>
                    </a:cubicBezTo>
                    <a:cubicBezTo>
                      <a:pt x="4976" y="16757"/>
                      <a:pt x="7235" y="17653"/>
                      <a:pt x="9532" y="17653"/>
                    </a:cubicBezTo>
                    <a:cubicBezTo>
                      <a:pt x="10672" y="17653"/>
                      <a:pt x="11820" y="17432"/>
                      <a:pt x="12914" y="16980"/>
                    </a:cubicBezTo>
                    <a:cubicBezTo>
                      <a:pt x="16213" y="15613"/>
                      <a:pt x="18363" y="12397"/>
                      <a:pt x="18363" y="8831"/>
                    </a:cubicBezTo>
                    <a:cubicBezTo>
                      <a:pt x="18363" y="3949"/>
                      <a:pt x="14397" y="0"/>
                      <a:pt x="9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5344911" y="4097233"/>
                <a:ext cx="218622" cy="187271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5824" extrusionOk="0">
                    <a:moveTo>
                      <a:pt x="3899" y="0"/>
                    </a:moveTo>
                    <a:cubicBezTo>
                      <a:pt x="1300" y="0"/>
                      <a:pt x="0" y="3133"/>
                      <a:pt x="1833" y="4966"/>
                    </a:cubicBezTo>
                    <a:cubicBezTo>
                      <a:pt x="2426" y="5559"/>
                      <a:pt x="3155" y="5824"/>
                      <a:pt x="3870" y="5824"/>
                    </a:cubicBezTo>
                    <a:cubicBezTo>
                      <a:pt x="5365" y="5824"/>
                      <a:pt x="6799" y="4664"/>
                      <a:pt x="6799" y="2916"/>
                    </a:cubicBezTo>
                    <a:cubicBezTo>
                      <a:pt x="6799" y="1300"/>
                      <a:pt x="5499" y="0"/>
                      <a:pt x="38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6917998" y="3780056"/>
                <a:ext cx="854069" cy="821432"/>
              </a:xfrm>
              <a:custGeom>
                <a:avLst/>
                <a:gdLst/>
                <a:ahLst/>
                <a:cxnLst/>
                <a:rect l="l" t="t" r="r" b="b"/>
                <a:pathLst>
                  <a:path w="26561" h="25546" extrusionOk="0">
                    <a:moveTo>
                      <a:pt x="13780" y="0"/>
                    </a:moveTo>
                    <a:cubicBezTo>
                      <a:pt x="8615" y="0"/>
                      <a:pt x="3949" y="3116"/>
                      <a:pt x="1983" y="7882"/>
                    </a:cubicBezTo>
                    <a:cubicBezTo>
                      <a:pt x="0" y="12664"/>
                      <a:pt x="1100" y="18146"/>
                      <a:pt x="4749" y="21812"/>
                    </a:cubicBezTo>
                    <a:cubicBezTo>
                      <a:pt x="7190" y="24253"/>
                      <a:pt x="10459" y="25545"/>
                      <a:pt x="13782" y="25545"/>
                    </a:cubicBezTo>
                    <a:cubicBezTo>
                      <a:pt x="15426" y="25545"/>
                      <a:pt x="17085" y="25229"/>
                      <a:pt x="18662" y="24578"/>
                    </a:cubicBezTo>
                    <a:cubicBezTo>
                      <a:pt x="23445" y="22595"/>
                      <a:pt x="26561" y="17946"/>
                      <a:pt x="26561" y="12780"/>
                    </a:cubicBezTo>
                    <a:cubicBezTo>
                      <a:pt x="26561" y="5715"/>
                      <a:pt x="20829" y="0"/>
                      <a:pt x="13780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7054624" y="3907036"/>
                <a:ext cx="590462" cy="567632"/>
              </a:xfrm>
              <a:custGeom>
                <a:avLst/>
                <a:gdLst/>
                <a:ahLst/>
                <a:cxnLst/>
                <a:rect l="l" t="t" r="r" b="b"/>
                <a:pathLst>
                  <a:path w="18363" h="17653" extrusionOk="0">
                    <a:moveTo>
                      <a:pt x="9531" y="0"/>
                    </a:moveTo>
                    <a:cubicBezTo>
                      <a:pt x="5965" y="0"/>
                      <a:pt x="2733" y="2150"/>
                      <a:pt x="1366" y="5449"/>
                    </a:cubicBezTo>
                    <a:cubicBezTo>
                      <a:pt x="0" y="8748"/>
                      <a:pt x="767" y="12547"/>
                      <a:pt x="3283" y="15063"/>
                    </a:cubicBezTo>
                    <a:cubicBezTo>
                      <a:pt x="4976" y="16757"/>
                      <a:pt x="7235" y="17653"/>
                      <a:pt x="9532" y="17653"/>
                    </a:cubicBezTo>
                    <a:cubicBezTo>
                      <a:pt x="10672" y="17653"/>
                      <a:pt x="11820" y="17432"/>
                      <a:pt x="12914" y="16980"/>
                    </a:cubicBezTo>
                    <a:cubicBezTo>
                      <a:pt x="16213" y="15613"/>
                      <a:pt x="18363" y="12397"/>
                      <a:pt x="18363" y="8831"/>
                    </a:cubicBezTo>
                    <a:cubicBezTo>
                      <a:pt x="18363" y="3949"/>
                      <a:pt x="14413" y="0"/>
                      <a:pt x="9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7235721" y="4097233"/>
                <a:ext cx="219168" cy="187271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5824" extrusionOk="0">
                    <a:moveTo>
                      <a:pt x="3899" y="0"/>
                    </a:moveTo>
                    <a:cubicBezTo>
                      <a:pt x="1300" y="0"/>
                      <a:pt x="0" y="3133"/>
                      <a:pt x="1833" y="4966"/>
                    </a:cubicBezTo>
                    <a:cubicBezTo>
                      <a:pt x="2426" y="5559"/>
                      <a:pt x="3155" y="5824"/>
                      <a:pt x="3870" y="5824"/>
                    </a:cubicBezTo>
                    <a:cubicBezTo>
                      <a:pt x="5366" y="5824"/>
                      <a:pt x="6804" y="4664"/>
                      <a:pt x="6815" y="2916"/>
                    </a:cubicBezTo>
                    <a:cubicBezTo>
                      <a:pt x="6815" y="1300"/>
                      <a:pt x="5499" y="0"/>
                      <a:pt x="38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" name="Google Shape;569;p39"/>
            <p:cNvSpPr/>
            <p:nvPr/>
          </p:nvSpPr>
          <p:spPr>
            <a:xfrm>
              <a:off x="962900" y="2853050"/>
              <a:ext cx="556925" cy="456390"/>
            </a:xfrm>
            <a:custGeom>
              <a:avLst/>
              <a:gdLst/>
              <a:ahLst/>
              <a:cxnLst/>
              <a:rect l="l" t="t" r="r" b="b"/>
              <a:pathLst>
                <a:path w="22175" h="18172" extrusionOk="0">
                  <a:moveTo>
                    <a:pt x="0" y="18172"/>
                  </a:moveTo>
                  <a:lnTo>
                    <a:pt x="22175" y="18172"/>
                  </a:lnTo>
                  <a:lnTo>
                    <a:pt x="22175" y="0"/>
                  </a:lnTo>
                  <a:lnTo>
                    <a:pt x="15090" y="0"/>
                  </a:lnTo>
                  <a:lnTo>
                    <a:pt x="69" y="150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F9A2F8C0-24A6-1409-0D32-864B385F8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2092" y="571136"/>
            <a:ext cx="6335102" cy="370140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u="none" strike="noStrike" baseline="0" dirty="0">
                <a:latin typeface="ScalaPro-Regular"/>
              </a:rPr>
              <a:t>El manejo adecuado de los recursos de  la organización</a:t>
            </a:r>
            <a:r>
              <a:rPr lang="es-MX" sz="2000" dirty="0">
                <a:latin typeface="ScalaPro-Regular"/>
              </a:rPr>
              <a:t> 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apoyando las acciones y  tomando decisiones </a:t>
            </a:r>
            <a:r>
              <a:rPr lang="es-EC" sz="2000" b="0" i="0" u="none" strike="noStrike" baseline="0" dirty="0">
                <a:latin typeface="ScalaPro-Regular"/>
              </a:rPr>
              <a:t>para un </a:t>
            </a:r>
          </a:p>
          <a:p>
            <a:pPr algn="l"/>
            <a:r>
              <a:rPr lang="es-EC" sz="2000" b="0" i="0" u="none" strike="noStrike" baseline="0" dirty="0">
                <a:latin typeface="ScalaPro-Regular"/>
              </a:rPr>
              <a:t>futuro determinado.</a:t>
            </a:r>
          </a:p>
          <a:p>
            <a:pPr algn="l"/>
            <a:endParaRPr lang="es-EC" sz="2000" b="0" i="0" u="none" strike="noStrike" baseline="0" dirty="0">
              <a:latin typeface="ScalaPro-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u="none" strike="noStrike" baseline="0" dirty="0">
                <a:latin typeface="ScalaPro-Regular"/>
              </a:rPr>
              <a:t>Lograr ventajas sobre la competencia  para consolidar </a:t>
            </a:r>
          </a:p>
          <a:p>
            <a:pPr marL="114300" indent="0" algn="l"/>
            <a:r>
              <a:rPr lang="es-MX" sz="2000" b="0" i="0" u="none" strike="noStrike" baseline="0" dirty="0">
                <a:latin typeface="ScalaPro-Regular"/>
              </a:rPr>
              <a:t>la posición de los  procesos de la  institución.</a:t>
            </a:r>
          </a:p>
          <a:p>
            <a:pPr marL="114300" indent="0" algn="l"/>
            <a:endParaRPr lang="es-MX" sz="2000" b="0" i="0" u="none" strike="noStrike" baseline="0" dirty="0">
              <a:latin typeface="ScalaPro-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u="none" strike="noStrike" baseline="0" dirty="0">
                <a:latin typeface="ScalaPro-Regular"/>
              </a:rPr>
              <a:t>Analizar la complejidad de los   fenómenos </a:t>
            </a:r>
          </a:p>
          <a:p>
            <a:pPr marL="114300" indent="0" algn="l"/>
            <a:r>
              <a:rPr lang="es-MX" sz="2000" b="0" i="0" u="none" strike="noStrike" baseline="0" dirty="0">
                <a:latin typeface="ScalaPro-Regular"/>
              </a:rPr>
              <a:t>ambientales externos a la  institución, que afectan o pueden</a:t>
            </a:r>
            <a:r>
              <a:rPr lang="es-EC" sz="2000" b="1" dirty="0">
                <a:latin typeface="ScalaPro-Bold"/>
              </a:rPr>
              <a:t> </a:t>
            </a:r>
            <a:r>
              <a:rPr lang="es-MX" sz="2000" b="0" i="0" u="none" strike="noStrike" baseline="0" dirty="0">
                <a:latin typeface="ScalaPro-Regular"/>
              </a:rPr>
              <a:t>afectar el desarrollo y crecimiento  sostenido en el posicionamiento </a:t>
            </a:r>
            <a:r>
              <a:rPr lang="es-EC" sz="2000" b="0" i="0" u="none" strike="noStrike" baseline="0" dirty="0">
                <a:latin typeface="ScalaPro-Regular"/>
              </a:rPr>
              <a:t>del futuro</a:t>
            </a:r>
            <a:r>
              <a:rPr lang="es-EC" sz="1800" b="0" i="0" u="none" strike="noStrike" baseline="0" dirty="0">
                <a:latin typeface="ScalaPro-Regular"/>
              </a:rPr>
              <a:t>.</a:t>
            </a:r>
          </a:p>
          <a:p>
            <a:pPr algn="l"/>
            <a:endParaRPr lang="es-EC" dirty="0"/>
          </a:p>
        </p:txBody>
      </p:sp>
      <p:sp>
        <p:nvSpPr>
          <p:cNvPr id="6" name="Flecha: curvada hacia abajo 5">
            <a:extLst>
              <a:ext uri="{FF2B5EF4-FFF2-40B4-BE49-F238E27FC236}">
                <a16:creationId xmlns:a16="http://schemas.microsoft.com/office/drawing/2014/main" id="{F7F87EF6-6C3E-85E8-CD42-95968649CBAA}"/>
              </a:ext>
            </a:extLst>
          </p:cNvPr>
          <p:cNvSpPr/>
          <p:nvPr/>
        </p:nvSpPr>
        <p:spPr>
          <a:xfrm>
            <a:off x="1928519" y="118671"/>
            <a:ext cx="1544248" cy="393969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inical Case 06-2023">
  <a:themeElements>
    <a:clrScheme name="Simple Light">
      <a:dk1>
        <a:srgbClr val="4AA276"/>
      </a:dk1>
      <a:lt1>
        <a:srgbClr val="FFFFFF"/>
      </a:lt1>
      <a:dk2>
        <a:srgbClr val="595959"/>
      </a:dk2>
      <a:lt2>
        <a:srgbClr val="EEEEEE"/>
      </a:lt2>
      <a:accent1>
        <a:srgbClr val="62C090"/>
      </a:accent1>
      <a:accent2>
        <a:srgbClr val="F7A68E"/>
      </a:accent2>
      <a:accent3>
        <a:srgbClr val="0A2E4E"/>
      </a:accent3>
      <a:accent4>
        <a:srgbClr val="ED3024"/>
      </a:accent4>
      <a:accent5>
        <a:srgbClr val="D1D1D1"/>
      </a:accent5>
      <a:accent6>
        <a:srgbClr val="F3E0A0"/>
      </a:accent6>
      <a:hlink>
        <a:srgbClr val="4AA27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636</Words>
  <Application>Microsoft Office PowerPoint</Application>
  <PresentationFormat>Presentación en pantalla (16:9)</PresentationFormat>
  <Paragraphs>89</Paragraphs>
  <Slides>18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BerkeleyStd-Medium</vt:lpstr>
      <vt:lpstr>Roboto Condensed Light</vt:lpstr>
      <vt:lpstr>SourceSansPro-Light</vt:lpstr>
      <vt:lpstr>BerkeleyStd-Italic</vt:lpstr>
      <vt:lpstr>Arial</vt:lpstr>
      <vt:lpstr>Hind</vt:lpstr>
      <vt:lpstr>ScalaPro-Italic</vt:lpstr>
      <vt:lpstr>ScalaPro-Bold</vt:lpstr>
      <vt:lpstr>SourceSansPro-Bold</vt:lpstr>
      <vt:lpstr>Pompiere</vt:lpstr>
      <vt:lpstr>ScalaPro-Regular</vt:lpstr>
      <vt:lpstr>Clinical Case 06-2023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cp:lastModifiedBy>Carmen Elisa Curay Yaulema</cp:lastModifiedBy>
  <cp:revision>9</cp:revision>
  <dcterms:modified xsi:type="dcterms:W3CDTF">2025-02-02T02:08:15Z</dcterms:modified>
</cp:coreProperties>
</file>