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 Carvajal" userId="4dc2ed65f69a417b" providerId="LiveId" clId="{4126DFAA-C605-42C3-8DDA-DED32940BBEB}"/>
    <pc:docChg chg="modSld">
      <pc:chgData name="Vane Carvajal" userId="4dc2ed65f69a417b" providerId="LiveId" clId="{4126DFAA-C605-42C3-8DDA-DED32940BBEB}" dt="2024-11-05T22:14:28.843" v="0" actId="1036"/>
      <pc:docMkLst>
        <pc:docMk/>
      </pc:docMkLst>
      <pc:sldChg chg="modSp mod">
        <pc:chgData name="Vane Carvajal" userId="4dc2ed65f69a417b" providerId="LiveId" clId="{4126DFAA-C605-42C3-8DDA-DED32940BBEB}" dt="2024-11-05T22:14:28.843" v="0" actId="1036"/>
        <pc:sldMkLst>
          <pc:docMk/>
          <pc:sldMk cId="676743192" sldId="266"/>
        </pc:sldMkLst>
        <pc:picChg chg="mod">
          <ac:chgData name="Vane Carvajal" userId="4dc2ed65f69a417b" providerId="LiveId" clId="{4126DFAA-C605-42C3-8DDA-DED32940BBEB}" dt="2024-11-05T22:14:28.843" v="0" actId="1036"/>
          <ac:picMkLst>
            <pc:docMk/>
            <pc:sldMk cId="676743192" sldId="266"/>
            <ac:picMk id="5" creationId="{E4F63548-BB75-A12D-7D5F-68840BBB199E}"/>
          </ac:picMkLst>
        </pc:picChg>
      </pc:sldChg>
    </pc:docChg>
  </pc:docChgLst>
  <pc:docChgLst>
    <pc:chgData name="Vane Carvajal" userId="4dc2ed65f69a417b" providerId="LiveId" clId="{C659ADE0-6398-438E-BE13-CD8074136233}"/>
    <pc:docChg chg="custSel addSld modSld">
      <pc:chgData name="Vane Carvajal" userId="4dc2ed65f69a417b" providerId="LiveId" clId="{C659ADE0-6398-438E-BE13-CD8074136233}" dt="2024-10-21T18:13:22.919" v="96" actId="20577"/>
      <pc:docMkLst>
        <pc:docMk/>
      </pc:docMkLst>
      <pc:sldChg chg="addSp delSp modSp new mod">
        <pc:chgData name="Vane Carvajal" userId="4dc2ed65f69a417b" providerId="LiveId" clId="{C659ADE0-6398-438E-BE13-CD8074136233}" dt="2024-10-21T18:13:22.919" v="96" actId="20577"/>
        <pc:sldMkLst>
          <pc:docMk/>
          <pc:sldMk cId="3208425084" sldId="280"/>
        </pc:sldMkLst>
        <pc:spChg chg="del">
          <ac:chgData name="Vane Carvajal" userId="4dc2ed65f69a417b" providerId="LiveId" clId="{C659ADE0-6398-438E-BE13-CD8074136233}" dt="2024-10-21T18:11:42.348" v="1" actId="478"/>
          <ac:spMkLst>
            <pc:docMk/>
            <pc:sldMk cId="3208425084" sldId="280"/>
            <ac:spMk id="2" creationId="{8794836F-50FA-73D5-4017-B948D1F1DC05}"/>
          </ac:spMkLst>
        </pc:spChg>
        <pc:spChg chg="mod">
          <ac:chgData name="Vane Carvajal" userId="4dc2ed65f69a417b" providerId="LiveId" clId="{C659ADE0-6398-438E-BE13-CD8074136233}" dt="2024-10-21T18:13:22.919" v="96" actId="20577"/>
          <ac:spMkLst>
            <pc:docMk/>
            <pc:sldMk cId="3208425084" sldId="280"/>
            <ac:spMk id="3" creationId="{D1BEE5ED-41FE-CB00-40AF-33808FCED56B}"/>
          </ac:spMkLst>
        </pc:spChg>
        <pc:picChg chg="add mod">
          <ac:chgData name="Vane Carvajal" userId="4dc2ed65f69a417b" providerId="LiveId" clId="{C659ADE0-6398-438E-BE13-CD8074136233}" dt="2024-10-21T18:12:39.713" v="86" actId="1440"/>
          <ac:picMkLst>
            <pc:docMk/>
            <pc:sldMk cId="3208425084" sldId="280"/>
            <ac:picMk id="4" creationId="{48C2D56D-9510-595C-BE9B-E3B53B6B72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1B98-46B6-72DF-753E-EBFD2B4E4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EE1A9-A0FA-8D76-D721-E397762C6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C68F0-3757-E011-1BC5-F5EF1ED4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057B8-E767-02BA-A904-D37CCD32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E929-12FF-B4FB-A2F9-9253BD9E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1E93-10C8-65CB-60AB-2CE1BB07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83BEF-8471-D46F-551A-FD738F55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EE6B1-7E30-F445-24A4-80ED5888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0EA3-AB89-9BA2-A3A0-131B87C5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8398E-4E34-D824-B161-6339969F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C598E-0AA9-19AC-0728-EA62030D2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313E2-530F-670C-E34B-E9E26152C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3D064-85D5-ADB3-F49F-46AC48D7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C922F-984E-B1B2-050A-0A1C0134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83677-4951-2EC5-901C-8FA512E2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B017-9E66-0301-83A3-BE693A0F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CBBE-5B0A-283B-6C73-8BBBCFED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2BF6-067C-9E4F-E3B1-78E1254B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1951-A80D-0F64-1604-1BCBE74D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953D-0C77-A48D-6000-967B0F53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9308-0B4A-2F4C-23D0-0CF2306C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A91ED-FCFD-71C7-CA3F-DFAB6156F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DDADC-6379-3A30-E828-887A39E6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D42E-5437-9499-847D-6D1D62B4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6F921-3284-3F33-48F0-38C52954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B11E-AC51-1404-17E2-46316AB7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6647-0F21-9177-F68F-708EFAC5E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B45F1-42C6-EDA7-C1D5-63DFFD264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7E441-1AB8-DFDE-0A85-15F477F9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63F87-94F5-1E14-A662-28AF6964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C6D39-6375-64D4-F6F3-126B4212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9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42E2-4BA7-F9F4-08FC-3F11F722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5DB94-3CED-D08B-E18C-D9BA7E362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895D8-0AD8-C281-30B0-A67809433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16A09-57AF-7331-ABB5-2318AFECA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29D86-4C4A-1F3D-CB4C-7A3D87887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70D29-74A7-FFBA-7F35-D9A46418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B1A9C-6579-991B-D3CD-9EBB4289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6666E6-D213-2530-3B03-04E71919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20C4-95AF-67DB-46E6-79D7679F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F6EDB-4A56-F555-140E-6E147A61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46CED-DD21-281D-CAAC-F08C6CC1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8AC1A-5784-1CC0-5B36-BF5351C5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54AF7-8946-7BBC-5254-27119F59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9A1C3-2043-D007-F02F-CE1FDAB5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1E9D7-87D8-ED3B-EF22-0A19218D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D2BB-B9FC-87E7-904C-70FB6AA1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CA067-D7B8-19F4-8DCB-1A66861DE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E9D97-BEF3-2587-9019-F94842D67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B4123-ACAD-D9C4-9FB9-3C3E44B2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8B3B6-9F96-9585-1EC5-A44769CF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C8DAE-4D22-39B1-B23C-6712B0C8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5DF8-6DAD-71BE-D131-6384D416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1F069-F54C-8F5B-DFA6-F7983C5E3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A4ED9-8290-9861-CB21-B7119A9AF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ECA28-C7F6-837D-8DF4-AA08A5AD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2BCAC-7B99-1E26-3DB4-DF4835D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31460-3BF8-54A9-0379-A36EFDA3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A4587-AD2E-7EB3-9EA6-42905B00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89E4C-C984-9E75-1C6C-58440492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0D1F4-74FA-A78B-E4C8-37D99FDD8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D24BE6-9DAE-42BF-A51C-B2E28218429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0354F-ACC9-9171-E830-D98D517E2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7E227-A0AB-A438-9294-E453CF43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620900-C539-46C1-90B6-AB8D3E6D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9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BEE5ED-41FE-CB00-40AF-33808FCED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372" y="3690173"/>
            <a:ext cx="9144000" cy="1655762"/>
          </a:xfrm>
        </p:spPr>
        <p:txBody>
          <a:bodyPr/>
          <a:lstStyle/>
          <a:p>
            <a:r>
              <a:rPr lang="es-EC" sz="2800" b="1" dirty="0">
                <a:solidFill>
                  <a:schemeClr val="accent6">
                    <a:lumMod val="75000"/>
                  </a:schemeClr>
                </a:solidFill>
              </a:rPr>
              <a:t>ORGANIZACIÓN MOLECULAR DE LAS CÉLULAS</a:t>
            </a:r>
          </a:p>
          <a:p>
            <a:r>
              <a:rPr lang="es-EC" b="1" dirty="0">
                <a:solidFill>
                  <a:srgbClr val="92D050"/>
                </a:solidFill>
              </a:rPr>
              <a:t>BIOLOGÍA</a:t>
            </a:r>
          </a:p>
          <a:p>
            <a:r>
              <a:rPr lang="es-EC" sz="2800" dirty="0">
                <a:solidFill>
                  <a:schemeClr val="accent2">
                    <a:lumMod val="75000"/>
                  </a:schemeClr>
                </a:solidFill>
              </a:rPr>
              <a:t>SALUD “H”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OMUNICADO OFICIAL » Universidad Nacional de Chimborazo">
            <a:extLst>
              <a:ext uri="{FF2B5EF4-FFF2-40B4-BE49-F238E27FC236}">
                <a16:creationId xmlns:a16="http://schemas.microsoft.com/office/drawing/2014/main" id="{48C2D56D-9510-595C-BE9B-E3B53B6B7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26060" r="38127" b="10418"/>
          <a:stretch/>
        </p:blipFill>
        <p:spPr bwMode="auto">
          <a:xfrm>
            <a:off x="4519015" y="327752"/>
            <a:ext cx="2884714" cy="2689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842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5983A6-0472-ADAD-FE1A-2F55A8083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6"/>
            <a:ext cx="11963400" cy="67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7A98E-D0DC-3A44-F2AD-528F9266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98"/>
            <a:ext cx="12039599" cy="67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0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F63548-BB75-A12D-7D5F-68840BBB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56"/>
          <a:stretch/>
        </p:blipFill>
        <p:spPr>
          <a:xfrm>
            <a:off x="53165" y="195943"/>
            <a:ext cx="11725178" cy="64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B3908-470A-A578-9568-8669AB55C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141713"/>
            <a:ext cx="11408228" cy="63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0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740503-68F5-0D6A-308D-255154A93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89197"/>
            <a:ext cx="11714477" cy="65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C59609-3303-2E6B-16F3-83DBE951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27" y="174171"/>
            <a:ext cx="11411244" cy="63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7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71CD7-3858-22F3-1C85-A365B0B1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2" y="117603"/>
            <a:ext cx="11723914" cy="6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71FBFB-708D-5501-18FF-CBB78464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7" y="155046"/>
            <a:ext cx="11821884" cy="66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A24B4-02FD-4907-30DC-513B23643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8"/>
            <a:ext cx="11887199" cy="66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8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4C7BE-2A28-E934-966A-520C5FD9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69885"/>
            <a:ext cx="11625943" cy="64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9DDCA9-A7FD-8CBD-54B9-906A47F9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6" y="65314"/>
            <a:ext cx="12187267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5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AF9DBA-FCF8-43C6-9A30-A1213B07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160314"/>
            <a:ext cx="11517086" cy="64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5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EE98FB-B2CE-E592-0088-2DC543DC8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130792"/>
            <a:ext cx="11636828" cy="65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7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C45F0-5A94-62C8-DF5A-24DC9804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147347"/>
            <a:ext cx="11789228" cy="6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5F96C-7037-C20F-BB40-47424B324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50438"/>
            <a:ext cx="11669486" cy="6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2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6604D-D005-585D-8108-3BE92BD9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791"/>
            <a:ext cx="11767456" cy="65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73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FAD8FD-615E-4A4F-113D-168209902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95064"/>
            <a:ext cx="11734800" cy="66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0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772D23-DC21-0B66-AA8B-B56545D0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76899"/>
            <a:ext cx="12061370" cy="67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2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623D8-B78B-E7C3-C0F5-1C80A3395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4"/>
          <a:stretch/>
        </p:blipFill>
        <p:spPr>
          <a:xfrm>
            <a:off x="0" y="94495"/>
            <a:ext cx="12115800" cy="66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8D822-609A-1185-4049-0D6798CD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3135"/>
            <a:ext cx="12115800" cy="67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F2439-A780-DE92-7E24-22ABFCA35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917"/>
            <a:ext cx="11476368" cy="65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6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75098-920D-C663-D7AC-B8B22E3F5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2" y="-1"/>
            <a:ext cx="11484906" cy="63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8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452872-60F8-9404-EFD8-47B779D3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47931"/>
            <a:ext cx="11887200" cy="67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730422-7F15-4BF5-0131-661DE9BD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56727"/>
            <a:ext cx="11971952" cy="66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5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</Words>
  <Application>Microsoft Office PowerPoint</Application>
  <PresentationFormat>Widescreen</PresentationFormat>
  <Paragraphs>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 Carvajal</dc:creator>
  <cp:lastModifiedBy>Vane Carvajal</cp:lastModifiedBy>
  <cp:revision>1</cp:revision>
  <dcterms:created xsi:type="dcterms:W3CDTF">2024-10-21T04:42:50Z</dcterms:created>
  <dcterms:modified xsi:type="dcterms:W3CDTF">2024-11-05T22:14:37Z</dcterms:modified>
</cp:coreProperties>
</file>