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2" r:id="rId9"/>
    <p:sldId id="261" r:id="rId10"/>
    <p:sldId id="263" r:id="rId11"/>
    <p:sldId id="264" r:id="rId12"/>
    <p:sldId id="267" r:id="rId13"/>
    <p:sldId id="268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8787E-4CCA-4DD4-86C3-47F4EBB48AAE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4375CF3C-FDAF-4370-BB02-EFB432CACBF5}">
      <dgm:prSet phldrT="[Texto]"/>
      <dgm:spPr/>
      <dgm:t>
        <a:bodyPr/>
        <a:lstStyle/>
        <a:p>
          <a:r>
            <a:rPr lang="es-MX"/>
            <a:t>Entender que la sexualidad es una parte natural de la vida y es más que un comportamiento sexual.</a:t>
          </a:r>
        </a:p>
      </dgm:t>
    </dgm:pt>
    <dgm:pt modelId="{BACB457F-35D3-4C05-B305-5C0AC310E03E}" type="parTrans" cxnId="{540EF399-68FA-491D-9A48-7870FAE4CDA0}">
      <dgm:prSet/>
      <dgm:spPr/>
      <dgm:t>
        <a:bodyPr/>
        <a:lstStyle/>
        <a:p>
          <a:endParaRPr lang="es-MX"/>
        </a:p>
      </dgm:t>
    </dgm:pt>
    <dgm:pt modelId="{A952720D-3C3B-4ECA-B551-D7CF51665B58}" type="sibTrans" cxnId="{540EF399-68FA-491D-9A48-7870FAE4CDA0}">
      <dgm:prSet/>
      <dgm:spPr/>
      <dgm:t>
        <a:bodyPr/>
        <a:lstStyle/>
        <a:p>
          <a:endParaRPr lang="es-MX"/>
        </a:p>
      </dgm:t>
    </dgm:pt>
    <dgm:pt modelId="{6898AD84-8350-4CF2-8372-65BB3E2FC621}">
      <dgm:prSet/>
      <dgm:spPr/>
      <dgm:t>
        <a:bodyPr/>
        <a:lstStyle/>
        <a:p>
          <a:r>
            <a:rPr lang="es-MX"/>
            <a:t>El reconocimiento y el respeto de los derechos sexuales que todos compartimos como seres humanos.</a:t>
          </a:r>
          <a:endParaRPr lang="es-MX" dirty="0"/>
        </a:p>
      </dgm:t>
    </dgm:pt>
    <dgm:pt modelId="{413EB141-36EB-4E75-A60B-195C300AC5AA}" type="parTrans" cxnId="{246DC2C1-0556-4667-9CB3-8DE6574C5D71}">
      <dgm:prSet/>
      <dgm:spPr/>
      <dgm:t>
        <a:bodyPr/>
        <a:lstStyle/>
        <a:p>
          <a:endParaRPr lang="es-MX"/>
        </a:p>
      </dgm:t>
    </dgm:pt>
    <dgm:pt modelId="{AE5EBC29-A273-4CC6-8287-DDE938CEA8F9}" type="sibTrans" cxnId="{246DC2C1-0556-4667-9CB3-8DE6574C5D71}">
      <dgm:prSet/>
      <dgm:spPr/>
      <dgm:t>
        <a:bodyPr/>
        <a:lstStyle/>
        <a:p>
          <a:endParaRPr lang="es-MX"/>
        </a:p>
      </dgm:t>
    </dgm:pt>
    <dgm:pt modelId="{B920506E-0B38-4CCF-B214-D6D13F77CBA3}">
      <dgm:prSet/>
      <dgm:spPr/>
      <dgm:t>
        <a:bodyPr/>
        <a:lstStyle/>
        <a:p>
          <a:r>
            <a:rPr lang="es-MX"/>
            <a:t>Tener acceso a información sobre salud sexual, la educación y la atención.</a:t>
          </a:r>
          <a:endParaRPr lang="es-MX" dirty="0"/>
        </a:p>
      </dgm:t>
    </dgm:pt>
    <dgm:pt modelId="{693B155F-EA40-4A7E-ADED-B6C2B66FBF58}" type="parTrans" cxnId="{78F29DCD-58F1-474F-AA17-EC7349C68913}">
      <dgm:prSet/>
      <dgm:spPr/>
      <dgm:t>
        <a:bodyPr/>
        <a:lstStyle/>
        <a:p>
          <a:endParaRPr lang="es-MX"/>
        </a:p>
      </dgm:t>
    </dgm:pt>
    <dgm:pt modelId="{1CBF70BF-67B0-432A-BFDA-DA702AE7328D}" type="sibTrans" cxnId="{78F29DCD-58F1-474F-AA17-EC7349C68913}">
      <dgm:prSet/>
      <dgm:spPr/>
      <dgm:t>
        <a:bodyPr/>
        <a:lstStyle/>
        <a:p>
          <a:endParaRPr lang="es-MX"/>
        </a:p>
      </dgm:t>
    </dgm:pt>
    <dgm:pt modelId="{87405444-EC51-4D49-8D6C-555AAAA82FA1}" type="pres">
      <dgm:prSet presAssocID="{2388787E-4CCA-4DD4-86C3-47F4EBB48AAE}" presName="rootnode" presStyleCnt="0">
        <dgm:presLayoutVars>
          <dgm:chMax/>
          <dgm:chPref/>
          <dgm:dir/>
          <dgm:animLvl val="lvl"/>
        </dgm:presLayoutVars>
      </dgm:prSet>
      <dgm:spPr/>
    </dgm:pt>
    <dgm:pt modelId="{30DD8CBF-BD26-49D6-91B5-3146F393B0AD}" type="pres">
      <dgm:prSet presAssocID="{4375CF3C-FDAF-4370-BB02-EFB432CACBF5}" presName="composite" presStyleCnt="0"/>
      <dgm:spPr/>
    </dgm:pt>
    <dgm:pt modelId="{FC978245-BB2A-4D6E-A6F0-3AAA7F5FDCD4}" type="pres">
      <dgm:prSet presAssocID="{4375CF3C-FDAF-4370-BB02-EFB432CACBF5}" presName="bentUpArrow1" presStyleLbl="alignImgPlace1" presStyleIdx="0" presStyleCnt="2"/>
      <dgm:spPr/>
    </dgm:pt>
    <dgm:pt modelId="{D2BD6C38-575D-44D5-8199-A0F99DD7CD80}" type="pres">
      <dgm:prSet presAssocID="{4375CF3C-FDAF-4370-BB02-EFB432CACBF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0E51D551-4D69-462F-833E-007193775597}" type="pres">
      <dgm:prSet presAssocID="{4375CF3C-FDAF-4370-BB02-EFB432CACBF5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58972F54-56A5-41A0-9DCD-C077A477E27F}" type="pres">
      <dgm:prSet presAssocID="{A952720D-3C3B-4ECA-B551-D7CF51665B58}" presName="sibTrans" presStyleCnt="0"/>
      <dgm:spPr/>
    </dgm:pt>
    <dgm:pt modelId="{4607E635-A1E0-4926-B424-66F2E79555BA}" type="pres">
      <dgm:prSet presAssocID="{6898AD84-8350-4CF2-8372-65BB3E2FC621}" presName="composite" presStyleCnt="0"/>
      <dgm:spPr/>
    </dgm:pt>
    <dgm:pt modelId="{A5856E33-6D43-4C53-BE86-81BD886033FA}" type="pres">
      <dgm:prSet presAssocID="{6898AD84-8350-4CF2-8372-65BB3E2FC621}" presName="bentUpArrow1" presStyleLbl="alignImgPlace1" presStyleIdx="1" presStyleCnt="2"/>
      <dgm:spPr/>
    </dgm:pt>
    <dgm:pt modelId="{E39D1B58-854D-4252-ADD8-2EE9B60E6147}" type="pres">
      <dgm:prSet presAssocID="{6898AD84-8350-4CF2-8372-65BB3E2FC62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8AC11591-0686-41BB-9CAA-84E14D9262B8}" type="pres">
      <dgm:prSet presAssocID="{6898AD84-8350-4CF2-8372-65BB3E2FC621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35680152-15C8-4079-A27C-E69B3B8E6E56}" type="pres">
      <dgm:prSet presAssocID="{AE5EBC29-A273-4CC6-8287-DDE938CEA8F9}" presName="sibTrans" presStyleCnt="0"/>
      <dgm:spPr/>
    </dgm:pt>
    <dgm:pt modelId="{BFCFB81F-8721-4455-BD2C-33987AC30729}" type="pres">
      <dgm:prSet presAssocID="{B920506E-0B38-4CCF-B214-D6D13F77CBA3}" presName="composite" presStyleCnt="0"/>
      <dgm:spPr/>
    </dgm:pt>
    <dgm:pt modelId="{DB1D80A6-D1C5-48E8-8AAB-6003B3CA9D12}" type="pres">
      <dgm:prSet presAssocID="{B920506E-0B38-4CCF-B214-D6D13F77CBA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640ED0C-045B-4545-9571-0EA45465FB24}" type="presOf" srcId="{4375CF3C-FDAF-4370-BB02-EFB432CACBF5}" destId="{D2BD6C38-575D-44D5-8199-A0F99DD7CD80}" srcOrd="0" destOrd="0" presId="urn:microsoft.com/office/officeart/2005/8/layout/StepDownProcess"/>
    <dgm:cxn modelId="{5C7EA343-499B-4488-B03D-395B32480488}" type="presOf" srcId="{B920506E-0B38-4CCF-B214-D6D13F77CBA3}" destId="{DB1D80A6-D1C5-48E8-8AAB-6003B3CA9D12}" srcOrd="0" destOrd="0" presId="urn:microsoft.com/office/officeart/2005/8/layout/StepDownProcess"/>
    <dgm:cxn modelId="{2A52027E-DDED-490C-99E9-B5402B12E67D}" type="presOf" srcId="{6898AD84-8350-4CF2-8372-65BB3E2FC621}" destId="{E39D1B58-854D-4252-ADD8-2EE9B60E6147}" srcOrd="0" destOrd="0" presId="urn:microsoft.com/office/officeart/2005/8/layout/StepDownProcess"/>
    <dgm:cxn modelId="{540EF399-68FA-491D-9A48-7870FAE4CDA0}" srcId="{2388787E-4CCA-4DD4-86C3-47F4EBB48AAE}" destId="{4375CF3C-FDAF-4370-BB02-EFB432CACBF5}" srcOrd="0" destOrd="0" parTransId="{BACB457F-35D3-4C05-B305-5C0AC310E03E}" sibTransId="{A952720D-3C3B-4ECA-B551-D7CF51665B58}"/>
    <dgm:cxn modelId="{246DC2C1-0556-4667-9CB3-8DE6574C5D71}" srcId="{2388787E-4CCA-4DD4-86C3-47F4EBB48AAE}" destId="{6898AD84-8350-4CF2-8372-65BB3E2FC621}" srcOrd="1" destOrd="0" parTransId="{413EB141-36EB-4E75-A60B-195C300AC5AA}" sibTransId="{AE5EBC29-A273-4CC6-8287-DDE938CEA8F9}"/>
    <dgm:cxn modelId="{78F29DCD-58F1-474F-AA17-EC7349C68913}" srcId="{2388787E-4CCA-4DD4-86C3-47F4EBB48AAE}" destId="{B920506E-0B38-4CCF-B214-D6D13F77CBA3}" srcOrd="2" destOrd="0" parTransId="{693B155F-EA40-4A7E-ADED-B6C2B66FBF58}" sibTransId="{1CBF70BF-67B0-432A-BFDA-DA702AE7328D}"/>
    <dgm:cxn modelId="{3BB38DDB-0B2A-4783-81E7-C05FFB355DE6}" type="presOf" srcId="{2388787E-4CCA-4DD4-86C3-47F4EBB48AAE}" destId="{87405444-EC51-4D49-8D6C-555AAAA82FA1}" srcOrd="0" destOrd="0" presId="urn:microsoft.com/office/officeart/2005/8/layout/StepDownProcess"/>
    <dgm:cxn modelId="{B4FDE671-4475-48BE-A8B6-FF84C44A848B}" type="presParOf" srcId="{87405444-EC51-4D49-8D6C-555AAAA82FA1}" destId="{30DD8CBF-BD26-49D6-91B5-3146F393B0AD}" srcOrd="0" destOrd="0" presId="urn:microsoft.com/office/officeart/2005/8/layout/StepDownProcess"/>
    <dgm:cxn modelId="{B6709307-2126-4724-B436-6406F37384A8}" type="presParOf" srcId="{30DD8CBF-BD26-49D6-91B5-3146F393B0AD}" destId="{FC978245-BB2A-4D6E-A6F0-3AAA7F5FDCD4}" srcOrd="0" destOrd="0" presId="urn:microsoft.com/office/officeart/2005/8/layout/StepDownProcess"/>
    <dgm:cxn modelId="{7881A228-8C74-48E6-9600-51F576B9BB0A}" type="presParOf" srcId="{30DD8CBF-BD26-49D6-91B5-3146F393B0AD}" destId="{D2BD6C38-575D-44D5-8199-A0F99DD7CD80}" srcOrd="1" destOrd="0" presId="urn:microsoft.com/office/officeart/2005/8/layout/StepDownProcess"/>
    <dgm:cxn modelId="{0FE87FC6-8BF3-4A95-AD83-9D2A99FA80D7}" type="presParOf" srcId="{30DD8CBF-BD26-49D6-91B5-3146F393B0AD}" destId="{0E51D551-4D69-462F-833E-007193775597}" srcOrd="2" destOrd="0" presId="urn:microsoft.com/office/officeart/2005/8/layout/StepDownProcess"/>
    <dgm:cxn modelId="{42DF52FC-7567-4E48-BFD9-A8C89C012D1E}" type="presParOf" srcId="{87405444-EC51-4D49-8D6C-555AAAA82FA1}" destId="{58972F54-56A5-41A0-9DCD-C077A477E27F}" srcOrd="1" destOrd="0" presId="urn:microsoft.com/office/officeart/2005/8/layout/StepDownProcess"/>
    <dgm:cxn modelId="{E1412ECC-5A36-4DF5-ADC5-CCBBAEEC6B6E}" type="presParOf" srcId="{87405444-EC51-4D49-8D6C-555AAAA82FA1}" destId="{4607E635-A1E0-4926-B424-66F2E79555BA}" srcOrd="2" destOrd="0" presId="urn:microsoft.com/office/officeart/2005/8/layout/StepDownProcess"/>
    <dgm:cxn modelId="{38369F4E-5B82-478C-9433-F22B5D2E7488}" type="presParOf" srcId="{4607E635-A1E0-4926-B424-66F2E79555BA}" destId="{A5856E33-6D43-4C53-BE86-81BD886033FA}" srcOrd="0" destOrd="0" presId="urn:microsoft.com/office/officeart/2005/8/layout/StepDownProcess"/>
    <dgm:cxn modelId="{2AB6D95B-A9B9-4659-B417-E35172174202}" type="presParOf" srcId="{4607E635-A1E0-4926-B424-66F2E79555BA}" destId="{E39D1B58-854D-4252-ADD8-2EE9B60E6147}" srcOrd="1" destOrd="0" presId="urn:microsoft.com/office/officeart/2005/8/layout/StepDownProcess"/>
    <dgm:cxn modelId="{89FD2146-5AA9-4818-A6F3-08C9E867B190}" type="presParOf" srcId="{4607E635-A1E0-4926-B424-66F2E79555BA}" destId="{8AC11591-0686-41BB-9CAA-84E14D9262B8}" srcOrd="2" destOrd="0" presId="urn:microsoft.com/office/officeart/2005/8/layout/StepDownProcess"/>
    <dgm:cxn modelId="{C4A4408E-8D1B-4EE3-A66A-D461BE18BCD8}" type="presParOf" srcId="{87405444-EC51-4D49-8D6C-555AAAA82FA1}" destId="{35680152-15C8-4079-A27C-E69B3B8E6E56}" srcOrd="3" destOrd="0" presId="urn:microsoft.com/office/officeart/2005/8/layout/StepDownProcess"/>
    <dgm:cxn modelId="{7F80862E-DE68-4AB0-94F7-A7A0891D3BCF}" type="presParOf" srcId="{87405444-EC51-4D49-8D6C-555AAAA82FA1}" destId="{BFCFB81F-8721-4455-BD2C-33987AC30729}" srcOrd="4" destOrd="0" presId="urn:microsoft.com/office/officeart/2005/8/layout/StepDownProcess"/>
    <dgm:cxn modelId="{1A192AA9-3377-482A-AEA2-D9751CBDC988}" type="presParOf" srcId="{BFCFB81F-8721-4455-BD2C-33987AC30729}" destId="{DB1D80A6-D1C5-48E8-8AAB-6003B3CA9D1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21AC08-EA70-491E-85B0-D61CD5F1033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788C07B7-3A27-4CF0-A425-500D0320CA2E}">
      <dgm:prSet phldrT="[Texto]" custT="1"/>
      <dgm:spPr/>
      <dgm:t>
        <a:bodyPr/>
        <a:lstStyle/>
        <a:p>
          <a:r>
            <a:rPr lang="es-MX" sz="2000" dirty="0"/>
            <a:t>Prevenir embarazos no deseados y enfermedades de transmisión sexual, Buscar atención y tratamiento cuando sea necesario.</a:t>
          </a:r>
        </a:p>
      </dgm:t>
    </dgm:pt>
    <dgm:pt modelId="{1BF1223C-48D1-452E-92A1-86177FBCD8A7}" type="parTrans" cxnId="{76CCF496-D5B8-4B16-B99E-86D70CEB7598}">
      <dgm:prSet/>
      <dgm:spPr/>
      <dgm:t>
        <a:bodyPr/>
        <a:lstStyle/>
        <a:p>
          <a:endParaRPr lang="es-MX"/>
        </a:p>
      </dgm:t>
    </dgm:pt>
    <dgm:pt modelId="{73735D1D-B5F4-4921-920F-09324E2012AB}" type="sibTrans" cxnId="{76CCF496-D5B8-4B16-B99E-86D70CEB7598}">
      <dgm:prSet/>
      <dgm:spPr/>
      <dgm:t>
        <a:bodyPr/>
        <a:lstStyle/>
        <a:p>
          <a:endParaRPr lang="es-MX"/>
        </a:p>
      </dgm:t>
    </dgm:pt>
    <dgm:pt modelId="{76115974-74A3-4A16-96F6-37BDDCABEA05}">
      <dgm:prSet custT="1"/>
      <dgm:spPr/>
      <dgm:t>
        <a:bodyPr/>
        <a:lstStyle/>
        <a:p>
          <a:r>
            <a:rPr lang="es-MX" sz="2000" dirty="0"/>
            <a:t>Ser capaz de experimentar placer sexual, satisfacción e intimidad</a:t>
          </a:r>
        </a:p>
      </dgm:t>
    </dgm:pt>
    <dgm:pt modelId="{E8946C9B-6523-45CD-BE3F-EF138888FEDB}" type="parTrans" cxnId="{07EFFA6A-E89D-47B4-9D38-82A3134D11AB}">
      <dgm:prSet/>
      <dgm:spPr/>
      <dgm:t>
        <a:bodyPr/>
        <a:lstStyle/>
        <a:p>
          <a:endParaRPr lang="es-MX"/>
        </a:p>
      </dgm:t>
    </dgm:pt>
    <dgm:pt modelId="{6554F680-B9FD-4E3E-935F-883986687B13}" type="sibTrans" cxnId="{07EFFA6A-E89D-47B4-9D38-82A3134D11AB}">
      <dgm:prSet/>
      <dgm:spPr/>
      <dgm:t>
        <a:bodyPr/>
        <a:lstStyle/>
        <a:p>
          <a:endParaRPr lang="es-MX"/>
        </a:p>
      </dgm:t>
    </dgm:pt>
    <dgm:pt modelId="{C0D46DB6-66A8-478E-BA5D-0CFEA42F9EA9}">
      <dgm:prSet custT="1"/>
      <dgm:spPr/>
      <dgm:t>
        <a:bodyPr/>
        <a:lstStyle/>
        <a:p>
          <a:r>
            <a:rPr lang="es-MX" sz="2000" dirty="0"/>
            <a:t>Ser capaz de comunicarse acerca de la salud sexual con otras personas, incluyendo parejas sexuales y proveedores de la salud.</a:t>
          </a:r>
        </a:p>
      </dgm:t>
    </dgm:pt>
    <dgm:pt modelId="{61EF269A-7DA1-4234-BC56-26565036BAE7}" type="parTrans" cxnId="{DDF0972E-FB12-457B-B0F9-EFE7D5667C93}">
      <dgm:prSet/>
      <dgm:spPr/>
      <dgm:t>
        <a:bodyPr/>
        <a:lstStyle/>
        <a:p>
          <a:endParaRPr lang="es-MX"/>
        </a:p>
      </dgm:t>
    </dgm:pt>
    <dgm:pt modelId="{B4A8551C-C142-4629-BA46-089387193DB6}" type="sibTrans" cxnId="{DDF0972E-FB12-457B-B0F9-EFE7D5667C93}">
      <dgm:prSet/>
      <dgm:spPr/>
      <dgm:t>
        <a:bodyPr/>
        <a:lstStyle/>
        <a:p>
          <a:endParaRPr lang="es-MX"/>
        </a:p>
      </dgm:t>
    </dgm:pt>
    <dgm:pt modelId="{22417A9C-1C49-491C-B8F0-8AB67A212DFD}" type="pres">
      <dgm:prSet presAssocID="{8A21AC08-EA70-491E-85B0-D61CD5F1033A}" presName="linear" presStyleCnt="0">
        <dgm:presLayoutVars>
          <dgm:dir/>
          <dgm:animLvl val="lvl"/>
          <dgm:resizeHandles val="exact"/>
        </dgm:presLayoutVars>
      </dgm:prSet>
      <dgm:spPr/>
    </dgm:pt>
    <dgm:pt modelId="{119273AE-A6D7-4E05-871B-763B0D114D80}" type="pres">
      <dgm:prSet presAssocID="{788C07B7-3A27-4CF0-A425-500D0320CA2E}" presName="parentLin" presStyleCnt="0"/>
      <dgm:spPr/>
    </dgm:pt>
    <dgm:pt modelId="{64A3FDBA-BA9A-4CF3-A5DF-D93A88D6AD8B}" type="pres">
      <dgm:prSet presAssocID="{788C07B7-3A27-4CF0-A425-500D0320CA2E}" presName="parentLeftMargin" presStyleLbl="node1" presStyleIdx="0" presStyleCnt="3"/>
      <dgm:spPr/>
    </dgm:pt>
    <dgm:pt modelId="{844FC86D-C9E8-47C9-A057-D7D34B57B897}" type="pres">
      <dgm:prSet presAssocID="{788C07B7-3A27-4CF0-A425-500D0320CA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F584CCE-A0BB-4C9B-AEDD-B89332973DFE}" type="pres">
      <dgm:prSet presAssocID="{788C07B7-3A27-4CF0-A425-500D0320CA2E}" presName="negativeSpace" presStyleCnt="0"/>
      <dgm:spPr/>
    </dgm:pt>
    <dgm:pt modelId="{FA6D9A4B-A9D4-4D02-898D-388A92C26CE5}" type="pres">
      <dgm:prSet presAssocID="{788C07B7-3A27-4CF0-A425-500D0320CA2E}" presName="childText" presStyleLbl="conFgAcc1" presStyleIdx="0" presStyleCnt="3">
        <dgm:presLayoutVars>
          <dgm:bulletEnabled val="1"/>
        </dgm:presLayoutVars>
      </dgm:prSet>
      <dgm:spPr/>
    </dgm:pt>
    <dgm:pt modelId="{41654761-90C2-4E38-B9A5-684A2A7F76E7}" type="pres">
      <dgm:prSet presAssocID="{73735D1D-B5F4-4921-920F-09324E2012AB}" presName="spaceBetweenRectangles" presStyleCnt="0"/>
      <dgm:spPr/>
    </dgm:pt>
    <dgm:pt modelId="{943ACDC5-4CED-405C-81B5-8040C5700942}" type="pres">
      <dgm:prSet presAssocID="{76115974-74A3-4A16-96F6-37BDDCABEA05}" presName="parentLin" presStyleCnt="0"/>
      <dgm:spPr/>
    </dgm:pt>
    <dgm:pt modelId="{424A787D-065C-44DB-ABC6-451CD55473A8}" type="pres">
      <dgm:prSet presAssocID="{76115974-74A3-4A16-96F6-37BDDCABEA05}" presName="parentLeftMargin" presStyleLbl="node1" presStyleIdx="0" presStyleCnt="3"/>
      <dgm:spPr/>
    </dgm:pt>
    <dgm:pt modelId="{6079507B-7B2C-49AE-AAEB-88FAB86DF1EE}" type="pres">
      <dgm:prSet presAssocID="{76115974-74A3-4A16-96F6-37BDDCABEA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B32F0C-FB25-4A63-A9FC-06B500426BA0}" type="pres">
      <dgm:prSet presAssocID="{76115974-74A3-4A16-96F6-37BDDCABEA05}" presName="negativeSpace" presStyleCnt="0"/>
      <dgm:spPr/>
    </dgm:pt>
    <dgm:pt modelId="{DB38F84E-E0BE-4B43-9D34-A108C3D655BF}" type="pres">
      <dgm:prSet presAssocID="{76115974-74A3-4A16-96F6-37BDDCABEA05}" presName="childText" presStyleLbl="conFgAcc1" presStyleIdx="1" presStyleCnt="3">
        <dgm:presLayoutVars>
          <dgm:bulletEnabled val="1"/>
        </dgm:presLayoutVars>
      </dgm:prSet>
      <dgm:spPr/>
    </dgm:pt>
    <dgm:pt modelId="{57E9CB3F-9AFE-48A2-A40E-92B38558B560}" type="pres">
      <dgm:prSet presAssocID="{6554F680-B9FD-4E3E-935F-883986687B13}" presName="spaceBetweenRectangles" presStyleCnt="0"/>
      <dgm:spPr/>
    </dgm:pt>
    <dgm:pt modelId="{B1F75ADD-1CC3-4EE7-BE50-9D16A211020B}" type="pres">
      <dgm:prSet presAssocID="{C0D46DB6-66A8-478E-BA5D-0CFEA42F9EA9}" presName="parentLin" presStyleCnt="0"/>
      <dgm:spPr/>
    </dgm:pt>
    <dgm:pt modelId="{90A94F24-E8D9-4BA7-A023-7587D0186E71}" type="pres">
      <dgm:prSet presAssocID="{C0D46DB6-66A8-478E-BA5D-0CFEA42F9EA9}" presName="parentLeftMargin" presStyleLbl="node1" presStyleIdx="1" presStyleCnt="3"/>
      <dgm:spPr/>
    </dgm:pt>
    <dgm:pt modelId="{1DDD4001-B5F8-4808-8417-1139941ED7C3}" type="pres">
      <dgm:prSet presAssocID="{C0D46DB6-66A8-478E-BA5D-0CFEA42F9EA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DFB19DE-DE30-40E8-8CED-FE64162913C6}" type="pres">
      <dgm:prSet presAssocID="{C0D46DB6-66A8-478E-BA5D-0CFEA42F9EA9}" presName="negativeSpace" presStyleCnt="0"/>
      <dgm:spPr/>
    </dgm:pt>
    <dgm:pt modelId="{08D17F30-8DAE-4F09-9AA2-047857EDDBB9}" type="pres">
      <dgm:prSet presAssocID="{C0D46DB6-66A8-478E-BA5D-0CFEA42F9EA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FD4A511-F389-460F-86DC-7853991593C7}" type="presOf" srcId="{788C07B7-3A27-4CF0-A425-500D0320CA2E}" destId="{844FC86D-C9E8-47C9-A057-D7D34B57B897}" srcOrd="1" destOrd="0" presId="urn:microsoft.com/office/officeart/2005/8/layout/list1"/>
    <dgm:cxn modelId="{DDF0972E-FB12-457B-B0F9-EFE7D5667C93}" srcId="{8A21AC08-EA70-491E-85B0-D61CD5F1033A}" destId="{C0D46DB6-66A8-478E-BA5D-0CFEA42F9EA9}" srcOrd="2" destOrd="0" parTransId="{61EF269A-7DA1-4234-BC56-26565036BAE7}" sibTransId="{B4A8551C-C142-4629-BA46-089387193DB6}"/>
    <dgm:cxn modelId="{FA24D35E-4B81-4E3E-952E-93BE45FE5E96}" type="presOf" srcId="{8A21AC08-EA70-491E-85B0-D61CD5F1033A}" destId="{22417A9C-1C49-491C-B8F0-8AB67A212DFD}" srcOrd="0" destOrd="0" presId="urn:microsoft.com/office/officeart/2005/8/layout/list1"/>
    <dgm:cxn modelId="{B8781343-BCCF-46A1-BF80-EE6A58E56840}" type="presOf" srcId="{C0D46DB6-66A8-478E-BA5D-0CFEA42F9EA9}" destId="{90A94F24-E8D9-4BA7-A023-7587D0186E71}" srcOrd="0" destOrd="0" presId="urn:microsoft.com/office/officeart/2005/8/layout/list1"/>
    <dgm:cxn modelId="{07EFFA6A-E89D-47B4-9D38-82A3134D11AB}" srcId="{8A21AC08-EA70-491E-85B0-D61CD5F1033A}" destId="{76115974-74A3-4A16-96F6-37BDDCABEA05}" srcOrd="1" destOrd="0" parTransId="{E8946C9B-6523-45CD-BE3F-EF138888FEDB}" sibTransId="{6554F680-B9FD-4E3E-935F-883986687B13}"/>
    <dgm:cxn modelId="{B1171B51-17DB-4810-82EA-8C473CDD2D4F}" type="presOf" srcId="{76115974-74A3-4A16-96F6-37BDDCABEA05}" destId="{6079507B-7B2C-49AE-AAEB-88FAB86DF1EE}" srcOrd="1" destOrd="0" presId="urn:microsoft.com/office/officeart/2005/8/layout/list1"/>
    <dgm:cxn modelId="{44D48451-55CF-4FAD-BB2B-065073FF51B1}" type="presOf" srcId="{76115974-74A3-4A16-96F6-37BDDCABEA05}" destId="{424A787D-065C-44DB-ABC6-451CD55473A8}" srcOrd="0" destOrd="0" presId="urn:microsoft.com/office/officeart/2005/8/layout/list1"/>
    <dgm:cxn modelId="{744D288D-2925-4E76-915F-FAB3C784A7BA}" type="presOf" srcId="{788C07B7-3A27-4CF0-A425-500D0320CA2E}" destId="{64A3FDBA-BA9A-4CF3-A5DF-D93A88D6AD8B}" srcOrd="0" destOrd="0" presId="urn:microsoft.com/office/officeart/2005/8/layout/list1"/>
    <dgm:cxn modelId="{76CCF496-D5B8-4B16-B99E-86D70CEB7598}" srcId="{8A21AC08-EA70-491E-85B0-D61CD5F1033A}" destId="{788C07B7-3A27-4CF0-A425-500D0320CA2E}" srcOrd="0" destOrd="0" parTransId="{1BF1223C-48D1-452E-92A1-86177FBCD8A7}" sibTransId="{73735D1D-B5F4-4921-920F-09324E2012AB}"/>
    <dgm:cxn modelId="{91589CCA-87B8-4F2D-97B4-652ECA5B36AD}" type="presOf" srcId="{C0D46DB6-66A8-478E-BA5D-0CFEA42F9EA9}" destId="{1DDD4001-B5F8-4808-8417-1139941ED7C3}" srcOrd="1" destOrd="0" presId="urn:microsoft.com/office/officeart/2005/8/layout/list1"/>
    <dgm:cxn modelId="{681B12EC-4DEE-4689-A33E-A13E89685178}" type="presParOf" srcId="{22417A9C-1C49-491C-B8F0-8AB67A212DFD}" destId="{119273AE-A6D7-4E05-871B-763B0D114D80}" srcOrd="0" destOrd="0" presId="urn:microsoft.com/office/officeart/2005/8/layout/list1"/>
    <dgm:cxn modelId="{8B43752E-F70B-478F-B39B-DA604358E448}" type="presParOf" srcId="{119273AE-A6D7-4E05-871B-763B0D114D80}" destId="{64A3FDBA-BA9A-4CF3-A5DF-D93A88D6AD8B}" srcOrd="0" destOrd="0" presId="urn:microsoft.com/office/officeart/2005/8/layout/list1"/>
    <dgm:cxn modelId="{752E0545-AE8C-4D41-9DBC-5716A500504F}" type="presParOf" srcId="{119273AE-A6D7-4E05-871B-763B0D114D80}" destId="{844FC86D-C9E8-47C9-A057-D7D34B57B897}" srcOrd="1" destOrd="0" presId="urn:microsoft.com/office/officeart/2005/8/layout/list1"/>
    <dgm:cxn modelId="{7CD2EBDF-A65C-4048-B730-2CF699DADA92}" type="presParOf" srcId="{22417A9C-1C49-491C-B8F0-8AB67A212DFD}" destId="{6F584CCE-A0BB-4C9B-AEDD-B89332973DFE}" srcOrd="1" destOrd="0" presId="urn:microsoft.com/office/officeart/2005/8/layout/list1"/>
    <dgm:cxn modelId="{E1D41C91-A7AB-4860-8A62-BBB29F8C91F1}" type="presParOf" srcId="{22417A9C-1C49-491C-B8F0-8AB67A212DFD}" destId="{FA6D9A4B-A9D4-4D02-898D-388A92C26CE5}" srcOrd="2" destOrd="0" presId="urn:microsoft.com/office/officeart/2005/8/layout/list1"/>
    <dgm:cxn modelId="{8E8F0A18-8C43-480A-8E49-4FC6E8DA8FD1}" type="presParOf" srcId="{22417A9C-1C49-491C-B8F0-8AB67A212DFD}" destId="{41654761-90C2-4E38-B9A5-684A2A7F76E7}" srcOrd="3" destOrd="0" presId="urn:microsoft.com/office/officeart/2005/8/layout/list1"/>
    <dgm:cxn modelId="{7634ED50-B051-4C91-B938-5F7FF946532A}" type="presParOf" srcId="{22417A9C-1C49-491C-B8F0-8AB67A212DFD}" destId="{943ACDC5-4CED-405C-81B5-8040C5700942}" srcOrd="4" destOrd="0" presId="urn:microsoft.com/office/officeart/2005/8/layout/list1"/>
    <dgm:cxn modelId="{ED107DAE-B190-44A7-AF1D-3B3A7354B0BA}" type="presParOf" srcId="{943ACDC5-4CED-405C-81B5-8040C5700942}" destId="{424A787D-065C-44DB-ABC6-451CD55473A8}" srcOrd="0" destOrd="0" presId="urn:microsoft.com/office/officeart/2005/8/layout/list1"/>
    <dgm:cxn modelId="{99A37297-910F-469E-A80F-2CF6DFAD4FBC}" type="presParOf" srcId="{943ACDC5-4CED-405C-81B5-8040C5700942}" destId="{6079507B-7B2C-49AE-AAEB-88FAB86DF1EE}" srcOrd="1" destOrd="0" presId="urn:microsoft.com/office/officeart/2005/8/layout/list1"/>
    <dgm:cxn modelId="{E68B844F-2866-482D-939B-FA79B61664F1}" type="presParOf" srcId="{22417A9C-1C49-491C-B8F0-8AB67A212DFD}" destId="{35B32F0C-FB25-4A63-A9FC-06B500426BA0}" srcOrd="5" destOrd="0" presId="urn:microsoft.com/office/officeart/2005/8/layout/list1"/>
    <dgm:cxn modelId="{2255E80D-E01E-4557-A017-F2BAA2CD7ACE}" type="presParOf" srcId="{22417A9C-1C49-491C-B8F0-8AB67A212DFD}" destId="{DB38F84E-E0BE-4B43-9D34-A108C3D655BF}" srcOrd="6" destOrd="0" presId="urn:microsoft.com/office/officeart/2005/8/layout/list1"/>
    <dgm:cxn modelId="{2AF1A999-06C7-4591-A0BE-34EC460DEA0D}" type="presParOf" srcId="{22417A9C-1C49-491C-B8F0-8AB67A212DFD}" destId="{57E9CB3F-9AFE-48A2-A40E-92B38558B560}" srcOrd="7" destOrd="0" presId="urn:microsoft.com/office/officeart/2005/8/layout/list1"/>
    <dgm:cxn modelId="{C6CD410D-8324-46DF-85A9-37D043E6CFA8}" type="presParOf" srcId="{22417A9C-1C49-491C-B8F0-8AB67A212DFD}" destId="{B1F75ADD-1CC3-4EE7-BE50-9D16A211020B}" srcOrd="8" destOrd="0" presId="urn:microsoft.com/office/officeart/2005/8/layout/list1"/>
    <dgm:cxn modelId="{DFC59EB4-EAC3-4022-8E2E-5C3E0C262021}" type="presParOf" srcId="{B1F75ADD-1CC3-4EE7-BE50-9D16A211020B}" destId="{90A94F24-E8D9-4BA7-A023-7587D0186E71}" srcOrd="0" destOrd="0" presId="urn:microsoft.com/office/officeart/2005/8/layout/list1"/>
    <dgm:cxn modelId="{47E8E5DA-DB92-4270-A6F2-EC8D6F8B85BA}" type="presParOf" srcId="{B1F75ADD-1CC3-4EE7-BE50-9D16A211020B}" destId="{1DDD4001-B5F8-4808-8417-1139941ED7C3}" srcOrd="1" destOrd="0" presId="urn:microsoft.com/office/officeart/2005/8/layout/list1"/>
    <dgm:cxn modelId="{5B840AFA-33C7-414B-8488-8B90ED34A329}" type="presParOf" srcId="{22417A9C-1C49-491C-B8F0-8AB67A212DFD}" destId="{ADFB19DE-DE30-40E8-8CED-FE64162913C6}" srcOrd="9" destOrd="0" presId="urn:microsoft.com/office/officeart/2005/8/layout/list1"/>
    <dgm:cxn modelId="{B03E69E9-4A4B-4AD4-A22E-B1827B675B27}" type="presParOf" srcId="{22417A9C-1C49-491C-B8F0-8AB67A212DFD}" destId="{08D17F30-8DAE-4F09-9AA2-047857EDDB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78245-BB2A-4D6E-A6F0-3AAA7F5FDCD4}">
      <dsp:nvSpPr>
        <dsp:cNvPr id="0" name=""/>
        <dsp:cNvSpPr/>
      </dsp:nvSpPr>
      <dsp:spPr>
        <a:xfrm rot="5400000">
          <a:off x="4074483" y="1617435"/>
          <a:ext cx="1430482" cy="16285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D6C38-575D-44D5-8199-A0F99DD7CD80}">
      <dsp:nvSpPr>
        <dsp:cNvPr id="0" name=""/>
        <dsp:cNvSpPr/>
      </dsp:nvSpPr>
      <dsp:spPr>
        <a:xfrm>
          <a:off x="3695492" y="31717"/>
          <a:ext cx="2408090" cy="1685585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Entender que la sexualidad es una parte natural de la vida y es más que un comportamiento sexual.</a:t>
          </a:r>
        </a:p>
      </dsp:txBody>
      <dsp:txXfrm>
        <a:off x="3777790" y="114015"/>
        <a:ext cx="2243494" cy="1520989"/>
      </dsp:txXfrm>
    </dsp:sp>
    <dsp:sp modelId="{0E51D551-4D69-462F-833E-007193775597}">
      <dsp:nvSpPr>
        <dsp:cNvPr id="0" name=""/>
        <dsp:cNvSpPr/>
      </dsp:nvSpPr>
      <dsp:spPr>
        <a:xfrm>
          <a:off x="6103582" y="192476"/>
          <a:ext cx="1751415" cy="1362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56E33-6D43-4C53-BE86-81BD886033FA}">
      <dsp:nvSpPr>
        <dsp:cNvPr id="0" name=""/>
        <dsp:cNvSpPr/>
      </dsp:nvSpPr>
      <dsp:spPr>
        <a:xfrm rot="5400000">
          <a:off x="6071046" y="3510904"/>
          <a:ext cx="1430482" cy="16285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1540998"/>
            <a:satOff val="-5026"/>
            <a:lumOff val="11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D1B58-854D-4252-ADD8-2EE9B60E6147}">
      <dsp:nvSpPr>
        <dsp:cNvPr id="0" name=""/>
        <dsp:cNvSpPr/>
      </dsp:nvSpPr>
      <dsp:spPr>
        <a:xfrm>
          <a:off x="5692055" y="1925185"/>
          <a:ext cx="2408090" cy="1685585"/>
        </a:xfrm>
        <a:prstGeom prst="roundRect">
          <a:avLst>
            <a:gd name="adj" fmla="val 16670"/>
          </a:avLst>
        </a:prstGeom>
        <a:solidFill>
          <a:schemeClr val="accent5">
            <a:hueOff val="759695"/>
            <a:satOff val="2951"/>
            <a:lumOff val="-19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El reconocimiento y el respeto de los derechos sexuales que todos compartimos como seres humanos.</a:t>
          </a:r>
          <a:endParaRPr lang="es-MX" sz="1600" kern="1200" dirty="0"/>
        </a:p>
      </dsp:txBody>
      <dsp:txXfrm>
        <a:off x="5774353" y="2007483"/>
        <a:ext cx="2243494" cy="1520989"/>
      </dsp:txXfrm>
    </dsp:sp>
    <dsp:sp modelId="{8AC11591-0686-41BB-9CAA-84E14D9262B8}">
      <dsp:nvSpPr>
        <dsp:cNvPr id="0" name=""/>
        <dsp:cNvSpPr/>
      </dsp:nvSpPr>
      <dsp:spPr>
        <a:xfrm>
          <a:off x="8100145" y="2085944"/>
          <a:ext cx="1751415" cy="1362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80A6-D1C5-48E8-8AAB-6003B3CA9D12}">
      <dsp:nvSpPr>
        <dsp:cNvPr id="0" name=""/>
        <dsp:cNvSpPr/>
      </dsp:nvSpPr>
      <dsp:spPr>
        <a:xfrm>
          <a:off x="7688618" y="3818654"/>
          <a:ext cx="2408090" cy="1685585"/>
        </a:xfrm>
        <a:prstGeom prst="roundRect">
          <a:avLst>
            <a:gd name="adj" fmla="val 16670"/>
          </a:avLst>
        </a:prstGeom>
        <a:solidFill>
          <a:schemeClr val="accent5">
            <a:hueOff val="1519391"/>
            <a:satOff val="5903"/>
            <a:lumOff val="-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Tener acceso a información sobre salud sexual, la educación y la atención.</a:t>
          </a:r>
          <a:endParaRPr lang="es-MX" sz="1600" kern="1200" dirty="0"/>
        </a:p>
      </dsp:txBody>
      <dsp:txXfrm>
        <a:off x="7770916" y="3900952"/>
        <a:ext cx="2243494" cy="1520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D9A4B-A9D4-4D02-898D-388A92C26CE5}">
      <dsp:nvSpPr>
        <dsp:cNvPr id="0" name=""/>
        <dsp:cNvSpPr/>
      </dsp:nvSpPr>
      <dsp:spPr>
        <a:xfrm>
          <a:off x="0" y="741197"/>
          <a:ext cx="1051560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FC86D-C9E8-47C9-A057-D7D34B57B897}">
      <dsp:nvSpPr>
        <dsp:cNvPr id="0" name=""/>
        <dsp:cNvSpPr/>
      </dsp:nvSpPr>
      <dsp:spPr>
        <a:xfrm>
          <a:off x="525780" y="62237"/>
          <a:ext cx="7360920" cy="1357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Prevenir embarazos no deseados y enfermedades de transmisión sexual, Buscar atención y tratamiento cuando sea necesario.</a:t>
          </a:r>
        </a:p>
      </dsp:txBody>
      <dsp:txXfrm>
        <a:off x="592068" y="128525"/>
        <a:ext cx="7228344" cy="1225344"/>
      </dsp:txXfrm>
    </dsp:sp>
    <dsp:sp modelId="{DB38F84E-E0BE-4B43-9D34-A108C3D655BF}">
      <dsp:nvSpPr>
        <dsp:cNvPr id="0" name=""/>
        <dsp:cNvSpPr/>
      </dsp:nvSpPr>
      <dsp:spPr>
        <a:xfrm>
          <a:off x="0" y="2827758"/>
          <a:ext cx="1051560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759695"/>
              <a:satOff val="2951"/>
              <a:lumOff val="-19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9507B-7B2C-49AE-AAEB-88FAB86DF1EE}">
      <dsp:nvSpPr>
        <dsp:cNvPr id="0" name=""/>
        <dsp:cNvSpPr/>
      </dsp:nvSpPr>
      <dsp:spPr>
        <a:xfrm>
          <a:off x="525780" y="2148797"/>
          <a:ext cx="7360920" cy="1357920"/>
        </a:xfrm>
        <a:prstGeom prst="roundRect">
          <a:avLst/>
        </a:prstGeom>
        <a:solidFill>
          <a:schemeClr val="accent5">
            <a:hueOff val="759695"/>
            <a:satOff val="2951"/>
            <a:lumOff val="-19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Ser capaz de experimentar placer sexual, satisfacción e intimidad</a:t>
          </a:r>
        </a:p>
      </dsp:txBody>
      <dsp:txXfrm>
        <a:off x="592068" y="2215085"/>
        <a:ext cx="7228344" cy="1225344"/>
      </dsp:txXfrm>
    </dsp:sp>
    <dsp:sp modelId="{08D17F30-8DAE-4F09-9AA2-047857EDDBB9}">
      <dsp:nvSpPr>
        <dsp:cNvPr id="0" name=""/>
        <dsp:cNvSpPr/>
      </dsp:nvSpPr>
      <dsp:spPr>
        <a:xfrm>
          <a:off x="0" y="4914317"/>
          <a:ext cx="1051560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519391"/>
              <a:satOff val="5903"/>
              <a:lumOff val="-3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D4001-B5F8-4808-8417-1139941ED7C3}">
      <dsp:nvSpPr>
        <dsp:cNvPr id="0" name=""/>
        <dsp:cNvSpPr/>
      </dsp:nvSpPr>
      <dsp:spPr>
        <a:xfrm>
          <a:off x="525780" y="4235358"/>
          <a:ext cx="7360920" cy="1357920"/>
        </a:xfrm>
        <a:prstGeom prst="roundRect">
          <a:avLst/>
        </a:prstGeom>
        <a:solidFill>
          <a:schemeClr val="accent5">
            <a:hueOff val="1519391"/>
            <a:satOff val="5903"/>
            <a:lumOff val="-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Ser capaz de comunicarse acerca de la salud sexual con otras personas, incluyendo parejas sexuales y proveedores de la salud.</a:t>
          </a:r>
        </a:p>
      </dsp:txBody>
      <dsp:txXfrm>
        <a:off x="592068" y="4301646"/>
        <a:ext cx="7228344" cy="1225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61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1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4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3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1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1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6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4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0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8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a&#10;&#10;Descripción generada automáticamente">
            <a:extLst>
              <a:ext uri="{FF2B5EF4-FFF2-40B4-BE49-F238E27FC236}">
                <a16:creationId xmlns:a16="http://schemas.microsoft.com/office/drawing/2014/main" id="{8EBD1333-A1B9-A79C-941E-85452B5F25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2" r="1305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464906-623D-68D3-5090-F23DFF841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s-EC" sz="3700"/>
              <a:t>AUTOCUIDADO FISICO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9BA65CDA-E106-4512-88B3-1903C6F023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69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A0484-E79F-7B31-5CF4-8BFF2C5F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C47DE0-93AB-5399-2DA1-7286551B9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Incorpora una buena alimentación con una dieta equilibrada y sana.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Bebe al menos 1.5 litros de agua por día.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Ejercítate físicamente 2-3 días por semana en cuanto a fortalecimiento muscular, flexibilidad y elasticidad.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Realiza actividad cardiovascular 3-5 días por semana.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Reduce, y de preferencia deja, el consumo de tabaco, alcohol y otras sustancias dañinas.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000000"/>
                </a:solidFill>
                <a:effectLst/>
                <a:latin typeface="myriad-pro"/>
              </a:rPr>
              <a:t>Duerme entre 6 y 8 horas por noche</a:t>
            </a: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. Dependerá de tus necesidades.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Reduce el uso de dispositivos móviles y electrónicos.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Mantén una buena higiene personal.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Reduce la contaminación ambiental y tu huella de carbono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Agrega a tus hábitos </a:t>
            </a:r>
            <a:r>
              <a:rPr lang="es-MX" b="0" i="0" u="none" strike="noStrike" dirty="0">
                <a:solidFill>
                  <a:srgbClr val="000000"/>
                </a:solidFill>
                <a:effectLst/>
                <a:latin typeface="myriad-pro"/>
              </a:rPr>
              <a:t>momentos de relajación</a:t>
            </a: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Nutre tus relaciones sociales benéficas.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Realiza actividades en el exterior y en un entorno natural.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54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20B60-F072-047C-1AC7-D8806DF1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Alimentación saludable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BFC914-4D45-A086-6024-2C0E80DA8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0" i="0" dirty="0">
                <a:solidFill>
                  <a:srgbClr val="333333"/>
                </a:solidFill>
                <a:effectLst/>
                <a:latin typeface="Roboto Condensed" panose="020F0502020204030204" pitchFamily="2" charset="0"/>
              </a:rPr>
              <a:t>Cuidar tu alimentación y, por ende, tu salud, te permitirá disfrutar de una vida prolongada y de calidad, en compañía de tus seres queridos y realizando actividades que amas con el mejor desempeño</a:t>
            </a:r>
          </a:p>
          <a:p>
            <a:endParaRPr lang="es-MX" dirty="0">
              <a:solidFill>
                <a:srgbClr val="333333"/>
              </a:solidFill>
              <a:latin typeface="Roboto Condensed" panose="020F0502020204030204" pitchFamily="2" charset="0"/>
            </a:endParaRPr>
          </a:p>
          <a:p>
            <a:endParaRPr lang="es-MX" dirty="0">
              <a:solidFill>
                <a:srgbClr val="333333"/>
              </a:solidFill>
              <a:latin typeface="Roboto Condensed" panose="020F0502020204030204" pitchFamily="2" charset="0"/>
            </a:endParaRPr>
          </a:p>
          <a:p>
            <a:endParaRPr lang="es-MX" dirty="0">
              <a:solidFill>
                <a:srgbClr val="333333"/>
              </a:solidFill>
              <a:latin typeface="Roboto Condensed" panose="020F0502020204030204" pitchFamily="2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3288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A73AE-E93E-490D-64B4-6D32310B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Alimentos necesarios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847886-8B49-CD8A-DF8F-A349C7741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Frutas, verduras y hortalizas: espinaca, calabaza, zanahoria, albahaca.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Lácteos (leche, yogur, quesos frescos) y huevos: fuente de aminoácidos y vitamina B12, ideales para mantener habilidades cognitivas y combatir la fatiga mental.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Aguacate, atún y salmón: ricos en omega-3, beneficiosos para controlar el colesterol y mejorar la concentración.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Frutos secos y cereales: mejoran la capacidad intelectual y la memoria gracias al fósforo, vitamina B1, proteínas y grasas insaturadas.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Carnes magras: pollo, pescado, pavo.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098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84D79-5023-E436-069C-9F0811FB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Consejos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FA57D9-DEE9-A580-3FFB-1142EFB8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No olvides desayunar. Un </a:t>
            </a:r>
            <a:r>
              <a:rPr lang="es-MX" b="0" i="0" dirty="0" err="1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sánduche</a:t>
            </a:r>
            <a:r>
              <a:rPr lang="es-MX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, un plato de avena o huevos, acompañados por un jugo o té, son opciones recomendables.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Hidrátate con agua, limita el consumo de refrescos.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Opta por snacks saludables como palitos de zanahoria, maní, fruta picada, entre otros.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36339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3C49B-9ADC-4A1C-8D78-70F8330E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SALUD SEXUAL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B39D27-4F7F-4A35-9571-ED8416E12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0" y="1825625"/>
            <a:ext cx="6141720" cy="4351338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Es un estado de bienestar físico, mental y social en relación con la sexualidad. </a:t>
            </a:r>
          </a:p>
          <a:p>
            <a:endParaRPr lang="es-MX" dirty="0"/>
          </a:p>
          <a:p>
            <a:r>
              <a:rPr lang="es-MX" dirty="0"/>
              <a:t>Requiere un enfoque positivo y respetuoso de la sexualidad y de las relaciones sexuales, así como la posibilidad de tener experiencias sexuales placenteras y seguras, libres de toda coacción, discriminación y violencia.				(OMS, 2019)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49" y="2783181"/>
            <a:ext cx="3684173" cy="206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7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F7478-1056-44FE-A58A-40039205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B5A4D-17FC-4653-9C33-1ADE5BC17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646" y="1825625"/>
            <a:ext cx="8310154" cy="4351338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La sexualidad se vivencia o experimenta y se expresa en pensamientos, fantasías, deseos, creencias, actitudes, valores, comportamientos, prácticas, roles y relaciones. </a:t>
            </a:r>
          </a:p>
          <a:p>
            <a:endParaRPr lang="es-MX" dirty="0"/>
          </a:p>
          <a:p>
            <a:r>
              <a:rPr lang="es-MX" dirty="0"/>
              <a:t>Se incluyen todas esas dimensiones, pero no todas se vivencian o se expresan siempre. </a:t>
            </a:r>
          </a:p>
          <a:p>
            <a:endParaRPr lang="es-MX" dirty="0"/>
          </a:p>
          <a:p>
            <a:r>
              <a:rPr lang="es-MX" dirty="0"/>
              <a:t>La sexualidad es influenciada por la interacción de factores biológicos, psicológicos, sociales, económicos, políticos, culturales, éticos, legales, históricos, religiosos y espirituales.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89" y="321046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54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3AAB16-ACD4-4D01-A979-E9875D386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BFAB44-0985-47F0-8860-C0CD4CDC4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74726" cy="4351338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s-MX" dirty="0">
                <a:effectLst/>
              </a:rPr>
              <a:t>Los factores que puede afectar la salud sexual:</a:t>
            </a:r>
          </a:p>
          <a:p>
            <a:pPr fontAlgn="base"/>
            <a:endParaRPr lang="es-MX" dirty="0">
              <a:effectLst/>
            </a:endParaRPr>
          </a:p>
          <a:p>
            <a:pPr lvl="1" fontAlgn="base"/>
            <a:r>
              <a:rPr lang="es-MX" dirty="0"/>
              <a:t>Temor a un embarazo no deseado</a:t>
            </a:r>
          </a:p>
          <a:p>
            <a:pPr lvl="1" fontAlgn="base"/>
            <a:r>
              <a:rPr lang="es-MX" dirty="0"/>
              <a:t>Preocupaciones sobre la infertilidad</a:t>
            </a:r>
          </a:p>
          <a:p>
            <a:pPr lvl="1" fontAlgn="base"/>
            <a:r>
              <a:rPr lang="es-MX" dirty="0"/>
              <a:t>Enfermedades de transmisión sexual</a:t>
            </a:r>
          </a:p>
          <a:p>
            <a:pPr lvl="1" fontAlgn="base"/>
            <a:r>
              <a:rPr lang="es-MX" dirty="0"/>
              <a:t>Enfermedades crónicas como cáncer o enfermedades del corazón</a:t>
            </a:r>
          </a:p>
          <a:p>
            <a:pPr lvl="1" fontAlgn="base"/>
            <a:r>
              <a:rPr lang="es-MX" dirty="0"/>
              <a:t>Medicamentos que afectan el deseo sexual o el rendimiento</a:t>
            </a:r>
          </a:p>
          <a:p>
            <a:pPr lvl="1" fontAlgn="base"/>
            <a:r>
              <a:rPr lang="es-MX" dirty="0"/>
              <a:t>Abusos</a:t>
            </a:r>
          </a:p>
          <a:p>
            <a:pPr marL="0" indent="0">
              <a:buNone/>
            </a:pPr>
            <a:br>
              <a:rPr lang="es-MX" dirty="0">
                <a:effectLst/>
              </a:rPr>
            </a:b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926" y="283178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64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11767-47D2-4A25-9940-B5B4FF6D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COMO SER SEXUALMENTE SALUDABLES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ED60E2A-49BC-4972-A7BC-C793A89178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772479" y="1322042"/>
          <a:ext cx="13792201" cy="5535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9487" y="1985146"/>
            <a:ext cx="3207475" cy="19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86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0C0A227-C0D8-4025-BFFB-2780C05E9F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91548"/>
          <a:ext cx="10515600" cy="6135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58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13BBC-111E-E077-B662-AF8EA1CC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AUTOCUIDADO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194ACD-7D91-EF0F-7C8A-BE678E726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>
                <a:solidFill>
                  <a:srgbClr val="1E2128"/>
                </a:solidFill>
                <a:latin typeface="Poppins" panose="00000500000000000000" pitchFamily="2" charset="0"/>
              </a:rPr>
              <a:t>E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s una práctica fundamental para mantener y mejorar nuestra salud mental y física. </a:t>
            </a:r>
          </a:p>
          <a:p>
            <a:endParaRPr lang="es-MX" dirty="0">
              <a:solidFill>
                <a:srgbClr val="1E2128"/>
              </a:solidFill>
              <a:latin typeface="Poppins" panose="00000500000000000000" pitchFamily="2" charset="0"/>
            </a:endParaRPr>
          </a:p>
          <a:p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Se refiere al conjunto de acciones conscientes que una persona realiza para promover su propio bienestar, salud y felicidad. </a:t>
            </a:r>
          </a:p>
          <a:p>
            <a:pPr lvl="1"/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Es cuidar de uno mismo de la manera más completa y amorosa posible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526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3F83A-73C3-BDF9-61D5-96064320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36AD8B-795F-CD30-EA8F-749E00E77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El autocuidado no es un acto de egoísmo, sino una responsabilidad hacia uno mismo</a:t>
            </a:r>
          </a:p>
          <a:p>
            <a:pPr lvl="1"/>
            <a:r>
              <a:rPr lang="es-MX" dirty="0">
                <a:solidFill>
                  <a:srgbClr val="1E2128"/>
                </a:solidFill>
                <a:latin typeface="Poppins" panose="00000500000000000000" pitchFamily="2" charset="0"/>
              </a:rPr>
              <a:t>Pe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rmite a las personas enfrentar mejor las adversidades, mantener relaciones más saludables y contribuir de manera positiva a la comunidad. </a:t>
            </a:r>
          </a:p>
          <a:p>
            <a:endParaRPr lang="es-MX" b="0" i="0" dirty="0">
              <a:solidFill>
                <a:srgbClr val="1E2128"/>
              </a:solidFill>
              <a:effectLst/>
              <a:latin typeface="Poppins" panose="00000500000000000000" pitchFamily="2" charset="0"/>
            </a:endParaRPr>
          </a:p>
          <a:p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La falta de autocuidado puede llevar a un deterioro del bienestar físico y mental, afectando la calidad de vida.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67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8898D-EFCA-4313-FC03-6BD7AA30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¿Realiza esto?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4746FA-1903-A905-A3F9-D6F938E0C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Dieta desbalanceada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Consumo habitual o excesivo de sustancias tóxicas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Sedentarismo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Insomnio o sueño excesivo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Entorno con contaminación ambiental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Falta de higiene personal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Estrés y emociones negativas crónicas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Relaciones personales negativas o inexistentes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No disponer de actividades de ocio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Desatender el contacto con la naturaleza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0285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B7ED8A-50AA-7577-A6AC-0C52E0E7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Impacto del autocuidado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6A0A3F-DA7E-89D2-F5F3-84D8A2C19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Salud física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Mantener una rutina de ejercicio regular, una alimentación balanceada y un descanso adecuado.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Salud emocional y mental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Implementar técnicas de manejo del estrés, como la meditación o la atención plena, y buscar apoyo psicológico cuando sea necesario.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Relaciones personales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Cultivar relaciones saludables y establecer límites claros para proteger el espacio personal y emocional.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5060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0BC26-7A96-B9F6-52B8-A859469F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Importancia del autocuidado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E0D5F3-4A18-456B-4A5D-58CD0C70D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Promueve la salud mental y física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Ayuda a prevenir trastornos de salud mental y a manejar el estrés.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Mejora la calidad de vida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Al cuidarnos mejor, podemos disfrutar más de la vida y enfrentar mejor los desafíos.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Fomenta la resiliencia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Nos prepara para manejar de manera efectiva las dificultades y los cambios en la vida.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Incrementa la autoestima y autoeficacia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Al tomar control de nuestro bienestar, nos sentimos más capaces y seguros de nuestras habilidades.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0621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FEB3E-86C6-0CFD-268B-24945D24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Iniciar el plan de autocuidado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04C524-AF48-F812-3592-E71DF13CB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s-MX" b="1" i="0" dirty="0">
                <a:solidFill>
                  <a:srgbClr val="333333"/>
                </a:solidFill>
                <a:effectLst/>
                <a:latin typeface="Catamaran"/>
              </a:rPr>
              <a:t>Tomar conciencia</a:t>
            </a: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: informarnos sobre cuáles son los estilos de vida saludables que favorecerán nuestro bienestar general (descritos en el apartado anterior) frente a aquellos que lo perjudican y por qué.</a:t>
            </a:r>
          </a:p>
          <a:p>
            <a:pPr algn="l">
              <a:buFont typeface="+mj-lt"/>
              <a:buAutoNum type="arabicPeriod"/>
            </a:pPr>
            <a:r>
              <a:rPr lang="es-MX" b="1" i="0" dirty="0">
                <a:solidFill>
                  <a:srgbClr val="333333"/>
                </a:solidFill>
                <a:effectLst/>
                <a:latin typeface="Catamaran"/>
              </a:rPr>
              <a:t>Discernimiento</a:t>
            </a: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: enumerar y describir nuestros hábitos de vida actuales y valorar sus consecuencias en nuestra salud</a:t>
            </a:r>
          </a:p>
          <a:p>
            <a:pPr algn="l">
              <a:buFont typeface="+mj-lt"/>
              <a:buAutoNum type="arabicPeriod"/>
            </a:pPr>
            <a:r>
              <a:rPr lang="es-MX" b="1" i="0" dirty="0">
                <a:solidFill>
                  <a:srgbClr val="333333"/>
                </a:solidFill>
                <a:effectLst/>
                <a:latin typeface="Catamaran"/>
              </a:rPr>
              <a:t>Estrategia de acción</a:t>
            </a: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: establecer una rutina diaria para incorporar estos nuevos hábitos poco a poco en nuestras vidas y, simultáneamente, ir eliminando los hábitos insanos.</a:t>
            </a:r>
          </a:p>
          <a:p>
            <a:pPr algn="l">
              <a:buFont typeface="+mj-lt"/>
              <a:buAutoNum type="arabicPeriod"/>
            </a:pPr>
            <a:r>
              <a:rPr lang="es-MX" b="1" i="0" dirty="0">
                <a:solidFill>
                  <a:srgbClr val="333333"/>
                </a:solidFill>
                <a:effectLst/>
                <a:latin typeface="Catamaran"/>
              </a:rPr>
              <a:t>Red de apoyo</a:t>
            </a: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: buscar y solicitar la ayuda necesaria parar llevar a cabo este plan, tanto personal (familia, amigos, </a:t>
            </a:r>
            <a:r>
              <a:rPr lang="es-MX" b="0" i="0" dirty="0" err="1">
                <a:solidFill>
                  <a:srgbClr val="333333"/>
                </a:solidFill>
                <a:effectLst/>
                <a:latin typeface="Catamaran"/>
              </a:rPr>
              <a:t>etc</a:t>
            </a: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) como profesional (nutricionistas, entrenadores personales, psicoterapeutas, </a:t>
            </a:r>
            <a:r>
              <a:rPr lang="es-MX" b="0" i="0" dirty="0" err="1">
                <a:solidFill>
                  <a:srgbClr val="333333"/>
                </a:solidFill>
                <a:effectLst/>
                <a:latin typeface="Catamaran"/>
              </a:rPr>
              <a:t>etc</a:t>
            </a: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).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0997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CC301-62B8-29C4-5416-4E568B75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Ejemplo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EF4A3-FBFE-614D-7388-EA8C2DC85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s-EC" dirty="0"/>
              <a:t>Saber de hábitos saludables y estilos de vida que sean favorables</a:t>
            </a:r>
          </a:p>
          <a:p>
            <a:pPr marL="514350" indent="-514350">
              <a:buAutoNum type="arabicPeriod"/>
            </a:pPr>
            <a:r>
              <a:rPr lang="es-EC" dirty="0"/>
              <a:t>Identifica los hábitos que se encuentra en su día a día – diario</a:t>
            </a:r>
          </a:p>
          <a:p>
            <a:pPr marL="514350" indent="-514350">
              <a:buAutoNum type="arabicPeriod"/>
            </a:pPr>
            <a:r>
              <a:rPr lang="es-EC" dirty="0"/>
              <a:t>En este diario se colocará una rutina y se incorporara un nuevo habito</a:t>
            </a:r>
          </a:p>
          <a:p>
            <a:pPr marL="514350" indent="-514350">
              <a:buAutoNum type="arabicPeriod"/>
            </a:pPr>
            <a:r>
              <a:rPr lang="es-EC" dirty="0"/>
              <a:t>Comparte la información con una red de apoyo segura</a:t>
            </a:r>
          </a:p>
          <a:p>
            <a:pPr marL="971550" lvl="1" indent="-514350">
              <a:buAutoNum type="arabicPeriod"/>
            </a:pPr>
            <a:r>
              <a:rPr lang="es-EC" dirty="0"/>
              <a:t>Familia, amigos</a:t>
            </a:r>
          </a:p>
          <a:p>
            <a:pPr marL="971550" lvl="1" indent="-514350">
              <a:buAutoNum type="arabicPeriod"/>
            </a:pPr>
            <a:r>
              <a:rPr lang="es-EC" dirty="0" err="1"/>
              <a:t>Nutriologo</a:t>
            </a:r>
            <a:r>
              <a:rPr lang="es-EC" dirty="0"/>
              <a:t>, psicólogo</a:t>
            </a:r>
          </a:p>
          <a:p>
            <a:pPr marL="971550" lvl="1" indent="-514350">
              <a:buAutoNum type="arabicPeriod"/>
            </a:pPr>
            <a:r>
              <a:rPr lang="es-EC" dirty="0"/>
              <a:t>Entrenamiento </a:t>
            </a:r>
          </a:p>
        </p:txBody>
      </p:sp>
    </p:spTree>
    <p:extLst>
      <p:ext uri="{BB962C8B-B14F-4D97-AF65-F5344CB8AC3E}">
        <p14:creationId xmlns:p14="http://schemas.microsoft.com/office/powerpoint/2010/main" val="72135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69ADF-3574-6EAC-4881-D8501AC8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Técnicas para fomentar el autocuidado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7E9DEE-9178-3C9C-BF50-FECEC9955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Establecer límites saludables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Aprender a decir no y establecer límites personales para proteger nuestro bienestar emocional.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Cuidado del cuerpo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Incluir actividad física regular, una nutrición balanceada y suficiente descanso.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Conexión social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Mantener relaciones saludables y apoyo social.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Gestión del estrés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Técnicas como la meditación, yoga, o técnicas de respiración profunda.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Hobbies y actividades recreativas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Dedicar tiempo a actividades que disfrutamos y nos relajan.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Autoconocimiento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Dedicar tiempo a la reflexión personal para entender nuestras necesidades y deseos.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0435680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_2SEEDS">
      <a:dk1>
        <a:srgbClr val="000000"/>
      </a:dk1>
      <a:lt1>
        <a:srgbClr val="FFFFFF"/>
      </a:lt1>
      <a:dk2>
        <a:srgbClr val="2F3920"/>
      </a:dk2>
      <a:lt2>
        <a:srgbClr val="E2E8E7"/>
      </a:lt2>
      <a:accent1>
        <a:srgbClr val="B13B45"/>
      </a:accent1>
      <a:accent2>
        <a:srgbClr val="C34D89"/>
      </a:accent2>
      <a:accent3>
        <a:srgbClr val="C3734D"/>
      </a:accent3>
      <a:accent4>
        <a:srgbClr val="41B13B"/>
      </a:accent4>
      <a:accent5>
        <a:srgbClr val="48B871"/>
      </a:accent5>
      <a:accent6>
        <a:srgbClr val="3BB198"/>
      </a:accent6>
      <a:hlink>
        <a:srgbClr val="309289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11206</TotalTime>
  <Words>1187</Words>
  <Application>Microsoft Office PowerPoint</Application>
  <PresentationFormat>Panorámica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Avenir Next LT Pro</vt:lpstr>
      <vt:lpstr>Calibri</vt:lpstr>
      <vt:lpstr>Catamaran</vt:lpstr>
      <vt:lpstr>myriad-pro</vt:lpstr>
      <vt:lpstr>Poppins</vt:lpstr>
      <vt:lpstr>Roboto Condensed</vt:lpstr>
      <vt:lpstr>AccentBoxVTI</vt:lpstr>
      <vt:lpstr>AUTOCUIDADO FISICO</vt:lpstr>
      <vt:lpstr>AUTOCUIDADO</vt:lpstr>
      <vt:lpstr>Presentación de PowerPoint</vt:lpstr>
      <vt:lpstr>¿Realiza esto?</vt:lpstr>
      <vt:lpstr>Impacto del autocuidado </vt:lpstr>
      <vt:lpstr>Importancia del autocuidado </vt:lpstr>
      <vt:lpstr>Iniciar el plan de autocuidado </vt:lpstr>
      <vt:lpstr>Ejemplo </vt:lpstr>
      <vt:lpstr>Técnicas para fomentar el autocuidado</vt:lpstr>
      <vt:lpstr>Presentación de PowerPoint</vt:lpstr>
      <vt:lpstr>Alimentación saludable </vt:lpstr>
      <vt:lpstr>Alimentos necesarios </vt:lpstr>
      <vt:lpstr>Consejos </vt:lpstr>
      <vt:lpstr>SALUD SEXUAL</vt:lpstr>
      <vt:lpstr>Presentación de PowerPoint</vt:lpstr>
      <vt:lpstr>Presentación de PowerPoint</vt:lpstr>
      <vt:lpstr>COMO SER SEXUALMENTE SALUDABLES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AUTOCUIDADO FISICO</dc:title>
  <dc:creator>Renata Patricia Aguilera Vasconez</dc:creator>
  <cp:lastModifiedBy>Angel Gustavo Llerena Cruz</cp:lastModifiedBy>
  <cp:revision>4</cp:revision>
  <dcterms:created xsi:type="dcterms:W3CDTF">2024-10-30T15:00:21Z</dcterms:created>
  <dcterms:modified xsi:type="dcterms:W3CDTF">2025-05-02T18:32:31Z</dcterms:modified>
</cp:coreProperties>
</file>