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x="18288000" cy="10287000"/>
  <p:notesSz cx="6858000" cy="9144000"/>
  <p:embeddedFontLst>
    <p:embeddedFont>
      <p:font typeface="Candal" charset="1" panose="02000503000000020004"/>
      <p:regular r:id="rId20"/>
    </p:embeddedFont>
    <p:embeddedFont>
      <p:font typeface="Ubuntu" charset="1" panose="020B0504030602030204"/>
      <p:regular r:id="rId21"/>
    </p:embeddedFont>
    <p:embeddedFont>
      <p:font typeface="Ubuntu Bold" charset="1" panose="020B0804030602030204"/>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svg" Type="http://schemas.openxmlformats.org/officeDocument/2006/relationships/image"/><Relationship Id="rId11" Target="../media/image10.png" Type="http://schemas.openxmlformats.org/officeDocument/2006/relationships/image"/><Relationship Id="rId12" Target="../media/image11.svg" Type="http://schemas.openxmlformats.org/officeDocument/2006/relationships/image"/><Relationship Id="rId13" Target="../media/image12.png" Type="http://schemas.openxmlformats.org/officeDocument/2006/relationships/image"/><Relationship Id="rId14" Target="../media/image13.svg" Type="http://schemas.openxmlformats.org/officeDocument/2006/relationships/image"/><Relationship Id="rId15" Target="../media/image14.png" Type="http://schemas.openxmlformats.org/officeDocument/2006/relationships/image"/><Relationship Id="rId16" Target="../media/image15.svg" Type="http://schemas.openxmlformats.org/officeDocument/2006/relationships/image"/><Relationship Id="rId17" Target="../media/image16.png" Type="http://schemas.openxmlformats.org/officeDocument/2006/relationships/image"/><Relationship Id="rId18" Target="../media/image17.svg" Type="http://schemas.openxmlformats.org/officeDocument/2006/relationships/image"/><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10.png" Type="http://schemas.openxmlformats.org/officeDocument/2006/relationships/image"/><Relationship Id="rId4" Target="../media/image11.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svg" Type="http://schemas.openxmlformats.org/officeDocument/2006/relationships/image"/><Relationship Id="rId11" Target="../media/image10.png" Type="http://schemas.openxmlformats.org/officeDocument/2006/relationships/image"/><Relationship Id="rId12" Target="../media/image11.svg" Type="http://schemas.openxmlformats.org/officeDocument/2006/relationships/image"/><Relationship Id="rId13" Target="../media/image12.png" Type="http://schemas.openxmlformats.org/officeDocument/2006/relationships/image"/><Relationship Id="rId14" Target="../media/image13.svg" Type="http://schemas.openxmlformats.org/officeDocument/2006/relationships/image"/><Relationship Id="rId15" Target="../media/image14.png" Type="http://schemas.openxmlformats.org/officeDocument/2006/relationships/image"/><Relationship Id="rId16" Target="../media/image15.svg" Type="http://schemas.openxmlformats.org/officeDocument/2006/relationships/image"/><Relationship Id="rId17" Target="../media/image16.png" Type="http://schemas.openxmlformats.org/officeDocument/2006/relationships/image"/><Relationship Id="rId18" Target="../media/image17.svg" Type="http://schemas.openxmlformats.org/officeDocument/2006/relationships/image"/><Relationship Id="rId19" Target="../media/image26.png" Type="http://schemas.openxmlformats.org/officeDocument/2006/relationships/image"/><Relationship Id="rId2" Target="../media/image1.jpeg" Type="http://schemas.openxmlformats.org/officeDocument/2006/relationships/image"/><Relationship Id="rId20" Target="../media/image27.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18.png" Type="http://schemas.openxmlformats.org/officeDocument/2006/relationships/image"/><Relationship Id="rId4" Target="../media/image19.svg" Type="http://schemas.openxmlformats.org/officeDocument/2006/relationships/image"/><Relationship Id="rId5" Target="../media/image20.png" Type="http://schemas.openxmlformats.org/officeDocument/2006/relationships/image"/><Relationship Id="rId6" Target="../media/image21.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7.svg" Type="http://schemas.openxmlformats.org/officeDocument/2006/relationships/image"/><Relationship Id="rId2" Target="../media/image1.jpeg" Type="http://schemas.openxmlformats.org/officeDocument/2006/relationships/image"/><Relationship Id="rId3" Target="../media/image12.png" Type="http://schemas.openxmlformats.org/officeDocument/2006/relationships/image"/><Relationship Id="rId4" Target="../media/image13.svg" Type="http://schemas.openxmlformats.org/officeDocument/2006/relationships/image"/><Relationship Id="rId5" Target="../media/image22.png" Type="http://schemas.openxmlformats.org/officeDocument/2006/relationships/image"/><Relationship Id="rId6" Target="../media/image23.svg" Type="http://schemas.openxmlformats.org/officeDocument/2006/relationships/image"/><Relationship Id="rId7" Target="../media/image24.png" Type="http://schemas.openxmlformats.org/officeDocument/2006/relationships/image"/><Relationship Id="rId8" Target="../media/image25.svg" Type="http://schemas.openxmlformats.org/officeDocument/2006/relationships/image"/><Relationship Id="rId9" Target="../media/image16.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8.png" Type="http://schemas.openxmlformats.org/officeDocument/2006/relationships/image"/><Relationship Id="rId4" Target="../media/image9.svg" Type="http://schemas.openxmlformats.org/officeDocument/2006/relationships/image"/><Relationship Id="rId5" Target="../media/image10.png" Type="http://schemas.openxmlformats.org/officeDocument/2006/relationships/image"/><Relationship Id="rId6" Target="../media/image11.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8.png" Type="http://schemas.openxmlformats.org/officeDocument/2006/relationships/image"/><Relationship Id="rId4" Target="../media/image9.svg" Type="http://schemas.openxmlformats.org/officeDocument/2006/relationships/image"/><Relationship Id="rId5" Target="../media/image10.png" Type="http://schemas.openxmlformats.org/officeDocument/2006/relationships/image"/><Relationship Id="rId6" Target="../media/image11.svg" Type="http://schemas.openxmlformats.org/officeDocument/2006/relationships/image"/><Relationship Id="rId7" Target="../media/image14.png" Type="http://schemas.openxmlformats.org/officeDocument/2006/relationships/image"/><Relationship Id="rId8" Target="../media/image15.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https://www.correctores.es/errores-ortograficos/" TargetMode="External" Type="http://schemas.openxmlformats.org/officeDocument/2006/relationships/hyperlink"/></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grpSp>
        <p:nvGrpSpPr>
          <p:cNvPr name="Group 3" id="3"/>
          <p:cNvGrpSpPr/>
          <p:nvPr/>
        </p:nvGrpSpPr>
        <p:grpSpPr>
          <a:xfrm rot="0">
            <a:off x="2816412" y="3576354"/>
            <a:ext cx="12655177" cy="2038731"/>
            <a:chOff x="0" y="0"/>
            <a:chExt cx="2744666" cy="442162"/>
          </a:xfrm>
        </p:grpSpPr>
        <p:sp>
          <p:nvSpPr>
            <p:cNvPr name="Freeform 4" id="4"/>
            <p:cNvSpPr/>
            <p:nvPr/>
          </p:nvSpPr>
          <p:spPr>
            <a:xfrm flipH="false" flipV="false" rot="0">
              <a:off x="0" y="0"/>
              <a:ext cx="2744666" cy="442162"/>
            </a:xfrm>
            <a:custGeom>
              <a:avLst/>
              <a:gdLst/>
              <a:ahLst/>
              <a:cxnLst/>
              <a:rect r="r" b="b" t="t" l="l"/>
              <a:pathLst>
                <a:path h="442162" w="2744666">
                  <a:moveTo>
                    <a:pt x="0" y="0"/>
                  </a:moveTo>
                  <a:lnTo>
                    <a:pt x="2744666" y="0"/>
                  </a:lnTo>
                  <a:lnTo>
                    <a:pt x="2744666" y="442162"/>
                  </a:lnTo>
                  <a:lnTo>
                    <a:pt x="0" y="442162"/>
                  </a:lnTo>
                  <a:close/>
                </a:path>
              </a:pathLst>
            </a:custGeom>
            <a:solidFill>
              <a:srgbClr val="FDC640"/>
            </a:solidFill>
            <a:ln w="19050" cap="sq">
              <a:solidFill>
                <a:srgbClr val="000000"/>
              </a:solidFill>
              <a:prstDash val="solid"/>
              <a:miter/>
            </a:ln>
          </p:spPr>
        </p:sp>
        <p:sp>
          <p:nvSpPr>
            <p:cNvPr name="TextBox 5" id="5"/>
            <p:cNvSpPr txBox="true"/>
            <p:nvPr/>
          </p:nvSpPr>
          <p:spPr>
            <a:xfrm>
              <a:off x="0" y="-28575"/>
              <a:ext cx="2744666" cy="470737"/>
            </a:xfrm>
            <a:prstGeom prst="rect">
              <a:avLst/>
            </a:prstGeom>
          </p:spPr>
          <p:txBody>
            <a:bodyPr anchor="ctr" rtlCol="false" tIns="61690" lIns="61690" bIns="61690" rIns="61690"/>
            <a:lstStyle/>
            <a:p>
              <a:pPr algn="ctr">
                <a:lnSpc>
                  <a:spcPts val="2660"/>
                </a:lnSpc>
              </a:pPr>
            </a:p>
          </p:txBody>
        </p:sp>
      </p:grpSp>
      <p:sp>
        <p:nvSpPr>
          <p:cNvPr name="Freeform 6" id="6"/>
          <p:cNvSpPr/>
          <p:nvPr/>
        </p:nvSpPr>
        <p:spPr>
          <a:xfrm flipH="false" flipV="false" rot="1216341">
            <a:off x="15328885" y="6696345"/>
            <a:ext cx="3401691" cy="4677325"/>
          </a:xfrm>
          <a:custGeom>
            <a:avLst/>
            <a:gdLst/>
            <a:ahLst/>
            <a:cxnLst/>
            <a:rect r="r" b="b" t="t" l="l"/>
            <a:pathLst>
              <a:path h="4677325" w="3401691">
                <a:moveTo>
                  <a:pt x="0" y="0"/>
                </a:moveTo>
                <a:lnTo>
                  <a:pt x="3401690" y="0"/>
                </a:lnTo>
                <a:lnTo>
                  <a:pt x="3401690" y="4677325"/>
                </a:lnTo>
                <a:lnTo>
                  <a:pt x="0" y="467732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false" flipV="false" rot="-2502919">
            <a:off x="11455124" y="9289113"/>
            <a:ext cx="4118978" cy="494277"/>
          </a:xfrm>
          <a:custGeom>
            <a:avLst/>
            <a:gdLst/>
            <a:ahLst/>
            <a:cxnLst/>
            <a:rect r="r" b="b" t="t" l="l"/>
            <a:pathLst>
              <a:path h="494277" w="4118978">
                <a:moveTo>
                  <a:pt x="0" y="0"/>
                </a:moveTo>
                <a:lnTo>
                  <a:pt x="4118978" y="0"/>
                </a:lnTo>
                <a:lnTo>
                  <a:pt x="4118978" y="494278"/>
                </a:lnTo>
                <a:lnTo>
                  <a:pt x="0" y="49427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8365805">
            <a:off x="3414535" y="212801"/>
            <a:ext cx="4457518" cy="510588"/>
          </a:xfrm>
          <a:custGeom>
            <a:avLst/>
            <a:gdLst/>
            <a:ahLst/>
            <a:cxnLst/>
            <a:rect r="r" b="b" t="t" l="l"/>
            <a:pathLst>
              <a:path h="510588" w="4457518">
                <a:moveTo>
                  <a:pt x="0" y="0"/>
                </a:moveTo>
                <a:lnTo>
                  <a:pt x="4457518" y="0"/>
                </a:lnTo>
                <a:lnTo>
                  <a:pt x="4457518" y="510589"/>
                </a:lnTo>
                <a:lnTo>
                  <a:pt x="0" y="51058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9" id="9"/>
          <p:cNvSpPr/>
          <p:nvPr/>
        </p:nvSpPr>
        <p:spPr>
          <a:xfrm flipH="false" flipV="false" rot="-9963166">
            <a:off x="-596323" y="-1142799"/>
            <a:ext cx="3300304" cy="3758110"/>
          </a:xfrm>
          <a:custGeom>
            <a:avLst/>
            <a:gdLst/>
            <a:ahLst/>
            <a:cxnLst/>
            <a:rect r="r" b="b" t="t" l="l"/>
            <a:pathLst>
              <a:path h="3758110" w="3300304">
                <a:moveTo>
                  <a:pt x="0" y="0"/>
                </a:moveTo>
                <a:lnTo>
                  <a:pt x="3300304" y="0"/>
                </a:lnTo>
                <a:lnTo>
                  <a:pt x="3300304" y="3758111"/>
                </a:lnTo>
                <a:lnTo>
                  <a:pt x="0" y="3758111"/>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0" id="10"/>
          <p:cNvSpPr/>
          <p:nvPr/>
        </p:nvSpPr>
        <p:spPr>
          <a:xfrm flipH="false" flipV="false" rot="-209451">
            <a:off x="-2994283" y="3929870"/>
            <a:ext cx="5265692" cy="670179"/>
          </a:xfrm>
          <a:custGeom>
            <a:avLst/>
            <a:gdLst/>
            <a:ahLst/>
            <a:cxnLst/>
            <a:rect r="r" b="b" t="t" l="l"/>
            <a:pathLst>
              <a:path h="670179" w="5265692">
                <a:moveTo>
                  <a:pt x="0" y="0"/>
                </a:moveTo>
                <a:lnTo>
                  <a:pt x="5265692" y="0"/>
                </a:lnTo>
                <a:lnTo>
                  <a:pt x="5265692" y="670179"/>
                </a:lnTo>
                <a:lnTo>
                  <a:pt x="0" y="670179"/>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1" id="11"/>
          <p:cNvSpPr/>
          <p:nvPr/>
        </p:nvSpPr>
        <p:spPr>
          <a:xfrm flipH="false" flipV="false" rot="-2380428">
            <a:off x="17123087" y="3186514"/>
            <a:ext cx="2013916" cy="3913971"/>
          </a:xfrm>
          <a:custGeom>
            <a:avLst/>
            <a:gdLst/>
            <a:ahLst/>
            <a:cxnLst/>
            <a:rect r="r" b="b" t="t" l="l"/>
            <a:pathLst>
              <a:path h="3913971" w="2013916">
                <a:moveTo>
                  <a:pt x="0" y="0"/>
                </a:moveTo>
                <a:lnTo>
                  <a:pt x="2013916" y="0"/>
                </a:lnTo>
                <a:lnTo>
                  <a:pt x="2013916" y="3913972"/>
                </a:lnTo>
                <a:lnTo>
                  <a:pt x="0" y="3913972"/>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2" id="12"/>
          <p:cNvSpPr/>
          <p:nvPr/>
        </p:nvSpPr>
        <p:spPr>
          <a:xfrm flipH="false" flipV="false" rot="-1537717">
            <a:off x="3069824" y="1634346"/>
            <a:ext cx="440243" cy="1367988"/>
          </a:xfrm>
          <a:custGeom>
            <a:avLst/>
            <a:gdLst/>
            <a:ahLst/>
            <a:cxnLst/>
            <a:rect r="r" b="b" t="t" l="l"/>
            <a:pathLst>
              <a:path h="1367988" w="440243">
                <a:moveTo>
                  <a:pt x="0" y="0"/>
                </a:moveTo>
                <a:lnTo>
                  <a:pt x="440243" y="0"/>
                </a:lnTo>
                <a:lnTo>
                  <a:pt x="440243" y="1367988"/>
                </a:lnTo>
                <a:lnTo>
                  <a:pt x="0" y="1367988"/>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13" id="13"/>
          <p:cNvSpPr/>
          <p:nvPr/>
        </p:nvSpPr>
        <p:spPr>
          <a:xfrm flipH="false" flipV="false" rot="-9318886">
            <a:off x="12807796" y="7565634"/>
            <a:ext cx="440887" cy="1369987"/>
          </a:xfrm>
          <a:custGeom>
            <a:avLst/>
            <a:gdLst/>
            <a:ahLst/>
            <a:cxnLst/>
            <a:rect r="r" b="b" t="t" l="l"/>
            <a:pathLst>
              <a:path h="1369987" w="440887">
                <a:moveTo>
                  <a:pt x="0" y="0"/>
                </a:moveTo>
                <a:lnTo>
                  <a:pt x="440887" y="0"/>
                </a:lnTo>
                <a:lnTo>
                  <a:pt x="440887" y="1369987"/>
                </a:lnTo>
                <a:lnTo>
                  <a:pt x="0" y="1369987"/>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TextBox 14" id="14"/>
          <p:cNvSpPr txBox="true"/>
          <p:nvPr/>
        </p:nvSpPr>
        <p:spPr>
          <a:xfrm rot="0">
            <a:off x="2795628" y="3504444"/>
            <a:ext cx="12655177" cy="6035030"/>
          </a:xfrm>
          <a:prstGeom prst="rect">
            <a:avLst/>
          </a:prstGeom>
        </p:spPr>
        <p:txBody>
          <a:bodyPr anchor="t" rtlCol="false" tIns="0" lIns="0" bIns="0" rIns="0">
            <a:spAutoFit/>
          </a:bodyPr>
          <a:lstStyle/>
          <a:p>
            <a:pPr algn="ctr">
              <a:lnSpc>
                <a:spcPts val="16060"/>
              </a:lnSpc>
            </a:pPr>
            <a:r>
              <a:rPr lang="en-US" sz="11471" spc="596">
                <a:solidFill>
                  <a:srgbClr val="000000"/>
                </a:solidFill>
                <a:latin typeface="Candal"/>
                <a:ea typeface="Candal"/>
                <a:cs typeface="Candal"/>
                <a:sym typeface="Candal"/>
              </a:rPr>
              <a:t>GRA</a:t>
            </a:r>
            <a:r>
              <a:rPr lang="en-US" sz="11471" spc="596">
                <a:solidFill>
                  <a:srgbClr val="000000"/>
                </a:solidFill>
                <a:latin typeface="Candal"/>
                <a:ea typeface="Candal"/>
                <a:cs typeface="Candal"/>
                <a:sym typeface="Candal"/>
              </a:rPr>
              <a:t>MÁTICA Y ESCRITURA</a:t>
            </a:r>
          </a:p>
          <a:p>
            <a:pPr algn="ctr" marL="0" indent="0" lvl="0">
              <a:lnSpc>
                <a:spcPts val="16060"/>
              </a:lnSpc>
              <a:spcBef>
                <a:spcPct val="0"/>
              </a:spcBef>
            </a:pP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grpSp>
        <p:nvGrpSpPr>
          <p:cNvPr name="Group 3" id="3"/>
          <p:cNvGrpSpPr/>
          <p:nvPr/>
        </p:nvGrpSpPr>
        <p:grpSpPr>
          <a:xfrm rot="0">
            <a:off x="1028700" y="2813986"/>
            <a:ext cx="16230600" cy="7088325"/>
            <a:chOff x="0" y="0"/>
            <a:chExt cx="4274726" cy="1866884"/>
          </a:xfrm>
        </p:grpSpPr>
        <p:sp>
          <p:nvSpPr>
            <p:cNvPr name="Freeform 4" id="4"/>
            <p:cNvSpPr/>
            <p:nvPr/>
          </p:nvSpPr>
          <p:spPr>
            <a:xfrm flipH="false" flipV="false" rot="0">
              <a:off x="0" y="0"/>
              <a:ext cx="4274726" cy="1866884"/>
            </a:xfrm>
            <a:custGeom>
              <a:avLst/>
              <a:gdLst/>
              <a:ahLst/>
              <a:cxnLst/>
              <a:rect r="r" b="b" t="t" l="l"/>
              <a:pathLst>
                <a:path h="1866884" w="4274726">
                  <a:moveTo>
                    <a:pt x="0" y="0"/>
                  </a:moveTo>
                  <a:lnTo>
                    <a:pt x="4274726" y="0"/>
                  </a:lnTo>
                  <a:lnTo>
                    <a:pt x="4274726" y="1866884"/>
                  </a:lnTo>
                  <a:lnTo>
                    <a:pt x="0" y="1866884"/>
                  </a:lnTo>
                  <a:close/>
                </a:path>
              </a:pathLst>
            </a:custGeom>
            <a:solidFill>
              <a:srgbClr val="FFFFFF"/>
            </a:solidFill>
            <a:ln w="19050" cap="sq">
              <a:solidFill>
                <a:srgbClr val="253E70"/>
              </a:solidFill>
              <a:prstDash val="solid"/>
              <a:miter/>
            </a:ln>
          </p:spPr>
        </p:sp>
        <p:sp>
          <p:nvSpPr>
            <p:cNvPr name="TextBox 5" id="5"/>
            <p:cNvSpPr txBox="true"/>
            <p:nvPr/>
          </p:nvSpPr>
          <p:spPr>
            <a:xfrm>
              <a:off x="0" y="28575"/>
              <a:ext cx="4274726" cy="1838309"/>
            </a:xfrm>
            <a:prstGeom prst="rect">
              <a:avLst/>
            </a:prstGeom>
          </p:spPr>
          <p:txBody>
            <a:bodyPr anchor="ctr" rtlCol="false" tIns="50800" lIns="50800" bIns="50800" rIns="50800"/>
            <a:lstStyle/>
            <a:p>
              <a:pPr algn="ctr">
                <a:lnSpc>
                  <a:spcPts val="2090"/>
                </a:lnSpc>
              </a:pPr>
            </a:p>
          </p:txBody>
        </p:sp>
      </p:grpSp>
      <p:sp>
        <p:nvSpPr>
          <p:cNvPr name="TextBox 6" id="6"/>
          <p:cNvSpPr txBox="true"/>
          <p:nvPr/>
        </p:nvSpPr>
        <p:spPr>
          <a:xfrm rot="0">
            <a:off x="1179430" y="2892699"/>
            <a:ext cx="15841368" cy="6965951"/>
          </a:xfrm>
          <a:prstGeom prst="rect">
            <a:avLst/>
          </a:prstGeom>
        </p:spPr>
        <p:txBody>
          <a:bodyPr anchor="t" rtlCol="false" tIns="0" lIns="0" bIns="0" rIns="0">
            <a:spAutoFit/>
          </a:bodyPr>
          <a:lstStyle/>
          <a:p>
            <a:pPr algn="l">
              <a:lnSpc>
                <a:spcPts val="5074"/>
              </a:lnSpc>
            </a:pPr>
            <a:r>
              <a:rPr lang="en-US" sz="2499">
                <a:solidFill>
                  <a:srgbClr val="000000"/>
                </a:solidFill>
                <a:latin typeface="Ubuntu"/>
                <a:ea typeface="Ubuntu"/>
                <a:cs typeface="Ubuntu"/>
                <a:sym typeface="Ubuntu"/>
              </a:rPr>
              <a:t>El domingo pasado, mis amigos y yo fuimos a la playa porqu</a:t>
            </a:r>
            <a:r>
              <a:rPr lang="en-US" sz="2499">
                <a:solidFill>
                  <a:srgbClr val="000000"/>
                </a:solidFill>
                <a:latin typeface="Ubuntu"/>
                <a:ea typeface="Ubuntu"/>
                <a:cs typeface="Ubuntu"/>
                <a:sym typeface="Ubuntu"/>
              </a:rPr>
              <a:t>e habia un dia muy bonito. Cuando llegamos, vimos que habia muchas personas disfrutando del sol y el mar. Nos sentamos bajo un arbol para descansar, pero ay un problema: olvidamos llevar agua y comida.</a:t>
            </a:r>
          </a:p>
          <a:p>
            <a:pPr algn="l">
              <a:lnSpc>
                <a:spcPts val="5074"/>
              </a:lnSpc>
            </a:pPr>
            <a:r>
              <a:rPr lang="en-US" sz="2499">
                <a:solidFill>
                  <a:srgbClr val="000000"/>
                </a:solidFill>
                <a:latin typeface="Ubuntu"/>
                <a:ea typeface="Ubuntu"/>
                <a:cs typeface="Ubuntu"/>
                <a:sym typeface="Ubuntu"/>
              </a:rPr>
              <a:t>Entonces, decidimos caminar hasta un puesto que estaba cerca para comprar algo. Mientras caminabamos, uno de mis amigos dijo que no sabia si habia suficiente dinero para todos, sino que pensaba que debiamos compartir lo que teniamos.</a:t>
            </a:r>
          </a:p>
          <a:p>
            <a:pPr algn="l">
              <a:lnSpc>
                <a:spcPts val="5074"/>
              </a:lnSpc>
            </a:pPr>
            <a:r>
              <a:rPr lang="en-US" sz="2499">
                <a:solidFill>
                  <a:srgbClr val="000000"/>
                </a:solidFill>
                <a:latin typeface="Ubuntu"/>
                <a:ea typeface="Ubuntu"/>
                <a:cs typeface="Ubuntu"/>
                <a:sym typeface="Ubuntu"/>
              </a:rPr>
              <a:t>Cuando llegamos al puesto, la vendedora nos pregunto si queriamos helados o refrescos. Yo dije que queria un helado de fresa, pero mi amigo prefirio uno de chocolate. Mientras esperabamos, vimos que habia una familia que se habia perdido, y les ayudamos a encontrar a sus padres.</a:t>
            </a:r>
          </a:p>
          <a:p>
            <a:pPr algn="l">
              <a:lnSpc>
                <a:spcPts val="5074"/>
              </a:lnSpc>
            </a:pPr>
            <a:r>
              <a:rPr lang="en-US" sz="2499">
                <a:solidFill>
                  <a:srgbClr val="000000"/>
                </a:solidFill>
                <a:latin typeface="Ubuntu"/>
                <a:ea typeface="Ubuntu"/>
                <a:cs typeface="Ubuntu"/>
                <a:sym typeface="Ubuntu"/>
              </a:rPr>
              <a:t>Al final del dia, todos estabamos cansados pero contentos por la experiencia. Aprendimos que no solo hay que disfrutar, sino tambien ayudar a los demas cuando lo necesitan.</a:t>
            </a:r>
          </a:p>
        </p:txBody>
      </p:sp>
      <p:grpSp>
        <p:nvGrpSpPr>
          <p:cNvPr name="Group 7" id="7"/>
          <p:cNvGrpSpPr/>
          <p:nvPr/>
        </p:nvGrpSpPr>
        <p:grpSpPr>
          <a:xfrm rot="0">
            <a:off x="1028700" y="1028700"/>
            <a:ext cx="16230600" cy="1254050"/>
            <a:chOff x="0" y="0"/>
            <a:chExt cx="3520106" cy="271979"/>
          </a:xfrm>
        </p:grpSpPr>
        <p:sp>
          <p:nvSpPr>
            <p:cNvPr name="Freeform 8" id="8"/>
            <p:cNvSpPr/>
            <p:nvPr/>
          </p:nvSpPr>
          <p:spPr>
            <a:xfrm flipH="false" flipV="false" rot="0">
              <a:off x="0" y="0"/>
              <a:ext cx="3520106" cy="271979"/>
            </a:xfrm>
            <a:custGeom>
              <a:avLst/>
              <a:gdLst/>
              <a:ahLst/>
              <a:cxnLst/>
              <a:rect r="r" b="b" t="t" l="l"/>
              <a:pathLst>
                <a:path h="271979" w="3520106">
                  <a:moveTo>
                    <a:pt x="0" y="0"/>
                  </a:moveTo>
                  <a:lnTo>
                    <a:pt x="3520106" y="0"/>
                  </a:lnTo>
                  <a:lnTo>
                    <a:pt x="3520106" y="271979"/>
                  </a:lnTo>
                  <a:lnTo>
                    <a:pt x="0" y="271979"/>
                  </a:lnTo>
                  <a:close/>
                </a:path>
              </a:pathLst>
            </a:custGeom>
            <a:solidFill>
              <a:srgbClr val="FDC640"/>
            </a:solidFill>
            <a:ln w="19050" cap="sq">
              <a:solidFill>
                <a:srgbClr val="000000"/>
              </a:solidFill>
              <a:prstDash val="solid"/>
              <a:miter/>
            </a:ln>
          </p:spPr>
        </p:sp>
        <p:sp>
          <p:nvSpPr>
            <p:cNvPr name="TextBox 9" id="9"/>
            <p:cNvSpPr txBox="true"/>
            <p:nvPr/>
          </p:nvSpPr>
          <p:spPr>
            <a:xfrm>
              <a:off x="0" y="28575"/>
              <a:ext cx="3520106" cy="243404"/>
            </a:xfrm>
            <a:prstGeom prst="rect">
              <a:avLst/>
            </a:prstGeom>
          </p:spPr>
          <p:txBody>
            <a:bodyPr anchor="ctr" rtlCol="false" tIns="61690" lIns="61690" bIns="61690" rIns="61690"/>
            <a:lstStyle/>
            <a:p>
              <a:pPr algn="ctr">
                <a:lnSpc>
                  <a:spcPts val="2090"/>
                </a:lnSpc>
              </a:pPr>
            </a:p>
          </p:txBody>
        </p:sp>
      </p:grpSp>
      <p:sp>
        <p:nvSpPr>
          <p:cNvPr name="TextBox 10" id="10"/>
          <p:cNvSpPr txBox="true"/>
          <p:nvPr/>
        </p:nvSpPr>
        <p:spPr>
          <a:xfrm rot="0">
            <a:off x="1267203" y="1218295"/>
            <a:ext cx="15753595" cy="827413"/>
          </a:xfrm>
          <a:prstGeom prst="rect">
            <a:avLst/>
          </a:prstGeom>
        </p:spPr>
        <p:txBody>
          <a:bodyPr anchor="t" rtlCol="false" tIns="0" lIns="0" bIns="0" rIns="0">
            <a:spAutoFit/>
          </a:bodyPr>
          <a:lstStyle/>
          <a:p>
            <a:pPr algn="ctr" marL="0" indent="0" lvl="0">
              <a:lnSpc>
                <a:spcPts val="6490"/>
              </a:lnSpc>
            </a:pPr>
            <a:r>
              <a:rPr lang="en-US" sz="5900">
                <a:solidFill>
                  <a:srgbClr val="000000"/>
                </a:solidFill>
                <a:latin typeface="Candal"/>
                <a:ea typeface="Candal"/>
                <a:cs typeface="Candal"/>
                <a:sym typeface="Candal"/>
              </a:rPr>
              <a:t>DICTADO</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grpSp>
        <p:nvGrpSpPr>
          <p:cNvPr name="Group 3" id="3"/>
          <p:cNvGrpSpPr/>
          <p:nvPr/>
        </p:nvGrpSpPr>
        <p:grpSpPr>
          <a:xfrm rot="0">
            <a:off x="1028700" y="2813986"/>
            <a:ext cx="16230600" cy="7088325"/>
            <a:chOff x="0" y="0"/>
            <a:chExt cx="4274726" cy="1866884"/>
          </a:xfrm>
        </p:grpSpPr>
        <p:sp>
          <p:nvSpPr>
            <p:cNvPr name="Freeform 4" id="4"/>
            <p:cNvSpPr/>
            <p:nvPr/>
          </p:nvSpPr>
          <p:spPr>
            <a:xfrm flipH="false" flipV="false" rot="0">
              <a:off x="0" y="0"/>
              <a:ext cx="4274726" cy="1866884"/>
            </a:xfrm>
            <a:custGeom>
              <a:avLst/>
              <a:gdLst/>
              <a:ahLst/>
              <a:cxnLst/>
              <a:rect r="r" b="b" t="t" l="l"/>
              <a:pathLst>
                <a:path h="1866884" w="4274726">
                  <a:moveTo>
                    <a:pt x="0" y="0"/>
                  </a:moveTo>
                  <a:lnTo>
                    <a:pt x="4274726" y="0"/>
                  </a:lnTo>
                  <a:lnTo>
                    <a:pt x="4274726" y="1866884"/>
                  </a:lnTo>
                  <a:lnTo>
                    <a:pt x="0" y="1866884"/>
                  </a:lnTo>
                  <a:close/>
                </a:path>
              </a:pathLst>
            </a:custGeom>
            <a:solidFill>
              <a:srgbClr val="FFFFFF"/>
            </a:solidFill>
            <a:ln w="19050" cap="sq">
              <a:solidFill>
                <a:srgbClr val="253E70"/>
              </a:solidFill>
              <a:prstDash val="solid"/>
              <a:miter/>
            </a:ln>
          </p:spPr>
        </p:sp>
        <p:sp>
          <p:nvSpPr>
            <p:cNvPr name="TextBox 5" id="5"/>
            <p:cNvSpPr txBox="true"/>
            <p:nvPr/>
          </p:nvSpPr>
          <p:spPr>
            <a:xfrm>
              <a:off x="0" y="28575"/>
              <a:ext cx="4274726" cy="1838309"/>
            </a:xfrm>
            <a:prstGeom prst="rect">
              <a:avLst/>
            </a:prstGeom>
          </p:spPr>
          <p:txBody>
            <a:bodyPr anchor="ctr" rtlCol="false" tIns="50800" lIns="50800" bIns="50800" rIns="50800"/>
            <a:lstStyle/>
            <a:p>
              <a:pPr algn="ctr">
                <a:lnSpc>
                  <a:spcPts val="2090"/>
                </a:lnSpc>
              </a:pPr>
            </a:p>
          </p:txBody>
        </p:sp>
      </p:grpSp>
      <p:sp>
        <p:nvSpPr>
          <p:cNvPr name="TextBox 6" id="6"/>
          <p:cNvSpPr txBox="true"/>
          <p:nvPr/>
        </p:nvSpPr>
        <p:spPr>
          <a:xfrm rot="0">
            <a:off x="1179430" y="2892699"/>
            <a:ext cx="15841368" cy="6965951"/>
          </a:xfrm>
          <a:prstGeom prst="rect">
            <a:avLst/>
          </a:prstGeom>
        </p:spPr>
        <p:txBody>
          <a:bodyPr anchor="t" rtlCol="false" tIns="0" lIns="0" bIns="0" rIns="0">
            <a:spAutoFit/>
          </a:bodyPr>
          <a:lstStyle/>
          <a:p>
            <a:pPr algn="l">
              <a:lnSpc>
                <a:spcPts val="5074"/>
              </a:lnSpc>
            </a:pPr>
            <a:r>
              <a:rPr lang="en-US" sz="2499">
                <a:solidFill>
                  <a:srgbClr val="000000"/>
                </a:solidFill>
                <a:latin typeface="Ubuntu"/>
                <a:ea typeface="Ubuntu"/>
                <a:cs typeface="Ubuntu"/>
                <a:sym typeface="Ubuntu"/>
              </a:rPr>
              <a:t>El domingo pasado, mis amigos y yo fuimos a la playa porqu</a:t>
            </a:r>
            <a:r>
              <a:rPr lang="en-US" sz="2499">
                <a:solidFill>
                  <a:srgbClr val="000000"/>
                </a:solidFill>
                <a:latin typeface="Ubuntu"/>
                <a:ea typeface="Ubuntu"/>
                <a:cs typeface="Ubuntu"/>
                <a:sym typeface="Ubuntu"/>
              </a:rPr>
              <a:t>e </a:t>
            </a:r>
            <a:r>
              <a:rPr lang="en-US" sz="2499">
                <a:solidFill>
                  <a:srgbClr val="E63946"/>
                </a:solidFill>
                <a:latin typeface="Ubuntu"/>
                <a:ea typeface="Ubuntu"/>
                <a:cs typeface="Ubuntu"/>
                <a:sym typeface="Ubuntu"/>
              </a:rPr>
              <a:t>habia </a:t>
            </a:r>
            <a:r>
              <a:rPr lang="en-US" sz="2499">
                <a:solidFill>
                  <a:srgbClr val="000000"/>
                </a:solidFill>
                <a:latin typeface="Ubuntu"/>
                <a:ea typeface="Ubuntu"/>
                <a:cs typeface="Ubuntu"/>
                <a:sym typeface="Ubuntu"/>
              </a:rPr>
              <a:t>un </a:t>
            </a:r>
            <a:r>
              <a:rPr lang="en-US" sz="2499">
                <a:solidFill>
                  <a:srgbClr val="E63946"/>
                </a:solidFill>
                <a:latin typeface="Ubuntu"/>
                <a:ea typeface="Ubuntu"/>
                <a:cs typeface="Ubuntu"/>
                <a:sym typeface="Ubuntu"/>
              </a:rPr>
              <a:t>dia</a:t>
            </a:r>
            <a:r>
              <a:rPr lang="en-US" sz="2499">
                <a:solidFill>
                  <a:srgbClr val="000000"/>
                </a:solidFill>
                <a:latin typeface="Ubuntu"/>
                <a:ea typeface="Ubuntu"/>
                <a:cs typeface="Ubuntu"/>
                <a:sym typeface="Ubuntu"/>
              </a:rPr>
              <a:t> muy bonito. Cuando llegamos, vimos que</a:t>
            </a:r>
            <a:r>
              <a:rPr lang="en-US" sz="2499">
                <a:solidFill>
                  <a:srgbClr val="E63946"/>
                </a:solidFill>
                <a:latin typeface="Ubuntu"/>
                <a:ea typeface="Ubuntu"/>
                <a:cs typeface="Ubuntu"/>
                <a:sym typeface="Ubuntu"/>
              </a:rPr>
              <a:t> habia </a:t>
            </a:r>
            <a:r>
              <a:rPr lang="en-US" sz="2499">
                <a:solidFill>
                  <a:srgbClr val="000000"/>
                </a:solidFill>
                <a:latin typeface="Ubuntu"/>
                <a:ea typeface="Ubuntu"/>
                <a:cs typeface="Ubuntu"/>
                <a:sym typeface="Ubuntu"/>
              </a:rPr>
              <a:t>muchas personas disfrutando del sol y el mar. Nos sentamos bajo un </a:t>
            </a:r>
            <a:r>
              <a:rPr lang="en-US" sz="2499">
                <a:solidFill>
                  <a:srgbClr val="E63946"/>
                </a:solidFill>
                <a:latin typeface="Ubuntu"/>
                <a:ea typeface="Ubuntu"/>
                <a:cs typeface="Ubuntu"/>
                <a:sym typeface="Ubuntu"/>
              </a:rPr>
              <a:t>arbol</a:t>
            </a:r>
            <a:r>
              <a:rPr lang="en-US" sz="2499">
                <a:solidFill>
                  <a:srgbClr val="000000"/>
                </a:solidFill>
                <a:latin typeface="Ubuntu"/>
                <a:ea typeface="Ubuntu"/>
                <a:cs typeface="Ubuntu"/>
                <a:sym typeface="Ubuntu"/>
              </a:rPr>
              <a:t> para descansar, pero </a:t>
            </a:r>
            <a:r>
              <a:rPr lang="en-US" sz="2499">
                <a:solidFill>
                  <a:srgbClr val="E63946"/>
                </a:solidFill>
                <a:latin typeface="Ubuntu"/>
                <a:ea typeface="Ubuntu"/>
                <a:cs typeface="Ubuntu"/>
                <a:sym typeface="Ubuntu"/>
              </a:rPr>
              <a:t>ay</a:t>
            </a:r>
            <a:r>
              <a:rPr lang="en-US" sz="2499">
                <a:solidFill>
                  <a:srgbClr val="000000"/>
                </a:solidFill>
                <a:latin typeface="Ubuntu"/>
                <a:ea typeface="Ubuntu"/>
                <a:cs typeface="Ubuntu"/>
                <a:sym typeface="Ubuntu"/>
              </a:rPr>
              <a:t> un problema: olvidamos llevar agua y comida.</a:t>
            </a:r>
          </a:p>
          <a:p>
            <a:pPr algn="l">
              <a:lnSpc>
                <a:spcPts val="5074"/>
              </a:lnSpc>
            </a:pPr>
            <a:r>
              <a:rPr lang="en-US" sz="2499">
                <a:solidFill>
                  <a:srgbClr val="000000"/>
                </a:solidFill>
                <a:latin typeface="Ubuntu"/>
                <a:ea typeface="Ubuntu"/>
                <a:cs typeface="Ubuntu"/>
                <a:sym typeface="Ubuntu"/>
              </a:rPr>
              <a:t>Entonces, decidimos caminar hasta un puesto que estaba cerca para comprar algo. Mientras</a:t>
            </a:r>
            <a:r>
              <a:rPr lang="en-US" sz="2499">
                <a:solidFill>
                  <a:srgbClr val="E63946"/>
                </a:solidFill>
                <a:latin typeface="Ubuntu"/>
                <a:ea typeface="Ubuntu"/>
                <a:cs typeface="Ubuntu"/>
                <a:sym typeface="Ubuntu"/>
              </a:rPr>
              <a:t> caminabamos,</a:t>
            </a:r>
            <a:r>
              <a:rPr lang="en-US" sz="2499">
                <a:solidFill>
                  <a:srgbClr val="000000"/>
                </a:solidFill>
                <a:latin typeface="Ubuntu"/>
                <a:ea typeface="Ubuntu"/>
                <a:cs typeface="Ubuntu"/>
                <a:sym typeface="Ubuntu"/>
              </a:rPr>
              <a:t> uno de mis amigos dijo que no </a:t>
            </a:r>
            <a:r>
              <a:rPr lang="en-US" sz="2499">
                <a:solidFill>
                  <a:srgbClr val="E63946"/>
                </a:solidFill>
                <a:latin typeface="Ubuntu"/>
                <a:ea typeface="Ubuntu"/>
                <a:cs typeface="Ubuntu"/>
                <a:sym typeface="Ubuntu"/>
              </a:rPr>
              <a:t>sabia</a:t>
            </a:r>
            <a:r>
              <a:rPr lang="en-US" sz="2499">
                <a:solidFill>
                  <a:srgbClr val="000000"/>
                </a:solidFill>
                <a:latin typeface="Ubuntu"/>
                <a:ea typeface="Ubuntu"/>
                <a:cs typeface="Ubuntu"/>
                <a:sym typeface="Ubuntu"/>
              </a:rPr>
              <a:t> si </a:t>
            </a:r>
            <a:r>
              <a:rPr lang="en-US" sz="2499">
                <a:solidFill>
                  <a:srgbClr val="E63946"/>
                </a:solidFill>
                <a:latin typeface="Ubuntu"/>
                <a:ea typeface="Ubuntu"/>
                <a:cs typeface="Ubuntu"/>
                <a:sym typeface="Ubuntu"/>
              </a:rPr>
              <a:t>habia</a:t>
            </a:r>
            <a:r>
              <a:rPr lang="en-US" sz="2499">
                <a:solidFill>
                  <a:srgbClr val="000000"/>
                </a:solidFill>
                <a:latin typeface="Ubuntu"/>
                <a:ea typeface="Ubuntu"/>
                <a:cs typeface="Ubuntu"/>
                <a:sym typeface="Ubuntu"/>
              </a:rPr>
              <a:t> suficiente dinero para todos, sino que pensaba que </a:t>
            </a:r>
            <a:r>
              <a:rPr lang="en-US" sz="2499">
                <a:solidFill>
                  <a:srgbClr val="E63946"/>
                </a:solidFill>
                <a:latin typeface="Ubuntu"/>
                <a:ea typeface="Ubuntu"/>
                <a:cs typeface="Ubuntu"/>
                <a:sym typeface="Ubuntu"/>
              </a:rPr>
              <a:t>debiamos</a:t>
            </a:r>
            <a:r>
              <a:rPr lang="en-US" sz="2499">
                <a:solidFill>
                  <a:srgbClr val="000000"/>
                </a:solidFill>
                <a:latin typeface="Ubuntu"/>
                <a:ea typeface="Ubuntu"/>
                <a:cs typeface="Ubuntu"/>
                <a:sym typeface="Ubuntu"/>
              </a:rPr>
              <a:t> compartir lo que </a:t>
            </a:r>
            <a:r>
              <a:rPr lang="en-US" sz="2499">
                <a:solidFill>
                  <a:srgbClr val="E63946"/>
                </a:solidFill>
                <a:latin typeface="Ubuntu"/>
                <a:ea typeface="Ubuntu"/>
                <a:cs typeface="Ubuntu"/>
                <a:sym typeface="Ubuntu"/>
              </a:rPr>
              <a:t>teniamos.</a:t>
            </a:r>
          </a:p>
          <a:p>
            <a:pPr algn="l">
              <a:lnSpc>
                <a:spcPts val="5074"/>
              </a:lnSpc>
            </a:pPr>
            <a:r>
              <a:rPr lang="en-US" sz="2499">
                <a:solidFill>
                  <a:srgbClr val="000000"/>
                </a:solidFill>
                <a:latin typeface="Ubuntu"/>
                <a:ea typeface="Ubuntu"/>
                <a:cs typeface="Ubuntu"/>
                <a:sym typeface="Ubuntu"/>
              </a:rPr>
              <a:t>Cuando llegamos al puesto, la vendedora nos </a:t>
            </a:r>
            <a:r>
              <a:rPr lang="en-US" sz="2499">
                <a:solidFill>
                  <a:srgbClr val="E63946"/>
                </a:solidFill>
                <a:latin typeface="Ubuntu"/>
                <a:ea typeface="Ubuntu"/>
                <a:cs typeface="Ubuntu"/>
                <a:sym typeface="Ubuntu"/>
              </a:rPr>
              <a:t>pregunto </a:t>
            </a:r>
            <a:r>
              <a:rPr lang="en-US" sz="2499">
                <a:solidFill>
                  <a:srgbClr val="000000"/>
                </a:solidFill>
                <a:latin typeface="Ubuntu"/>
                <a:ea typeface="Ubuntu"/>
                <a:cs typeface="Ubuntu"/>
                <a:sym typeface="Ubuntu"/>
              </a:rPr>
              <a:t>si </a:t>
            </a:r>
            <a:r>
              <a:rPr lang="en-US" sz="2499">
                <a:solidFill>
                  <a:srgbClr val="E63946"/>
                </a:solidFill>
                <a:latin typeface="Ubuntu"/>
                <a:ea typeface="Ubuntu"/>
                <a:cs typeface="Ubuntu"/>
                <a:sym typeface="Ubuntu"/>
              </a:rPr>
              <a:t>queriamos</a:t>
            </a:r>
            <a:r>
              <a:rPr lang="en-US" sz="2499">
                <a:solidFill>
                  <a:srgbClr val="000000"/>
                </a:solidFill>
                <a:latin typeface="Ubuntu"/>
                <a:ea typeface="Ubuntu"/>
                <a:cs typeface="Ubuntu"/>
                <a:sym typeface="Ubuntu"/>
              </a:rPr>
              <a:t> helados o refrescos. Yo dije que </a:t>
            </a:r>
            <a:r>
              <a:rPr lang="en-US" sz="2499">
                <a:solidFill>
                  <a:srgbClr val="E63946"/>
                </a:solidFill>
                <a:latin typeface="Ubuntu"/>
                <a:ea typeface="Ubuntu"/>
                <a:cs typeface="Ubuntu"/>
                <a:sym typeface="Ubuntu"/>
              </a:rPr>
              <a:t>queria</a:t>
            </a:r>
            <a:r>
              <a:rPr lang="en-US" sz="2499">
                <a:solidFill>
                  <a:srgbClr val="000000"/>
                </a:solidFill>
                <a:latin typeface="Ubuntu"/>
                <a:ea typeface="Ubuntu"/>
                <a:cs typeface="Ubuntu"/>
                <a:sym typeface="Ubuntu"/>
              </a:rPr>
              <a:t> un helado de fresa, pero mi amigo</a:t>
            </a:r>
            <a:r>
              <a:rPr lang="en-US" sz="2499">
                <a:solidFill>
                  <a:srgbClr val="E63946"/>
                </a:solidFill>
                <a:latin typeface="Ubuntu"/>
                <a:ea typeface="Ubuntu"/>
                <a:cs typeface="Ubuntu"/>
                <a:sym typeface="Ubuntu"/>
              </a:rPr>
              <a:t> prefirio</a:t>
            </a:r>
            <a:r>
              <a:rPr lang="en-US" sz="2499">
                <a:solidFill>
                  <a:srgbClr val="000000"/>
                </a:solidFill>
                <a:latin typeface="Ubuntu"/>
                <a:ea typeface="Ubuntu"/>
                <a:cs typeface="Ubuntu"/>
                <a:sym typeface="Ubuntu"/>
              </a:rPr>
              <a:t> uno de chocolate. Mientras </a:t>
            </a:r>
            <a:r>
              <a:rPr lang="en-US" sz="2499">
                <a:solidFill>
                  <a:srgbClr val="E63946"/>
                </a:solidFill>
                <a:latin typeface="Ubuntu"/>
                <a:ea typeface="Ubuntu"/>
                <a:cs typeface="Ubuntu"/>
                <a:sym typeface="Ubuntu"/>
              </a:rPr>
              <a:t>esperabamos,</a:t>
            </a:r>
            <a:r>
              <a:rPr lang="en-US" sz="2499">
                <a:solidFill>
                  <a:srgbClr val="000000"/>
                </a:solidFill>
                <a:latin typeface="Ubuntu"/>
                <a:ea typeface="Ubuntu"/>
                <a:cs typeface="Ubuntu"/>
                <a:sym typeface="Ubuntu"/>
              </a:rPr>
              <a:t> vimos que</a:t>
            </a:r>
            <a:r>
              <a:rPr lang="en-US" sz="2499">
                <a:solidFill>
                  <a:srgbClr val="E63946"/>
                </a:solidFill>
                <a:latin typeface="Ubuntu"/>
                <a:ea typeface="Ubuntu"/>
                <a:cs typeface="Ubuntu"/>
                <a:sym typeface="Ubuntu"/>
              </a:rPr>
              <a:t> habia</a:t>
            </a:r>
            <a:r>
              <a:rPr lang="en-US" sz="2499">
                <a:solidFill>
                  <a:srgbClr val="000000"/>
                </a:solidFill>
                <a:latin typeface="Ubuntu"/>
                <a:ea typeface="Ubuntu"/>
                <a:cs typeface="Ubuntu"/>
                <a:sym typeface="Ubuntu"/>
              </a:rPr>
              <a:t> una familia que se</a:t>
            </a:r>
            <a:r>
              <a:rPr lang="en-US" sz="2499">
                <a:solidFill>
                  <a:srgbClr val="E63946"/>
                </a:solidFill>
                <a:latin typeface="Ubuntu"/>
                <a:ea typeface="Ubuntu"/>
                <a:cs typeface="Ubuntu"/>
                <a:sym typeface="Ubuntu"/>
              </a:rPr>
              <a:t> habia </a:t>
            </a:r>
            <a:r>
              <a:rPr lang="en-US" sz="2499">
                <a:solidFill>
                  <a:srgbClr val="000000"/>
                </a:solidFill>
                <a:latin typeface="Ubuntu"/>
                <a:ea typeface="Ubuntu"/>
                <a:cs typeface="Ubuntu"/>
                <a:sym typeface="Ubuntu"/>
              </a:rPr>
              <a:t>perdido, y les ayudamos a encontrar a sus padres.</a:t>
            </a:r>
          </a:p>
          <a:p>
            <a:pPr algn="l">
              <a:lnSpc>
                <a:spcPts val="5074"/>
              </a:lnSpc>
            </a:pPr>
            <a:r>
              <a:rPr lang="en-US" sz="2499">
                <a:solidFill>
                  <a:srgbClr val="000000"/>
                </a:solidFill>
                <a:latin typeface="Ubuntu"/>
                <a:ea typeface="Ubuntu"/>
                <a:cs typeface="Ubuntu"/>
                <a:sym typeface="Ubuntu"/>
              </a:rPr>
              <a:t>Al final del </a:t>
            </a:r>
            <a:r>
              <a:rPr lang="en-US" sz="2499">
                <a:solidFill>
                  <a:srgbClr val="E63946"/>
                </a:solidFill>
                <a:latin typeface="Ubuntu"/>
                <a:ea typeface="Ubuntu"/>
                <a:cs typeface="Ubuntu"/>
                <a:sym typeface="Ubuntu"/>
              </a:rPr>
              <a:t>dia</a:t>
            </a:r>
            <a:r>
              <a:rPr lang="en-US" sz="2499">
                <a:solidFill>
                  <a:srgbClr val="000000"/>
                </a:solidFill>
                <a:latin typeface="Ubuntu"/>
                <a:ea typeface="Ubuntu"/>
                <a:cs typeface="Ubuntu"/>
                <a:sym typeface="Ubuntu"/>
              </a:rPr>
              <a:t>, todos </a:t>
            </a:r>
            <a:r>
              <a:rPr lang="en-US" sz="2499">
                <a:solidFill>
                  <a:srgbClr val="E63946"/>
                </a:solidFill>
                <a:latin typeface="Ubuntu"/>
                <a:ea typeface="Ubuntu"/>
                <a:cs typeface="Ubuntu"/>
                <a:sym typeface="Ubuntu"/>
              </a:rPr>
              <a:t>estabamos</a:t>
            </a:r>
            <a:r>
              <a:rPr lang="en-US" sz="2499">
                <a:solidFill>
                  <a:srgbClr val="000000"/>
                </a:solidFill>
                <a:latin typeface="Ubuntu"/>
                <a:ea typeface="Ubuntu"/>
                <a:cs typeface="Ubuntu"/>
                <a:sym typeface="Ubuntu"/>
              </a:rPr>
              <a:t> cansados pero contentos por la experiencia. Aprendimos que no solo hay que disfrutar, sino </a:t>
            </a:r>
            <a:r>
              <a:rPr lang="en-US" sz="2499">
                <a:solidFill>
                  <a:srgbClr val="E63946"/>
                </a:solidFill>
                <a:latin typeface="Ubuntu"/>
                <a:ea typeface="Ubuntu"/>
                <a:cs typeface="Ubuntu"/>
                <a:sym typeface="Ubuntu"/>
              </a:rPr>
              <a:t>tambien </a:t>
            </a:r>
            <a:r>
              <a:rPr lang="en-US" sz="2499">
                <a:solidFill>
                  <a:srgbClr val="000000"/>
                </a:solidFill>
                <a:latin typeface="Ubuntu"/>
                <a:ea typeface="Ubuntu"/>
                <a:cs typeface="Ubuntu"/>
                <a:sym typeface="Ubuntu"/>
              </a:rPr>
              <a:t>ayudar a los </a:t>
            </a:r>
            <a:r>
              <a:rPr lang="en-US" sz="2499">
                <a:solidFill>
                  <a:srgbClr val="E63946"/>
                </a:solidFill>
                <a:latin typeface="Ubuntu"/>
                <a:ea typeface="Ubuntu"/>
                <a:cs typeface="Ubuntu"/>
                <a:sym typeface="Ubuntu"/>
              </a:rPr>
              <a:t>demas </a:t>
            </a:r>
            <a:r>
              <a:rPr lang="en-US" sz="2499">
                <a:solidFill>
                  <a:srgbClr val="000000"/>
                </a:solidFill>
                <a:latin typeface="Ubuntu"/>
                <a:ea typeface="Ubuntu"/>
                <a:cs typeface="Ubuntu"/>
                <a:sym typeface="Ubuntu"/>
              </a:rPr>
              <a:t>cuando lo necesitan.</a:t>
            </a:r>
          </a:p>
        </p:txBody>
      </p:sp>
      <p:grpSp>
        <p:nvGrpSpPr>
          <p:cNvPr name="Group 7" id="7"/>
          <p:cNvGrpSpPr/>
          <p:nvPr/>
        </p:nvGrpSpPr>
        <p:grpSpPr>
          <a:xfrm rot="0">
            <a:off x="1028700" y="1028700"/>
            <a:ext cx="16230600" cy="1254050"/>
            <a:chOff x="0" y="0"/>
            <a:chExt cx="3520106" cy="271979"/>
          </a:xfrm>
        </p:grpSpPr>
        <p:sp>
          <p:nvSpPr>
            <p:cNvPr name="Freeform 8" id="8"/>
            <p:cNvSpPr/>
            <p:nvPr/>
          </p:nvSpPr>
          <p:spPr>
            <a:xfrm flipH="false" flipV="false" rot="0">
              <a:off x="0" y="0"/>
              <a:ext cx="3520106" cy="271979"/>
            </a:xfrm>
            <a:custGeom>
              <a:avLst/>
              <a:gdLst/>
              <a:ahLst/>
              <a:cxnLst/>
              <a:rect r="r" b="b" t="t" l="l"/>
              <a:pathLst>
                <a:path h="271979" w="3520106">
                  <a:moveTo>
                    <a:pt x="0" y="0"/>
                  </a:moveTo>
                  <a:lnTo>
                    <a:pt x="3520106" y="0"/>
                  </a:lnTo>
                  <a:lnTo>
                    <a:pt x="3520106" y="271979"/>
                  </a:lnTo>
                  <a:lnTo>
                    <a:pt x="0" y="271979"/>
                  </a:lnTo>
                  <a:close/>
                </a:path>
              </a:pathLst>
            </a:custGeom>
            <a:solidFill>
              <a:srgbClr val="FDC640"/>
            </a:solidFill>
            <a:ln w="19050" cap="sq">
              <a:solidFill>
                <a:srgbClr val="000000"/>
              </a:solidFill>
              <a:prstDash val="solid"/>
              <a:miter/>
            </a:ln>
          </p:spPr>
        </p:sp>
        <p:sp>
          <p:nvSpPr>
            <p:cNvPr name="TextBox 9" id="9"/>
            <p:cNvSpPr txBox="true"/>
            <p:nvPr/>
          </p:nvSpPr>
          <p:spPr>
            <a:xfrm>
              <a:off x="0" y="28575"/>
              <a:ext cx="3520106" cy="243404"/>
            </a:xfrm>
            <a:prstGeom prst="rect">
              <a:avLst/>
            </a:prstGeom>
          </p:spPr>
          <p:txBody>
            <a:bodyPr anchor="ctr" rtlCol="false" tIns="61690" lIns="61690" bIns="61690" rIns="61690"/>
            <a:lstStyle/>
            <a:p>
              <a:pPr algn="ctr">
                <a:lnSpc>
                  <a:spcPts val="2090"/>
                </a:lnSpc>
              </a:pPr>
            </a:p>
          </p:txBody>
        </p:sp>
      </p:grpSp>
      <p:sp>
        <p:nvSpPr>
          <p:cNvPr name="TextBox 10" id="10"/>
          <p:cNvSpPr txBox="true"/>
          <p:nvPr/>
        </p:nvSpPr>
        <p:spPr>
          <a:xfrm rot="0">
            <a:off x="1267203" y="1218295"/>
            <a:ext cx="15753595" cy="827413"/>
          </a:xfrm>
          <a:prstGeom prst="rect">
            <a:avLst/>
          </a:prstGeom>
        </p:spPr>
        <p:txBody>
          <a:bodyPr anchor="t" rtlCol="false" tIns="0" lIns="0" bIns="0" rIns="0">
            <a:spAutoFit/>
          </a:bodyPr>
          <a:lstStyle/>
          <a:p>
            <a:pPr algn="ctr" marL="0" indent="0" lvl="0">
              <a:lnSpc>
                <a:spcPts val="6490"/>
              </a:lnSpc>
            </a:pPr>
            <a:r>
              <a:rPr lang="en-US" sz="5900">
                <a:solidFill>
                  <a:srgbClr val="000000"/>
                </a:solidFill>
                <a:latin typeface="Candal"/>
                <a:ea typeface="Candal"/>
                <a:cs typeface="Candal"/>
                <a:sym typeface="Candal"/>
              </a:rPr>
              <a:t>DICTADO</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grpSp>
        <p:nvGrpSpPr>
          <p:cNvPr name="Group 3" id="3"/>
          <p:cNvGrpSpPr/>
          <p:nvPr/>
        </p:nvGrpSpPr>
        <p:grpSpPr>
          <a:xfrm rot="0">
            <a:off x="1028700" y="2813986"/>
            <a:ext cx="16230600" cy="7088325"/>
            <a:chOff x="0" y="0"/>
            <a:chExt cx="4274726" cy="1866884"/>
          </a:xfrm>
        </p:grpSpPr>
        <p:sp>
          <p:nvSpPr>
            <p:cNvPr name="Freeform 4" id="4"/>
            <p:cNvSpPr/>
            <p:nvPr/>
          </p:nvSpPr>
          <p:spPr>
            <a:xfrm flipH="false" flipV="false" rot="0">
              <a:off x="0" y="0"/>
              <a:ext cx="4274726" cy="1866884"/>
            </a:xfrm>
            <a:custGeom>
              <a:avLst/>
              <a:gdLst/>
              <a:ahLst/>
              <a:cxnLst/>
              <a:rect r="r" b="b" t="t" l="l"/>
              <a:pathLst>
                <a:path h="1866884" w="4274726">
                  <a:moveTo>
                    <a:pt x="0" y="0"/>
                  </a:moveTo>
                  <a:lnTo>
                    <a:pt x="4274726" y="0"/>
                  </a:lnTo>
                  <a:lnTo>
                    <a:pt x="4274726" y="1866884"/>
                  </a:lnTo>
                  <a:lnTo>
                    <a:pt x="0" y="1866884"/>
                  </a:lnTo>
                  <a:close/>
                </a:path>
              </a:pathLst>
            </a:custGeom>
            <a:solidFill>
              <a:srgbClr val="FFFFFF"/>
            </a:solidFill>
            <a:ln w="19050" cap="sq">
              <a:solidFill>
                <a:srgbClr val="253E70"/>
              </a:solidFill>
              <a:prstDash val="solid"/>
              <a:miter/>
            </a:ln>
          </p:spPr>
        </p:sp>
        <p:sp>
          <p:nvSpPr>
            <p:cNvPr name="TextBox 5" id="5"/>
            <p:cNvSpPr txBox="true"/>
            <p:nvPr/>
          </p:nvSpPr>
          <p:spPr>
            <a:xfrm>
              <a:off x="0" y="28575"/>
              <a:ext cx="4274726" cy="1838309"/>
            </a:xfrm>
            <a:prstGeom prst="rect">
              <a:avLst/>
            </a:prstGeom>
          </p:spPr>
          <p:txBody>
            <a:bodyPr anchor="ctr" rtlCol="false" tIns="50800" lIns="50800" bIns="50800" rIns="50800"/>
            <a:lstStyle/>
            <a:p>
              <a:pPr algn="ctr">
                <a:lnSpc>
                  <a:spcPts val="2090"/>
                </a:lnSpc>
              </a:pPr>
            </a:p>
          </p:txBody>
        </p:sp>
      </p:grpSp>
      <p:sp>
        <p:nvSpPr>
          <p:cNvPr name="TextBox 6" id="6"/>
          <p:cNvSpPr txBox="true"/>
          <p:nvPr/>
        </p:nvSpPr>
        <p:spPr>
          <a:xfrm rot="0">
            <a:off x="1267203" y="2770398"/>
            <a:ext cx="15841368" cy="6965951"/>
          </a:xfrm>
          <a:prstGeom prst="rect">
            <a:avLst/>
          </a:prstGeom>
        </p:spPr>
        <p:txBody>
          <a:bodyPr anchor="t" rtlCol="false" tIns="0" lIns="0" bIns="0" rIns="0">
            <a:spAutoFit/>
          </a:bodyPr>
          <a:lstStyle/>
          <a:p>
            <a:pPr algn="l">
              <a:lnSpc>
                <a:spcPts val="5074"/>
              </a:lnSpc>
            </a:pPr>
            <a:r>
              <a:rPr lang="en-US" sz="2499">
                <a:solidFill>
                  <a:srgbClr val="000000"/>
                </a:solidFill>
                <a:latin typeface="Ubuntu"/>
                <a:ea typeface="Ubuntu"/>
                <a:cs typeface="Ubuntu"/>
                <a:sym typeface="Ubuntu"/>
              </a:rPr>
              <a:t>El sábado pasado, mis amigos y yo fuimos a un parqu</a:t>
            </a:r>
            <a:r>
              <a:rPr lang="en-US" sz="2499">
                <a:solidFill>
                  <a:srgbClr val="000000"/>
                </a:solidFill>
                <a:latin typeface="Ubuntu"/>
                <a:ea typeface="Ubuntu"/>
                <a:cs typeface="Ubuntu"/>
                <a:sym typeface="Ubuntu"/>
              </a:rPr>
              <a:t>e que queda cerca de la ciudad. </a:t>
            </a:r>
            <a:r>
              <a:rPr lang="en-US" sz="2499">
                <a:solidFill>
                  <a:srgbClr val="000000"/>
                </a:solidFill>
                <a:latin typeface="Ubuntu"/>
                <a:ea typeface="Ubuntu"/>
                <a:cs typeface="Ubuntu"/>
                <a:sym typeface="Ubuntu"/>
              </a:rPr>
              <a:t>H</a:t>
            </a:r>
            <a:r>
              <a:rPr lang="en-US" sz="2499">
                <a:solidFill>
                  <a:srgbClr val="000000"/>
                </a:solidFill>
                <a:latin typeface="Ubuntu"/>
                <a:ea typeface="Ubuntu"/>
                <a:cs typeface="Ubuntu"/>
                <a:sym typeface="Ubuntu"/>
              </a:rPr>
              <a:t>ab</a:t>
            </a:r>
            <a:r>
              <a:rPr lang="en-US" sz="2499">
                <a:solidFill>
                  <a:srgbClr val="000000"/>
                </a:solidFill>
                <a:latin typeface="Ubuntu"/>
                <a:ea typeface="Ubuntu"/>
                <a:cs typeface="Ubuntu"/>
                <a:sym typeface="Ubuntu"/>
              </a:rPr>
              <a:t>í</a:t>
            </a:r>
            <a:r>
              <a:rPr lang="en-US" sz="2499">
                <a:solidFill>
                  <a:srgbClr val="000000"/>
                </a:solidFill>
                <a:latin typeface="Ubuntu"/>
                <a:ea typeface="Ubuntu"/>
                <a:cs typeface="Ubuntu"/>
                <a:sym typeface="Ubuntu"/>
              </a:rPr>
              <a:t>a muchas personas disfrutando del buen clima, y ahí pudimos sentarnos bajo la sombra de un árbol grande. Mientras descansábamos, uno de mis amigos dijo: “¡Ay, qué calor hace hoy!” y todos nos reímos.</a:t>
            </a:r>
          </a:p>
          <a:p>
            <a:pPr algn="l">
              <a:lnSpc>
                <a:spcPts val="5074"/>
              </a:lnSpc>
            </a:pPr>
            <a:r>
              <a:rPr lang="en-US" sz="2499">
                <a:solidFill>
                  <a:srgbClr val="000000"/>
                </a:solidFill>
                <a:latin typeface="Ubuntu"/>
                <a:ea typeface="Ubuntu"/>
                <a:cs typeface="Ubuntu"/>
                <a:sym typeface="Ubuntu"/>
              </a:rPr>
              <a:t>Decidimos caminar hasta un pequeño lago que estaba cerca, pero no sabíamos si había algún camino fácil para llegar. Mi amiga sugirió que si no encontrábamos </a:t>
            </a:r>
            <a:r>
              <a:rPr lang="en-US" sz="2499">
                <a:solidFill>
                  <a:srgbClr val="000000"/>
                </a:solidFill>
                <a:latin typeface="Ubuntu"/>
                <a:ea typeface="Ubuntu"/>
                <a:cs typeface="Ubuntu"/>
                <a:sym typeface="Ubuntu"/>
              </a:rPr>
              <a:t>el </a:t>
            </a:r>
            <a:r>
              <a:rPr lang="en-US" sz="2499">
                <a:solidFill>
                  <a:srgbClr val="000000"/>
                </a:solidFill>
                <a:latin typeface="Ubuntu"/>
                <a:ea typeface="Ubuntu"/>
                <a:cs typeface="Ubuntu"/>
                <a:sym typeface="Ubuntu"/>
              </a:rPr>
              <a:t>camin</a:t>
            </a:r>
            <a:r>
              <a:rPr lang="en-US" sz="2499">
                <a:solidFill>
                  <a:srgbClr val="000000"/>
                </a:solidFill>
                <a:latin typeface="Ubuntu"/>
                <a:ea typeface="Ubuntu"/>
                <a:cs typeface="Ubuntu"/>
                <a:sym typeface="Ubuntu"/>
              </a:rPr>
              <a:t>o, podrí</a:t>
            </a:r>
            <a:r>
              <a:rPr lang="en-US" sz="2499">
                <a:solidFill>
                  <a:srgbClr val="000000"/>
                </a:solidFill>
                <a:latin typeface="Ubuntu"/>
                <a:ea typeface="Ubuntu"/>
                <a:cs typeface="Ubuntu"/>
                <a:sym typeface="Ubuntu"/>
              </a:rPr>
              <a:t>amos regresar y buscar otro lugar para explorar. Al final, encontramos un sendero y pudimos</a:t>
            </a:r>
            <a:r>
              <a:rPr lang="en-US" sz="2499">
                <a:solidFill>
                  <a:srgbClr val="000000"/>
                </a:solidFill>
                <a:latin typeface="Ubuntu"/>
                <a:ea typeface="Ubuntu"/>
                <a:cs typeface="Ubuntu"/>
                <a:sym typeface="Ubuntu"/>
              </a:rPr>
              <a:t> lleg</a:t>
            </a:r>
            <a:r>
              <a:rPr lang="en-US" sz="2499">
                <a:solidFill>
                  <a:srgbClr val="000000"/>
                </a:solidFill>
                <a:latin typeface="Ubuntu"/>
                <a:ea typeface="Ubuntu"/>
                <a:cs typeface="Ubuntu"/>
                <a:sym typeface="Ubuntu"/>
              </a:rPr>
              <a:t>a</a:t>
            </a:r>
            <a:r>
              <a:rPr lang="en-US" sz="2499">
                <a:solidFill>
                  <a:srgbClr val="000000"/>
                </a:solidFill>
                <a:latin typeface="Ubuntu"/>
                <a:ea typeface="Ubuntu"/>
                <a:cs typeface="Ubuntu"/>
                <a:sym typeface="Ubuntu"/>
              </a:rPr>
              <a:t>r</a:t>
            </a:r>
            <a:r>
              <a:rPr lang="en-US" sz="2499">
                <a:solidFill>
                  <a:srgbClr val="000000"/>
                </a:solidFill>
                <a:latin typeface="Ubuntu"/>
                <a:ea typeface="Ubuntu"/>
                <a:cs typeface="Ubuntu"/>
                <a:sym typeface="Ubuntu"/>
              </a:rPr>
              <a:t> sin prob</a:t>
            </a:r>
            <a:r>
              <a:rPr lang="en-US" sz="2499">
                <a:solidFill>
                  <a:srgbClr val="000000"/>
                </a:solidFill>
                <a:latin typeface="Ubuntu"/>
                <a:ea typeface="Ubuntu"/>
                <a:cs typeface="Ubuntu"/>
                <a:sym typeface="Ubuntu"/>
              </a:rPr>
              <a:t>lem</a:t>
            </a:r>
            <a:r>
              <a:rPr lang="en-US" sz="2499">
                <a:solidFill>
                  <a:srgbClr val="000000"/>
                </a:solidFill>
                <a:latin typeface="Ubuntu"/>
                <a:ea typeface="Ubuntu"/>
                <a:cs typeface="Ubuntu"/>
                <a:sym typeface="Ubuntu"/>
              </a:rPr>
              <a:t>as.</a:t>
            </a:r>
          </a:p>
          <a:p>
            <a:pPr algn="l">
              <a:lnSpc>
                <a:spcPts val="5074"/>
              </a:lnSpc>
            </a:pPr>
            <a:r>
              <a:rPr lang="en-US" sz="2499">
                <a:solidFill>
                  <a:srgbClr val="000000"/>
                </a:solidFill>
                <a:latin typeface="Ubuntu"/>
                <a:ea typeface="Ubuntu"/>
                <a:cs typeface="Ubuntu"/>
                <a:sym typeface="Ubuntu"/>
              </a:rPr>
              <a:t>En el lago, había patos y peces que nadaban tranquilos. Nos se</a:t>
            </a:r>
            <a:r>
              <a:rPr lang="en-US" sz="2499">
                <a:solidFill>
                  <a:srgbClr val="000000"/>
                </a:solidFill>
                <a:latin typeface="Ubuntu"/>
                <a:ea typeface="Ubuntu"/>
                <a:cs typeface="Ubuntu"/>
                <a:sym typeface="Ubuntu"/>
              </a:rPr>
              <a:t>nt</a:t>
            </a:r>
            <a:r>
              <a:rPr lang="en-US" sz="2499">
                <a:solidFill>
                  <a:srgbClr val="000000"/>
                </a:solidFill>
                <a:latin typeface="Ubuntu"/>
                <a:ea typeface="Ubuntu"/>
                <a:cs typeface="Ubuntu"/>
                <a:sym typeface="Ubuntu"/>
              </a:rPr>
              <a:t>amos ahí a comer y a platicar sobre lo importante que es</a:t>
            </a:r>
            <a:r>
              <a:rPr lang="en-US" sz="2499">
                <a:solidFill>
                  <a:srgbClr val="000000"/>
                </a:solidFill>
                <a:latin typeface="Ubuntu"/>
                <a:ea typeface="Ubuntu"/>
                <a:cs typeface="Ubuntu"/>
                <a:sym typeface="Ubuntu"/>
              </a:rPr>
              <a:t> c</a:t>
            </a:r>
            <a:r>
              <a:rPr lang="en-US" sz="2499">
                <a:solidFill>
                  <a:srgbClr val="000000"/>
                </a:solidFill>
                <a:latin typeface="Ubuntu"/>
                <a:ea typeface="Ubuntu"/>
                <a:cs typeface="Ubuntu"/>
                <a:sym typeface="Ubuntu"/>
              </a:rPr>
              <a:t>uidar la naturaleza. No solo hay que disfrutar de estos lugares, sino también protegerlos para que otros p</a:t>
            </a:r>
            <a:r>
              <a:rPr lang="en-US" sz="2499">
                <a:solidFill>
                  <a:srgbClr val="000000"/>
                </a:solidFill>
                <a:latin typeface="Ubuntu"/>
                <a:ea typeface="Ubuntu"/>
                <a:cs typeface="Ubuntu"/>
                <a:sym typeface="Ubuntu"/>
              </a:rPr>
              <a:t>uedan disf</a:t>
            </a:r>
            <a:r>
              <a:rPr lang="en-US" sz="2499">
                <a:solidFill>
                  <a:srgbClr val="000000"/>
                </a:solidFill>
                <a:latin typeface="Ubuntu"/>
                <a:ea typeface="Ubuntu"/>
                <a:cs typeface="Ubuntu"/>
                <a:sym typeface="Ubuntu"/>
              </a:rPr>
              <a:t>r</a:t>
            </a:r>
            <a:r>
              <a:rPr lang="en-US" sz="2499">
                <a:solidFill>
                  <a:srgbClr val="000000"/>
                </a:solidFill>
                <a:latin typeface="Ubuntu"/>
                <a:ea typeface="Ubuntu"/>
                <a:cs typeface="Ubuntu"/>
                <a:sym typeface="Ubuntu"/>
              </a:rPr>
              <a:t>utarlos </a:t>
            </a:r>
            <a:r>
              <a:rPr lang="en-US" sz="2499">
                <a:solidFill>
                  <a:srgbClr val="000000"/>
                </a:solidFill>
                <a:latin typeface="Ubuntu"/>
                <a:ea typeface="Ubuntu"/>
                <a:cs typeface="Ubuntu"/>
                <a:sym typeface="Ubuntu"/>
              </a:rPr>
              <a:t>e</a:t>
            </a:r>
            <a:r>
              <a:rPr lang="en-US" sz="2499">
                <a:solidFill>
                  <a:srgbClr val="000000"/>
                </a:solidFill>
                <a:latin typeface="Ubuntu"/>
                <a:ea typeface="Ubuntu"/>
                <a:cs typeface="Ubuntu"/>
                <a:sym typeface="Ubuntu"/>
              </a:rPr>
              <a:t>n el f</a:t>
            </a:r>
            <a:r>
              <a:rPr lang="en-US" sz="2499">
                <a:solidFill>
                  <a:srgbClr val="000000"/>
                </a:solidFill>
                <a:latin typeface="Ubuntu"/>
                <a:ea typeface="Ubuntu"/>
                <a:cs typeface="Ubuntu"/>
                <a:sym typeface="Ubuntu"/>
              </a:rPr>
              <a:t>u</a:t>
            </a:r>
            <a:r>
              <a:rPr lang="en-US" sz="2499">
                <a:solidFill>
                  <a:srgbClr val="000000"/>
                </a:solidFill>
                <a:latin typeface="Ubuntu"/>
                <a:ea typeface="Ubuntu"/>
                <a:cs typeface="Ubuntu"/>
                <a:sym typeface="Ubuntu"/>
              </a:rPr>
              <a:t>turo.</a:t>
            </a:r>
          </a:p>
          <a:p>
            <a:pPr algn="l">
              <a:lnSpc>
                <a:spcPts val="5074"/>
              </a:lnSpc>
            </a:pPr>
            <a:r>
              <a:rPr lang="en-US" sz="2499">
                <a:solidFill>
                  <a:srgbClr val="000000"/>
                </a:solidFill>
                <a:latin typeface="Ubuntu"/>
                <a:ea typeface="Ubuntu"/>
                <a:cs typeface="Ubuntu"/>
                <a:sym typeface="Ubuntu"/>
              </a:rPr>
              <a:t>A</a:t>
            </a:r>
            <a:r>
              <a:rPr lang="en-US" sz="2499">
                <a:solidFill>
                  <a:srgbClr val="000000"/>
                </a:solidFill>
                <a:latin typeface="Ubuntu"/>
                <a:ea typeface="Ubuntu"/>
                <a:cs typeface="Ubuntu"/>
                <a:sym typeface="Ubuntu"/>
              </a:rPr>
              <a:t>nt</a:t>
            </a:r>
            <a:r>
              <a:rPr lang="en-US" sz="2499">
                <a:solidFill>
                  <a:srgbClr val="000000"/>
                </a:solidFill>
                <a:latin typeface="Ubuntu"/>
                <a:ea typeface="Ubuntu"/>
                <a:cs typeface="Ubuntu"/>
                <a:sym typeface="Ubuntu"/>
              </a:rPr>
              <a:t>es de irn</a:t>
            </a:r>
            <a:r>
              <a:rPr lang="en-US" sz="2499">
                <a:solidFill>
                  <a:srgbClr val="000000"/>
                </a:solidFill>
                <a:latin typeface="Ubuntu"/>
                <a:ea typeface="Ubuntu"/>
                <a:cs typeface="Ubuntu"/>
                <a:sym typeface="Ubuntu"/>
              </a:rPr>
              <a:t>o</a:t>
            </a:r>
            <a:r>
              <a:rPr lang="en-US" sz="2499">
                <a:solidFill>
                  <a:srgbClr val="000000"/>
                </a:solidFill>
                <a:latin typeface="Ubuntu"/>
                <a:ea typeface="Ubuntu"/>
                <a:cs typeface="Ubuntu"/>
                <a:sym typeface="Ubuntu"/>
              </a:rPr>
              <a:t>s,</a:t>
            </a:r>
            <a:r>
              <a:rPr lang="en-US" sz="2499">
                <a:solidFill>
                  <a:srgbClr val="000000"/>
                </a:solidFill>
                <a:latin typeface="Ubuntu"/>
                <a:ea typeface="Ubuntu"/>
                <a:cs typeface="Ubuntu"/>
                <a:sym typeface="Ubuntu"/>
              </a:rPr>
              <a:t> </a:t>
            </a:r>
            <a:r>
              <a:rPr lang="en-US" sz="2499">
                <a:solidFill>
                  <a:srgbClr val="000000"/>
                </a:solidFill>
                <a:latin typeface="Ubuntu"/>
                <a:ea typeface="Ubuntu"/>
                <a:cs typeface="Ubuntu"/>
                <a:sym typeface="Ubuntu"/>
              </a:rPr>
              <a:t>vimo</a:t>
            </a:r>
            <a:r>
              <a:rPr lang="en-US" sz="2499">
                <a:solidFill>
                  <a:srgbClr val="000000"/>
                </a:solidFill>
                <a:latin typeface="Ubuntu"/>
                <a:ea typeface="Ubuntu"/>
                <a:cs typeface="Ubuntu"/>
                <a:sym typeface="Ubuntu"/>
              </a:rPr>
              <a:t>s que había una familia que</a:t>
            </a:r>
            <a:r>
              <a:rPr lang="en-US" sz="2499">
                <a:solidFill>
                  <a:srgbClr val="000000"/>
                </a:solidFill>
                <a:latin typeface="Ubuntu"/>
                <a:ea typeface="Ubuntu"/>
                <a:cs typeface="Ubuntu"/>
                <a:sym typeface="Ubuntu"/>
              </a:rPr>
              <a:t> pa</a:t>
            </a:r>
            <a:r>
              <a:rPr lang="en-US" sz="2499">
                <a:solidFill>
                  <a:srgbClr val="000000"/>
                </a:solidFill>
                <a:latin typeface="Ubuntu"/>
                <a:ea typeface="Ubuntu"/>
                <a:cs typeface="Ubuntu"/>
                <a:sym typeface="Ubuntu"/>
              </a:rPr>
              <a:t>r</a:t>
            </a:r>
            <a:r>
              <a:rPr lang="en-US" sz="2499">
                <a:solidFill>
                  <a:srgbClr val="000000"/>
                </a:solidFill>
                <a:latin typeface="Ubuntu"/>
                <a:ea typeface="Ubuntu"/>
                <a:cs typeface="Ubuntu"/>
                <a:sym typeface="Ubuntu"/>
              </a:rPr>
              <a:t>ecía perd</a:t>
            </a:r>
            <a:r>
              <a:rPr lang="en-US" sz="2499">
                <a:solidFill>
                  <a:srgbClr val="000000"/>
                </a:solidFill>
                <a:latin typeface="Ubuntu"/>
                <a:ea typeface="Ubuntu"/>
                <a:cs typeface="Ubuntu"/>
                <a:sym typeface="Ubuntu"/>
              </a:rPr>
              <a:t>i</a:t>
            </a:r>
            <a:r>
              <a:rPr lang="en-US" sz="2499">
                <a:solidFill>
                  <a:srgbClr val="000000"/>
                </a:solidFill>
                <a:latin typeface="Ubuntu"/>
                <a:ea typeface="Ubuntu"/>
                <a:cs typeface="Ubuntu"/>
                <a:sym typeface="Ubuntu"/>
              </a:rPr>
              <a:t>d</a:t>
            </a:r>
            <a:r>
              <a:rPr lang="en-US" sz="2499">
                <a:solidFill>
                  <a:srgbClr val="000000"/>
                </a:solidFill>
                <a:latin typeface="Ubuntu"/>
                <a:ea typeface="Ubuntu"/>
                <a:cs typeface="Ubuntu"/>
                <a:sym typeface="Ubuntu"/>
              </a:rPr>
              <a:t>a</a:t>
            </a:r>
            <a:r>
              <a:rPr lang="en-US" sz="2499">
                <a:solidFill>
                  <a:srgbClr val="000000"/>
                </a:solidFill>
                <a:latin typeface="Ubuntu"/>
                <a:ea typeface="Ubuntu"/>
                <a:cs typeface="Ubuntu"/>
                <a:sym typeface="Ubuntu"/>
              </a:rPr>
              <a:t>, a</a:t>
            </a:r>
            <a:r>
              <a:rPr lang="en-US" sz="2499">
                <a:solidFill>
                  <a:srgbClr val="000000"/>
                </a:solidFill>
                <a:latin typeface="Ubuntu"/>
                <a:ea typeface="Ubuntu"/>
                <a:cs typeface="Ubuntu"/>
                <a:sym typeface="Ubuntu"/>
              </a:rPr>
              <a:t>s</a:t>
            </a:r>
            <a:r>
              <a:rPr lang="en-US" sz="2499">
                <a:solidFill>
                  <a:srgbClr val="000000"/>
                </a:solidFill>
                <a:latin typeface="Ubuntu"/>
                <a:ea typeface="Ubuntu"/>
                <a:cs typeface="Ubuntu"/>
                <a:sym typeface="Ubuntu"/>
              </a:rPr>
              <a:t>í</a:t>
            </a:r>
            <a:r>
              <a:rPr lang="en-US" sz="2499">
                <a:solidFill>
                  <a:srgbClr val="000000"/>
                </a:solidFill>
                <a:latin typeface="Ubuntu"/>
                <a:ea typeface="Ubuntu"/>
                <a:cs typeface="Ubuntu"/>
                <a:sym typeface="Ubuntu"/>
              </a:rPr>
              <a:t> que les ayudamos a encontrar la salida. Fue u</a:t>
            </a:r>
            <a:r>
              <a:rPr lang="en-US" sz="2499">
                <a:solidFill>
                  <a:srgbClr val="000000"/>
                </a:solidFill>
                <a:latin typeface="Ubuntu"/>
                <a:ea typeface="Ubuntu"/>
                <a:cs typeface="Ubuntu"/>
                <a:sym typeface="Ubuntu"/>
              </a:rPr>
              <a:t>na exp</a:t>
            </a:r>
            <a:r>
              <a:rPr lang="en-US" sz="2499">
                <a:solidFill>
                  <a:srgbClr val="000000"/>
                </a:solidFill>
                <a:latin typeface="Ubuntu"/>
                <a:ea typeface="Ubuntu"/>
                <a:cs typeface="Ubuntu"/>
                <a:sym typeface="Ubuntu"/>
              </a:rPr>
              <a:t>eri</a:t>
            </a:r>
            <a:r>
              <a:rPr lang="en-US" sz="2499">
                <a:solidFill>
                  <a:srgbClr val="000000"/>
                </a:solidFill>
                <a:latin typeface="Ubuntu"/>
                <a:ea typeface="Ubuntu"/>
                <a:cs typeface="Ubuntu"/>
                <a:sym typeface="Ubuntu"/>
              </a:rPr>
              <a:t>enci</a:t>
            </a:r>
            <a:r>
              <a:rPr lang="en-US" sz="2499">
                <a:solidFill>
                  <a:srgbClr val="000000"/>
                </a:solidFill>
                <a:latin typeface="Ubuntu"/>
                <a:ea typeface="Ubuntu"/>
                <a:cs typeface="Ubuntu"/>
                <a:sym typeface="Ubuntu"/>
              </a:rPr>
              <a:t>a muy bonita que nos enseñó que ayudar a los demás es tan importante como divertirse.</a:t>
            </a:r>
          </a:p>
        </p:txBody>
      </p:sp>
      <p:grpSp>
        <p:nvGrpSpPr>
          <p:cNvPr name="Group 7" id="7"/>
          <p:cNvGrpSpPr/>
          <p:nvPr/>
        </p:nvGrpSpPr>
        <p:grpSpPr>
          <a:xfrm rot="0">
            <a:off x="1028700" y="1028700"/>
            <a:ext cx="16230600" cy="1254050"/>
            <a:chOff x="0" y="0"/>
            <a:chExt cx="3520106" cy="271979"/>
          </a:xfrm>
        </p:grpSpPr>
        <p:sp>
          <p:nvSpPr>
            <p:cNvPr name="Freeform 8" id="8"/>
            <p:cNvSpPr/>
            <p:nvPr/>
          </p:nvSpPr>
          <p:spPr>
            <a:xfrm flipH="false" flipV="false" rot="0">
              <a:off x="0" y="0"/>
              <a:ext cx="3520106" cy="271979"/>
            </a:xfrm>
            <a:custGeom>
              <a:avLst/>
              <a:gdLst/>
              <a:ahLst/>
              <a:cxnLst/>
              <a:rect r="r" b="b" t="t" l="l"/>
              <a:pathLst>
                <a:path h="271979" w="3520106">
                  <a:moveTo>
                    <a:pt x="0" y="0"/>
                  </a:moveTo>
                  <a:lnTo>
                    <a:pt x="3520106" y="0"/>
                  </a:lnTo>
                  <a:lnTo>
                    <a:pt x="3520106" y="271979"/>
                  </a:lnTo>
                  <a:lnTo>
                    <a:pt x="0" y="271979"/>
                  </a:lnTo>
                  <a:close/>
                </a:path>
              </a:pathLst>
            </a:custGeom>
            <a:solidFill>
              <a:srgbClr val="FDC640"/>
            </a:solidFill>
            <a:ln w="19050" cap="sq">
              <a:solidFill>
                <a:srgbClr val="000000"/>
              </a:solidFill>
              <a:prstDash val="solid"/>
              <a:miter/>
            </a:ln>
          </p:spPr>
        </p:sp>
        <p:sp>
          <p:nvSpPr>
            <p:cNvPr name="TextBox 9" id="9"/>
            <p:cNvSpPr txBox="true"/>
            <p:nvPr/>
          </p:nvSpPr>
          <p:spPr>
            <a:xfrm>
              <a:off x="0" y="28575"/>
              <a:ext cx="3520106" cy="243404"/>
            </a:xfrm>
            <a:prstGeom prst="rect">
              <a:avLst/>
            </a:prstGeom>
          </p:spPr>
          <p:txBody>
            <a:bodyPr anchor="ctr" rtlCol="false" tIns="61690" lIns="61690" bIns="61690" rIns="61690"/>
            <a:lstStyle/>
            <a:p>
              <a:pPr algn="ctr">
                <a:lnSpc>
                  <a:spcPts val="2090"/>
                </a:lnSpc>
              </a:pPr>
            </a:p>
          </p:txBody>
        </p:sp>
      </p:grpSp>
      <p:sp>
        <p:nvSpPr>
          <p:cNvPr name="TextBox 10" id="10"/>
          <p:cNvSpPr txBox="true"/>
          <p:nvPr/>
        </p:nvSpPr>
        <p:spPr>
          <a:xfrm rot="0">
            <a:off x="1267203" y="1218295"/>
            <a:ext cx="15753595" cy="827413"/>
          </a:xfrm>
          <a:prstGeom prst="rect">
            <a:avLst/>
          </a:prstGeom>
        </p:spPr>
        <p:txBody>
          <a:bodyPr anchor="t" rtlCol="false" tIns="0" lIns="0" bIns="0" rIns="0">
            <a:spAutoFit/>
          </a:bodyPr>
          <a:lstStyle/>
          <a:p>
            <a:pPr algn="ctr" marL="0" indent="0" lvl="0">
              <a:lnSpc>
                <a:spcPts val="6490"/>
              </a:lnSpc>
            </a:pPr>
            <a:r>
              <a:rPr lang="en-US" sz="5900">
                <a:solidFill>
                  <a:srgbClr val="000000"/>
                </a:solidFill>
                <a:latin typeface="Candal"/>
                <a:ea typeface="Candal"/>
                <a:cs typeface="Candal"/>
                <a:sym typeface="Candal"/>
              </a:rPr>
              <a:t>DICTADO</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grpSp>
        <p:nvGrpSpPr>
          <p:cNvPr name="Group 3" id="3"/>
          <p:cNvGrpSpPr/>
          <p:nvPr/>
        </p:nvGrpSpPr>
        <p:grpSpPr>
          <a:xfrm rot="0">
            <a:off x="1028700" y="1028700"/>
            <a:ext cx="16230600" cy="1959078"/>
            <a:chOff x="0" y="0"/>
            <a:chExt cx="3520106" cy="424887"/>
          </a:xfrm>
        </p:grpSpPr>
        <p:sp>
          <p:nvSpPr>
            <p:cNvPr name="Freeform 4" id="4"/>
            <p:cNvSpPr/>
            <p:nvPr/>
          </p:nvSpPr>
          <p:spPr>
            <a:xfrm flipH="false" flipV="false" rot="0">
              <a:off x="0" y="0"/>
              <a:ext cx="3520106" cy="424887"/>
            </a:xfrm>
            <a:custGeom>
              <a:avLst/>
              <a:gdLst/>
              <a:ahLst/>
              <a:cxnLst/>
              <a:rect r="r" b="b" t="t" l="l"/>
              <a:pathLst>
                <a:path h="424887" w="3520106">
                  <a:moveTo>
                    <a:pt x="0" y="0"/>
                  </a:moveTo>
                  <a:lnTo>
                    <a:pt x="3520106" y="0"/>
                  </a:lnTo>
                  <a:lnTo>
                    <a:pt x="3520106" y="424887"/>
                  </a:lnTo>
                  <a:lnTo>
                    <a:pt x="0" y="424887"/>
                  </a:lnTo>
                  <a:close/>
                </a:path>
              </a:pathLst>
            </a:custGeom>
            <a:solidFill>
              <a:srgbClr val="FDC640"/>
            </a:solidFill>
            <a:ln w="19050" cap="sq">
              <a:solidFill>
                <a:srgbClr val="000000"/>
              </a:solidFill>
              <a:prstDash val="solid"/>
              <a:miter/>
            </a:ln>
          </p:spPr>
        </p:sp>
        <p:sp>
          <p:nvSpPr>
            <p:cNvPr name="TextBox 5" id="5"/>
            <p:cNvSpPr txBox="true"/>
            <p:nvPr/>
          </p:nvSpPr>
          <p:spPr>
            <a:xfrm>
              <a:off x="0" y="28575"/>
              <a:ext cx="3520106" cy="396312"/>
            </a:xfrm>
            <a:prstGeom prst="rect">
              <a:avLst/>
            </a:prstGeom>
          </p:spPr>
          <p:txBody>
            <a:bodyPr anchor="ctr" rtlCol="false" tIns="61690" lIns="61690" bIns="61690" rIns="61690"/>
            <a:lstStyle/>
            <a:p>
              <a:pPr algn="ctr">
                <a:lnSpc>
                  <a:spcPts val="2090"/>
                </a:lnSpc>
              </a:pPr>
            </a:p>
          </p:txBody>
        </p:sp>
      </p:grpSp>
      <p:sp>
        <p:nvSpPr>
          <p:cNvPr name="TextBox 6" id="6"/>
          <p:cNvSpPr txBox="true"/>
          <p:nvPr/>
        </p:nvSpPr>
        <p:spPr>
          <a:xfrm rot="0">
            <a:off x="1267203" y="1218295"/>
            <a:ext cx="15753595" cy="827413"/>
          </a:xfrm>
          <a:prstGeom prst="rect">
            <a:avLst/>
          </a:prstGeom>
        </p:spPr>
        <p:txBody>
          <a:bodyPr anchor="t" rtlCol="false" tIns="0" lIns="0" bIns="0" rIns="0">
            <a:spAutoFit/>
          </a:bodyPr>
          <a:lstStyle/>
          <a:p>
            <a:pPr algn="ctr">
              <a:lnSpc>
                <a:spcPts val="6490"/>
              </a:lnSpc>
            </a:pPr>
            <a:r>
              <a:rPr lang="en-US" sz="5900">
                <a:solidFill>
                  <a:srgbClr val="000000"/>
                </a:solidFill>
                <a:latin typeface="Candal"/>
                <a:ea typeface="Candal"/>
                <a:cs typeface="Candal"/>
                <a:sym typeface="Candal"/>
              </a:rPr>
              <a:t>LA DIFE</a:t>
            </a:r>
            <a:r>
              <a:rPr lang="en-US" sz="5900">
                <a:solidFill>
                  <a:srgbClr val="000000"/>
                </a:solidFill>
                <a:latin typeface="Candal"/>
                <a:ea typeface="Candal"/>
                <a:cs typeface="Candal"/>
                <a:sym typeface="Candal"/>
              </a:rPr>
              <a:t>RENCIA ENTRE "A", "HA" Y "AH"</a:t>
            </a:r>
          </a:p>
        </p:txBody>
      </p:sp>
      <p:sp>
        <p:nvSpPr>
          <p:cNvPr name="TextBox 7" id="7"/>
          <p:cNvSpPr txBox="true"/>
          <p:nvPr/>
        </p:nvSpPr>
        <p:spPr>
          <a:xfrm rot="0">
            <a:off x="1209341" y="3068429"/>
            <a:ext cx="15811456" cy="6572250"/>
          </a:xfrm>
          <a:prstGeom prst="rect">
            <a:avLst/>
          </a:prstGeom>
        </p:spPr>
        <p:txBody>
          <a:bodyPr anchor="t" rtlCol="false" tIns="0" lIns="0" bIns="0" rIns="0">
            <a:spAutoFit/>
          </a:bodyPr>
          <a:lstStyle/>
          <a:p>
            <a:pPr algn="l" marL="647700" indent="-323850" lvl="1">
              <a:lnSpc>
                <a:spcPts val="7500"/>
              </a:lnSpc>
              <a:buFont typeface="Arial"/>
              <a:buChar char="•"/>
            </a:pPr>
            <a:r>
              <a:rPr lang="en-US" sz="3000">
                <a:solidFill>
                  <a:srgbClr val="000000"/>
                </a:solidFill>
                <a:latin typeface="Ubuntu"/>
                <a:ea typeface="Ubuntu"/>
                <a:cs typeface="Ubuntu"/>
                <a:sym typeface="Ubuntu"/>
              </a:rPr>
              <a:t>A es una</a:t>
            </a:r>
            <a:r>
              <a:rPr lang="en-US" sz="3000">
                <a:solidFill>
                  <a:srgbClr val="000000"/>
                </a:solidFill>
                <a:latin typeface="Ubuntu"/>
                <a:ea typeface="Ubuntu"/>
                <a:cs typeface="Ubuntu"/>
                <a:sym typeface="Ubuntu"/>
              </a:rPr>
              <a:t> preposición que se utiliza para indicar dirección, lugar, tiempo, modo, entre otros. Ejemplos: "Voy a la escuela", "Llegué a las cinco", "Hablé a mi amigo". </a:t>
            </a:r>
          </a:p>
          <a:p>
            <a:pPr algn="l" marL="647700" indent="-323850" lvl="1">
              <a:lnSpc>
                <a:spcPts val="7500"/>
              </a:lnSpc>
              <a:buFont typeface="Arial"/>
              <a:buChar char="•"/>
            </a:pPr>
            <a:r>
              <a:rPr lang="en-US" sz="3000">
                <a:solidFill>
                  <a:srgbClr val="000000"/>
                </a:solidFill>
                <a:latin typeface="Ubuntu"/>
                <a:ea typeface="Ubuntu"/>
                <a:cs typeface="Ubuntu"/>
                <a:sym typeface="Ubuntu"/>
              </a:rPr>
              <a:t>Ha e</a:t>
            </a:r>
            <a:r>
              <a:rPr lang="en-US" sz="3000">
                <a:solidFill>
                  <a:srgbClr val="000000"/>
                </a:solidFill>
                <a:latin typeface="Ubuntu"/>
                <a:ea typeface="Ubuntu"/>
                <a:cs typeface="Ubuntu"/>
                <a:sym typeface="Ubuntu"/>
              </a:rPr>
              <a:t>s la tercera persona del singular del presente de indicativo del verbo "haber". Se utiliza como auxiliar en tiempos compuestos. Ejemplos: "Él ha estudiado mucho", "Ella ha terminado la tarea". </a:t>
            </a:r>
          </a:p>
          <a:p>
            <a:pPr algn="l" marL="647700" indent="-323850" lvl="1">
              <a:lnSpc>
                <a:spcPts val="7500"/>
              </a:lnSpc>
              <a:buFont typeface="Arial"/>
              <a:buChar char="•"/>
            </a:pPr>
            <a:r>
              <a:rPr lang="en-US" sz="3000">
                <a:solidFill>
                  <a:srgbClr val="000000"/>
                </a:solidFill>
                <a:latin typeface="Ubuntu"/>
                <a:ea typeface="Ubuntu"/>
                <a:cs typeface="Ubuntu"/>
                <a:sym typeface="Ubuntu"/>
              </a:rPr>
              <a:t>Ah es una interjección que exp</a:t>
            </a:r>
            <a:r>
              <a:rPr lang="en-US" sz="3000">
                <a:solidFill>
                  <a:srgbClr val="000000"/>
                </a:solidFill>
                <a:latin typeface="Ubuntu"/>
                <a:ea typeface="Ubuntu"/>
                <a:cs typeface="Ubuntu"/>
                <a:sym typeface="Ubuntu"/>
              </a:rPr>
              <a:t>resa sorpresa, admiración, pena, o algún otro sentimiento. Ejemplos: "¡Ah, qué bonito!", "¡Ah, ya entendí!". </a:t>
            </a:r>
          </a:p>
        </p:txBody>
      </p:sp>
      <p:sp>
        <p:nvSpPr>
          <p:cNvPr name="Freeform 8" id="8"/>
          <p:cNvSpPr/>
          <p:nvPr/>
        </p:nvSpPr>
        <p:spPr>
          <a:xfrm flipH="false" flipV="false" rot="-1327716">
            <a:off x="-2903716" y="9724479"/>
            <a:ext cx="4871515" cy="620011"/>
          </a:xfrm>
          <a:custGeom>
            <a:avLst/>
            <a:gdLst/>
            <a:ahLst/>
            <a:cxnLst/>
            <a:rect r="r" b="b" t="t" l="l"/>
            <a:pathLst>
              <a:path h="620011" w="4871515">
                <a:moveTo>
                  <a:pt x="0" y="0"/>
                </a:moveTo>
                <a:lnTo>
                  <a:pt x="4871515" y="0"/>
                </a:lnTo>
                <a:lnTo>
                  <a:pt x="4871515" y="620011"/>
                </a:lnTo>
                <a:lnTo>
                  <a:pt x="0" y="62001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sp>
        <p:nvSpPr>
          <p:cNvPr name="Freeform 3" id="3"/>
          <p:cNvSpPr/>
          <p:nvPr/>
        </p:nvSpPr>
        <p:spPr>
          <a:xfrm flipH="false" flipV="false" rot="1216341">
            <a:off x="15328885" y="6696345"/>
            <a:ext cx="3401691" cy="4677325"/>
          </a:xfrm>
          <a:custGeom>
            <a:avLst/>
            <a:gdLst/>
            <a:ahLst/>
            <a:cxnLst/>
            <a:rect r="r" b="b" t="t" l="l"/>
            <a:pathLst>
              <a:path h="4677325" w="3401691">
                <a:moveTo>
                  <a:pt x="0" y="0"/>
                </a:moveTo>
                <a:lnTo>
                  <a:pt x="3401690" y="0"/>
                </a:lnTo>
                <a:lnTo>
                  <a:pt x="3401690" y="4677325"/>
                </a:lnTo>
                <a:lnTo>
                  <a:pt x="0" y="467732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2502919">
            <a:off x="11455124" y="9289113"/>
            <a:ext cx="4118978" cy="494277"/>
          </a:xfrm>
          <a:custGeom>
            <a:avLst/>
            <a:gdLst/>
            <a:ahLst/>
            <a:cxnLst/>
            <a:rect r="r" b="b" t="t" l="l"/>
            <a:pathLst>
              <a:path h="494277" w="4118978">
                <a:moveTo>
                  <a:pt x="0" y="0"/>
                </a:moveTo>
                <a:lnTo>
                  <a:pt x="4118978" y="0"/>
                </a:lnTo>
                <a:lnTo>
                  <a:pt x="4118978" y="494278"/>
                </a:lnTo>
                <a:lnTo>
                  <a:pt x="0" y="49427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8365805">
            <a:off x="3414535" y="212801"/>
            <a:ext cx="4457518" cy="510588"/>
          </a:xfrm>
          <a:custGeom>
            <a:avLst/>
            <a:gdLst/>
            <a:ahLst/>
            <a:cxnLst/>
            <a:rect r="r" b="b" t="t" l="l"/>
            <a:pathLst>
              <a:path h="510588" w="4457518">
                <a:moveTo>
                  <a:pt x="0" y="0"/>
                </a:moveTo>
                <a:lnTo>
                  <a:pt x="4457518" y="0"/>
                </a:lnTo>
                <a:lnTo>
                  <a:pt x="4457518" y="510589"/>
                </a:lnTo>
                <a:lnTo>
                  <a:pt x="0" y="51058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false" flipV="false" rot="-9963166">
            <a:off x="-596323" y="-1142799"/>
            <a:ext cx="3300304" cy="3758110"/>
          </a:xfrm>
          <a:custGeom>
            <a:avLst/>
            <a:gdLst/>
            <a:ahLst/>
            <a:cxnLst/>
            <a:rect r="r" b="b" t="t" l="l"/>
            <a:pathLst>
              <a:path h="3758110" w="3300304">
                <a:moveTo>
                  <a:pt x="0" y="0"/>
                </a:moveTo>
                <a:lnTo>
                  <a:pt x="3300304" y="0"/>
                </a:lnTo>
                <a:lnTo>
                  <a:pt x="3300304" y="3758111"/>
                </a:lnTo>
                <a:lnTo>
                  <a:pt x="0" y="3758111"/>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7" id="7"/>
          <p:cNvSpPr/>
          <p:nvPr/>
        </p:nvSpPr>
        <p:spPr>
          <a:xfrm flipH="false" flipV="false" rot="-209451">
            <a:off x="-2994283" y="3929870"/>
            <a:ext cx="5265692" cy="670179"/>
          </a:xfrm>
          <a:custGeom>
            <a:avLst/>
            <a:gdLst/>
            <a:ahLst/>
            <a:cxnLst/>
            <a:rect r="r" b="b" t="t" l="l"/>
            <a:pathLst>
              <a:path h="670179" w="5265692">
                <a:moveTo>
                  <a:pt x="0" y="0"/>
                </a:moveTo>
                <a:lnTo>
                  <a:pt x="5265692" y="0"/>
                </a:lnTo>
                <a:lnTo>
                  <a:pt x="5265692" y="670179"/>
                </a:lnTo>
                <a:lnTo>
                  <a:pt x="0" y="670179"/>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8" id="8"/>
          <p:cNvSpPr/>
          <p:nvPr/>
        </p:nvSpPr>
        <p:spPr>
          <a:xfrm flipH="false" flipV="false" rot="-2380428">
            <a:off x="17123087" y="3186514"/>
            <a:ext cx="2013916" cy="3913971"/>
          </a:xfrm>
          <a:custGeom>
            <a:avLst/>
            <a:gdLst/>
            <a:ahLst/>
            <a:cxnLst/>
            <a:rect r="r" b="b" t="t" l="l"/>
            <a:pathLst>
              <a:path h="3913971" w="2013916">
                <a:moveTo>
                  <a:pt x="0" y="0"/>
                </a:moveTo>
                <a:lnTo>
                  <a:pt x="2013916" y="0"/>
                </a:lnTo>
                <a:lnTo>
                  <a:pt x="2013916" y="3913972"/>
                </a:lnTo>
                <a:lnTo>
                  <a:pt x="0" y="3913972"/>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9" id="9"/>
          <p:cNvSpPr/>
          <p:nvPr/>
        </p:nvSpPr>
        <p:spPr>
          <a:xfrm flipH="false" flipV="false" rot="-1537717">
            <a:off x="3069824" y="1634346"/>
            <a:ext cx="440243" cy="1367988"/>
          </a:xfrm>
          <a:custGeom>
            <a:avLst/>
            <a:gdLst/>
            <a:ahLst/>
            <a:cxnLst/>
            <a:rect r="r" b="b" t="t" l="l"/>
            <a:pathLst>
              <a:path h="1367988" w="440243">
                <a:moveTo>
                  <a:pt x="0" y="0"/>
                </a:moveTo>
                <a:lnTo>
                  <a:pt x="440243" y="0"/>
                </a:lnTo>
                <a:lnTo>
                  <a:pt x="440243" y="1367988"/>
                </a:lnTo>
                <a:lnTo>
                  <a:pt x="0" y="1367988"/>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10" id="10"/>
          <p:cNvSpPr/>
          <p:nvPr/>
        </p:nvSpPr>
        <p:spPr>
          <a:xfrm flipH="false" flipV="false" rot="-9318886">
            <a:off x="12078764" y="8350014"/>
            <a:ext cx="440887" cy="1369987"/>
          </a:xfrm>
          <a:custGeom>
            <a:avLst/>
            <a:gdLst/>
            <a:ahLst/>
            <a:cxnLst/>
            <a:rect r="r" b="b" t="t" l="l"/>
            <a:pathLst>
              <a:path h="1369987" w="440887">
                <a:moveTo>
                  <a:pt x="0" y="0"/>
                </a:moveTo>
                <a:lnTo>
                  <a:pt x="440887" y="0"/>
                </a:lnTo>
                <a:lnTo>
                  <a:pt x="440887" y="1369987"/>
                </a:lnTo>
                <a:lnTo>
                  <a:pt x="0" y="1369987"/>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Freeform 11" id="11"/>
          <p:cNvSpPr/>
          <p:nvPr/>
        </p:nvSpPr>
        <p:spPr>
          <a:xfrm flipH="false" flipV="false" rot="0">
            <a:off x="1827644" y="381451"/>
            <a:ext cx="6060375" cy="9620315"/>
          </a:xfrm>
          <a:custGeom>
            <a:avLst/>
            <a:gdLst/>
            <a:ahLst/>
            <a:cxnLst/>
            <a:rect r="r" b="b" t="t" l="l"/>
            <a:pathLst>
              <a:path h="9620315" w="6060375">
                <a:moveTo>
                  <a:pt x="0" y="0"/>
                </a:moveTo>
                <a:lnTo>
                  <a:pt x="6060375" y="0"/>
                </a:lnTo>
                <a:lnTo>
                  <a:pt x="6060375" y="9620315"/>
                </a:lnTo>
                <a:lnTo>
                  <a:pt x="0" y="9620315"/>
                </a:lnTo>
                <a:lnTo>
                  <a:pt x="0" y="0"/>
                </a:lnTo>
                <a:close/>
              </a:path>
            </a:pathLst>
          </a:custGeom>
          <a:blipFill>
            <a:blip r:embed="rId19"/>
            <a:stretch>
              <a:fillRect l="-16862" t="-6487" r="-11617" b="-7910"/>
            </a:stretch>
          </a:blipFill>
        </p:spPr>
      </p:sp>
      <p:sp>
        <p:nvSpPr>
          <p:cNvPr name="Freeform 12" id="12"/>
          <p:cNvSpPr/>
          <p:nvPr/>
        </p:nvSpPr>
        <p:spPr>
          <a:xfrm flipH="false" flipV="false" rot="0">
            <a:off x="9726344" y="468095"/>
            <a:ext cx="6635411" cy="9447027"/>
          </a:xfrm>
          <a:custGeom>
            <a:avLst/>
            <a:gdLst/>
            <a:ahLst/>
            <a:cxnLst/>
            <a:rect r="r" b="b" t="t" l="l"/>
            <a:pathLst>
              <a:path h="9447027" w="6635411">
                <a:moveTo>
                  <a:pt x="0" y="0"/>
                </a:moveTo>
                <a:lnTo>
                  <a:pt x="6635412" y="0"/>
                </a:lnTo>
                <a:lnTo>
                  <a:pt x="6635412" y="9447027"/>
                </a:lnTo>
                <a:lnTo>
                  <a:pt x="0" y="9447027"/>
                </a:lnTo>
                <a:lnTo>
                  <a:pt x="0" y="0"/>
                </a:lnTo>
                <a:close/>
              </a:path>
            </a:pathLst>
          </a:custGeom>
          <a:blipFill>
            <a:blip r:embed="rId20"/>
            <a:stretch>
              <a:fillRect l="-13422" t="-7152" r="-5512" b="-10922"/>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grpSp>
        <p:nvGrpSpPr>
          <p:cNvPr name="Group 3" id="3"/>
          <p:cNvGrpSpPr/>
          <p:nvPr/>
        </p:nvGrpSpPr>
        <p:grpSpPr>
          <a:xfrm rot="0">
            <a:off x="1028700" y="1028700"/>
            <a:ext cx="16230600" cy="1556221"/>
            <a:chOff x="0" y="0"/>
            <a:chExt cx="3520106" cy="337514"/>
          </a:xfrm>
        </p:grpSpPr>
        <p:sp>
          <p:nvSpPr>
            <p:cNvPr name="Freeform 4" id="4"/>
            <p:cNvSpPr/>
            <p:nvPr/>
          </p:nvSpPr>
          <p:spPr>
            <a:xfrm flipH="false" flipV="false" rot="0">
              <a:off x="0" y="0"/>
              <a:ext cx="3520106" cy="337514"/>
            </a:xfrm>
            <a:custGeom>
              <a:avLst/>
              <a:gdLst/>
              <a:ahLst/>
              <a:cxnLst/>
              <a:rect r="r" b="b" t="t" l="l"/>
              <a:pathLst>
                <a:path h="337514" w="3520106">
                  <a:moveTo>
                    <a:pt x="0" y="0"/>
                  </a:moveTo>
                  <a:lnTo>
                    <a:pt x="3520106" y="0"/>
                  </a:lnTo>
                  <a:lnTo>
                    <a:pt x="3520106" y="337514"/>
                  </a:lnTo>
                  <a:lnTo>
                    <a:pt x="0" y="337514"/>
                  </a:lnTo>
                  <a:close/>
                </a:path>
              </a:pathLst>
            </a:custGeom>
            <a:solidFill>
              <a:srgbClr val="FDC640"/>
            </a:solidFill>
            <a:ln w="19050" cap="sq">
              <a:solidFill>
                <a:srgbClr val="000000"/>
              </a:solidFill>
              <a:prstDash val="solid"/>
              <a:miter/>
            </a:ln>
          </p:spPr>
        </p:sp>
        <p:sp>
          <p:nvSpPr>
            <p:cNvPr name="TextBox 5" id="5"/>
            <p:cNvSpPr txBox="true"/>
            <p:nvPr/>
          </p:nvSpPr>
          <p:spPr>
            <a:xfrm>
              <a:off x="0" y="-28575"/>
              <a:ext cx="3520106" cy="366089"/>
            </a:xfrm>
            <a:prstGeom prst="rect">
              <a:avLst/>
            </a:prstGeom>
          </p:spPr>
          <p:txBody>
            <a:bodyPr anchor="ctr" rtlCol="false" tIns="61690" lIns="61690" bIns="61690" rIns="61690"/>
            <a:lstStyle/>
            <a:p>
              <a:pPr algn="ctr">
                <a:lnSpc>
                  <a:spcPts val="2660"/>
                </a:lnSpc>
              </a:pPr>
            </a:p>
          </p:txBody>
        </p:sp>
      </p:grpSp>
      <p:sp>
        <p:nvSpPr>
          <p:cNvPr name="TextBox 6" id="6"/>
          <p:cNvSpPr txBox="true"/>
          <p:nvPr/>
        </p:nvSpPr>
        <p:spPr>
          <a:xfrm rot="0">
            <a:off x="1267203" y="1139362"/>
            <a:ext cx="15753595" cy="1197890"/>
          </a:xfrm>
          <a:prstGeom prst="rect">
            <a:avLst/>
          </a:prstGeom>
        </p:spPr>
        <p:txBody>
          <a:bodyPr anchor="t" rtlCol="false" tIns="0" lIns="0" bIns="0" rIns="0">
            <a:spAutoFit/>
          </a:bodyPr>
          <a:lstStyle/>
          <a:p>
            <a:pPr algn="ctr" marL="0" indent="0" lvl="0">
              <a:lnSpc>
                <a:spcPts val="9800"/>
              </a:lnSpc>
              <a:spcBef>
                <a:spcPct val="0"/>
              </a:spcBef>
            </a:pPr>
            <a:r>
              <a:rPr lang="en-US" sz="7000" spc="364">
                <a:solidFill>
                  <a:srgbClr val="000000"/>
                </a:solidFill>
                <a:latin typeface="Candal"/>
                <a:ea typeface="Candal"/>
                <a:cs typeface="Candal"/>
                <a:sym typeface="Candal"/>
              </a:rPr>
              <a:t>¿QUÉ</a:t>
            </a:r>
            <a:r>
              <a:rPr lang="en-US" sz="7000" spc="364">
                <a:solidFill>
                  <a:srgbClr val="000000"/>
                </a:solidFill>
                <a:latin typeface="Candal"/>
                <a:ea typeface="Candal"/>
                <a:cs typeface="Candal"/>
                <a:sym typeface="Candal"/>
              </a:rPr>
              <a:t> ES LA GRAMÁTICA?</a:t>
            </a:r>
          </a:p>
        </p:txBody>
      </p:sp>
      <p:sp>
        <p:nvSpPr>
          <p:cNvPr name="TextBox 7" id="7"/>
          <p:cNvSpPr txBox="true"/>
          <p:nvPr/>
        </p:nvSpPr>
        <p:spPr>
          <a:xfrm rot="0">
            <a:off x="1028700" y="3773822"/>
            <a:ext cx="10007382" cy="5657850"/>
          </a:xfrm>
          <a:prstGeom prst="rect">
            <a:avLst/>
          </a:prstGeom>
        </p:spPr>
        <p:txBody>
          <a:bodyPr anchor="t" rtlCol="false" tIns="0" lIns="0" bIns="0" rIns="0">
            <a:spAutoFit/>
          </a:bodyPr>
          <a:lstStyle/>
          <a:p>
            <a:pPr algn="l" marL="971547" indent="-485773" lvl="1">
              <a:lnSpc>
                <a:spcPts val="5624"/>
              </a:lnSpc>
              <a:buFont typeface="Arial"/>
              <a:buChar char="•"/>
            </a:pPr>
            <a:r>
              <a:rPr lang="en-US" sz="4499">
                <a:solidFill>
                  <a:srgbClr val="000000"/>
                </a:solidFill>
                <a:latin typeface="Ubuntu"/>
                <a:ea typeface="Ubuntu"/>
                <a:cs typeface="Ubuntu"/>
                <a:sym typeface="Ubuntu"/>
              </a:rPr>
              <a:t>C</a:t>
            </a:r>
            <a:r>
              <a:rPr lang="en-US" sz="4499">
                <a:solidFill>
                  <a:srgbClr val="000000"/>
                </a:solidFill>
                <a:latin typeface="Ubuntu"/>
                <a:ea typeface="Ubuntu"/>
                <a:cs typeface="Ubuntu"/>
                <a:sym typeface="Ubuntu"/>
              </a:rPr>
              <a:t>onjunto de reglas y principios que rigen el uso de una lengua.</a:t>
            </a:r>
          </a:p>
          <a:p>
            <a:pPr algn="l">
              <a:lnSpc>
                <a:spcPts val="5624"/>
              </a:lnSpc>
            </a:pPr>
          </a:p>
          <a:p>
            <a:pPr algn="l" marL="971547" indent="-485773" lvl="1">
              <a:lnSpc>
                <a:spcPts val="5624"/>
              </a:lnSpc>
              <a:buFont typeface="Arial"/>
              <a:buChar char="•"/>
            </a:pPr>
            <a:r>
              <a:rPr lang="en-US" sz="4499">
                <a:solidFill>
                  <a:srgbClr val="000000"/>
                </a:solidFill>
                <a:latin typeface="Ubuntu"/>
                <a:ea typeface="Ubuntu"/>
                <a:cs typeface="Ubuntu"/>
                <a:sym typeface="Ubuntu"/>
              </a:rPr>
              <a:t>Incluye ortografía, morfología (formación de palabras), sintaxis (estructura de oraciones) y semántica (significado).</a:t>
            </a:r>
          </a:p>
          <a:p>
            <a:pPr algn="l" marL="0" indent="0" lvl="0">
              <a:lnSpc>
                <a:spcPts val="5624"/>
              </a:lnSpc>
            </a:pPr>
          </a:p>
        </p:txBody>
      </p:sp>
      <p:sp>
        <p:nvSpPr>
          <p:cNvPr name="Freeform 8" id="8"/>
          <p:cNvSpPr/>
          <p:nvPr/>
        </p:nvSpPr>
        <p:spPr>
          <a:xfrm flipH="false" flipV="false" rot="-617864">
            <a:off x="11898173" y="3182845"/>
            <a:ext cx="3983659" cy="5477531"/>
          </a:xfrm>
          <a:custGeom>
            <a:avLst/>
            <a:gdLst/>
            <a:ahLst/>
            <a:cxnLst/>
            <a:rect r="r" b="b" t="t" l="l"/>
            <a:pathLst>
              <a:path h="5477531" w="3983659">
                <a:moveTo>
                  <a:pt x="0" y="0"/>
                </a:moveTo>
                <a:lnTo>
                  <a:pt x="3983658" y="0"/>
                </a:lnTo>
                <a:lnTo>
                  <a:pt x="3983658" y="5477531"/>
                </a:lnTo>
                <a:lnTo>
                  <a:pt x="0" y="547753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9" id="9"/>
          <p:cNvSpPr/>
          <p:nvPr/>
        </p:nvSpPr>
        <p:spPr>
          <a:xfrm flipH="false" flipV="false" rot="-4943674">
            <a:off x="14848261" y="7013664"/>
            <a:ext cx="3983081" cy="477970"/>
          </a:xfrm>
          <a:custGeom>
            <a:avLst/>
            <a:gdLst/>
            <a:ahLst/>
            <a:cxnLst/>
            <a:rect r="r" b="b" t="t" l="l"/>
            <a:pathLst>
              <a:path h="477970" w="3983081">
                <a:moveTo>
                  <a:pt x="0" y="0"/>
                </a:moveTo>
                <a:lnTo>
                  <a:pt x="3983081" y="0"/>
                </a:lnTo>
                <a:lnTo>
                  <a:pt x="3983081" y="477970"/>
                </a:lnTo>
                <a:lnTo>
                  <a:pt x="0" y="47797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grpSp>
        <p:nvGrpSpPr>
          <p:cNvPr name="Group 3" id="3"/>
          <p:cNvGrpSpPr/>
          <p:nvPr/>
        </p:nvGrpSpPr>
        <p:grpSpPr>
          <a:xfrm rot="0">
            <a:off x="1028700" y="1028700"/>
            <a:ext cx="16230600" cy="1959078"/>
            <a:chOff x="0" y="0"/>
            <a:chExt cx="3520106" cy="424887"/>
          </a:xfrm>
        </p:grpSpPr>
        <p:sp>
          <p:nvSpPr>
            <p:cNvPr name="Freeform 4" id="4"/>
            <p:cNvSpPr/>
            <p:nvPr/>
          </p:nvSpPr>
          <p:spPr>
            <a:xfrm flipH="false" flipV="false" rot="0">
              <a:off x="0" y="0"/>
              <a:ext cx="3520106" cy="424887"/>
            </a:xfrm>
            <a:custGeom>
              <a:avLst/>
              <a:gdLst/>
              <a:ahLst/>
              <a:cxnLst/>
              <a:rect r="r" b="b" t="t" l="l"/>
              <a:pathLst>
                <a:path h="424887" w="3520106">
                  <a:moveTo>
                    <a:pt x="0" y="0"/>
                  </a:moveTo>
                  <a:lnTo>
                    <a:pt x="3520106" y="0"/>
                  </a:lnTo>
                  <a:lnTo>
                    <a:pt x="3520106" y="424887"/>
                  </a:lnTo>
                  <a:lnTo>
                    <a:pt x="0" y="424887"/>
                  </a:lnTo>
                  <a:close/>
                </a:path>
              </a:pathLst>
            </a:custGeom>
            <a:solidFill>
              <a:srgbClr val="FDC640"/>
            </a:solidFill>
            <a:ln w="19050" cap="sq">
              <a:solidFill>
                <a:srgbClr val="000000"/>
              </a:solidFill>
              <a:prstDash val="solid"/>
              <a:miter/>
            </a:ln>
          </p:spPr>
        </p:sp>
        <p:sp>
          <p:nvSpPr>
            <p:cNvPr name="TextBox 5" id="5"/>
            <p:cNvSpPr txBox="true"/>
            <p:nvPr/>
          </p:nvSpPr>
          <p:spPr>
            <a:xfrm>
              <a:off x="0" y="28575"/>
              <a:ext cx="3520106" cy="396312"/>
            </a:xfrm>
            <a:prstGeom prst="rect">
              <a:avLst/>
            </a:prstGeom>
          </p:spPr>
          <p:txBody>
            <a:bodyPr anchor="ctr" rtlCol="false" tIns="61690" lIns="61690" bIns="61690" rIns="61690"/>
            <a:lstStyle/>
            <a:p>
              <a:pPr algn="ctr">
                <a:lnSpc>
                  <a:spcPts val="2090"/>
                </a:lnSpc>
              </a:pPr>
            </a:p>
          </p:txBody>
        </p:sp>
      </p:grpSp>
      <p:grpSp>
        <p:nvGrpSpPr>
          <p:cNvPr name="Group 6" id="6"/>
          <p:cNvGrpSpPr/>
          <p:nvPr/>
        </p:nvGrpSpPr>
        <p:grpSpPr>
          <a:xfrm rot="0">
            <a:off x="1028700" y="3836405"/>
            <a:ext cx="16230600" cy="4524587"/>
            <a:chOff x="0" y="0"/>
            <a:chExt cx="4274726" cy="1191661"/>
          </a:xfrm>
        </p:grpSpPr>
        <p:sp>
          <p:nvSpPr>
            <p:cNvPr name="Freeform 7" id="7"/>
            <p:cNvSpPr/>
            <p:nvPr/>
          </p:nvSpPr>
          <p:spPr>
            <a:xfrm flipH="false" flipV="false" rot="0">
              <a:off x="0" y="0"/>
              <a:ext cx="4274726" cy="1191661"/>
            </a:xfrm>
            <a:custGeom>
              <a:avLst/>
              <a:gdLst/>
              <a:ahLst/>
              <a:cxnLst/>
              <a:rect r="r" b="b" t="t" l="l"/>
              <a:pathLst>
                <a:path h="1191661" w="4274726">
                  <a:moveTo>
                    <a:pt x="0" y="0"/>
                  </a:moveTo>
                  <a:lnTo>
                    <a:pt x="4274726" y="0"/>
                  </a:lnTo>
                  <a:lnTo>
                    <a:pt x="4274726" y="1191661"/>
                  </a:lnTo>
                  <a:lnTo>
                    <a:pt x="0" y="1191661"/>
                  </a:lnTo>
                  <a:close/>
                </a:path>
              </a:pathLst>
            </a:custGeom>
            <a:solidFill>
              <a:srgbClr val="FFFFFF"/>
            </a:solidFill>
            <a:ln w="19050" cap="sq">
              <a:solidFill>
                <a:srgbClr val="253E70"/>
              </a:solidFill>
              <a:prstDash val="solid"/>
              <a:miter/>
            </a:ln>
          </p:spPr>
        </p:sp>
        <p:sp>
          <p:nvSpPr>
            <p:cNvPr name="TextBox 8" id="8"/>
            <p:cNvSpPr txBox="true"/>
            <p:nvPr/>
          </p:nvSpPr>
          <p:spPr>
            <a:xfrm>
              <a:off x="0" y="28575"/>
              <a:ext cx="4274726" cy="1163086"/>
            </a:xfrm>
            <a:prstGeom prst="rect">
              <a:avLst/>
            </a:prstGeom>
          </p:spPr>
          <p:txBody>
            <a:bodyPr anchor="ctr" rtlCol="false" tIns="50800" lIns="50800" bIns="50800" rIns="50800"/>
            <a:lstStyle/>
            <a:p>
              <a:pPr algn="ctr">
                <a:lnSpc>
                  <a:spcPts val="2090"/>
                </a:lnSpc>
              </a:pPr>
            </a:p>
          </p:txBody>
        </p:sp>
      </p:grpSp>
      <p:sp>
        <p:nvSpPr>
          <p:cNvPr name="TextBox 9" id="9"/>
          <p:cNvSpPr txBox="true"/>
          <p:nvPr/>
        </p:nvSpPr>
        <p:spPr>
          <a:xfrm rot="0">
            <a:off x="1267203" y="1218295"/>
            <a:ext cx="15753595" cy="1646563"/>
          </a:xfrm>
          <a:prstGeom prst="rect">
            <a:avLst/>
          </a:prstGeom>
        </p:spPr>
        <p:txBody>
          <a:bodyPr anchor="t" rtlCol="false" tIns="0" lIns="0" bIns="0" rIns="0">
            <a:spAutoFit/>
          </a:bodyPr>
          <a:lstStyle/>
          <a:p>
            <a:pPr algn="ctr">
              <a:lnSpc>
                <a:spcPts val="6490"/>
              </a:lnSpc>
            </a:pPr>
            <a:r>
              <a:rPr lang="en-US" sz="5900">
                <a:solidFill>
                  <a:srgbClr val="000000"/>
                </a:solidFill>
                <a:latin typeface="Candal"/>
                <a:ea typeface="Candal"/>
                <a:cs typeface="Candal"/>
                <a:sym typeface="Candal"/>
              </a:rPr>
              <a:t>IMPORT</a:t>
            </a:r>
            <a:r>
              <a:rPr lang="en-US" sz="5900">
                <a:solidFill>
                  <a:srgbClr val="000000"/>
                </a:solidFill>
                <a:latin typeface="Candal"/>
                <a:ea typeface="Candal"/>
                <a:cs typeface="Candal"/>
                <a:sym typeface="Candal"/>
              </a:rPr>
              <a:t>ANCIA DE LA GRAMÁTICA EN LA COMUNICACIÓN EFECTIVA</a:t>
            </a:r>
          </a:p>
        </p:txBody>
      </p:sp>
      <p:sp>
        <p:nvSpPr>
          <p:cNvPr name="TextBox 10" id="10"/>
          <p:cNvSpPr txBox="true"/>
          <p:nvPr/>
        </p:nvSpPr>
        <p:spPr>
          <a:xfrm rot="0">
            <a:off x="1179430" y="3677444"/>
            <a:ext cx="15841368" cy="4461509"/>
          </a:xfrm>
          <a:prstGeom prst="rect">
            <a:avLst/>
          </a:prstGeom>
        </p:spPr>
        <p:txBody>
          <a:bodyPr anchor="t" rtlCol="false" tIns="0" lIns="0" bIns="0" rIns="0">
            <a:spAutoFit/>
          </a:bodyPr>
          <a:lstStyle/>
          <a:p>
            <a:pPr algn="l" marL="928371" indent="-464186" lvl="1">
              <a:lnSpc>
                <a:spcPts val="9030"/>
              </a:lnSpc>
              <a:buFont typeface="Arial"/>
              <a:buChar char="•"/>
            </a:pPr>
            <a:r>
              <a:rPr lang="en-US" sz="4300">
                <a:solidFill>
                  <a:srgbClr val="000000"/>
                </a:solidFill>
                <a:latin typeface="Ubuntu"/>
                <a:ea typeface="Ubuntu"/>
                <a:cs typeface="Ubuntu"/>
                <a:sym typeface="Ubuntu"/>
              </a:rPr>
              <a:t>P</a:t>
            </a:r>
            <a:r>
              <a:rPr lang="en-US" sz="4300" strike="noStrike" u="none">
                <a:solidFill>
                  <a:srgbClr val="000000"/>
                </a:solidFill>
                <a:latin typeface="Ubuntu"/>
                <a:ea typeface="Ubuntu"/>
                <a:cs typeface="Ubuntu"/>
                <a:sym typeface="Ubuntu"/>
              </a:rPr>
              <a:t>er</a:t>
            </a:r>
            <a:r>
              <a:rPr lang="en-US" sz="4300" strike="noStrike" u="none">
                <a:solidFill>
                  <a:srgbClr val="000000"/>
                </a:solidFill>
                <a:latin typeface="Ubuntu"/>
                <a:ea typeface="Ubuntu"/>
                <a:cs typeface="Ubuntu"/>
                <a:sym typeface="Ubuntu"/>
              </a:rPr>
              <a:t>m</a:t>
            </a:r>
            <a:r>
              <a:rPr lang="en-US" sz="4300" strike="noStrike" u="none">
                <a:solidFill>
                  <a:srgbClr val="000000"/>
                </a:solidFill>
                <a:latin typeface="Ubuntu"/>
                <a:ea typeface="Ubuntu"/>
                <a:cs typeface="Ubuntu"/>
                <a:sym typeface="Ubuntu"/>
              </a:rPr>
              <a:t>i</a:t>
            </a:r>
            <a:r>
              <a:rPr lang="en-US" sz="4300" strike="noStrike" u="none">
                <a:solidFill>
                  <a:srgbClr val="000000"/>
                </a:solidFill>
                <a:latin typeface="Ubuntu"/>
                <a:ea typeface="Ubuntu"/>
                <a:cs typeface="Ubuntu"/>
                <a:sym typeface="Ubuntu"/>
              </a:rPr>
              <a:t>t</a:t>
            </a:r>
            <a:r>
              <a:rPr lang="en-US" sz="4300" strike="noStrike" u="none">
                <a:solidFill>
                  <a:srgbClr val="000000"/>
                </a:solidFill>
                <a:latin typeface="Ubuntu"/>
                <a:ea typeface="Ubuntu"/>
                <a:cs typeface="Ubuntu"/>
                <a:sym typeface="Ubuntu"/>
              </a:rPr>
              <a:t>e t</a:t>
            </a:r>
            <a:r>
              <a:rPr lang="en-US" sz="4300" strike="noStrike" u="none">
                <a:solidFill>
                  <a:srgbClr val="000000"/>
                </a:solidFill>
                <a:latin typeface="Ubuntu"/>
                <a:ea typeface="Ubuntu"/>
                <a:cs typeface="Ubuntu"/>
                <a:sym typeface="Ubuntu"/>
              </a:rPr>
              <a:t>r</a:t>
            </a:r>
            <a:r>
              <a:rPr lang="en-US" sz="4300" strike="noStrike" u="none">
                <a:solidFill>
                  <a:srgbClr val="000000"/>
                </a:solidFill>
                <a:latin typeface="Ubuntu"/>
                <a:ea typeface="Ubuntu"/>
                <a:cs typeface="Ubuntu"/>
                <a:sym typeface="Ubuntu"/>
              </a:rPr>
              <a:t>a</a:t>
            </a:r>
            <a:r>
              <a:rPr lang="en-US" sz="4300" strike="noStrike" u="none">
                <a:solidFill>
                  <a:srgbClr val="000000"/>
                </a:solidFill>
                <a:latin typeface="Ubuntu"/>
                <a:ea typeface="Ubuntu"/>
                <a:cs typeface="Ubuntu"/>
                <a:sym typeface="Ubuntu"/>
              </a:rPr>
              <a:t>nsm</a:t>
            </a:r>
            <a:r>
              <a:rPr lang="en-US" sz="4300" strike="noStrike" u="none">
                <a:solidFill>
                  <a:srgbClr val="000000"/>
                </a:solidFill>
                <a:latin typeface="Ubuntu"/>
                <a:ea typeface="Ubuntu"/>
                <a:cs typeface="Ubuntu"/>
                <a:sym typeface="Ubuntu"/>
              </a:rPr>
              <a:t>it</a:t>
            </a:r>
            <a:r>
              <a:rPr lang="en-US" sz="4300" strike="noStrike" u="none">
                <a:solidFill>
                  <a:srgbClr val="000000"/>
                </a:solidFill>
                <a:latin typeface="Ubuntu"/>
                <a:ea typeface="Ubuntu"/>
                <a:cs typeface="Ubuntu"/>
                <a:sym typeface="Ubuntu"/>
              </a:rPr>
              <a:t>i</a:t>
            </a:r>
            <a:r>
              <a:rPr lang="en-US" sz="4300" strike="noStrike" u="none">
                <a:solidFill>
                  <a:srgbClr val="000000"/>
                </a:solidFill>
                <a:latin typeface="Ubuntu"/>
                <a:ea typeface="Ubuntu"/>
                <a:cs typeface="Ubuntu"/>
                <a:sym typeface="Ubuntu"/>
              </a:rPr>
              <a:t>r</a:t>
            </a:r>
            <a:r>
              <a:rPr lang="en-US" sz="4300" strike="noStrike" u="none">
                <a:solidFill>
                  <a:srgbClr val="000000"/>
                </a:solidFill>
                <a:latin typeface="Ubuntu"/>
                <a:ea typeface="Ubuntu"/>
                <a:cs typeface="Ubuntu"/>
                <a:sym typeface="Ubuntu"/>
              </a:rPr>
              <a:t> id</a:t>
            </a:r>
            <a:r>
              <a:rPr lang="en-US" sz="4300" strike="noStrike" u="none">
                <a:solidFill>
                  <a:srgbClr val="000000"/>
                </a:solidFill>
                <a:latin typeface="Ubuntu"/>
                <a:ea typeface="Ubuntu"/>
                <a:cs typeface="Ubuntu"/>
                <a:sym typeface="Ubuntu"/>
              </a:rPr>
              <a:t>e</a:t>
            </a:r>
            <a:r>
              <a:rPr lang="en-US" sz="4300" strike="noStrike" u="none">
                <a:solidFill>
                  <a:srgbClr val="000000"/>
                </a:solidFill>
                <a:latin typeface="Ubuntu"/>
                <a:ea typeface="Ubuntu"/>
                <a:cs typeface="Ubuntu"/>
                <a:sym typeface="Ubuntu"/>
              </a:rPr>
              <a:t>as d</a:t>
            </a:r>
            <a:r>
              <a:rPr lang="en-US" sz="4300" strike="noStrike" u="none">
                <a:solidFill>
                  <a:srgbClr val="000000"/>
                </a:solidFill>
                <a:latin typeface="Ubuntu"/>
                <a:ea typeface="Ubuntu"/>
                <a:cs typeface="Ubuntu"/>
                <a:sym typeface="Ubuntu"/>
              </a:rPr>
              <a:t>e </a:t>
            </a:r>
            <a:r>
              <a:rPr lang="en-US" sz="4300" strike="noStrike" u="none">
                <a:solidFill>
                  <a:srgbClr val="000000"/>
                </a:solidFill>
                <a:latin typeface="Ubuntu"/>
                <a:ea typeface="Ubuntu"/>
                <a:cs typeface="Ubuntu"/>
                <a:sym typeface="Ubuntu"/>
              </a:rPr>
              <a:t>m</a:t>
            </a:r>
            <a:r>
              <a:rPr lang="en-US" sz="4300" strike="noStrike" u="none">
                <a:solidFill>
                  <a:srgbClr val="000000"/>
                </a:solidFill>
                <a:latin typeface="Ubuntu"/>
                <a:ea typeface="Ubuntu"/>
                <a:cs typeface="Ubuntu"/>
                <a:sym typeface="Ubuntu"/>
              </a:rPr>
              <a:t>ane</a:t>
            </a:r>
            <a:r>
              <a:rPr lang="en-US" sz="4300" strike="noStrike" u="none">
                <a:solidFill>
                  <a:srgbClr val="000000"/>
                </a:solidFill>
                <a:latin typeface="Ubuntu"/>
                <a:ea typeface="Ubuntu"/>
                <a:cs typeface="Ubuntu"/>
                <a:sym typeface="Ubuntu"/>
              </a:rPr>
              <a:t>ra</a:t>
            </a:r>
            <a:r>
              <a:rPr lang="en-US" sz="4300" strike="noStrike" u="none">
                <a:solidFill>
                  <a:srgbClr val="000000"/>
                </a:solidFill>
                <a:latin typeface="Ubuntu"/>
                <a:ea typeface="Ubuntu"/>
                <a:cs typeface="Ubuntu"/>
                <a:sym typeface="Ubuntu"/>
              </a:rPr>
              <a:t> clara</a:t>
            </a:r>
            <a:r>
              <a:rPr lang="en-US" sz="4300" strike="noStrike" u="none">
                <a:solidFill>
                  <a:srgbClr val="000000"/>
                </a:solidFill>
                <a:latin typeface="Ubuntu"/>
                <a:ea typeface="Ubuntu"/>
                <a:cs typeface="Ubuntu"/>
                <a:sym typeface="Ubuntu"/>
              </a:rPr>
              <a:t>, prec</a:t>
            </a:r>
            <a:r>
              <a:rPr lang="en-US" sz="4300" strike="noStrike" u="none">
                <a:solidFill>
                  <a:srgbClr val="000000"/>
                </a:solidFill>
                <a:latin typeface="Ubuntu"/>
                <a:ea typeface="Ubuntu"/>
                <a:cs typeface="Ubuntu"/>
                <a:sym typeface="Ubuntu"/>
              </a:rPr>
              <a:t>i</a:t>
            </a:r>
            <a:r>
              <a:rPr lang="en-US" sz="4300" strike="noStrike" u="none">
                <a:solidFill>
                  <a:srgbClr val="000000"/>
                </a:solidFill>
                <a:latin typeface="Ubuntu"/>
                <a:ea typeface="Ubuntu"/>
                <a:cs typeface="Ubuntu"/>
                <a:sym typeface="Ubuntu"/>
              </a:rPr>
              <a:t>sa y</a:t>
            </a:r>
            <a:r>
              <a:rPr lang="en-US" sz="4300" strike="noStrike" u="none">
                <a:solidFill>
                  <a:srgbClr val="000000"/>
                </a:solidFill>
                <a:latin typeface="Ubuntu"/>
                <a:ea typeface="Ubuntu"/>
                <a:cs typeface="Ubuntu"/>
                <a:sym typeface="Ubuntu"/>
              </a:rPr>
              <a:t> </a:t>
            </a:r>
            <a:r>
              <a:rPr lang="en-US" sz="4300" strike="noStrike" u="none">
                <a:solidFill>
                  <a:srgbClr val="000000"/>
                </a:solidFill>
                <a:latin typeface="Ubuntu"/>
                <a:ea typeface="Ubuntu"/>
                <a:cs typeface="Ubuntu"/>
                <a:sym typeface="Ubuntu"/>
              </a:rPr>
              <a:t>c</a:t>
            </a:r>
            <a:r>
              <a:rPr lang="en-US" sz="4300" strike="noStrike" u="none">
                <a:solidFill>
                  <a:srgbClr val="000000"/>
                </a:solidFill>
                <a:latin typeface="Ubuntu"/>
                <a:ea typeface="Ubuntu"/>
                <a:cs typeface="Ubuntu"/>
                <a:sym typeface="Ubuntu"/>
              </a:rPr>
              <a:t>o</a:t>
            </a:r>
            <a:r>
              <a:rPr lang="en-US" sz="4300" strike="noStrike" u="none">
                <a:solidFill>
                  <a:srgbClr val="000000"/>
                </a:solidFill>
                <a:latin typeface="Ubuntu"/>
                <a:ea typeface="Ubuntu"/>
                <a:cs typeface="Ubuntu"/>
                <a:sym typeface="Ubuntu"/>
              </a:rPr>
              <a:t>h</a:t>
            </a:r>
            <a:r>
              <a:rPr lang="en-US" sz="4300" strike="noStrike" u="none">
                <a:solidFill>
                  <a:srgbClr val="000000"/>
                </a:solidFill>
                <a:latin typeface="Ubuntu"/>
                <a:ea typeface="Ubuntu"/>
                <a:cs typeface="Ubuntu"/>
                <a:sym typeface="Ubuntu"/>
              </a:rPr>
              <a:t>e</a:t>
            </a:r>
            <a:r>
              <a:rPr lang="en-US" sz="4300" strike="noStrike" u="none">
                <a:solidFill>
                  <a:srgbClr val="000000"/>
                </a:solidFill>
                <a:latin typeface="Ubuntu"/>
                <a:ea typeface="Ubuntu"/>
                <a:cs typeface="Ubuntu"/>
                <a:sym typeface="Ubuntu"/>
              </a:rPr>
              <a:t>r</a:t>
            </a:r>
            <a:r>
              <a:rPr lang="en-US" sz="4300" strike="noStrike" u="none">
                <a:solidFill>
                  <a:srgbClr val="000000"/>
                </a:solidFill>
                <a:latin typeface="Ubuntu"/>
                <a:ea typeface="Ubuntu"/>
                <a:cs typeface="Ubuntu"/>
                <a:sym typeface="Ubuntu"/>
              </a:rPr>
              <a:t>en</a:t>
            </a:r>
            <a:r>
              <a:rPr lang="en-US" sz="4300" strike="noStrike" u="none">
                <a:solidFill>
                  <a:srgbClr val="000000"/>
                </a:solidFill>
                <a:latin typeface="Ubuntu"/>
                <a:ea typeface="Ubuntu"/>
                <a:cs typeface="Ubuntu"/>
                <a:sym typeface="Ubuntu"/>
              </a:rPr>
              <a:t>t</a:t>
            </a:r>
            <a:r>
              <a:rPr lang="en-US" sz="4300" strike="noStrike" u="none">
                <a:solidFill>
                  <a:srgbClr val="000000"/>
                </a:solidFill>
                <a:latin typeface="Ubuntu"/>
                <a:ea typeface="Ubuntu"/>
                <a:cs typeface="Ubuntu"/>
                <a:sym typeface="Ubuntu"/>
              </a:rPr>
              <a:t>e</a:t>
            </a:r>
            <a:r>
              <a:rPr lang="en-US" sz="4300" strike="noStrike" u="none">
                <a:solidFill>
                  <a:srgbClr val="000000"/>
                </a:solidFill>
                <a:latin typeface="Ubuntu"/>
                <a:ea typeface="Ubuntu"/>
                <a:cs typeface="Ubuntu"/>
                <a:sym typeface="Ubuntu"/>
              </a:rPr>
              <a:t>.</a:t>
            </a:r>
          </a:p>
          <a:p>
            <a:pPr algn="l" marL="928371" indent="-464186" lvl="1">
              <a:lnSpc>
                <a:spcPts val="9030"/>
              </a:lnSpc>
              <a:buFont typeface="Arial"/>
              <a:buChar char="•"/>
            </a:pPr>
            <a:r>
              <a:rPr lang="en-US" sz="4300" strike="noStrike" u="none">
                <a:solidFill>
                  <a:srgbClr val="000000"/>
                </a:solidFill>
                <a:latin typeface="Ubuntu"/>
                <a:ea typeface="Ubuntu"/>
                <a:cs typeface="Ubuntu"/>
                <a:sym typeface="Ubuntu"/>
              </a:rPr>
              <a:t>Evit</a:t>
            </a:r>
            <a:r>
              <a:rPr lang="en-US" sz="4300" strike="noStrike" u="none">
                <a:solidFill>
                  <a:srgbClr val="000000"/>
                </a:solidFill>
                <a:latin typeface="Ubuntu"/>
                <a:ea typeface="Ubuntu"/>
                <a:cs typeface="Ubuntu"/>
                <a:sym typeface="Ubuntu"/>
              </a:rPr>
              <a:t>a </a:t>
            </a:r>
            <a:r>
              <a:rPr lang="en-US" sz="4300" strike="noStrike" u="none">
                <a:solidFill>
                  <a:srgbClr val="000000"/>
                </a:solidFill>
                <a:latin typeface="Ubuntu"/>
                <a:ea typeface="Ubuntu"/>
                <a:cs typeface="Ubuntu"/>
                <a:sym typeface="Ubuntu"/>
              </a:rPr>
              <a:t>amb</a:t>
            </a:r>
            <a:r>
              <a:rPr lang="en-US" sz="4300" strike="noStrike" u="none">
                <a:solidFill>
                  <a:srgbClr val="000000"/>
                </a:solidFill>
                <a:latin typeface="Ubuntu"/>
                <a:ea typeface="Ubuntu"/>
                <a:cs typeface="Ubuntu"/>
                <a:sym typeface="Ubuntu"/>
              </a:rPr>
              <a:t>ig</a:t>
            </a:r>
            <a:r>
              <a:rPr lang="en-US" sz="4300" strike="noStrike" u="none">
                <a:solidFill>
                  <a:srgbClr val="000000"/>
                </a:solidFill>
                <a:latin typeface="Ubuntu"/>
                <a:ea typeface="Ubuntu"/>
                <a:cs typeface="Ubuntu"/>
                <a:sym typeface="Ubuntu"/>
              </a:rPr>
              <a:t>ü</a:t>
            </a:r>
            <a:r>
              <a:rPr lang="en-US" sz="4300" strike="noStrike" u="none">
                <a:solidFill>
                  <a:srgbClr val="000000"/>
                </a:solidFill>
                <a:latin typeface="Ubuntu"/>
                <a:ea typeface="Ubuntu"/>
                <a:cs typeface="Ubuntu"/>
                <a:sym typeface="Ubuntu"/>
              </a:rPr>
              <a:t>ed</a:t>
            </a:r>
            <a:r>
              <a:rPr lang="en-US" sz="4300" strike="noStrike" u="none">
                <a:solidFill>
                  <a:srgbClr val="000000"/>
                </a:solidFill>
                <a:latin typeface="Ubuntu"/>
                <a:ea typeface="Ubuntu"/>
                <a:cs typeface="Ubuntu"/>
                <a:sym typeface="Ubuntu"/>
              </a:rPr>
              <a:t>ades</a:t>
            </a:r>
            <a:r>
              <a:rPr lang="en-US" sz="4300" strike="noStrike" u="none">
                <a:solidFill>
                  <a:srgbClr val="000000"/>
                </a:solidFill>
                <a:latin typeface="Ubuntu"/>
                <a:ea typeface="Ubuntu"/>
                <a:cs typeface="Ubuntu"/>
                <a:sym typeface="Ubuntu"/>
              </a:rPr>
              <a:t> </a:t>
            </a:r>
            <a:r>
              <a:rPr lang="en-US" sz="4300" strike="noStrike" u="none">
                <a:solidFill>
                  <a:srgbClr val="000000"/>
                </a:solidFill>
                <a:latin typeface="Ubuntu"/>
                <a:ea typeface="Ubuntu"/>
                <a:cs typeface="Ubuntu"/>
                <a:sym typeface="Ubuntu"/>
              </a:rPr>
              <a:t>y</a:t>
            </a:r>
            <a:r>
              <a:rPr lang="en-US" sz="4300" strike="noStrike" u="none">
                <a:solidFill>
                  <a:srgbClr val="000000"/>
                </a:solidFill>
                <a:latin typeface="Ubuntu"/>
                <a:ea typeface="Ubuntu"/>
                <a:cs typeface="Ubuntu"/>
                <a:sym typeface="Ubuntu"/>
              </a:rPr>
              <a:t> </a:t>
            </a:r>
            <a:r>
              <a:rPr lang="en-US" sz="4300" strike="noStrike" u="none">
                <a:solidFill>
                  <a:srgbClr val="000000"/>
                </a:solidFill>
                <a:latin typeface="Ubuntu"/>
                <a:ea typeface="Ubuntu"/>
                <a:cs typeface="Ubuntu"/>
                <a:sym typeface="Ubuntu"/>
              </a:rPr>
              <a:t>ma</a:t>
            </a:r>
            <a:r>
              <a:rPr lang="en-US" sz="4300" strike="noStrike" u="none">
                <a:solidFill>
                  <a:srgbClr val="000000"/>
                </a:solidFill>
                <a:latin typeface="Ubuntu"/>
                <a:ea typeface="Ubuntu"/>
                <a:cs typeface="Ubuntu"/>
                <a:sym typeface="Ubuntu"/>
              </a:rPr>
              <a:t>l</a:t>
            </a:r>
            <a:r>
              <a:rPr lang="en-US" sz="4300" strike="noStrike" u="none">
                <a:solidFill>
                  <a:srgbClr val="000000"/>
                </a:solidFill>
                <a:latin typeface="Ubuntu"/>
                <a:ea typeface="Ubuntu"/>
                <a:cs typeface="Ubuntu"/>
                <a:sym typeface="Ubuntu"/>
              </a:rPr>
              <a:t>entendidos</a:t>
            </a:r>
            <a:r>
              <a:rPr lang="en-US" sz="4300" strike="noStrike" u="none">
                <a:solidFill>
                  <a:srgbClr val="000000"/>
                </a:solidFill>
                <a:latin typeface="Ubuntu"/>
                <a:ea typeface="Ubuntu"/>
                <a:cs typeface="Ubuntu"/>
                <a:sym typeface="Ubuntu"/>
              </a:rPr>
              <a:t>.</a:t>
            </a:r>
          </a:p>
          <a:p>
            <a:pPr algn="l" marL="928371" indent="-464186" lvl="1">
              <a:lnSpc>
                <a:spcPts val="9030"/>
              </a:lnSpc>
              <a:buFont typeface="Arial"/>
              <a:buChar char="•"/>
            </a:pPr>
            <a:r>
              <a:rPr lang="en-US" sz="4300" strike="noStrike" u="none">
                <a:solidFill>
                  <a:srgbClr val="000000"/>
                </a:solidFill>
                <a:latin typeface="Ubuntu"/>
                <a:ea typeface="Ubuntu"/>
                <a:cs typeface="Ubuntu"/>
                <a:sym typeface="Ubuntu"/>
              </a:rPr>
              <a:t>R</a:t>
            </a:r>
            <a:r>
              <a:rPr lang="en-US" sz="4300" strike="noStrike" u="none">
                <a:solidFill>
                  <a:srgbClr val="000000"/>
                </a:solidFill>
                <a:latin typeface="Ubuntu"/>
                <a:ea typeface="Ubuntu"/>
                <a:cs typeface="Ubuntu"/>
                <a:sym typeface="Ubuntu"/>
              </a:rPr>
              <a:t>e</a:t>
            </a:r>
            <a:r>
              <a:rPr lang="en-US" sz="4300" strike="noStrike" u="none">
                <a:solidFill>
                  <a:srgbClr val="000000"/>
                </a:solidFill>
                <a:latin typeface="Ubuntu"/>
                <a:ea typeface="Ubuntu"/>
                <a:cs typeface="Ubuntu"/>
                <a:sym typeface="Ubuntu"/>
              </a:rPr>
              <a:t>fu</a:t>
            </a:r>
            <a:r>
              <a:rPr lang="en-US" sz="4300" strike="noStrike" u="none">
                <a:solidFill>
                  <a:srgbClr val="000000"/>
                </a:solidFill>
                <a:latin typeface="Ubuntu"/>
                <a:ea typeface="Ubuntu"/>
                <a:cs typeface="Ubuntu"/>
                <a:sym typeface="Ubuntu"/>
              </a:rPr>
              <a:t>er</a:t>
            </a:r>
            <a:r>
              <a:rPr lang="en-US" sz="4300" strike="noStrike" u="none">
                <a:solidFill>
                  <a:srgbClr val="000000"/>
                </a:solidFill>
                <a:latin typeface="Ubuntu"/>
                <a:ea typeface="Ubuntu"/>
                <a:cs typeface="Ubuntu"/>
                <a:sym typeface="Ubuntu"/>
              </a:rPr>
              <a:t>za</a:t>
            </a:r>
            <a:r>
              <a:rPr lang="en-US" sz="4300" strike="noStrike" u="none">
                <a:solidFill>
                  <a:srgbClr val="000000"/>
                </a:solidFill>
                <a:latin typeface="Ubuntu"/>
                <a:ea typeface="Ubuntu"/>
                <a:cs typeface="Ubuntu"/>
                <a:sym typeface="Ubuntu"/>
              </a:rPr>
              <a:t> </a:t>
            </a:r>
            <a:r>
              <a:rPr lang="en-US" sz="4300" strike="noStrike" u="none">
                <a:solidFill>
                  <a:srgbClr val="000000"/>
                </a:solidFill>
                <a:latin typeface="Ubuntu"/>
                <a:ea typeface="Ubuntu"/>
                <a:cs typeface="Ubuntu"/>
                <a:sym typeface="Ubuntu"/>
              </a:rPr>
              <a:t>l</a:t>
            </a:r>
            <a:r>
              <a:rPr lang="en-US" sz="4300" strike="noStrike" u="none">
                <a:solidFill>
                  <a:srgbClr val="000000"/>
                </a:solidFill>
                <a:latin typeface="Ubuntu"/>
                <a:ea typeface="Ubuntu"/>
                <a:cs typeface="Ubuntu"/>
                <a:sym typeface="Ubuntu"/>
              </a:rPr>
              <a:t>a</a:t>
            </a:r>
            <a:r>
              <a:rPr lang="en-US" sz="4300" strike="noStrike" u="none">
                <a:solidFill>
                  <a:srgbClr val="000000"/>
                </a:solidFill>
                <a:latin typeface="Ubuntu"/>
                <a:ea typeface="Ubuntu"/>
                <a:cs typeface="Ubuntu"/>
                <a:sym typeface="Ubuntu"/>
              </a:rPr>
              <a:t> </a:t>
            </a:r>
            <a:r>
              <a:rPr lang="en-US" sz="4300" strike="noStrike" u="none">
                <a:solidFill>
                  <a:srgbClr val="000000"/>
                </a:solidFill>
                <a:latin typeface="Ubuntu"/>
                <a:ea typeface="Ubuntu"/>
                <a:cs typeface="Ubuntu"/>
                <a:sym typeface="Ubuntu"/>
              </a:rPr>
              <a:t>c</a:t>
            </a:r>
            <a:r>
              <a:rPr lang="en-US" sz="4300" strike="noStrike" u="none">
                <a:solidFill>
                  <a:srgbClr val="000000"/>
                </a:solidFill>
                <a:latin typeface="Ubuntu"/>
                <a:ea typeface="Ubuntu"/>
                <a:cs typeface="Ubuntu"/>
                <a:sym typeface="Ubuntu"/>
              </a:rPr>
              <a:t>red</a:t>
            </a:r>
            <a:r>
              <a:rPr lang="en-US" sz="4300" strike="noStrike" u="none">
                <a:solidFill>
                  <a:srgbClr val="000000"/>
                </a:solidFill>
                <a:latin typeface="Ubuntu"/>
                <a:ea typeface="Ubuntu"/>
                <a:cs typeface="Ubuntu"/>
                <a:sym typeface="Ubuntu"/>
              </a:rPr>
              <a:t>i</a:t>
            </a:r>
            <a:r>
              <a:rPr lang="en-US" sz="4300" strike="noStrike" u="none">
                <a:solidFill>
                  <a:srgbClr val="000000"/>
                </a:solidFill>
                <a:latin typeface="Ubuntu"/>
                <a:ea typeface="Ubuntu"/>
                <a:cs typeface="Ubuntu"/>
                <a:sym typeface="Ubuntu"/>
              </a:rPr>
              <a:t>bilid</a:t>
            </a:r>
            <a:r>
              <a:rPr lang="en-US" sz="4300" strike="noStrike" u="none">
                <a:solidFill>
                  <a:srgbClr val="000000"/>
                </a:solidFill>
                <a:latin typeface="Ubuntu"/>
                <a:ea typeface="Ubuntu"/>
                <a:cs typeface="Ubuntu"/>
                <a:sym typeface="Ubuntu"/>
              </a:rPr>
              <a:t>a</a:t>
            </a:r>
            <a:r>
              <a:rPr lang="en-US" sz="4300" strike="noStrike" u="none">
                <a:solidFill>
                  <a:srgbClr val="000000"/>
                </a:solidFill>
                <a:latin typeface="Ubuntu"/>
                <a:ea typeface="Ubuntu"/>
                <a:cs typeface="Ubuntu"/>
                <a:sym typeface="Ubuntu"/>
              </a:rPr>
              <a:t>d</a:t>
            </a:r>
            <a:r>
              <a:rPr lang="en-US" sz="4300" strike="noStrike" u="none">
                <a:solidFill>
                  <a:srgbClr val="000000"/>
                </a:solidFill>
                <a:latin typeface="Ubuntu"/>
                <a:ea typeface="Ubuntu"/>
                <a:cs typeface="Ubuntu"/>
                <a:sym typeface="Ubuntu"/>
              </a:rPr>
              <a:t> </a:t>
            </a:r>
            <a:r>
              <a:rPr lang="en-US" sz="4300" strike="noStrike" u="none">
                <a:solidFill>
                  <a:srgbClr val="000000"/>
                </a:solidFill>
                <a:latin typeface="Ubuntu"/>
                <a:ea typeface="Ubuntu"/>
                <a:cs typeface="Ubuntu"/>
                <a:sym typeface="Ubuntu"/>
              </a:rPr>
              <a:t>y</a:t>
            </a:r>
            <a:r>
              <a:rPr lang="en-US" sz="4300" strike="noStrike" u="none">
                <a:solidFill>
                  <a:srgbClr val="000000"/>
                </a:solidFill>
                <a:latin typeface="Ubuntu"/>
                <a:ea typeface="Ubuntu"/>
                <a:cs typeface="Ubuntu"/>
                <a:sym typeface="Ubuntu"/>
              </a:rPr>
              <a:t> pr</a:t>
            </a:r>
            <a:r>
              <a:rPr lang="en-US" sz="4300" strike="noStrike" u="none">
                <a:solidFill>
                  <a:srgbClr val="000000"/>
                </a:solidFill>
                <a:latin typeface="Ubuntu"/>
                <a:ea typeface="Ubuntu"/>
                <a:cs typeface="Ubuntu"/>
                <a:sym typeface="Ubuntu"/>
              </a:rPr>
              <a:t>ofes</a:t>
            </a:r>
            <a:r>
              <a:rPr lang="en-US" sz="4300" strike="noStrike" u="none">
                <a:solidFill>
                  <a:srgbClr val="000000"/>
                </a:solidFill>
                <a:latin typeface="Ubuntu"/>
                <a:ea typeface="Ubuntu"/>
                <a:cs typeface="Ubuntu"/>
                <a:sym typeface="Ubuntu"/>
              </a:rPr>
              <a:t>i</a:t>
            </a:r>
            <a:r>
              <a:rPr lang="en-US" sz="4300" strike="noStrike" u="none">
                <a:solidFill>
                  <a:srgbClr val="000000"/>
                </a:solidFill>
                <a:latin typeface="Ubuntu"/>
                <a:ea typeface="Ubuntu"/>
                <a:cs typeface="Ubuntu"/>
                <a:sym typeface="Ubuntu"/>
              </a:rPr>
              <a:t>o</a:t>
            </a:r>
            <a:r>
              <a:rPr lang="en-US" sz="4300" strike="noStrike" u="none">
                <a:solidFill>
                  <a:srgbClr val="000000"/>
                </a:solidFill>
                <a:latin typeface="Ubuntu"/>
                <a:ea typeface="Ubuntu"/>
                <a:cs typeface="Ubuntu"/>
                <a:sym typeface="Ubuntu"/>
              </a:rPr>
              <a:t>n</a:t>
            </a:r>
            <a:r>
              <a:rPr lang="en-US" sz="4300" strike="noStrike" u="none">
                <a:solidFill>
                  <a:srgbClr val="000000"/>
                </a:solidFill>
                <a:latin typeface="Ubuntu"/>
                <a:ea typeface="Ubuntu"/>
                <a:cs typeface="Ubuntu"/>
                <a:sym typeface="Ubuntu"/>
              </a:rPr>
              <a:t>al</a:t>
            </a:r>
            <a:r>
              <a:rPr lang="en-US" sz="4300" strike="noStrike" u="none">
                <a:solidFill>
                  <a:srgbClr val="000000"/>
                </a:solidFill>
                <a:latin typeface="Ubuntu"/>
                <a:ea typeface="Ubuntu"/>
                <a:cs typeface="Ubuntu"/>
                <a:sym typeface="Ubuntu"/>
              </a:rPr>
              <a:t>i</a:t>
            </a:r>
            <a:r>
              <a:rPr lang="en-US" sz="4300" strike="noStrike" u="none">
                <a:solidFill>
                  <a:srgbClr val="000000"/>
                </a:solidFill>
                <a:latin typeface="Ubuntu"/>
                <a:ea typeface="Ubuntu"/>
                <a:cs typeface="Ubuntu"/>
                <a:sym typeface="Ubuntu"/>
              </a:rPr>
              <a:t>smo d</a:t>
            </a:r>
            <a:r>
              <a:rPr lang="en-US" sz="4300" strike="noStrike" u="none">
                <a:solidFill>
                  <a:srgbClr val="000000"/>
                </a:solidFill>
                <a:latin typeface="Ubuntu"/>
                <a:ea typeface="Ubuntu"/>
                <a:cs typeface="Ubuntu"/>
                <a:sym typeface="Ubuntu"/>
              </a:rPr>
              <a:t>el e</a:t>
            </a:r>
            <a:r>
              <a:rPr lang="en-US" sz="4300" strike="noStrike" u="none">
                <a:solidFill>
                  <a:srgbClr val="000000"/>
                </a:solidFill>
                <a:latin typeface="Ubuntu"/>
                <a:ea typeface="Ubuntu"/>
                <a:cs typeface="Ubuntu"/>
                <a:sym typeface="Ubuntu"/>
              </a:rPr>
              <a:t>misor</a:t>
            </a:r>
            <a:r>
              <a:rPr lang="en-US" sz="4300" strike="noStrike" u="none">
                <a:solidFill>
                  <a:srgbClr val="000000"/>
                </a:solidFill>
                <a:latin typeface="Ubuntu"/>
                <a:ea typeface="Ubuntu"/>
                <a:cs typeface="Ubuntu"/>
                <a:sym typeface="Ubuntu"/>
              </a:rPr>
              <a:t>.</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grpSp>
        <p:nvGrpSpPr>
          <p:cNvPr name="Group 3" id="3"/>
          <p:cNvGrpSpPr/>
          <p:nvPr/>
        </p:nvGrpSpPr>
        <p:grpSpPr>
          <a:xfrm rot="0">
            <a:off x="782179" y="534995"/>
            <a:ext cx="16989869" cy="1479091"/>
            <a:chOff x="0" y="0"/>
            <a:chExt cx="3684777" cy="320786"/>
          </a:xfrm>
        </p:grpSpPr>
        <p:sp>
          <p:nvSpPr>
            <p:cNvPr name="Freeform 4" id="4"/>
            <p:cNvSpPr/>
            <p:nvPr/>
          </p:nvSpPr>
          <p:spPr>
            <a:xfrm flipH="false" flipV="false" rot="0">
              <a:off x="0" y="0"/>
              <a:ext cx="3684777" cy="320786"/>
            </a:xfrm>
            <a:custGeom>
              <a:avLst/>
              <a:gdLst/>
              <a:ahLst/>
              <a:cxnLst/>
              <a:rect r="r" b="b" t="t" l="l"/>
              <a:pathLst>
                <a:path h="320786" w="3684777">
                  <a:moveTo>
                    <a:pt x="0" y="0"/>
                  </a:moveTo>
                  <a:lnTo>
                    <a:pt x="3684777" y="0"/>
                  </a:lnTo>
                  <a:lnTo>
                    <a:pt x="3684777" y="320786"/>
                  </a:lnTo>
                  <a:lnTo>
                    <a:pt x="0" y="320786"/>
                  </a:lnTo>
                  <a:close/>
                </a:path>
              </a:pathLst>
            </a:custGeom>
            <a:solidFill>
              <a:srgbClr val="FDC640"/>
            </a:solidFill>
            <a:ln w="19050" cap="sq">
              <a:solidFill>
                <a:srgbClr val="000000"/>
              </a:solidFill>
              <a:prstDash val="solid"/>
              <a:miter/>
            </a:ln>
          </p:spPr>
        </p:sp>
        <p:sp>
          <p:nvSpPr>
            <p:cNvPr name="TextBox 5" id="5"/>
            <p:cNvSpPr txBox="true"/>
            <p:nvPr/>
          </p:nvSpPr>
          <p:spPr>
            <a:xfrm>
              <a:off x="0" y="-28575"/>
              <a:ext cx="3684777" cy="349361"/>
            </a:xfrm>
            <a:prstGeom prst="rect">
              <a:avLst/>
            </a:prstGeom>
          </p:spPr>
          <p:txBody>
            <a:bodyPr anchor="ctr" rtlCol="false" tIns="61690" lIns="61690" bIns="61690" rIns="61690"/>
            <a:lstStyle/>
            <a:p>
              <a:pPr algn="ctr">
                <a:lnSpc>
                  <a:spcPts val="2660"/>
                </a:lnSpc>
              </a:pPr>
            </a:p>
          </p:txBody>
        </p:sp>
      </p:grpSp>
      <p:sp>
        <p:nvSpPr>
          <p:cNvPr name="TextBox 6" id="6"/>
          <p:cNvSpPr txBox="true"/>
          <p:nvPr/>
        </p:nvSpPr>
        <p:spPr>
          <a:xfrm rot="0">
            <a:off x="1157804" y="647486"/>
            <a:ext cx="16238618" cy="1120760"/>
          </a:xfrm>
          <a:prstGeom prst="rect">
            <a:avLst/>
          </a:prstGeom>
        </p:spPr>
        <p:txBody>
          <a:bodyPr anchor="t" rtlCol="false" tIns="0" lIns="0" bIns="0" rIns="0">
            <a:spAutoFit/>
          </a:bodyPr>
          <a:lstStyle/>
          <a:p>
            <a:pPr algn="ctr" marL="0" indent="0" lvl="0">
              <a:lnSpc>
                <a:spcPts val="9100"/>
              </a:lnSpc>
              <a:spcBef>
                <a:spcPct val="0"/>
              </a:spcBef>
            </a:pPr>
            <a:r>
              <a:rPr lang="en-US" sz="6500">
                <a:solidFill>
                  <a:srgbClr val="000000"/>
                </a:solidFill>
                <a:latin typeface="Candal"/>
                <a:ea typeface="Candal"/>
                <a:cs typeface="Candal"/>
                <a:sym typeface="Candal"/>
              </a:rPr>
              <a:t>ELEM</a:t>
            </a:r>
            <a:r>
              <a:rPr lang="en-US" sz="6500">
                <a:solidFill>
                  <a:srgbClr val="000000"/>
                </a:solidFill>
                <a:latin typeface="Candal"/>
                <a:ea typeface="Candal"/>
                <a:cs typeface="Candal"/>
                <a:sym typeface="Candal"/>
              </a:rPr>
              <a:t>ENTOS CLAVE DE LA GRAMÁTICA</a:t>
            </a:r>
          </a:p>
        </p:txBody>
      </p:sp>
      <p:sp>
        <p:nvSpPr>
          <p:cNvPr name="TextBox 7" id="7"/>
          <p:cNvSpPr txBox="true"/>
          <p:nvPr/>
        </p:nvSpPr>
        <p:spPr>
          <a:xfrm rot="0">
            <a:off x="4358938" y="2005864"/>
            <a:ext cx="13413109" cy="7873365"/>
          </a:xfrm>
          <a:prstGeom prst="rect">
            <a:avLst/>
          </a:prstGeom>
        </p:spPr>
        <p:txBody>
          <a:bodyPr anchor="t" rtlCol="false" tIns="0" lIns="0" bIns="0" rIns="0">
            <a:spAutoFit/>
          </a:bodyPr>
          <a:lstStyle/>
          <a:p>
            <a:pPr algn="l" marL="971550" indent="-485775" lvl="1">
              <a:lnSpc>
                <a:spcPts val="7830"/>
              </a:lnSpc>
              <a:buFont typeface="Arial"/>
              <a:buChar char="•"/>
            </a:pPr>
            <a:r>
              <a:rPr lang="en-US" b="true" sz="4500">
                <a:solidFill>
                  <a:srgbClr val="000000"/>
                </a:solidFill>
                <a:latin typeface="Ubuntu Bold"/>
                <a:ea typeface="Ubuntu Bold"/>
                <a:cs typeface="Ubuntu Bold"/>
                <a:sym typeface="Ubuntu Bold"/>
              </a:rPr>
              <a:t>Ort</a:t>
            </a:r>
            <a:r>
              <a:rPr lang="en-US" b="true" sz="4500">
                <a:solidFill>
                  <a:srgbClr val="000000"/>
                </a:solidFill>
                <a:latin typeface="Ubuntu Bold"/>
                <a:ea typeface="Ubuntu Bold"/>
                <a:cs typeface="Ubuntu Bold"/>
                <a:sym typeface="Ubuntu Bold"/>
              </a:rPr>
              <a:t>ografía: </a:t>
            </a:r>
            <a:r>
              <a:rPr lang="en-US" sz="4500">
                <a:solidFill>
                  <a:srgbClr val="000000"/>
                </a:solidFill>
                <a:latin typeface="Ubuntu"/>
                <a:ea typeface="Ubuntu"/>
                <a:cs typeface="Ubuntu"/>
                <a:sym typeface="Ubuntu"/>
              </a:rPr>
              <a:t>Uso correcto de letras, tildes y signos de puntuación.</a:t>
            </a:r>
          </a:p>
          <a:p>
            <a:pPr algn="l" marL="971550" indent="-485775" lvl="1">
              <a:lnSpc>
                <a:spcPts val="7830"/>
              </a:lnSpc>
              <a:buFont typeface="Arial"/>
              <a:buChar char="•"/>
            </a:pPr>
            <a:r>
              <a:rPr lang="en-US" b="true" sz="4500">
                <a:solidFill>
                  <a:srgbClr val="000000"/>
                </a:solidFill>
                <a:latin typeface="Ubuntu Bold"/>
                <a:ea typeface="Ubuntu Bold"/>
                <a:cs typeface="Ubuntu Bold"/>
                <a:sym typeface="Ubuntu Bold"/>
              </a:rPr>
              <a:t>Morfología: </a:t>
            </a:r>
            <a:r>
              <a:rPr lang="en-US" sz="4500">
                <a:solidFill>
                  <a:srgbClr val="000000"/>
                </a:solidFill>
                <a:latin typeface="Ubuntu"/>
                <a:ea typeface="Ubuntu"/>
                <a:cs typeface="Ubuntu"/>
                <a:sym typeface="Ubuntu"/>
              </a:rPr>
              <a:t>Formación y modificación de palabras (verbo, sustantivo, adjetivo, etc.).</a:t>
            </a:r>
          </a:p>
          <a:p>
            <a:pPr algn="l" marL="971550" indent="-485775" lvl="1">
              <a:lnSpc>
                <a:spcPts val="7830"/>
              </a:lnSpc>
              <a:buFont typeface="Arial"/>
              <a:buChar char="•"/>
            </a:pPr>
            <a:r>
              <a:rPr lang="en-US" b="true" sz="4500">
                <a:solidFill>
                  <a:srgbClr val="000000"/>
                </a:solidFill>
                <a:latin typeface="Ubuntu Bold"/>
                <a:ea typeface="Ubuntu Bold"/>
                <a:cs typeface="Ubuntu Bold"/>
                <a:sym typeface="Ubuntu Bold"/>
              </a:rPr>
              <a:t>Sintaxis: </a:t>
            </a:r>
            <a:r>
              <a:rPr lang="en-US" sz="4500">
                <a:solidFill>
                  <a:srgbClr val="000000"/>
                </a:solidFill>
                <a:latin typeface="Ubuntu"/>
                <a:ea typeface="Ubuntu"/>
                <a:cs typeface="Ubuntu"/>
                <a:sym typeface="Ubuntu"/>
              </a:rPr>
              <a:t>Orden lógico de las palabras en la oración para dar sentido.</a:t>
            </a:r>
          </a:p>
          <a:p>
            <a:pPr algn="l" marL="971550" indent="-485775" lvl="1">
              <a:lnSpc>
                <a:spcPts val="7830"/>
              </a:lnSpc>
              <a:buFont typeface="Arial"/>
              <a:buChar char="•"/>
            </a:pPr>
            <a:r>
              <a:rPr lang="en-US" b="true" sz="4500">
                <a:solidFill>
                  <a:srgbClr val="000000"/>
                </a:solidFill>
                <a:latin typeface="Ubuntu Bold"/>
                <a:ea typeface="Ubuntu Bold"/>
                <a:cs typeface="Ubuntu Bold"/>
                <a:sym typeface="Ubuntu Bold"/>
              </a:rPr>
              <a:t>Concordancia: </a:t>
            </a:r>
            <a:r>
              <a:rPr lang="en-US" sz="4500">
                <a:solidFill>
                  <a:srgbClr val="000000"/>
                </a:solidFill>
                <a:latin typeface="Ubuntu"/>
                <a:ea typeface="Ubuntu"/>
                <a:cs typeface="Ubuntu"/>
                <a:sym typeface="Ubuntu"/>
              </a:rPr>
              <a:t>Relación adecuada entre género, número y persona.</a:t>
            </a:r>
          </a:p>
        </p:txBody>
      </p:sp>
      <p:sp>
        <p:nvSpPr>
          <p:cNvPr name="Freeform 8" id="8"/>
          <p:cNvSpPr/>
          <p:nvPr/>
        </p:nvSpPr>
        <p:spPr>
          <a:xfrm flipH="false" flipV="false" rot="1299978">
            <a:off x="88252" y="3064865"/>
            <a:ext cx="2139105" cy="4157271"/>
          </a:xfrm>
          <a:custGeom>
            <a:avLst/>
            <a:gdLst/>
            <a:ahLst/>
            <a:cxnLst/>
            <a:rect r="r" b="b" t="t" l="l"/>
            <a:pathLst>
              <a:path h="4157271" w="2139105">
                <a:moveTo>
                  <a:pt x="0" y="0"/>
                </a:moveTo>
                <a:lnTo>
                  <a:pt x="2139104" y="0"/>
                </a:lnTo>
                <a:lnTo>
                  <a:pt x="2139104" y="4157270"/>
                </a:lnTo>
                <a:lnTo>
                  <a:pt x="0" y="415727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9" id="9"/>
          <p:cNvSpPr/>
          <p:nvPr/>
        </p:nvSpPr>
        <p:spPr>
          <a:xfrm flipH="false" flipV="false" rot="1753529">
            <a:off x="1890421" y="4000641"/>
            <a:ext cx="930361" cy="4782232"/>
          </a:xfrm>
          <a:custGeom>
            <a:avLst/>
            <a:gdLst/>
            <a:ahLst/>
            <a:cxnLst/>
            <a:rect r="r" b="b" t="t" l="l"/>
            <a:pathLst>
              <a:path h="4782232" w="930361">
                <a:moveTo>
                  <a:pt x="0" y="0"/>
                </a:moveTo>
                <a:lnTo>
                  <a:pt x="930362" y="0"/>
                </a:lnTo>
                <a:lnTo>
                  <a:pt x="930362" y="4782232"/>
                </a:lnTo>
                <a:lnTo>
                  <a:pt x="0" y="478223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0" id="10"/>
          <p:cNvSpPr/>
          <p:nvPr/>
        </p:nvSpPr>
        <p:spPr>
          <a:xfrm flipH="false" flipV="false" rot="-1537717">
            <a:off x="3450940" y="5814263"/>
            <a:ext cx="371696" cy="1154986"/>
          </a:xfrm>
          <a:custGeom>
            <a:avLst/>
            <a:gdLst/>
            <a:ahLst/>
            <a:cxnLst/>
            <a:rect r="r" b="b" t="t" l="l"/>
            <a:pathLst>
              <a:path h="1154986" w="371696">
                <a:moveTo>
                  <a:pt x="0" y="0"/>
                </a:moveTo>
                <a:lnTo>
                  <a:pt x="371696" y="0"/>
                </a:lnTo>
                <a:lnTo>
                  <a:pt x="371696" y="1154987"/>
                </a:lnTo>
                <a:lnTo>
                  <a:pt x="0" y="115498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1" id="11"/>
          <p:cNvSpPr/>
          <p:nvPr/>
        </p:nvSpPr>
        <p:spPr>
          <a:xfrm flipH="false" flipV="false" rot="7218345">
            <a:off x="2858583" y="6440803"/>
            <a:ext cx="371696" cy="1154986"/>
          </a:xfrm>
          <a:custGeom>
            <a:avLst/>
            <a:gdLst/>
            <a:ahLst/>
            <a:cxnLst/>
            <a:rect r="r" b="b" t="t" l="l"/>
            <a:pathLst>
              <a:path h="1154986" w="371696">
                <a:moveTo>
                  <a:pt x="0" y="0"/>
                </a:moveTo>
                <a:lnTo>
                  <a:pt x="371696" y="0"/>
                </a:lnTo>
                <a:lnTo>
                  <a:pt x="371696" y="1154987"/>
                </a:lnTo>
                <a:lnTo>
                  <a:pt x="0" y="1154987"/>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2" id="12"/>
          <p:cNvSpPr/>
          <p:nvPr/>
        </p:nvSpPr>
        <p:spPr>
          <a:xfrm flipH="false" flipV="false" rot="-6491728">
            <a:off x="3261641" y="2996967"/>
            <a:ext cx="371696" cy="1154986"/>
          </a:xfrm>
          <a:custGeom>
            <a:avLst/>
            <a:gdLst/>
            <a:ahLst/>
            <a:cxnLst/>
            <a:rect r="r" b="b" t="t" l="l"/>
            <a:pathLst>
              <a:path h="1154986" w="371696">
                <a:moveTo>
                  <a:pt x="0" y="0"/>
                </a:moveTo>
                <a:lnTo>
                  <a:pt x="371696" y="0"/>
                </a:lnTo>
                <a:lnTo>
                  <a:pt x="371696" y="1154986"/>
                </a:lnTo>
                <a:lnTo>
                  <a:pt x="0" y="115498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grpSp>
        <p:nvGrpSpPr>
          <p:cNvPr name="Group 3" id="3"/>
          <p:cNvGrpSpPr/>
          <p:nvPr/>
        </p:nvGrpSpPr>
        <p:grpSpPr>
          <a:xfrm rot="0">
            <a:off x="1028700" y="1028700"/>
            <a:ext cx="16230600" cy="1959078"/>
            <a:chOff x="0" y="0"/>
            <a:chExt cx="3520106" cy="424887"/>
          </a:xfrm>
        </p:grpSpPr>
        <p:sp>
          <p:nvSpPr>
            <p:cNvPr name="Freeform 4" id="4"/>
            <p:cNvSpPr/>
            <p:nvPr/>
          </p:nvSpPr>
          <p:spPr>
            <a:xfrm flipH="false" flipV="false" rot="0">
              <a:off x="0" y="0"/>
              <a:ext cx="3520106" cy="424887"/>
            </a:xfrm>
            <a:custGeom>
              <a:avLst/>
              <a:gdLst/>
              <a:ahLst/>
              <a:cxnLst/>
              <a:rect r="r" b="b" t="t" l="l"/>
              <a:pathLst>
                <a:path h="424887" w="3520106">
                  <a:moveTo>
                    <a:pt x="0" y="0"/>
                  </a:moveTo>
                  <a:lnTo>
                    <a:pt x="3520106" y="0"/>
                  </a:lnTo>
                  <a:lnTo>
                    <a:pt x="3520106" y="424887"/>
                  </a:lnTo>
                  <a:lnTo>
                    <a:pt x="0" y="424887"/>
                  </a:lnTo>
                  <a:close/>
                </a:path>
              </a:pathLst>
            </a:custGeom>
            <a:solidFill>
              <a:srgbClr val="FDC640"/>
            </a:solidFill>
            <a:ln w="19050" cap="sq">
              <a:solidFill>
                <a:srgbClr val="000000"/>
              </a:solidFill>
              <a:prstDash val="solid"/>
              <a:miter/>
            </a:ln>
          </p:spPr>
        </p:sp>
        <p:sp>
          <p:nvSpPr>
            <p:cNvPr name="TextBox 5" id="5"/>
            <p:cNvSpPr txBox="true"/>
            <p:nvPr/>
          </p:nvSpPr>
          <p:spPr>
            <a:xfrm>
              <a:off x="0" y="28575"/>
              <a:ext cx="3520106" cy="396312"/>
            </a:xfrm>
            <a:prstGeom prst="rect">
              <a:avLst/>
            </a:prstGeom>
          </p:spPr>
          <p:txBody>
            <a:bodyPr anchor="ctr" rtlCol="false" tIns="61690" lIns="61690" bIns="61690" rIns="61690"/>
            <a:lstStyle/>
            <a:p>
              <a:pPr algn="ctr">
                <a:lnSpc>
                  <a:spcPts val="2090"/>
                </a:lnSpc>
              </a:pPr>
            </a:p>
          </p:txBody>
        </p:sp>
      </p:grpSp>
      <p:sp>
        <p:nvSpPr>
          <p:cNvPr name="TextBox 6" id="6"/>
          <p:cNvSpPr txBox="true"/>
          <p:nvPr/>
        </p:nvSpPr>
        <p:spPr>
          <a:xfrm rot="0">
            <a:off x="1267203" y="1622738"/>
            <a:ext cx="15753595" cy="827413"/>
          </a:xfrm>
          <a:prstGeom prst="rect">
            <a:avLst/>
          </a:prstGeom>
        </p:spPr>
        <p:txBody>
          <a:bodyPr anchor="t" rtlCol="false" tIns="0" lIns="0" bIns="0" rIns="0">
            <a:spAutoFit/>
          </a:bodyPr>
          <a:lstStyle/>
          <a:p>
            <a:pPr algn="ctr" marL="0" indent="0" lvl="0">
              <a:lnSpc>
                <a:spcPts val="6490"/>
              </a:lnSpc>
            </a:pPr>
            <a:r>
              <a:rPr lang="en-US" sz="5900">
                <a:solidFill>
                  <a:srgbClr val="000000"/>
                </a:solidFill>
                <a:latin typeface="Candal"/>
                <a:ea typeface="Candal"/>
                <a:cs typeface="Candal"/>
                <a:sym typeface="Candal"/>
              </a:rPr>
              <a:t>¿QUÉ</a:t>
            </a:r>
            <a:r>
              <a:rPr lang="en-US" sz="5900">
                <a:solidFill>
                  <a:srgbClr val="000000"/>
                </a:solidFill>
                <a:latin typeface="Candal"/>
                <a:ea typeface="Candal"/>
                <a:cs typeface="Candal"/>
                <a:sym typeface="Candal"/>
              </a:rPr>
              <a:t> ES LA ESCRITURA?</a:t>
            </a:r>
          </a:p>
        </p:txBody>
      </p:sp>
      <p:sp>
        <p:nvSpPr>
          <p:cNvPr name="TextBox 7" id="7"/>
          <p:cNvSpPr txBox="true"/>
          <p:nvPr/>
        </p:nvSpPr>
        <p:spPr>
          <a:xfrm rot="0">
            <a:off x="1028700" y="3992614"/>
            <a:ext cx="8523825" cy="5067300"/>
          </a:xfrm>
          <a:prstGeom prst="rect">
            <a:avLst/>
          </a:prstGeom>
        </p:spPr>
        <p:txBody>
          <a:bodyPr anchor="t" rtlCol="false" tIns="0" lIns="0" bIns="0" rIns="0">
            <a:spAutoFit/>
          </a:bodyPr>
          <a:lstStyle/>
          <a:p>
            <a:pPr algn="l" marL="971550" indent="-485775" lvl="1">
              <a:lnSpc>
                <a:spcPts val="4950"/>
              </a:lnSpc>
              <a:buFont typeface="Arial"/>
              <a:buChar char="•"/>
            </a:pPr>
            <a:r>
              <a:rPr lang="en-US" sz="4500">
                <a:solidFill>
                  <a:srgbClr val="000000"/>
                </a:solidFill>
                <a:latin typeface="Ubuntu"/>
                <a:ea typeface="Ubuntu"/>
                <a:cs typeface="Ubuntu"/>
                <a:sym typeface="Ubuntu"/>
              </a:rPr>
              <a:t>Pr</a:t>
            </a:r>
            <a:r>
              <a:rPr lang="en-US" sz="4500">
                <a:solidFill>
                  <a:srgbClr val="000000"/>
                </a:solidFill>
                <a:latin typeface="Ubuntu"/>
                <a:ea typeface="Ubuntu"/>
                <a:cs typeface="Ubuntu"/>
                <a:sym typeface="Ubuntu"/>
              </a:rPr>
              <a:t>oceso de plasmar ideas, pensamientos y conocimientos en un texto.</a:t>
            </a:r>
          </a:p>
          <a:p>
            <a:pPr algn="l">
              <a:lnSpc>
                <a:spcPts val="4950"/>
              </a:lnSpc>
            </a:pPr>
          </a:p>
          <a:p>
            <a:pPr algn="l" marL="971550" indent="-485775" lvl="1">
              <a:lnSpc>
                <a:spcPts val="4950"/>
              </a:lnSpc>
              <a:buFont typeface="Arial"/>
              <a:buChar char="•"/>
            </a:pPr>
            <a:r>
              <a:rPr lang="en-US" sz="4500">
                <a:solidFill>
                  <a:srgbClr val="000000"/>
                </a:solidFill>
                <a:latin typeface="Ubuntu"/>
                <a:ea typeface="Ubuntu"/>
                <a:cs typeface="Ubuntu"/>
                <a:sym typeface="Ubuntu"/>
              </a:rPr>
              <a:t>Implica planificación, redacción, revisión y corrección.</a:t>
            </a:r>
          </a:p>
          <a:p>
            <a:pPr algn="l">
              <a:lnSpc>
                <a:spcPts val="4950"/>
              </a:lnSpc>
            </a:pPr>
          </a:p>
        </p:txBody>
      </p:sp>
      <p:sp>
        <p:nvSpPr>
          <p:cNvPr name="Freeform 8" id="8"/>
          <p:cNvSpPr/>
          <p:nvPr/>
        </p:nvSpPr>
        <p:spPr>
          <a:xfrm flipH="false" flipV="false" rot="-887042">
            <a:off x="11136759" y="4065018"/>
            <a:ext cx="3901461" cy="4442657"/>
          </a:xfrm>
          <a:custGeom>
            <a:avLst/>
            <a:gdLst/>
            <a:ahLst/>
            <a:cxnLst/>
            <a:rect r="r" b="b" t="t" l="l"/>
            <a:pathLst>
              <a:path h="4442657" w="3901461">
                <a:moveTo>
                  <a:pt x="0" y="0"/>
                </a:moveTo>
                <a:lnTo>
                  <a:pt x="3901460" y="0"/>
                </a:lnTo>
                <a:lnTo>
                  <a:pt x="3901460" y="4442657"/>
                </a:lnTo>
                <a:lnTo>
                  <a:pt x="0" y="444265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9" id="9"/>
          <p:cNvSpPr/>
          <p:nvPr/>
        </p:nvSpPr>
        <p:spPr>
          <a:xfrm flipH="false" flipV="false" rot="-4759885">
            <a:off x="14225666" y="7097679"/>
            <a:ext cx="3812135" cy="485181"/>
          </a:xfrm>
          <a:custGeom>
            <a:avLst/>
            <a:gdLst/>
            <a:ahLst/>
            <a:cxnLst/>
            <a:rect r="r" b="b" t="t" l="l"/>
            <a:pathLst>
              <a:path h="485181" w="3812135">
                <a:moveTo>
                  <a:pt x="0" y="0"/>
                </a:moveTo>
                <a:lnTo>
                  <a:pt x="3812135" y="0"/>
                </a:lnTo>
                <a:lnTo>
                  <a:pt x="3812135" y="485181"/>
                </a:lnTo>
                <a:lnTo>
                  <a:pt x="0" y="48518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grpSp>
        <p:nvGrpSpPr>
          <p:cNvPr name="Group 3" id="3"/>
          <p:cNvGrpSpPr/>
          <p:nvPr/>
        </p:nvGrpSpPr>
        <p:grpSpPr>
          <a:xfrm rot="0">
            <a:off x="1028700" y="1028700"/>
            <a:ext cx="16230600" cy="1959078"/>
            <a:chOff x="0" y="0"/>
            <a:chExt cx="3520106" cy="424887"/>
          </a:xfrm>
        </p:grpSpPr>
        <p:sp>
          <p:nvSpPr>
            <p:cNvPr name="Freeform 4" id="4"/>
            <p:cNvSpPr/>
            <p:nvPr/>
          </p:nvSpPr>
          <p:spPr>
            <a:xfrm flipH="false" flipV="false" rot="0">
              <a:off x="0" y="0"/>
              <a:ext cx="3520106" cy="424887"/>
            </a:xfrm>
            <a:custGeom>
              <a:avLst/>
              <a:gdLst/>
              <a:ahLst/>
              <a:cxnLst/>
              <a:rect r="r" b="b" t="t" l="l"/>
              <a:pathLst>
                <a:path h="424887" w="3520106">
                  <a:moveTo>
                    <a:pt x="0" y="0"/>
                  </a:moveTo>
                  <a:lnTo>
                    <a:pt x="3520106" y="0"/>
                  </a:lnTo>
                  <a:lnTo>
                    <a:pt x="3520106" y="424887"/>
                  </a:lnTo>
                  <a:lnTo>
                    <a:pt x="0" y="424887"/>
                  </a:lnTo>
                  <a:close/>
                </a:path>
              </a:pathLst>
            </a:custGeom>
            <a:solidFill>
              <a:srgbClr val="FDC640"/>
            </a:solidFill>
            <a:ln w="19050" cap="sq">
              <a:solidFill>
                <a:srgbClr val="000000"/>
              </a:solidFill>
              <a:prstDash val="solid"/>
              <a:miter/>
            </a:ln>
          </p:spPr>
        </p:sp>
        <p:sp>
          <p:nvSpPr>
            <p:cNvPr name="TextBox 5" id="5"/>
            <p:cNvSpPr txBox="true"/>
            <p:nvPr/>
          </p:nvSpPr>
          <p:spPr>
            <a:xfrm>
              <a:off x="0" y="28575"/>
              <a:ext cx="3520106" cy="396312"/>
            </a:xfrm>
            <a:prstGeom prst="rect">
              <a:avLst/>
            </a:prstGeom>
          </p:spPr>
          <p:txBody>
            <a:bodyPr anchor="ctr" rtlCol="false" tIns="61690" lIns="61690" bIns="61690" rIns="61690"/>
            <a:lstStyle/>
            <a:p>
              <a:pPr algn="ctr">
                <a:lnSpc>
                  <a:spcPts val="2090"/>
                </a:lnSpc>
              </a:pPr>
            </a:p>
          </p:txBody>
        </p:sp>
      </p:grpSp>
      <p:sp>
        <p:nvSpPr>
          <p:cNvPr name="TextBox 6" id="6"/>
          <p:cNvSpPr txBox="true"/>
          <p:nvPr/>
        </p:nvSpPr>
        <p:spPr>
          <a:xfrm rot="0">
            <a:off x="1267203" y="1627870"/>
            <a:ext cx="15753595" cy="827413"/>
          </a:xfrm>
          <a:prstGeom prst="rect">
            <a:avLst/>
          </a:prstGeom>
        </p:spPr>
        <p:txBody>
          <a:bodyPr anchor="t" rtlCol="false" tIns="0" lIns="0" bIns="0" rIns="0">
            <a:spAutoFit/>
          </a:bodyPr>
          <a:lstStyle/>
          <a:p>
            <a:pPr algn="ctr" marL="0" indent="0" lvl="0">
              <a:lnSpc>
                <a:spcPts val="6490"/>
              </a:lnSpc>
            </a:pPr>
            <a:r>
              <a:rPr lang="en-US" sz="5900">
                <a:solidFill>
                  <a:srgbClr val="000000"/>
                </a:solidFill>
                <a:latin typeface="Candal"/>
                <a:ea typeface="Candal"/>
                <a:cs typeface="Candal"/>
                <a:sym typeface="Candal"/>
              </a:rPr>
              <a:t>P</a:t>
            </a:r>
            <a:r>
              <a:rPr lang="en-US" sz="5900">
                <a:solidFill>
                  <a:srgbClr val="000000"/>
                </a:solidFill>
                <a:latin typeface="Candal"/>
                <a:ea typeface="Candal"/>
                <a:cs typeface="Candal"/>
                <a:sym typeface="Candal"/>
              </a:rPr>
              <a:t>ASOS PARA UNA BUENA ESCRITURA</a:t>
            </a:r>
          </a:p>
        </p:txBody>
      </p:sp>
      <p:grpSp>
        <p:nvGrpSpPr>
          <p:cNvPr name="Group 7" id="7"/>
          <p:cNvGrpSpPr/>
          <p:nvPr/>
        </p:nvGrpSpPr>
        <p:grpSpPr>
          <a:xfrm rot="0">
            <a:off x="1028700" y="3259564"/>
            <a:ext cx="16230600" cy="6735811"/>
            <a:chOff x="0" y="0"/>
            <a:chExt cx="4274726" cy="1774041"/>
          </a:xfrm>
        </p:grpSpPr>
        <p:sp>
          <p:nvSpPr>
            <p:cNvPr name="Freeform 8" id="8"/>
            <p:cNvSpPr/>
            <p:nvPr/>
          </p:nvSpPr>
          <p:spPr>
            <a:xfrm flipH="false" flipV="false" rot="0">
              <a:off x="0" y="0"/>
              <a:ext cx="4274726" cy="1774041"/>
            </a:xfrm>
            <a:custGeom>
              <a:avLst/>
              <a:gdLst/>
              <a:ahLst/>
              <a:cxnLst/>
              <a:rect r="r" b="b" t="t" l="l"/>
              <a:pathLst>
                <a:path h="1774041" w="4274726">
                  <a:moveTo>
                    <a:pt x="0" y="0"/>
                  </a:moveTo>
                  <a:lnTo>
                    <a:pt x="4274726" y="0"/>
                  </a:lnTo>
                  <a:lnTo>
                    <a:pt x="4274726" y="1774041"/>
                  </a:lnTo>
                  <a:lnTo>
                    <a:pt x="0" y="1774041"/>
                  </a:lnTo>
                  <a:close/>
                </a:path>
              </a:pathLst>
            </a:custGeom>
            <a:solidFill>
              <a:srgbClr val="FFFFFF"/>
            </a:solidFill>
            <a:ln w="19050" cap="sq">
              <a:solidFill>
                <a:srgbClr val="253E70"/>
              </a:solidFill>
              <a:prstDash val="solid"/>
              <a:miter/>
            </a:ln>
          </p:spPr>
        </p:sp>
        <p:sp>
          <p:nvSpPr>
            <p:cNvPr name="TextBox 9" id="9"/>
            <p:cNvSpPr txBox="true"/>
            <p:nvPr/>
          </p:nvSpPr>
          <p:spPr>
            <a:xfrm>
              <a:off x="0" y="28575"/>
              <a:ext cx="4274726" cy="1745466"/>
            </a:xfrm>
            <a:prstGeom prst="rect">
              <a:avLst/>
            </a:prstGeom>
          </p:spPr>
          <p:txBody>
            <a:bodyPr anchor="ctr" rtlCol="false" tIns="50800" lIns="50800" bIns="50800" rIns="50800"/>
            <a:lstStyle/>
            <a:p>
              <a:pPr algn="ctr">
                <a:lnSpc>
                  <a:spcPts val="2090"/>
                </a:lnSpc>
              </a:pPr>
            </a:p>
          </p:txBody>
        </p:sp>
      </p:grpSp>
      <p:sp>
        <p:nvSpPr>
          <p:cNvPr name="TextBox 10" id="10"/>
          <p:cNvSpPr txBox="true"/>
          <p:nvPr/>
        </p:nvSpPr>
        <p:spPr>
          <a:xfrm rot="0">
            <a:off x="1267203" y="3267431"/>
            <a:ext cx="15841368" cy="6367651"/>
          </a:xfrm>
          <a:prstGeom prst="rect">
            <a:avLst/>
          </a:prstGeom>
        </p:spPr>
        <p:txBody>
          <a:bodyPr anchor="t" rtlCol="false" tIns="0" lIns="0" bIns="0" rIns="0">
            <a:spAutoFit/>
          </a:bodyPr>
          <a:lstStyle/>
          <a:p>
            <a:pPr algn="l" marL="906785" indent="-453392" lvl="1">
              <a:lnSpc>
                <a:spcPts val="8526"/>
              </a:lnSpc>
              <a:buAutoNum type="arabicPeriod" startAt="1"/>
            </a:pPr>
            <a:r>
              <a:rPr lang="en-US" b="true" sz="4200">
                <a:solidFill>
                  <a:srgbClr val="000000"/>
                </a:solidFill>
                <a:latin typeface="Ubuntu Bold"/>
                <a:ea typeface="Ubuntu Bold"/>
                <a:cs typeface="Ubuntu Bold"/>
                <a:sym typeface="Ubuntu Bold"/>
              </a:rPr>
              <a:t>Planificación: </a:t>
            </a:r>
            <a:r>
              <a:rPr lang="en-US" sz="4200">
                <a:solidFill>
                  <a:srgbClr val="000000"/>
                </a:solidFill>
                <a:latin typeface="Ubuntu"/>
                <a:ea typeface="Ubuntu"/>
                <a:cs typeface="Ubuntu"/>
                <a:sym typeface="Ubuntu"/>
              </a:rPr>
              <a:t>Definir</a:t>
            </a:r>
            <a:r>
              <a:rPr lang="en-US" sz="4200">
                <a:solidFill>
                  <a:srgbClr val="000000"/>
                </a:solidFill>
                <a:latin typeface="Ubuntu"/>
                <a:ea typeface="Ubuntu"/>
                <a:cs typeface="Ubuntu"/>
                <a:sym typeface="Ubuntu"/>
              </a:rPr>
              <a:t> propósito, público y estructura.</a:t>
            </a:r>
          </a:p>
          <a:p>
            <a:pPr algn="l" marL="906785" indent="-453392" lvl="1">
              <a:lnSpc>
                <a:spcPts val="8526"/>
              </a:lnSpc>
              <a:buAutoNum type="arabicPeriod" startAt="1"/>
            </a:pPr>
            <a:r>
              <a:rPr lang="en-US" b="true" sz="4200">
                <a:solidFill>
                  <a:srgbClr val="000000"/>
                </a:solidFill>
                <a:latin typeface="Ubuntu Bold"/>
                <a:ea typeface="Ubuntu Bold"/>
                <a:cs typeface="Ubuntu Bold"/>
                <a:sym typeface="Ubuntu Bold"/>
              </a:rPr>
              <a:t>Redacción: </a:t>
            </a:r>
            <a:r>
              <a:rPr lang="en-US" sz="4200">
                <a:solidFill>
                  <a:srgbClr val="000000"/>
                </a:solidFill>
                <a:latin typeface="Ubuntu"/>
                <a:ea typeface="Ubuntu"/>
                <a:cs typeface="Ubuntu"/>
                <a:sym typeface="Ubuntu"/>
              </a:rPr>
              <a:t>Escribir el borrador, desarrollando ideas con claridad y coherencia.</a:t>
            </a:r>
          </a:p>
          <a:p>
            <a:pPr algn="l" marL="906785" indent="-453392" lvl="1">
              <a:lnSpc>
                <a:spcPts val="8526"/>
              </a:lnSpc>
              <a:buAutoNum type="arabicPeriod" startAt="1"/>
            </a:pPr>
            <a:r>
              <a:rPr lang="en-US" b="true" sz="4200">
                <a:solidFill>
                  <a:srgbClr val="000000"/>
                </a:solidFill>
                <a:latin typeface="Ubuntu Bold"/>
                <a:ea typeface="Ubuntu Bold"/>
                <a:cs typeface="Ubuntu Bold"/>
                <a:sym typeface="Ubuntu Bold"/>
              </a:rPr>
              <a:t>Revisión: </a:t>
            </a:r>
            <a:r>
              <a:rPr lang="en-US" sz="4200">
                <a:solidFill>
                  <a:srgbClr val="000000"/>
                </a:solidFill>
                <a:latin typeface="Ubuntu"/>
                <a:ea typeface="Ubuntu"/>
                <a:cs typeface="Ubuntu"/>
                <a:sym typeface="Ubuntu"/>
              </a:rPr>
              <a:t>Corregir errores gramaticales, de estilo y de contenido.</a:t>
            </a:r>
          </a:p>
          <a:p>
            <a:pPr algn="l" marL="906785" indent="-453392" lvl="1">
              <a:lnSpc>
                <a:spcPts val="8526"/>
              </a:lnSpc>
              <a:buAutoNum type="arabicPeriod" startAt="1"/>
            </a:pPr>
            <a:r>
              <a:rPr lang="en-US" b="true" sz="4200">
                <a:solidFill>
                  <a:srgbClr val="000000"/>
                </a:solidFill>
                <a:latin typeface="Ubuntu Bold"/>
                <a:ea typeface="Ubuntu Bold"/>
                <a:cs typeface="Ubuntu Bold"/>
                <a:sym typeface="Ubuntu Bold"/>
              </a:rPr>
              <a:t>Edición: </a:t>
            </a:r>
            <a:r>
              <a:rPr lang="en-US" sz="4200">
                <a:solidFill>
                  <a:srgbClr val="000000"/>
                </a:solidFill>
                <a:latin typeface="Ubuntu"/>
                <a:ea typeface="Ubuntu"/>
                <a:cs typeface="Ubuntu"/>
                <a:sym typeface="Ubuntu"/>
              </a:rPr>
              <a:t>Mejorar la presentación y el formato del texto.</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grpSp>
        <p:nvGrpSpPr>
          <p:cNvPr name="Group 3" id="3"/>
          <p:cNvGrpSpPr/>
          <p:nvPr/>
        </p:nvGrpSpPr>
        <p:grpSpPr>
          <a:xfrm rot="0">
            <a:off x="1028700" y="1028700"/>
            <a:ext cx="16230600" cy="1959078"/>
            <a:chOff x="0" y="0"/>
            <a:chExt cx="3520106" cy="424887"/>
          </a:xfrm>
        </p:grpSpPr>
        <p:sp>
          <p:nvSpPr>
            <p:cNvPr name="Freeform 4" id="4"/>
            <p:cNvSpPr/>
            <p:nvPr/>
          </p:nvSpPr>
          <p:spPr>
            <a:xfrm flipH="false" flipV="false" rot="0">
              <a:off x="0" y="0"/>
              <a:ext cx="3520106" cy="424887"/>
            </a:xfrm>
            <a:custGeom>
              <a:avLst/>
              <a:gdLst/>
              <a:ahLst/>
              <a:cxnLst/>
              <a:rect r="r" b="b" t="t" l="l"/>
              <a:pathLst>
                <a:path h="424887" w="3520106">
                  <a:moveTo>
                    <a:pt x="0" y="0"/>
                  </a:moveTo>
                  <a:lnTo>
                    <a:pt x="3520106" y="0"/>
                  </a:lnTo>
                  <a:lnTo>
                    <a:pt x="3520106" y="424887"/>
                  </a:lnTo>
                  <a:lnTo>
                    <a:pt x="0" y="424887"/>
                  </a:lnTo>
                  <a:close/>
                </a:path>
              </a:pathLst>
            </a:custGeom>
            <a:solidFill>
              <a:srgbClr val="FDC640"/>
            </a:solidFill>
            <a:ln w="19050" cap="sq">
              <a:solidFill>
                <a:srgbClr val="000000"/>
              </a:solidFill>
              <a:prstDash val="solid"/>
              <a:miter/>
            </a:ln>
          </p:spPr>
        </p:sp>
        <p:sp>
          <p:nvSpPr>
            <p:cNvPr name="TextBox 5" id="5"/>
            <p:cNvSpPr txBox="true"/>
            <p:nvPr/>
          </p:nvSpPr>
          <p:spPr>
            <a:xfrm>
              <a:off x="0" y="28575"/>
              <a:ext cx="3520106" cy="396312"/>
            </a:xfrm>
            <a:prstGeom prst="rect">
              <a:avLst/>
            </a:prstGeom>
          </p:spPr>
          <p:txBody>
            <a:bodyPr anchor="ctr" rtlCol="false" tIns="61690" lIns="61690" bIns="61690" rIns="61690"/>
            <a:lstStyle/>
            <a:p>
              <a:pPr algn="ctr">
                <a:lnSpc>
                  <a:spcPts val="2090"/>
                </a:lnSpc>
              </a:pPr>
            </a:p>
          </p:txBody>
        </p:sp>
      </p:grpSp>
      <p:sp>
        <p:nvSpPr>
          <p:cNvPr name="TextBox 6" id="6"/>
          <p:cNvSpPr txBox="true"/>
          <p:nvPr/>
        </p:nvSpPr>
        <p:spPr>
          <a:xfrm rot="0">
            <a:off x="1267203" y="1218295"/>
            <a:ext cx="15753595" cy="1646563"/>
          </a:xfrm>
          <a:prstGeom prst="rect">
            <a:avLst/>
          </a:prstGeom>
        </p:spPr>
        <p:txBody>
          <a:bodyPr anchor="t" rtlCol="false" tIns="0" lIns="0" bIns="0" rIns="0">
            <a:spAutoFit/>
          </a:bodyPr>
          <a:lstStyle/>
          <a:p>
            <a:pPr algn="ctr">
              <a:lnSpc>
                <a:spcPts val="6490"/>
              </a:lnSpc>
            </a:pPr>
            <a:r>
              <a:rPr lang="en-US" sz="5900">
                <a:solidFill>
                  <a:srgbClr val="000000"/>
                </a:solidFill>
                <a:latin typeface="Candal"/>
                <a:ea typeface="Candal"/>
                <a:cs typeface="Candal"/>
                <a:sym typeface="Candal"/>
              </a:rPr>
              <a:t>E</a:t>
            </a:r>
            <a:r>
              <a:rPr lang="en-US" sz="5900">
                <a:solidFill>
                  <a:srgbClr val="000000"/>
                </a:solidFill>
                <a:latin typeface="Candal"/>
                <a:ea typeface="Candal"/>
                <a:cs typeface="Candal"/>
                <a:sym typeface="Candal"/>
              </a:rPr>
              <a:t>RRORES COMUNES EN GRAMÁTICA Y ESCRITURA</a:t>
            </a:r>
          </a:p>
        </p:txBody>
      </p:sp>
      <p:sp>
        <p:nvSpPr>
          <p:cNvPr name="TextBox 7" id="7"/>
          <p:cNvSpPr txBox="true"/>
          <p:nvPr/>
        </p:nvSpPr>
        <p:spPr>
          <a:xfrm rot="0">
            <a:off x="3182813" y="3314455"/>
            <a:ext cx="13837985" cy="5028561"/>
          </a:xfrm>
          <a:prstGeom prst="rect">
            <a:avLst/>
          </a:prstGeom>
        </p:spPr>
        <p:txBody>
          <a:bodyPr anchor="t" rtlCol="false" tIns="0" lIns="0" bIns="0" rIns="0">
            <a:spAutoFit/>
          </a:bodyPr>
          <a:lstStyle/>
          <a:p>
            <a:pPr algn="l" marL="885195" indent="-442598" lvl="1">
              <a:lnSpc>
                <a:spcPts val="10250"/>
              </a:lnSpc>
              <a:buFont typeface="Arial"/>
              <a:buChar char="•"/>
            </a:pPr>
            <a:r>
              <a:rPr lang="en-US" sz="4100">
                <a:solidFill>
                  <a:srgbClr val="000000"/>
                </a:solidFill>
                <a:latin typeface="Ubuntu"/>
                <a:ea typeface="Ubuntu"/>
                <a:cs typeface="Ubuntu"/>
                <a:sym typeface="Ubuntu"/>
              </a:rPr>
              <a:t>Concordancia</a:t>
            </a:r>
            <a:r>
              <a:rPr lang="en-US" sz="4100">
                <a:solidFill>
                  <a:srgbClr val="000000"/>
                </a:solidFill>
                <a:latin typeface="Ubuntu"/>
                <a:ea typeface="Ubuntu"/>
                <a:cs typeface="Ubuntu"/>
                <a:sym typeface="Ubuntu"/>
              </a:rPr>
              <a:t> incorrecta (ejemplo: “la problemas”).</a:t>
            </a:r>
          </a:p>
          <a:p>
            <a:pPr algn="l" marL="885195" indent="-442598" lvl="1">
              <a:lnSpc>
                <a:spcPts val="10250"/>
              </a:lnSpc>
              <a:buFont typeface="Arial"/>
              <a:buChar char="•"/>
            </a:pPr>
            <a:r>
              <a:rPr lang="en-US" sz="4100">
                <a:solidFill>
                  <a:srgbClr val="000000"/>
                </a:solidFill>
                <a:latin typeface="Ubuntu"/>
                <a:ea typeface="Ubuntu"/>
                <a:cs typeface="Ubuntu"/>
                <a:sym typeface="Ubuntu"/>
              </a:rPr>
              <a:t>Uso inadecuado de signos de puntuación.</a:t>
            </a:r>
          </a:p>
          <a:p>
            <a:pPr algn="l" marL="885195" indent="-442598" lvl="1">
              <a:lnSpc>
                <a:spcPts val="10250"/>
              </a:lnSpc>
              <a:buFont typeface="Arial"/>
              <a:buChar char="•"/>
            </a:pPr>
            <a:r>
              <a:rPr lang="en-US" sz="4100">
                <a:solidFill>
                  <a:srgbClr val="000000"/>
                </a:solidFill>
                <a:latin typeface="Ubuntu"/>
                <a:ea typeface="Ubuntu"/>
                <a:cs typeface="Ubuntu"/>
                <a:sym typeface="Ubuntu"/>
              </a:rPr>
              <a:t>Repetición innecesaria de palabras.</a:t>
            </a:r>
          </a:p>
          <a:p>
            <a:pPr algn="l" marL="885195" indent="-442598" lvl="1">
              <a:lnSpc>
                <a:spcPts val="10250"/>
              </a:lnSpc>
              <a:buFont typeface="Arial"/>
              <a:buChar char="•"/>
            </a:pPr>
            <a:r>
              <a:rPr lang="en-US" sz="4100">
                <a:solidFill>
                  <a:srgbClr val="000000"/>
                </a:solidFill>
                <a:latin typeface="Ubuntu"/>
                <a:ea typeface="Ubuntu"/>
                <a:cs typeface="Ubuntu"/>
                <a:sym typeface="Ubuntu"/>
              </a:rPr>
              <a:t>Frases demasiado largas o confusas</a:t>
            </a:r>
          </a:p>
        </p:txBody>
      </p:sp>
      <p:sp>
        <p:nvSpPr>
          <p:cNvPr name="Freeform 8" id="8"/>
          <p:cNvSpPr/>
          <p:nvPr/>
        </p:nvSpPr>
        <p:spPr>
          <a:xfrm flipH="false" flipV="false" rot="1800504">
            <a:off x="-1812870" y="4999980"/>
            <a:ext cx="3053251" cy="3476787"/>
          </a:xfrm>
          <a:custGeom>
            <a:avLst/>
            <a:gdLst/>
            <a:ahLst/>
            <a:cxnLst/>
            <a:rect r="r" b="b" t="t" l="l"/>
            <a:pathLst>
              <a:path h="3476787" w="3053251">
                <a:moveTo>
                  <a:pt x="0" y="0"/>
                </a:moveTo>
                <a:lnTo>
                  <a:pt x="3053251" y="0"/>
                </a:lnTo>
                <a:lnTo>
                  <a:pt x="3053251" y="3476787"/>
                </a:lnTo>
                <a:lnTo>
                  <a:pt x="0" y="347678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9" id="9"/>
          <p:cNvSpPr/>
          <p:nvPr/>
        </p:nvSpPr>
        <p:spPr>
          <a:xfrm flipH="false" flipV="false" rot="-1327716">
            <a:off x="-2903716" y="9724479"/>
            <a:ext cx="4871515" cy="620011"/>
          </a:xfrm>
          <a:custGeom>
            <a:avLst/>
            <a:gdLst/>
            <a:ahLst/>
            <a:cxnLst/>
            <a:rect r="r" b="b" t="t" l="l"/>
            <a:pathLst>
              <a:path h="620011" w="4871515">
                <a:moveTo>
                  <a:pt x="0" y="0"/>
                </a:moveTo>
                <a:lnTo>
                  <a:pt x="4871515" y="0"/>
                </a:lnTo>
                <a:lnTo>
                  <a:pt x="4871515" y="620011"/>
                </a:lnTo>
                <a:lnTo>
                  <a:pt x="0" y="62001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0" id="10"/>
          <p:cNvSpPr/>
          <p:nvPr/>
        </p:nvSpPr>
        <p:spPr>
          <a:xfrm flipH="false" flipV="false" rot="-1537717">
            <a:off x="1701514" y="7153909"/>
            <a:ext cx="407288" cy="1265584"/>
          </a:xfrm>
          <a:custGeom>
            <a:avLst/>
            <a:gdLst/>
            <a:ahLst/>
            <a:cxnLst/>
            <a:rect r="r" b="b" t="t" l="l"/>
            <a:pathLst>
              <a:path h="1265584" w="407288">
                <a:moveTo>
                  <a:pt x="0" y="0"/>
                </a:moveTo>
                <a:lnTo>
                  <a:pt x="407288" y="0"/>
                </a:lnTo>
                <a:lnTo>
                  <a:pt x="407288" y="1265584"/>
                </a:lnTo>
                <a:lnTo>
                  <a:pt x="0" y="126558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grpSp>
        <p:nvGrpSpPr>
          <p:cNvPr name="Group 3" id="3"/>
          <p:cNvGrpSpPr/>
          <p:nvPr/>
        </p:nvGrpSpPr>
        <p:grpSpPr>
          <a:xfrm rot="0">
            <a:off x="1028700" y="580046"/>
            <a:ext cx="16230600" cy="1959078"/>
            <a:chOff x="0" y="0"/>
            <a:chExt cx="3520106" cy="424887"/>
          </a:xfrm>
        </p:grpSpPr>
        <p:sp>
          <p:nvSpPr>
            <p:cNvPr name="Freeform 4" id="4"/>
            <p:cNvSpPr/>
            <p:nvPr/>
          </p:nvSpPr>
          <p:spPr>
            <a:xfrm flipH="false" flipV="false" rot="0">
              <a:off x="0" y="0"/>
              <a:ext cx="3520106" cy="424887"/>
            </a:xfrm>
            <a:custGeom>
              <a:avLst/>
              <a:gdLst/>
              <a:ahLst/>
              <a:cxnLst/>
              <a:rect r="r" b="b" t="t" l="l"/>
              <a:pathLst>
                <a:path h="424887" w="3520106">
                  <a:moveTo>
                    <a:pt x="0" y="0"/>
                  </a:moveTo>
                  <a:lnTo>
                    <a:pt x="3520106" y="0"/>
                  </a:lnTo>
                  <a:lnTo>
                    <a:pt x="3520106" y="424887"/>
                  </a:lnTo>
                  <a:lnTo>
                    <a:pt x="0" y="424887"/>
                  </a:lnTo>
                  <a:close/>
                </a:path>
              </a:pathLst>
            </a:custGeom>
            <a:solidFill>
              <a:srgbClr val="FDC640"/>
            </a:solidFill>
            <a:ln w="19050" cap="sq">
              <a:solidFill>
                <a:srgbClr val="000000"/>
              </a:solidFill>
              <a:prstDash val="solid"/>
              <a:miter/>
            </a:ln>
          </p:spPr>
        </p:sp>
        <p:sp>
          <p:nvSpPr>
            <p:cNvPr name="TextBox 5" id="5"/>
            <p:cNvSpPr txBox="true"/>
            <p:nvPr/>
          </p:nvSpPr>
          <p:spPr>
            <a:xfrm>
              <a:off x="0" y="28575"/>
              <a:ext cx="3520106" cy="396312"/>
            </a:xfrm>
            <a:prstGeom prst="rect">
              <a:avLst/>
            </a:prstGeom>
          </p:spPr>
          <p:txBody>
            <a:bodyPr anchor="ctr" rtlCol="false" tIns="61690" lIns="61690" bIns="61690" rIns="61690"/>
            <a:lstStyle/>
            <a:p>
              <a:pPr algn="ctr">
                <a:lnSpc>
                  <a:spcPts val="2090"/>
                </a:lnSpc>
              </a:pPr>
            </a:p>
          </p:txBody>
        </p:sp>
      </p:grpSp>
      <p:graphicFrame>
        <p:nvGraphicFramePr>
          <p:cNvPr name="Table 6" id="6"/>
          <p:cNvGraphicFramePr>
            <a:graphicFrameLocks noGrp="true"/>
          </p:cNvGraphicFramePr>
          <p:nvPr/>
        </p:nvGraphicFramePr>
        <p:xfrm>
          <a:off x="514350" y="2767710"/>
          <a:ext cx="17259300" cy="7010400"/>
        </p:xfrm>
        <a:graphic>
          <a:graphicData uri="http://schemas.openxmlformats.org/drawingml/2006/table">
            <a:tbl>
              <a:tblPr/>
              <a:tblGrid>
                <a:gridCol w="5485453"/>
                <a:gridCol w="6063570"/>
                <a:gridCol w="5710277"/>
              </a:tblGrid>
              <a:tr h="2624111">
                <a:tc>
                  <a:txBody>
                    <a:bodyPr anchor="t" rtlCol="false"/>
                    <a:lstStyle/>
                    <a:p>
                      <a:pPr algn="ctr">
                        <a:lnSpc>
                          <a:spcPts val="3499"/>
                        </a:lnSpc>
                        <a:defRPr/>
                      </a:pPr>
                      <a:r>
                        <a:rPr lang="en-US" sz="2499" b="true">
                          <a:solidFill>
                            <a:srgbClr val="000000"/>
                          </a:solidFill>
                          <a:latin typeface="Ubuntu Bold"/>
                          <a:ea typeface="Ubuntu Bold"/>
                          <a:cs typeface="Ubuntu Bold"/>
                          <a:sym typeface="Ubuntu Bold"/>
                        </a:rPr>
                        <a:t>Mal uso de tildes</a:t>
                      </a:r>
                      <a:endParaRPr lang="en-US" sz="1100"/>
                    </a:p>
                    <a:p>
                      <a:pPr algn="ctr" marL="539749" indent="-269875" lvl="1">
                        <a:lnSpc>
                          <a:spcPts val="3499"/>
                        </a:lnSpc>
                        <a:buFont typeface="Arial"/>
                        <a:buChar char="•"/>
                      </a:pPr>
                      <a:r>
                        <a:rPr lang="en-US" sz="2499">
                          <a:solidFill>
                            <a:srgbClr val="000000"/>
                          </a:solidFill>
                          <a:latin typeface="Ubuntu"/>
                          <a:ea typeface="Ubuntu"/>
                          <a:cs typeface="Ubuntu"/>
                          <a:sym typeface="Ubuntu"/>
                        </a:rPr>
                        <a:t>Incorrecto: Él no acentuó la última silaba de la palabra.</a:t>
                      </a:r>
                    </a:p>
                    <a:p>
                      <a:pPr algn="ctr" marL="539749" indent="-269875" lvl="1">
                        <a:lnSpc>
                          <a:spcPts val="3499"/>
                        </a:lnSpc>
                        <a:buFont typeface="Arial"/>
                        <a:buChar char="•"/>
                      </a:pPr>
                      <a:r>
                        <a:rPr lang="en-US" sz="2499">
                          <a:solidFill>
                            <a:srgbClr val="000000"/>
                          </a:solidFill>
                          <a:latin typeface="Ubuntu"/>
                          <a:ea typeface="Ubuntu"/>
                          <a:cs typeface="Ubuntu"/>
                          <a:sym typeface="Ubuntu"/>
                        </a:rPr>
                        <a:t>Correcto: Él no acentuó la última sílaba de la palabra</a:t>
                      </a:r>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3499"/>
                        </a:lnSpc>
                        <a:defRPr/>
                      </a:pPr>
                      <a:r>
                        <a:rPr lang="en-US" sz="2499" b="true">
                          <a:solidFill>
                            <a:srgbClr val="000000"/>
                          </a:solidFill>
                          <a:latin typeface="Ubuntu Bold"/>
                          <a:ea typeface="Ubuntu Bold"/>
                          <a:cs typeface="Ubuntu Bold"/>
                          <a:sym typeface="Ubuntu Bold"/>
                        </a:rPr>
                        <a:t>Errores en la conjugación verbal</a:t>
                      </a:r>
                      <a:endParaRPr lang="en-US" sz="1100"/>
                    </a:p>
                    <a:p>
                      <a:pPr algn="ctr" marL="539749" indent="-269875" lvl="1">
                        <a:lnSpc>
                          <a:spcPts val="3499"/>
                        </a:lnSpc>
                        <a:buFont typeface="Arial"/>
                        <a:buChar char="•"/>
                      </a:pPr>
                      <a:r>
                        <a:rPr lang="en-US" sz="2499">
                          <a:solidFill>
                            <a:srgbClr val="000000"/>
                          </a:solidFill>
                          <a:latin typeface="Ubuntu"/>
                          <a:ea typeface="Ubuntu"/>
                          <a:cs typeface="Ubuntu"/>
                          <a:sym typeface="Ubuntu"/>
                        </a:rPr>
                        <a:t>Incorrecto: El equipo ganaron el partido.</a:t>
                      </a:r>
                    </a:p>
                    <a:p>
                      <a:pPr algn="ctr" marL="539749" indent="-269875" lvl="1">
                        <a:lnSpc>
                          <a:spcPts val="3499"/>
                        </a:lnSpc>
                        <a:buFont typeface="Arial"/>
                        <a:buChar char="•"/>
                      </a:pPr>
                      <a:r>
                        <a:rPr lang="en-US" sz="2499">
                          <a:solidFill>
                            <a:srgbClr val="000000"/>
                          </a:solidFill>
                          <a:latin typeface="Ubuntu"/>
                          <a:ea typeface="Ubuntu"/>
                          <a:cs typeface="Ubuntu"/>
                          <a:sym typeface="Ubuntu"/>
                        </a:rPr>
                        <a:t>Correcto: El equipo ganó el partido</a:t>
                      </a:r>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3499"/>
                        </a:lnSpc>
                        <a:defRPr/>
                      </a:pPr>
                      <a:r>
                        <a:rPr lang="en-US" sz="2499" b="true">
                          <a:solidFill>
                            <a:srgbClr val="000000"/>
                          </a:solidFill>
                          <a:latin typeface="Ubuntu Bold"/>
                          <a:ea typeface="Ubuntu Bold"/>
                          <a:cs typeface="Ubuntu Bold"/>
                          <a:sym typeface="Ubuntu Bold"/>
                        </a:rPr>
                        <a:t> Uso incorrecto de mayúsculas</a:t>
                      </a:r>
                      <a:endParaRPr lang="en-US" sz="1100"/>
                    </a:p>
                    <a:p>
                      <a:pPr algn="ctr" marL="539749" indent="-269875" lvl="1">
                        <a:lnSpc>
                          <a:spcPts val="3499"/>
                        </a:lnSpc>
                        <a:buFont typeface="Arial"/>
                        <a:buChar char="•"/>
                      </a:pPr>
                      <a:r>
                        <a:rPr lang="en-US" sz="2499">
                          <a:solidFill>
                            <a:srgbClr val="000000"/>
                          </a:solidFill>
                          <a:latin typeface="Ubuntu"/>
                          <a:ea typeface="Ubuntu"/>
                          <a:cs typeface="Ubuntu"/>
                          <a:sym typeface="Ubuntu"/>
                        </a:rPr>
                        <a:t>Incorrecto: El lunes me reuní con el Presidente.</a:t>
                      </a:r>
                    </a:p>
                    <a:p>
                      <a:pPr algn="ctr" marL="539749" indent="-269875" lvl="1">
                        <a:lnSpc>
                          <a:spcPts val="3499"/>
                        </a:lnSpc>
                        <a:buFont typeface="Arial"/>
                        <a:buChar char="•"/>
                      </a:pPr>
                      <a:r>
                        <a:rPr lang="en-US" sz="2499">
                          <a:solidFill>
                            <a:srgbClr val="000000"/>
                          </a:solidFill>
                          <a:latin typeface="Ubuntu"/>
                          <a:ea typeface="Ubuntu"/>
                          <a:cs typeface="Ubuntu"/>
                          <a:sym typeface="Ubuntu"/>
                        </a:rPr>
                        <a:t>Correcto: El lunes me reuní con el presidente</a:t>
                      </a:r>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r h="4386289">
                <a:tc>
                  <a:txBody>
                    <a:bodyPr anchor="t" rtlCol="false"/>
                    <a:lstStyle/>
                    <a:p>
                      <a:pPr algn="ctr">
                        <a:lnSpc>
                          <a:spcPts val="3499"/>
                        </a:lnSpc>
                        <a:defRPr/>
                      </a:pPr>
                      <a:r>
                        <a:rPr lang="en-US" sz="2499" b="true">
                          <a:solidFill>
                            <a:srgbClr val="000000"/>
                          </a:solidFill>
                          <a:latin typeface="Ubuntu Bold"/>
                          <a:ea typeface="Ubuntu Bold"/>
                          <a:cs typeface="Ubuntu Bold"/>
                          <a:sym typeface="Ubuntu Bold"/>
                        </a:rPr>
                        <a:t>Confusión entre palabras homófonas</a:t>
                      </a:r>
                      <a:endParaRPr lang="en-US" sz="1100"/>
                    </a:p>
                    <a:p>
                      <a:pPr algn="ctr" marL="539749" indent="-269875" lvl="1">
                        <a:lnSpc>
                          <a:spcPts val="3499"/>
                        </a:lnSpc>
                        <a:buFont typeface="Arial"/>
                        <a:buChar char="•"/>
                      </a:pPr>
                      <a:r>
                        <a:rPr lang="en-US" sz="2499">
                          <a:solidFill>
                            <a:srgbClr val="000000"/>
                          </a:solidFill>
                          <a:latin typeface="Ubuntu"/>
                          <a:ea typeface="Ubuntu"/>
                          <a:cs typeface="Ubuntu"/>
                          <a:sym typeface="Ubuntu"/>
                        </a:rPr>
                        <a:t>Incorrecto: Has la tarea.</a:t>
                      </a:r>
                    </a:p>
                    <a:p>
                      <a:pPr algn="ctr" marL="539749" indent="-269875" lvl="1">
                        <a:lnSpc>
                          <a:spcPts val="3499"/>
                        </a:lnSpc>
                        <a:buFont typeface="Arial"/>
                        <a:buChar char="•"/>
                      </a:pPr>
                      <a:r>
                        <a:rPr lang="en-US" sz="2499">
                          <a:solidFill>
                            <a:srgbClr val="000000"/>
                          </a:solidFill>
                          <a:latin typeface="Ubuntu"/>
                          <a:ea typeface="Ubuntu"/>
                          <a:cs typeface="Ubuntu"/>
                          <a:sym typeface="Ubuntu"/>
                        </a:rPr>
                        <a:t>Correcto: Haz la tarea</a:t>
                      </a:r>
                      <a:r>
                        <a:rPr lang="en-US" sz="2499" u="sng">
                          <a:solidFill>
                            <a:srgbClr val="000000"/>
                          </a:solidFill>
                          <a:latin typeface="Ubuntu"/>
                          <a:ea typeface="Ubuntu"/>
                          <a:cs typeface="Ubuntu"/>
                          <a:sym typeface="Ubuntu"/>
                          <a:hlinkClick r:id="rId3" tooltip="https://www.correctores.es/errores-ortograficos/"/>
                        </a:rPr>
                        <a:t>1</a:t>
                      </a:r>
                      <a:r>
                        <a:rPr lang="en-US" sz="2499">
                          <a:solidFill>
                            <a:srgbClr val="000000"/>
                          </a:solidFill>
                          <a:latin typeface="Ubuntu"/>
                          <a:ea typeface="Ubuntu"/>
                          <a:cs typeface="Ubuntu"/>
                          <a:sym typeface="Ubuntu"/>
                        </a:rPr>
                        <a:t>.</a:t>
                      </a:r>
                    </a:p>
                    <a:p>
                      <a:pPr algn="ctr" marL="539749" indent="-269875" lvl="1">
                        <a:lnSpc>
                          <a:spcPts val="3499"/>
                        </a:lnSpc>
                        <a:buFont typeface="Arial"/>
                        <a:buChar char="•"/>
                      </a:pPr>
                      <a:r>
                        <a:rPr lang="en-US" sz="2499">
                          <a:solidFill>
                            <a:srgbClr val="000000"/>
                          </a:solidFill>
                          <a:latin typeface="Ubuntu"/>
                          <a:ea typeface="Ubuntu"/>
                          <a:cs typeface="Ubuntu"/>
                          <a:sym typeface="Ubuntu"/>
                        </a:rPr>
                        <a:t>Incorrecto: Echo la carta al buzón / Hecho importante del día.</a:t>
                      </a:r>
                    </a:p>
                    <a:p>
                      <a:pPr algn="ctr" marL="539749" indent="-269875" lvl="1">
                        <a:lnSpc>
                          <a:spcPts val="3499"/>
                        </a:lnSpc>
                        <a:buFont typeface="Arial"/>
                        <a:buChar char="•"/>
                      </a:pPr>
                      <a:r>
                        <a:rPr lang="en-US" sz="2499">
                          <a:solidFill>
                            <a:srgbClr val="000000"/>
                          </a:solidFill>
                          <a:latin typeface="Ubuntu"/>
                          <a:ea typeface="Ubuntu"/>
                          <a:cs typeface="Ubuntu"/>
                          <a:sym typeface="Ubuntu"/>
                        </a:rPr>
                        <a:t>Correcto: Echo la carta al buzón / Hecho importante del día</a:t>
                      </a:r>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3499"/>
                        </a:lnSpc>
                        <a:defRPr/>
                      </a:pPr>
                      <a:r>
                        <a:rPr lang="en-US" sz="2499" b="true">
                          <a:solidFill>
                            <a:srgbClr val="000000"/>
                          </a:solidFill>
                          <a:latin typeface="Ubuntu Bold"/>
                          <a:ea typeface="Ubuntu Bold"/>
                          <a:cs typeface="Ubuntu Bold"/>
                          <a:sym typeface="Ubuntu Bold"/>
                        </a:rPr>
                        <a:t>Uso incorrecto de preposiciones</a:t>
                      </a:r>
                      <a:endParaRPr lang="en-US" sz="1100"/>
                    </a:p>
                    <a:p>
                      <a:pPr algn="ctr" marL="539749" indent="-269875" lvl="1">
                        <a:lnSpc>
                          <a:spcPts val="3499"/>
                        </a:lnSpc>
                        <a:buFont typeface="Arial"/>
                        <a:buChar char="•"/>
                      </a:pPr>
                      <a:r>
                        <a:rPr lang="en-US" sz="2499">
                          <a:solidFill>
                            <a:srgbClr val="000000"/>
                          </a:solidFill>
                          <a:latin typeface="Ubuntu"/>
                          <a:ea typeface="Ubuntu"/>
                          <a:cs typeface="Ubuntu"/>
                          <a:sym typeface="Ubuntu"/>
                        </a:rPr>
                        <a:t>Incorrecto: Pienso de que deberíamos vernos más veces.</a:t>
                      </a:r>
                    </a:p>
                    <a:p>
                      <a:pPr algn="ctr" marL="539749" indent="-269875" lvl="1">
                        <a:lnSpc>
                          <a:spcPts val="3499"/>
                        </a:lnSpc>
                        <a:buFont typeface="Arial"/>
                        <a:buChar char="•"/>
                      </a:pPr>
                      <a:r>
                        <a:rPr lang="en-US" sz="2499">
                          <a:solidFill>
                            <a:srgbClr val="000000"/>
                          </a:solidFill>
                          <a:latin typeface="Ubuntu"/>
                          <a:ea typeface="Ubuntu"/>
                          <a:cs typeface="Ubuntu"/>
                          <a:sym typeface="Ubuntu"/>
                        </a:rPr>
                        <a:t>Correcto: Pienso que deberíamos vernos más veces</a:t>
                      </a:r>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3499"/>
                        </a:lnSpc>
                        <a:defRPr/>
                      </a:pPr>
                      <a:r>
                        <a:rPr lang="en-US" sz="2499" b="true">
                          <a:solidFill>
                            <a:srgbClr val="000000"/>
                          </a:solidFill>
                          <a:latin typeface="Ubuntu Bold"/>
                          <a:ea typeface="Ubuntu Bold"/>
                          <a:cs typeface="Ubuntu Bold"/>
                          <a:sym typeface="Ubuntu Bold"/>
                        </a:rPr>
                        <a:t>Confusión entre “hay”, “ahí” y “ay”</a:t>
                      </a:r>
                      <a:endParaRPr lang="en-US" sz="1100"/>
                    </a:p>
                    <a:p>
                      <a:pPr algn="ctr" marL="539749" indent="-269875" lvl="1">
                        <a:lnSpc>
                          <a:spcPts val="3499"/>
                        </a:lnSpc>
                        <a:buFont typeface="Arial"/>
                        <a:buChar char="•"/>
                      </a:pPr>
                      <a:r>
                        <a:rPr lang="en-US" sz="2499">
                          <a:solidFill>
                            <a:srgbClr val="000000"/>
                          </a:solidFill>
                          <a:latin typeface="Ubuntu"/>
                          <a:ea typeface="Ubuntu"/>
                          <a:cs typeface="Ubuntu"/>
                          <a:sym typeface="Ubuntu"/>
                        </a:rPr>
                        <a:t>Hay un libro sobre la mesa.</a:t>
                      </a:r>
                    </a:p>
                    <a:p>
                      <a:pPr algn="ctr" marL="539749" indent="-269875" lvl="1">
                        <a:lnSpc>
                          <a:spcPts val="3499"/>
                        </a:lnSpc>
                        <a:buFont typeface="Arial"/>
                        <a:buChar char="•"/>
                      </a:pPr>
                      <a:r>
                        <a:rPr lang="en-US" sz="2499">
                          <a:solidFill>
                            <a:srgbClr val="000000"/>
                          </a:solidFill>
                          <a:latin typeface="Ubuntu"/>
                          <a:ea typeface="Ubuntu"/>
                          <a:cs typeface="Ubuntu"/>
                          <a:sym typeface="Ubuntu"/>
                        </a:rPr>
                        <a:t>El libro está ahí, en el estante.</a:t>
                      </a:r>
                    </a:p>
                    <a:p>
                      <a:pPr algn="ctr" marL="539749" indent="-269875" lvl="1">
                        <a:lnSpc>
                          <a:spcPts val="3499"/>
                        </a:lnSpc>
                        <a:buFont typeface="Arial"/>
                        <a:buChar char="•"/>
                      </a:pPr>
                      <a:r>
                        <a:rPr lang="en-US" sz="2499">
                          <a:solidFill>
                            <a:srgbClr val="000000"/>
                          </a:solidFill>
                          <a:latin typeface="Ubuntu"/>
                          <a:ea typeface="Ubuntu"/>
                          <a:cs typeface="Ubuntu"/>
                          <a:sym typeface="Ubuntu"/>
                        </a:rPr>
                        <a:t>¡Ay! Me duele la cabeza</a:t>
                      </a:r>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bl>
          </a:graphicData>
        </a:graphic>
      </p:graphicFrame>
      <p:sp>
        <p:nvSpPr>
          <p:cNvPr name="TextBox 7" id="7"/>
          <p:cNvSpPr txBox="true"/>
          <p:nvPr/>
        </p:nvSpPr>
        <p:spPr>
          <a:xfrm rot="0">
            <a:off x="1267203" y="769641"/>
            <a:ext cx="15753595" cy="1646563"/>
          </a:xfrm>
          <a:prstGeom prst="rect">
            <a:avLst/>
          </a:prstGeom>
        </p:spPr>
        <p:txBody>
          <a:bodyPr anchor="t" rtlCol="false" tIns="0" lIns="0" bIns="0" rIns="0">
            <a:spAutoFit/>
          </a:bodyPr>
          <a:lstStyle/>
          <a:p>
            <a:pPr algn="ctr" marL="0" indent="0" lvl="0">
              <a:lnSpc>
                <a:spcPts val="6490"/>
              </a:lnSpc>
            </a:pPr>
            <a:r>
              <a:rPr lang="en-US" sz="5900">
                <a:solidFill>
                  <a:srgbClr val="000000"/>
                </a:solidFill>
                <a:latin typeface="Candal"/>
                <a:ea typeface="Candal"/>
                <a:cs typeface="Candal"/>
                <a:sym typeface="Candal"/>
              </a:rPr>
              <a:t>ERROR</a:t>
            </a:r>
            <a:r>
              <a:rPr lang="en-US" sz="5900">
                <a:solidFill>
                  <a:srgbClr val="000000"/>
                </a:solidFill>
                <a:latin typeface="Candal"/>
                <a:ea typeface="Candal"/>
                <a:cs typeface="Candal"/>
                <a:sym typeface="Candal"/>
              </a:rPr>
              <a:t>ES COMUNES EN GRAMÁTICA Y ESCRITURA</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grpSp>
        <p:nvGrpSpPr>
          <p:cNvPr name="Group 3" id="3"/>
          <p:cNvGrpSpPr/>
          <p:nvPr/>
        </p:nvGrpSpPr>
        <p:grpSpPr>
          <a:xfrm rot="0">
            <a:off x="1028700" y="1028700"/>
            <a:ext cx="16230600" cy="1959078"/>
            <a:chOff x="0" y="0"/>
            <a:chExt cx="3520106" cy="424887"/>
          </a:xfrm>
        </p:grpSpPr>
        <p:sp>
          <p:nvSpPr>
            <p:cNvPr name="Freeform 4" id="4"/>
            <p:cNvSpPr/>
            <p:nvPr/>
          </p:nvSpPr>
          <p:spPr>
            <a:xfrm flipH="false" flipV="false" rot="0">
              <a:off x="0" y="0"/>
              <a:ext cx="3520106" cy="424887"/>
            </a:xfrm>
            <a:custGeom>
              <a:avLst/>
              <a:gdLst/>
              <a:ahLst/>
              <a:cxnLst/>
              <a:rect r="r" b="b" t="t" l="l"/>
              <a:pathLst>
                <a:path h="424887" w="3520106">
                  <a:moveTo>
                    <a:pt x="0" y="0"/>
                  </a:moveTo>
                  <a:lnTo>
                    <a:pt x="3520106" y="0"/>
                  </a:lnTo>
                  <a:lnTo>
                    <a:pt x="3520106" y="424887"/>
                  </a:lnTo>
                  <a:lnTo>
                    <a:pt x="0" y="424887"/>
                  </a:lnTo>
                  <a:close/>
                </a:path>
              </a:pathLst>
            </a:custGeom>
            <a:solidFill>
              <a:srgbClr val="FDC640"/>
            </a:solidFill>
            <a:ln w="19050" cap="sq">
              <a:solidFill>
                <a:srgbClr val="000000"/>
              </a:solidFill>
              <a:prstDash val="solid"/>
              <a:miter/>
            </a:ln>
          </p:spPr>
        </p:sp>
        <p:sp>
          <p:nvSpPr>
            <p:cNvPr name="TextBox 5" id="5"/>
            <p:cNvSpPr txBox="true"/>
            <p:nvPr/>
          </p:nvSpPr>
          <p:spPr>
            <a:xfrm>
              <a:off x="0" y="28575"/>
              <a:ext cx="3520106" cy="396312"/>
            </a:xfrm>
            <a:prstGeom prst="rect">
              <a:avLst/>
            </a:prstGeom>
          </p:spPr>
          <p:txBody>
            <a:bodyPr anchor="ctr" rtlCol="false" tIns="61690" lIns="61690" bIns="61690" rIns="61690"/>
            <a:lstStyle/>
            <a:p>
              <a:pPr algn="ctr">
                <a:lnSpc>
                  <a:spcPts val="2090"/>
                </a:lnSpc>
              </a:pPr>
            </a:p>
          </p:txBody>
        </p:sp>
      </p:grpSp>
      <p:graphicFrame>
        <p:nvGraphicFramePr>
          <p:cNvPr name="Table 6" id="6"/>
          <p:cNvGraphicFramePr>
            <a:graphicFrameLocks noGrp="true"/>
          </p:cNvGraphicFramePr>
          <p:nvPr/>
        </p:nvGraphicFramePr>
        <p:xfrm>
          <a:off x="0" y="3600925"/>
          <a:ext cx="18288000" cy="6134100"/>
        </p:xfrm>
        <a:graphic>
          <a:graphicData uri="http://schemas.openxmlformats.org/drawingml/2006/table">
            <a:tbl>
              <a:tblPr/>
              <a:tblGrid>
                <a:gridCol w="6000194"/>
                <a:gridCol w="6578240"/>
                <a:gridCol w="5709566"/>
              </a:tblGrid>
              <a:tr h="3067050">
                <a:tc>
                  <a:txBody>
                    <a:bodyPr anchor="t" rtlCol="false"/>
                    <a:lstStyle/>
                    <a:p>
                      <a:pPr algn="ctr">
                        <a:lnSpc>
                          <a:spcPts val="3499"/>
                        </a:lnSpc>
                        <a:defRPr/>
                      </a:pPr>
                      <a:r>
                        <a:rPr lang="en-US" sz="2499" b="true">
                          <a:solidFill>
                            <a:srgbClr val="000000"/>
                          </a:solidFill>
                          <a:latin typeface="Ubuntu Bold"/>
                          <a:ea typeface="Ubuntu Bold"/>
                          <a:cs typeface="Ubuntu Bold"/>
                          <a:sym typeface="Ubuntu Bold"/>
                        </a:rPr>
                        <a:t>Separar sujeto y verbo con coma (“coma criminal”)</a:t>
                      </a:r>
                      <a:endParaRPr lang="en-US" sz="1100"/>
                    </a:p>
                    <a:p>
                      <a:pPr algn="ctr" marL="539749" indent="-269875" lvl="1">
                        <a:lnSpc>
                          <a:spcPts val="3499"/>
                        </a:lnSpc>
                        <a:buFont typeface="Arial"/>
                        <a:buChar char="•"/>
                      </a:pPr>
                      <a:r>
                        <a:rPr lang="en-US" sz="2499">
                          <a:solidFill>
                            <a:srgbClr val="000000"/>
                          </a:solidFill>
                          <a:latin typeface="Ubuntu"/>
                          <a:ea typeface="Ubuntu"/>
                          <a:cs typeface="Ubuntu"/>
                          <a:sym typeface="Ubuntu"/>
                        </a:rPr>
                        <a:t>Incorrecto: Pedro, comió su bocadillo.</a:t>
                      </a:r>
                    </a:p>
                    <a:p>
                      <a:pPr algn="ctr" marL="539749" indent="-269875" lvl="1">
                        <a:lnSpc>
                          <a:spcPts val="3499"/>
                        </a:lnSpc>
                        <a:buFont typeface="Arial"/>
                        <a:buChar char="•"/>
                      </a:pPr>
                      <a:r>
                        <a:rPr lang="en-US" sz="2499">
                          <a:solidFill>
                            <a:srgbClr val="000000"/>
                          </a:solidFill>
                          <a:latin typeface="Ubuntu"/>
                          <a:ea typeface="Ubuntu"/>
                          <a:cs typeface="Ubuntu"/>
                          <a:sym typeface="Ubuntu"/>
                        </a:rPr>
                        <a:t>Correcto: Pedro comió su bocadillo</a:t>
                      </a:r>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3499"/>
                        </a:lnSpc>
                        <a:defRPr/>
                      </a:pPr>
                      <a:r>
                        <a:rPr lang="en-US" sz="2499" b="true">
                          <a:solidFill>
                            <a:srgbClr val="000000"/>
                          </a:solidFill>
                          <a:latin typeface="Ubuntu Bold"/>
                          <a:ea typeface="Ubuntu Bold"/>
                          <a:cs typeface="Ubuntu Bold"/>
                          <a:sym typeface="Ubuntu Bold"/>
                        </a:rPr>
                        <a:t>Repeticiones innecesarias</a:t>
                      </a:r>
                      <a:endParaRPr lang="en-US" sz="1100"/>
                    </a:p>
                    <a:p>
                      <a:pPr algn="ctr" marL="539749" indent="-269875" lvl="1">
                        <a:lnSpc>
                          <a:spcPts val="3499"/>
                        </a:lnSpc>
                        <a:buFont typeface="Arial"/>
                        <a:buChar char="•"/>
                      </a:pPr>
                      <a:r>
                        <a:rPr lang="en-US" sz="2499">
                          <a:solidFill>
                            <a:srgbClr val="000000"/>
                          </a:solidFill>
                          <a:latin typeface="Ubuntu"/>
                          <a:ea typeface="Ubuntu"/>
                          <a:cs typeface="Ubuntu"/>
                          <a:sym typeface="Ubuntu"/>
                        </a:rPr>
                        <a:t>Incorrecto: El asunto del asunto es importante.</a:t>
                      </a:r>
                    </a:p>
                    <a:p>
                      <a:pPr algn="ctr" marL="539749" indent="-269875" lvl="1">
                        <a:lnSpc>
                          <a:spcPts val="3499"/>
                        </a:lnSpc>
                        <a:buFont typeface="Arial"/>
                        <a:buChar char="•"/>
                      </a:pPr>
                      <a:r>
                        <a:rPr lang="en-US" sz="2499">
                          <a:solidFill>
                            <a:srgbClr val="000000"/>
                          </a:solidFill>
                          <a:latin typeface="Ubuntu"/>
                          <a:ea typeface="Ubuntu"/>
                          <a:cs typeface="Ubuntu"/>
                          <a:sym typeface="Ubuntu"/>
                        </a:rPr>
                        <a:t>Correcto: El tema es importante</a:t>
                      </a:r>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3499"/>
                        </a:lnSpc>
                        <a:defRPr/>
                      </a:pPr>
                      <a:r>
                        <a:rPr lang="en-US" sz="2499" b="true">
                          <a:solidFill>
                            <a:srgbClr val="000000"/>
                          </a:solidFill>
                          <a:latin typeface="Ubuntu Bold"/>
                          <a:ea typeface="Ubuntu Bold"/>
                          <a:cs typeface="Ubuntu Bold"/>
                          <a:sym typeface="Ubuntu Bold"/>
                        </a:rPr>
                        <a:t>Redacción poco clara o desorganizada</a:t>
                      </a:r>
                      <a:endParaRPr lang="en-US" sz="1100"/>
                    </a:p>
                    <a:p>
                      <a:pPr algn="ctr" marL="539749" indent="-269875" lvl="1">
                        <a:lnSpc>
                          <a:spcPts val="3499"/>
                        </a:lnSpc>
                        <a:buFont typeface="Arial"/>
                        <a:buChar char="•"/>
                      </a:pPr>
                      <a:r>
                        <a:rPr lang="en-US" sz="2499">
                          <a:solidFill>
                            <a:srgbClr val="000000"/>
                          </a:solidFill>
                          <a:latin typeface="Ubuntu"/>
                          <a:ea typeface="Ubuntu"/>
                          <a:cs typeface="Ubuntu"/>
                          <a:sym typeface="Ubuntu"/>
                        </a:rPr>
                        <a:t>Frases demasiad</a:t>
                      </a:r>
                      <a:r>
                        <a:rPr lang="en-US" sz="2499">
                          <a:solidFill>
                            <a:srgbClr val="000000"/>
                          </a:solidFill>
                          <a:latin typeface="Ubuntu"/>
                          <a:ea typeface="Ubuntu"/>
                          <a:cs typeface="Ubuntu"/>
                          <a:sym typeface="Ubuntu"/>
                        </a:rPr>
                        <a:t>o largas, sin signos de puntuación adecuados, que dificultan la comprensión</a:t>
                      </a:r>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r h="3067050">
                <a:tc>
                  <a:txBody>
                    <a:bodyPr anchor="t" rtlCol="false"/>
                    <a:lstStyle/>
                    <a:p>
                      <a:pPr algn="ctr">
                        <a:lnSpc>
                          <a:spcPts val="3499"/>
                        </a:lnSpc>
                        <a:defRPr/>
                      </a:pPr>
                      <a:r>
                        <a:rPr lang="en-US" sz="2499" b="true">
                          <a:solidFill>
                            <a:srgbClr val="000000"/>
                          </a:solidFill>
                          <a:latin typeface="Ubuntu Bold"/>
                          <a:ea typeface="Ubuntu Bold"/>
                          <a:cs typeface="Ubuntu Bold"/>
                          <a:sym typeface="Ubuntu Bold"/>
                        </a:rPr>
                        <a:t>Uso i</a:t>
                      </a:r>
                      <a:r>
                        <a:rPr lang="en-US" sz="2499" b="true">
                          <a:solidFill>
                            <a:srgbClr val="000000"/>
                          </a:solidFill>
                          <a:latin typeface="Ubuntu Bold"/>
                          <a:ea typeface="Ubuntu Bold"/>
                          <a:cs typeface="Ubuntu Bold"/>
                          <a:sym typeface="Ubuntu Bold"/>
                        </a:rPr>
                        <a:t>ncorrecto de “sino” y “si no”</a:t>
                      </a:r>
                      <a:endParaRPr lang="en-US" sz="1100"/>
                    </a:p>
                    <a:p>
                      <a:pPr algn="ctr" marL="539749" indent="-269875" lvl="1">
                        <a:lnSpc>
                          <a:spcPts val="3499"/>
                        </a:lnSpc>
                        <a:buFont typeface="Arial"/>
                        <a:buChar char="•"/>
                      </a:pPr>
                      <a:r>
                        <a:rPr lang="en-US" sz="2499">
                          <a:solidFill>
                            <a:srgbClr val="000000"/>
                          </a:solidFill>
                          <a:latin typeface="Ubuntu"/>
                          <a:ea typeface="Ubuntu"/>
                          <a:cs typeface="Ubuntu"/>
                          <a:sym typeface="Ubuntu"/>
                        </a:rPr>
                        <a:t>Incorrecto: No me gusta el arroz, si no la pasta.</a:t>
                      </a:r>
                    </a:p>
                    <a:p>
                      <a:pPr algn="ctr" marL="539749" indent="-269875" lvl="1">
                        <a:lnSpc>
                          <a:spcPts val="3499"/>
                        </a:lnSpc>
                        <a:buFont typeface="Arial"/>
                        <a:buChar char="•"/>
                      </a:pPr>
                      <a:r>
                        <a:rPr lang="en-US" sz="2499">
                          <a:solidFill>
                            <a:srgbClr val="000000"/>
                          </a:solidFill>
                          <a:latin typeface="Ubuntu"/>
                          <a:ea typeface="Ubuntu"/>
                          <a:cs typeface="Ubuntu"/>
                          <a:sym typeface="Ubuntu"/>
                        </a:rPr>
                        <a:t>Correcto: No me gusta el arroz, sino la pasta</a:t>
                      </a:r>
                    </a:p>
                    <a:p>
                      <a:pPr algn="ctr">
                        <a:lnSpc>
                          <a:spcPts val="3499"/>
                        </a:lnSpc>
                      </a:pPr>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3499"/>
                        </a:lnSpc>
                        <a:defRPr/>
                      </a:pP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3499"/>
                        </a:lnSpc>
                        <a:defRPr/>
                      </a:pP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bl>
          </a:graphicData>
        </a:graphic>
      </p:graphicFrame>
      <p:sp>
        <p:nvSpPr>
          <p:cNvPr name="TextBox 7" id="7"/>
          <p:cNvSpPr txBox="true"/>
          <p:nvPr/>
        </p:nvSpPr>
        <p:spPr>
          <a:xfrm rot="0">
            <a:off x="1267203" y="1218295"/>
            <a:ext cx="15753595" cy="1646563"/>
          </a:xfrm>
          <a:prstGeom prst="rect">
            <a:avLst/>
          </a:prstGeom>
        </p:spPr>
        <p:txBody>
          <a:bodyPr anchor="t" rtlCol="false" tIns="0" lIns="0" bIns="0" rIns="0">
            <a:spAutoFit/>
          </a:bodyPr>
          <a:lstStyle/>
          <a:p>
            <a:pPr algn="ctr" marL="0" indent="0" lvl="0">
              <a:lnSpc>
                <a:spcPts val="6490"/>
              </a:lnSpc>
            </a:pPr>
            <a:r>
              <a:rPr lang="en-US" sz="5900">
                <a:solidFill>
                  <a:srgbClr val="000000"/>
                </a:solidFill>
                <a:latin typeface="Candal"/>
                <a:ea typeface="Candal"/>
                <a:cs typeface="Candal"/>
                <a:sym typeface="Candal"/>
              </a:rPr>
              <a:t>ERROR</a:t>
            </a:r>
            <a:r>
              <a:rPr lang="en-US" sz="5900">
                <a:solidFill>
                  <a:srgbClr val="000000"/>
                </a:solidFill>
                <a:latin typeface="Candal"/>
                <a:ea typeface="Candal"/>
                <a:cs typeface="Candal"/>
                <a:sym typeface="Candal"/>
              </a:rPr>
              <a:t>ES COMUNES EN GRAMÁTICA Y ESCRITURA</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DAGrfb2poWE</dc:identifier>
  <dcterms:modified xsi:type="dcterms:W3CDTF">2011-08-01T06:04:30Z</dcterms:modified>
  <cp:revision>1</cp:revision>
  <dc:title>Comma Rules Information and Practice Education Presentation in Red and Blue Sketch Style</dc:title>
</cp:coreProperties>
</file>