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94" r:id="rId4"/>
    <p:sldId id="295" r:id="rId5"/>
    <p:sldId id="296" r:id="rId6"/>
    <p:sldId id="297" r:id="rId7"/>
    <p:sldId id="298" r:id="rId8"/>
    <p:sldId id="299" r:id="rId9"/>
    <p:sldId id="300" r:id="rId10"/>
    <p:sldId id="301" r:id="rId11"/>
    <p:sldId id="302" r:id="rId12"/>
    <p:sldId id="314" r:id="rId13"/>
    <p:sldId id="325" r:id="rId14"/>
    <p:sldId id="326" r:id="rId15"/>
    <p:sldId id="316" r:id="rId16"/>
    <p:sldId id="304" r:id="rId17"/>
    <p:sldId id="305" r:id="rId18"/>
    <p:sldId id="317" r:id="rId19"/>
    <p:sldId id="318" r:id="rId20"/>
    <p:sldId id="320" r:id="rId21"/>
    <p:sldId id="327" r:id="rId22"/>
    <p:sldId id="328" r:id="rId23"/>
    <p:sldId id="307" r:id="rId24"/>
    <p:sldId id="308"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09" autoAdjust="0"/>
    <p:restoredTop sz="94660"/>
  </p:normalViewPr>
  <p:slideViewPr>
    <p:cSldViewPr>
      <p:cViewPr varScale="1">
        <p:scale>
          <a:sx n="67" d="100"/>
          <a:sy n="67" d="100"/>
        </p:scale>
        <p:origin x="35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44751-A626-45A4-BDC3-EF7BACEE9C7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897758EA-CECD-4150-8977-DD0905A876B9}">
      <dgm:prSet phldrT="[Texto]" custT="1"/>
      <dgm:spPr>
        <a:solidFill>
          <a:srgbClr val="FFC000"/>
        </a:solidFill>
      </dgm:spPr>
      <dgm:t>
        <a:bodyPr/>
        <a:lstStyle/>
        <a:p>
          <a:r>
            <a:rPr lang="es-EC" sz="2000" b="1" dirty="0" smtClean="0">
              <a:solidFill>
                <a:schemeClr val="tx1"/>
              </a:solidFill>
            </a:rPr>
            <a:t>1. D</a:t>
          </a:r>
          <a:r>
            <a:rPr lang="es-EC" altLang="es-EC" sz="2000" b="1" dirty="0" smtClean="0">
              <a:solidFill>
                <a:schemeClr val="tx1"/>
              </a:solidFill>
              <a:latin typeface="Calibri" pitchFamily="34" charset="0"/>
            </a:rPr>
            <a:t>e acuerdo a su complejidad</a:t>
          </a:r>
          <a:r>
            <a:rPr lang="es-EC" sz="2000" b="1" dirty="0" smtClean="0">
              <a:solidFill>
                <a:schemeClr val="tx1"/>
              </a:solidFill>
            </a:rPr>
            <a:t> </a:t>
          </a:r>
          <a:endParaRPr lang="es-ES" sz="2000" b="1" dirty="0">
            <a:solidFill>
              <a:schemeClr val="tx1"/>
            </a:solidFill>
          </a:endParaRPr>
        </a:p>
      </dgm:t>
    </dgm:pt>
    <dgm:pt modelId="{635375E4-E2F5-41A4-95C7-8E3BF50FEF93}" type="parTrans" cxnId="{62A670CA-DC5B-480D-9B7D-68CDB74C6DAE}">
      <dgm:prSet/>
      <dgm:spPr/>
      <dgm:t>
        <a:bodyPr/>
        <a:lstStyle/>
        <a:p>
          <a:endParaRPr lang="es-ES"/>
        </a:p>
      </dgm:t>
    </dgm:pt>
    <dgm:pt modelId="{F9FB0664-B944-4046-A3C0-4FC0B19E3FDE}" type="sibTrans" cxnId="{62A670CA-DC5B-480D-9B7D-68CDB74C6DAE}">
      <dgm:prSet/>
      <dgm:spPr/>
      <dgm:t>
        <a:bodyPr/>
        <a:lstStyle/>
        <a:p>
          <a:endParaRPr lang="es-ES"/>
        </a:p>
      </dgm:t>
    </dgm:pt>
    <dgm:pt modelId="{1F95EAF4-F3DB-40CC-A25C-5539C78216E7}">
      <dgm:prSet phldrT="[Texto]" custT="1"/>
      <dgm:spPr>
        <a:solidFill>
          <a:srgbClr val="FFC000"/>
        </a:solidFill>
      </dgm:spPr>
      <dgm:t>
        <a:bodyPr/>
        <a:lstStyle/>
        <a:p>
          <a:r>
            <a:rPr lang="es-EC" sz="2000" b="1" dirty="0" smtClean="0">
              <a:solidFill>
                <a:schemeClr val="tx1"/>
              </a:solidFill>
            </a:rPr>
            <a:t>2.  T</a:t>
          </a:r>
          <a:r>
            <a:rPr lang="es-EC" altLang="es-EC" sz="2000" b="1" dirty="0" smtClean="0">
              <a:solidFill>
                <a:schemeClr val="tx1"/>
              </a:solidFill>
            </a:rPr>
            <a:t>omando en cuenta su contexto</a:t>
          </a:r>
          <a:endParaRPr lang="es-ES" sz="2000" b="1" dirty="0">
            <a:solidFill>
              <a:schemeClr val="tx1"/>
            </a:solidFill>
          </a:endParaRPr>
        </a:p>
      </dgm:t>
    </dgm:pt>
    <dgm:pt modelId="{2108EBFF-11EE-40BA-937D-8F8516A7348F}" type="parTrans" cxnId="{909CD37C-C0F3-4F5C-A77C-F76F97DB6F29}">
      <dgm:prSet/>
      <dgm:spPr/>
      <dgm:t>
        <a:bodyPr/>
        <a:lstStyle/>
        <a:p>
          <a:endParaRPr lang="es-ES"/>
        </a:p>
      </dgm:t>
    </dgm:pt>
    <dgm:pt modelId="{F058D26D-88F4-4928-A64C-D0032C7F6E0E}" type="sibTrans" cxnId="{909CD37C-C0F3-4F5C-A77C-F76F97DB6F29}">
      <dgm:prSet/>
      <dgm:spPr/>
      <dgm:t>
        <a:bodyPr/>
        <a:lstStyle/>
        <a:p>
          <a:endParaRPr lang="es-ES"/>
        </a:p>
      </dgm:t>
    </dgm:pt>
    <dgm:pt modelId="{90428296-7659-4F33-87F0-34D1D0175813}">
      <dgm:prSet phldrT="[Texto]" custT="1"/>
      <dgm:spPr>
        <a:solidFill>
          <a:srgbClr val="FFC000"/>
        </a:solidFill>
      </dgm:spPr>
      <dgm:t>
        <a:bodyPr/>
        <a:lstStyle/>
        <a:p>
          <a:r>
            <a:rPr lang="es-EC" sz="2000" b="1" dirty="0" smtClean="0">
              <a:solidFill>
                <a:schemeClr val="tx1"/>
              </a:solidFill>
            </a:rPr>
            <a:t>3. P</a:t>
          </a:r>
          <a:r>
            <a:rPr lang="es-EC" altLang="es-EC" sz="2000" b="1" dirty="0" smtClean="0">
              <a:solidFill>
                <a:schemeClr val="tx1"/>
              </a:solidFill>
              <a:latin typeface="Calibri" pitchFamily="34" charset="0"/>
            </a:rPr>
            <a:t>uede ser impartida en uno o dos años</a:t>
          </a:r>
          <a:endParaRPr lang="es-ES" sz="2000" b="1" dirty="0">
            <a:solidFill>
              <a:schemeClr val="tx1"/>
            </a:solidFill>
          </a:endParaRPr>
        </a:p>
      </dgm:t>
    </dgm:pt>
    <dgm:pt modelId="{3D01E80B-6E6E-4882-9CDD-765868C28322}" type="parTrans" cxnId="{8894C4A3-D977-434C-B7DC-6712F6918603}">
      <dgm:prSet/>
      <dgm:spPr/>
      <dgm:t>
        <a:bodyPr/>
        <a:lstStyle/>
        <a:p>
          <a:endParaRPr lang="es-ES"/>
        </a:p>
      </dgm:t>
    </dgm:pt>
    <dgm:pt modelId="{58171503-B326-403C-A983-3593B9DC2FA4}" type="sibTrans" cxnId="{8894C4A3-D977-434C-B7DC-6712F6918603}">
      <dgm:prSet/>
      <dgm:spPr/>
      <dgm:t>
        <a:bodyPr/>
        <a:lstStyle/>
        <a:p>
          <a:endParaRPr lang="es-ES"/>
        </a:p>
      </dgm:t>
    </dgm:pt>
    <dgm:pt modelId="{6FE0CD75-7B75-43B5-90B4-9406D7734B6A}">
      <dgm:prSet phldrT="[Texto]" custT="1"/>
      <dgm:spPr>
        <a:solidFill>
          <a:srgbClr val="FFC000"/>
        </a:solidFill>
      </dgm:spPr>
      <dgm:t>
        <a:bodyPr/>
        <a:lstStyle/>
        <a:p>
          <a:r>
            <a:rPr lang="es-EC" sz="2000" b="1" dirty="0" smtClean="0">
              <a:solidFill>
                <a:schemeClr val="tx1"/>
              </a:solidFill>
            </a:rPr>
            <a:t>4.  Bajar el nivel de la habilidad DEGRADAR</a:t>
          </a:r>
          <a:endParaRPr lang="es-ES" sz="2000" b="1" dirty="0">
            <a:solidFill>
              <a:schemeClr val="tx1"/>
            </a:solidFill>
          </a:endParaRPr>
        </a:p>
      </dgm:t>
    </dgm:pt>
    <dgm:pt modelId="{D1F927BD-D41C-45CA-A54D-2888CABA16EB}" type="parTrans" cxnId="{E23FF92F-D3FB-476A-93C0-7A674072B7BA}">
      <dgm:prSet/>
      <dgm:spPr/>
      <dgm:t>
        <a:bodyPr/>
        <a:lstStyle/>
        <a:p>
          <a:endParaRPr lang="es-ES"/>
        </a:p>
      </dgm:t>
    </dgm:pt>
    <dgm:pt modelId="{5E7F3828-3AF6-43B6-8BF5-2BD74CCBA87E}" type="sibTrans" cxnId="{E23FF92F-D3FB-476A-93C0-7A674072B7BA}">
      <dgm:prSet/>
      <dgm:spPr/>
      <dgm:t>
        <a:bodyPr/>
        <a:lstStyle/>
        <a:p>
          <a:endParaRPr lang="es-ES"/>
        </a:p>
      </dgm:t>
    </dgm:pt>
    <dgm:pt modelId="{FF41FD6C-A8F4-4544-8CFC-2A0367B4AAC9}">
      <dgm:prSet phldrT="[Texto]" custT="1"/>
      <dgm:spPr>
        <a:solidFill>
          <a:srgbClr val="FFC000"/>
        </a:solidFill>
      </dgm:spPr>
      <dgm:t>
        <a:bodyPr/>
        <a:lstStyle/>
        <a:p>
          <a:r>
            <a:rPr lang="es-EC" sz="2000" b="1" dirty="0" smtClean="0">
              <a:solidFill>
                <a:schemeClr val="tx1"/>
              </a:solidFill>
            </a:rPr>
            <a:t>5. Subir el nivel de la habilidad </a:t>
          </a:r>
          <a:endParaRPr lang="es-ES" sz="2000" b="1" dirty="0">
            <a:solidFill>
              <a:schemeClr val="tx1"/>
            </a:solidFill>
          </a:endParaRPr>
        </a:p>
      </dgm:t>
    </dgm:pt>
    <dgm:pt modelId="{FBBF8273-D975-495D-9873-28C4CD8FAB68}" type="parTrans" cxnId="{C37D5FEA-1490-42CE-A75F-7AB63388346E}">
      <dgm:prSet/>
      <dgm:spPr/>
      <dgm:t>
        <a:bodyPr/>
        <a:lstStyle/>
        <a:p>
          <a:endParaRPr lang="es-ES"/>
        </a:p>
      </dgm:t>
    </dgm:pt>
    <dgm:pt modelId="{B09CEA30-F8D4-47DF-83DE-25F293256481}" type="sibTrans" cxnId="{C37D5FEA-1490-42CE-A75F-7AB63388346E}">
      <dgm:prSet/>
      <dgm:spPr/>
      <dgm:t>
        <a:bodyPr/>
        <a:lstStyle/>
        <a:p>
          <a:endParaRPr lang="es-ES"/>
        </a:p>
      </dgm:t>
    </dgm:pt>
    <dgm:pt modelId="{D752F054-7DA2-4134-97B7-B7C1EEAB15F3}" type="pres">
      <dgm:prSet presAssocID="{5F944751-A626-45A4-BDC3-EF7BACEE9C72}" presName="cycle" presStyleCnt="0">
        <dgm:presLayoutVars>
          <dgm:dir/>
          <dgm:resizeHandles val="exact"/>
        </dgm:presLayoutVars>
      </dgm:prSet>
      <dgm:spPr/>
      <dgm:t>
        <a:bodyPr/>
        <a:lstStyle/>
        <a:p>
          <a:endParaRPr lang="es-ES"/>
        </a:p>
      </dgm:t>
    </dgm:pt>
    <dgm:pt modelId="{43DC9621-47B6-47DD-BB16-8CF93C418BEA}" type="pres">
      <dgm:prSet presAssocID="{897758EA-CECD-4150-8977-DD0905A876B9}" presName="node" presStyleLbl="node1" presStyleIdx="0" presStyleCnt="5" custScaleX="133057" custScaleY="122850">
        <dgm:presLayoutVars>
          <dgm:bulletEnabled val="1"/>
        </dgm:presLayoutVars>
      </dgm:prSet>
      <dgm:spPr/>
      <dgm:t>
        <a:bodyPr/>
        <a:lstStyle/>
        <a:p>
          <a:endParaRPr lang="es-ES"/>
        </a:p>
      </dgm:t>
    </dgm:pt>
    <dgm:pt modelId="{02AECB4F-D911-4867-9DB5-83654ED71624}" type="pres">
      <dgm:prSet presAssocID="{F9FB0664-B944-4046-A3C0-4FC0B19E3FDE}" presName="sibTrans" presStyleLbl="sibTrans2D1" presStyleIdx="0" presStyleCnt="5"/>
      <dgm:spPr/>
      <dgm:t>
        <a:bodyPr/>
        <a:lstStyle/>
        <a:p>
          <a:endParaRPr lang="es-ES"/>
        </a:p>
      </dgm:t>
    </dgm:pt>
    <dgm:pt modelId="{C7218FB0-A23C-405F-B1F1-85C18D767788}" type="pres">
      <dgm:prSet presAssocID="{F9FB0664-B944-4046-A3C0-4FC0B19E3FDE}" presName="connectorText" presStyleLbl="sibTrans2D1" presStyleIdx="0" presStyleCnt="5"/>
      <dgm:spPr/>
      <dgm:t>
        <a:bodyPr/>
        <a:lstStyle/>
        <a:p>
          <a:endParaRPr lang="es-ES"/>
        </a:p>
      </dgm:t>
    </dgm:pt>
    <dgm:pt modelId="{06F475B6-8922-4916-888F-EE73E45C9020}" type="pres">
      <dgm:prSet presAssocID="{1F95EAF4-F3DB-40CC-A25C-5539C78216E7}" presName="node" presStyleLbl="node1" presStyleIdx="1" presStyleCnt="5" custScaleX="133914" custScaleY="124860">
        <dgm:presLayoutVars>
          <dgm:bulletEnabled val="1"/>
        </dgm:presLayoutVars>
      </dgm:prSet>
      <dgm:spPr/>
      <dgm:t>
        <a:bodyPr/>
        <a:lstStyle/>
        <a:p>
          <a:endParaRPr lang="es-ES"/>
        </a:p>
      </dgm:t>
    </dgm:pt>
    <dgm:pt modelId="{C2255CA8-F61D-47A2-BDCD-22A8C2B055F8}" type="pres">
      <dgm:prSet presAssocID="{F058D26D-88F4-4928-A64C-D0032C7F6E0E}" presName="sibTrans" presStyleLbl="sibTrans2D1" presStyleIdx="1" presStyleCnt="5"/>
      <dgm:spPr/>
      <dgm:t>
        <a:bodyPr/>
        <a:lstStyle/>
        <a:p>
          <a:endParaRPr lang="es-ES"/>
        </a:p>
      </dgm:t>
    </dgm:pt>
    <dgm:pt modelId="{D61A06E3-F873-417D-A519-4442E34865E6}" type="pres">
      <dgm:prSet presAssocID="{F058D26D-88F4-4928-A64C-D0032C7F6E0E}" presName="connectorText" presStyleLbl="sibTrans2D1" presStyleIdx="1" presStyleCnt="5"/>
      <dgm:spPr/>
      <dgm:t>
        <a:bodyPr/>
        <a:lstStyle/>
        <a:p>
          <a:endParaRPr lang="es-ES"/>
        </a:p>
      </dgm:t>
    </dgm:pt>
    <dgm:pt modelId="{EFE43A92-8A8F-4777-8BC0-B367538B6458}" type="pres">
      <dgm:prSet presAssocID="{90428296-7659-4F33-87F0-34D1D0175813}" presName="node" presStyleLbl="node1" presStyleIdx="2" presStyleCnt="5" custScaleX="139831" custScaleY="125282" custRadScaleRad="108181" custRadScaleInc="-15546">
        <dgm:presLayoutVars>
          <dgm:bulletEnabled val="1"/>
        </dgm:presLayoutVars>
      </dgm:prSet>
      <dgm:spPr/>
      <dgm:t>
        <a:bodyPr/>
        <a:lstStyle/>
        <a:p>
          <a:endParaRPr lang="es-ES"/>
        </a:p>
      </dgm:t>
    </dgm:pt>
    <dgm:pt modelId="{D0EF18C5-79DD-46AE-BD91-1A00924D62B6}" type="pres">
      <dgm:prSet presAssocID="{58171503-B326-403C-A983-3593B9DC2FA4}" presName="sibTrans" presStyleLbl="sibTrans2D1" presStyleIdx="2" presStyleCnt="5"/>
      <dgm:spPr/>
      <dgm:t>
        <a:bodyPr/>
        <a:lstStyle/>
        <a:p>
          <a:endParaRPr lang="es-ES"/>
        </a:p>
      </dgm:t>
    </dgm:pt>
    <dgm:pt modelId="{52863BB4-0305-4D5D-BDB5-869F0EC506F9}" type="pres">
      <dgm:prSet presAssocID="{58171503-B326-403C-A983-3593B9DC2FA4}" presName="connectorText" presStyleLbl="sibTrans2D1" presStyleIdx="2" presStyleCnt="5"/>
      <dgm:spPr/>
      <dgm:t>
        <a:bodyPr/>
        <a:lstStyle/>
        <a:p>
          <a:endParaRPr lang="es-ES"/>
        </a:p>
      </dgm:t>
    </dgm:pt>
    <dgm:pt modelId="{CD0A17CC-DF3C-473F-9B00-94854839C48E}" type="pres">
      <dgm:prSet presAssocID="{6FE0CD75-7B75-43B5-90B4-9406D7734B6A}" presName="node" presStyleLbl="node1" presStyleIdx="3" presStyleCnt="5" custScaleX="129985" custScaleY="117254">
        <dgm:presLayoutVars>
          <dgm:bulletEnabled val="1"/>
        </dgm:presLayoutVars>
      </dgm:prSet>
      <dgm:spPr/>
      <dgm:t>
        <a:bodyPr/>
        <a:lstStyle/>
        <a:p>
          <a:endParaRPr lang="es-ES"/>
        </a:p>
      </dgm:t>
    </dgm:pt>
    <dgm:pt modelId="{16014235-E4C9-44A4-A5B4-3852F180AF7B}" type="pres">
      <dgm:prSet presAssocID="{5E7F3828-3AF6-43B6-8BF5-2BD74CCBA87E}" presName="sibTrans" presStyleLbl="sibTrans2D1" presStyleIdx="3" presStyleCnt="5"/>
      <dgm:spPr/>
      <dgm:t>
        <a:bodyPr/>
        <a:lstStyle/>
        <a:p>
          <a:endParaRPr lang="es-ES"/>
        </a:p>
      </dgm:t>
    </dgm:pt>
    <dgm:pt modelId="{A4E09B37-EA49-45DC-9825-3AF12BEF1EBF}" type="pres">
      <dgm:prSet presAssocID="{5E7F3828-3AF6-43B6-8BF5-2BD74CCBA87E}" presName="connectorText" presStyleLbl="sibTrans2D1" presStyleIdx="3" presStyleCnt="5"/>
      <dgm:spPr/>
      <dgm:t>
        <a:bodyPr/>
        <a:lstStyle/>
        <a:p>
          <a:endParaRPr lang="es-ES"/>
        </a:p>
      </dgm:t>
    </dgm:pt>
    <dgm:pt modelId="{CF8A62BC-0808-417B-9BC4-BA89CB41B14C}" type="pres">
      <dgm:prSet presAssocID="{FF41FD6C-A8F4-4544-8CFC-2A0367B4AAC9}" presName="node" presStyleLbl="node1" presStyleIdx="4" presStyleCnt="5" custScaleX="138100" custScaleY="129245">
        <dgm:presLayoutVars>
          <dgm:bulletEnabled val="1"/>
        </dgm:presLayoutVars>
      </dgm:prSet>
      <dgm:spPr/>
      <dgm:t>
        <a:bodyPr/>
        <a:lstStyle/>
        <a:p>
          <a:endParaRPr lang="es-ES"/>
        </a:p>
      </dgm:t>
    </dgm:pt>
    <dgm:pt modelId="{12175A4B-A60A-43D7-A8C1-65FBB6C20004}" type="pres">
      <dgm:prSet presAssocID="{B09CEA30-F8D4-47DF-83DE-25F293256481}" presName="sibTrans" presStyleLbl="sibTrans2D1" presStyleIdx="4" presStyleCnt="5"/>
      <dgm:spPr/>
      <dgm:t>
        <a:bodyPr/>
        <a:lstStyle/>
        <a:p>
          <a:endParaRPr lang="es-ES"/>
        </a:p>
      </dgm:t>
    </dgm:pt>
    <dgm:pt modelId="{555826CF-71FD-4709-A78F-55893E567E6C}" type="pres">
      <dgm:prSet presAssocID="{B09CEA30-F8D4-47DF-83DE-25F293256481}" presName="connectorText" presStyleLbl="sibTrans2D1" presStyleIdx="4" presStyleCnt="5"/>
      <dgm:spPr/>
      <dgm:t>
        <a:bodyPr/>
        <a:lstStyle/>
        <a:p>
          <a:endParaRPr lang="es-ES"/>
        </a:p>
      </dgm:t>
    </dgm:pt>
  </dgm:ptLst>
  <dgm:cxnLst>
    <dgm:cxn modelId="{11405C15-6F22-4D1B-A707-9E538C614E58}" type="presOf" srcId="{58171503-B326-403C-A983-3593B9DC2FA4}" destId="{52863BB4-0305-4D5D-BDB5-869F0EC506F9}" srcOrd="1" destOrd="0" presId="urn:microsoft.com/office/officeart/2005/8/layout/cycle2"/>
    <dgm:cxn modelId="{C92C4ACC-E3B2-4BB6-BFA9-E36A630D56CB}" type="presOf" srcId="{90428296-7659-4F33-87F0-34D1D0175813}" destId="{EFE43A92-8A8F-4777-8BC0-B367538B6458}" srcOrd="0" destOrd="0" presId="urn:microsoft.com/office/officeart/2005/8/layout/cycle2"/>
    <dgm:cxn modelId="{2FD6F307-6122-4F32-90B3-C4D21DB4A30A}" type="presOf" srcId="{1F95EAF4-F3DB-40CC-A25C-5539C78216E7}" destId="{06F475B6-8922-4916-888F-EE73E45C9020}" srcOrd="0" destOrd="0" presId="urn:microsoft.com/office/officeart/2005/8/layout/cycle2"/>
    <dgm:cxn modelId="{90C98C1D-3747-4474-B202-3FA746E5353D}" type="presOf" srcId="{F058D26D-88F4-4928-A64C-D0032C7F6E0E}" destId="{D61A06E3-F873-417D-A519-4442E34865E6}" srcOrd="1" destOrd="0" presId="urn:microsoft.com/office/officeart/2005/8/layout/cycle2"/>
    <dgm:cxn modelId="{1F5ECA40-06A5-4E39-9593-EC6660DF1A21}" type="presOf" srcId="{F058D26D-88F4-4928-A64C-D0032C7F6E0E}" destId="{C2255CA8-F61D-47A2-BDCD-22A8C2B055F8}" srcOrd="0" destOrd="0" presId="urn:microsoft.com/office/officeart/2005/8/layout/cycle2"/>
    <dgm:cxn modelId="{8894C4A3-D977-434C-B7DC-6712F6918603}" srcId="{5F944751-A626-45A4-BDC3-EF7BACEE9C72}" destId="{90428296-7659-4F33-87F0-34D1D0175813}" srcOrd="2" destOrd="0" parTransId="{3D01E80B-6E6E-4882-9CDD-765868C28322}" sibTransId="{58171503-B326-403C-A983-3593B9DC2FA4}"/>
    <dgm:cxn modelId="{A114D863-2122-410C-88FC-3B14FA6FE3EC}" type="presOf" srcId="{B09CEA30-F8D4-47DF-83DE-25F293256481}" destId="{555826CF-71FD-4709-A78F-55893E567E6C}" srcOrd="1" destOrd="0" presId="urn:microsoft.com/office/officeart/2005/8/layout/cycle2"/>
    <dgm:cxn modelId="{E23FF92F-D3FB-476A-93C0-7A674072B7BA}" srcId="{5F944751-A626-45A4-BDC3-EF7BACEE9C72}" destId="{6FE0CD75-7B75-43B5-90B4-9406D7734B6A}" srcOrd="3" destOrd="0" parTransId="{D1F927BD-D41C-45CA-A54D-2888CABA16EB}" sibTransId="{5E7F3828-3AF6-43B6-8BF5-2BD74CCBA87E}"/>
    <dgm:cxn modelId="{510A4E31-8506-432F-8A48-ABE40B69DC08}" type="presOf" srcId="{5E7F3828-3AF6-43B6-8BF5-2BD74CCBA87E}" destId="{16014235-E4C9-44A4-A5B4-3852F180AF7B}" srcOrd="0" destOrd="0" presId="urn:microsoft.com/office/officeart/2005/8/layout/cycle2"/>
    <dgm:cxn modelId="{C37D5FEA-1490-42CE-A75F-7AB63388346E}" srcId="{5F944751-A626-45A4-BDC3-EF7BACEE9C72}" destId="{FF41FD6C-A8F4-4544-8CFC-2A0367B4AAC9}" srcOrd="4" destOrd="0" parTransId="{FBBF8273-D975-495D-9873-28C4CD8FAB68}" sibTransId="{B09CEA30-F8D4-47DF-83DE-25F293256481}"/>
    <dgm:cxn modelId="{004A54BE-ABE0-4504-BA05-72BC43E99935}" type="presOf" srcId="{F9FB0664-B944-4046-A3C0-4FC0B19E3FDE}" destId="{C7218FB0-A23C-405F-B1F1-85C18D767788}" srcOrd="1" destOrd="0" presId="urn:microsoft.com/office/officeart/2005/8/layout/cycle2"/>
    <dgm:cxn modelId="{63B164DF-9802-4180-89E6-510B2FF9776B}" type="presOf" srcId="{5F944751-A626-45A4-BDC3-EF7BACEE9C72}" destId="{D752F054-7DA2-4134-97B7-B7C1EEAB15F3}" srcOrd="0" destOrd="0" presId="urn:microsoft.com/office/officeart/2005/8/layout/cycle2"/>
    <dgm:cxn modelId="{289850C9-E972-4AEB-AD2E-6061CE316718}" type="presOf" srcId="{5E7F3828-3AF6-43B6-8BF5-2BD74CCBA87E}" destId="{A4E09B37-EA49-45DC-9825-3AF12BEF1EBF}" srcOrd="1" destOrd="0" presId="urn:microsoft.com/office/officeart/2005/8/layout/cycle2"/>
    <dgm:cxn modelId="{2C83717E-9B2A-451E-B3BE-83826F9C9700}" type="presOf" srcId="{897758EA-CECD-4150-8977-DD0905A876B9}" destId="{43DC9621-47B6-47DD-BB16-8CF93C418BEA}" srcOrd="0" destOrd="0" presId="urn:microsoft.com/office/officeart/2005/8/layout/cycle2"/>
    <dgm:cxn modelId="{62A670CA-DC5B-480D-9B7D-68CDB74C6DAE}" srcId="{5F944751-A626-45A4-BDC3-EF7BACEE9C72}" destId="{897758EA-CECD-4150-8977-DD0905A876B9}" srcOrd="0" destOrd="0" parTransId="{635375E4-E2F5-41A4-95C7-8E3BF50FEF93}" sibTransId="{F9FB0664-B944-4046-A3C0-4FC0B19E3FDE}"/>
    <dgm:cxn modelId="{54FC7BC6-FF6A-47AA-8342-FEEB46906417}" type="presOf" srcId="{58171503-B326-403C-A983-3593B9DC2FA4}" destId="{D0EF18C5-79DD-46AE-BD91-1A00924D62B6}" srcOrd="0" destOrd="0" presId="urn:microsoft.com/office/officeart/2005/8/layout/cycle2"/>
    <dgm:cxn modelId="{46338B6B-8221-461F-B5E0-BC6E84582C53}" type="presOf" srcId="{B09CEA30-F8D4-47DF-83DE-25F293256481}" destId="{12175A4B-A60A-43D7-A8C1-65FBB6C20004}" srcOrd="0" destOrd="0" presId="urn:microsoft.com/office/officeart/2005/8/layout/cycle2"/>
    <dgm:cxn modelId="{BFE073D0-F969-4F76-A903-9CE7F9344B58}" type="presOf" srcId="{F9FB0664-B944-4046-A3C0-4FC0B19E3FDE}" destId="{02AECB4F-D911-4867-9DB5-83654ED71624}" srcOrd="0" destOrd="0" presId="urn:microsoft.com/office/officeart/2005/8/layout/cycle2"/>
    <dgm:cxn modelId="{909CD37C-C0F3-4F5C-A77C-F76F97DB6F29}" srcId="{5F944751-A626-45A4-BDC3-EF7BACEE9C72}" destId="{1F95EAF4-F3DB-40CC-A25C-5539C78216E7}" srcOrd="1" destOrd="0" parTransId="{2108EBFF-11EE-40BA-937D-8F8516A7348F}" sibTransId="{F058D26D-88F4-4928-A64C-D0032C7F6E0E}"/>
    <dgm:cxn modelId="{0349169E-014E-40E6-AF45-5965DFE9EFFD}" type="presOf" srcId="{FF41FD6C-A8F4-4544-8CFC-2A0367B4AAC9}" destId="{CF8A62BC-0808-417B-9BC4-BA89CB41B14C}" srcOrd="0" destOrd="0" presId="urn:microsoft.com/office/officeart/2005/8/layout/cycle2"/>
    <dgm:cxn modelId="{17CFD780-4764-4436-B088-FE989F04CD99}" type="presOf" srcId="{6FE0CD75-7B75-43B5-90B4-9406D7734B6A}" destId="{CD0A17CC-DF3C-473F-9B00-94854839C48E}" srcOrd="0" destOrd="0" presId="urn:microsoft.com/office/officeart/2005/8/layout/cycle2"/>
    <dgm:cxn modelId="{998906F0-EA55-4BD8-9C7D-D34CBCA943F4}" type="presParOf" srcId="{D752F054-7DA2-4134-97B7-B7C1EEAB15F3}" destId="{43DC9621-47B6-47DD-BB16-8CF93C418BEA}" srcOrd="0" destOrd="0" presId="urn:microsoft.com/office/officeart/2005/8/layout/cycle2"/>
    <dgm:cxn modelId="{FBA103E7-809D-4A32-BEE2-31957BDFFA07}" type="presParOf" srcId="{D752F054-7DA2-4134-97B7-B7C1EEAB15F3}" destId="{02AECB4F-D911-4867-9DB5-83654ED71624}" srcOrd="1" destOrd="0" presId="urn:microsoft.com/office/officeart/2005/8/layout/cycle2"/>
    <dgm:cxn modelId="{D446BB6C-B1FF-423F-85AC-EE5E49366288}" type="presParOf" srcId="{02AECB4F-D911-4867-9DB5-83654ED71624}" destId="{C7218FB0-A23C-405F-B1F1-85C18D767788}" srcOrd="0" destOrd="0" presId="urn:microsoft.com/office/officeart/2005/8/layout/cycle2"/>
    <dgm:cxn modelId="{689D4B2C-ABC8-487E-B66A-C5301F7B546A}" type="presParOf" srcId="{D752F054-7DA2-4134-97B7-B7C1EEAB15F3}" destId="{06F475B6-8922-4916-888F-EE73E45C9020}" srcOrd="2" destOrd="0" presId="urn:microsoft.com/office/officeart/2005/8/layout/cycle2"/>
    <dgm:cxn modelId="{CD784260-A2B7-43E0-AF3C-6DE1C083C585}" type="presParOf" srcId="{D752F054-7DA2-4134-97B7-B7C1EEAB15F3}" destId="{C2255CA8-F61D-47A2-BDCD-22A8C2B055F8}" srcOrd="3" destOrd="0" presId="urn:microsoft.com/office/officeart/2005/8/layout/cycle2"/>
    <dgm:cxn modelId="{83748B14-FA57-4780-A374-64CE2AA4935B}" type="presParOf" srcId="{C2255CA8-F61D-47A2-BDCD-22A8C2B055F8}" destId="{D61A06E3-F873-417D-A519-4442E34865E6}" srcOrd="0" destOrd="0" presId="urn:microsoft.com/office/officeart/2005/8/layout/cycle2"/>
    <dgm:cxn modelId="{7FBBAB05-3BCE-466A-A6BB-5728EDFDCD8F}" type="presParOf" srcId="{D752F054-7DA2-4134-97B7-B7C1EEAB15F3}" destId="{EFE43A92-8A8F-4777-8BC0-B367538B6458}" srcOrd="4" destOrd="0" presId="urn:microsoft.com/office/officeart/2005/8/layout/cycle2"/>
    <dgm:cxn modelId="{D75F3159-5B48-4950-8947-2DF88229E8F7}" type="presParOf" srcId="{D752F054-7DA2-4134-97B7-B7C1EEAB15F3}" destId="{D0EF18C5-79DD-46AE-BD91-1A00924D62B6}" srcOrd="5" destOrd="0" presId="urn:microsoft.com/office/officeart/2005/8/layout/cycle2"/>
    <dgm:cxn modelId="{A085B714-833A-4C6E-85C0-4E6C814356C4}" type="presParOf" srcId="{D0EF18C5-79DD-46AE-BD91-1A00924D62B6}" destId="{52863BB4-0305-4D5D-BDB5-869F0EC506F9}" srcOrd="0" destOrd="0" presId="urn:microsoft.com/office/officeart/2005/8/layout/cycle2"/>
    <dgm:cxn modelId="{10AF7113-5169-45BA-83EE-51D7569ACF4A}" type="presParOf" srcId="{D752F054-7DA2-4134-97B7-B7C1EEAB15F3}" destId="{CD0A17CC-DF3C-473F-9B00-94854839C48E}" srcOrd="6" destOrd="0" presId="urn:microsoft.com/office/officeart/2005/8/layout/cycle2"/>
    <dgm:cxn modelId="{7A791775-EB7E-47F2-A333-90522B56C51F}" type="presParOf" srcId="{D752F054-7DA2-4134-97B7-B7C1EEAB15F3}" destId="{16014235-E4C9-44A4-A5B4-3852F180AF7B}" srcOrd="7" destOrd="0" presId="urn:microsoft.com/office/officeart/2005/8/layout/cycle2"/>
    <dgm:cxn modelId="{DA848B59-DAA2-41D5-9039-FE66253F7DBF}" type="presParOf" srcId="{16014235-E4C9-44A4-A5B4-3852F180AF7B}" destId="{A4E09B37-EA49-45DC-9825-3AF12BEF1EBF}" srcOrd="0" destOrd="0" presId="urn:microsoft.com/office/officeart/2005/8/layout/cycle2"/>
    <dgm:cxn modelId="{E46ECD73-5E4B-4520-A27D-2728FA8B821E}" type="presParOf" srcId="{D752F054-7DA2-4134-97B7-B7C1EEAB15F3}" destId="{CF8A62BC-0808-417B-9BC4-BA89CB41B14C}" srcOrd="8" destOrd="0" presId="urn:microsoft.com/office/officeart/2005/8/layout/cycle2"/>
    <dgm:cxn modelId="{4AD77E42-8C27-42FD-A6BF-C603BA6A23AA}" type="presParOf" srcId="{D752F054-7DA2-4134-97B7-B7C1EEAB15F3}" destId="{12175A4B-A60A-43D7-A8C1-65FBB6C20004}" srcOrd="9" destOrd="0" presId="urn:microsoft.com/office/officeart/2005/8/layout/cycle2"/>
    <dgm:cxn modelId="{5FF3F225-84A7-46E7-A830-DAE875878816}" type="presParOf" srcId="{12175A4B-A60A-43D7-A8C1-65FBB6C20004}" destId="{555826CF-71FD-4709-A78F-55893E567E6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E4CCB-BDC3-4F9C-995F-44551BED9986}"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s-CO"/>
        </a:p>
      </dgm:t>
    </dgm:pt>
    <dgm:pt modelId="{1E5DB985-0D10-4E58-8697-9CB378A54977}">
      <dgm:prSet phldrT="[Texto]" custT="1"/>
      <dgm:spPr>
        <a:solidFill>
          <a:srgbClr val="BAD8EC"/>
        </a:solidFill>
      </dgm:spPr>
      <dgm:t>
        <a:bodyPr/>
        <a:lstStyle/>
        <a:p>
          <a:pPr algn="just"/>
          <a:r>
            <a:rPr lang="x-none" sz="1800" b="1" dirty="0" smtClean="0">
              <a:solidFill>
                <a:schemeClr val="tx1"/>
              </a:solidFill>
            </a:rPr>
            <a:t>En Lengua y Literatura, para la  planificación de cada unidad se deben tener  en  cuenta  los  </a:t>
          </a:r>
          <a:r>
            <a:rPr lang="es-EC" sz="1800" b="1" dirty="0" smtClean="0">
              <a:solidFill>
                <a:schemeClr val="tx1"/>
              </a:solidFill>
            </a:rPr>
            <a:t>5</a:t>
          </a:r>
          <a:r>
            <a:rPr lang="x-none" sz="1800" b="1" dirty="0" smtClean="0">
              <a:solidFill>
                <a:schemeClr val="tx1"/>
              </a:solidFill>
            </a:rPr>
            <a:t>  bloques  curriculares:  Lengua  y  Cultura,  Comunicación  oral,  Lectura, Escritura y Literatura.</a:t>
          </a:r>
          <a:endParaRPr lang="es-CO" sz="1800" b="1" dirty="0">
            <a:solidFill>
              <a:schemeClr val="tx1"/>
            </a:solidFill>
          </a:endParaRPr>
        </a:p>
      </dgm:t>
    </dgm:pt>
    <dgm:pt modelId="{943750BA-C04E-4479-8586-F24DBB3F3C9A}" type="parTrans" cxnId="{6502774B-7D1E-425F-8D10-A504451A71D7}">
      <dgm:prSet/>
      <dgm:spPr/>
      <dgm:t>
        <a:bodyPr/>
        <a:lstStyle/>
        <a:p>
          <a:endParaRPr lang="es-CO" b="1"/>
        </a:p>
      </dgm:t>
    </dgm:pt>
    <dgm:pt modelId="{6C57F2C2-E2C6-4582-864F-160E8D6666A1}" type="sibTrans" cxnId="{6502774B-7D1E-425F-8D10-A504451A71D7}">
      <dgm:prSet/>
      <dgm:spPr/>
      <dgm:t>
        <a:bodyPr/>
        <a:lstStyle/>
        <a:p>
          <a:endParaRPr lang="es-CO" b="1"/>
        </a:p>
      </dgm:t>
    </dgm:pt>
    <dgm:pt modelId="{27F14697-8BD1-44D2-AFCB-71DB154663B9}">
      <dgm:prSet phldrT="[Texto]" custT="1"/>
      <dgm:spPr>
        <a:solidFill>
          <a:srgbClr val="CCECFF"/>
        </a:solidFill>
      </dgm:spPr>
      <dgm:t>
        <a:bodyPr/>
        <a:lstStyle/>
        <a:p>
          <a:pPr algn="just"/>
          <a:r>
            <a:rPr lang="x-none" sz="1800" b="1" dirty="0" smtClean="0">
              <a:solidFill>
                <a:schemeClr val="tx1"/>
              </a:solidFill>
            </a:rPr>
            <a:t>En </a:t>
          </a:r>
          <a:r>
            <a:rPr lang="es-EC" sz="1800" b="1" dirty="0" smtClean="0">
              <a:solidFill>
                <a:schemeClr val="tx1"/>
              </a:solidFill>
            </a:rPr>
            <a:t>Matemática: 3</a:t>
          </a:r>
          <a:r>
            <a:rPr lang="x-none" sz="1800" b="1" dirty="0" smtClean="0">
              <a:solidFill>
                <a:schemeClr val="tx1"/>
              </a:solidFill>
            </a:rPr>
            <a:t>  bloques  curriculares:  </a:t>
          </a:r>
          <a:endParaRPr lang="es-419" sz="1800" b="1" dirty="0" smtClean="0">
            <a:solidFill>
              <a:schemeClr val="tx1"/>
            </a:solidFill>
          </a:endParaRPr>
        </a:p>
        <a:p>
          <a:pPr algn="just"/>
          <a:r>
            <a:rPr lang="es-EC" sz="1800" b="1" dirty="0" smtClean="0">
              <a:solidFill>
                <a:schemeClr val="tx1"/>
              </a:solidFill>
            </a:rPr>
            <a:t>Algebra y funciones, Geometría y Medida, Estadística y Probabilidad.</a:t>
          </a:r>
          <a:endParaRPr lang="es-CO" sz="1800" b="1" dirty="0">
            <a:solidFill>
              <a:schemeClr val="tx1"/>
            </a:solidFill>
          </a:endParaRPr>
        </a:p>
      </dgm:t>
    </dgm:pt>
    <dgm:pt modelId="{EEFDD17D-C3AF-463C-910D-53209895E90D}" type="parTrans" cxnId="{AAD2D3F7-8C71-48BF-9C9A-BAA07B611161}">
      <dgm:prSet/>
      <dgm:spPr/>
      <dgm:t>
        <a:bodyPr/>
        <a:lstStyle/>
        <a:p>
          <a:endParaRPr lang="es-CO" b="1"/>
        </a:p>
      </dgm:t>
    </dgm:pt>
    <dgm:pt modelId="{80FD83BB-1433-4FFE-8C1E-CA74062F2C68}" type="sibTrans" cxnId="{AAD2D3F7-8C71-48BF-9C9A-BAA07B611161}">
      <dgm:prSet/>
      <dgm:spPr/>
      <dgm:t>
        <a:bodyPr/>
        <a:lstStyle/>
        <a:p>
          <a:endParaRPr lang="es-CO" b="1"/>
        </a:p>
      </dgm:t>
    </dgm:pt>
    <dgm:pt modelId="{05019E32-309D-4850-978E-A6339AAA53AF}">
      <dgm:prSet phldrT="[Texto]" custT="1"/>
      <dgm:spPr>
        <a:solidFill>
          <a:srgbClr val="CCFFFF"/>
        </a:solidFill>
      </dgm:spPr>
      <dgm:t>
        <a:bodyPr/>
        <a:lstStyle/>
        <a:p>
          <a:pPr algn="just"/>
          <a:r>
            <a:rPr lang="x-none" sz="1800" b="1" dirty="0" smtClean="0">
              <a:solidFill>
                <a:schemeClr val="tx1"/>
              </a:solidFill>
            </a:rPr>
            <a:t>En </a:t>
          </a:r>
          <a:r>
            <a:rPr lang="es-EC" sz="1800" b="1" dirty="0" smtClean="0">
              <a:solidFill>
                <a:schemeClr val="tx1"/>
              </a:solidFill>
            </a:rPr>
            <a:t>Ciencias Sociales</a:t>
          </a:r>
          <a:r>
            <a:rPr lang="x-none" sz="1800" b="1" dirty="0" smtClean="0">
              <a:solidFill>
                <a:schemeClr val="tx1"/>
              </a:solidFill>
            </a:rPr>
            <a:t>, </a:t>
          </a:r>
          <a:r>
            <a:rPr lang="es-EC" sz="1800" b="1" dirty="0" smtClean="0">
              <a:solidFill>
                <a:schemeClr val="tx1"/>
              </a:solidFill>
            </a:rPr>
            <a:t>3</a:t>
          </a:r>
          <a:r>
            <a:rPr lang="x-none" sz="1800" b="1" dirty="0" smtClean="0">
              <a:solidFill>
                <a:schemeClr val="tx1"/>
              </a:solidFill>
            </a:rPr>
            <a:t>  bloques  curriculares:  </a:t>
          </a:r>
          <a:r>
            <a:rPr lang="es-EC" sz="1800" b="1" dirty="0" smtClean="0">
              <a:solidFill>
                <a:schemeClr val="tx1"/>
              </a:solidFill>
            </a:rPr>
            <a:t>Historia e Identidad</a:t>
          </a:r>
          <a:r>
            <a:rPr lang="x-none" sz="1800" b="1" dirty="0" smtClean="0">
              <a:solidFill>
                <a:schemeClr val="tx1"/>
              </a:solidFill>
            </a:rPr>
            <a:t>,  </a:t>
          </a:r>
          <a:r>
            <a:rPr lang="es-EC" sz="1800" b="1" dirty="0" smtClean="0">
              <a:solidFill>
                <a:schemeClr val="tx1"/>
              </a:solidFill>
            </a:rPr>
            <a:t>Los seres humanos en el espacio</a:t>
          </a:r>
          <a:r>
            <a:rPr lang="x-none" sz="1800" b="1" dirty="0" smtClean="0">
              <a:solidFill>
                <a:schemeClr val="tx1"/>
              </a:solidFill>
            </a:rPr>
            <a:t>,  </a:t>
          </a:r>
          <a:endParaRPr lang="es-419" sz="1800" b="1" dirty="0" smtClean="0">
            <a:solidFill>
              <a:schemeClr val="tx1"/>
            </a:solidFill>
          </a:endParaRPr>
        </a:p>
        <a:p>
          <a:pPr algn="just"/>
          <a:r>
            <a:rPr lang="es-EC" sz="1800" b="1" dirty="0" smtClean="0">
              <a:solidFill>
                <a:schemeClr val="tx1"/>
              </a:solidFill>
            </a:rPr>
            <a:t>La convivencia</a:t>
          </a:r>
          <a:r>
            <a:rPr lang="x-none" sz="1800" b="1" dirty="0" smtClean="0">
              <a:solidFill>
                <a:schemeClr val="tx1"/>
              </a:solidFill>
            </a:rPr>
            <a:t>.</a:t>
          </a:r>
          <a:endParaRPr lang="es-CO" sz="1800" b="1" dirty="0">
            <a:solidFill>
              <a:schemeClr val="tx1"/>
            </a:solidFill>
          </a:endParaRPr>
        </a:p>
      </dgm:t>
    </dgm:pt>
    <dgm:pt modelId="{E6EB87EF-79BF-4E13-BC67-6A25CB76D378}" type="parTrans" cxnId="{CBD73DF3-2E3F-4B5F-B125-41876CEEE00F}">
      <dgm:prSet/>
      <dgm:spPr/>
      <dgm:t>
        <a:bodyPr/>
        <a:lstStyle/>
        <a:p>
          <a:endParaRPr lang="es-CO" b="1"/>
        </a:p>
      </dgm:t>
    </dgm:pt>
    <dgm:pt modelId="{ED767C58-F158-4C21-A882-EC7E486A9CC0}" type="sibTrans" cxnId="{CBD73DF3-2E3F-4B5F-B125-41876CEEE00F}">
      <dgm:prSet/>
      <dgm:spPr/>
      <dgm:t>
        <a:bodyPr/>
        <a:lstStyle/>
        <a:p>
          <a:endParaRPr lang="es-CO" b="1"/>
        </a:p>
      </dgm:t>
    </dgm:pt>
    <dgm:pt modelId="{659970C6-DF3E-4A66-9684-4F6CE3C55E70}">
      <dgm:prSet custT="1"/>
      <dgm:spPr>
        <a:solidFill>
          <a:srgbClr val="FFFFCC"/>
        </a:solidFill>
      </dgm:spPr>
      <dgm:t>
        <a:bodyPr/>
        <a:lstStyle/>
        <a:p>
          <a:pPr algn="just"/>
          <a:r>
            <a:rPr lang="x-none" sz="1800" b="1" dirty="0" smtClean="0">
              <a:solidFill>
                <a:schemeClr val="tx1"/>
              </a:solidFill>
            </a:rPr>
            <a:t>En </a:t>
          </a:r>
          <a:r>
            <a:rPr lang="es-EC" sz="1800" b="1" dirty="0" smtClean="0">
              <a:solidFill>
                <a:schemeClr val="tx1"/>
              </a:solidFill>
            </a:rPr>
            <a:t>Ciencias Naturales</a:t>
          </a:r>
          <a:r>
            <a:rPr lang="x-none" sz="1800" b="1" dirty="0" smtClean="0">
              <a:solidFill>
                <a:schemeClr val="tx1"/>
              </a:solidFill>
            </a:rPr>
            <a:t> </a:t>
          </a:r>
          <a:r>
            <a:rPr lang="es-EC" sz="1800" b="1" dirty="0" smtClean="0">
              <a:solidFill>
                <a:schemeClr val="tx1"/>
              </a:solidFill>
            </a:rPr>
            <a:t>5</a:t>
          </a:r>
          <a:r>
            <a:rPr lang="x-none" sz="1800" b="1" dirty="0" smtClean="0">
              <a:solidFill>
                <a:schemeClr val="tx1"/>
              </a:solidFill>
            </a:rPr>
            <a:t>  bloques  curriculares:  </a:t>
          </a:r>
          <a:endParaRPr lang="es-419" sz="1800" b="1" dirty="0" smtClean="0">
            <a:solidFill>
              <a:schemeClr val="tx1"/>
            </a:solidFill>
          </a:endParaRPr>
        </a:p>
        <a:p>
          <a:pPr algn="just"/>
          <a:r>
            <a:rPr lang="es-EC" sz="1800" b="1" dirty="0" smtClean="0">
              <a:solidFill>
                <a:schemeClr val="tx1"/>
              </a:solidFill>
            </a:rPr>
            <a:t>Los seres vivos y su ambiente; Cuerpo humano y salud; Materia y energía; La tierra y el universo; Ciencia en acción.</a:t>
          </a:r>
          <a:endParaRPr lang="es-CO" sz="1800" b="1" dirty="0">
            <a:solidFill>
              <a:schemeClr val="tx1"/>
            </a:solidFill>
          </a:endParaRPr>
        </a:p>
      </dgm:t>
    </dgm:pt>
    <dgm:pt modelId="{A12D94EE-2AC6-49C3-8B53-49E17451171E}" type="parTrans" cxnId="{849DE842-D451-45B8-B51E-2677C689C5B0}">
      <dgm:prSet/>
      <dgm:spPr/>
      <dgm:t>
        <a:bodyPr/>
        <a:lstStyle/>
        <a:p>
          <a:endParaRPr lang="es-CO" b="1"/>
        </a:p>
      </dgm:t>
    </dgm:pt>
    <dgm:pt modelId="{0C726AA2-9894-48D7-A057-87BD1B13EDF8}" type="sibTrans" cxnId="{849DE842-D451-45B8-B51E-2677C689C5B0}">
      <dgm:prSet/>
      <dgm:spPr/>
      <dgm:t>
        <a:bodyPr/>
        <a:lstStyle/>
        <a:p>
          <a:endParaRPr lang="es-CO" b="1"/>
        </a:p>
      </dgm:t>
    </dgm:pt>
    <dgm:pt modelId="{0DE8A340-8511-42C9-B2B0-014BE50825BD}" type="pres">
      <dgm:prSet presAssocID="{9B1E4CCB-BDC3-4F9C-995F-44551BED9986}" presName="outerComposite" presStyleCnt="0">
        <dgm:presLayoutVars>
          <dgm:chMax val="5"/>
          <dgm:dir/>
          <dgm:resizeHandles val="exact"/>
        </dgm:presLayoutVars>
      </dgm:prSet>
      <dgm:spPr/>
      <dgm:t>
        <a:bodyPr/>
        <a:lstStyle/>
        <a:p>
          <a:endParaRPr lang="es-CO"/>
        </a:p>
      </dgm:t>
    </dgm:pt>
    <dgm:pt modelId="{88471531-37E3-4737-BE67-02D37BEE9ECD}" type="pres">
      <dgm:prSet presAssocID="{9B1E4CCB-BDC3-4F9C-995F-44551BED9986}" presName="dummyMaxCanvas" presStyleCnt="0">
        <dgm:presLayoutVars/>
      </dgm:prSet>
      <dgm:spPr/>
    </dgm:pt>
    <dgm:pt modelId="{EBBF0CBB-D6B1-40D8-9581-6389E7D98287}" type="pres">
      <dgm:prSet presAssocID="{9B1E4CCB-BDC3-4F9C-995F-44551BED9986}" presName="FourNodes_1" presStyleLbl="node1" presStyleIdx="0" presStyleCnt="4">
        <dgm:presLayoutVars>
          <dgm:bulletEnabled val="1"/>
        </dgm:presLayoutVars>
      </dgm:prSet>
      <dgm:spPr/>
      <dgm:t>
        <a:bodyPr/>
        <a:lstStyle/>
        <a:p>
          <a:endParaRPr lang="x-none"/>
        </a:p>
      </dgm:t>
    </dgm:pt>
    <dgm:pt modelId="{6D991F65-6623-44D0-9D9E-A453227A4CBA}" type="pres">
      <dgm:prSet presAssocID="{9B1E4CCB-BDC3-4F9C-995F-44551BED9986}" presName="FourNodes_2" presStyleLbl="node1" presStyleIdx="1" presStyleCnt="4">
        <dgm:presLayoutVars>
          <dgm:bulletEnabled val="1"/>
        </dgm:presLayoutVars>
      </dgm:prSet>
      <dgm:spPr/>
      <dgm:t>
        <a:bodyPr/>
        <a:lstStyle/>
        <a:p>
          <a:endParaRPr lang="x-none"/>
        </a:p>
      </dgm:t>
    </dgm:pt>
    <dgm:pt modelId="{09DE0203-0DE2-4977-8A0E-BE8BA4426F95}" type="pres">
      <dgm:prSet presAssocID="{9B1E4CCB-BDC3-4F9C-995F-44551BED9986}" presName="FourNodes_3" presStyleLbl="node1" presStyleIdx="2" presStyleCnt="4">
        <dgm:presLayoutVars>
          <dgm:bulletEnabled val="1"/>
        </dgm:presLayoutVars>
      </dgm:prSet>
      <dgm:spPr/>
      <dgm:t>
        <a:bodyPr/>
        <a:lstStyle/>
        <a:p>
          <a:endParaRPr lang="x-none"/>
        </a:p>
      </dgm:t>
    </dgm:pt>
    <dgm:pt modelId="{37FE14B2-9FE2-423A-809F-EA746348076F}" type="pres">
      <dgm:prSet presAssocID="{9B1E4CCB-BDC3-4F9C-995F-44551BED9986}" presName="FourNodes_4" presStyleLbl="node1" presStyleIdx="3" presStyleCnt="4" custScaleX="92919">
        <dgm:presLayoutVars>
          <dgm:bulletEnabled val="1"/>
        </dgm:presLayoutVars>
      </dgm:prSet>
      <dgm:spPr/>
      <dgm:t>
        <a:bodyPr/>
        <a:lstStyle/>
        <a:p>
          <a:endParaRPr lang="x-none"/>
        </a:p>
      </dgm:t>
    </dgm:pt>
    <dgm:pt modelId="{0BE77638-6C79-48DA-B86D-977B722B9C22}" type="pres">
      <dgm:prSet presAssocID="{9B1E4CCB-BDC3-4F9C-995F-44551BED9986}" presName="FourConn_1-2" presStyleLbl="fgAccFollowNode1" presStyleIdx="0" presStyleCnt="3">
        <dgm:presLayoutVars>
          <dgm:bulletEnabled val="1"/>
        </dgm:presLayoutVars>
      </dgm:prSet>
      <dgm:spPr/>
      <dgm:t>
        <a:bodyPr/>
        <a:lstStyle/>
        <a:p>
          <a:endParaRPr lang="x-none"/>
        </a:p>
      </dgm:t>
    </dgm:pt>
    <dgm:pt modelId="{40F040BD-AC52-49FE-B019-FB043B500280}" type="pres">
      <dgm:prSet presAssocID="{9B1E4CCB-BDC3-4F9C-995F-44551BED9986}" presName="FourConn_2-3" presStyleLbl="fgAccFollowNode1" presStyleIdx="1" presStyleCnt="3">
        <dgm:presLayoutVars>
          <dgm:bulletEnabled val="1"/>
        </dgm:presLayoutVars>
      </dgm:prSet>
      <dgm:spPr/>
      <dgm:t>
        <a:bodyPr/>
        <a:lstStyle/>
        <a:p>
          <a:endParaRPr lang="x-none"/>
        </a:p>
      </dgm:t>
    </dgm:pt>
    <dgm:pt modelId="{554B2B1F-812C-4729-9BF3-A7565215B5C8}" type="pres">
      <dgm:prSet presAssocID="{9B1E4CCB-BDC3-4F9C-995F-44551BED9986}" presName="FourConn_3-4" presStyleLbl="fgAccFollowNode1" presStyleIdx="2" presStyleCnt="3">
        <dgm:presLayoutVars>
          <dgm:bulletEnabled val="1"/>
        </dgm:presLayoutVars>
      </dgm:prSet>
      <dgm:spPr/>
      <dgm:t>
        <a:bodyPr/>
        <a:lstStyle/>
        <a:p>
          <a:endParaRPr lang="x-none"/>
        </a:p>
      </dgm:t>
    </dgm:pt>
    <dgm:pt modelId="{F5FBD0C4-5A09-496F-9610-8EAED0783B22}" type="pres">
      <dgm:prSet presAssocID="{9B1E4CCB-BDC3-4F9C-995F-44551BED9986}" presName="FourNodes_1_text" presStyleLbl="node1" presStyleIdx="3" presStyleCnt="4">
        <dgm:presLayoutVars>
          <dgm:bulletEnabled val="1"/>
        </dgm:presLayoutVars>
      </dgm:prSet>
      <dgm:spPr/>
      <dgm:t>
        <a:bodyPr/>
        <a:lstStyle/>
        <a:p>
          <a:endParaRPr lang="x-none"/>
        </a:p>
      </dgm:t>
    </dgm:pt>
    <dgm:pt modelId="{9262E50F-80B7-46DE-B758-4F60F5C69C24}" type="pres">
      <dgm:prSet presAssocID="{9B1E4CCB-BDC3-4F9C-995F-44551BED9986}" presName="FourNodes_2_text" presStyleLbl="node1" presStyleIdx="3" presStyleCnt="4">
        <dgm:presLayoutVars>
          <dgm:bulletEnabled val="1"/>
        </dgm:presLayoutVars>
      </dgm:prSet>
      <dgm:spPr/>
      <dgm:t>
        <a:bodyPr/>
        <a:lstStyle/>
        <a:p>
          <a:endParaRPr lang="x-none"/>
        </a:p>
      </dgm:t>
    </dgm:pt>
    <dgm:pt modelId="{56D1006E-F6DA-472A-A04E-60DED8906528}" type="pres">
      <dgm:prSet presAssocID="{9B1E4CCB-BDC3-4F9C-995F-44551BED9986}" presName="FourNodes_3_text" presStyleLbl="node1" presStyleIdx="3" presStyleCnt="4">
        <dgm:presLayoutVars>
          <dgm:bulletEnabled val="1"/>
        </dgm:presLayoutVars>
      </dgm:prSet>
      <dgm:spPr/>
      <dgm:t>
        <a:bodyPr/>
        <a:lstStyle/>
        <a:p>
          <a:endParaRPr lang="x-none"/>
        </a:p>
      </dgm:t>
    </dgm:pt>
    <dgm:pt modelId="{3A781AE6-E13C-4C65-873A-1ED32D931973}" type="pres">
      <dgm:prSet presAssocID="{9B1E4CCB-BDC3-4F9C-995F-44551BED9986}" presName="FourNodes_4_text" presStyleLbl="node1" presStyleIdx="3" presStyleCnt="4">
        <dgm:presLayoutVars>
          <dgm:bulletEnabled val="1"/>
        </dgm:presLayoutVars>
      </dgm:prSet>
      <dgm:spPr/>
      <dgm:t>
        <a:bodyPr/>
        <a:lstStyle/>
        <a:p>
          <a:endParaRPr lang="x-none"/>
        </a:p>
      </dgm:t>
    </dgm:pt>
  </dgm:ptLst>
  <dgm:cxnLst>
    <dgm:cxn modelId="{CBD73DF3-2E3F-4B5F-B125-41876CEEE00F}" srcId="{9B1E4CCB-BDC3-4F9C-995F-44551BED9986}" destId="{05019E32-309D-4850-978E-A6339AAA53AF}" srcOrd="2" destOrd="0" parTransId="{E6EB87EF-79BF-4E13-BC67-6A25CB76D378}" sibTransId="{ED767C58-F158-4C21-A882-EC7E486A9CC0}"/>
    <dgm:cxn modelId="{ADE2B2EC-A2B6-42EE-809C-FB1C92D49391}" type="presOf" srcId="{27F14697-8BD1-44D2-AFCB-71DB154663B9}" destId="{9262E50F-80B7-46DE-B758-4F60F5C69C24}" srcOrd="1" destOrd="0" presId="urn:microsoft.com/office/officeart/2005/8/layout/vProcess5"/>
    <dgm:cxn modelId="{F6DEFAFB-D0C7-4AE4-A3DB-C196598E2201}" type="presOf" srcId="{1E5DB985-0D10-4E58-8697-9CB378A54977}" destId="{F5FBD0C4-5A09-496F-9610-8EAED0783B22}" srcOrd="1" destOrd="0" presId="urn:microsoft.com/office/officeart/2005/8/layout/vProcess5"/>
    <dgm:cxn modelId="{FEF86C11-A3E4-4C3D-9A02-B9274DFDF2B2}" type="presOf" srcId="{05019E32-309D-4850-978E-A6339AAA53AF}" destId="{09DE0203-0DE2-4977-8A0E-BE8BA4426F95}" srcOrd="0" destOrd="0" presId="urn:microsoft.com/office/officeart/2005/8/layout/vProcess5"/>
    <dgm:cxn modelId="{F21EA4B2-722F-4F86-9F49-96196C491B57}" type="presOf" srcId="{05019E32-309D-4850-978E-A6339AAA53AF}" destId="{56D1006E-F6DA-472A-A04E-60DED8906528}" srcOrd="1" destOrd="0" presId="urn:microsoft.com/office/officeart/2005/8/layout/vProcess5"/>
    <dgm:cxn modelId="{9CAC678E-DA7B-4CCD-AB93-3F06E5CD2CE1}" type="presOf" srcId="{80FD83BB-1433-4FFE-8C1E-CA74062F2C68}" destId="{40F040BD-AC52-49FE-B019-FB043B500280}" srcOrd="0" destOrd="0" presId="urn:microsoft.com/office/officeart/2005/8/layout/vProcess5"/>
    <dgm:cxn modelId="{F706F084-F5F5-4C87-80B3-F4D21EC47C59}" type="presOf" srcId="{659970C6-DF3E-4A66-9684-4F6CE3C55E70}" destId="{37FE14B2-9FE2-423A-809F-EA746348076F}" srcOrd="0" destOrd="0" presId="urn:microsoft.com/office/officeart/2005/8/layout/vProcess5"/>
    <dgm:cxn modelId="{BC9FFEC5-AB6A-4469-88DE-A07915F849C2}" type="presOf" srcId="{6C57F2C2-E2C6-4582-864F-160E8D6666A1}" destId="{0BE77638-6C79-48DA-B86D-977B722B9C22}" srcOrd="0" destOrd="0" presId="urn:microsoft.com/office/officeart/2005/8/layout/vProcess5"/>
    <dgm:cxn modelId="{6502774B-7D1E-425F-8D10-A504451A71D7}" srcId="{9B1E4CCB-BDC3-4F9C-995F-44551BED9986}" destId="{1E5DB985-0D10-4E58-8697-9CB378A54977}" srcOrd="0" destOrd="0" parTransId="{943750BA-C04E-4479-8586-F24DBB3F3C9A}" sibTransId="{6C57F2C2-E2C6-4582-864F-160E8D6666A1}"/>
    <dgm:cxn modelId="{2A33D194-092C-49C5-8064-509CC5742E5E}" type="presOf" srcId="{659970C6-DF3E-4A66-9684-4F6CE3C55E70}" destId="{3A781AE6-E13C-4C65-873A-1ED32D931973}" srcOrd="1" destOrd="0" presId="urn:microsoft.com/office/officeart/2005/8/layout/vProcess5"/>
    <dgm:cxn modelId="{98460BFF-78CC-4CA9-97AF-328ABCD641C0}" type="presOf" srcId="{9B1E4CCB-BDC3-4F9C-995F-44551BED9986}" destId="{0DE8A340-8511-42C9-B2B0-014BE50825BD}" srcOrd="0" destOrd="0" presId="urn:microsoft.com/office/officeart/2005/8/layout/vProcess5"/>
    <dgm:cxn modelId="{F88171B2-3E83-429E-84E5-7A540C92652D}" type="presOf" srcId="{1E5DB985-0D10-4E58-8697-9CB378A54977}" destId="{EBBF0CBB-D6B1-40D8-9581-6389E7D98287}" srcOrd="0" destOrd="0" presId="urn:microsoft.com/office/officeart/2005/8/layout/vProcess5"/>
    <dgm:cxn modelId="{FD4349D8-C812-404A-B402-A743E7AEB9A1}" type="presOf" srcId="{27F14697-8BD1-44D2-AFCB-71DB154663B9}" destId="{6D991F65-6623-44D0-9D9E-A453227A4CBA}" srcOrd="0" destOrd="0" presId="urn:microsoft.com/office/officeart/2005/8/layout/vProcess5"/>
    <dgm:cxn modelId="{849DE842-D451-45B8-B51E-2677C689C5B0}" srcId="{9B1E4CCB-BDC3-4F9C-995F-44551BED9986}" destId="{659970C6-DF3E-4A66-9684-4F6CE3C55E70}" srcOrd="3" destOrd="0" parTransId="{A12D94EE-2AC6-49C3-8B53-49E17451171E}" sibTransId="{0C726AA2-9894-48D7-A057-87BD1B13EDF8}"/>
    <dgm:cxn modelId="{AAD2D3F7-8C71-48BF-9C9A-BAA07B611161}" srcId="{9B1E4CCB-BDC3-4F9C-995F-44551BED9986}" destId="{27F14697-8BD1-44D2-AFCB-71DB154663B9}" srcOrd="1" destOrd="0" parTransId="{EEFDD17D-C3AF-463C-910D-53209895E90D}" sibTransId="{80FD83BB-1433-4FFE-8C1E-CA74062F2C68}"/>
    <dgm:cxn modelId="{5A36228B-9924-403A-96C0-0201B7F3AAAF}" type="presOf" srcId="{ED767C58-F158-4C21-A882-EC7E486A9CC0}" destId="{554B2B1F-812C-4729-9BF3-A7565215B5C8}" srcOrd="0" destOrd="0" presId="urn:microsoft.com/office/officeart/2005/8/layout/vProcess5"/>
    <dgm:cxn modelId="{91323439-8C19-4E2A-AA0B-081D23CE4829}" type="presParOf" srcId="{0DE8A340-8511-42C9-B2B0-014BE50825BD}" destId="{88471531-37E3-4737-BE67-02D37BEE9ECD}" srcOrd="0" destOrd="0" presId="urn:microsoft.com/office/officeart/2005/8/layout/vProcess5"/>
    <dgm:cxn modelId="{4851FE9F-73AD-4F14-86B8-59596B3FCA90}" type="presParOf" srcId="{0DE8A340-8511-42C9-B2B0-014BE50825BD}" destId="{EBBF0CBB-D6B1-40D8-9581-6389E7D98287}" srcOrd="1" destOrd="0" presId="urn:microsoft.com/office/officeart/2005/8/layout/vProcess5"/>
    <dgm:cxn modelId="{43260CE7-D003-43F4-9ABD-F61C5C9FB8FB}" type="presParOf" srcId="{0DE8A340-8511-42C9-B2B0-014BE50825BD}" destId="{6D991F65-6623-44D0-9D9E-A453227A4CBA}" srcOrd="2" destOrd="0" presId="urn:microsoft.com/office/officeart/2005/8/layout/vProcess5"/>
    <dgm:cxn modelId="{FD247AE1-C001-483A-B4EA-1A92FDEC1B92}" type="presParOf" srcId="{0DE8A340-8511-42C9-B2B0-014BE50825BD}" destId="{09DE0203-0DE2-4977-8A0E-BE8BA4426F95}" srcOrd="3" destOrd="0" presId="urn:microsoft.com/office/officeart/2005/8/layout/vProcess5"/>
    <dgm:cxn modelId="{D39E77A7-245E-451A-9B50-3B5F3384C385}" type="presParOf" srcId="{0DE8A340-8511-42C9-B2B0-014BE50825BD}" destId="{37FE14B2-9FE2-423A-809F-EA746348076F}" srcOrd="4" destOrd="0" presId="urn:microsoft.com/office/officeart/2005/8/layout/vProcess5"/>
    <dgm:cxn modelId="{45B943A8-E185-4586-BCD3-F13762EFD4CD}" type="presParOf" srcId="{0DE8A340-8511-42C9-B2B0-014BE50825BD}" destId="{0BE77638-6C79-48DA-B86D-977B722B9C22}" srcOrd="5" destOrd="0" presId="urn:microsoft.com/office/officeart/2005/8/layout/vProcess5"/>
    <dgm:cxn modelId="{86CCA039-A67D-4CF2-AC36-353186960BF2}" type="presParOf" srcId="{0DE8A340-8511-42C9-B2B0-014BE50825BD}" destId="{40F040BD-AC52-49FE-B019-FB043B500280}" srcOrd="6" destOrd="0" presId="urn:microsoft.com/office/officeart/2005/8/layout/vProcess5"/>
    <dgm:cxn modelId="{30F9688D-6C6B-4B8E-99B0-78F58EE7BB5A}" type="presParOf" srcId="{0DE8A340-8511-42C9-B2B0-014BE50825BD}" destId="{554B2B1F-812C-4729-9BF3-A7565215B5C8}" srcOrd="7" destOrd="0" presId="urn:microsoft.com/office/officeart/2005/8/layout/vProcess5"/>
    <dgm:cxn modelId="{D6EE229A-DAFB-48F5-9D50-D8454BEF5A12}" type="presParOf" srcId="{0DE8A340-8511-42C9-B2B0-014BE50825BD}" destId="{F5FBD0C4-5A09-496F-9610-8EAED0783B22}" srcOrd="8" destOrd="0" presId="urn:microsoft.com/office/officeart/2005/8/layout/vProcess5"/>
    <dgm:cxn modelId="{71B7C4DB-D84B-4FC3-B712-16CE2AC82519}" type="presParOf" srcId="{0DE8A340-8511-42C9-B2B0-014BE50825BD}" destId="{9262E50F-80B7-46DE-B758-4F60F5C69C24}" srcOrd="9" destOrd="0" presId="urn:microsoft.com/office/officeart/2005/8/layout/vProcess5"/>
    <dgm:cxn modelId="{C79F5950-F72F-449B-AA69-2FFBE8C12E00}" type="presParOf" srcId="{0DE8A340-8511-42C9-B2B0-014BE50825BD}" destId="{56D1006E-F6DA-472A-A04E-60DED8906528}" srcOrd="10" destOrd="0" presId="urn:microsoft.com/office/officeart/2005/8/layout/vProcess5"/>
    <dgm:cxn modelId="{B7FA8422-0B8B-413B-A55B-5D6E0821487B}" type="presParOf" srcId="{0DE8A340-8511-42C9-B2B0-014BE50825BD}" destId="{3A781AE6-E13C-4C65-873A-1ED32D93197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975F73-B0E0-491C-992F-608F93FAFA1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34895804-58F4-42CA-984F-DB291C8F0253}">
      <dgm:prSet phldrT="[Texto]"/>
      <dgm:spPr>
        <a:solidFill>
          <a:schemeClr val="accent2">
            <a:lumMod val="40000"/>
            <a:lumOff val="60000"/>
          </a:schemeClr>
        </a:solidFill>
      </dgm:spPr>
      <dgm:t>
        <a:bodyPr/>
        <a:lstStyle/>
        <a:p>
          <a:r>
            <a:rPr lang="es-ES" dirty="0">
              <a:solidFill>
                <a:schemeClr val="tx1"/>
              </a:solidFill>
            </a:rPr>
            <a:t>PCI</a:t>
          </a:r>
        </a:p>
      </dgm:t>
    </dgm:pt>
    <dgm:pt modelId="{C1E3FD2E-CF11-42DE-9324-6183159D202A}" type="parTrans" cxnId="{2035D6C6-E0C5-49B8-8913-55A4559630A9}">
      <dgm:prSet/>
      <dgm:spPr/>
      <dgm:t>
        <a:bodyPr/>
        <a:lstStyle/>
        <a:p>
          <a:endParaRPr lang="es-ES"/>
        </a:p>
      </dgm:t>
    </dgm:pt>
    <dgm:pt modelId="{E1CFFDE4-B622-449F-B8C2-2D5AE4E0B5DF}" type="sibTrans" cxnId="{2035D6C6-E0C5-49B8-8913-55A4559630A9}">
      <dgm:prSet/>
      <dgm:spPr/>
      <dgm:t>
        <a:bodyPr/>
        <a:lstStyle/>
        <a:p>
          <a:endParaRPr lang="es-ES"/>
        </a:p>
      </dgm:t>
    </dgm:pt>
    <dgm:pt modelId="{923B3F12-897B-4166-AD0C-C3816C2EF60A}">
      <dgm:prSet phldrT="[Texto]"/>
      <dgm:spPr>
        <a:solidFill>
          <a:schemeClr val="tx2">
            <a:lumMod val="20000"/>
            <a:lumOff val="80000"/>
          </a:schemeClr>
        </a:solidFill>
      </dgm:spPr>
      <dgm:t>
        <a:bodyPr/>
        <a:lstStyle/>
        <a:p>
          <a:r>
            <a:rPr lang="es-ES" dirty="0">
              <a:solidFill>
                <a:schemeClr val="tx1"/>
              </a:solidFill>
            </a:rPr>
            <a:t>PCA</a:t>
          </a:r>
        </a:p>
      </dgm:t>
    </dgm:pt>
    <dgm:pt modelId="{40A91BB6-CFD5-49A4-ACD7-63A7C85B59D1}" type="parTrans" cxnId="{A38E532A-5F56-4AE9-AEE3-65F8458FB8D5}">
      <dgm:prSet/>
      <dgm:spPr/>
      <dgm:t>
        <a:bodyPr/>
        <a:lstStyle/>
        <a:p>
          <a:endParaRPr lang="es-ES"/>
        </a:p>
      </dgm:t>
    </dgm:pt>
    <dgm:pt modelId="{015FC042-6A2A-42C3-AC7F-B3488DE2EBB7}" type="sibTrans" cxnId="{A38E532A-5F56-4AE9-AEE3-65F8458FB8D5}">
      <dgm:prSet/>
      <dgm:spPr/>
      <dgm:t>
        <a:bodyPr/>
        <a:lstStyle/>
        <a:p>
          <a:endParaRPr lang="es-ES"/>
        </a:p>
      </dgm:t>
    </dgm:pt>
    <dgm:pt modelId="{CC41FE27-7E6D-47B2-A432-62799C6FED8B}">
      <dgm:prSet phldrT="[Texto]"/>
      <dgm:spPr/>
      <dgm:t>
        <a:bodyPr/>
        <a:lstStyle/>
        <a:p>
          <a:endParaRPr lang="es-ES" dirty="0"/>
        </a:p>
      </dgm:t>
    </dgm:pt>
    <dgm:pt modelId="{BB9B4482-7AA0-4C6C-8676-0F1E86494143}" type="parTrans" cxnId="{2167F124-5B81-4A76-852C-7DD0D98DE5B4}">
      <dgm:prSet/>
      <dgm:spPr/>
      <dgm:t>
        <a:bodyPr/>
        <a:lstStyle/>
        <a:p>
          <a:endParaRPr lang="es-ES"/>
        </a:p>
      </dgm:t>
    </dgm:pt>
    <dgm:pt modelId="{4B558EDB-A0D2-4064-A579-52561F142507}" type="sibTrans" cxnId="{2167F124-5B81-4A76-852C-7DD0D98DE5B4}">
      <dgm:prSet/>
      <dgm:spPr/>
      <dgm:t>
        <a:bodyPr/>
        <a:lstStyle/>
        <a:p>
          <a:endParaRPr lang="es-ES"/>
        </a:p>
      </dgm:t>
    </dgm:pt>
    <dgm:pt modelId="{BFEE6886-2D7B-4CBE-878E-3DAB6B178F41}">
      <dgm:prSet phldrT="[Texto]"/>
      <dgm:spPr>
        <a:solidFill>
          <a:schemeClr val="accent3">
            <a:lumMod val="60000"/>
            <a:lumOff val="40000"/>
          </a:schemeClr>
        </a:solidFill>
      </dgm:spPr>
      <dgm:t>
        <a:bodyPr/>
        <a:lstStyle/>
        <a:p>
          <a:r>
            <a:rPr lang="es-ES" dirty="0">
              <a:solidFill>
                <a:schemeClr val="tx1"/>
              </a:solidFill>
            </a:rPr>
            <a:t>PUD</a:t>
          </a:r>
        </a:p>
      </dgm:t>
    </dgm:pt>
    <dgm:pt modelId="{6A2A8FC8-6469-480E-B7A8-29C4FFF7D30E}" type="parTrans" cxnId="{FCBEBF2D-B22A-4FDB-9B59-37E2090E0B61}">
      <dgm:prSet/>
      <dgm:spPr/>
      <dgm:t>
        <a:bodyPr/>
        <a:lstStyle/>
        <a:p>
          <a:endParaRPr lang="es-ES"/>
        </a:p>
      </dgm:t>
    </dgm:pt>
    <dgm:pt modelId="{8CA14DE5-ACA8-4A5A-9D1F-26DB151616EC}" type="sibTrans" cxnId="{FCBEBF2D-B22A-4FDB-9B59-37E2090E0B61}">
      <dgm:prSet/>
      <dgm:spPr/>
      <dgm:t>
        <a:bodyPr/>
        <a:lstStyle/>
        <a:p>
          <a:endParaRPr lang="es-ES"/>
        </a:p>
      </dgm:t>
    </dgm:pt>
    <dgm:pt modelId="{4991EB71-57F3-4F9E-94F0-E89DFC157D3B}" type="pres">
      <dgm:prSet presAssocID="{12975F73-B0E0-491C-992F-608F93FAFA10}" presName="rootnode" presStyleCnt="0">
        <dgm:presLayoutVars>
          <dgm:chMax/>
          <dgm:chPref/>
          <dgm:dir/>
          <dgm:animLvl val="lvl"/>
        </dgm:presLayoutVars>
      </dgm:prSet>
      <dgm:spPr/>
      <dgm:t>
        <a:bodyPr/>
        <a:lstStyle/>
        <a:p>
          <a:endParaRPr lang="es-ES"/>
        </a:p>
      </dgm:t>
    </dgm:pt>
    <dgm:pt modelId="{1F58809D-EFC8-4375-AE83-022C19B3AE4F}" type="pres">
      <dgm:prSet presAssocID="{34895804-58F4-42CA-984F-DB291C8F0253}" presName="composite" presStyleCnt="0"/>
      <dgm:spPr/>
    </dgm:pt>
    <dgm:pt modelId="{5D2DF557-18CB-42FD-B422-5E928FC4DB2D}" type="pres">
      <dgm:prSet presAssocID="{34895804-58F4-42CA-984F-DB291C8F0253}" presName="bentUpArrow1" presStyleLbl="alignImgPlace1" presStyleIdx="0" presStyleCnt="2" custScaleX="105127" custLinFactNeighborX="-98002"/>
      <dgm:spPr>
        <a:solidFill>
          <a:schemeClr val="accent6">
            <a:lumMod val="75000"/>
          </a:schemeClr>
        </a:solidFill>
      </dgm:spPr>
      <dgm:t>
        <a:bodyPr/>
        <a:lstStyle/>
        <a:p>
          <a:endParaRPr lang="en-US"/>
        </a:p>
      </dgm:t>
    </dgm:pt>
    <dgm:pt modelId="{CCA40D4D-8084-41FD-AB1C-75BD87646276}" type="pres">
      <dgm:prSet presAssocID="{34895804-58F4-42CA-984F-DB291C8F0253}" presName="ParentText" presStyleLbl="node1" presStyleIdx="0" presStyleCnt="3" custLinFactX="-11897" custLinFactNeighborX="-100000" custLinFactNeighborY="-1882">
        <dgm:presLayoutVars>
          <dgm:chMax val="1"/>
          <dgm:chPref val="1"/>
          <dgm:bulletEnabled val="1"/>
        </dgm:presLayoutVars>
      </dgm:prSet>
      <dgm:spPr/>
      <dgm:t>
        <a:bodyPr/>
        <a:lstStyle/>
        <a:p>
          <a:endParaRPr lang="es-ES"/>
        </a:p>
      </dgm:t>
    </dgm:pt>
    <dgm:pt modelId="{4978822C-AFF6-416B-B100-39C6DA85F1A1}" type="pres">
      <dgm:prSet presAssocID="{34895804-58F4-42CA-984F-DB291C8F0253}" presName="ChildText" presStyleLbl="revTx" presStyleIdx="0" presStyleCnt="2" custScaleX="132348" custLinFactNeighborX="-94277" custLinFactNeighborY="0">
        <dgm:presLayoutVars>
          <dgm:chMax val="0"/>
          <dgm:chPref val="0"/>
          <dgm:bulletEnabled val="1"/>
        </dgm:presLayoutVars>
      </dgm:prSet>
      <dgm:spPr/>
      <dgm:t>
        <a:bodyPr/>
        <a:lstStyle/>
        <a:p>
          <a:endParaRPr lang="es-ES"/>
        </a:p>
      </dgm:t>
    </dgm:pt>
    <dgm:pt modelId="{36ECB9BE-D731-4EB7-8976-DB686EA5E967}" type="pres">
      <dgm:prSet presAssocID="{E1CFFDE4-B622-449F-B8C2-2D5AE4E0B5DF}" presName="sibTrans" presStyleCnt="0"/>
      <dgm:spPr/>
    </dgm:pt>
    <dgm:pt modelId="{1F41DF56-D063-426A-9E04-C15ED07E9F9A}" type="pres">
      <dgm:prSet presAssocID="{923B3F12-897B-4166-AD0C-C3816C2EF60A}" presName="composite" presStyleCnt="0"/>
      <dgm:spPr/>
    </dgm:pt>
    <dgm:pt modelId="{7AD42B6E-8F28-4921-B993-84425D9C5866}" type="pres">
      <dgm:prSet presAssocID="{923B3F12-897B-4166-AD0C-C3816C2EF60A}" presName="bentUpArrow1" presStyleLbl="alignImgPlace1" presStyleIdx="1" presStyleCnt="2" custLinFactNeighborX="-57276" custLinFactNeighborY="2898"/>
      <dgm:spPr>
        <a:solidFill>
          <a:schemeClr val="accent6">
            <a:lumMod val="75000"/>
          </a:schemeClr>
        </a:solidFill>
      </dgm:spPr>
      <dgm:t>
        <a:bodyPr/>
        <a:lstStyle/>
        <a:p>
          <a:endParaRPr lang="en-US"/>
        </a:p>
      </dgm:t>
    </dgm:pt>
    <dgm:pt modelId="{20A7C0B4-918F-4E8F-A14F-BE56E06222AA}" type="pres">
      <dgm:prSet presAssocID="{923B3F12-897B-4166-AD0C-C3816C2EF60A}" presName="ParentText" presStyleLbl="node1" presStyleIdx="1" presStyleCnt="3" custLinFactNeighborX="-70585" custLinFactNeighborY="2459">
        <dgm:presLayoutVars>
          <dgm:chMax val="1"/>
          <dgm:chPref val="1"/>
          <dgm:bulletEnabled val="1"/>
        </dgm:presLayoutVars>
      </dgm:prSet>
      <dgm:spPr/>
      <dgm:t>
        <a:bodyPr/>
        <a:lstStyle/>
        <a:p>
          <a:endParaRPr lang="es-ES"/>
        </a:p>
      </dgm:t>
    </dgm:pt>
    <dgm:pt modelId="{6A1DB639-96C0-4D9C-B0B1-454BFE64C705}" type="pres">
      <dgm:prSet presAssocID="{923B3F12-897B-4166-AD0C-C3816C2EF60A}" presName="ChildText" presStyleLbl="revTx" presStyleIdx="1" presStyleCnt="2" custScaleX="79919">
        <dgm:presLayoutVars>
          <dgm:chMax val="0"/>
          <dgm:chPref val="0"/>
          <dgm:bulletEnabled val="1"/>
        </dgm:presLayoutVars>
      </dgm:prSet>
      <dgm:spPr/>
      <dgm:t>
        <a:bodyPr/>
        <a:lstStyle/>
        <a:p>
          <a:endParaRPr lang="es-ES"/>
        </a:p>
      </dgm:t>
    </dgm:pt>
    <dgm:pt modelId="{6AEEB62C-3B17-4622-B9FD-C2B8344C7E98}" type="pres">
      <dgm:prSet presAssocID="{015FC042-6A2A-42C3-AC7F-B3488DE2EBB7}" presName="sibTrans" presStyleCnt="0"/>
      <dgm:spPr/>
    </dgm:pt>
    <dgm:pt modelId="{326993E2-17F7-4FB7-954B-75C5BE576419}" type="pres">
      <dgm:prSet presAssocID="{BFEE6886-2D7B-4CBE-878E-3DAB6B178F41}" presName="composite" presStyleCnt="0"/>
      <dgm:spPr/>
    </dgm:pt>
    <dgm:pt modelId="{A9568B4C-04EC-451C-B1A8-6183E3A6060E}" type="pres">
      <dgm:prSet presAssocID="{BFEE6886-2D7B-4CBE-878E-3DAB6B178F41}" presName="ParentText" presStyleLbl="node1" presStyleIdx="2" presStyleCnt="3" custLinFactNeighborX="-44751" custLinFactNeighborY="2460">
        <dgm:presLayoutVars>
          <dgm:chMax val="1"/>
          <dgm:chPref val="1"/>
          <dgm:bulletEnabled val="1"/>
        </dgm:presLayoutVars>
      </dgm:prSet>
      <dgm:spPr/>
      <dgm:t>
        <a:bodyPr/>
        <a:lstStyle/>
        <a:p>
          <a:endParaRPr lang="es-ES"/>
        </a:p>
      </dgm:t>
    </dgm:pt>
  </dgm:ptLst>
  <dgm:cxnLst>
    <dgm:cxn modelId="{A38E532A-5F56-4AE9-AEE3-65F8458FB8D5}" srcId="{12975F73-B0E0-491C-992F-608F93FAFA10}" destId="{923B3F12-897B-4166-AD0C-C3816C2EF60A}" srcOrd="1" destOrd="0" parTransId="{40A91BB6-CFD5-49A4-ACD7-63A7C85B59D1}" sibTransId="{015FC042-6A2A-42C3-AC7F-B3488DE2EBB7}"/>
    <dgm:cxn modelId="{5493982F-100A-46E3-8B60-CAB43F0FF154}" type="presOf" srcId="{12975F73-B0E0-491C-992F-608F93FAFA10}" destId="{4991EB71-57F3-4F9E-94F0-E89DFC157D3B}" srcOrd="0" destOrd="0" presId="urn:microsoft.com/office/officeart/2005/8/layout/StepDownProcess"/>
    <dgm:cxn modelId="{2167F124-5B81-4A76-852C-7DD0D98DE5B4}" srcId="{923B3F12-897B-4166-AD0C-C3816C2EF60A}" destId="{CC41FE27-7E6D-47B2-A432-62799C6FED8B}" srcOrd="0" destOrd="0" parTransId="{BB9B4482-7AA0-4C6C-8676-0F1E86494143}" sibTransId="{4B558EDB-A0D2-4064-A579-52561F142507}"/>
    <dgm:cxn modelId="{D4C83110-D011-41C3-84D0-B74DFAB91EA1}" type="presOf" srcId="{BFEE6886-2D7B-4CBE-878E-3DAB6B178F41}" destId="{A9568B4C-04EC-451C-B1A8-6183E3A6060E}" srcOrd="0" destOrd="0" presId="urn:microsoft.com/office/officeart/2005/8/layout/StepDownProcess"/>
    <dgm:cxn modelId="{CE1B2887-576E-4320-B5E8-4D0C8958DEE5}" type="presOf" srcId="{CC41FE27-7E6D-47B2-A432-62799C6FED8B}" destId="{6A1DB639-96C0-4D9C-B0B1-454BFE64C705}" srcOrd="0" destOrd="0" presId="urn:microsoft.com/office/officeart/2005/8/layout/StepDownProcess"/>
    <dgm:cxn modelId="{6ECA02B6-07AF-44C7-9799-C0AC489F05E2}" type="presOf" srcId="{923B3F12-897B-4166-AD0C-C3816C2EF60A}" destId="{20A7C0B4-918F-4E8F-A14F-BE56E06222AA}" srcOrd="0" destOrd="0" presId="urn:microsoft.com/office/officeart/2005/8/layout/StepDownProcess"/>
    <dgm:cxn modelId="{7BABCFB4-21D8-4008-ADDD-E11BE592FB99}" type="presOf" srcId="{34895804-58F4-42CA-984F-DB291C8F0253}" destId="{CCA40D4D-8084-41FD-AB1C-75BD87646276}" srcOrd="0" destOrd="0" presId="urn:microsoft.com/office/officeart/2005/8/layout/StepDownProcess"/>
    <dgm:cxn modelId="{2035D6C6-E0C5-49B8-8913-55A4559630A9}" srcId="{12975F73-B0E0-491C-992F-608F93FAFA10}" destId="{34895804-58F4-42CA-984F-DB291C8F0253}" srcOrd="0" destOrd="0" parTransId="{C1E3FD2E-CF11-42DE-9324-6183159D202A}" sibTransId="{E1CFFDE4-B622-449F-B8C2-2D5AE4E0B5DF}"/>
    <dgm:cxn modelId="{FCBEBF2D-B22A-4FDB-9B59-37E2090E0B61}" srcId="{12975F73-B0E0-491C-992F-608F93FAFA10}" destId="{BFEE6886-2D7B-4CBE-878E-3DAB6B178F41}" srcOrd="2" destOrd="0" parTransId="{6A2A8FC8-6469-480E-B7A8-29C4FFF7D30E}" sibTransId="{8CA14DE5-ACA8-4A5A-9D1F-26DB151616EC}"/>
    <dgm:cxn modelId="{CC2D19A7-FBD1-4323-A8F5-171EE1AE2826}" type="presParOf" srcId="{4991EB71-57F3-4F9E-94F0-E89DFC157D3B}" destId="{1F58809D-EFC8-4375-AE83-022C19B3AE4F}" srcOrd="0" destOrd="0" presId="urn:microsoft.com/office/officeart/2005/8/layout/StepDownProcess"/>
    <dgm:cxn modelId="{89644D11-72FB-4E78-B433-1EEBF6A9A3B2}" type="presParOf" srcId="{1F58809D-EFC8-4375-AE83-022C19B3AE4F}" destId="{5D2DF557-18CB-42FD-B422-5E928FC4DB2D}" srcOrd="0" destOrd="0" presId="urn:microsoft.com/office/officeart/2005/8/layout/StepDownProcess"/>
    <dgm:cxn modelId="{E6638EA4-ABEC-4439-AF03-D03B6363DA0C}" type="presParOf" srcId="{1F58809D-EFC8-4375-AE83-022C19B3AE4F}" destId="{CCA40D4D-8084-41FD-AB1C-75BD87646276}" srcOrd="1" destOrd="0" presId="urn:microsoft.com/office/officeart/2005/8/layout/StepDownProcess"/>
    <dgm:cxn modelId="{5EDD7D34-F68B-4EF1-AE77-F6184BAAE8A3}" type="presParOf" srcId="{1F58809D-EFC8-4375-AE83-022C19B3AE4F}" destId="{4978822C-AFF6-416B-B100-39C6DA85F1A1}" srcOrd="2" destOrd="0" presId="urn:microsoft.com/office/officeart/2005/8/layout/StepDownProcess"/>
    <dgm:cxn modelId="{9425C2EA-43E0-449B-80EB-AEA4DA28820E}" type="presParOf" srcId="{4991EB71-57F3-4F9E-94F0-E89DFC157D3B}" destId="{36ECB9BE-D731-4EB7-8976-DB686EA5E967}" srcOrd="1" destOrd="0" presId="urn:microsoft.com/office/officeart/2005/8/layout/StepDownProcess"/>
    <dgm:cxn modelId="{CE175978-B533-44BA-B754-38FC1163BA25}" type="presParOf" srcId="{4991EB71-57F3-4F9E-94F0-E89DFC157D3B}" destId="{1F41DF56-D063-426A-9E04-C15ED07E9F9A}" srcOrd="2" destOrd="0" presId="urn:microsoft.com/office/officeart/2005/8/layout/StepDownProcess"/>
    <dgm:cxn modelId="{C8B0F6A4-99A5-47D7-AA18-8AE4757EE4BB}" type="presParOf" srcId="{1F41DF56-D063-426A-9E04-C15ED07E9F9A}" destId="{7AD42B6E-8F28-4921-B993-84425D9C5866}" srcOrd="0" destOrd="0" presId="urn:microsoft.com/office/officeart/2005/8/layout/StepDownProcess"/>
    <dgm:cxn modelId="{D038D0B3-8C95-42EE-AA70-460AD88F19C7}" type="presParOf" srcId="{1F41DF56-D063-426A-9E04-C15ED07E9F9A}" destId="{20A7C0B4-918F-4E8F-A14F-BE56E06222AA}" srcOrd="1" destOrd="0" presId="urn:microsoft.com/office/officeart/2005/8/layout/StepDownProcess"/>
    <dgm:cxn modelId="{40A6E740-C2AC-471B-AAEC-A9503409EAD4}" type="presParOf" srcId="{1F41DF56-D063-426A-9E04-C15ED07E9F9A}" destId="{6A1DB639-96C0-4D9C-B0B1-454BFE64C705}" srcOrd="2" destOrd="0" presId="urn:microsoft.com/office/officeart/2005/8/layout/StepDownProcess"/>
    <dgm:cxn modelId="{1F8A0F3F-FFA2-465B-B0BF-63F4C70A1B66}" type="presParOf" srcId="{4991EB71-57F3-4F9E-94F0-E89DFC157D3B}" destId="{6AEEB62C-3B17-4622-B9FD-C2B8344C7E98}" srcOrd="3" destOrd="0" presId="urn:microsoft.com/office/officeart/2005/8/layout/StepDownProcess"/>
    <dgm:cxn modelId="{202B3496-C9E8-422D-972D-49B38BDC6D9C}" type="presParOf" srcId="{4991EB71-57F3-4F9E-94F0-E89DFC157D3B}" destId="{326993E2-17F7-4FB7-954B-75C5BE576419}" srcOrd="4" destOrd="0" presId="urn:microsoft.com/office/officeart/2005/8/layout/StepDownProcess"/>
    <dgm:cxn modelId="{AA153C34-0BD3-4E57-AF6A-3EF4E9048DDA}" type="presParOf" srcId="{326993E2-17F7-4FB7-954B-75C5BE576419}" destId="{A9568B4C-04EC-451C-B1A8-6183E3A6060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C9621-47B6-47DD-BB16-8CF93C418BEA}">
      <dsp:nvSpPr>
        <dsp:cNvPr id="0" name=""/>
        <dsp:cNvSpPr/>
      </dsp:nvSpPr>
      <dsp:spPr>
        <a:xfrm>
          <a:off x="3436002" y="-176377"/>
          <a:ext cx="1961656" cy="181117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1. D</a:t>
          </a:r>
          <a:r>
            <a:rPr lang="es-EC" altLang="es-EC" sz="2000" b="1" kern="1200" dirty="0" smtClean="0">
              <a:solidFill>
                <a:schemeClr val="tx1"/>
              </a:solidFill>
              <a:latin typeface="Calibri" pitchFamily="34" charset="0"/>
            </a:rPr>
            <a:t>e acuerdo a su complejidad</a:t>
          </a:r>
          <a:r>
            <a:rPr lang="es-EC" sz="2000" b="1" kern="1200" dirty="0" smtClean="0">
              <a:solidFill>
                <a:schemeClr val="tx1"/>
              </a:solidFill>
            </a:rPr>
            <a:t> </a:t>
          </a:r>
          <a:endParaRPr lang="es-ES" sz="2000" b="1" kern="1200" dirty="0">
            <a:solidFill>
              <a:schemeClr val="tx1"/>
            </a:solidFill>
          </a:endParaRPr>
        </a:p>
      </dsp:txBody>
      <dsp:txXfrm>
        <a:off x="3723280" y="88863"/>
        <a:ext cx="1387100" cy="1280694"/>
      </dsp:txXfrm>
    </dsp:sp>
    <dsp:sp modelId="{02AECB4F-D911-4867-9DB5-83654ED71624}">
      <dsp:nvSpPr>
        <dsp:cNvPr id="0" name=""/>
        <dsp:cNvSpPr/>
      </dsp:nvSpPr>
      <dsp:spPr>
        <a:xfrm rot="2160000">
          <a:off x="5225754" y="1125772"/>
          <a:ext cx="158648" cy="497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5230299" y="1211299"/>
        <a:ext cx="111054" cy="298545"/>
      </dsp:txXfrm>
    </dsp:sp>
    <dsp:sp modelId="{06F475B6-8922-4916-888F-EE73E45C9020}">
      <dsp:nvSpPr>
        <dsp:cNvPr id="0" name=""/>
        <dsp:cNvSpPr/>
      </dsp:nvSpPr>
      <dsp:spPr>
        <a:xfrm>
          <a:off x="5221308" y="1110496"/>
          <a:ext cx="1974291" cy="184080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2.  T</a:t>
          </a:r>
          <a:r>
            <a:rPr lang="es-EC" altLang="es-EC" sz="2000" b="1" kern="1200" dirty="0" smtClean="0">
              <a:solidFill>
                <a:schemeClr val="tx1"/>
              </a:solidFill>
            </a:rPr>
            <a:t>omando en cuenta su contexto</a:t>
          </a:r>
          <a:endParaRPr lang="es-ES" sz="2000" b="1" kern="1200" dirty="0">
            <a:solidFill>
              <a:schemeClr val="tx1"/>
            </a:solidFill>
          </a:endParaRPr>
        </a:p>
      </dsp:txBody>
      <dsp:txXfrm>
        <a:off x="5510436" y="1380076"/>
        <a:ext cx="1396035" cy="1301648"/>
      </dsp:txXfrm>
    </dsp:sp>
    <dsp:sp modelId="{C2255CA8-F61D-47A2-BDCD-22A8C2B055F8}">
      <dsp:nvSpPr>
        <dsp:cNvPr id="0" name=""/>
        <dsp:cNvSpPr/>
      </dsp:nvSpPr>
      <dsp:spPr>
        <a:xfrm rot="6105919">
          <a:off x="5910686" y="2828620"/>
          <a:ext cx="159602" cy="497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rot="10800000">
        <a:off x="5939508" y="2904697"/>
        <a:ext cx="111721" cy="298545"/>
      </dsp:txXfrm>
    </dsp:sp>
    <dsp:sp modelId="{EFE43A92-8A8F-4777-8BC0-B367538B6458}">
      <dsp:nvSpPr>
        <dsp:cNvPr id="0" name=""/>
        <dsp:cNvSpPr/>
      </dsp:nvSpPr>
      <dsp:spPr>
        <a:xfrm>
          <a:off x="4739018" y="3213564"/>
          <a:ext cx="2061525" cy="1847029"/>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3. P</a:t>
          </a:r>
          <a:r>
            <a:rPr lang="es-EC" altLang="es-EC" sz="2000" b="1" kern="1200" dirty="0" smtClean="0">
              <a:solidFill>
                <a:schemeClr val="tx1"/>
              </a:solidFill>
              <a:latin typeface="Calibri" pitchFamily="34" charset="0"/>
            </a:rPr>
            <a:t>uede ser impartida en uno o dos años</a:t>
          </a:r>
          <a:endParaRPr lang="es-ES" sz="2000" b="1" kern="1200" dirty="0">
            <a:solidFill>
              <a:schemeClr val="tx1"/>
            </a:solidFill>
          </a:endParaRPr>
        </a:p>
      </dsp:txBody>
      <dsp:txXfrm>
        <a:off x="5040921" y="3484055"/>
        <a:ext cx="1457719" cy="1306047"/>
      </dsp:txXfrm>
    </dsp:sp>
    <dsp:sp modelId="{D0EF18C5-79DD-46AE-BD91-1A00924D62B6}">
      <dsp:nvSpPr>
        <dsp:cNvPr id="0" name=""/>
        <dsp:cNvSpPr/>
      </dsp:nvSpPr>
      <dsp:spPr>
        <a:xfrm rot="10800000">
          <a:off x="4385552" y="3888291"/>
          <a:ext cx="249782" cy="497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rot="10800000">
        <a:off x="4460487" y="3987806"/>
        <a:ext cx="174847" cy="298545"/>
      </dsp:txXfrm>
    </dsp:sp>
    <dsp:sp modelId="{CD0A17CC-DF3C-473F-9B00-94854839C48E}">
      <dsp:nvSpPr>
        <dsp:cNvPr id="0" name=""/>
        <dsp:cNvSpPr/>
      </dsp:nvSpPr>
      <dsp:spPr>
        <a:xfrm>
          <a:off x="2351364" y="3272742"/>
          <a:ext cx="1916366" cy="172867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4.  Bajar el nivel de la habilidad DEGRADAR</a:t>
          </a:r>
          <a:endParaRPr lang="es-ES" sz="2000" b="1" kern="1200" dirty="0">
            <a:solidFill>
              <a:schemeClr val="tx1"/>
            </a:solidFill>
          </a:endParaRPr>
        </a:p>
      </dsp:txBody>
      <dsp:txXfrm>
        <a:off x="2632009" y="3525900"/>
        <a:ext cx="1355076" cy="1222357"/>
      </dsp:txXfrm>
    </dsp:sp>
    <dsp:sp modelId="{16014235-E4C9-44A4-A5B4-3852F180AF7B}">
      <dsp:nvSpPr>
        <dsp:cNvPr id="0" name=""/>
        <dsp:cNvSpPr/>
      </dsp:nvSpPr>
      <dsp:spPr>
        <a:xfrm rot="15120000">
          <a:off x="2880727" y="2881716"/>
          <a:ext cx="203527" cy="497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rot="10800000">
        <a:off x="2920690" y="3010266"/>
        <a:ext cx="142469" cy="298545"/>
      </dsp:txXfrm>
    </dsp:sp>
    <dsp:sp modelId="{CF8A62BC-0808-417B-9BC4-BA89CB41B14C}">
      <dsp:nvSpPr>
        <dsp:cNvPr id="0" name=""/>
        <dsp:cNvSpPr/>
      </dsp:nvSpPr>
      <dsp:spPr>
        <a:xfrm>
          <a:off x="1607205" y="1078172"/>
          <a:ext cx="2036005" cy="190545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rPr>
            <a:t>5. Subir el nivel de la habilidad </a:t>
          </a:r>
          <a:endParaRPr lang="es-ES" sz="2000" b="1" kern="1200" dirty="0">
            <a:solidFill>
              <a:schemeClr val="tx1"/>
            </a:solidFill>
          </a:endParaRPr>
        </a:p>
      </dsp:txBody>
      <dsp:txXfrm>
        <a:off x="1905371" y="1357220"/>
        <a:ext cx="1439673" cy="1347360"/>
      </dsp:txXfrm>
    </dsp:sp>
    <dsp:sp modelId="{12175A4B-A60A-43D7-A8C1-65FBB6C20004}">
      <dsp:nvSpPr>
        <dsp:cNvPr id="0" name=""/>
        <dsp:cNvSpPr/>
      </dsp:nvSpPr>
      <dsp:spPr>
        <a:xfrm rot="19440000">
          <a:off x="3463455" y="1121519"/>
          <a:ext cx="141961" cy="497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3467522" y="1233550"/>
        <a:ext cx="99373" cy="298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F0CBB-D6B1-40D8-9581-6389E7D98287}">
      <dsp:nvSpPr>
        <dsp:cNvPr id="0" name=""/>
        <dsp:cNvSpPr/>
      </dsp:nvSpPr>
      <dsp:spPr>
        <a:xfrm>
          <a:off x="0" y="0"/>
          <a:ext cx="7324130" cy="1232595"/>
        </a:xfrm>
        <a:prstGeom prst="roundRect">
          <a:avLst>
            <a:gd name="adj" fmla="val 10000"/>
          </a:avLst>
        </a:prstGeom>
        <a:solidFill>
          <a:srgbClr val="BAD8E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x-none" sz="1800" b="1" kern="1200" dirty="0" smtClean="0">
              <a:solidFill>
                <a:schemeClr val="tx1"/>
              </a:solidFill>
            </a:rPr>
            <a:t>En Lengua y Literatura, para la  planificación de cada unidad se deben tener  en  cuenta  los  </a:t>
          </a:r>
          <a:r>
            <a:rPr lang="es-EC" sz="1800" b="1" kern="1200" dirty="0" smtClean="0">
              <a:solidFill>
                <a:schemeClr val="tx1"/>
              </a:solidFill>
            </a:rPr>
            <a:t>5</a:t>
          </a:r>
          <a:r>
            <a:rPr lang="x-none" sz="1800" b="1" kern="1200" dirty="0" smtClean="0">
              <a:solidFill>
                <a:schemeClr val="tx1"/>
              </a:solidFill>
            </a:rPr>
            <a:t>  bloques  curriculares:  Lengua  y  Cultura,  Comunicación  oral,  Lectura, Escritura y Literatura.</a:t>
          </a:r>
          <a:endParaRPr lang="es-CO" sz="1800" b="1" kern="1200" dirty="0">
            <a:solidFill>
              <a:schemeClr val="tx1"/>
            </a:solidFill>
          </a:endParaRPr>
        </a:p>
      </dsp:txBody>
      <dsp:txXfrm>
        <a:off x="36101" y="36101"/>
        <a:ext cx="5889910" cy="1160393"/>
      </dsp:txXfrm>
    </dsp:sp>
    <dsp:sp modelId="{6D991F65-6623-44D0-9D9E-A453227A4CBA}">
      <dsp:nvSpPr>
        <dsp:cNvPr id="0" name=""/>
        <dsp:cNvSpPr/>
      </dsp:nvSpPr>
      <dsp:spPr>
        <a:xfrm>
          <a:off x="613395" y="1456704"/>
          <a:ext cx="7324130" cy="1232595"/>
        </a:xfrm>
        <a:prstGeom prst="roundRect">
          <a:avLst>
            <a:gd name="adj" fmla="val 10000"/>
          </a:avLst>
        </a:prstGeom>
        <a:solidFill>
          <a:srgbClr val="CCEC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x-none" sz="1800" b="1" kern="1200" dirty="0" smtClean="0">
              <a:solidFill>
                <a:schemeClr val="tx1"/>
              </a:solidFill>
            </a:rPr>
            <a:t>En </a:t>
          </a:r>
          <a:r>
            <a:rPr lang="es-EC" sz="1800" b="1" kern="1200" dirty="0" smtClean="0">
              <a:solidFill>
                <a:schemeClr val="tx1"/>
              </a:solidFill>
            </a:rPr>
            <a:t>Matemática: 3</a:t>
          </a:r>
          <a:r>
            <a:rPr lang="x-none" sz="1800" b="1" kern="1200" dirty="0" smtClean="0">
              <a:solidFill>
                <a:schemeClr val="tx1"/>
              </a:solidFill>
            </a:rPr>
            <a:t>  bloques  curriculares:  </a:t>
          </a:r>
          <a:endParaRPr lang="es-419" sz="1800" b="1" kern="1200" dirty="0" smtClean="0">
            <a:solidFill>
              <a:schemeClr val="tx1"/>
            </a:solidFill>
          </a:endParaRPr>
        </a:p>
        <a:p>
          <a:pPr lvl="0" algn="just" defTabSz="800100">
            <a:lnSpc>
              <a:spcPct val="90000"/>
            </a:lnSpc>
            <a:spcBef>
              <a:spcPct val="0"/>
            </a:spcBef>
            <a:spcAft>
              <a:spcPct val="35000"/>
            </a:spcAft>
          </a:pPr>
          <a:r>
            <a:rPr lang="es-EC" sz="1800" b="1" kern="1200" dirty="0" smtClean="0">
              <a:solidFill>
                <a:schemeClr val="tx1"/>
              </a:solidFill>
            </a:rPr>
            <a:t>Algebra y funciones, Geometría y Medida, Estadística y Probabilidad.</a:t>
          </a:r>
          <a:endParaRPr lang="es-CO" sz="1800" b="1" kern="1200" dirty="0">
            <a:solidFill>
              <a:schemeClr val="tx1"/>
            </a:solidFill>
          </a:endParaRPr>
        </a:p>
      </dsp:txBody>
      <dsp:txXfrm>
        <a:off x="649496" y="1492805"/>
        <a:ext cx="5837345" cy="1160393"/>
      </dsp:txXfrm>
    </dsp:sp>
    <dsp:sp modelId="{09DE0203-0DE2-4977-8A0E-BE8BA4426F95}">
      <dsp:nvSpPr>
        <dsp:cNvPr id="0" name=""/>
        <dsp:cNvSpPr/>
      </dsp:nvSpPr>
      <dsp:spPr>
        <a:xfrm>
          <a:off x="1217636" y="2913408"/>
          <a:ext cx="7324130" cy="1232595"/>
        </a:xfrm>
        <a:prstGeom prst="roundRect">
          <a:avLst>
            <a:gd name="adj" fmla="val 10000"/>
          </a:avLst>
        </a:prstGeom>
        <a:solidFill>
          <a:srgbClr val="CCFF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x-none" sz="1800" b="1" kern="1200" dirty="0" smtClean="0">
              <a:solidFill>
                <a:schemeClr val="tx1"/>
              </a:solidFill>
            </a:rPr>
            <a:t>En </a:t>
          </a:r>
          <a:r>
            <a:rPr lang="es-EC" sz="1800" b="1" kern="1200" dirty="0" smtClean="0">
              <a:solidFill>
                <a:schemeClr val="tx1"/>
              </a:solidFill>
            </a:rPr>
            <a:t>Ciencias Sociales</a:t>
          </a:r>
          <a:r>
            <a:rPr lang="x-none" sz="1800" b="1" kern="1200" dirty="0" smtClean="0">
              <a:solidFill>
                <a:schemeClr val="tx1"/>
              </a:solidFill>
            </a:rPr>
            <a:t>, </a:t>
          </a:r>
          <a:r>
            <a:rPr lang="es-EC" sz="1800" b="1" kern="1200" dirty="0" smtClean="0">
              <a:solidFill>
                <a:schemeClr val="tx1"/>
              </a:solidFill>
            </a:rPr>
            <a:t>3</a:t>
          </a:r>
          <a:r>
            <a:rPr lang="x-none" sz="1800" b="1" kern="1200" dirty="0" smtClean="0">
              <a:solidFill>
                <a:schemeClr val="tx1"/>
              </a:solidFill>
            </a:rPr>
            <a:t>  bloques  curriculares:  </a:t>
          </a:r>
          <a:r>
            <a:rPr lang="es-EC" sz="1800" b="1" kern="1200" dirty="0" smtClean="0">
              <a:solidFill>
                <a:schemeClr val="tx1"/>
              </a:solidFill>
            </a:rPr>
            <a:t>Historia e Identidad</a:t>
          </a:r>
          <a:r>
            <a:rPr lang="x-none" sz="1800" b="1" kern="1200" dirty="0" smtClean="0">
              <a:solidFill>
                <a:schemeClr val="tx1"/>
              </a:solidFill>
            </a:rPr>
            <a:t>,  </a:t>
          </a:r>
          <a:r>
            <a:rPr lang="es-EC" sz="1800" b="1" kern="1200" dirty="0" smtClean="0">
              <a:solidFill>
                <a:schemeClr val="tx1"/>
              </a:solidFill>
            </a:rPr>
            <a:t>Los seres humanos en el espacio</a:t>
          </a:r>
          <a:r>
            <a:rPr lang="x-none" sz="1800" b="1" kern="1200" dirty="0" smtClean="0">
              <a:solidFill>
                <a:schemeClr val="tx1"/>
              </a:solidFill>
            </a:rPr>
            <a:t>,  </a:t>
          </a:r>
          <a:endParaRPr lang="es-419" sz="1800" b="1" kern="1200" dirty="0" smtClean="0">
            <a:solidFill>
              <a:schemeClr val="tx1"/>
            </a:solidFill>
          </a:endParaRPr>
        </a:p>
        <a:p>
          <a:pPr lvl="0" algn="just" defTabSz="800100">
            <a:lnSpc>
              <a:spcPct val="90000"/>
            </a:lnSpc>
            <a:spcBef>
              <a:spcPct val="0"/>
            </a:spcBef>
            <a:spcAft>
              <a:spcPct val="35000"/>
            </a:spcAft>
          </a:pPr>
          <a:r>
            <a:rPr lang="es-EC" sz="1800" b="1" kern="1200" dirty="0" smtClean="0">
              <a:solidFill>
                <a:schemeClr val="tx1"/>
              </a:solidFill>
            </a:rPr>
            <a:t>La convivencia</a:t>
          </a:r>
          <a:r>
            <a:rPr lang="x-none" sz="1800" b="1" kern="1200" dirty="0" smtClean="0">
              <a:solidFill>
                <a:schemeClr val="tx1"/>
              </a:solidFill>
            </a:rPr>
            <a:t>.</a:t>
          </a:r>
          <a:endParaRPr lang="es-CO" sz="1800" b="1" kern="1200" dirty="0">
            <a:solidFill>
              <a:schemeClr val="tx1"/>
            </a:solidFill>
          </a:endParaRPr>
        </a:p>
      </dsp:txBody>
      <dsp:txXfrm>
        <a:off x="1253737" y="2949509"/>
        <a:ext cx="5846500" cy="1160393"/>
      </dsp:txXfrm>
    </dsp:sp>
    <dsp:sp modelId="{37FE14B2-9FE2-423A-809F-EA746348076F}">
      <dsp:nvSpPr>
        <dsp:cNvPr id="0" name=""/>
        <dsp:cNvSpPr/>
      </dsp:nvSpPr>
      <dsp:spPr>
        <a:xfrm>
          <a:off x="2090343" y="4370112"/>
          <a:ext cx="6805508" cy="1232595"/>
        </a:xfrm>
        <a:prstGeom prst="roundRect">
          <a:avLst>
            <a:gd name="adj" fmla="val 10000"/>
          </a:avLst>
        </a:prstGeom>
        <a:solidFill>
          <a:srgbClr val="FFFF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x-none" sz="1800" b="1" kern="1200" dirty="0" smtClean="0">
              <a:solidFill>
                <a:schemeClr val="tx1"/>
              </a:solidFill>
            </a:rPr>
            <a:t>En </a:t>
          </a:r>
          <a:r>
            <a:rPr lang="es-EC" sz="1800" b="1" kern="1200" dirty="0" smtClean="0">
              <a:solidFill>
                <a:schemeClr val="tx1"/>
              </a:solidFill>
            </a:rPr>
            <a:t>Ciencias Naturales</a:t>
          </a:r>
          <a:r>
            <a:rPr lang="x-none" sz="1800" b="1" kern="1200" dirty="0" smtClean="0">
              <a:solidFill>
                <a:schemeClr val="tx1"/>
              </a:solidFill>
            </a:rPr>
            <a:t> </a:t>
          </a:r>
          <a:r>
            <a:rPr lang="es-EC" sz="1800" b="1" kern="1200" dirty="0" smtClean="0">
              <a:solidFill>
                <a:schemeClr val="tx1"/>
              </a:solidFill>
            </a:rPr>
            <a:t>5</a:t>
          </a:r>
          <a:r>
            <a:rPr lang="x-none" sz="1800" b="1" kern="1200" dirty="0" smtClean="0">
              <a:solidFill>
                <a:schemeClr val="tx1"/>
              </a:solidFill>
            </a:rPr>
            <a:t>  bloques  curriculares:  </a:t>
          </a:r>
          <a:endParaRPr lang="es-419" sz="1800" b="1" kern="1200" dirty="0" smtClean="0">
            <a:solidFill>
              <a:schemeClr val="tx1"/>
            </a:solidFill>
          </a:endParaRPr>
        </a:p>
        <a:p>
          <a:pPr lvl="0" algn="just" defTabSz="800100">
            <a:lnSpc>
              <a:spcPct val="90000"/>
            </a:lnSpc>
            <a:spcBef>
              <a:spcPct val="0"/>
            </a:spcBef>
            <a:spcAft>
              <a:spcPct val="35000"/>
            </a:spcAft>
          </a:pPr>
          <a:r>
            <a:rPr lang="es-EC" sz="1800" b="1" kern="1200" dirty="0" smtClean="0">
              <a:solidFill>
                <a:schemeClr val="tx1"/>
              </a:solidFill>
            </a:rPr>
            <a:t>Los seres vivos y su ambiente; Cuerpo humano y salud; Materia y energía; La tierra y el universo; Ciencia en acción.</a:t>
          </a:r>
          <a:endParaRPr lang="es-CO" sz="1800" b="1" kern="1200" dirty="0">
            <a:solidFill>
              <a:schemeClr val="tx1"/>
            </a:solidFill>
          </a:endParaRPr>
        </a:p>
      </dsp:txBody>
      <dsp:txXfrm>
        <a:off x="2126444" y="4406213"/>
        <a:ext cx="5418890" cy="1160393"/>
      </dsp:txXfrm>
    </dsp:sp>
    <dsp:sp modelId="{0BE77638-6C79-48DA-B86D-977B722B9C22}">
      <dsp:nvSpPr>
        <dsp:cNvPr id="0" name=""/>
        <dsp:cNvSpPr/>
      </dsp:nvSpPr>
      <dsp:spPr>
        <a:xfrm>
          <a:off x="6522943" y="944056"/>
          <a:ext cx="801187" cy="801187"/>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CO" sz="3600" b="1" kern="1200"/>
        </a:p>
      </dsp:txBody>
      <dsp:txXfrm>
        <a:off x="6703210" y="944056"/>
        <a:ext cx="440653" cy="602893"/>
      </dsp:txXfrm>
    </dsp:sp>
    <dsp:sp modelId="{40F040BD-AC52-49FE-B019-FB043B500280}">
      <dsp:nvSpPr>
        <dsp:cNvPr id="0" name=""/>
        <dsp:cNvSpPr/>
      </dsp:nvSpPr>
      <dsp:spPr>
        <a:xfrm>
          <a:off x="7136339" y="2400760"/>
          <a:ext cx="801187" cy="801187"/>
        </a:xfrm>
        <a:prstGeom prst="downArrow">
          <a:avLst>
            <a:gd name="adj1" fmla="val 55000"/>
            <a:gd name="adj2" fmla="val 45000"/>
          </a:avLst>
        </a:prstGeom>
        <a:solidFill>
          <a:schemeClr val="accent5">
            <a:tint val="40000"/>
            <a:alpha val="90000"/>
            <a:hueOff val="3254918"/>
            <a:satOff val="-5737"/>
            <a:lumOff val="853"/>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CO" sz="3600" b="1" kern="1200"/>
        </a:p>
      </dsp:txBody>
      <dsp:txXfrm>
        <a:off x="7316606" y="2400760"/>
        <a:ext cx="440653" cy="602893"/>
      </dsp:txXfrm>
    </dsp:sp>
    <dsp:sp modelId="{554B2B1F-812C-4729-9BF3-A7565215B5C8}">
      <dsp:nvSpPr>
        <dsp:cNvPr id="0" name=""/>
        <dsp:cNvSpPr/>
      </dsp:nvSpPr>
      <dsp:spPr>
        <a:xfrm>
          <a:off x="7740579" y="3857464"/>
          <a:ext cx="801187" cy="801187"/>
        </a:xfrm>
        <a:prstGeom prst="downArrow">
          <a:avLst>
            <a:gd name="adj1" fmla="val 55000"/>
            <a:gd name="adj2" fmla="val 45000"/>
          </a:avLst>
        </a:prstGeom>
        <a:solidFill>
          <a:schemeClr val="accent5">
            <a:tint val="40000"/>
            <a:alpha val="90000"/>
            <a:hueOff val="6509836"/>
            <a:satOff val="-11474"/>
            <a:lumOff val="1707"/>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CO" sz="3600" b="1" kern="1200"/>
        </a:p>
      </dsp:txBody>
      <dsp:txXfrm>
        <a:off x="7920846" y="3857464"/>
        <a:ext cx="440653" cy="602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DF557-18CB-42FD-B422-5E928FC4DB2D}">
      <dsp:nvSpPr>
        <dsp:cNvPr id="0" name=""/>
        <dsp:cNvSpPr/>
      </dsp:nvSpPr>
      <dsp:spPr>
        <a:xfrm rot="5400000">
          <a:off x="1137009" y="1037491"/>
          <a:ext cx="941882" cy="1127277"/>
        </a:xfrm>
        <a:prstGeom prst="bentUpArrow">
          <a:avLst>
            <a:gd name="adj1" fmla="val 32840"/>
            <a:gd name="adj2" fmla="val 25000"/>
            <a:gd name="adj3" fmla="val 3578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A40D4D-8084-41FD-AB1C-75BD87646276}">
      <dsp:nvSpPr>
        <dsp:cNvPr id="0" name=""/>
        <dsp:cNvSpPr/>
      </dsp:nvSpPr>
      <dsp:spPr>
        <a:xfrm>
          <a:off x="164131" y="0"/>
          <a:ext cx="1585576" cy="1109852"/>
        </a:xfrm>
        <a:prstGeom prst="roundRect">
          <a:avLst>
            <a:gd name="adj" fmla="val 1667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s-ES" sz="4600" kern="1200" dirty="0">
              <a:solidFill>
                <a:schemeClr val="tx1"/>
              </a:solidFill>
            </a:rPr>
            <a:t>PCI</a:t>
          </a:r>
        </a:p>
      </dsp:txBody>
      <dsp:txXfrm>
        <a:off x="218319" y="54188"/>
        <a:ext cx="1477200" cy="1001476"/>
      </dsp:txXfrm>
    </dsp:sp>
    <dsp:sp modelId="{4978822C-AFF6-416B-B100-39C6DA85F1A1}">
      <dsp:nvSpPr>
        <dsp:cNvPr id="0" name=""/>
        <dsp:cNvSpPr/>
      </dsp:nvSpPr>
      <dsp:spPr>
        <a:xfrm>
          <a:off x="2250202" y="126733"/>
          <a:ext cx="1526233" cy="897031"/>
        </a:xfrm>
        <a:prstGeom prst="rect">
          <a:avLst/>
        </a:prstGeom>
        <a:noFill/>
        <a:ln>
          <a:noFill/>
        </a:ln>
        <a:effectLst/>
      </dsp:spPr>
      <dsp:style>
        <a:lnRef idx="0">
          <a:scrgbClr r="0" g="0" b="0"/>
        </a:lnRef>
        <a:fillRef idx="0">
          <a:scrgbClr r="0" g="0" b="0"/>
        </a:fillRef>
        <a:effectRef idx="0">
          <a:scrgbClr r="0" g="0" b="0"/>
        </a:effectRef>
        <a:fontRef idx="minor"/>
      </dsp:style>
    </dsp:sp>
    <dsp:sp modelId="{7AD42B6E-8F28-4921-B993-84425D9C5866}">
      <dsp:nvSpPr>
        <dsp:cNvPr id="0" name=""/>
        <dsp:cNvSpPr/>
      </dsp:nvSpPr>
      <dsp:spPr>
        <a:xfrm rot="5400000">
          <a:off x="2977854" y="2339005"/>
          <a:ext cx="941882" cy="1072300"/>
        </a:xfrm>
        <a:prstGeom prst="bentUpArrow">
          <a:avLst>
            <a:gd name="adj1" fmla="val 32840"/>
            <a:gd name="adj2" fmla="val 25000"/>
            <a:gd name="adj3" fmla="val 3578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A7C0B4-918F-4E8F-A14F-BE56E06222AA}">
      <dsp:nvSpPr>
        <dsp:cNvPr id="0" name=""/>
        <dsp:cNvSpPr/>
      </dsp:nvSpPr>
      <dsp:spPr>
        <a:xfrm>
          <a:off x="2223304" y="1294905"/>
          <a:ext cx="1585576" cy="1109852"/>
        </a:xfrm>
        <a:prstGeom prst="roundRect">
          <a:avLst>
            <a:gd name="adj" fmla="val 1667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s-ES" sz="4600" kern="1200" dirty="0">
              <a:solidFill>
                <a:schemeClr val="tx1"/>
              </a:solidFill>
            </a:rPr>
            <a:t>PCA</a:t>
          </a:r>
        </a:p>
      </dsp:txBody>
      <dsp:txXfrm>
        <a:off x="2277492" y="1349093"/>
        <a:ext cx="1477200" cy="1001476"/>
      </dsp:txXfrm>
    </dsp:sp>
    <dsp:sp modelId="{6A1DB639-96C0-4D9C-B0B1-454BFE64C705}">
      <dsp:nvSpPr>
        <dsp:cNvPr id="0" name=""/>
        <dsp:cNvSpPr/>
      </dsp:nvSpPr>
      <dsp:spPr>
        <a:xfrm>
          <a:off x="5043847" y="1373463"/>
          <a:ext cx="921623" cy="89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ES" sz="2800" kern="1200" dirty="0"/>
        </a:p>
      </dsp:txBody>
      <dsp:txXfrm>
        <a:off x="5043847" y="1373463"/>
        <a:ext cx="921623" cy="897031"/>
      </dsp:txXfrm>
    </dsp:sp>
    <dsp:sp modelId="{A9568B4C-04EC-451C-B1A8-6183E3A6060E}">
      <dsp:nvSpPr>
        <dsp:cNvPr id="0" name=""/>
        <dsp:cNvSpPr/>
      </dsp:nvSpPr>
      <dsp:spPr>
        <a:xfrm>
          <a:off x="4037062" y="2535227"/>
          <a:ext cx="1585576" cy="1109852"/>
        </a:xfrm>
        <a:prstGeom prst="roundRect">
          <a:avLst>
            <a:gd name="adj" fmla="val 1667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s-ES" sz="4600" kern="1200" dirty="0">
              <a:solidFill>
                <a:schemeClr val="tx1"/>
              </a:solidFill>
            </a:rPr>
            <a:t>PUD</a:t>
          </a:r>
        </a:p>
      </dsp:txBody>
      <dsp:txXfrm>
        <a:off x="4091250" y="2589415"/>
        <a:ext cx="1477200" cy="100147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34FBB-A5AE-437E-B48D-ED3768F722AA}" type="datetimeFigureOut">
              <a:rPr lang="es-ES" smtClean="0"/>
              <a:t>15/03/2019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E787B-D910-4AD6-8EAB-A854079C39D7}" type="slidenum">
              <a:rPr lang="es-ES" smtClean="0"/>
              <a:t>‹Nº›</a:t>
            </a:fld>
            <a:endParaRPr lang="es-ES"/>
          </a:p>
        </p:txBody>
      </p:sp>
    </p:spTree>
    <p:extLst>
      <p:ext uri="{BB962C8B-B14F-4D97-AF65-F5344CB8AC3E}">
        <p14:creationId xmlns:p14="http://schemas.microsoft.com/office/powerpoint/2010/main" val="75501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645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34406" indent="-282464">
              <a:defRPr>
                <a:solidFill>
                  <a:schemeClr val="tx1"/>
                </a:solidFill>
                <a:latin typeface="Arial" pitchFamily="34" charset="0"/>
                <a:cs typeface="Arial" pitchFamily="34" charset="0"/>
              </a:defRPr>
            </a:lvl2pPr>
            <a:lvl3pPr marL="1129856" indent="-225971">
              <a:defRPr>
                <a:solidFill>
                  <a:schemeClr val="tx1"/>
                </a:solidFill>
                <a:latin typeface="Arial" pitchFamily="34" charset="0"/>
                <a:cs typeface="Arial" pitchFamily="34" charset="0"/>
              </a:defRPr>
            </a:lvl3pPr>
            <a:lvl4pPr marL="1581798" indent="-225971">
              <a:defRPr>
                <a:solidFill>
                  <a:schemeClr val="tx1"/>
                </a:solidFill>
                <a:latin typeface="Arial" pitchFamily="34" charset="0"/>
                <a:cs typeface="Arial" pitchFamily="34" charset="0"/>
              </a:defRPr>
            </a:lvl4pPr>
            <a:lvl5pPr marL="2033740" indent="-225971">
              <a:defRPr>
                <a:solidFill>
                  <a:schemeClr val="tx1"/>
                </a:solidFill>
                <a:latin typeface="Arial" pitchFamily="34" charset="0"/>
                <a:cs typeface="Arial" pitchFamily="34" charset="0"/>
              </a:defRPr>
            </a:lvl5pPr>
            <a:lvl6pPr marL="2485682" indent="-225971" defTabSz="451942" eaLnBrk="0" fontAlgn="base" hangingPunct="0">
              <a:spcBef>
                <a:spcPct val="0"/>
              </a:spcBef>
              <a:spcAft>
                <a:spcPct val="0"/>
              </a:spcAft>
              <a:defRPr>
                <a:solidFill>
                  <a:schemeClr val="tx1"/>
                </a:solidFill>
                <a:latin typeface="Arial" pitchFamily="34" charset="0"/>
                <a:cs typeface="Arial" pitchFamily="34" charset="0"/>
              </a:defRPr>
            </a:lvl6pPr>
            <a:lvl7pPr marL="2937624" indent="-225971" defTabSz="451942" eaLnBrk="0" fontAlgn="base" hangingPunct="0">
              <a:spcBef>
                <a:spcPct val="0"/>
              </a:spcBef>
              <a:spcAft>
                <a:spcPct val="0"/>
              </a:spcAft>
              <a:defRPr>
                <a:solidFill>
                  <a:schemeClr val="tx1"/>
                </a:solidFill>
                <a:latin typeface="Arial" pitchFamily="34" charset="0"/>
                <a:cs typeface="Arial" pitchFamily="34" charset="0"/>
              </a:defRPr>
            </a:lvl7pPr>
            <a:lvl8pPr marL="3389567" indent="-225971" defTabSz="451942" eaLnBrk="0" fontAlgn="base" hangingPunct="0">
              <a:spcBef>
                <a:spcPct val="0"/>
              </a:spcBef>
              <a:spcAft>
                <a:spcPct val="0"/>
              </a:spcAft>
              <a:defRPr>
                <a:solidFill>
                  <a:schemeClr val="tx1"/>
                </a:solidFill>
                <a:latin typeface="Arial" pitchFamily="34" charset="0"/>
                <a:cs typeface="Arial" pitchFamily="34" charset="0"/>
              </a:defRPr>
            </a:lvl8pPr>
            <a:lvl9pPr marL="3841509" indent="-225971" defTabSz="451942" eaLnBrk="0" fontAlgn="base" hangingPunct="0">
              <a:spcBef>
                <a:spcPct val="0"/>
              </a:spcBef>
              <a:spcAft>
                <a:spcPct val="0"/>
              </a:spcAft>
              <a:defRPr>
                <a:solidFill>
                  <a:schemeClr val="tx1"/>
                </a:solidFill>
                <a:latin typeface="Arial" pitchFamily="34" charset="0"/>
                <a:cs typeface="Arial" pitchFamily="34" charset="0"/>
              </a:defRPr>
            </a:lvl9pPr>
          </a:lstStyle>
          <a:p>
            <a:fld id="{FD83852C-7450-4C7E-A739-7BD26C0DF087}" type="slidenum">
              <a:rPr lang="es-CO" altLang="es-ES" smtClean="0">
                <a:latin typeface="Calibri" pitchFamily="34" charset="0"/>
              </a:rPr>
              <a:pPr/>
              <a:t>2</a:t>
            </a:fld>
            <a:endParaRPr lang="es-CO" altLang="es-ES" smtClean="0">
              <a:latin typeface="Calibri" pitchFamily="34" charset="0"/>
            </a:endParaRPr>
          </a:p>
        </p:txBody>
      </p:sp>
    </p:spTree>
    <p:extLst>
      <p:ext uri="{BB962C8B-B14F-4D97-AF65-F5344CB8AC3E}">
        <p14:creationId xmlns:p14="http://schemas.microsoft.com/office/powerpoint/2010/main" val="212492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ltLang="es-EC" smtClean="0"/>
          </a:p>
        </p:txBody>
      </p:sp>
      <p:sp>
        <p:nvSpPr>
          <p:cNvPr id="655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34406" indent="-282464">
              <a:defRPr>
                <a:solidFill>
                  <a:schemeClr val="tx1"/>
                </a:solidFill>
                <a:latin typeface="Arial" pitchFamily="34" charset="0"/>
                <a:cs typeface="Arial" pitchFamily="34" charset="0"/>
              </a:defRPr>
            </a:lvl2pPr>
            <a:lvl3pPr marL="1129856" indent="-225971">
              <a:defRPr>
                <a:solidFill>
                  <a:schemeClr val="tx1"/>
                </a:solidFill>
                <a:latin typeface="Arial" pitchFamily="34" charset="0"/>
                <a:cs typeface="Arial" pitchFamily="34" charset="0"/>
              </a:defRPr>
            </a:lvl3pPr>
            <a:lvl4pPr marL="1581798" indent="-225971">
              <a:defRPr>
                <a:solidFill>
                  <a:schemeClr val="tx1"/>
                </a:solidFill>
                <a:latin typeface="Arial" pitchFamily="34" charset="0"/>
                <a:cs typeface="Arial" pitchFamily="34" charset="0"/>
              </a:defRPr>
            </a:lvl4pPr>
            <a:lvl5pPr marL="2033740" indent="-225971">
              <a:defRPr>
                <a:solidFill>
                  <a:schemeClr val="tx1"/>
                </a:solidFill>
                <a:latin typeface="Arial" pitchFamily="34" charset="0"/>
                <a:cs typeface="Arial" pitchFamily="34" charset="0"/>
              </a:defRPr>
            </a:lvl5pPr>
            <a:lvl6pPr marL="2485682" indent="-225971" defTabSz="451942" eaLnBrk="0" fontAlgn="base" hangingPunct="0">
              <a:spcBef>
                <a:spcPct val="0"/>
              </a:spcBef>
              <a:spcAft>
                <a:spcPct val="0"/>
              </a:spcAft>
              <a:defRPr>
                <a:solidFill>
                  <a:schemeClr val="tx1"/>
                </a:solidFill>
                <a:latin typeface="Arial" pitchFamily="34" charset="0"/>
                <a:cs typeface="Arial" pitchFamily="34" charset="0"/>
              </a:defRPr>
            </a:lvl6pPr>
            <a:lvl7pPr marL="2937624" indent="-225971" defTabSz="451942" eaLnBrk="0" fontAlgn="base" hangingPunct="0">
              <a:spcBef>
                <a:spcPct val="0"/>
              </a:spcBef>
              <a:spcAft>
                <a:spcPct val="0"/>
              </a:spcAft>
              <a:defRPr>
                <a:solidFill>
                  <a:schemeClr val="tx1"/>
                </a:solidFill>
                <a:latin typeface="Arial" pitchFamily="34" charset="0"/>
                <a:cs typeface="Arial" pitchFamily="34" charset="0"/>
              </a:defRPr>
            </a:lvl7pPr>
            <a:lvl8pPr marL="3389567" indent="-225971" defTabSz="451942" eaLnBrk="0" fontAlgn="base" hangingPunct="0">
              <a:spcBef>
                <a:spcPct val="0"/>
              </a:spcBef>
              <a:spcAft>
                <a:spcPct val="0"/>
              </a:spcAft>
              <a:defRPr>
                <a:solidFill>
                  <a:schemeClr val="tx1"/>
                </a:solidFill>
                <a:latin typeface="Arial" pitchFamily="34" charset="0"/>
                <a:cs typeface="Arial" pitchFamily="34" charset="0"/>
              </a:defRPr>
            </a:lvl8pPr>
            <a:lvl9pPr marL="3841509" indent="-225971" defTabSz="451942" eaLnBrk="0" fontAlgn="base" hangingPunct="0">
              <a:spcBef>
                <a:spcPct val="0"/>
              </a:spcBef>
              <a:spcAft>
                <a:spcPct val="0"/>
              </a:spcAft>
              <a:defRPr>
                <a:solidFill>
                  <a:schemeClr val="tx1"/>
                </a:solidFill>
                <a:latin typeface="Arial" pitchFamily="34" charset="0"/>
                <a:cs typeface="Arial" pitchFamily="34" charset="0"/>
              </a:defRPr>
            </a:lvl9pPr>
          </a:lstStyle>
          <a:p>
            <a:fld id="{71EC8BB8-5918-4A76-AF10-AAD408AA86D3}" type="slidenum">
              <a:rPr lang="es-CO" altLang="es-EC" smtClean="0">
                <a:latin typeface="Calibri" pitchFamily="34" charset="0"/>
              </a:rPr>
              <a:pPr/>
              <a:t>9</a:t>
            </a:fld>
            <a:endParaRPr lang="es-CO" altLang="es-EC" smtClean="0">
              <a:latin typeface="Calibri" pitchFamily="34" charset="0"/>
            </a:endParaRPr>
          </a:p>
        </p:txBody>
      </p:sp>
    </p:spTree>
    <p:extLst>
      <p:ext uri="{BB962C8B-B14F-4D97-AF65-F5344CB8AC3E}">
        <p14:creationId xmlns:p14="http://schemas.microsoft.com/office/powerpoint/2010/main" val="164840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15/03/2019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15/03/2019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15/03/2019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1C7113-9E46-4B73-A86D-549C505DF287}" type="datetimeFigureOut">
              <a:rPr lang="en-US">
                <a:solidFill>
                  <a:prstClr val="black">
                    <a:tint val="75000"/>
                  </a:prstClr>
                </a:solidFill>
              </a:rPr>
              <a:pPr>
                <a:defRPr/>
              </a:pPr>
              <a:t>3/15/2019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A7FEE7-46D0-447B-A7BC-2175BD9FAB65}" type="slidenum">
              <a:rPr lang="en-US"/>
              <a:pPr>
                <a:defRPr/>
              </a:pPr>
              <a:t>‹Nº›</a:t>
            </a:fld>
            <a:endParaRPr lang="en-US"/>
          </a:p>
        </p:txBody>
      </p:sp>
    </p:spTree>
    <p:extLst>
      <p:ext uri="{BB962C8B-B14F-4D97-AF65-F5344CB8AC3E}">
        <p14:creationId xmlns:p14="http://schemas.microsoft.com/office/powerpoint/2010/main" val="3058852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38155993-0776-422E-9551-EB3ED1818A0E}" type="datetimeFigureOut">
              <a:rPr lang="en-US">
                <a:solidFill>
                  <a:prstClr val="black">
                    <a:tint val="75000"/>
                  </a:prstClr>
                </a:solidFill>
              </a:rPr>
              <a:pPr>
                <a:defRPr/>
              </a:pPr>
              <a:t>3/15/2019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0BDE43-4E6E-4AF7-917F-C7662A246060}" type="slidenum">
              <a:rPr lang="en-US"/>
              <a:pPr>
                <a:defRPr/>
              </a:pPr>
              <a:t>‹Nº›</a:t>
            </a:fld>
            <a:endParaRPr lang="en-US"/>
          </a:p>
        </p:txBody>
      </p:sp>
    </p:spTree>
    <p:extLst>
      <p:ext uri="{BB962C8B-B14F-4D97-AF65-F5344CB8AC3E}">
        <p14:creationId xmlns:p14="http://schemas.microsoft.com/office/powerpoint/2010/main" val="3696334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lvl1pPr>
              <a:defRPr/>
            </a:lvl1pPr>
          </a:lstStyle>
          <a:p>
            <a:pPr>
              <a:defRPr/>
            </a:pPr>
            <a:fld id="{58DBB98F-C747-418B-8D2F-B6F660004965}" type="datetimeFigureOut">
              <a:rPr lang="en-US">
                <a:solidFill>
                  <a:prstClr val="black">
                    <a:tint val="75000"/>
                  </a:prstClr>
                </a:solidFill>
              </a:rPr>
              <a:pPr>
                <a:defRPr/>
              </a:pPr>
              <a:t>3/15/2019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05653-4522-4D52-B614-FA034A06C6B5}" type="slidenum">
              <a:rPr lang="en-US"/>
              <a:pPr>
                <a:defRPr/>
              </a:pPr>
              <a:t>‹Nº›</a:t>
            </a:fld>
            <a:endParaRPr lang="en-US"/>
          </a:p>
        </p:txBody>
      </p:sp>
    </p:spTree>
    <p:extLst>
      <p:ext uri="{BB962C8B-B14F-4D97-AF65-F5344CB8AC3E}">
        <p14:creationId xmlns:p14="http://schemas.microsoft.com/office/powerpoint/2010/main" val="3893842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3"/>
          <p:cNvSpPr>
            <a:spLocks noGrp="1"/>
          </p:cNvSpPr>
          <p:nvPr>
            <p:ph type="dt" sz="half" idx="10"/>
          </p:nvPr>
        </p:nvSpPr>
        <p:spPr/>
        <p:txBody>
          <a:bodyPr/>
          <a:lstStyle>
            <a:lvl1pPr>
              <a:defRPr/>
            </a:lvl1pPr>
          </a:lstStyle>
          <a:p>
            <a:pPr>
              <a:defRPr/>
            </a:pPr>
            <a:fld id="{F65C4AFE-F2F6-4CF9-8E68-0186F5EB3373}" type="datetimeFigureOut">
              <a:rPr lang="en-US">
                <a:solidFill>
                  <a:prstClr val="black">
                    <a:tint val="75000"/>
                  </a:prstClr>
                </a:solidFill>
              </a:rPr>
              <a:pPr>
                <a:defRPr/>
              </a:pPr>
              <a:t>3/15/2019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9582EB-61DF-4FE7-8A33-25E9366B119F}" type="slidenum">
              <a:rPr lang="en-US"/>
              <a:pPr>
                <a:defRPr/>
              </a:pPr>
              <a:t>‹Nº›</a:t>
            </a:fld>
            <a:endParaRPr lang="en-US"/>
          </a:p>
        </p:txBody>
      </p:sp>
    </p:spTree>
    <p:extLst>
      <p:ext uri="{BB962C8B-B14F-4D97-AF65-F5344CB8AC3E}">
        <p14:creationId xmlns:p14="http://schemas.microsoft.com/office/powerpoint/2010/main" val="116778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3"/>
          <p:cNvSpPr>
            <a:spLocks noGrp="1"/>
          </p:cNvSpPr>
          <p:nvPr>
            <p:ph type="dt" sz="half" idx="10"/>
          </p:nvPr>
        </p:nvSpPr>
        <p:spPr/>
        <p:txBody>
          <a:bodyPr/>
          <a:lstStyle>
            <a:lvl1pPr>
              <a:defRPr/>
            </a:lvl1pPr>
          </a:lstStyle>
          <a:p>
            <a:pPr>
              <a:defRPr/>
            </a:pPr>
            <a:fld id="{CA199941-25F4-4345-AB9C-00FBEFDB5FC9}" type="datetimeFigureOut">
              <a:rPr lang="en-US">
                <a:solidFill>
                  <a:prstClr val="black">
                    <a:tint val="75000"/>
                  </a:prstClr>
                </a:solidFill>
              </a:rPr>
              <a:pPr>
                <a:defRPr/>
              </a:pPr>
              <a:t>3/15/2019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51951FC-000A-437B-92A1-256B3527CEC3}" type="slidenum">
              <a:rPr lang="en-US"/>
              <a:pPr>
                <a:defRPr/>
              </a:pPr>
              <a:t>‹Nº›</a:t>
            </a:fld>
            <a:endParaRPr lang="en-US"/>
          </a:p>
        </p:txBody>
      </p:sp>
    </p:spTree>
    <p:extLst>
      <p:ext uri="{BB962C8B-B14F-4D97-AF65-F5344CB8AC3E}">
        <p14:creationId xmlns:p14="http://schemas.microsoft.com/office/powerpoint/2010/main" val="4096330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D3334F-D14D-4C16-887A-F70F34B956F5}" type="datetimeFigureOut">
              <a:rPr lang="en-US">
                <a:solidFill>
                  <a:prstClr val="black">
                    <a:tint val="75000"/>
                  </a:prstClr>
                </a:solidFill>
              </a:rPr>
              <a:pPr>
                <a:defRPr/>
              </a:pPr>
              <a:t>3/15/2019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2D026CB-C0FE-4095-B80C-85790DA1D0CB}" type="slidenum">
              <a:rPr lang="en-US"/>
              <a:pPr>
                <a:defRPr/>
              </a:pPr>
              <a:t>‹Nº›</a:t>
            </a:fld>
            <a:endParaRPr lang="en-US"/>
          </a:p>
        </p:txBody>
      </p:sp>
    </p:spTree>
    <p:extLst>
      <p:ext uri="{BB962C8B-B14F-4D97-AF65-F5344CB8AC3E}">
        <p14:creationId xmlns:p14="http://schemas.microsoft.com/office/powerpoint/2010/main" val="1314423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C89FE9-9D16-48CD-8005-AFD325571D0A}" type="datetimeFigureOut">
              <a:rPr lang="en-US">
                <a:solidFill>
                  <a:prstClr val="black">
                    <a:tint val="75000"/>
                  </a:prstClr>
                </a:solidFill>
              </a:rPr>
              <a:pPr>
                <a:defRPr/>
              </a:pPr>
              <a:t>3/15/2019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ED7AE9D-C003-46A5-B454-3DE6CDA8021E}" type="slidenum">
              <a:rPr lang="en-US"/>
              <a:pPr>
                <a:defRPr/>
              </a:pPr>
              <a:t>‹Nº›</a:t>
            </a:fld>
            <a:endParaRPr lang="en-US"/>
          </a:p>
        </p:txBody>
      </p:sp>
    </p:spTree>
    <p:extLst>
      <p:ext uri="{BB962C8B-B14F-4D97-AF65-F5344CB8AC3E}">
        <p14:creationId xmlns:p14="http://schemas.microsoft.com/office/powerpoint/2010/main" val="3842498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3"/>
          <p:cNvSpPr>
            <a:spLocks noGrp="1"/>
          </p:cNvSpPr>
          <p:nvPr>
            <p:ph type="dt" sz="half" idx="10"/>
          </p:nvPr>
        </p:nvSpPr>
        <p:spPr/>
        <p:txBody>
          <a:bodyPr/>
          <a:lstStyle>
            <a:lvl1pPr>
              <a:defRPr/>
            </a:lvl1pPr>
          </a:lstStyle>
          <a:p>
            <a:pPr>
              <a:defRPr/>
            </a:pPr>
            <a:fld id="{F27B35C2-D07E-4836-B85D-297781698279}" type="datetimeFigureOut">
              <a:rPr lang="en-US">
                <a:solidFill>
                  <a:prstClr val="black">
                    <a:tint val="75000"/>
                  </a:prstClr>
                </a:solidFill>
              </a:rPr>
              <a:pPr>
                <a:defRPr/>
              </a:pPr>
              <a:t>3/15/2019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0ACBAE-23C0-490C-8BEA-5E74B164B2DE}" type="slidenum">
              <a:rPr lang="en-US"/>
              <a:pPr>
                <a:defRPr/>
              </a:pPr>
              <a:t>‹Nº›</a:t>
            </a:fld>
            <a:endParaRPr lang="en-US"/>
          </a:p>
        </p:txBody>
      </p:sp>
    </p:spTree>
    <p:extLst>
      <p:ext uri="{BB962C8B-B14F-4D97-AF65-F5344CB8AC3E}">
        <p14:creationId xmlns:p14="http://schemas.microsoft.com/office/powerpoint/2010/main" val="291314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15/03/2019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3"/>
          <p:cNvSpPr>
            <a:spLocks noGrp="1"/>
          </p:cNvSpPr>
          <p:nvPr>
            <p:ph type="dt" sz="half" idx="10"/>
          </p:nvPr>
        </p:nvSpPr>
        <p:spPr/>
        <p:txBody>
          <a:bodyPr/>
          <a:lstStyle>
            <a:lvl1pPr>
              <a:defRPr/>
            </a:lvl1pPr>
          </a:lstStyle>
          <a:p>
            <a:pPr>
              <a:defRPr/>
            </a:pPr>
            <a:fld id="{9D2D1255-4016-429D-B81E-D8759A9A95C3}" type="datetimeFigureOut">
              <a:rPr lang="en-US">
                <a:solidFill>
                  <a:prstClr val="black">
                    <a:tint val="75000"/>
                  </a:prstClr>
                </a:solidFill>
              </a:rPr>
              <a:pPr>
                <a:defRPr/>
              </a:pPr>
              <a:t>3/15/2019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65CFF5-009D-4747-B1E4-A1366B44E058}" type="slidenum">
              <a:rPr lang="en-US"/>
              <a:pPr>
                <a:defRPr/>
              </a:pPr>
              <a:t>‹Nº›</a:t>
            </a:fld>
            <a:endParaRPr lang="en-US"/>
          </a:p>
        </p:txBody>
      </p:sp>
    </p:spTree>
    <p:extLst>
      <p:ext uri="{BB962C8B-B14F-4D97-AF65-F5344CB8AC3E}">
        <p14:creationId xmlns:p14="http://schemas.microsoft.com/office/powerpoint/2010/main" val="2303664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5CB15198-9299-4FCE-8710-16EA4C659324}" type="datetimeFigureOut">
              <a:rPr lang="en-US">
                <a:solidFill>
                  <a:prstClr val="black">
                    <a:tint val="75000"/>
                  </a:prstClr>
                </a:solidFill>
              </a:rPr>
              <a:pPr>
                <a:defRPr/>
              </a:pPr>
              <a:t>3/15/2019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42B354-28D0-4A00-8A99-1DB75CA0125A}" type="slidenum">
              <a:rPr lang="en-US"/>
              <a:pPr>
                <a:defRPr/>
              </a:pPr>
              <a:t>‹Nº›</a:t>
            </a:fld>
            <a:endParaRPr lang="en-US"/>
          </a:p>
        </p:txBody>
      </p:sp>
    </p:spTree>
    <p:extLst>
      <p:ext uri="{BB962C8B-B14F-4D97-AF65-F5344CB8AC3E}">
        <p14:creationId xmlns:p14="http://schemas.microsoft.com/office/powerpoint/2010/main" val="208830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C43F48DB-F57C-4F79-9E0A-7D0CB746737E}" type="datetimeFigureOut">
              <a:rPr lang="en-US">
                <a:solidFill>
                  <a:prstClr val="black">
                    <a:tint val="75000"/>
                  </a:prstClr>
                </a:solidFill>
              </a:rPr>
              <a:pPr>
                <a:defRPr/>
              </a:pPr>
              <a:t>3/15/2019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4BEBC4-C12C-407E-B2AE-794589EC05E5}" type="slidenum">
              <a:rPr lang="en-US"/>
              <a:pPr>
                <a:defRPr/>
              </a:pPr>
              <a:t>‹Nº›</a:t>
            </a:fld>
            <a:endParaRPr lang="en-US"/>
          </a:p>
        </p:txBody>
      </p:sp>
    </p:spTree>
    <p:extLst>
      <p:ext uri="{BB962C8B-B14F-4D97-AF65-F5344CB8AC3E}">
        <p14:creationId xmlns:p14="http://schemas.microsoft.com/office/powerpoint/2010/main" val="202046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15/03/2019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15/03/2019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15/03/2019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15/03/2019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15/03/2019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15/03/2019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15/03/2019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15/03/2019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smtClean="0"/>
              <a:t>Click to edit Master title style</a:t>
            </a:r>
            <a:endParaRPr lang="en-US" altLang="es-E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smtClean="0"/>
              <a:t>Click to edit Master text styles</a:t>
            </a:r>
          </a:p>
          <a:p>
            <a:pPr lvl="1"/>
            <a:r>
              <a:rPr lang="es-ES_tradnl" altLang="es-ES" smtClean="0"/>
              <a:t>Second level</a:t>
            </a:r>
          </a:p>
          <a:p>
            <a:pPr lvl="2"/>
            <a:r>
              <a:rPr lang="es-ES_tradnl" altLang="es-ES" smtClean="0"/>
              <a:t>Third level</a:t>
            </a:r>
          </a:p>
          <a:p>
            <a:pPr lvl="3"/>
            <a:r>
              <a:rPr lang="es-ES_tradnl" altLang="es-ES" smtClean="0"/>
              <a:t>Fourth level</a:t>
            </a:r>
          </a:p>
          <a:p>
            <a:pPr lvl="4"/>
            <a:r>
              <a:rPr lang="es-ES_tradnl" altLang="es-ES" smtClean="0"/>
              <a:t>Fifth level</a:t>
            </a:r>
            <a:endParaRPr lang="en-US" altLang="es-E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457200">
              <a:defRPr/>
            </a:pPr>
            <a:fld id="{E60B3AE6-CF92-46CE-AE2B-3A380EEC0DD4}" type="datetimeFigureOut">
              <a:rPr lang="en-US">
                <a:solidFill>
                  <a:prstClr val="black">
                    <a:tint val="75000"/>
                  </a:prstClr>
                </a:solidFill>
              </a:rPr>
              <a:pPr defTabSz="457200">
                <a:defRPr/>
              </a:pPr>
              <a:t>3/15/2019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defTabSz="457200" fontAlgn="base">
              <a:spcBef>
                <a:spcPct val="0"/>
              </a:spcBef>
              <a:spcAft>
                <a:spcPct val="0"/>
              </a:spcAft>
              <a:defRPr/>
            </a:pPr>
            <a:fld id="{E3F239B2-3AA2-4C0A-BDAA-9D79A3E09E5C}" type="slidenum">
              <a:rPr lang="en-US">
                <a:cs typeface="Arial" pitchFamily="34" charset="0"/>
              </a:rPr>
              <a:pPr defTabSz="457200" fontAlgn="base">
                <a:spcBef>
                  <a:spcPct val="0"/>
                </a:spcBef>
                <a:spcAft>
                  <a:spcPct val="0"/>
                </a:spcAft>
                <a:defRPr/>
              </a:pPr>
              <a:t>‹Nº›</a:t>
            </a:fld>
            <a:endParaRPr lang="en-US">
              <a:cs typeface="Arial" pitchFamily="34" charset="0"/>
            </a:endParaRPr>
          </a:p>
        </p:txBody>
      </p:sp>
    </p:spTree>
    <p:extLst>
      <p:ext uri="{BB962C8B-B14F-4D97-AF65-F5344CB8AC3E}">
        <p14:creationId xmlns:p14="http://schemas.microsoft.com/office/powerpoint/2010/main" val="217816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DESAGREGACION.xlsx"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707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ángulo 1"/>
          <p:cNvSpPr>
            <a:spLocks noChangeArrowheads="1"/>
          </p:cNvSpPr>
          <p:nvPr/>
        </p:nvSpPr>
        <p:spPr bwMode="auto">
          <a:xfrm>
            <a:off x="973138" y="852488"/>
            <a:ext cx="7950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C" sz="3200" b="1">
                <a:solidFill>
                  <a:srgbClr val="000000"/>
                </a:solidFill>
                <a:latin typeface="Calibri" pitchFamily="34" charset="0"/>
              </a:rPr>
              <a:t>Criterio 5: </a:t>
            </a:r>
            <a:r>
              <a:rPr lang="es-EC" altLang="es-EC" sz="3200">
                <a:solidFill>
                  <a:srgbClr val="000000"/>
                </a:solidFill>
                <a:latin typeface="Calibri" pitchFamily="34" charset="0"/>
              </a:rPr>
              <a:t>Una destreza puede ser impartida en los tres años del subnivel/nivel, sin ser gradada pero tomando en consideración el nivel de la habilidad. Se puede propiciar que el primer año del subnivel/nivel correspondiente se coloque la destreza tal cual lo expone el currículo y en los siguientes años se ubica la destreza con una habilidad de mayor nivel, por ejemplo: </a:t>
            </a:r>
            <a:endParaRPr lang="es-EC" altLang="es-EC" sz="3200"/>
          </a:p>
        </p:txBody>
      </p:sp>
      <p:sp>
        <p:nvSpPr>
          <p:cNvPr id="3" name="CuadroTexto 2"/>
          <p:cNvSpPr txBox="1">
            <a:spLocks noChangeArrowheads="1"/>
          </p:cNvSpPr>
          <p:nvPr/>
        </p:nvSpPr>
        <p:spPr bwMode="auto">
          <a:xfrm>
            <a:off x="0" y="58738"/>
            <a:ext cx="9040813" cy="62484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S" sz="2200" b="1"/>
              <a:t>CRITERIO 5: Subir el nivel de dificultad en la complejidad de la habilidad.</a:t>
            </a:r>
            <a:endParaRPr lang="es-EC" altLang="es-ES" sz="2000"/>
          </a:p>
          <a:p>
            <a:pPr eaLnBrk="1" hangingPunct="1"/>
            <a:r>
              <a:rPr lang="es-EC" altLang="es-ES" sz="2000"/>
              <a:t>CN.4.1.4 </a:t>
            </a:r>
            <a:r>
              <a:rPr lang="es-EC" altLang="es-ES" sz="2000" b="1"/>
              <a:t>Describir</a:t>
            </a:r>
            <a:r>
              <a:rPr lang="es-EC" altLang="es-ES" sz="2000"/>
              <a:t>, con apoyo de modelos, la estructura de las células animales y vegetales, reconocer sus diferencias y explicar las características</a:t>
            </a:r>
            <a:r>
              <a:rPr lang="es-EC" altLang="es-ES" sz="2800"/>
              <a:t>.</a:t>
            </a:r>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p:txBody>
      </p:sp>
      <p:graphicFrame>
        <p:nvGraphicFramePr>
          <p:cNvPr id="4" name="Tabla 3"/>
          <p:cNvGraphicFramePr>
            <a:graphicFrameLocks noGrp="1"/>
          </p:cNvGraphicFramePr>
          <p:nvPr/>
        </p:nvGraphicFramePr>
        <p:xfrm>
          <a:off x="0" y="1638300"/>
          <a:ext cx="9143999" cy="5580249"/>
        </p:xfrm>
        <a:graphic>
          <a:graphicData uri="http://schemas.openxmlformats.org/drawingml/2006/table">
            <a:tbl>
              <a:tblPr firstRow="1" bandRow="1">
                <a:tableStyleId>{5C22544A-7EE6-4342-B048-85BDC9FD1C3A}</a:tableStyleId>
              </a:tblPr>
              <a:tblGrid>
                <a:gridCol w="3125336"/>
                <a:gridCol w="2947917"/>
                <a:gridCol w="3070746"/>
              </a:tblGrid>
              <a:tr h="794889">
                <a:tc>
                  <a:txBody>
                    <a:bodyPr/>
                    <a:lstStyle/>
                    <a:p>
                      <a:pPr algn="ctr"/>
                      <a:r>
                        <a:rPr lang="es-EC" sz="2800" b="1" i="0" u="none" strike="noStrike" kern="1200" baseline="0" dirty="0" smtClean="0">
                          <a:solidFill>
                            <a:schemeClr val="tx1"/>
                          </a:solidFill>
                          <a:latin typeface="+mn-lt"/>
                          <a:ea typeface="+mn-ea"/>
                          <a:cs typeface="+mn-cs"/>
                        </a:rPr>
                        <a:t>Octavo 	</a:t>
                      </a:r>
                      <a:r>
                        <a:rPr lang="es-EC" sz="1800" b="1" i="0" u="none" strike="noStrike" kern="1200" baseline="0" dirty="0" smtClean="0">
                          <a:solidFill>
                            <a:schemeClr val="tx1"/>
                          </a:solidFill>
                          <a:latin typeface="+mn-lt"/>
                          <a:ea typeface="+mn-ea"/>
                          <a:cs typeface="+mn-cs"/>
                        </a:rPr>
                        <a:t>	</a:t>
                      </a:r>
                    </a:p>
                  </a:txBody>
                  <a:tcPr>
                    <a:solidFill>
                      <a:schemeClr val="accent5">
                        <a:lumMod val="40000"/>
                        <a:lumOff val="60000"/>
                      </a:schemeClr>
                    </a:solidFill>
                  </a:tcPr>
                </a:tc>
                <a:tc>
                  <a:txBody>
                    <a:bodyPr/>
                    <a:lstStyle/>
                    <a:p>
                      <a:pPr algn="ctr"/>
                      <a:r>
                        <a:rPr lang="es-EC" sz="2800" b="1" dirty="0" smtClean="0">
                          <a:solidFill>
                            <a:schemeClr val="tx1"/>
                          </a:solidFill>
                        </a:rPr>
                        <a:t>Noveno</a:t>
                      </a:r>
                      <a:endParaRPr lang="es-EC" sz="2800" b="1" dirty="0">
                        <a:solidFill>
                          <a:schemeClr val="tx1"/>
                        </a:solidFill>
                      </a:endParaRPr>
                    </a:p>
                  </a:txBody>
                  <a:tcPr>
                    <a:solidFill>
                      <a:schemeClr val="accent5">
                        <a:lumMod val="40000"/>
                        <a:lumOff val="60000"/>
                      </a:schemeClr>
                    </a:solidFill>
                  </a:tcPr>
                </a:tc>
                <a:tc>
                  <a:txBody>
                    <a:bodyPr/>
                    <a:lstStyle/>
                    <a:p>
                      <a:pPr algn="ctr"/>
                      <a:r>
                        <a:rPr lang="es-EC" sz="2800" b="1" dirty="0" smtClean="0">
                          <a:solidFill>
                            <a:schemeClr val="tx1"/>
                          </a:solidFill>
                        </a:rPr>
                        <a:t>Décimo</a:t>
                      </a:r>
                      <a:endParaRPr lang="es-EC" sz="2800" b="1" dirty="0">
                        <a:solidFill>
                          <a:schemeClr val="tx1"/>
                        </a:solidFill>
                      </a:endParaRPr>
                    </a:p>
                  </a:txBody>
                  <a:tcPr>
                    <a:solidFill>
                      <a:schemeClr val="accent5">
                        <a:lumMod val="40000"/>
                        <a:lumOff val="60000"/>
                      </a:schemeClr>
                    </a:solidFill>
                  </a:tcPr>
                </a:tc>
              </a:tr>
              <a:tr h="47851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800" dirty="0" smtClean="0"/>
                        <a:t>CN.4.1.4</a:t>
                      </a:r>
                    </a:p>
                    <a:p>
                      <a:pPr marL="0" marR="0" indent="0" algn="l" defTabSz="457200" rtl="0" eaLnBrk="1" fontAlgn="auto" latinLnBrk="0" hangingPunct="1">
                        <a:lnSpc>
                          <a:spcPct val="100000"/>
                        </a:lnSpc>
                        <a:spcBef>
                          <a:spcPts val="0"/>
                        </a:spcBef>
                        <a:spcAft>
                          <a:spcPts val="0"/>
                        </a:spcAft>
                        <a:buClrTx/>
                        <a:buSzTx/>
                        <a:buFontTx/>
                        <a:buNone/>
                        <a:tabLst/>
                        <a:defRPr/>
                      </a:pPr>
                      <a:r>
                        <a:rPr lang="es-EC" sz="2800" b="1" i="0" u="none" strike="noStrike" kern="1200" baseline="0" dirty="0" smtClean="0">
                          <a:solidFill>
                            <a:srgbClr val="FF0000"/>
                          </a:solidFill>
                          <a:latin typeface="+mn-lt"/>
                          <a:ea typeface="+mn-ea"/>
                          <a:cs typeface="+mn-cs"/>
                        </a:rPr>
                        <a:t>Describir</a:t>
                      </a:r>
                      <a:r>
                        <a:rPr lang="es-EC" sz="2800" b="0" i="0" u="none" strike="noStrike" kern="1200" baseline="0" dirty="0" smtClean="0">
                          <a:solidFill>
                            <a:schemeClr val="dk1"/>
                          </a:solidFill>
                          <a:latin typeface="+mn-lt"/>
                          <a:ea typeface="+mn-ea"/>
                          <a:cs typeface="+mn-cs"/>
                        </a:rPr>
                        <a:t>, con apoyo de modelos, la estructura de las células animales y vegetales, </a:t>
                      </a:r>
                      <a:r>
                        <a:rPr lang="es-EC" sz="2800" b="1" i="0" u="none" strike="noStrike" kern="1200" baseline="0" dirty="0" smtClean="0">
                          <a:solidFill>
                            <a:schemeClr val="dk1"/>
                          </a:solidFill>
                          <a:latin typeface="+mn-lt"/>
                          <a:ea typeface="+mn-ea"/>
                          <a:cs typeface="+mn-cs"/>
                        </a:rPr>
                        <a:t>reconocer </a:t>
                      </a:r>
                      <a:r>
                        <a:rPr lang="es-EC" sz="2800" b="0" i="0" u="none" strike="noStrike" kern="1200" baseline="0" dirty="0" smtClean="0">
                          <a:solidFill>
                            <a:schemeClr val="dk1"/>
                          </a:solidFill>
                          <a:latin typeface="+mn-lt"/>
                          <a:ea typeface="+mn-ea"/>
                          <a:cs typeface="+mn-cs"/>
                        </a:rPr>
                        <a:t>sus diferencias y explicar las características. 	</a:t>
                      </a:r>
                    </a:p>
                    <a:p>
                      <a:pPr algn="l"/>
                      <a:endParaRPr lang="es-EC" sz="2800" b="0" dirty="0">
                        <a:solidFill>
                          <a:schemeClr val="tx1"/>
                        </a:solidFill>
                      </a:endParaRPr>
                    </a:p>
                  </a:txBody>
                  <a:tcPr>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800" b="1" i="0" u="none" strike="noStrike" kern="1200" baseline="0" dirty="0" smtClean="0">
                          <a:solidFill>
                            <a:srgbClr val="FF0000"/>
                          </a:solidFill>
                          <a:latin typeface="+mn-lt"/>
                          <a:ea typeface="+mn-ea"/>
                          <a:cs typeface="+mn-cs"/>
                        </a:rPr>
                        <a:t>Clasificar</a:t>
                      </a:r>
                      <a:r>
                        <a:rPr lang="es-EC" sz="2800" b="0" i="0" u="none" strike="noStrike" kern="1200" baseline="0" dirty="0" smtClean="0">
                          <a:solidFill>
                            <a:schemeClr val="dk1"/>
                          </a:solidFill>
                          <a:latin typeface="+mn-lt"/>
                          <a:ea typeface="+mn-ea"/>
                          <a:cs typeface="+mn-cs"/>
                        </a:rPr>
                        <a:t>, con apoyo de modelos, la estructura de las células animales y vegetales, reconocer sus diferencias y explicar las características. 	</a:t>
                      </a:r>
                    </a:p>
                    <a:p>
                      <a:pPr algn="l"/>
                      <a:endParaRPr lang="es-EC" sz="2800" b="0" dirty="0" smtClean="0">
                        <a:solidFill>
                          <a:schemeClr val="tx1"/>
                        </a:solidFill>
                      </a:endParaRPr>
                    </a:p>
                  </a:txBody>
                  <a:tcPr>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800" b="1" i="0" u="none" strike="noStrike" kern="1200" baseline="0" dirty="0" smtClean="0">
                          <a:solidFill>
                            <a:srgbClr val="FF0000"/>
                          </a:solidFill>
                          <a:latin typeface="+mn-lt"/>
                          <a:ea typeface="+mn-ea"/>
                          <a:cs typeface="+mn-cs"/>
                        </a:rPr>
                        <a:t>Demostrar</a:t>
                      </a:r>
                      <a:r>
                        <a:rPr lang="es-EC" sz="2800" b="1" i="0" u="none" strike="noStrike" kern="1200" baseline="0" dirty="0" smtClean="0">
                          <a:solidFill>
                            <a:schemeClr val="dk1"/>
                          </a:solidFill>
                          <a:latin typeface="+mn-lt"/>
                          <a:ea typeface="+mn-ea"/>
                          <a:cs typeface="+mn-cs"/>
                        </a:rPr>
                        <a:t>, </a:t>
                      </a:r>
                      <a:r>
                        <a:rPr lang="es-EC" sz="2800" b="0" i="0" u="none" strike="noStrike" kern="1200" baseline="0" dirty="0" smtClean="0">
                          <a:solidFill>
                            <a:schemeClr val="dk1"/>
                          </a:solidFill>
                          <a:latin typeface="+mn-lt"/>
                          <a:ea typeface="+mn-ea"/>
                          <a:cs typeface="+mn-cs"/>
                        </a:rPr>
                        <a:t>con apoyo de modelos, la estructura de las células animales y vegetales, reconocer sus diferencias y explicar las características. 	</a:t>
                      </a:r>
                    </a:p>
                    <a:p>
                      <a:endParaRPr lang="es-EC" sz="2800" b="0" dirty="0"/>
                    </a:p>
                  </a:txBody>
                  <a:tcPr>
                    <a:solidFill>
                      <a:schemeClr val="accent1">
                        <a:lumMod val="20000"/>
                        <a:lumOff val="80000"/>
                      </a:schemeClr>
                    </a:solidFill>
                  </a:tcPr>
                </a:tc>
              </a:tr>
            </a:tbl>
          </a:graphicData>
        </a:graphic>
      </p:graphicFrame>
      <p:sp>
        <p:nvSpPr>
          <p:cNvPr id="5" name="Y 4">
            <a:hlinkClick r:id="rId2" action="ppaction://hlinkfile"/>
          </p:cNvPr>
          <p:cNvSpPr/>
          <p:nvPr/>
        </p:nvSpPr>
        <p:spPr>
          <a:xfrm>
            <a:off x="8789988" y="5662613"/>
            <a:ext cx="133350" cy="117475"/>
          </a:xfrm>
          <a:prstGeom prst="flowChartSummingJunction">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C"/>
          </a:p>
        </p:txBody>
      </p:sp>
    </p:spTree>
    <p:extLst>
      <p:ext uri="{BB962C8B-B14F-4D97-AF65-F5344CB8AC3E}">
        <p14:creationId xmlns:p14="http://schemas.microsoft.com/office/powerpoint/2010/main" val="317811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57200" y="620688"/>
            <a:ext cx="8229600" cy="5388151"/>
          </a:xfrm>
          <a:prstGeom prst="rect">
            <a:avLst/>
          </a:prstGeom>
        </p:spPr>
      </p:pic>
    </p:spTree>
    <p:extLst>
      <p:ext uri="{BB962C8B-B14F-4D97-AF65-F5344CB8AC3E}">
        <p14:creationId xmlns:p14="http://schemas.microsoft.com/office/powerpoint/2010/main" val="350820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352928" cy="511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88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9"/>
            <a:ext cx="8352927" cy="511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58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67544" y="1300307"/>
            <a:ext cx="8219255" cy="4432949"/>
          </a:xfrm>
          <a:prstGeom prst="rect">
            <a:avLst/>
          </a:prstGeom>
        </p:spPr>
      </p:pic>
    </p:spTree>
    <p:extLst>
      <p:ext uri="{BB962C8B-B14F-4D97-AF65-F5344CB8AC3E}">
        <p14:creationId xmlns:p14="http://schemas.microsoft.com/office/powerpoint/2010/main" val="314650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p:cNvSpPr>
            <a:spLocks noGrp="1"/>
          </p:cNvSpPr>
          <p:nvPr>
            <p:ph type="title"/>
          </p:nvPr>
        </p:nvSpPr>
        <p:spPr>
          <a:xfrm>
            <a:off x="1627188" y="274638"/>
            <a:ext cx="7059612" cy="1143000"/>
          </a:xfrm>
        </p:spPr>
        <p:style>
          <a:lnRef idx="1">
            <a:schemeClr val="accent5"/>
          </a:lnRef>
          <a:fillRef idx="2">
            <a:schemeClr val="accent5"/>
          </a:fillRef>
          <a:effectRef idx="1">
            <a:schemeClr val="accent5"/>
          </a:effectRef>
          <a:fontRef idx="minor">
            <a:schemeClr val="dk1"/>
          </a:fontRef>
        </p:style>
        <p:txBody>
          <a:bodyPr/>
          <a:lstStyle/>
          <a:p>
            <a:pPr eaLnBrk="1" hangingPunct="1"/>
            <a:r>
              <a:rPr lang="es-EC" altLang="es-ES" sz="4000" dirty="0" smtClean="0"/>
              <a:t>TERCER NIVEL DE CONCRECIÓN </a:t>
            </a:r>
          </a:p>
        </p:txBody>
      </p:sp>
      <p:sp>
        <p:nvSpPr>
          <p:cNvPr id="3" name="Marcador de contenido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rtlCol="0">
            <a:normAutofit lnSpcReduction="10000"/>
          </a:bodyPr>
          <a:lstStyle/>
          <a:p>
            <a:pPr marL="0" indent="0" eaLnBrk="1" fontAlgn="auto" hangingPunct="1">
              <a:spcAft>
                <a:spcPts val="0"/>
              </a:spcAft>
              <a:buFont typeface="Arial"/>
              <a:buNone/>
              <a:defRPr/>
            </a:pPr>
            <a:r>
              <a:rPr lang="es-EC" b="1" dirty="0"/>
              <a:t>Sobre la base de lo establecido en el PCA, se construye la planificación de unidad didáctica (PUD)</a:t>
            </a:r>
          </a:p>
          <a:p>
            <a:pPr eaLnBrk="1" fontAlgn="auto" hangingPunct="1">
              <a:spcAft>
                <a:spcPts val="0"/>
              </a:spcAft>
              <a:buFont typeface="Arial"/>
              <a:buChar char="•"/>
              <a:defRPr/>
            </a:pPr>
            <a:r>
              <a:rPr lang="es-EC" b="1" dirty="0"/>
              <a:t>Son responsables de la elaboración y desarrollo de la planificación </a:t>
            </a:r>
            <a:r>
              <a:rPr lang="es-EC" b="1" dirty="0" err="1"/>
              <a:t>microcurricular</a:t>
            </a:r>
            <a:r>
              <a:rPr lang="es-EC" b="1" dirty="0"/>
              <a:t> los docentes. </a:t>
            </a:r>
          </a:p>
          <a:p>
            <a:pPr eaLnBrk="1" fontAlgn="auto" hangingPunct="1">
              <a:spcAft>
                <a:spcPts val="0"/>
              </a:spcAft>
              <a:buFont typeface="Arial"/>
              <a:buChar char="•"/>
              <a:defRPr/>
            </a:pPr>
            <a:r>
              <a:rPr lang="es-EC" b="1" dirty="0"/>
              <a:t>En este documento se debe evidenciar las actividades que se realizarán para las adaptaciones curriculares.</a:t>
            </a:r>
          </a:p>
          <a:p>
            <a:pPr marL="0" indent="0" eaLnBrk="1" fontAlgn="auto" hangingPunct="1">
              <a:spcAft>
                <a:spcPts val="0"/>
              </a:spcAft>
              <a:buFont typeface="Arial"/>
              <a:buNone/>
              <a:defRPr/>
            </a:pPr>
            <a:endParaRPr lang="es-EC" b="1" dirty="0"/>
          </a:p>
          <a:p>
            <a:pPr marL="0" indent="0" eaLnBrk="1" fontAlgn="auto" hangingPunct="1">
              <a:spcAft>
                <a:spcPts val="0"/>
              </a:spcAft>
              <a:buFont typeface="Arial"/>
              <a:buNone/>
              <a:defRPr/>
            </a:pPr>
            <a:endParaRPr lang="es-EC" b="1" dirty="0"/>
          </a:p>
          <a:p>
            <a:pPr marL="0" indent="0" eaLnBrk="1" fontAlgn="auto" hangingPunct="1">
              <a:spcAft>
                <a:spcPts val="0"/>
              </a:spcAft>
              <a:buFont typeface="Arial"/>
              <a:buNone/>
              <a:defRPr/>
            </a:pPr>
            <a:endParaRPr lang="es-EC" b="1" dirty="0"/>
          </a:p>
          <a:p>
            <a:pPr marL="0" indent="0" eaLnBrk="1" fontAlgn="auto" hangingPunct="1">
              <a:spcAft>
                <a:spcPts val="0"/>
              </a:spcAft>
              <a:buFont typeface="Arial"/>
              <a:buNone/>
              <a:defRPr/>
            </a:pPr>
            <a:endParaRPr lang="es-EC" b="1" dirty="0"/>
          </a:p>
        </p:txBody>
      </p:sp>
    </p:spTree>
    <p:extLst>
      <p:ext uri="{BB962C8B-B14F-4D97-AF65-F5344CB8AC3E}">
        <p14:creationId xmlns:p14="http://schemas.microsoft.com/office/powerpoint/2010/main" val="2290981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p:nvPr>
        </p:nvSpPr>
        <p:spPr/>
        <p:txBody>
          <a:bodyPr/>
          <a:lstStyle/>
          <a:p>
            <a:endParaRPr lang="es-ES" altLang="es-ES" smtClean="0"/>
          </a:p>
        </p:txBody>
      </p:sp>
      <p:pic>
        <p:nvPicPr>
          <p:cNvPr id="55299"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53525" cy="6858000"/>
          </a:xfrm>
        </p:spPr>
      </p:pic>
      <p:graphicFrame>
        <p:nvGraphicFramePr>
          <p:cNvPr id="5" name="5 Marcador de contenido"/>
          <p:cNvGraphicFramePr>
            <a:graphicFrameLocks noGrp="1"/>
          </p:cNvGraphicFramePr>
          <p:nvPr/>
        </p:nvGraphicFramePr>
        <p:xfrm>
          <a:off x="-11163" y="1139256"/>
          <a:ext cx="9155163" cy="560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6 CuadroTexto"/>
          <p:cNvSpPr txBox="1"/>
          <p:nvPr/>
        </p:nvSpPr>
        <p:spPr>
          <a:xfrm>
            <a:off x="1692275" y="274638"/>
            <a:ext cx="7362825" cy="76993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s-ES_tradnl" sz="2200" b="1" dirty="0"/>
              <a:t>¿QUÉ SE DEBE TOMAR EN CUENTA EN LA PLANIFICACIÓN CURRICULAR?</a:t>
            </a:r>
            <a:endParaRPr lang="es-CO" sz="2200" b="1" dirty="0"/>
          </a:p>
        </p:txBody>
      </p:sp>
    </p:spTree>
    <p:extLst>
      <p:ext uri="{BB962C8B-B14F-4D97-AF65-F5344CB8AC3E}">
        <p14:creationId xmlns:p14="http://schemas.microsoft.com/office/powerpoint/2010/main" val="3990339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23528" y="932621"/>
            <a:ext cx="8280920" cy="5376699"/>
          </a:xfrm>
          <a:prstGeom prst="rect">
            <a:avLst/>
          </a:prstGeom>
        </p:spPr>
      </p:pic>
    </p:spTree>
    <p:extLst>
      <p:ext uri="{BB962C8B-B14F-4D97-AF65-F5344CB8AC3E}">
        <p14:creationId xmlns:p14="http://schemas.microsoft.com/office/powerpoint/2010/main" val="3257330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a:stretch>
            <a:fillRect/>
          </a:stretch>
        </p:blipFill>
        <p:spPr>
          <a:xfrm>
            <a:off x="467544" y="908720"/>
            <a:ext cx="8424936" cy="5255930"/>
          </a:xfrm>
          <a:prstGeom prst="rect">
            <a:avLst/>
          </a:prstGeom>
        </p:spPr>
      </p:pic>
    </p:spTree>
    <p:extLst>
      <p:ext uri="{BB962C8B-B14F-4D97-AF65-F5344CB8AC3E}">
        <p14:creationId xmlns:p14="http://schemas.microsoft.com/office/powerpoint/2010/main" val="226398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51520" y="1196752"/>
            <a:ext cx="8568952" cy="4680520"/>
          </a:xfrm>
          <a:prstGeom prst="rect">
            <a:avLst/>
          </a:prstGeom>
        </p:spPr>
      </p:pic>
    </p:spTree>
    <p:extLst>
      <p:ext uri="{BB962C8B-B14F-4D97-AF65-F5344CB8AC3E}">
        <p14:creationId xmlns:p14="http://schemas.microsoft.com/office/powerpoint/2010/main" val="1877669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a:xfrm>
            <a:off x="457200" y="773113"/>
            <a:ext cx="8229600" cy="644525"/>
          </a:xfrm>
        </p:spPr>
        <p:txBody>
          <a:bodyPr rtlCol="0">
            <a:normAutofit fontScale="90000"/>
          </a:bodyPr>
          <a:lstStyle/>
          <a:p>
            <a:pPr eaLnBrk="1" fontAlgn="auto" hangingPunct="1">
              <a:spcAft>
                <a:spcPts val="0"/>
              </a:spcAft>
              <a:defRPr/>
            </a:pPr>
            <a:r>
              <a:rPr lang="es-EC" altLang="es-EC" b="1" dirty="0" smtClean="0"/>
              <a:t>Plan Curricular Anual</a:t>
            </a:r>
            <a:r>
              <a:rPr lang="es-EC" altLang="es-EC" dirty="0" smtClean="0"/>
              <a:t> </a:t>
            </a:r>
            <a:r>
              <a:rPr lang="es-EC" altLang="es-EC" dirty="0"/>
              <a:t>(PCA)</a:t>
            </a:r>
          </a:p>
        </p:txBody>
      </p:sp>
      <p:sp>
        <p:nvSpPr>
          <p:cNvPr id="50179" name="Marcador de contenido 2"/>
          <p:cNvSpPr>
            <a:spLocks noGrp="1"/>
          </p:cNvSpPr>
          <p:nvPr>
            <p:ph idx="1"/>
          </p:nvPr>
        </p:nvSpPr>
        <p:spPr>
          <a:xfrm>
            <a:off x="566738" y="1762125"/>
            <a:ext cx="8229600" cy="4011613"/>
          </a:xfrm>
          <a:solidFill>
            <a:schemeClr val="tx2">
              <a:lumMod val="40000"/>
              <a:lumOff val="60000"/>
            </a:schemeClr>
          </a:solidFill>
        </p:spPr>
        <p:txBody>
          <a:bodyPr/>
          <a:lstStyle/>
          <a:p>
            <a:pPr eaLnBrk="1" hangingPunct="1">
              <a:defRPr/>
            </a:pPr>
            <a:r>
              <a:rPr lang="es-EC" altLang="es-EC" sz="2800" b="1" dirty="0" smtClean="0"/>
              <a:t>Aporta una visión general de lo que se trabajará durante todo el año escolar; este documento es el resultado del trabajo en equipo de las autoridades y el grupo de docentes de las diferentes áreas (Matemática, Lengua y Literatura, Ciencias Naturales, Ciencias Sociales, Educación Física, Educación Cultural y Artística, Lengua Extranjera), expertos  profesionales, y docentes de Educación Inicial. </a:t>
            </a:r>
          </a:p>
        </p:txBody>
      </p:sp>
    </p:spTree>
    <p:extLst>
      <p:ext uri="{BB962C8B-B14F-4D97-AF65-F5344CB8AC3E}">
        <p14:creationId xmlns:p14="http://schemas.microsoft.com/office/powerpoint/2010/main" val="3763653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13690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535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772816"/>
            <a:ext cx="8616825"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932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nvPr>
        </p:nvGraphicFramePr>
        <p:xfrm>
          <a:off x="300251" y="1199876"/>
          <a:ext cx="8270544" cy="3645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5 Conector angular"/>
          <p:cNvCxnSpPr/>
          <p:nvPr/>
        </p:nvCxnSpPr>
        <p:spPr>
          <a:xfrm>
            <a:off x="4987925" y="4905375"/>
            <a:ext cx="1516063" cy="67627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62468" name="9 CuadroTexto"/>
          <p:cNvSpPr txBox="1">
            <a:spLocks noChangeArrowheads="1"/>
          </p:cNvSpPr>
          <p:nvPr/>
        </p:nvSpPr>
        <p:spPr bwMode="auto">
          <a:xfrm>
            <a:off x="4638675" y="2847975"/>
            <a:ext cx="2087563" cy="676275"/>
          </a:xfrm>
          <a:prstGeom prst="rect">
            <a:avLst/>
          </a:prstGeom>
          <a:noFill/>
          <a:ln w="9525">
            <a:noFill/>
            <a:miter lim="800000"/>
            <a:headEnd/>
            <a:tailEnd/>
          </a:ln>
        </p:spPr>
        <p:txBody>
          <a:bodyPr>
            <a:spAutoFit/>
          </a:bodyPr>
          <a:lstStyle/>
          <a:p>
            <a:pPr algn="ctr" eaLnBrk="1" hangingPunct="1">
              <a:defRPr/>
            </a:pPr>
            <a:r>
              <a:rPr lang="es-ES" sz="2000" b="1" dirty="0">
                <a:solidFill>
                  <a:schemeClr val="accent6">
                    <a:lumMod val="75000"/>
                  </a:schemeClr>
                </a:solidFill>
                <a:latin typeface="Calibri" pitchFamily="34" charset="0"/>
              </a:rPr>
              <a:t>O</a:t>
            </a:r>
            <a:r>
              <a:rPr lang="es-ES" b="1" dirty="0">
                <a:solidFill>
                  <a:schemeClr val="accent6">
                    <a:lumMod val="75000"/>
                  </a:schemeClr>
                </a:solidFill>
                <a:latin typeface="Calibri" pitchFamily="34" charset="0"/>
              </a:rPr>
              <a:t>bligatoriedad de subirla al CEL</a:t>
            </a:r>
          </a:p>
        </p:txBody>
      </p:sp>
      <p:sp>
        <p:nvSpPr>
          <p:cNvPr id="11" name="10 Rectángulo"/>
          <p:cNvSpPr/>
          <p:nvPr/>
        </p:nvSpPr>
        <p:spPr>
          <a:xfrm>
            <a:off x="6557963" y="5062538"/>
            <a:ext cx="2012950" cy="833437"/>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ES" b="1" dirty="0">
                <a:solidFill>
                  <a:schemeClr val="tx1"/>
                </a:solidFill>
              </a:rPr>
              <a:t>Otras planificaciones de menor jerarquía</a:t>
            </a:r>
          </a:p>
        </p:txBody>
      </p:sp>
      <p:sp>
        <p:nvSpPr>
          <p:cNvPr id="7" name="6 Flecha izquierda"/>
          <p:cNvSpPr/>
          <p:nvPr/>
        </p:nvSpPr>
        <p:spPr>
          <a:xfrm>
            <a:off x="4627563" y="2579688"/>
            <a:ext cx="790575" cy="314325"/>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531454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uadroTexto 3"/>
          <p:cNvSpPr txBox="1">
            <a:spLocks noChangeArrowheads="1"/>
          </p:cNvSpPr>
          <p:nvPr/>
        </p:nvSpPr>
        <p:spPr bwMode="auto">
          <a:xfrm>
            <a:off x="3132138" y="2636838"/>
            <a:ext cx="3311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C" altLang="es-CO" sz="3600" b="1">
                <a:latin typeface="Tahoma" pitchFamily="34" charset="0"/>
              </a:rPr>
              <a:t>GRACIAS</a:t>
            </a:r>
          </a:p>
        </p:txBody>
      </p:sp>
      <p:pic>
        <p:nvPicPr>
          <p:cNvPr id="59395" name="Picture 2" descr="Resultado de imagen para animaciones de graci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279525"/>
            <a:ext cx="65278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C:\Users\Administrador\AppData\Local\Microsoft\Windows\Temporary Internet Files\Content.IE5\NEOQSNLC\cce_2007040410103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149725"/>
            <a:ext cx="51847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23421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p:cNvSpPr>
            <a:spLocks noGrp="1"/>
          </p:cNvSpPr>
          <p:nvPr>
            <p:ph type="title"/>
          </p:nvPr>
        </p:nvSpPr>
        <p:spPr>
          <a:xfrm>
            <a:off x="1547664" y="274638"/>
            <a:ext cx="7139136" cy="1143000"/>
          </a:xfrm>
        </p:spPr>
        <p:style>
          <a:lnRef idx="1">
            <a:schemeClr val="accent3"/>
          </a:lnRef>
          <a:fillRef idx="2">
            <a:schemeClr val="accent3"/>
          </a:fillRef>
          <a:effectRef idx="1">
            <a:schemeClr val="accent3"/>
          </a:effectRef>
          <a:fontRef idx="minor">
            <a:schemeClr val="dk1"/>
          </a:fontRef>
        </p:style>
        <p:txBody>
          <a:bodyPr/>
          <a:lstStyle/>
          <a:p>
            <a:pPr eaLnBrk="1" hangingPunct="1"/>
            <a:r>
              <a:rPr lang="es-EC" altLang="es-EC" b="1" dirty="0" smtClean="0"/>
              <a:t>¿Qué contiene el PCA?</a:t>
            </a:r>
          </a:p>
        </p:txBody>
      </p:sp>
      <p:sp>
        <p:nvSpPr>
          <p:cNvPr id="45059" name="Marcador de contenido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514350" indent="-514350" eaLnBrk="1" hangingPunct="1">
              <a:buFont typeface="+mj-lt"/>
              <a:buAutoNum type="arabicPeriod"/>
            </a:pPr>
            <a:r>
              <a:rPr lang="es-EC" altLang="es-EC" sz="2800" b="1" dirty="0" smtClean="0"/>
              <a:t>Datos informativos</a:t>
            </a:r>
          </a:p>
          <a:p>
            <a:pPr marL="514350" indent="-514350" eaLnBrk="1" hangingPunct="1">
              <a:buFont typeface="+mj-lt"/>
              <a:buAutoNum type="arabicPeriod"/>
            </a:pPr>
            <a:r>
              <a:rPr lang="es-EC" altLang="es-EC" sz="2800" b="1" dirty="0" smtClean="0"/>
              <a:t>Tiempo</a:t>
            </a:r>
          </a:p>
          <a:p>
            <a:pPr marL="514350" indent="-514350" eaLnBrk="1" hangingPunct="1">
              <a:buFont typeface="+mj-lt"/>
              <a:buAutoNum type="arabicPeriod"/>
            </a:pPr>
            <a:r>
              <a:rPr lang="es-EC" altLang="es-EC" sz="2800" b="1" dirty="0" smtClean="0"/>
              <a:t>Objetivos </a:t>
            </a:r>
          </a:p>
          <a:p>
            <a:pPr marL="514350" indent="-514350" eaLnBrk="1" hangingPunct="1">
              <a:buFont typeface="+mj-lt"/>
              <a:buAutoNum type="arabicPeriod"/>
            </a:pPr>
            <a:r>
              <a:rPr lang="es-EC" altLang="es-EC" sz="2800" b="1" dirty="0" smtClean="0"/>
              <a:t>Ejes transversales</a:t>
            </a:r>
          </a:p>
          <a:p>
            <a:pPr marL="514350" indent="-514350" eaLnBrk="1" hangingPunct="1">
              <a:buFont typeface="+mj-lt"/>
              <a:buAutoNum type="arabicPeriod"/>
            </a:pPr>
            <a:r>
              <a:rPr lang="es-EC" altLang="es-EC" sz="2800" b="1" dirty="0" smtClean="0"/>
              <a:t>Desarrollo de unidades de planificación </a:t>
            </a:r>
          </a:p>
          <a:p>
            <a:pPr marL="0" indent="0" eaLnBrk="1" hangingPunct="1">
              <a:buNone/>
            </a:pPr>
            <a:r>
              <a:rPr lang="es-EC" altLang="es-EC" sz="2800" b="1" dirty="0"/>
              <a:t> </a:t>
            </a:r>
            <a:r>
              <a:rPr lang="es-EC" altLang="es-EC" sz="2800" b="1" dirty="0" smtClean="0"/>
              <a:t>     (N.º y título de la unidad, objetivos de la unidad,   </a:t>
            </a:r>
          </a:p>
          <a:p>
            <a:pPr marL="0" indent="0" eaLnBrk="1" hangingPunct="1">
              <a:buNone/>
            </a:pPr>
            <a:r>
              <a:rPr lang="es-EC" altLang="es-EC" sz="2800" b="1" dirty="0"/>
              <a:t> </a:t>
            </a:r>
            <a:r>
              <a:rPr lang="es-EC" altLang="es-EC" sz="2800" b="1" dirty="0" smtClean="0"/>
              <a:t>      contenidos, metodología, evaluación, duración) </a:t>
            </a:r>
          </a:p>
          <a:p>
            <a:pPr marL="0" indent="0" eaLnBrk="1" hangingPunct="1">
              <a:buNone/>
            </a:pPr>
            <a:r>
              <a:rPr lang="es-EC" altLang="es-EC" sz="2800" b="1" dirty="0" smtClean="0"/>
              <a:t>6.	Bibliografía /webgrafía</a:t>
            </a:r>
          </a:p>
          <a:p>
            <a:pPr marL="0" indent="0" eaLnBrk="1" hangingPunct="1">
              <a:buNone/>
            </a:pPr>
            <a:r>
              <a:rPr lang="es-EC" altLang="es-EC" sz="2800" b="1" dirty="0" smtClean="0"/>
              <a:t>7.	Observaciones</a:t>
            </a:r>
          </a:p>
        </p:txBody>
      </p:sp>
    </p:spTree>
    <p:extLst>
      <p:ext uri="{BB962C8B-B14F-4D97-AF65-F5344CB8AC3E}">
        <p14:creationId xmlns:p14="http://schemas.microsoft.com/office/powerpoint/2010/main" val="774046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Marcador de contenido"/>
          <p:cNvSpPr>
            <a:spLocks noGrp="1"/>
          </p:cNvSpPr>
          <p:nvPr>
            <p:ph idx="1"/>
          </p:nvPr>
        </p:nvSpPr>
        <p:spPr>
          <a:xfrm>
            <a:off x="765175" y="2552700"/>
            <a:ext cx="8229600" cy="3162300"/>
          </a:xfrm>
        </p:spPr>
        <p:style>
          <a:lnRef idx="1">
            <a:schemeClr val="accent2"/>
          </a:lnRef>
          <a:fillRef idx="2">
            <a:schemeClr val="accent2"/>
          </a:fillRef>
          <a:effectRef idx="1">
            <a:schemeClr val="accent2"/>
          </a:effectRef>
          <a:fontRef idx="minor">
            <a:schemeClr val="dk1"/>
          </a:fontRef>
        </p:style>
        <p:txBody>
          <a:bodyPr/>
          <a:lstStyle/>
          <a:p>
            <a:pPr eaLnBrk="1" hangingPunct="1"/>
            <a:r>
              <a:rPr lang="es-EC" altLang="es-ES" dirty="0" smtClean="0"/>
              <a:t>Los docentes reunidos por grado y área desagregan las DCD para cada uno de los grados; esta actividad la realizan en función del cuadro de desagregación de objetivos y el de distribución de DCD.</a:t>
            </a:r>
            <a:endParaRPr lang="es-ES" altLang="es-ES" dirty="0" smtClean="0"/>
          </a:p>
          <a:p>
            <a:pPr eaLnBrk="1" hangingPunct="1"/>
            <a:endParaRPr lang="es-ES" altLang="es-ES" dirty="0" smtClean="0"/>
          </a:p>
        </p:txBody>
      </p:sp>
      <p:sp>
        <p:nvSpPr>
          <p:cNvPr id="46083" name="Título 1"/>
          <p:cNvSpPr>
            <a:spLocks noGrp="1"/>
          </p:cNvSpPr>
          <p:nvPr>
            <p:ph type="title"/>
          </p:nvPr>
        </p:nvSpPr>
        <p:spPr>
          <a:xfrm>
            <a:off x="939800" y="1009650"/>
            <a:ext cx="7713663" cy="1143000"/>
          </a:xfrm>
        </p:spPr>
        <p:style>
          <a:lnRef idx="1">
            <a:schemeClr val="accent5"/>
          </a:lnRef>
          <a:fillRef idx="2">
            <a:schemeClr val="accent5"/>
          </a:fillRef>
          <a:effectRef idx="1">
            <a:schemeClr val="accent5"/>
          </a:effectRef>
          <a:fontRef idx="minor">
            <a:schemeClr val="dk1"/>
          </a:fontRef>
        </p:style>
        <p:txBody>
          <a:bodyPr/>
          <a:lstStyle/>
          <a:p>
            <a:pPr eaLnBrk="1" hangingPunct="1"/>
            <a:r>
              <a:rPr lang="es-EC" altLang="es-ES" sz="2800" b="1" dirty="0" smtClean="0"/>
              <a:t>LINEAMIENTOS SOBRE LOS CONTENIDOS DE APRENDIZAJE EN EL PCA</a:t>
            </a:r>
          </a:p>
        </p:txBody>
      </p:sp>
    </p:spTree>
    <p:extLst>
      <p:ext uri="{BB962C8B-B14F-4D97-AF65-F5344CB8AC3E}">
        <p14:creationId xmlns:p14="http://schemas.microsoft.com/office/powerpoint/2010/main" val="4154408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1187450" y="274638"/>
            <a:ext cx="7956550" cy="776287"/>
          </a:xfrm>
          <a:solidFill>
            <a:srgbClr val="00FFCC"/>
          </a:solidFill>
        </p:spPr>
        <p:txBody>
          <a:bodyPr/>
          <a:lstStyle/>
          <a:p>
            <a:r>
              <a:rPr lang="es-EC" altLang="es-ES" sz="2800" smtClean="0"/>
              <a:t>CRITERIOS PARA DESAGREGACIÓN O GRADACIÓN DE DCD</a:t>
            </a:r>
            <a:endParaRPr lang="es-ES" altLang="es-ES" sz="2800" smtClean="0"/>
          </a:p>
        </p:txBody>
      </p:sp>
      <p:graphicFrame>
        <p:nvGraphicFramePr>
          <p:cNvPr id="4" name="3 Marcador de contenido"/>
          <p:cNvGraphicFramePr>
            <a:graphicFrameLocks noGrp="1"/>
          </p:cNvGraphicFramePr>
          <p:nvPr>
            <p:ph idx="1"/>
          </p:nvPr>
        </p:nvGraphicFramePr>
        <p:xfrm>
          <a:off x="177421" y="1241946"/>
          <a:ext cx="8802805" cy="4884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151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uadroTexto 3"/>
          <p:cNvSpPr txBox="1">
            <a:spLocks noChangeArrowheads="1"/>
          </p:cNvSpPr>
          <p:nvPr/>
        </p:nvSpPr>
        <p:spPr bwMode="auto">
          <a:xfrm>
            <a:off x="1000125" y="6350"/>
            <a:ext cx="8324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C" sz="2400" b="1"/>
              <a:t>CRITERIOS PARA LA  DEGRADACIÓN DE DCD</a:t>
            </a:r>
          </a:p>
        </p:txBody>
      </p:sp>
      <p:graphicFrame>
        <p:nvGraphicFramePr>
          <p:cNvPr id="8" name="Tabla 7"/>
          <p:cNvGraphicFramePr>
            <a:graphicFrameLocks noGrp="1"/>
          </p:cNvGraphicFramePr>
          <p:nvPr/>
        </p:nvGraphicFramePr>
        <p:xfrm>
          <a:off x="-50800" y="2417763"/>
          <a:ext cx="9143999" cy="4570412"/>
        </p:xfrm>
        <a:graphic>
          <a:graphicData uri="http://schemas.openxmlformats.org/drawingml/2006/table">
            <a:tbl>
              <a:tblPr firstRow="1" bandRow="1">
                <a:tableStyleId>{5C22544A-7EE6-4342-B048-85BDC9FD1C3A}</a:tableStyleId>
              </a:tblPr>
              <a:tblGrid>
                <a:gridCol w="3125336"/>
                <a:gridCol w="2947917"/>
                <a:gridCol w="3070746"/>
              </a:tblGrid>
              <a:tr h="518152">
                <a:tc>
                  <a:txBody>
                    <a:bodyPr/>
                    <a:lstStyle/>
                    <a:p>
                      <a:pPr algn="ctr"/>
                      <a:r>
                        <a:rPr lang="es-EC" sz="2800" b="1" i="0" u="none" strike="noStrike" kern="1200" baseline="0" dirty="0" smtClean="0">
                          <a:solidFill>
                            <a:schemeClr val="tx1"/>
                          </a:solidFill>
                          <a:latin typeface="+mn-lt"/>
                          <a:ea typeface="+mn-ea"/>
                          <a:cs typeface="+mn-cs"/>
                        </a:rPr>
                        <a:t>Octavo 	</a:t>
                      </a:r>
                      <a:r>
                        <a:rPr lang="es-EC" sz="1800" b="1" i="0" u="none" strike="noStrike" kern="1200" baseline="0" dirty="0" smtClean="0">
                          <a:solidFill>
                            <a:schemeClr val="tx1"/>
                          </a:solidFill>
                          <a:latin typeface="+mn-lt"/>
                          <a:ea typeface="+mn-ea"/>
                          <a:cs typeface="+mn-cs"/>
                        </a:rPr>
                        <a:t>	</a:t>
                      </a:r>
                    </a:p>
                  </a:txBody>
                  <a:tcPr marT="45716" marB="45716">
                    <a:solidFill>
                      <a:schemeClr val="accent5">
                        <a:lumMod val="40000"/>
                        <a:lumOff val="60000"/>
                      </a:schemeClr>
                    </a:solidFill>
                  </a:tcPr>
                </a:tc>
                <a:tc>
                  <a:txBody>
                    <a:bodyPr/>
                    <a:lstStyle/>
                    <a:p>
                      <a:pPr algn="ctr"/>
                      <a:r>
                        <a:rPr lang="es-EC" sz="2800" b="1" dirty="0" smtClean="0">
                          <a:solidFill>
                            <a:schemeClr val="tx1"/>
                          </a:solidFill>
                        </a:rPr>
                        <a:t>Noveno</a:t>
                      </a:r>
                      <a:endParaRPr lang="es-EC" sz="2800" b="1" dirty="0">
                        <a:solidFill>
                          <a:schemeClr val="tx1"/>
                        </a:solidFill>
                      </a:endParaRPr>
                    </a:p>
                  </a:txBody>
                  <a:tcPr marT="45716" marB="45716">
                    <a:solidFill>
                      <a:schemeClr val="accent5">
                        <a:lumMod val="40000"/>
                        <a:lumOff val="60000"/>
                      </a:schemeClr>
                    </a:solidFill>
                  </a:tcPr>
                </a:tc>
                <a:tc>
                  <a:txBody>
                    <a:bodyPr/>
                    <a:lstStyle/>
                    <a:p>
                      <a:pPr algn="ctr"/>
                      <a:r>
                        <a:rPr lang="es-EC" sz="2800" b="1" dirty="0" smtClean="0">
                          <a:solidFill>
                            <a:schemeClr val="tx1"/>
                          </a:solidFill>
                        </a:rPr>
                        <a:t>Décimo</a:t>
                      </a:r>
                      <a:endParaRPr lang="es-EC" sz="2800" b="1" dirty="0">
                        <a:solidFill>
                          <a:schemeClr val="tx1"/>
                        </a:solidFill>
                      </a:endParaRPr>
                    </a:p>
                  </a:txBody>
                  <a:tcPr marT="45716" marB="45716">
                    <a:solidFill>
                      <a:schemeClr val="accent5">
                        <a:lumMod val="40000"/>
                        <a:lumOff val="60000"/>
                      </a:schemeClr>
                    </a:solidFill>
                  </a:tcPr>
                </a:tc>
              </a:tr>
              <a:tr h="4052260">
                <a:tc>
                  <a:txBody>
                    <a:bodyPr/>
                    <a:lstStyle/>
                    <a:p>
                      <a:pPr algn="l"/>
                      <a:r>
                        <a:rPr lang="es-EC" sz="2400" b="1" i="0" u="none" strike="noStrike" kern="1200" baseline="0" dirty="0" smtClean="0">
                          <a:solidFill>
                            <a:schemeClr val="tx1"/>
                          </a:solidFill>
                          <a:latin typeface="+mn-lt"/>
                          <a:ea typeface="+mn-ea"/>
                          <a:cs typeface="+mn-cs"/>
                        </a:rPr>
                        <a:t>Describir, con apoyo de modelos, la estructura de las células animales </a:t>
                      </a:r>
                      <a:r>
                        <a:rPr lang="es-EC" sz="2400" b="0" i="0" u="none" strike="noStrike" kern="1200" baseline="0" dirty="0" smtClean="0">
                          <a:solidFill>
                            <a:schemeClr val="tx1"/>
                          </a:solidFill>
                          <a:latin typeface="+mn-lt"/>
                          <a:ea typeface="+mn-ea"/>
                          <a:cs typeface="+mn-cs"/>
                        </a:rPr>
                        <a:t>(Ref. CN.4.1.4)</a:t>
                      </a:r>
                      <a:endParaRPr lang="es-EC" sz="2400" b="0" dirty="0">
                        <a:solidFill>
                          <a:schemeClr val="tx1"/>
                        </a:solidFill>
                      </a:endParaRPr>
                    </a:p>
                  </a:txBody>
                  <a:tcPr marT="45716" marB="45716">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400" b="1" i="0" u="none" strike="noStrike" kern="1200" baseline="0" dirty="0" smtClean="0">
                          <a:solidFill>
                            <a:schemeClr val="dk1"/>
                          </a:solidFill>
                          <a:latin typeface="+mn-lt"/>
                          <a:ea typeface="+mn-ea"/>
                          <a:cs typeface="+mn-cs"/>
                        </a:rPr>
                        <a:t>Describir, con apoyo de modelos, la estructura de las células animales y vegetales.  </a:t>
                      </a:r>
                      <a:r>
                        <a:rPr lang="es-EC" sz="2400" b="0" i="0" u="none" strike="noStrike" kern="1200" baseline="0" dirty="0" smtClean="0">
                          <a:solidFill>
                            <a:schemeClr val="dk1"/>
                          </a:solidFill>
                          <a:latin typeface="+mn-lt"/>
                          <a:ea typeface="+mn-ea"/>
                          <a:cs typeface="+mn-cs"/>
                        </a:rPr>
                        <a:t>(Ref.</a:t>
                      </a:r>
                      <a:r>
                        <a:rPr lang="es-EC" sz="2400" b="0" i="0" u="none" strike="noStrike" kern="1200" baseline="0" dirty="0" smtClean="0">
                          <a:solidFill>
                            <a:schemeClr val="tx1"/>
                          </a:solidFill>
                          <a:latin typeface="+mn-lt"/>
                          <a:ea typeface="+mn-ea"/>
                          <a:cs typeface="+mn-cs"/>
                        </a:rPr>
                        <a:t>CN.4.1.4)</a:t>
                      </a:r>
                      <a:endParaRPr lang="es-EC" sz="2400" b="0" i="0" u="none" strike="noStrike" kern="1200" baseline="0" dirty="0" smtClean="0">
                        <a:solidFill>
                          <a:schemeClr val="dk1"/>
                        </a:solidFill>
                        <a:latin typeface="+mn-lt"/>
                        <a:ea typeface="+mn-ea"/>
                        <a:cs typeface="+mn-cs"/>
                      </a:endParaRPr>
                    </a:p>
                    <a:p>
                      <a:endParaRPr lang="es-EC" sz="2400" b="0" dirty="0"/>
                    </a:p>
                  </a:txBody>
                  <a:tcPr marT="45716" marB="45716">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400" b="1" i="0" u="none" strike="noStrike" kern="1200" baseline="0" dirty="0" smtClean="0">
                          <a:solidFill>
                            <a:schemeClr val="dk1"/>
                          </a:solidFill>
                          <a:latin typeface="+mn-lt"/>
                          <a:ea typeface="+mn-ea"/>
                          <a:cs typeface="+mn-cs"/>
                        </a:rPr>
                        <a:t>CN.4.1.4 Describir, con apoyo de modelos, la estructura de las células animales y vegetales, reconocer sus diferencias y explicar las características. 	</a:t>
                      </a:r>
                    </a:p>
                    <a:p>
                      <a:endParaRPr lang="es-EC" sz="2400" b="1" dirty="0"/>
                    </a:p>
                  </a:txBody>
                  <a:tcPr marT="45716" marB="45716">
                    <a:solidFill>
                      <a:schemeClr val="accent1">
                        <a:lumMod val="20000"/>
                        <a:lumOff val="80000"/>
                      </a:schemeClr>
                    </a:solidFill>
                  </a:tcPr>
                </a:tc>
              </a:tr>
            </a:tbl>
          </a:graphicData>
        </a:graphic>
      </p:graphicFrame>
      <p:sp>
        <p:nvSpPr>
          <p:cNvPr id="10" name="CuadroTexto 9"/>
          <p:cNvSpPr txBox="1"/>
          <p:nvPr/>
        </p:nvSpPr>
        <p:spPr>
          <a:xfrm>
            <a:off x="0" y="377825"/>
            <a:ext cx="1577975" cy="619125"/>
          </a:xfrm>
          <a:prstGeom prst="rect">
            <a:avLst/>
          </a:prstGeom>
          <a:solidFill>
            <a:schemeClr val="bg1">
              <a:lumMod val="95000"/>
            </a:schemeClr>
          </a:solidFill>
        </p:spPr>
        <p:txBody>
          <a:bodyPr>
            <a:spAutoFit/>
          </a:bodyPr>
          <a:lstStyle/>
          <a:p>
            <a:pPr eaLnBrk="1" hangingPunct="1">
              <a:defRPr/>
            </a:pPr>
            <a:endParaRPr lang="es-EC" dirty="0"/>
          </a:p>
        </p:txBody>
      </p:sp>
      <p:sp>
        <p:nvSpPr>
          <p:cNvPr id="48146" name="Rectángulo 11"/>
          <p:cNvSpPr>
            <a:spLocks noChangeArrowheads="1"/>
          </p:cNvSpPr>
          <p:nvPr/>
        </p:nvSpPr>
        <p:spPr bwMode="auto">
          <a:xfrm>
            <a:off x="147638" y="477838"/>
            <a:ext cx="8748712" cy="1939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C" sz="2400" b="1">
                <a:solidFill>
                  <a:srgbClr val="000000"/>
                </a:solidFill>
                <a:latin typeface="Calibri" pitchFamily="34" charset="0"/>
              </a:rPr>
              <a:t>Criterio 1: </a:t>
            </a:r>
            <a:r>
              <a:rPr lang="es-EC" altLang="es-EC" sz="2400">
                <a:solidFill>
                  <a:srgbClr val="000000"/>
                </a:solidFill>
                <a:latin typeface="Calibri" pitchFamily="34" charset="0"/>
              </a:rPr>
              <a:t>Una destreza puede ser gradada para los tres años del subnivel/nivel, </a:t>
            </a:r>
            <a:r>
              <a:rPr lang="es-EC" altLang="es-EC" sz="2400">
                <a:solidFill>
                  <a:srgbClr val="0070C0"/>
                </a:solidFill>
                <a:latin typeface="Calibri" pitchFamily="34" charset="0"/>
              </a:rPr>
              <a:t>de acuerdo a su complejidad</a:t>
            </a:r>
            <a:r>
              <a:rPr lang="es-EC" altLang="es-EC" sz="2400">
                <a:solidFill>
                  <a:srgbClr val="000000"/>
                </a:solidFill>
                <a:latin typeface="Calibri" pitchFamily="34" charset="0"/>
              </a:rPr>
              <a:t>, por ejemplo: </a:t>
            </a:r>
          </a:p>
          <a:p>
            <a:pPr eaLnBrk="1" hangingPunct="1"/>
            <a:r>
              <a:rPr lang="es-EC" altLang="es-EC" sz="2400" b="1">
                <a:solidFill>
                  <a:srgbClr val="000000"/>
                </a:solidFill>
                <a:latin typeface="Calibri" pitchFamily="34" charset="0"/>
              </a:rPr>
              <a:t>CN.4.1.4</a:t>
            </a:r>
            <a:r>
              <a:rPr lang="es-EC" altLang="es-EC" sz="2400">
                <a:solidFill>
                  <a:srgbClr val="000000"/>
                </a:solidFill>
                <a:latin typeface="Calibri" pitchFamily="34" charset="0"/>
              </a:rPr>
              <a:t> Describir, con apoyo de modelos, la estructura de las células animales y vegetales, reconocer sus diferencias y explicar las características. </a:t>
            </a:r>
            <a:endParaRPr lang="es-EC" altLang="es-EC" sz="2400"/>
          </a:p>
        </p:txBody>
      </p:sp>
    </p:spTree>
    <p:extLst>
      <p:ext uri="{BB962C8B-B14F-4D97-AF65-F5344CB8AC3E}">
        <p14:creationId xmlns:p14="http://schemas.microsoft.com/office/powerpoint/2010/main" val="866207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nvGraphicFramePr>
        <p:xfrm>
          <a:off x="95250" y="2573338"/>
          <a:ext cx="9143999" cy="4633912"/>
        </p:xfrm>
        <a:graphic>
          <a:graphicData uri="http://schemas.openxmlformats.org/drawingml/2006/table">
            <a:tbl>
              <a:tblPr firstRow="1" bandRow="1">
                <a:tableStyleId>{5C22544A-7EE6-4342-B048-85BDC9FD1C3A}</a:tableStyleId>
              </a:tblPr>
              <a:tblGrid>
                <a:gridCol w="3125336"/>
                <a:gridCol w="2947917"/>
                <a:gridCol w="3070746"/>
              </a:tblGrid>
              <a:tr h="518266">
                <a:tc>
                  <a:txBody>
                    <a:bodyPr/>
                    <a:lstStyle/>
                    <a:p>
                      <a:pPr algn="ctr"/>
                      <a:r>
                        <a:rPr lang="es-EC" sz="2800" b="1" i="0" u="none" strike="noStrike" kern="1200" baseline="0" dirty="0" smtClean="0">
                          <a:solidFill>
                            <a:schemeClr val="tx1"/>
                          </a:solidFill>
                          <a:latin typeface="+mn-lt"/>
                          <a:ea typeface="+mn-ea"/>
                          <a:cs typeface="+mn-cs"/>
                        </a:rPr>
                        <a:t>Octavo 	</a:t>
                      </a:r>
                      <a:r>
                        <a:rPr lang="es-EC" sz="1800" b="1" i="0" u="none" strike="noStrike" kern="1200" baseline="0" dirty="0" smtClean="0">
                          <a:solidFill>
                            <a:schemeClr val="tx1"/>
                          </a:solidFill>
                          <a:latin typeface="+mn-lt"/>
                          <a:ea typeface="+mn-ea"/>
                          <a:cs typeface="+mn-cs"/>
                        </a:rPr>
                        <a:t>	</a:t>
                      </a:r>
                    </a:p>
                  </a:txBody>
                  <a:tcPr marT="45729" marB="45729">
                    <a:solidFill>
                      <a:schemeClr val="accent5">
                        <a:lumMod val="40000"/>
                        <a:lumOff val="60000"/>
                      </a:schemeClr>
                    </a:solidFill>
                  </a:tcPr>
                </a:tc>
                <a:tc>
                  <a:txBody>
                    <a:bodyPr/>
                    <a:lstStyle/>
                    <a:p>
                      <a:pPr algn="ctr"/>
                      <a:r>
                        <a:rPr lang="es-EC" sz="2800" b="1" dirty="0" smtClean="0">
                          <a:solidFill>
                            <a:schemeClr val="tx1"/>
                          </a:solidFill>
                        </a:rPr>
                        <a:t>Noveno</a:t>
                      </a:r>
                      <a:endParaRPr lang="es-EC" sz="2800" b="1" dirty="0">
                        <a:solidFill>
                          <a:schemeClr val="tx1"/>
                        </a:solidFill>
                      </a:endParaRPr>
                    </a:p>
                  </a:txBody>
                  <a:tcPr marT="45729" marB="45729">
                    <a:solidFill>
                      <a:schemeClr val="accent5">
                        <a:lumMod val="40000"/>
                        <a:lumOff val="60000"/>
                      </a:schemeClr>
                    </a:solidFill>
                  </a:tcPr>
                </a:tc>
                <a:tc>
                  <a:txBody>
                    <a:bodyPr/>
                    <a:lstStyle/>
                    <a:p>
                      <a:pPr algn="ctr"/>
                      <a:r>
                        <a:rPr lang="es-EC" sz="2800" b="1" dirty="0" smtClean="0">
                          <a:solidFill>
                            <a:schemeClr val="tx1"/>
                          </a:solidFill>
                        </a:rPr>
                        <a:t>Décimo</a:t>
                      </a:r>
                      <a:endParaRPr lang="es-EC" sz="2800" b="1" dirty="0">
                        <a:solidFill>
                          <a:schemeClr val="tx1"/>
                        </a:solidFill>
                      </a:endParaRPr>
                    </a:p>
                  </a:txBody>
                  <a:tcPr marT="45729" marB="45729">
                    <a:solidFill>
                      <a:schemeClr val="accent5">
                        <a:lumMod val="40000"/>
                        <a:lumOff val="60000"/>
                      </a:schemeClr>
                    </a:solidFill>
                  </a:tcPr>
                </a:tc>
              </a:tr>
              <a:tr h="41156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400" b="0" i="0" u="none" strike="noStrike" kern="1200" baseline="0" dirty="0" smtClean="0">
                          <a:solidFill>
                            <a:schemeClr val="dk1"/>
                          </a:solidFill>
                          <a:latin typeface="+mn-lt"/>
                          <a:ea typeface="+mn-ea"/>
                          <a:cs typeface="+mn-cs"/>
                        </a:rPr>
                        <a:t>Observar, con uso de las TIC y otros recursos, los biomas </a:t>
                      </a:r>
                      <a:r>
                        <a:rPr lang="es-EC" sz="2400" b="1" i="0" u="none" strike="noStrike" kern="1200" baseline="0" dirty="0" smtClean="0">
                          <a:solidFill>
                            <a:schemeClr val="dk1"/>
                          </a:solidFill>
                          <a:latin typeface="+mn-lt"/>
                          <a:ea typeface="+mn-ea"/>
                          <a:cs typeface="+mn-cs"/>
                        </a:rPr>
                        <a:t>de América, África</a:t>
                      </a:r>
                      <a:r>
                        <a:rPr lang="es-EC" sz="2400" b="0" i="0" u="none" strike="noStrike" kern="1200" baseline="0" dirty="0" smtClean="0">
                          <a:solidFill>
                            <a:schemeClr val="dk1"/>
                          </a:solidFill>
                          <a:latin typeface="+mn-lt"/>
                          <a:ea typeface="+mn-ea"/>
                          <a:cs typeface="+mn-cs"/>
                        </a:rPr>
                        <a:t>, y describirlos tomando en cuenta su ubicación, clima y biodiversidad. 	</a:t>
                      </a:r>
                    </a:p>
                    <a:p>
                      <a:pPr marL="0" marR="0" indent="0" algn="l" defTabSz="457200" rtl="0" eaLnBrk="1" fontAlgn="auto" latinLnBrk="0" hangingPunct="1">
                        <a:lnSpc>
                          <a:spcPct val="100000"/>
                        </a:lnSpc>
                        <a:spcBef>
                          <a:spcPts val="0"/>
                        </a:spcBef>
                        <a:spcAft>
                          <a:spcPts val="0"/>
                        </a:spcAft>
                        <a:buClrTx/>
                        <a:buSzTx/>
                        <a:buFontTx/>
                        <a:buNone/>
                        <a:tabLst/>
                        <a:defRPr/>
                      </a:pPr>
                      <a:r>
                        <a:rPr lang="es-EC" sz="2400" b="0" i="0" u="none" strike="noStrike" kern="1200" baseline="0" dirty="0" smtClean="0">
                          <a:solidFill>
                            <a:schemeClr val="tx1"/>
                          </a:solidFill>
                          <a:latin typeface="+mn-lt"/>
                          <a:ea typeface="+mn-ea"/>
                          <a:cs typeface="+mn-cs"/>
                        </a:rPr>
                        <a:t> </a:t>
                      </a:r>
                      <a:r>
                        <a:rPr lang="es-EC" sz="2400" b="0" i="0" u="none" strike="noStrike" kern="1200" baseline="0" dirty="0" smtClean="0">
                          <a:solidFill>
                            <a:schemeClr val="dk1"/>
                          </a:solidFill>
                          <a:latin typeface="+mn-lt"/>
                          <a:ea typeface="+mn-ea"/>
                          <a:cs typeface="+mn-cs"/>
                        </a:rPr>
                        <a:t>(Ref.</a:t>
                      </a:r>
                      <a:r>
                        <a:rPr lang="es-EC" sz="2400" b="0" i="0" u="none" strike="noStrike" kern="1200" baseline="0" dirty="0" smtClean="0">
                          <a:solidFill>
                            <a:schemeClr val="tx1"/>
                          </a:solidFill>
                          <a:latin typeface="+mn-lt"/>
                          <a:ea typeface="+mn-ea"/>
                          <a:cs typeface="+mn-cs"/>
                        </a:rPr>
                        <a:t>CN.4.4.12)</a:t>
                      </a:r>
                      <a:endParaRPr lang="es-EC" sz="2400" b="0" i="0" u="none" strike="noStrike" kern="1200" baseline="0" dirty="0" smtClean="0">
                        <a:solidFill>
                          <a:schemeClr val="dk1"/>
                        </a:solidFill>
                        <a:latin typeface="+mn-lt"/>
                        <a:ea typeface="+mn-ea"/>
                        <a:cs typeface="+mn-cs"/>
                      </a:endParaRPr>
                    </a:p>
                    <a:p>
                      <a:pPr algn="l"/>
                      <a:endParaRPr lang="es-EC" sz="2400" b="0" dirty="0">
                        <a:solidFill>
                          <a:schemeClr val="tx1"/>
                        </a:solidFill>
                      </a:endParaRPr>
                    </a:p>
                  </a:txBody>
                  <a:tcPr marT="45729" marB="45729">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400" b="0" i="0" u="none" strike="noStrike" kern="1200" baseline="0" dirty="0" smtClean="0">
                          <a:solidFill>
                            <a:schemeClr val="dk1"/>
                          </a:solidFill>
                          <a:latin typeface="+mn-lt"/>
                          <a:ea typeface="+mn-ea"/>
                          <a:cs typeface="+mn-cs"/>
                        </a:rPr>
                        <a:t>Observar, con uso de las TIC y otros recursos, los biomas </a:t>
                      </a:r>
                      <a:r>
                        <a:rPr lang="es-EC" sz="2400" b="1" i="0" u="none" strike="noStrike" kern="1200" baseline="0" dirty="0" smtClean="0">
                          <a:solidFill>
                            <a:schemeClr val="dk1"/>
                          </a:solidFill>
                          <a:latin typeface="+mn-lt"/>
                          <a:ea typeface="+mn-ea"/>
                          <a:cs typeface="+mn-cs"/>
                        </a:rPr>
                        <a:t>de</a:t>
                      </a:r>
                      <a:r>
                        <a:rPr lang="es-EC" sz="2400" b="0" i="0" u="none" strike="noStrike" kern="1200" baseline="0" dirty="0" smtClean="0">
                          <a:solidFill>
                            <a:schemeClr val="dk1"/>
                          </a:solidFill>
                          <a:latin typeface="+mn-lt"/>
                          <a:ea typeface="+mn-ea"/>
                          <a:cs typeface="+mn-cs"/>
                        </a:rPr>
                        <a:t> </a:t>
                      </a:r>
                      <a:r>
                        <a:rPr lang="es-EC" sz="2400" b="1" i="0" u="none" strike="noStrike" kern="1200" baseline="0" dirty="0" smtClean="0">
                          <a:solidFill>
                            <a:schemeClr val="dk1"/>
                          </a:solidFill>
                          <a:latin typeface="+mn-lt"/>
                          <a:ea typeface="+mn-ea"/>
                          <a:cs typeface="+mn-cs"/>
                        </a:rPr>
                        <a:t>Asia y Europa</a:t>
                      </a:r>
                      <a:r>
                        <a:rPr lang="es-EC" sz="2400" b="0" i="0" u="none" strike="noStrike" kern="1200" baseline="0" dirty="0" smtClean="0">
                          <a:solidFill>
                            <a:schemeClr val="dk1"/>
                          </a:solidFill>
                          <a:latin typeface="+mn-lt"/>
                          <a:ea typeface="+mn-ea"/>
                          <a:cs typeface="+mn-cs"/>
                        </a:rPr>
                        <a:t>, y describirlos tomando en cuenta su ubicación, clima y biodiversidad. (Ref.</a:t>
                      </a:r>
                      <a:r>
                        <a:rPr lang="es-EC" sz="2400" b="0" i="0" u="none" strike="noStrike" kern="1200" baseline="0" dirty="0" smtClean="0">
                          <a:solidFill>
                            <a:schemeClr val="tx1"/>
                          </a:solidFill>
                          <a:latin typeface="+mn-lt"/>
                          <a:ea typeface="+mn-ea"/>
                          <a:cs typeface="+mn-cs"/>
                        </a:rPr>
                        <a:t>CN.4.4.12)</a:t>
                      </a:r>
                      <a:endParaRPr lang="es-EC" sz="2400" b="0" i="0" u="none" strike="noStrike" kern="1200" baseline="0" dirty="0" smtClean="0">
                        <a:solidFill>
                          <a:schemeClr val="dk1"/>
                        </a:solidFill>
                        <a:latin typeface="+mn-lt"/>
                        <a:ea typeface="+mn-ea"/>
                        <a:cs typeface="+mn-cs"/>
                      </a:endParaRPr>
                    </a:p>
                    <a:p>
                      <a:pPr algn="l"/>
                      <a:endParaRPr lang="es-EC" sz="2400" b="0" dirty="0" smtClean="0">
                        <a:solidFill>
                          <a:schemeClr val="tx1"/>
                        </a:solidFill>
                      </a:endParaRPr>
                    </a:p>
                  </a:txBody>
                  <a:tcPr marT="45729" marB="45729">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400" b="1" dirty="0" smtClean="0"/>
                        <a:t>CN.4.4.12</a:t>
                      </a:r>
                      <a:r>
                        <a:rPr lang="es-EC" sz="24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s-EC" sz="2400" b="0" i="0" u="none" strike="noStrike" kern="1200" baseline="0" dirty="0" smtClean="0">
                          <a:solidFill>
                            <a:schemeClr val="dk1"/>
                          </a:solidFill>
                          <a:latin typeface="+mn-lt"/>
                          <a:ea typeface="+mn-ea"/>
                          <a:cs typeface="+mn-cs"/>
                        </a:rPr>
                        <a:t>Observar, con uso de las TIC y otros recursos, los biomas de </a:t>
                      </a:r>
                      <a:r>
                        <a:rPr lang="es-EC" sz="2400" b="1" i="0" u="none" strike="noStrike" kern="1200" baseline="0" dirty="0" smtClean="0">
                          <a:solidFill>
                            <a:schemeClr val="dk1"/>
                          </a:solidFill>
                          <a:latin typeface="+mn-lt"/>
                          <a:ea typeface="+mn-ea"/>
                          <a:cs typeface="+mn-cs"/>
                        </a:rPr>
                        <a:t>Oceanía y Antártida</a:t>
                      </a:r>
                      <a:r>
                        <a:rPr lang="es-EC" sz="2400" b="0" i="0" u="none" strike="noStrike" kern="1200" baseline="0" dirty="0" smtClean="0">
                          <a:solidFill>
                            <a:schemeClr val="dk1"/>
                          </a:solidFill>
                          <a:latin typeface="+mn-lt"/>
                          <a:ea typeface="+mn-ea"/>
                          <a:cs typeface="+mn-cs"/>
                        </a:rPr>
                        <a:t>, y describirlos tomando en cuenta su ubicación, clima y biodiversidad. 	</a:t>
                      </a:r>
                    </a:p>
                    <a:p>
                      <a:pPr marL="0" marR="0" indent="0" algn="l" defTabSz="457200" rtl="0" eaLnBrk="1" fontAlgn="auto" latinLnBrk="0" hangingPunct="1">
                        <a:lnSpc>
                          <a:spcPct val="100000"/>
                        </a:lnSpc>
                        <a:spcBef>
                          <a:spcPts val="0"/>
                        </a:spcBef>
                        <a:spcAft>
                          <a:spcPts val="0"/>
                        </a:spcAft>
                        <a:buClrTx/>
                        <a:buSzTx/>
                        <a:buFontTx/>
                        <a:buNone/>
                        <a:tabLst/>
                        <a:defRPr/>
                      </a:pPr>
                      <a:endParaRPr lang="es-EC" sz="2400" b="1" i="0" u="none" strike="noStrike" kern="1200" baseline="0" dirty="0" smtClean="0">
                        <a:solidFill>
                          <a:schemeClr val="dk1"/>
                        </a:solidFill>
                        <a:latin typeface="+mn-lt"/>
                        <a:ea typeface="+mn-ea"/>
                        <a:cs typeface="+mn-cs"/>
                      </a:endParaRPr>
                    </a:p>
                    <a:p>
                      <a:endParaRPr lang="es-EC" sz="2400" b="1" dirty="0"/>
                    </a:p>
                  </a:txBody>
                  <a:tcPr marT="45729" marB="45729">
                    <a:solidFill>
                      <a:schemeClr val="accent1">
                        <a:lumMod val="20000"/>
                        <a:lumOff val="80000"/>
                      </a:schemeClr>
                    </a:solidFill>
                  </a:tcPr>
                </a:tc>
              </a:tr>
            </a:tbl>
          </a:graphicData>
        </a:graphic>
      </p:graphicFrame>
      <p:sp>
        <p:nvSpPr>
          <p:cNvPr id="6" name="CuadroTexto 5"/>
          <p:cNvSpPr txBox="1"/>
          <p:nvPr/>
        </p:nvSpPr>
        <p:spPr>
          <a:xfrm>
            <a:off x="0" y="265113"/>
            <a:ext cx="1577975" cy="619125"/>
          </a:xfrm>
          <a:prstGeom prst="rect">
            <a:avLst/>
          </a:prstGeom>
          <a:solidFill>
            <a:schemeClr val="bg1">
              <a:lumMod val="95000"/>
            </a:schemeClr>
          </a:solidFill>
        </p:spPr>
        <p:txBody>
          <a:bodyPr>
            <a:spAutoFit/>
          </a:bodyPr>
          <a:lstStyle/>
          <a:p>
            <a:pPr eaLnBrk="1" hangingPunct="1">
              <a:defRPr/>
            </a:pPr>
            <a:endParaRPr lang="es-EC" dirty="0"/>
          </a:p>
        </p:txBody>
      </p:sp>
      <p:sp>
        <p:nvSpPr>
          <p:cNvPr id="49169" name="Rectángulo 6"/>
          <p:cNvSpPr>
            <a:spLocks noChangeArrowheads="1"/>
          </p:cNvSpPr>
          <p:nvPr/>
        </p:nvSpPr>
        <p:spPr bwMode="auto">
          <a:xfrm>
            <a:off x="95250" y="258763"/>
            <a:ext cx="9048750" cy="2308225"/>
          </a:xfrm>
          <a:prstGeom prst="rect">
            <a:avLst/>
          </a:prstGeom>
          <a:solidFill>
            <a:srgbClr val="FFC000"/>
          </a:solidFill>
          <a:ln w="9525">
            <a:solidFill>
              <a:srgbClr val="99FF33"/>
            </a:solidFill>
            <a:miter lim="800000"/>
            <a:headEnd/>
            <a:tailEnd/>
          </a:ln>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C" sz="2400" b="1"/>
              <a:t>Criterio 2: </a:t>
            </a:r>
            <a:r>
              <a:rPr lang="es-EC" altLang="es-EC" sz="2400"/>
              <a:t>Una destreza puede ser gradada en los diferentes años </a:t>
            </a:r>
            <a:r>
              <a:rPr lang="es-EC" altLang="es-EC" sz="2400">
                <a:solidFill>
                  <a:srgbClr val="0070C0"/>
                </a:solidFill>
              </a:rPr>
              <a:t>tomando en cuenta su contexto y nivel de profundidad</a:t>
            </a:r>
            <a:r>
              <a:rPr lang="es-EC" altLang="es-EC" sz="2400"/>
              <a:t>. Por ejemplo: </a:t>
            </a:r>
          </a:p>
          <a:p>
            <a:pPr eaLnBrk="1" hangingPunct="1"/>
            <a:r>
              <a:rPr lang="es-EC" altLang="es-EC" sz="2400"/>
              <a:t>CN.4.4.12. Observar, con uso de las TIC y otros recursos, los </a:t>
            </a:r>
            <a:r>
              <a:rPr lang="es-EC" altLang="es-EC" sz="2400" b="1"/>
              <a:t>biomas del mundo</a:t>
            </a:r>
            <a:r>
              <a:rPr lang="es-EC" altLang="es-EC" sz="2400"/>
              <a:t>, y describirlos tomando en cuenta su ubicación, clima y biodiversidad</a:t>
            </a:r>
            <a:r>
              <a:rPr lang="es-EC" altLang="es-EC" sz="2000"/>
              <a:t>. </a:t>
            </a:r>
          </a:p>
        </p:txBody>
      </p:sp>
    </p:spTree>
    <p:extLst>
      <p:ext uri="{BB962C8B-B14F-4D97-AF65-F5344CB8AC3E}">
        <p14:creationId xmlns:p14="http://schemas.microsoft.com/office/powerpoint/2010/main" val="1019601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nvGraphicFramePr>
        <p:xfrm>
          <a:off x="0" y="2673350"/>
          <a:ext cx="9143999" cy="4184650"/>
        </p:xfrm>
        <a:graphic>
          <a:graphicData uri="http://schemas.openxmlformats.org/drawingml/2006/table">
            <a:tbl>
              <a:tblPr firstRow="1" bandRow="1">
                <a:tableStyleId>{5C22544A-7EE6-4342-B048-85BDC9FD1C3A}</a:tableStyleId>
              </a:tblPr>
              <a:tblGrid>
                <a:gridCol w="3125336"/>
                <a:gridCol w="2947917"/>
                <a:gridCol w="3070746"/>
              </a:tblGrid>
              <a:tr h="555773">
                <a:tc>
                  <a:txBody>
                    <a:bodyPr/>
                    <a:lstStyle/>
                    <a:p>
                      <a:pPr algn="ctr"/>
                      <a:r>
                        <a:rPr lang="es-EC" sz="2800" b="1" i="0" u="none" strike="noStrike" kern="1200" baseline="0" dirty="0" smtClean="0">
                          <a:solidFill>
                            <a:schemeClr val="tx1"/>
                          </a:solidFill>
                          <a:latin typeface="+mn-lt"/>
                          <a:ea typeface="+mn-ea"/>
                          <a:cs typeface="+mn-cs"/>
                        </a:rPr>
                        <a:t>Octavo 	</a:t>
                      </a:r>
                      <a:r>
                        <a:rPr lang="es-EC" sz="1800" b="1" i="0" u="none" strike="noStrike" kern="1200" baseline="0" dirty="0" smtClean="0">
                          <a:solidFill>
                            <a:schemeClr val="tx1"/>
                          </a:solidFill>
                          <a:latin typeface="+mn-lt"/>
                          <a:ea typeface="+mn-ea"/>
                          <a:cs typeface="+mn-cs"/>
                        </a:rPr>
                        <a:t>	</a:t>
                      </a:r>
                    </a:p>
                  </a:txBody>
                  <a:tcPr>
                    <a:solidFill>
                      <a:schemeClr val="accent5">
                        <a:lumMod val="40000"/>
                        <a:lumOff val="60000"/>
                      </a:schemeClr>
                    </a:solidFill>
                  </a:tcPr>
                </a:tc>
                <a:tc>
                  <a:txBody>
                    <a:bodyPr/>
                    <a:lstStyle/>
                    <a:p>
                      <a:pPr algn="ctr"/>
                      <a:r>
                        <a:rPr lang="es-EC" sz="2800" b="1" dirty="0" smtClean="0">
                          <a:solidFill>
                            <a:schemeClr val="tx1"/>
                          </a:solidFill>
                        </a:rPr>
                        <a:t>Noveno</a:t>
                      </a:r>
                      <a:endParaRPr lang="es-EC" sz="2800" b="1" dirty="0">
                        <a:solidFill>
                          <a:schemeClr val="tx1"/>
                        </a:solidFill>
                      </a:endParaRPr>
                    </a:p>
                  </a:txBody>
                  <a:tcPr>
                    <a:solidFill>
                      <a:schemeClr val="accent5">
                        <a:lumMod val="40000"/>
                        <a:lumOff val="60000"/>
                      </a:schemeClr>
                    </a:solidFill>
                  </a:tcPr>
                </a:tc>
                <a:tc>
                  <a:txBody>
                    <a:bodyPr/>
                    <a:lstStyle/>
                    <a:p>
                      <a:pPr algn="ctr"/>
                      <a:r>
                        <a:rPr lang="es-EC" sz="2800" b="1" dirty="0" smtClean="0">
                          <a:solidFill>
                            <a:schemeClr val="tx1"/>
                          </a:solidFill>
                        </a:rPr>
                        <a:t>Décimo</a:t>
                      </a:r>
                      <a:endParaRPr lang="es-EC" sz="2800" b="1" dirty="0">
                        <a:solidFill>
                          <a:schemeClr val="tx1"/>
                        </a:solidFill>
                      </a:endParaRPr>
                    </a:p>
                  </a:txBody>
                  <a:tcPr>
                    <a:solidFill>
                      <a:schemeClr val="accent5">
                        <a:lumMod val="40000"/>
                        <a:lumOff val="60000"/>
                      </a:schemeClr>
                    </a:solidFill>
                  </a:tcPr>
                </a:tc>
              </a:tr>
              <a:tr h="3628877">
                <a:tc>
                  <a:txBody>
                    <a:bodyPr/>
                    <a:lstStyle/>
                    <a:p>
                      <a:pPr algn="l"/>
                      <a:r>
                        <a:rPr lang="es-EC" sz="2400" b="0" dirty="0" smtClean="0">
                          <a:solidFill>
                            <a:schemeClr val="tx1"/>
                          </a:solidFill>
                        </a:rPr>
                        <a:t>…….</a:t>
                      </a:r>
                      <a:endParaRPr lang="es-EC" sz="2400" b="0" dirty="0">
                        <a:solidFill>
                          <a:schemeClr val="tx1"/>
                        </a:solidFill>
                      </a:endParaRPr>
                    </a:p>
                  </a:txBody>
                  <a:tcPr>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800" b="0" i="0" u="none" strike="noStrike" kern="1200" baseline="0" dirty="0" smtClean="0">
                          <a:solidFill>
                            <a:schemeClr val="dk1"/>
                          </a:solidFill>
                          <a:latin typeface="+mn-lt"/>
                          <a:ea typeface="+mn-ea"/>
                          <a:cs typeface="+mn-cs"/>
                        </a:rPr>
                        <a:t>Describir, con apoyo de modelos, la estructura de las células animales y vegetales. (Ref. CN.4.1.4) </a:t>
                      </a:r>
                      <a:r>
                        <a:rPr lang="es-EC" sz="1800" b="0" i="0" u="none" strike="noStrike" kern="1200" baseline="0" dirty="0" smtClean="0">
                          <a:solidFill>
                            <a:schemeClr val="dk1"/>
                          </a:solidFill>
                          <a:latin typeface="+mn-lt"/>
                          <a:ea typeface="+mn-ea"/>
                          <a:cs typeface="+mn-cs"/>
                        </a:rPr>
                        <a:t>	</a:t>
                      </a:r>
                    </a:p>
                    <a:p>
                      <a:pPr algn="l"/>
                      <a:endParaRPr lang="es-EC" sz="2400" b="0" dirty="0" smtClean="0">
                        <a:solidFill>
                          <a:schemeClr val="tx1"/>
                        </a:solidFill>
                      </a:endParaRPr>
                    </a:p>
                  </a:txBody>
                  <a:tcPr>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400" b="1" i="0" u="none" strike="noStrike" kern="1200" baseline="0" dirty="0" smtClean="0">
                          <a:solidFill>
                            <a:schemeClr val="dk1"/>
                          </a:solidFill>
                          <a:latin typeface="+mn-lt"/>
                          <a:ea typeface="+mn-ea"/>
                          <a:cs typeface="+mn-cs"/>
                        </a:rPr>
                        <a:t>CN.4.1.4</a:t>
                      </a:r>
                      <a:r>
                        <a:rPr lang="es-EC" sz="2400" b="0" i="0" u="none" strike="noStrike" kern="1200" baseline="0" dirty="0" smtClean="0">
                          <a:solidFill>
                            <a:schemeClr val="dk1"/>
                          </a:solidFill>
                          <a:latin typeface="+mn-lt"/>
                          <a:ea typeface="+mn-ea"/>
                          <a:cs typeface="+mn-cs"/>
                        </a:rPr>
                        <a:t> Describir, con apoyo de modelos, la estructura de las células animales y vegetales, reconocer sus diferencias y explicar las características. 	</a:t>
                      </a:r>
                    </a:p>
                    <a:p>
                      <a:endParaRPr lang="es-EC" sz="2400" b="0" dirty="0"/>
                    </a:p>
                  </a:txBody>
                  <a:tcPr>
                    <a:solidFill>
                      <a:schemeClr val="accent1">
                        <a:lumMod val="20000"/>
                        <a:lumOff val="80000"/>
                      </a:schemeClr>
                    </a:solidFill>
                  </a:tcPr>
                </a:tc>
              </a:tr>
            </a:tbl>
          </a:graphicData>
        </a:graphic>
      </p:graphicFrame>
      <p:sp>
        <p:nvSpPr>
          <p:cNvPr id="4" name="CuadroTexto 3"/>
          <p:cNvSpPr txBox="1"/>
          <p:nvPr/>
        </p:nvSpPr>
        <p:spPr>
          <a:xfrm>
            <a:off x="0" y="265113"/>
            <a:ext cx="1577975" cy="619125"/>
          </a:xfrm>
          <a:prstGeom prst="rect">
            <a:avLst/>
          </a:prstGeom>
          <a:solidFill>
            <a:schemeClr val="bg1">
              <a:lumMod val="95000"/>
            </a:schemeClr>
          </a:solidFill>
        </p:spPr>
        <p:txBody>
          <a:bodyPr>
            <a:spAutoFit/>
          </a:bodyPr>
          <a:lstStyle/>
          <a:p>
            <a:pPr eaLnBrk="1" hangingPunct="1">
              <a:defRPr/>
            </a:pPr>
            <a:endParaRPr lang="es-EC" dirty="0"/>
          </a:p>
        </p:txBody>
      </p:sp>
      <p:sp>
        <p:nvSpPr>
          <p:cNvPr id="50193" name="Rectángulo 4"/>
          <p:cNvSpPr>
            <a:spLocks noChangeArrowheads="1"/>
          </p:cNvSpPr>
          <p:nvPr/>
        </p:nvSpPr>
        <p:spPr bwMode="auto">
          <a:xfrm>
            <a:off x="0" y="-4763"/>
            <a:ext cx="9144000" cy="2678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C" sz="2800" b="1">
                <a:solidFill>
                  <a:srgbClr val="000000"/>
                </a:solidFill>
                <a:latin typeface="Calibri" pitchFamily="34" charset="0"/>
              </a:rPr>
              <a:t>Criterio 3: </a:t>
            </a:r>
            <a:r>
              <a:rPr lang="es-EC" altLang="es-EC" sz="2800">
                <a:solidFill>
                  <a:srgbClr val="000000"/>
                </a:solidFill>
                <a:latin typeface="Calibri" pitchFamily="34" charset="0"/>
              </a:rPr>
              <a:t>Una destreza </a:t>
            </a:r>
            <a:r>
              <a:rPr lang="es-EC" altLang="es-EC" sz="2800">
                <a:solidFill>
                  <a:srgbClr val="0070C0"/>
                </a:solidFill>
                <a:latin typeface="Calibri" pitchFamily="34" charset="0"/>
              </a:rPr>
              <a:t>puede ser impartida en uno o dos años y no necesariamente se la grada para los tres años </a:t>
            </a:r>
            <a:r>
              <a:rPr lang="es-EC" altLang="es-EC" sz="2800">
                <a:solidFill>
                  <a:srgbClr val="000000"/>
                </a:solidFill>
                <a:latin typeface="Calibri" pitchFamily="34" charset="0"/>
              </a:rPr>
              <a:t>del subnivel/nivel, por ejemplo: </a:t>
            </a:r>
          </a:p>
          <a:p>
            <a:pPr eaLnBrk="1" hangingPunct="1"/>
            <a:r>
              <a:rPr lang="es-EC" altLang="es-EC" sz="2800">
                <a:solidFill>
                  <a:srgbClr val="000000"/>
                </a:solidFill>
                <a:latin typeface="Calibri" pitchFamily="34" charset="0"/>
              </a:rPr>
              <a:t>CN.4.1.4 Describir, con apoyo de modelos, la estructura de las células animales y vegetales, reconocer sus diferencias y explicar las características. </a:t>
            </a:r>
            <a:endParaRPr lang="es-EC" altLang="es-EC" sz="2800"/>
          </a:p>
        </p:txBody>
      </p:sp>
    </p:spTree>
    <p:extLst>
      <p:ext uri="{BB962C8B-B14F-4D97-AF65-F5344CB8AC3E}">
        <p14:creationId xmlns:p14="http://schemas.microsoft.com/office/powerpoint/2010/main" val="2379140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265113"/>
            <a:ext cx="1577975" cy="619125"/>
          </a:xfrm>
          <a:prstGeom prst="rect">
            <a:avLst/>
          </a:prstGeom>
          <a:solidFill>
            <a:schemeClr val="bg1">
              <a:lumMod val="95000"/>
            </a:schemeClr>
          </a:solidFill>
        </p:spPr>
        <p:txBody>
          <a:bodyPr>
            <a:spAutoFit/>
          </a:bodyPr>
          <a:lstStyle/>
          <a:p>
            <a:pPr eaLnBrk="1" hangingPunct="1">
              <a:defRPr/>
            </a:pPr>
            <a:endParaRPr lang="es-EC" dirty="0"/>
          </a:p>
        </p:txBody>
      </p:sp>
      <p:sp>
        <p:nvSpPr>
          <p:cNvPr id="51203" name="Rectángulo 4"/>
          <p:cNvSpPr>
            <a:spLocks noChangeArrowheads="1"/>
          </p:cNvSpPr>
          <p:nvPr/>
        </p:nvSpPr>
        <p:spPr bwMode="auto">
          <a:xfrm>
            <a:off x="0" y="165100"/>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C" sz="2800" b="1"/>
              <a:t>Criterio 4: </a:t>
            </a:r>
            <a:r>
              <a:rPr lang="es-EC" altLang="es-EC" sz="2800"/>
              <a:t>Una destreza puede ser impartida en los tres años del subnivel/nivel, sin ser gradada pero tomando en consideración el nivel de la habilidad. Se puede comenzar con el desarrollo de una habilidad de menor nivel hasta alcanzar la habilidad planteada en el currículo, para tal caso deberá utilizar la tabla de habilidades de Robert Marzano, por ejemplo: </a:t>
            </a:r>
          </a:p>
        </p:txBody>
      </p:sp>
      <p:sp>
        <p:nvSpPr>
          <p:cNvPr id="2" name="CuadroTexto 1"/>
          <p:cNvSpPr txBox="1">
            <a:spLocks noChangeArrowheads="1"/>
          </p:cNvSpPr>
          <p:nvPr/>
        </p:nvSpPr>
        <p:spPr bwMode="auto">
          <a:xfrm>
            <a:off x="0" y="0"/>
            <a:ext cx="9144000" cy="63087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C" altLang="es-ES" sz="2400" b="1"/>
              <a:t>CRITERIO 4. Bajar su nivel de complejidad en la habilidad</a:t>
            </a:r>
            <a:r>
              <a:rPr lang="es-EC" altLang="es-ES" sz="2400"/>
              <a:t>.</a:t>
            </a:r>
          </a:p>
          <a:p>
            <a:pPr eaLnBrk="1" hangingPunct="1"/>
            <a:r>
              <a:rPr lang="es-EC" altLang="es-ES" sz="2400"/>
              <a:t>CN.4.3.4 </a:t>
            </a:r>
            <a:r>
              <a:rPr lang="es-EC" altLang="es-ES" sz="2400" b="1"/>
              <a:t>Explicar</a:t>
            </a:r>
            <a:r>
              <a:rPr lang="es-EC" altLang="es-ES" sz="2400"/>
              <a:t>, a partir de modelos, la magnitud y dirección de la fuerza y demostrar el resultado acumulativo de dos o más fuerzas que actúan sobre un objeto al mismo tiempo. </a:t>
            </a:r>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a:p>
            <a:pPr eaLnBrk="1" hangingPunct="1"/>
            <a:endParaRPr lang="es-EC" altLang="es-ES" sz="2800"/>
          </a:p>
        </p:txBody>
      </p:sp>
      <p:graphicFrame>
        <p:nvGraphicFramePr>
          <p:cNvPr id="6" name="Tabla 5"/>
          <p:cNvGraphicFramePr>
            <a:graphicFrameLocks noGrp="1"/>
          </p:cNvGraphicFramePr>
          <p:nvPr/>
        </p:nvGraphicFramePr>
        <p:xfrm>
          <a:off x="30163" y="1743075"/>
          <a:ext cx="9143999" cy="4813407"/>
        </p:xfrm>
        <a:graphic>
          <a:graphicData uri="http://schemas.openxmlformats.org/drawingml/2006/table">
            <a:tbl>
              <a:tblPr firstRow="1" bandRow="1">
                <a:tableStyleId>{5C22544A-7EE6-4342-B048-85BDC9FD1C3A}</a:tableStyleId>
              </a:tblPr>
              <a:tblGrid>
                <a:gridCol w="3125336"/>
                <a:gridCol w="2947917"/>
                <a:gridCol w="3070746"/>
              </a:tblGrid>
              <a:tr h="698657">
                <a:tc>
                  <a:txBody>
                    <a:bodyPr/>
                    <a:lstStyle/>
                    <a:p>
                      <a:pPr algn="ctr"/>
                      <a:r>
                        <a:rPr lang="es-EC" sz="2800" b="1" i="0" u="none" strike="noStrike" kern="1200" baseline="0" dirty="0" smtClean="0">
                          <a:solidFill>
                            <a:schemeClr val="tx1"/>
                          </a:solidFill>
                          <a:latin typeface="+mn-lt"/>
                          <a:ea typeface="+mn-ea"/>
                          <a:cs typeface="+mn-cs"/>
                        </a:rPr>
                        <a:t>Octavo 	</a:t>
                      </a:r>
                      <a:r>
                        <a:rPr lang="es-EC" sz="1800" b="1" i="0" u="none" strike="noStrike" kern="1200" baseline="0" dirty="0" smtClean="0">
                          <a:solidFill>
                            <a:schemeClr val="tx1"/>
                          </a:solidFill>
                          <a:latin typeface="+mn-lt"/>
                          <a:ea typeface="+mn-ea"/>
                          <a:cs typeface="+mn-cs"/>
                        </a:rPr>
                        <a:t>	</a:t>
                      </a:r>
                    </a:p>
                  </a:txBody>
                  <a:tcPr marT="45695" marB="45695">
                    <a:solidFill>
                      <a:schemeClr val="accent5">
                        <a:lumMod val="40000"/>
                        <a:lumOff val="60000"/>
                      </a:schemeClr>
                    </a:solidFill>
                  </a:tcPr>
                </a:tc>
                <a:tc>
                  <a:txBody>
                    <a:bodyPr/>
                    <a:lstStyle/>
                    <a:p>
                      <a:pPr algn="ctr"/>
                      <a:r>
                        <a:rPr lang="es-EC" sz="2800" b="1" dirty="0" smtClean="0">
                          <a:solidFill>
                            <a:schemeClr val="tx1"/>
                          </a:solidFill>
                        </a:rPr>
                        <a:t>Noveno</a:t>
                      </a:r>
                      <a:endParaRPr lang="es-EC" sz="2800" b="1" dirty="0">
                        <a:solidFill>
                          <a:schemeClr val="tx1"/>
                        </a:solidFill>
                      </a:endParaRPr>
                    </a:p>
                  </a:txBody>
                  <a:tcPr marT="45695" marB="45695">
                    <a:solidFill>
                      <a:schemeClr val="accent5">
                        <a:lumMod val="40000"/>
                        <a:lumOff val="60000"/>
                      </a:schemeClr>
                    </a:solidFill>
                  </a:tcPr>
                </a:tc>
                <a:tc>
                  <a:txBody>
                    <a:bodyPr/>
                    <a:lstStyle/>
                    <a:p>
                      <a:pPr algn="ctr"/>
                      <a:r>
                        <a:rPr lang="es-EC" sz="2800" b="1" dirty="0" smtClean="0">
                          <a:solidFill>
                            <a:schemeClr val="tx1"/>
                          </a:solidFill>
                        </a:rPr>
                        <a:t>Décimo</a:t>
                      </a:r>
                      <a:endParaRPr lang="es-EC" sz="2800" b="1" dirty="0">
                        <a:solidFill>
                          <a:schemeClr val="tx1"/>
                        </a:solidFill>
                      </a:endParaRPr>
                    </a:p>
                  </a:txBody>
                  <a:tcPr marT="45695" marB="45695">
                    <a:solidFill>
                      <a:schemeClr val="accent5">
                        <a:lumMod val="40000"/>
                        <a:lumOff val="60000"/>
                      </a:schemeClr>
                    </a:solidFill>
                  </a:tcPr>
                </a:tc>
              </a:tr>
              <a:tr h="41146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400" b="1" i="0" u="none" strike="noStrike" kern="1200" baseline="0" dirty="0" smtClean="0">
                          <a:solidFill>
                            <a:srgbClr val="FF0000"/>
                          </a:solidFill>
                          <a:latin typeface="+mn-lt"/>
                          <a:ea typeface="+mn-ea"/>
                          <a:cs typeface="+mn-cs"/>
                        </a:rPr>
                        <a:t>Describir</a:t>
                      </a:r>
                      <a:r>
                        <a:rPr lang="es-EC" sz="2400" b="0" i="0" u="none" strike="noStrike" kern="1200" baseline="0" dirty="0" smtClean="0">
                          <a:solidFill>
                            <a:schemeClr val="dk1"/>
                          </a:solidFill>
                          <a:latin typeface="+mn-lt"/>
                          <a:ea typeface="+mn-ea"/>
                          <a:cs typeface="+mn-cs"/>
                        </a:rPr>
                        <a:t>, a partir de modelos, la magnitud y dirección de la fuerza y demostrar el resultado acumulativo de dos o más fuerzas que actúan sobre un objeto al mismo tiempo. 	</a:t>
                      </a:r>
                    </a:p>
                    <a:p>
                      <a:pPr marL="0" marR="0" indent="0" algn="l" defTabSz="457200" rtl="0" eaLnBrk="1" fontAlgn="auto" latinLnBrk="0" hangingPunct="1">
                        <a:lnSpc>
                          <a:spcPct val="100000"/>
                        </a:lnSpc>
                        <a:spcBef>
                          <a:spcPts val="0"/>
                        </a:spcBef>
                        <a:spcAft>
                          <a:spcPts val="0"/>
                        </a:spcAft>
                        <a:buClrTx/>
                        <a:buSzTx/>
                        <a:buFontTx/>
                        <a:buNone/>
                        <a:tabLst/>
                        <a:defRPr/>
                      </a:pPr>
                      <a:r>
                        <a:rPr lang="es-EC" sz="2400" b="0" i="0" u="none" strike="noStrike" kern="1200" baseline="0" dirty="0" smtClean="0">
                          <a:solidFill>
                            <a:schemeClr val="dk1"/>
                          </a:solidFill>
                          <a:latin typeface="+mn-lt"/>
                          <a:ea typeface="+mn-ea"/>
                          <a:cs typeface="+mn-cs"/>
                        </a:rPr>
                        <a:t>(Ref.</a:t>
                      </a:r>
                      <a:r>
                        <a:rPr lang="es-EC" sz="2400" dirty="0" smtClean="0"/>
                        <a:t> CN.4.3.4)</a:t>
                      </a:r>
                      <a:endParaRPr lang="es-EC" sz="2400" b="0" i="0" u="none" strike="noStrike" kern="1200" baseline="0" dirty="0" smtClean="0">
                        <a:solidFill>
                          <a:schemeClr val="dk1"/>
                        </a:solidFill>
                        <a:latin typeface="+mn-lt"/>
                        <a:ea typeface="+mn-ea"/>
                        <a:cs typeface="+mn-cs"/>
                      </a:endParaRPr>
                    </a:p>
                    <a:p>
                      <a:pPr algn="l"/>
                      <a:endParaRPr lang="es-EC" sz="2400" b="0" dirty="0">
                        <a:solidFill>
                          <a:schemeClr val="tx1"/>
                        </a:solidFill>
                      </a:endParaRPr>
                    </a:p>
                  </a:txBody>
                  <a:tcPr marT="45695" marB="45695">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400" b="1" i="0" u="none" strike="noStrike" kern="1200" baseline="0" dirty="0" smtClean="0">
                          <a:solidFill>
                            <a:srgbClr val="FF0000"/>
                          </a:solidFill>
                          <a:latin typeface="+mn-lt"/>
                          <a:ea typeface="+mn-ea"/>
                          <a:cs typeface="+mn-cs"/>
                        </a:rPr>
                        <a:t>Analizar</a:t>
                      </a:r>
                      <a:r>
                        <a:rPr lang="es-EC" sz="2400" b="0" i="0" u="none" strike="noStrike" kern="1200" baseline="0" dirty="0" smtClean="0">
                          <a:solidFill>
                            <a:schemeClr val="dk1"/>
                          </a:solidFill>
                          <a:latin typeface="+mn-lt"/>
                          <a:ea typeface="+mn-ea"/>
                          <a:cs typeface="+mn-cs"/>
                        </a:rPr>
                        <a:t>, a partir de modelos, la magnitud y dirección de la fuerza y demostrar el resultado acumulativo de dos o más fuerzas que actúan sobre un objeto al mismo tiempo. (Ref.</a:t>
                      </a:r>
                      <a:r>
                        <a:rPr lang="es-EC" sz="2400" dirty="0" smtClean="0"/>
                        <a:t>CN.4.3.4)</a:t>
                      </a:r>
                      <a:endParaRPr lang="es-EC" sz="2400" b="0" i="0" u="none" strike="noStrike" kern="1200" baseline="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C" sz="2400" b="0" i="0" u="none" strike="noStrike" kern="1200" baseline="0" dirty="0" smtClean="0">
                        <a:solidFill>
                          <a:schemeClr val="dk1"/>
                        </a:solidFill>
                        <a:latin typeface="+mn-lt"/>
                        <a:ea typeface="+mn-ea"/>
                        <a:cs typeface="+mn-cs"/>
                      </a:endParaRPr>
                    </a:p>
                    <a:p>
                      <a:pPr algn="l"/>
                      <a:endParaRPr lang="es-EC" sz="2400" b="0" dirty="0" smtClean="0">
                        <a:solidFill>
                          <a:schemeClr val="tx1"/>
                        </a:solidFill>
                      </a:endParaRPr>
                    </a:p>
                  </a:txBody>
                  <a:tcPr marT="45695" marB="45695">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2400" dirty="0" smtClean="0"/>
                        <a:t>CN.4.3.4 </a:t>
                      </a:r>
                    </a:p>
                    <a:p>
                      <a:pPr marL="0" marR="0" indent="0" algn="l" defTabSz="457200" rtl="0" eaLnBrk="1" fontAlgn="auto" latinLnBrk="0" hangingPunct="1">
                        <a:lnSpc>
                          <a:spcPct val="100000"/>
                        </a:lnSpc>
                        <a:spcBef>
                          <a:spcPts val="0"/>
                        </a:spcBef>
                        <a:spcAft>
                          <a:spcPts val="0"/>
                        </a:spcAft>
                        <a:buClrTx/>
                        <a:buSzTx/>
                        <a:buFontTx/>
                        <a:buNone/>
                        <a:tabLst/>
                        <a:defRPr/>
                      </a:pPr>
                      <a:r>
                        <a:rPr lang="es-EC" sz="2400" b="1" i="0" u="none" strike="noStrike" kern="1200" baseline="0" dirty="0" smtClean="0">
                          <a:solidFill>
                            <a:srgbClr val="FF0000"/>
                          </a:solidFill>
                          <a:latin typeface="+mn-lt"/>
                          <a:ea typeface="+mn-ea"/>
                          <a:cs typeface="+mn-cs"/>
                        </a:rPr>
                        <a:t>Explicar</a:t>
                      </a:r>
                      <a:r>
                        <a:rPr lang="es-EC" sz="2400" b="0" i="0" u="none" strike="noStrike" kern="1200" baseline="0" dirty="0" smtClean="0">
                          <a:solidFill>
                            <a:schemeClr val="dk1"/>
                          </a:solidFill>
                          <a:latin typeface="+mn-lt"/>
                          <a:ea typeface="+mn-ea"/>
                          <a:cs typeface="+mn-cs"/>
                        </a:rPr>
                        <a:t>, a partir de modelos, la magnitud y dirección de la fuerza y demostrar el resultado acumulativo de dos o más fuerzas que actúan sobre un objeto al mismo tiempo. 	</a:t>
                      </a:r>
                    </a:p>
                    <a:p>
                      <a:endParaRPr lang="es-EC" sz="2400" b="0" dirty="0"/>
                    </a:p>
                  </a:txBody>
                  <a:tcPr marT="45695" marB="45695">
                    <a:solidFill>
                      <a:schemeClr val="accent1">
                        <a:lumMod val="20000"/>
                        <a:lumOff val="80000"/>
                      </a:schemeClr>
                    </a:solidFill>
                  </a:tcPr>
                </a:tc>
              </a:tr>
            </a:tbl>
          </a:graphicData>
        </a:graphic>
      </p:graphicFrame>
      <p:sp>
        <p:nvSpPr>
          <p:cNvPr id="3" name="Estrella de 4 puntas 2">
            <a:hlinkClick r:id="rId3" action="ppaction://hlinksldjump"/>
          </p:cNvPr>
          <p:cNvSpPr/>
          <p:nvPr/>
        </p:nvSpPr>
        <p:spPr>
          <a:xfrm>
            <a:off x="8569325" y="1498600"/>
            <a:ext cx="176213" cy="220663"/>
          </a:xfrm>
          <a:prstGeom prst="star4">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C"/>
          </a:p>
        </p:txBody>
      </p:sp>
    </p:spTree>
    <p:extLst>
      <p:ext uri="{BB962C8B-B14F-4D97-AF65-F5344CB8AC3E}">
        <p14:creationId xmlns:p14="http://schemas.microsoft.com/office/powerpoint/2010/main" val="725104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1161</Words>
  <Application>Microsoft Office PowerPoint</Application>
  <PresentationFormat>Presentación en pantalla (4:3)</PresentationFormat>
  <Paragraphs>108</Paragraphs>
  <Slides>23</Slides>
  <Notes>2</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23</vt:i4>
      </vt:variant>
    </vt:vector>
  </HeadingPairs>
  <TitlesOfParts>
    <vt:vector size="28" baseType="lpstr">
      <vt:lpstr>Arial</vt:lpstr>
      <vt:lpstr>Calibri</vt:lpstr>
      <vt:lpstr>Tahoma</vt:lpstr>
      <vt:lpstr>Tema de Office</vt:lpstr>
      <vt:lpstr>Office Theme</vt:lpstr>
      <vt:lpstr>Presentación de PowerPoint</vt:lpstr>
      <vt:lpstr>Plan Curricular Anual (PCA)</vt:lpstr>
      <vt:lpstr>¿Qué contiene el PCA?</vt:lpstr>
      <vt:lpstr>LINEAMIENTOS SOBRE LOS CONTENIDOS DE APRENDIZAJE EN EL PCA</vt:lpstr>
      <vt:lpstr>CRITERIOS PARA DESAGREGACIÓN O GRADACIÓN DE DCD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TERCER NIVEL DE CONCRECIÓN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dc:creator>
  <cp:lastModifiedBy>Usuario</cp:lastModifiedBy>
  <cp:revision>27</cp:revision>
  <dcterms:created xsi:type="dcterms:W3CDTF">2017-03-21T10:24:46Z</dcterms:created>
  <dcterms:modified xsi:type="dcterms:W3CDTF">2019-03-15T17:03:24Z</dcterms:modified>
</cp:coreProperties>
</file>