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260" r:id="rId4"/>
    <p:sldId id="272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5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9" r:id="rId31"/>
    <p:sldId id="286" r:id="rId32"/>
    <p:sldId id="287" r:id="rId33"/>
    <p:sldId id="290" r:id="rId34"/>
    <p:sldId id="258" r:id="rId3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FF"/>
    <a:srgbClr val="00FDFF"/>
    <a:srgbClr val="FFFD78"/>
    <a:srgbClr val="D6D6D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11"/>
    <p:restoredTop sz="94640"/>
  </p:normalViewPr>
  <p:slideViewPr>
    <p:cSldViewPr snapToGrid="0" snapToObjects="1">
      <p:cViewPr varScale="1">
        <p:scale>
          <a:sx n="64" d="100"/>
          <a:sy n="64" d="100"/>
        </p:scale>
        <p:origin x="12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253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AC8A0-0184-49B2-8C50-60590B98FC7F}" type="doc">
      <dgm:prSet loTypeId="urn:microsoft.com/office/officeart/2005/8/layout/hList7" loCatId="list" qsTypeId="urn:microsoft.com/office/officeart/2005/8/quickstyle/3d3" qsCatId="3D" csTypeId="urn:microsoft.com/office/officeart/2005/8/colors/colorful5" csCatId="colorful" phldr="1"/>
      <dgm:spPr/>
    </dgm:pt>
    <dgm:pt modelId="{593A64BC-BFAE-4E07-A25F-6B2BA056E02D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Derecha</a:t>
          </a:r>
        </a:p>
      </dgm:t>
    </dgm:pt>
    <dgm:pt modelId="{5CAA8562-C351-44DC-9760-BA4EA9839076}" type="parTrans" cxnId="{A2D5C8D6-753E-4646-A64F-1A90A9949133}">
      <dgm:prSet/>
      <dgm:spPr/>
      <dgm:t>
        <a:bodyPr/>
        <a:lstStyle/>
        <a:p>
          <a:endParaRPr lang="es-EC"/>
        </a:p>
      </dgm:t>
    </dgm:pt>
    <dgm:pt modelId="{69CC4A3A-8E00-4ED0-B0FA-06F9B82D2CAD}" type="sibTrans" cxnId="{A2D5C8D6-753E-4646-A64F-1A90A9949133}">
      <dgm:prSet/>
      <dgm:spPr/>
      <dgm:t>
        <a:bodyPr/>
        <a:lstStyle/>
        <a:p>
          <a:endParaRPr lang="es-EC"/>
        </a:p>
      </dgm:t>
    </dgm:pt>
    <dgm:pt modelId="{C5B7C0A4-6473-4CA4-9ABB-0A766A291AF2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Centro</a:t>
          </a:r>
        </a:p>
      </dgm:t>
    </dgm:pt>
    <dgm:pt modelId="{6F96EF75-25FC-4589-8D11-9B994E7A38A3}" type="parTrans" cxnId="{FA07E769-A9DD-4874-8F44-186D59E15B18}">
      <dgm:prSet/>
      <dgm:spPr/>
      <dgm:t>
        <a:bodyPr/>
        <a:lstStyle/>
        <a:p>
          <a:endParaRPr lang="es-EC"/>
        </a:p>
      </dgm:t>
    </dgm:pt>
    <dgm:pt modelId="{E34913D9-279A-432F-878D-5F883F6BE3CB}" type="sibTrans" cxnId="{FA07E769-A9DD-4874-8F44-186D59E15B18}">
      <dgm:prSet/>
      <dgm:spPr/>
      <dgm:t>
        <a:bodyPr/>
        <a:lstStyle/>
        <a:p>
          <a:endParaRPr lang="es-EC"/>
        </a:p>
      </dgm:t>
    </dgm:pt>
    <dgm:pt modelId="{CC4548B0-BC1C-4585-B3BF-3BF5125E3FD0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Izquierda</a:t>
          </a:r>
        </a:p>
      </dgm:t>
    </dgm:pt>
    <dgm:pt modelId="{6C2BE066-CAD5-4054-8D41-EF366B93EB00}" type="parTrans" cxnId="{8DFFB76C-F55E-451B-A898-7B1341EC14D7}">
      <dgm:prSet/>
      <dgm:spPr/>
      <dgm:t>
        <a:bodyPr/>
        <a:lstStyle/>
        <a:p>
          <a:endParaRPr lang="es-EC"/>
        </a:p>
      </dgm:t>
    </dgm:pt>
    <dgm:pt modelId="{B4AEF250-A8B5-4F64-AF71-AD8C81452C24}" type="sibTrans" cxnId="{8DFFB76C-F55E-451B-A898-7B1341EC14D7}">
      <dgm:prSet/>
      <dgm:spPr/>
      <dgm:t>
        <a:bodyPr/>
        <a:lstStyle/>
        <a:p>
          <a:endParaRPr lang="es-EC"/>
        </a:p>
      </dgm:t>
    </dgm:pt>
    <dgm:pt modelId="{281151AB-9928-4ECD-A91E-ADE894620119}" type="pres">
      <dgm:prSet presAssocID="{6C4AC8A0-0184-49B2-8C50-60590B98FC7F}" presName="Name0" presStyleCnt="0">
        <dgm:presLayoutVars>
          <dgm:dir/>
          <dgm:resizeHandles val="exact"/>
        </dgm:presLayoutVars>
      </dgm:prSet>
      <dgm:spPr/>
    </dgm:pt>
    <dgm:pt modelId="{706FEB91-2E07-47D2-A50D-93D2843D91EE}" type="pres">
      <dgm:prSet presAssocID="{6C4AC8A0-0184-49B2-8C50-60590B98FC7F}" presName="fgShape" presStyleLbl="fgShp" presStyleIdx="0" presStyleCnt="1"/>
      <dgm:spPr/>
    </dgm:pt>
    <dgm:pt modelId="{D3632555-4B71-4F1E-96F7-B9CA073B9BD3}" type="pres">
      <dgm:prSet presAssocID="{6C4AC8A0-0184-49B2-8C50-60590B98FC7F}" presName="linComp" presStyleCnt="0"/>
      <dgm:spPr/>
    </dgm:pt>
    <dgm:pt modelId="{D8E7F523-28AA-48B3-87DB-C0CBBC87EF7D}" type="pres">
      <dgm:prSet presAssocID="{593A64BC-BFAE-4E07-A25F-6B2BA056E02D}" presName="compNode" presStyleCnt="0"/>
      <dgm:spPr/>
    </dgm:pt>
    <dgm:pt modelId="{E88F6B4F-1346-490F-9F38-A65039659977}" type="pres">
      <dgm:prSet presAssocID="{593A64BC-BFAE-4E07-A25F-6B2BA056E02D}" presName="bkgdShape" presStyleLbl="node1" presStyleIdx="0" presStyleCnt="3"/>
      <dgm:spPr/>
    </dgm:pt>
    <dgm:pt modelId="{A5878F42-BD68-4E5E-8A04-46C9E5572623}" type="pres">
      <dgm:prSet presAssocID="{593A64BC-BFAE-4E07-A25F-6B2BA056E02D}" presName="nodeTx" presStyleLbl="node1" presStyleIdx="0" presStyleCnt="3">
        <dgm:presLayoutVars>
          <dgm:bulletEnabled val="1"/>
        </dgm:presLayoutVars>
      </dgm:prSet>
      <dgm:spPr/>
    </dgm:pt>
    <dgm:pt modelId="{7F7E39F7-6FC4-41A6-A72D-AC914BB5FC60}" type="pres">
      <dgm:prSet presAssocID="{593A64BC-BFAE-4E07-A25F-6B2BA056E02D}" presName="invisiNode" presStyleLbl="node1" presStyleIdx="0" presStyleCnt="3"/>
      <dgm:spPr/>
    </dgm:pt>
    <dgm:pt modelId="{B87C07B5-ECC5-4AD6-AA6D-C26DF7C5F7E8}" type="pres">
      <dgm:prSet presAssocID="{593A64BC-BFAE-4E07-A25F-6B2BA056E02D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78E0A69-9C58-437C-A262-66A0E0E1160B}" type="pres">
      <dgm:prSet presAssocID="{69CC4A3A-8E00-4ED0-B0FA-06F9B82D2CAD}" presName="sibTrans" presStyleLbl="sibTrans2D1" presStyleIdx="0" presStyleCnt="0"/>
      <dgm:spPr/>
    </dgm:pt>
    <dgm:pt modelId="{264AFDC6-B4BB-48CC-8E0C-3BAD35F54BBB}" type="pres">
      <dgm:prSet presAssocID="{C5B7C0A4-6473-4CA4-9ABB-0A766A291AF2}" presName="compNode" presStyleCnt="0"/>
      <dgm:spPr/>
    </dgm:pt>
    <dgm:pt modelId="{52E488E2-DBFB-487C-8FEB-FD85ED7835E0}" type="pres">
      <dgm:prSet presAssocID="{C5B7C0A4-6473-4CA4-9ABB-0A766A291AF2}" presName="bkgdShape" presStyleLbl="node1" presStyleIdx="1" presStyleCnt="3"/>
      <dgm:spPr/>
    </dgm:pt>
    <dgm:pt modelId="{ED54C3F0-90C0-4210-811A-3C5B77D1FBD1}" type="pres">
      <dgm:prSet presAssocID="{C5B7C0A4-6473-4CA4-9ABB-0A766A291AF2}" presName="nodeTx" presStyleLbl="node1" presStyleIdx="1" presStyleCnt="3">
        <dgm:presLayoutVars>
          <dgm:bulletEnabled val="1"/>
        </dgm:presLayoutVars>
      </dgm:prSet>
      <dgm:spPr/>
    </dgm:pt>
    <dgm:pt modelId="{8314938E-E661-4EF6-AFEA-AC17F354D544}" type="pres">
      <dgm:prSet presAssocID="{C5B7C0A4-6473-4CA4-9ABB-0A766A291AF2}" presName="invisiNode" presStyleLbl="node1" presStyleIdx="1" presStyleCnt="3"/>
      <dgm:spPr/>
    </dgm:pt>
    <dgm:pt modelId="{039C80A0-2F7F-43DF-B375-CE7A0492E4D9}" type="pres">
      <dgm:prSet presAssocID="{C5B7C0A4-6473-4CA4-9ABB-0A766A291AF2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0AAAAA-B587-4544-83C8-219AFB4E9D90}" type="pres">
      <dgm:prSet presAssocID="{E34913D9-279A-432F-878D-5F883F6BE3CB}" presName="sibTrans" presStyleLbl="sibTrans2D1" presStyleIdx="0" presStyleCnt="0"/>
      <dgm:spPr/>
    </dgm:pt>
    <dgm:pt modelId="{CF1E0170-EB02-4CB0-9478-344019249807}" type="pres">
      <dgm:prSet presAssocID="{CC4548B0-BC1C-4585-B3BF-3BF5125E3FD0}" presName="compNode" presStyleCnt="0"/>
      <dgm:spPr/>
    </dgm:pt>
    <dgm:pt modelId="{46D81B09-9A00-4058-A814-2E60611ABDBB}" type="pres">
      <dgm:prSet presAssocID="{CC4548B0-BC1C-4585-B3BF-3BF5125E3FD0}" presName="bkgdShape" presStyleLbl="node1" presStyleIdx="2" presStyleCnt="3"/>
      <dgm:spPr/>
    </dgm:pt>
    <dgm:pt modelId="{3F543C1F-3830-4A50-B177-220DD8E6516F}" type="pres">
      <dgm:prSet presAssocID="{CC4548B0-BC1C-4585-B3BF-3BF5125E3FD0}" presName="nodeTx" presStyleLbl="node1" presStyleIdx="2" presStyleCnt="3">
        <dgm:presLayoutVars>
          <dgm:bulletEnabled val="1"/>
        </dgm:presLayoutVars>
      </dgm:prSet>
      <dgm:spPr/>
    </dgm:pt>
    <dgm:pt modelId="{3FB001B8-5516-4E62-A490-22B877BC2246}" type="pres">
      <dgm:prSet presAssocID="{CC4548B0-BC1C-4585-B3BF-3BF5125E3FD0}" presName="invisiNode" presStyleLbl="node1" presStyleIdx="2" presStyleCnt="3"/>
      <dgm:spPr/>
    </dgm:pt>
    <dgm:pt modelId="{8B35FA70-124B-489B-AA6F-B4FC2DEDB052}" type="pres">
      <dgm:prSet presAssocID="{CC4548B0-BC1C-4585-B3BF-3BF5125E3FD0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48BBD19-6556-444F-B9D2-B3A82B0E7B5E}" type="presOf" srcId="{C5B7C0A4-6473-4CA4-9ABB-0A766A291AF2}" destId="{52E488E2-DBFB-487C-8FEB-FD85ED7835E0}" srcOrd="0" destOrd="0" presId="urn:microsoft.com/office/officeart/2005/8/layout/hList7"/>
    <dgm:cxn modelId="{DDEFBE48-D283-4884-8FA3-4B271A999773}" type="presOf" srcId="{69CC4A3A-8E00-4ED0-B0FA-06F9B82D2CAD}" destId="{A78E0A69-9C58-437C-A262-66A0E0E1160B}" srcOrd="0" destOrd="0" presId="urn:microsoft.com/office/officeart/2005/8/layout/hList7"/>
    <dgm:cxn modelId="{FA07E769-A9DD-4874-8F44-186D59E15B18}" srcId="{6C4AC8A0-0184-49B2-8C50-60590B98FC7F}" destId="{C5B7C0A4-6473-4CA4-9ABB-0A766A291AF2}" srcOrd="1" destOrd="0" parTransId="{6F96EF75-25FC-4589-8D11-9B994E7A38A3}" sibTransId="{E34913D9-279A-432F-878D-5F883F6BE3CB}"/>
    <dgm:cxn modelId="{8DFFB76C-F55E-451B-A898-7B1341EC14D7}" srcId="{6C4AC8A0-0184-49B2-8C50-60590B98FC7F}" destId="{CC4548B0-BC1C-4585-B3BF-3BF5125E3FD0}" srcOrd="2" destOrd="0" parTransId="{6C2BE066-CAD5-4054-8D41-EF366B93EB00}" sibTransId="{B4AEF250-A8B5-4F64-AF71-AD8C81452C24}"/>
    <dgm:cxn modelId="{1AD4AC4E-580F-4DD8-834F-A8F847F5F88B}" type="presOf" srcId="{C5B7C0A4-6473-4CA4-9ABB-0A766A291AF2}" destId="{ED54C3F0-90C0-4210-811A-3C5B77D1FBD1}" srcOrd="1" destOrd="0" presId="urn:microsoft.com/office/officeart/2005/8/layout/hList7"/>
    <dgm:cxn modelId="{DFFD8E7C-75F4-430F-8C9B-85296EDDF2D8}" type="presOf" srcId="{593A64BC-BFAE-4E07-A25F-6B2BA056E02D}" destId="{A5878F42-BD68-4E5E-8A04-46C9E5572623}" srcOrd="1" destOrd="0" presId="urn:microsoft.com/office/officeart/2005/8/layout/hList7"/>
    <dgm:cxn modelId="{0EEE0B93-47A9-40EC-9C36-D71CCC462E16}" type="presOf" srcId="{CC4548B0-BC1C-4585-B3BF-3BF5125E3FD0}" destId="{46D81B09-9A00-4058-A814-2E60611ABDBB}" srcOrd="0" destOrd="0" presId="urn:microsoft.com/office/officeart/2005/8/layout/hList7"/>
    <dgm:cxn modelId="{8D7D40A2-0225-4B48-8EED-952778C86135}" type="presOf" srcId="{6C4AC8A0-0184-49B2-8C50-60590B98FC7F}" destId="{281151AB-9928-4ECD-A91E-ADE894620119}" srcOrd="0" destOrd="0" presId="urn:microsoft.com/office/officeart/2005/8/layout/hList7"/>
    <dgm:cxn modelId="{A2D5C8D6-753E-4646-A64F-1A90A9949133}" srcId="{6C4AC8A0-0184-49B2-8C50-60590B98FC7F}" destId="{593A64BC-BFAE-4E07-A25F-6B2BA056E02D}" srcOrd="0" destOrd="0" parTransId="{5CAA8562-C351-44DC-9760-BA4EA9839076}" sibTransId="{69CC4A3A-8E00-4ED0-B0FA-06F9B82D2CAD}"/>
    <dgm:cxn modelId="{BD2BC9F4-A73F-49C5-B484-0E872B2098D2}" type="presOf" srcId="{CC4548B0-BC1C-4585-B3BF-3BF5125E3FD0}" destId="{3F543C1F-3830-4A50-B177-220DD8E6516F}" srcOrd="1" destOrd="0" presId="urn:microsoft.com/office/officeart/2005/8/layout/hList7"/>
    <dgm:cxn modelId="{990C52F6-5789-4BCD-AA7C-8BD04A048FA2}" type="presOf" srcId="{593A64BC-BFAE-4E07-A25F-6B2BA056E02D}" destId="{E88F6B4F-1346-490F-9F38-A65039659977}" srcOrd="0" destOrd="0" presId="urn:microsoft.com/office/officeart/2005/8/layout/hList7"/>
    <dgm:cxn modelId="{ABF082FA-FFC1-4EDA-BD38-E50447B38D86}" type="presOf" srcId="{E34913D9-279A-432F-878D-5F883F6BE3CB}" destId="{310AAAAA-B587-4544-83C8-219AFB4E9D90}" srcOrd="0" destOrd="0" presId="urn:microsoft.com/office/officeart/2005/8/layout/hList7"/>
    <dgm:cxn modelId="{5833A91D-BF8A-4B70-967C-DC37947221C5}" type="presParOf" srcId="{281151AB-9928-4ECD-A91E-ADE894620119}" destId="{706FEB91-2E07-47D2-A50D-93D2843D91EE}" srcOrd="0" destOrd="0" presId="urn:microsoft.com/office/officeart/2005/8/layout/hList7"/>
    <dgm:cxn modelId="{1F74D969-61CC-478D-B3FE-27D3A6A22C7B}" type="presParOf" srcId="{281151AB-9928-4ECD-A91E-ADE894620119}" destId="{D3632555-4B71-4F1E-96F7-B9CA073B9BD3}" srcOrd="1" destOrd="0" presId="urn:microsoft.com/office/officeart/2005/8/layout/hList7"/>
    <dgm:cxn modelId="{1CE103C4-3AD6-463E-A6E2-5E9E826D6A48}" type="presParOf" srcId="{D3632555-4B71-4F1E-96F7-B9CA073B9BD3}" destId="{D8E7F523-28AA-48B3-87DB-C0CBBC87EF7D}" srcOrd="0" destOrd="0" presId="urn:microsoft.com/office/officeart/2005/8/layout/hList7"/>
    <dgm:cxn modelId="{26B6514C-24B2-4BF4-BC56-8929815D009C}" type="presParOf" srcId="{D8E7F523-28AA-48B3-87DB-C0CBBC87EF7D}" destId="{E88F6B4F-1346-490F-9F38-A65039659977}" srcOrd="0" destOrd="0" presId="urn:microsoft.com/office/officeart/2005/8/layout/hList7"/>
    <dgm:cxn modelId="{BA6A95C6-CF23-4205-8B69-9B2F3C226EBF}" type="presParOf" srcId="{D8E7F523-28AA-48B3-87DB-C0CBBC87EF7D}" destId="{A5878F42-BD68-4E5E-8A04-46C9E5572623}" srcOrd="1" destOrd="0" presId="urn:microsoft.com/office/officeart/2005/8/layout/hList7"/>
    <dgm:cxn modelId="{EC2DEBD0-D4C2-47AD-BE98-F148CED38DC9}" type="presParOf" srcId="{D8E7F523-28AA-48B3-87DB-C0CBBC87EF7D}" destId="{7F7E39F7-6FC4-41A6-A72D-AC914BB5FC60}" srcOrd="2" destOrd="0" presId="urn:microsoft.com/office/officeart/2005/8/layout/hList7"/>
    <dgm:cxn modelId="{2EA38972-2466-46C4-86BE-AC6E7166F874}" type="presParOf" srcId="{D8E7F523-28AA-48B3-87DB-C0CBBC87EF7D}" destId="{B87C07B5-ECC5-4AD6-AA6D-C26DF7C5F7E8}" srcOrd="3" destOrd="0" presId="urn:microsoft.com/office/officeart/2005/8/layout/hList7"/>
    <dgm:cxn modelId="{CBE647A8-857E-42D1-9909-8B692C4F6240}" type="presParOf" srcId="{D3632555-4B71-4F1E-96F7-B9CA073B9BD3}" destId="{A78E0A69-9C58-437C-A262-66A0E0E1160B}" srcOrd="1" destOrd="0" presId="urn:microsoft.com/office/officeart/2005/8/layout/hList7"/>
    <dgm:cxn modelId="{D5AA344C-B4E4-458B-897D-A21CF018FB63}" type="presParOf" srcId="{D3632555-4B71-4F1E-96F7-B9CA073B9BD3}" destId="{264AFDC6-B4BB-48CC-8E0C-3BAD35F54BBB}" srcOrd="2" destOrd="0" presId="urn:microsoft.com/office/officeart/2005/8/layout/hList7"/>
    <dgm:cxn modelId="{0F739D97-189E-47D7-9966-32DE6A4F1860}" type="presParOf" srcId="{264AFDC6-B4BB-48CC-8E0C-3BAD35F54BBB}" destId="{52E488E2-DBFB-487C-8FEB-FD85ED7835E0}" srcOrd="0" destOrd="0" presId="urn:microsoft.com/office/officeart/2005/8/layout/hList7"/>
    <dgm:cxn modelId="{6C6150F5-2F0C-4BA8-B633-59B0403470A9}" type="presParOf" srcId="{264AFDC6-B4BB-48CC-8E0C-3BAD35F54BBB}" destId="{ED54C3F0-90C0-4210-811A-3C5B77D1FBD1}" srcOrd="1" destOrd="0" presId="urn:microsoft.com/office/officeart/2005/8/layout/hList7"/>
    <dgm:cxn modelId="{81F13A15-085D-4128-9010-C8F9010E203A}" type="presParOf" srcId="{264AFDC6-B4BB-48CC-8E0C-3BAD35F54BBB}" destId="{8314938E-E661-4EF6-AFEA-AC17F354D544}" srcOrd="2" destOrd="0" presId="urn:microsoft.com/office/officeart/2005/8/layout/hList7"/>
    <dgm:cxn modelId="{948B881A-9BB8-4022-AADC-51D4532B1826}" type="presParOf" srcId="{264AFDC6-B4BB-48CC-8E0C-3BAD35F54BBB}" destId="{039C80A0-2F7F-43DF-B375-CE7A0492E4D9}" srcOrd="3" destOrd="0" presId="urn:microsoft.com/office/officeart/2005/8/layout/hList7"/>
    <dgm:cxn modelId="{1F6352B4-F539-4599-B517-19D703E65160}" type="presParOf" srcId="{D3632555-4B71-4F1E-96F7-B9CA073B9BD3}" destId="{310AAAAA-B587-4544-83C8-219AFB4E9D90}" srcOrd="3" destOrd="0" presId="urn:microsoft.com/office/officeart/2005/8/layout/hList7"/>
    <dgm:cxn modelId="{0FC40242-3992-4107-91FB-3D083BB59660}" type="presParOf" srcId="{D3632555-4B71-4F1E-96F7-B9CA073B9BD3}" destId="{CF1E0170-EB02-4CB0-9478-344019249807}" srcOrd="4" destOrd="0" presId="urn:microsoft.com/office/officeart/2005/8/layout/hList7"/>
    <dgm:cxn modelId="{995CB389-343C-42AB-ABBB-BA8AF9E13A38}" type="presParOf" srcId="{CF1E0170-EB02-4CB0-9478-344019249807}" destId="{46D81B09-9A00-4058-A814-2E60611ABDBB}" srcOrd="0" destOrd="0" presId="urn:microsoft.com/office/officeart/2005/8/layout/hList7"/>
    <dgm:cxn modelId="{E05440A6-68A8-4D7A-93D1-CE8EEFD8CF9D}" type="presParOf" srcId="{CF1E0170-EB02-4CB0-9478-344019249807}" destId="{3F543C1F-3830-4A50-B177-220DD8E6516F}" srcOrd="1" destOrd="0" presId="urn:microsoft.com/office/officeart/2005/8/layout/hList7"/>
    <dgm:cxn modelId="{97BD083C-0E4C-49A6-A2DD-885BAFB9896E}" type="presParOf" srcId="{CF1E0170-EB02-4CB0-9478-344019249807}" destId="{3FB001B8-5516-4E62-A490-22B877BC2246}" srcOrd="2" destOrd="0" presId="urn:microsoft.com/office/officeart/2005/8/layout/hList7"/>
    <dgm:cxn modelId="{4710EF58-DEBA-4030-B017-043A6F374902}" type="presParOf" srcId="{CF1E0170-EB02-4CB0-9478-344019249807}" destId="{8B35FA70-124B-489B-AA6F-B4FC2DEDB05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AC8A0-0184-49B2-8C50-60590B98FC7F}" type="doc">
      <dgm:prSet loTypeId="urn:microsoft.com/office/officeart/2005/8/layout/hList7" loCatId="list" qsTypeId="urn:microsoft.com/office/officeart/2005/8/quickstyle/3d3" qsCatId="3D" csTypeId="urn:microsoft.com/office/officeart/2005/8/colors/colorful5" csCatId="colorful" phldr="1"/>
      <dgm:spPr/>
    </dgm:pt>
    <dgm:pt modelId="{593A64BC-BFAE-4E07-A25F-6B2BA056E02D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Derecha</a:t>
          </a:r>
        </a:p>
      </dgm:t>
    </dgm:pt>
    <dgm:pt modelId="{5CAA8562-C351-44DC-9760-BA4EA9839076}" type="parTrans" cxnId="{A2D5C8D6-753E-4646-A64F-1A90A9949133}">
      <dgm:prSet/>
      <dgm:spPr/>
      <dgm:t>
        <a:bodyPr/>
        <a:lstStyle/>
        <a:p>
          <a:endParaRPr lang="es-EC"/>
        </a:p>
      </dgm:t>
    </dgm:pt>
    <dgm:pt modelId="{69CC4A3A-8E00-4ED0-B0FA-06F9B82D2CAD}" type="sibTrans" cxnId="{A2D5C8D6-753E-4646-A64F-1A90A9949133}">
      <dgm:prSet/>
      <dgm:spPr/>
      <dgm:t>
        <a:bodyPr/>
        <a:lstStyle/>
        <a:p>
          <a:endParaRPr lang="es-EC"/>
        </a:p>
      </dgm:t>
    </dgm:pt>
    <dgm:pt modelId="{C5B7C0A4-6473-4CA4-9ABB-0A766A291AF2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Centro</a:t>
          </a:r>
        </a:p>
      </dgm:t>
    </dgm:pt>
    <dgm:pt modelId="{6F96EF75-25FC-4589-8D11-9B994E7A38A3}" type="parTrans" cxnId="{FA07E769-A9DD-4874-8F44-186D59E15B18}">
      <dgm:prSet/>
      <dgm:spPr/>
      <dgm:t>
        <a:bodyPr/>
        <a:lstStyle/>
        <a:p>
          <a:endParaRPr lang="es-EC"/>
        </a:p>
      </dgm:t>
    </dgm:pt>
    <dgm:pt modelId="{E34913D9-279A-432F-878D-5F883F6BE3CB}" type="sibTrans" cxnId="{FA07E769-A9DD-4874-8F44-186D59E15B18}">
      <dgm:prSet/>
      <dgm:spPr/>
      <dgm:t>
        <a:bodyPr/>
        <a:lstStyle/>
        <a:p>
          <a:endParaRPr lang="es-EC"/>
        </a:p>
      </dgm:t>
    </dgm:pt>
    <dgm:pt modelId="{CC4548B0-BC1C-4585-B3BF-3BF5125E3FD0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Izquierda</a:t>
          </a:r>
        </a:p>
      </dgm:t>
    </dgm:pt>
    <dgm:pt modelId="{6C2BE066-CAD5-4054-8D41-EF366B93EB00}" type="parTrans" cxnId="{8DFFB76C-F55E-451B-A898-7B1341EC14D7}">
      <dgm:prSet/>
      <dgm:spPr/>
      <dgm:t>
        <a:bodyPr/>
        <a:lstStyle/>
        <a:p>
          <a:endParaRPr lang="es-EC"/>
        </a:p>
      </dgm:t>
    </dgm:pt>
    <dgm:pt modelId="{B4AEF250-A8B5-4F64-AF71-AD8C81452C24}" type="sibTrans" cxnId="{8DFFB76C-F55E-451B-A898-7B1341EC14D7}">
      <dgm:prSet/>
      <dgm:spPr/>
      <dgm:t>
        <a:bodyPr/>
        <a:lstStyle/>
        <a:p>
          <a:endParaRPr lang="es-EC"/>
        </a:p>
      </dgm:t>
    </dgm:pt>
    <dgm:pt modelId="{281151AB-9928-4ECD-A91E-ADE894620119}" type="pres">
      <dgm:prSet presAssocID="{6C4AC8A0-0184-49B2-8C50-60590B98FC7F}" presName="Name0" presStyleCnt="0">
        <dgm:presLayoutVars>
          <dgm:dir/>
          <dgm:resizeHandles val="exact"/>
        </dgm:presLayoutVars>
      </dgm:prSet>
      <dgm:spPr/>
    </dgm:pt>
    <dgm:pt modelId="{706FEB91-2E07-47D2-A50D-93D2843D91EE}" type="pres">
      <dgm:prSet presAssocID="{6C4AC8A0-0184-49B2-8C50-60590B98FC7F}" presName="fgShape" presStyleLbl="fgShp" presStyleIdx="0" presStyleCnt="1"/>
      <dgm:spPr/>
    </dgm:pt>
    <dgm:pt modelId="{D3632555-4B71-4F1E-96F7-B9CA073B9BD3}" type="pres">
      <dgm:prSet presAssocID="{6C4AC8A0-0184-49B2-8C50-60590B98FC7F}" presName="linComp" presStyleCnt="0"/>
      <dgm:spPr/>
    </dgm:pt>
    <dgm:pt modelId="{D8E7F523-28AA-48B3-87DB-C0CBBC87EF7D}" type="pres">
      <dgm:prSet presAssocID="{593A64BC-BFAE-4E07-A25F-6B2BA056E02D}" presName="compNode" presStyleCnt="0"/>
      <dgm:spPr/>
    </dgm:pt>
    <dgm:pt modelId="{E88F6B4F-1346-490F-9F38-A65039659977}" type="pres">
      <dgm:prSet presAssocID="{593A64BC-BFAE-4E07-A25F-6B2BA056E02D}" presName="bkgdShape" presStyleLbl="node1" presStyleIdx="0" presStyleCnt="3"/>
      <dgm:spPr/>
    </dgm:pt>
    <dgm:pt modelId="{A5878F42-BD68-4E5E-8A04-46C9E5572623}" type="pres">
      <dgm:prSet presAssocID="{593A64BC-BFAE-4E07-A25F-6B2BA056E02D}" presName="nodeTx" presStyleLbl="node1" presStyleIdx="0" presStyleCnt="3">
        <dgm:presLayoutVars>
          <dgm:bulletEnabled val="1"/>
        </dgm:presLayoutVars>
      </dgm:prSet>
      <dgm:spPr/>
    </dgm:pt>
    <dgm:pt modelId="{7F7E39F7-6FC4-41A6-A72D-AC914BB5FC60}" type="pres">
      <dgm:prSet presAssocID="{593A64BC-BFAE-4E07-A25F-6B2BA056E02D}" presName="invisiNode" presStyleLbl="node1" presStyleIdx="0" presStyleCnt="3"/>
      <dgm:spPr/>
    </dgm:pt>
    <dgm:pt modelId="{B87C07B5-ECC5-4AD6-AA6D-C26DF7C5F7E8}" type="pres">
      <dgm:prSet presAssocID="{593A64BC-BFAE-4E07-A25F-6B2BA056E02D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78E0A69-9C58-437C-A262-66A0E0E1160B}" type="pres">
      <dgm:prSet presAssocID="{69CC4A3A-8E00-4ED0-B0FA-06F9B82D2CAD}" presName="sibTrans" presStyleLbl="sibTrans2D1" presStyleIdx="0" presStyleCnt="0"/>
      <dgm:spPr/>
    </dgm:pt>
    <dgm:pt modelId="{264AFDC6-B4BB-48CC-8E0C-3BAD35F54BBB}" type="pres">
      <dgm:prSet presAssocID="{C5B7C0A4-6473-4CA4-9ABB-0A766A291AF2}" presName="compNode" presStyleCnt="0"/>
      <dgm:spPr/>
    </dgm:pt>
    <dgm:pt modelId="{52E488E2-DBFB-487C-8FEB-FD85ED7835E0}" type="pres">
      <dgm:prSet presAssocID="{C5B7C0A4-6473-4CA4-9ABB-0A766A291AF2}" presName="bkgdShape" presStyleLbl="node1" presStyleIdx="1" presStyleCnt="3"/>
      <dgm:spPr/>
    </dgm:pt>
    <dgm:pt modelId="{ED54C3F0-90C0-4210-811A-3C5B77D1FBD1}" type="pres">
      <dgm:prSet presAssocID="{C5B7C0A4-6473-4CA4-9ABB-0A766A291AF2}" presName="nodeTx" presStyleLbl="node1" presStyleIdx="1" presStyleCnt="3">
        <dgm:presLayoutVars>
          <dgm:bulletEnabled val="1"/>
        </dgm:presLayoutVars>
      </dgm:prSet>
      <dgm:spPr/>
    </dgm:pt>
    <dgm:pt modelId="{8314938E-E661-4EF6-AFEA-AC17F354D544}" type="pres">
      <dgm:prSet presAssocID="{C5B7C0A4-6473-4CA4-9ABB-0A766A291AF2}" presName="invisiNode" presStyleLbl="node1" presStyleIdx="1" presStyleCnt="3"/>
      <dgm:spPr/>
    </dgm:pt>
    <dgm:pt modelId="{039C80A0-2F7F-43DF-B375-CE7A0492E4D9}" type="pres">
      <dgm:prSet presAssocID="{C5B7C0A4-6473-4CA4-9ABB-0A766A291AF2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0AAAAA-B587-4544-83C8-219AFB4E9D90}" type="pres">
      <dgm:prSet presAssocID="{E34913D9-279A-432F-878D-5F883F6BE3CB}" presName="sibTrans" presStyleLbl="sibTrans2D1" presStyleIdx="0" presStyleCnt="0"/>
      <dgm:spPr/>
    </dgm:pt>
    <dgm:pt modelId="{CF1E0170-EB02-4CB0-9478-344019249807}" type="pres">
      <dgm:prSet presAssocID="{CC4548B0-BC1C-4585-B3BF-3BF5125E3FD0}" presName="compNode" presStyleCnt="0"/>
      <dgm:spPr/>
    </dgm:pt>
    <dgm:pt modelId="{46D81B09-9A00-4058-A814-2E60611ABDBB}" type="pres">
      <dgm:prSet presAssocID="{CC4548B0-BC1C-4585-B3BF-3BF5125E3FD0}" presName="bkgdShape" presStyleLbl="node1" presStyleIdx="2" presStyleCnt="3"/>
      <dgm:spPr/>
    </dgm:pt>
    <dgm:pt modelId="{3F543C1F-3830-4A50-B177-220DD8E6516F}" type="pres">
      <dgm:prSet presAssocID="{CC4548B0-BC1C-4585-B3BF-3BF5125E3FD0}" presName="nodeTx" presStyleLbl="node1" presStyleIdx="2" presStyleCnt="3">
        <dgm:presLayoutVars>
          <dgm:bulletEnabled val="1"/>
        </dgm:presLayoutVars>
      </dgm:prSet>
      <dgm:spPr/>
    </dgm:pt>
    <dgm:pt modelId="{3FB001B8-5516-4E62-A490-22B877BC2246}" type="pres">
      <dgm:prSet presAssocID="{CC4548B0-BC1C-4585-B3BF-3BF5125E3FD0}" presName="invisiNode" presStyleLbl="node1" presStyleIdx="2" presStyleCnt="3"/>
      <dgm:spPr/>
    </dgm:pt>
    <dgm:pt modelId="{8B35FA70-124B-489B-AA6F-B4FC2DEDB052}" type="pres">
      <dgm:prSet presAssocID="{CC4548B0-BC1C-4585-B3BF-3BF5125E3FD0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48BBD19-6556-444F-B9D2-B3A82B0E7B5E}" type="presOf" srcId="{C5B7C0A4-6473-4CA4-9ABB-0A766A291AF2}" destId="{52E488E2-DBFB-487C-8FEB-FD85ED7835E0}" srcOrd="0" destOrd="0" presId="urn:microsoft.com/office/officeart/2005/8/layout/hList7"/>
    <dgm:cxn modelId="{DDEFBE48-D283-4884-8FA3-4B271A999773}" type="presOf" srcId="{69CC4A3A-8E00-4ED0-B0FA-06F9B82D2CAD}" destId="{A78E0A69-9C58-437C-A262-66A0E0E1160B}" srcOrd="0" destOrd="0" presId="urn:microsoft.com/office/officeart/2005/8/layout/hList7"/>
    <dgm:cxn modelId="{FA07E769-A9DD-4874-8F44-186D59E15B18}" srcId="{6C4AC8A0-0184-49B2-8C50-60590B98FC7F}" destId="{C5B7C0A4-6473-4CA4-9ABB-0A766A291AF2}" srcOrd="1" destOrd="0" parTransId="{6F96EF75-25FC-4589-8D11-9B994E7A38A3}" sibTransId="{E34913D9-279A-432F-878D-5F883F6BE3CB}"/>
    <dgm:cxn modelId="{8DFFB76C-F55E-451B-A898-7B1341EC14D7}" srcId="{6C4AC8A0-0184-49B2-8C50-60590B98FC7F}" destId="{CC4548B0-BC1C-4585-B3BF-3BF5125E3FD0}" srcOrd="2" destOrd="0" parTransId="{6C2BE066-CAD5-4054-8D41-EF366B93EB00}" sibTransId="{B4AEF250-A8B5-4F64-AF71-AD8C81452C24}"/>
    <dgm:cxn modelId="{1AD4AC4E-580F-4DD8-834F-A8F847F5F88B}" type="presOf" srcId="{C5B7C0A4-6473-4CA4-9ABB-0A766A291AF2}" destId="{ED54C3F0-90C0-4210-811A-3C5B77D1FBD1}" srcOrd="1" destOrd="0" presId="urn:microsoft.com/office/officeart/2005/8/layout/hList7"/>
    <dgm:cxn modelId="{DFFD8E7C-75F4-430F-8C9B-85296EDDF2D8}" type="presOf" srcId="{593A64BC-BFAE-4E07-A25F-6B2BA056E02D}" destId="{A5878F42-BD68-4E5E-8A04-46C9E5572623}" srcOrd="1" destOrd="0" presId="urn:microsoft.com/office/officeart/2005/8/layout/hList7"/>
    <dgm:cxn modelId="{0EEE0B93-47A9-40EC-9C36-D71CCC462E16}" type="presOf" srcId="{CC4548B0-BC1C-4585-B3BF-3BF5125E3FD0}" destId="{46D81B09-9A00-4058-A814-2E60611ABDBB}" srcOrd="0" destOrd="0" presId="urn:microsoft.com/office/officeart/2005/8/layout/hList7"/>
    <dgm:cxn modelId="{8D7D40A2-0225-4B48-8EED-952778C86135}" type="presOf" srcId="{6C4AC8A0-0184-49B2-8C50-60590B98FC7F}" destId="{281151AB-9928-4ECD-A91E-ADE894620119}" srcOrd="0" destOrd="0" presId="urn:microsoft.com/office/officeart/2005/8/layout/hList7"/>
    <dgm:cxn modelId="{A2D5C8D6-753E-4646-A64F-1A90A9949133}" srcId="{6C4AC8A0-0184-49B2-8C50-60590B98FC7F}" destId="{593A64BC-BFAE-4E07-A25F-6B2BA056E02D}" srcOrd="0" destOrd="0" parTransId="{5CAA8562-C351-44DC-9760-BA4EA9839076}" sibTransId="{69CC4A3A-8E00-4ED0-B0FA-06F9B82D2CAD}"/>
    <dgm:cxn modelId="{BD2BC9F4-A73F-49C5-B484-0E872B2098D2}" type="presOf" srcId="{CC4548B0-BC1C-4585-B3BF-3BF5125E3FD0}" destId="{3F543C1F-3830-4A50-B177-220DD8E6516F}" srcOrd="1" destOrd="0" presId="urn:microsoft.com/office/officeart/2005/8/layout/hList7"/>
    <dgm:cxn modelId="{990C52F6-5789-4BCD-AA7C-8BD04A048FA2}" type="presOf" srcId="{593A64BC-BFAE-4E07-A25F-6B2BA056E02D}" destId="{E88F6B4F-1346-490F-9F38-A65039659977}" srcOrd="0" destOrd="0" presId="urn:microsoft.com/office/officeart/2005/8/layout/hList7"/>
    <dgm:cxn modelId="{ABF082FA-FFC1-4EDA-BD38-E50447B38D86}" type="presOf" srcId="{E34913D9-279A-432F-878D-5F883F6BE3CB}" destId="{310AAAAA-B587-4544-83C8-219AFB4E9D90}" srcOrd="0" destOrd="0" presId="urn:microsoft.com/office/officeart/2005/8/layout/hList7"/>
    <dgm:cxn modelId="{5833A91D-BF8A-4B70-967C-DC37947221C5}" type="presParOf" srcId="{281151AB-9928-4ECD-A91E-ADE894620119}" destId="{706FEB91-2E07-47D2-A50D-93D2843D91EE}" srcOrd="0" destOrd="0" presId="urn:microsoft.com/office/officeart/2005/8/layout/hList7"/>
    <dgm:cxn modelId="{1F74D969-61CC-478D-B3FE-27D3A6A22C7B}" type="presParOf" srcId="{281151AB-9928-4ECD-A91E-ADE894620119}" destId="{D3632555-4B71-4F1E-96F7-B9CA073B9BD3}" srcOrd="1" destOrd="0" presId="urn:microsoft.com/office/officeart/2005/8/layout/hList7"/>
    <dgm:cxn modelId="{1CE103C4-3AD6-463E-A6E2-5E9E826D6A48}" type="presParOf" srcId="{D3632555-4B71-4F1E-96F7-B9CA073B9BD3}" destId="{D8E7F523-28AA-48B3-87DB-C0CBBC87EF7D}" srcOrd="0" destOrd="0" presId="urn:microsoft.com/office/officeart/2005/8/layout/hList7"/>
    <dgm:cxn modelId="{26B6514C-24B2-4BF4-BC56-8929815D009C}" type="presParOf" srcId="{D8E7F523-28AA-48B3-87DB-C0CBBC87EF7D}" destId="{E88F6B4F-1346-490F-9F38-A65039659977}" srcOrd="0" destOrd="0" presId="urn:microsoft.com/office/officeart/2005/8/layout/hList7"/>
    <dgm:cxn modelId="{BA6A95C6-CF23-4205-8B69-9B2F3C226EBF}" type="presParOf" srcId="{D8E7F523-28AA-48B3-87DB-C0CBBC87EF7D}" destId="{A5878F42-BD68-4E5E-8A04-46C9E5572623}" srcOrd="1" destOrd="0" presId="urn:microsoft.com/office/officeart/2005/8/layout/hList7"/>
    <dgm:cxn modelId="{EC2DEBD0-D4C2-47AD-BE98-F148CED38DC9}" type="presParOf" srcId="{D8E7F523-28AA-48B3-87DB-C0CBBC87EF7D}" destId="{7F7E39F7-6FC4-41A6-A72D-AC914BB5FC60}" srcOrd="2" destOrd="0" presId="urn:microsoft.com/office/officeart/2005/8/layout/hList7"/>
    <dgm:cxn modelId="{2EA38972-2466-46C4-86BE-AC6E7166F874}" type="presParOf" srcId="{D8E7F523-28AA-48B3-87DB-C0CBBC87EF7D}" destId="{B87C07B5-ECC5-4AD6-AA6D-C26DF7C5F7E8}" srcOrd="3" destOrd="0" presId="urn:microsoft.com/office/officeart/2005/8/layout/hList7"/>
    <dgm:cxn modelId="{CBE647A8-857E-42D1-9909-8B692C4F6240}" type="presParOf" srcId="{D3632555-4B71-4F1E-96F7-B9CA073B9BD3}" destId="{A78E0A69-9C58-437C-A262-66A0E0E1160B}" srcOrd="1" destOrd="0" presId="urn:microsoft.com/office/officeart/2005/8/layout/hList7"/>
    <dgm:cxn modelId="{D5AA344C-B4E4-458B-897D-A21CF018FB63}" type="presParOf" srcId="{D3632555-4B71-4F1E-96F7-B9CA073B9BD3}" destId="{264AFDC6-B4BB-48CC-8E0C-3BAD35F54BBB}" srcOrd="2" destOrd="0" presId="urn:microsoft.com/office/officeart/2005/8/layout/hList7"/>
    <dgm:cxn modelId="{0F739D97-189E-47D7-9966-32DE6A4F1860}" type="presParOf" srcId="{264AFDC6-B4BB-48CC-8E0C-3BAD35F54BBB}" destId="{52E488E2-DBFB-487C-8FEB-FD85ED7835E0}" srcOrd="0" destOrd="0" presId="urn:microsoft.com/office/officeart/2005/8/layout/hList7"/>
    <dgm:cxn modelId="{6C6150F5-2F0C-4BA8-B633-59B0403470A9}" type="presParOf" srcId="{264AFDC6-B4BB-48CC-8E0C-3BAD35F54BBB}" destId="{ED54C3F0-90C0-4210-811A-3C5B77D1FBD1}" srcOrd="1" destOrd="0" presId="urn:microsoft.com/office/officeart/2005/8/layout/hList7"/>
    <dgm:cxn modelId="{81F13A15-085D-4128-9010-C8F9010E203A}" type="presParOf" srcId="{264AFDC6-B4BB-48CC-8E0C-3BAD35F54BBB}" destId="{8314938E-E661-4EF6-AFEA-AC17F354D544}" srcOrd="2" destOrd="0" presId="urn:microsoft.com/office/officeart/2005/8/layout/hList7"/>
    <dgm:cxn modelId="{948B881A-9BB8-4022-AADC-51D4532B1826}" type="presParOf" srcId="{264AFDC6-B4BB-48CC-8E0C-3BAD35F54BBB}" destId="{039C80A0-2F7F-43DF-B375-CE7A0492E4D9}" srcOrd="3" destOrd="0" presId="urn:microsoft.com/office/officeart/2005/8/layout/hList7"/>
    <dgm:cxn modelId="{1F6352B4-F539-4599-B517-19D703E65160}" type="presParOf" srcId="{D3632555-4B71-4F1E-96F7-B9CA073B9BD3}" destId="{310AAAAA-B587-4544-83C8-219AFB4E9D90}" srcOrd="3" destOrd="0" presId="urn:microsoft.com/office/officeart/2005/8/layout/hList7"/>
    <dgm:cxn modelId="{0FC40242-3992-4107-91FB-3D083BB59660}" type="presParOf" srcId="{D3632555-4B71-4F1E-96F7-B9CA073B9BD3}" destId="{CF1E0170-EB02-4CB0-9478-344019249807}" srcOrd="4" destOrd="0" presId="urn:microsoft.com/office/officeart/2005/8/layout/hList7"/>
    <dgm:cxn modelId="{995CB389-343C-42AB-ABBB-BA8AF9E13A38}" type="presParOf" srcId="{CF1E0170-EB02-4CB0-9478-344019249807}" destId="{46D81B09-9A00-4058-A814-2E60611ABDBB}" srcOrd="0" destOrd="0" presId="urn:microsoft.com/office/officeart/2005/8/layout/hList7"/>
    <dgm:cxn modelId="{E05440A6-68A8-4D7A-93D1-CE8EEFD8CF9D}" type="presParOf" srcId="{CF1E0170-EB02-4CB0-9478-344019249807}" destId="{3F543C1F-3830-4A50-B177-220DD8E6516F}" srcOrd="1" destOrd="0" presId="urn:microsoft.com/office/officeart/2005/8/layout/hList7"/>
    <dgm:cxn modelId="{97BD083C-0E4C-49A6-A2DD-885BAFB9896E}" type="presParOf" srcId="{CF1E0170-EB02-4CB0-9478-344019249807}" destId="{3FB001B8-5516-4E62-A490-22B877BC2246}" srcOrd="2" destOrd="0" presId="urn:microsoft.com/office/officeart/2005/8/layout/hList7"/>
    <dgm:cxn modelId="{4710EF58-DEBA-4030-B017-043A6F374902}" type="presParOf" srcId="{CF1E0170-EB02-4CB0-9478-344019249807}" destId="{8B35FA70-124B-489B-AA6F-B4FC2DEDB05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DE369E-C058-4A56-AACC-23A4C3C3B4F0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9B2CED1-81DF-4CD9-AA20-92F2DA260C63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Derecha o</a:t>
          </a:r>
        </a:p>
        <a:p>
          <a:r>
            <a:rPr lang="es-EC" dirty="0">
              <a:solidFill>
                <a:schemeClr val="tx1"/>
              </a:solidFill>
            </a:rPr>
            <a:t> Capitalismo</a:t>
          </a:r>
        </a:p>
      </dgm:t>
    </dgm:pt>
    <dgm:pt modelId="{8C945862-6F6A-4DAC-9836-0D4C1032FAC6}" type="parTrans" cxnId="{07E44633-31F6-4E8C-9E8F-D868F3F233E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C41D0E8-8EE7-404B-96F1-46F3586CC700}" type="sibTrans" cxnId="{07E44633-31F6-4E8C-9E8F-D868F3F233E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16D7BF-18CB-4977-B819-9FEF6935214B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Libre Mercado</a:t>
          </a:r>
        </a:p>
      </dgm:t>
    </dgm:pt>
    <dgm:pt modelId="{54A64187-FB22-4EF0-A391-C9B097A6EFD8}" type="parTrans" cxnId="{1048BB83-00D8-47DF-8E26-AD317277864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41A61AF-474C-47AA-B727-B1813C77169F}" type="sibTrans" cxnId="{1048BB83-00D8-47DF-8E26-AD317277864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C1FF4ED-0C28-490B-83F2-BF2676947124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Mano Invisible</a:t>
          </a:r>
        </a:p>
      </dgm:t>
    </dgm:pt>
    <dgm:pt modelId="{CFE5C5C9-9249-45F7-BB0C-7BE820674873}" type="parTrans" cxnId="{AF92125D-C6DD-443C-9F9B-6BDB19B8065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FFCFFB1-5ED1-4C48-B82D-F6F65E1F78A4}" type="sibTrans" cxnId="{AF92125D-C6DD-443C-9F9B-6BDB19B8065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2260B3C-130D-45C0-847F-9981FE1F5EE2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Estado pequeño</a:t>
          </a:r>
        </a:p>
      </dgm:t>
    </dgm:pt>
    <dgm:pt modelId="{BA718EF3-1FB2-4487-AA36-7170B9E13B56}" type="parTrans" cxnId="{71A912FC-FBE4-405A-874B-17E1A91C1A8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4A65936-9584-4897-B0F2-860BB673BCF2}" type="sibTrans" cxnId="{71A912FC-FBE4-405A-874B-17E1A91C1A8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E0D447D-D14C-4D4B-8E32-26206B3851A3}" type="pres">
      <dgm:prSet presAssocID="{0DDE369E-C058-4A56-AACC-23A4C3C3B4F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04D5E09-363B-4B57-B34D-ECE053AD246B}" type="pres">
      <dgm:prSet presAssocID="{C9B2CED1-81DF-4CD9-AA20-92F2DA260C63}" presName="root1" presStyleCnt="0"/>
      <dgm:spPr/>
    </dgm:pt>
    <dgm:pt modelId="{D1E9E87A-C4EF-429F-BB0D-798CFBCBDE66}" type="pres">
      <dgm:prSet presAssocID="{C9B2CED1-81DF-4CD9-AA20-92F2DA260C63}" presName="LevelOneTextNode" presStyleLbl="node0" presStyleIdx="0" presStyleCnt="1">
        <dgm:presLayoutVars>
          <dgm:chPref val="3"/>
        </dgm:presLayoutVars>
      </dgm:prSet>
      <dgm:spPr/>
    </dgm:pt>
    <dgm:pt modelId="{B5931E8C-08DE-453C-BA53-BE01951CD273}" type="pres">
      <dgm:prSet presAssocID="{C9B2CED1-81DF-4CD9-AA20-92F2DA260C63}" presName="level2hierChild" presStyleCnt="0"/>
      <dgm:spPr/>
    </dgm:pt>
    <dgm:pt modelId="{E41F6146-DDDB-4A51-99FE-81A538D02B54}" type="pres">
      <dgm:prSet presAssocID="{54A64187-FB22-4EF0-A391-C9B097A6EFD8}" presName="conn2-1" presStyleLbl="parChTrans1D2" presStyleIdx="0" presStyleCnt="3"/>
      <dgm:spPr/>
    </dgm:pt>
    <dgm:pt modelId="{45AA6D6A-B51A-4147-A94B-D0A01B44C183}" type="pres">
      <dgm:prSet presAssocID="{54A64187-FB22-4EF0-A391-C9B097A6EFD8}" presName="connTx" presStyleLbl="parChTrans1D2" presStyleIdx="0" presStyleCnt="3"/>
      <dgm:spPr/>
    </dgm:pt>
    <dgm:pt modelId="{234B05EB-6139-40D4-8034-2F35CBD1005F}" type="pres">
      <dgm:prSet presAssocID="{5A16D7BF-18CB-4977-B819-9FEF6935214B}" presName="root2" presStyleCnt="0"/>
      <dgm:spPr/>
    </dgm:pt>
    <dgm:pt modelId="{7B748C6E-C57C-4345-8280-491ACD6365A6}" type="pres">
      <dgm:prSet presAssocID="{5A16D7BF-18CB-4977-B819-9FEF6935214B}" presName="LevelTwoTextNode" presStyleLbl="node2" presStyleIdx="0" presStyleCnt="3">
        <dgm:presLayoutVars>
          <dgm:chPref val="3"/>
        </dgm:presLayoutVars>
      </dgm:prSet>
      <dgm:spPr/>
    </dgm:pt>
    <dgm:pt modelId="{F37D0F02-1877-40E8-8E2C-D6DD99772275}" type="pres">
      <dgm:prSet presAssocID="{5A16D7BF-18CB-4977-B819-9FEF6935214B}" presName="level3hierChild" presStyleCnt="0"/>
      <dgm:spPr/>
    </dgm:pt>
    <dgm:pt modelId="{80BE4D58-6684-49EC-85D9-FBF414B2457C}" type="pres">
      <dgm:prSet presAssocID="{CFE5C5C9-9249-45F7-BB0C-7BE820674873}" presName="conn2-1" presStyleLbl="parChTrans1D2" presStyleIdx="1" presStyleCnt="3"/>
      <dgm:spPr/>
    </dgm:pt>
    <dgm:pt modelId="{A9928C02-32D8-4DBE-84E6-677AF699BDE1}" type="pres">
      <dgm:prSet presAssocID="{CFE5C5C9-9249-45F7-BB0C-7BE820674873}" presName="connTx" presStyleLbl="parChTrans1D2" presStyleIdx="1" presStyleCnt="3"/>
      <dgm:spPr/>
    </dgm:pt>
    <dgm:pt modelId="{C99989DA-3CBC-47BA-92FD-A7FF9EB53484}" type="pres">
      <dgm:prSet presAssocID="{BC1FF4ED-0C28-490B-83F2-BF2676947124}" presName="root2" presStyleCnt="0"/>
      <dgm:spPr/>
    </dgm:pt>
    <dgm:pt modelId="{E09063FA-A86E-4062-9A17-5C8B598ED1A3}" type="pres">
      <dgm:prSet presAssocID="{BC1FF4ED-0C28-490B-83F2-BF2676947124}" presName="LevelTwoTextNode" presStyleLbl="node2" presStyleIdx="1" presStyleCnt="3">
        <dgm:presLayoutVars>
          <dgm:chPref val="3"/>
        </dgm:presLayoutVars>
      </dgm:prSet>
      <dgm:spPr/>
    </dgm:pt>
    <dgm:pt modelId="{A22EABEE-2B1F-4083-A293-F7E702091872}" type="pres">
      <dgm:prSet presAssocID="{BC1FF4ED-0C28-490B-83F2-BF2676947124}" presName="level3hierChild" presStyleCnt="0"/>
      <dgm:spPr/>
    </dgm:pt>
    <dgm:pt modelId="{36FD523F-0A28-4690-9231-DB81EAA3DFB7}" type="pres">
      <dgm:prSet presAssocID="{BA718EF3-1FB2-4487-AA36-7170B9E13B56}" presName="conn2-1" presStyleLbl="parChTrans1D2" presStyleIdx="2" presStyleCnt="3"/>
      <dgm:spPr/>
    </dgm:pt>
    <dgm:pt modelId="{7D5759CC-A57A-4E46-89C9-C3FCCFEC17DC}" type="pres">
      <dgm:prSet presAssocID="{BA718EF3-1FB2-4487-AA36-7170B9E13B56}" presName="connTx" presStyleLbl="parChTrans1D2" presStyleIdx="2" presStyleCnt="3"/>
      <dgm:spPr/>
    </dgm:pt>
    <dgm:pt modelId="{75A45C33-9018-4022-B24D-C12917894AEB}" type="pres">
      <dgm:prSet presAssocID="{22260B3C-130D-45C0-847F-9981FE1F5EE2}" presName="root2" presStyleCnt="0"/>
      <dgm:spPr/>
    </dgm:pt>
    <dgm:pt modelId="{C4C2E27D-36E1-4327-B579-1FF51B0C7E94}" type="pres">
      <dgm:prSet presAssocID="{22260B3C-130D-45C0-847F-9981FE1F5EE2}" presName="LevelTwoTextNode" presStyleLbl="node2" presStyleIdx="2" presStyleCnt="3">
        <dgm:presLayoutVars>
          <dgm:chPref val="3"/>
        </dgm:presLayoutVars>
      </dgm:prSet>
      <dgm:spPr/>
    </dgm:pt>
    <dgm:pt modelId="{D9FFB1B7-3E0E-44C9-975F-9A809F19AF44}" type="pres">
      <dgm:prSet presAssocID="{22260B3C-130D-45C0-847F-9981FE1F5EE2}" presName="level3hierChild" presStyleCnt="0"/>
      <dgm:spPr/>
    </dgm:pt>
  </dgm:ptLst>
  <dgm:cxnLst>
    <dgm:cxn modelId="{462FA130-E43C-43C6-BEC7-D45E16F5D2DF}" type="presOf" srcId="{BA718EF3-1FB2-4487-AA36-7170B9E13B56}" destId="{36FD523F-0A28-4690-9231-DB81EAA3DFB7}" srcOrd="0" destOrd="0" presId="urn:microsoft.com/office/officeart/2008/layout/HorizontalMultiLevelHierarchy"/>
    <dgm:cxn modelId="{07E44633-31F6-4E8C-9E8F-D868F3F233E6}" srcId="{0DDE369E-C058-4A56-AACC-23A4C3C3B4F0}" destId="{C9B2CED1-81DF-4CD9-AA20-92F2DA260C63}" srcOrd="0" destOrd="0" parTransId="{8C945862-6F6A-4DAC-9836-0D4C1032FAC6}" sibTransId="{3C41D0E8-8EE7-404B-96F1-46F3586CC700}"/>
    <dgm:cxn modelId="{3937F95C-54AE-4F7E-A0A4-B9C5949D1143}" type="presOf" srcId="{22260B3C-130D-45C0-847F-9981FE1F5EE2}" destId="{C4C2E27D-36E1-4327-B579-1FF51B0C7E94}" srcOrd="0" destOrd="0" presId="urn:microsoft.com/office/officeart/2008/layout/HorizontalMultiLevelHierarchy"/>
    <dgm:cxn modelId="{AF92125D-C6DD-443C-9F9B-6BDB19B8065E}" srcId="{C9B2CED1-81DF-4CD9-AA20-92F2DA260C63}" destId="{BC1FF4ED-0C28-490B-83F2-BF2676947124}" srcOrd="1" destOrd="0" parTransId="{CFE5C5C9-9249-45F7-BB0C-7BE820674873}" sibTransId="{4FFCFFB1-5ED1-4C48-B82D-F6F65E1F78A4}"/>
    <dgm:cxn modelId="{DD7C2943-8C88-4D7F-87B4-E21E8C3764EF}" type="presOf" srcId="{BA718EF3-1FB2-4487-AA36-7170B9E13B56}" destId="{7D5759CC-A57A-4E46-89C9-C3FCCFEC17DC}" srcOrd="1" destOrd="0" presId="urn:microsoft.com/office/officeart/2008/layout/HorizontalMultiLevelHierarchy"/>
    <dgm:cxn modelId="{0F117963-7CCC-4836-B77A-08B244E7864F}" type="presOf" srcId="{BC1FF4ED-0C28-490B-83F2-BF2676947124}" destId="{E09063FA-A86E-4062-9A17-5C8B598ED1A3}" srcOrd="0" destOrd="0" presId="urn:microsoft.com/office/officeart/2008/layout/HorizontalMultiLevelHierarchy"/>
    <dgm:cxn modelId="{90A16576-FA53-4C83-BB5E-A08A40236C7B}" type="presOf" srcId="{54A64187-FB22-4EF0-A391-C9B097A6EFD8}" destId="{45AA6D6A-B51A-4147-A94B-D0A01B44C183}" srcOrd="1" destOrd="0" presId="urn:microsoft.com/office/officeart/2008/layout/HorizontalMultiLevelHierarchy"/>
    <dgm:cxn modelId="{B9EC8D79-9B9C-43EC-90F8-A983DAF09371}" type="presOf" srcId="{C9B2CED1-81DF-4CD9-AA20-92F2DA260C63}" destId="{D1E9E87A-C4EF-429F-BB0D-798CFBCBDE66}" srcOrd="0" destOrd="0" presId="urn:microsoft.com/office/officeart/2008/layout/HorizontalMultiLevelHierarchy"/>
    <dgm:cxn modelId="{1048BB83-00D8-47DF-8E26-AD3172778646}" srcId="{C9B2CED1-81DF-4CD9-AA20-92F2DA260C63}" destId="{5A16D7BF-18CB-4977-B819-9FEF6935214B}" srcOrd="0" destOrd="0" parTransId="{54A64187-FB22-4EF0-A391-C9B097A6EFD8}" sibTransId="{441A61AF-474C-47AA-B727-B1813C77169F}"/>
    <dgm:cxn modelId="{2A04C69C-6DF9-412B-A519-6CC9FA75DA86}" type="presOf" srcId="{54A64187-FB22-4EF0-A391-C9B097A6EFD8}" destId="{E41F6146-DDDB-4A51-99FE-81A538D02B54}" srcOrd="0" destOrd="0" presId="urn:microsoft.com/office/officeart/2008/layout/HorizontalMultiLevelHierarchy"/>
    <dgm:cxn modelId="{70D338BC-3662-4159-BFDA-7B7C08803EE1}" type="presOf" srcId="{5A16D7BF-18CB-4977-B819-9FEF6935214B}" destId="{7B748C6E-C57C-4345-8280-491ACD6365A6}" srcOrd="0" destOrd="0" presId="urn:microsoft.com/office/officeart/2008/layout/HorizontalMultiLevelHierarchy"/>
    <dgm:cxn modelId="{9352CACC-2462-4CF3-ABD2-20E3A0931765}" type="presOf" srcId="{0DDE369E-C058-4A56-AACC-23A4C3C3B4F0}" destId="{FE0D447D-D14C-4D4B-8E32-26206B3851A3}" srcOrd="0" destOrd="0" presId="urn:microsoft.com/office/officeart/2008/layout/HorizontalMultiLevelHierarchy"/>
    <dgm:cxn modelId="{312BCDD8-6827-40C3-821E-F85116DF3D24}" type="presOf" srcId="{CFE5C5C9-9249-45F7-BB0C-7BE820674873}" destId="{80BE4D58-6684-49EC-85D9-FBF414B2457C}" srcOrd="0" destOrd="0" presId="urn:microsoft.com/office/officeart/2008/layout/HorizontalMultiLevelHierarchy"/>
    <dgm:cxn modelId="{F8D543F0-1464-436E-B7FD-7329AB7EA8B9}" type="presOf" srcId="{CFE5C5C9-9249-45F7-BB0C-7BE820674873}" destId="{A9928C02-32D8-4DBE-84E6-677AF699BDE1}" srcOrd="1" destOrd="0" presId="urn:microsoft.com/office/officeart/2008/layout/HorizontalMultiLevelHierarchy"/>
    <dgm:cxn modelId="{71A912FC-FBE4-405A-874B-17E1A91C1A8D}" srcId="{C9B2CED1-81DF-4CD9-AA20-92F2DA260C63}" destId="{22260B3C-130D-45C0-847F-9981FE1F5EE2}" srcOrd="2" destOrd="0" parTransId="{BA718EF3-1FB2-4487-AA36-7170B9E13B56}" sibTransId="{D4A65936-9584-4897-B0F2-860BB673BCF2}"/>
    <dgm:cxn modelId="{61991404-69FD-4DF5-98ED-C1E5AAF3ED5D}" type="presParOf" srcId="{FE0D447D-D14C-4D4B-8E32-26206B3851A3}" destId="{E04D5E09-363B-4B57-B34D-ECE053AD246B}" srcOrd="0" destOrd="0" presId="urn:microsoft.com/office/officeart/2008/layout/HorizontalMultiLevelHierarchy"/>
    <dgm:cxn modelId="{7F4B3AAF-CD5B-4F9C-A0FB-C6DE49F7FD3C}" type="presParOf" srcId="{E04D5E09-363B-4B57-B34D-ECE053AD246B}" destId="{D1E9E87A-C4EF-429F-BB0D-798CFBCBDE66}" srcOrd="0" destOrd="0" presId="urn:microsoft.com/office/officeart/2008/layout/HorizontalMultiLevelHierarchy"/>
    <dgm:cxn modelId="{204097CB-8168-4379-BB2C-E55D5ADFE660}" type="presParOf" srcId="{E04D5E09-363B-4B57-B34D-ECE053AD246B}" destId="{B5931E8C-08DE-453C-BA53-BE01951CD273}" srcOrd="1" destOrd="0" presId="urn:microsoft.com/office/officeart/2008/layout/HorizontalMultiLevelHierarchy"/>
    <dgm:cxn modelId="{FBE90724-3541-4E1B-9E5A-000D8854A356}" type="presParOf" srcId="{B5931E8C-08DE-453C-BA53-BE01951CD273}" destId="{E41F6146-DDDB-4A51-99FE-81A538D02B54}" srcOrd="0" destOrd="0" presId="urn:microsoft.com/office/officeart/2008/layout/HorizontalMultiLevelHierarchy"/>
    <dgm:cxn modelId="{320B8612-76D2-4DB7-ABE1-2FEF8D336795}" type="presParOf" srcId="{E41F6146-DDDB-4A51-99FE-81A538D02B54}" destId="{45AA6D6A-B51A-4147-A94B-D0A01B44C183}" srcOrd="0" destOrd="0" presId="urn:microsoft.com/office/officeart/2008/layout/HorizontalMultiLevelHierarchy"/>
    <dgm:cxn modelId="{EF15DBF5-4CC0-4007-A780-B624854318D5}" type="presParOf" srcId="{B5931E8C-08DE-453C-BA53-BE01951CD273}" destId="{234B05EB-6139-40D4-8034-2F35CBD1005F}" srcOrd="1" destOrd="0" presId="urn:microsoft.com/office/officeart/2008/layout/HorizontalMultiLevelHierarchy"/>
    <dgm:cxn modelId="{07A3884C-A4AB-47D3-B05B-E9B0F78A4CBB}" type="presParOf" srcId="{234B05EB-6139-40D4-8034-2F35CBD1005F}" destId="{7B748C6E-C57C-4345-8280-491ACD6365A6}" srcOrd="0" destOrd="0" presId="urn:microsoft.com/office/officeart/2008/layout/HorizontalMultiLevelHierarchy"/>
    <dgm:cxn modelId="{BB201D9C-F07B-4887-95A0-E04A1732D582}" type="presParOf" srcId="{234B05EB-6139-40D4-8034-2F35CBD1005F}" destId="{F37D0F02-1877-40E8-8E2C-D6DD99772275}" srcOrd="1" destOrd="0" presId="urn:microsoft.com/office/officeart/2008/layout/HorizontalMultiLevelHierarchy"/>
    <dgm:cxn modelId="{595C363E-3E10-4E27-ACF7-6DC1DC2A6D21}" type="presParOf" srcId="{B5931E8C-08DE-453C-BA53-BE01951CD273}" destId="{80BE4D58-6684-49EC-85D9-FBF414B2457C}" srcOrd="2" destOrd="0" presId="urn:microsoft.com/office/officeart/2008/layout/HorizontalMultiLevelHierarchy"/>
    <dgm:cxn modelId="{1857F56C-3E2A-49EA-ABA1-16EDC550B01A}" type="presParOf" srcId="{80BE4D58-6684-49EC-85D9-FBF414B2457C}" destId="{A9928C02-32D8-4DBE-84E6-677AF699BDE1}" srcOrd="0" destOrd="0" presId="urn:microsoft.com/office/officeart/2008/layout/HorizontalMultiLevelHierarchy"/>
    <dgm:cxn modelId="{8208F5D1-50CE-430A-8D5C-1C7EDDBFDDE2}" type="presParOf" srcId="{B5931E8C-08DE-453C-BA53-BE01951CD273}" destId="{C99989DA-3CBC-47BA-92FD-A7FF9EB53484}" srcOrd="3" destOrd="0" presId="urn:microsoft.com/office/officeart/2008/layout/HorizontalMultiLevelHierarchy"/>
    <dgm:cxn modelId="{DA67B69C-22B0-4CC2-A223-A258948D6E4F}" type="presParOf" srcId="{C99989DA-3CBC-47BA-92FD-A7FF9EB53484}" destId="{E09063FA-A86E-4062-9A17-5C8B598ED1A3}" srcOrd="0" destOrd="0" presId="urn:microsoft.com/office/officeart/2008/layout/HorizontalMultiLevelHierarchy"/>
    <dgm:cxn modelId="{E94821E0-8037-4A42-80DE-977985AEAFFD}" type="presParOf" srcId="{C99989DA-3CBC-47BA-92FD-A7FF9EB53484}" destId="{A22EABEE-2B1F-4083-A293-F7E702091872}" srcOrd="1" destOrd="0" presId="urn:microsoft.com/office/officeart/2008/layout/HorizontalMultiLevelHierarchy"/>
    <dgm:cxn modelId="{F1514188-450B-4C20-8131-7686676D7DE7}" type="presParOf" srcId="{B5931E8C-08DE-453C-BA53-BE01951CD273}" destId="{36FD523F-0A28-4690-9231-DB81EAA3DFB7}" srcOrd="4" destOrd="0" presId="urn:microsoft.com/office/officeart/2008/layout/HorizontalMultiLevelHierarchy"/>
    <dgm:cxn modelId="{AB07D9C4-2F7F-4702-98D0-82B3BC1CE96A}" type="presParOf" srcId="{36FD523F-0A28-4690-9231-DB81EAA3DFB7}" destId="{7D5759CC-A57A-4E46-89C9-C3FCCFEC17DC}" srcOrd="0" destOrd="0" presId="urn:microsoft.com/office/officeart/2008/layout/HorizontalMultiLevelHierarchy"/>
    <dgm:cxn modelId="{1DA45442-59DD-4961-8C21-28FAE47D36FB}" type="presParOf" srcId="{B5931E8C-08DE-453C-BA53-BE01951CD273}" destId="{75A45C33-9018-4022-B24D-C12917894AEB}" srcOrd="5" destOrd="0" presId="urn:microsoft.com/office/officeart/2008/layout/HorizontalMultiLevelHierarchy"/>
    <dgm:cxn modelId="{A4F328A9-3407-4C7C-9945-54F7C1AD7438}" type="presParOf" srcId="{75A45C33-9018-4022-B24D-C12917894AEB}" destId="{C4C2E27D-36E1-4327-B579-1FF51B0C7E94}" srcOrd="0" destOrd="0" presId="urn:microsoft.com/office/officeart/2008/layout/HorizontalMultiLevelHierarchy"/>
    <dgm:cxn modelId="{9F2B1326-06F9-4C1E-AF38-7029968D24B9}" type="presParOf" srcId="{75A45C33-9018-4022-B24D-C12917894AEB}" destId="{D9FFB1B7-3E0E-44C9-975F-9A809F19AF4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DE369E-C058-4A56-AACC-23A4C3C3B4F0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9B2CED1-81DF-4CD9-AA20-92F2DA260C63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Izquierda o Comunismo</a:t>
          </a:r>
        </a:p>
      </dgm:t>
    </dgm:pt>
    <dgm:pt modelId="{8C945862-6F6A-4DAC-9836-0D4C1032FAC6}" type="parTrans" cxnId="{07E44633-31F6-4E8C-9E8F-D868F3F233E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C41D0E8-8EE7-404B-96F1-46F3586CC700}" type="sibTrans" cxnId="{07E44633-31F6-4E8C-9E8F-D868F3F233E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16D7BF-18CB-4977-B819-9FEF6935214B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Estado Totalitario</a:t>
          </a:r>
        </a:p>
      </dgm:t>
    </dgm:pt>
    <dgm:pt modelId="{54A64187-FB22-4EF0-A391-C9B097A6EFD8}" type="parTrans" cxnId="{1048BB83-00D8-47DF-8E26-AD317277864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41A61AF-474C-47AA-B727-B1813C77169F}" type="sibTrans" cxnId="{1048BB83-00D8-47DF-8E26-AD317277864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C1FF4ED-0C28-490B-83F2-BF2676947124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No hay sector privado</a:t>
          </a:r>
        </a:p>
      </dgm:t>
    </dgm:pt>
    <dgm:pt modelId="{CFE5C5C9-9249-45F7-BB0C-7BE820674873}" type="parTrans" cxnId="{AF92125D-C6DD-443C-9F9B-6BDB19B8065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FFCFFB1-5ED1-4C48-B82D-F6F65E1F78A4}" type="sibTrans" cxnId="{AF92125D-C6DD-443C-9F9B-6BDB19B8065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2260B3C-130D-45C0-847F-9981FE1F5EE2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No hay libre mercado</a:t>
          </a:r>
        </a:p>
      </dgm:t>
    </dgm:pt>
    <dgm:pt modelId="{BA718EF3-1FB2-4487-AA36-7170B9E13B56}" type="parTrans" cxnId="{71A912FC-FBE4-405A-874B-17E1A91C1A8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4A65936-9584-4897-B0F2-860BB673BCF2}" type="sibTrans" cxnId="{71A912FC-FBE4-405A-874B-17E1A91C1A8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E0D447D-D14C-4D4B-8E32-26206B3851A3}" type="pres">
      <dgm:prSet presAssocID="{0DDE369E-C058-4A56-AACC-23A4C3C3B4F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04D5E09-363B-4B57-B34D-ECE053AD246B}" type="pres">
      <dgm:prSet presAssocID="{C9B2CED1-81DF-4CD9-AA20-92F2DA260C63}" presName="root1" presStyleCnt="0"/>
      <dgm:spPr/>
    </dgm:pt>
    <dgm:pt modelId="{D1E9E87A-C4EF-429F-BB0D-798CFBCBDE66}" type="pres">
      <dgm:prSet presAssocID="{C9B2CED1-81DF-4CD9-AA20-92F2DA260C63}" presName="LevelOneTextNode" presStyleLbl="node0" presStyleIdx="0" presStyleCnt="1">
        <dgm:presLayoutVars>
          <dgm:chPref val="3"/>
        </dgm:presLayoutVars>
      </dgm:prSet>
      <dgm:spPr/>
    </dgm:pt>
    <dgm:pt modelId="{B5931E8C-08DE-453C-BA53-BE01951CD273}" type="pres">
      <dgm:prSet presAssocID="{C9B2CED1-81DF-4CD9-AA20-92F2DA260C63}" presName="level2hierChild" presStyleCnt="0"/>
      <dgm:spPr/>
    </dgm:pt>
    <dgm:pt modelId="{E41F6146-DDDB-4A51-99FE-81A538D02B54}" type="pres">
      <dgm:prSet presAssocID="{54A64187-FB22-4EF0-A391-C9B097A6EFD8}" presName="conn2-1" presStyleLbl="parChTrans1D2" presStyleIdx="0" presStyleCnt="3"/>
      <dgm:spPr/>
    </dgm:pt>
    <dgm:pt modelId="{45AA6D6A-B51A-4147-A94B-D0A01B44C183}" type="pres">
      <dgm:prSet presAssocID="{54A64187-FB22-4EF0-A391-C9B097A6EFD8}" presName="connTx" presStyleLbl="parChTrans1D2" presStyleIdx="0" presStyleCnt="3"/>
      <dgm:spPr/>
    </dgm:pt>
    <dgm:pt modelId="{234B05EB-6139-40D4-8034-2F35CBD1005F}" type="pres">
      <dgm:prSet presAssocID="{5A16D7BF-18CB-4977-B819-9FEF6935214B}" presName="root2" presStyleCnt="0"/>
      <dgm:spPr/>
    </dgm:pt>
    <dgm:pt modelId="{7B748C6E-C57C-4345-8280-491ACD6365A6}" type="pres">
      <dgm:prSet presAssocID="{5A16D7BF-18CB-4977-B819-9FEF6935214B}" presName="LevelTwoTextNode" presStyleLbl="node2" presStyleIdx="0" presStyleCnt="3">
        <dgm:presLayoutVars>
          <dgm:chPref val="3"/>
        </dgm:presLayoutVars>
      </dgm:prSet>
      <dgm:spPr/>
    </dgm:pt>
    <dgm:pt modelId="{F37D0F02-1877-40E8-8E2C-D6DD99772275}" type="pres">
      <dgm:prSet presAssocID="{5A16D7BF-18CB-4977-B819-9FEF6935214B}" presName="level3hierChild" presStyleCnt="0"/>
      <dgm:spPr/>
    </dgm:pt>
    <dgm:pt modelId="{80BE4D58-6684-49EC-85D9-FBF414B2457C}" type="pres">
      <dgm:prSet presAssocID="{CFE5C5C9-9249-45F7-BB0C-7BE820674873}" presName="conn2-1" presStyleLbl="parChTrans1D2" presStyleIdx="1" presStyleCnt="3"/>
      <dgm:spPr/>
    </dgm:pt>
    <dgm:pt modelId="{A9928C02-32D8-4DBE-84E6-677AF699BDE1}" type="pres">
      <dgm:prSet presAssocID="{CFE5C5C9-9249-45F7-BB0C-7BE820674873}" presName="connTx" presStyleLbl="parChTrans1D2" presStyleIdx="1" presStyleCnt="3"/>
      <dgm:spPr/>
    </dgm:pt>
    <dgm:pt modelId="{C99989DA-3CBC-47BA-92FD-A7FF9EB53484}" type="pres">
      <dgm:prSet presAssocID="{BC1FF4ED-0C28-490B-83F2-BF2676947124}" presName="root2" presStyleCnt="0"/>
      <dgm:spPr/>
    </dgm:pt>
    <dgm:pt modelId="{E09063FA-A86E-4062-9A17-5C8B598ED1A3}" type="pres">
      <dgm:prSet presAssocID="{BC1FF4ED-0C28-490B-83F2-BF2676947124}" presName="LevelTwoTextNode" presStyleLbl="node2" presStyleIdx="1" presStyleCnt="3">
        <dgm:presLayoutVars>
          <dgm:chPref val="3"/>
        </dgm:presLayoutVars>
      </dgm:prSet>
      <dgm:spPr/>
    </dgm:pt>
    <dgm:pt modelId="{A22EABEE-2B1F-4083-A293-F7E702091872}" type="pres">
      <dgm:prSet presAssocID="{BC1FF4ED-0C28-490B-83F2-BF2676947124}" presName="level3hierChild" presStyleCnt="0"/>
      <dgm:spPr/>
    </dgm:pt>
    <dgm:pt modelId="{36FD523F-0A28-4690-9231-DB81EAA3DFB7}" type="pres">
      <dgm:prSet presAssocID="{BA718EF3-1FB2-4487-AA36-7170B9E13B56}" presName="conn2-1" presStyleLbl="parChTrans1D2" presStyleIdx="2" presStyleCnt="3"/>
      <dgm:spPr/>
    </dgm:pt>
    <dgm:pt modelId="{7D5759CC-A57A-4E46-89C9-C3FCCFEC17DC}" type="pres">
      <dgm:prSet presAssocID="{BA718EF3-1FB2-4487-AA36-7170B9E13B56}" presName="connTx" presStyleLbl="parChTrans1D2" presStyleIdx="2" presStyleCnt="3"/>
      <dgm:spPr/>
    </dgm:pt>
    <dgm:pt modelId="{75A45C33-9018-4022-B24D-C12917894AEB}" type="pres">
      <dgm:prSet presAssocID="{22260B3C-130D-45C0-847F-9981FE1F5EE2}" presName="root2" presStyleCnt="0"/>
      <dgm:spPr/>
    </dgm:pt>
    <dgm:pt modelId="{C4C2E27D-36E1-4327-B579-1FF51B0C7E94}" type="pres">
      <dgm:prSet presAssocID="{22260B3C-130D-45C0-847F-9981FE1F5EE2}" presName="LevelTwoTextNode" presStyleLbl="node2" presStyleIdx="2" presStyleCnt="3">
        <dgm:presLayoutVars>
          <dgm:chPref val="3"/>
        </dgm:presLayoutVars>
      </dgm:prSet>
      <dgm:spPr/>
    </dgm:pt>
    <dgm:pt modelId="{D9FFB1B7-3E0E-44C9-975F-9A809F19AF44}" type="pres">
      <dgm:prSet presAssocID="{22260B3C-130D-45C0-847F-9981FE1F5EE2}" presName="level3hierChild" presStyleCnt="0"/>
      <dgm:spPr/>
    </dgm:pt>
  </dgm:ptLst>
  <dgm:cxnLst>
    <dgm:cxn modelId="{07E44633-31F6-4E8C-9E8F-D868F3F233E6}" srcId="{0DDE369E-C058-4A56-AACC-23A4C3C3B4F0}" destId="{C9B2CED1-81DF-4CD9-AA20-92F2DA260C63}" srcOrd="0" destOrd="0" parTransId="{8C945862-6F6A-4DAC-9836-0D4C1032FAC6}" sibTransId="{3C41D0E8-8EE7-404B-96F1-46F3586CC700}"/>
    <dgm:cxn modelId="{FFCE5139-8739-421E-AE39-8FDC39CF3102}" type="presOf" srcId="{0DDE369E-C058-4A56-AACC-23A4C3C3B4F0}" destId="{FE0D447D-D14C-4D4B-8E32-26206B3851A3}" srcOrd="0" destOrd="0" presId="urn:microsoft.com/office/officeart/2008/layout/HorizontalMultiLevelHierarchy"/>
    <dgm:cxn modelId="{97069C3F-833B-402A-B9B6-8A994DAC99CD}" type="presOf" srcId="{BA718EF3-1FB2-4487-AA36-7170B9E13B56}" destId="{36FD523F-0A28-4690-9231-DB81EAA3DFB7}" srcOrd="0" destOrd="0" presId="urn:microsoft.com/office/officeart/2008/layout/HorizontalMultiLevelHierarchy"/>
    <dgm:cxn modelId="{AF92125D-C6DD-443C-9F9B-6BDB19B8065E}" srcId="{C9B2CED1-81DF-4CD9-AA20-92F2DA260C63}" destId="{BC1FF4ED-0C28-490B-83F2-BF2676947124}" srcOrd="1" destOrd="0" parTransId="{CFE5C5C9-9249-45F7-BB0C-7BE820674873}" sibTransId="{4FFCFFB1-5ED1-4C48-B82D-F6F65E1F78A4}"/>
    <dgm:cxn modelId="{99726746-8584-45A4-87BD-EEA0EBC181FF}" type="presOf" srcId="{54A64187-FB22-4EF0-A391-C9B097A6EFD8}" destId="{45AA6D6A-B51A-4147-A94B-D0A01B44C183}" srcOrd="1" destOrd="0" presId="urn:microsoft.com/office/officeart/2008/layout/HorizontalMultiLevelHierarchy"/>
    <dgm:cxn modelId="{1048BB83-00D8-47DF-8E26-AD3172778646}" srcId="{C9B2CED1-81DF-4CD9-AA20-92F2DA260C63}" destId="{5A16D7BF-18CB-4977-B819-9FEF6935214B}" srcOrd="0" destOrd="0" parTransId="{54A64187-FB22-4EF0-A391-C9B097A6EFD8}" sibTransId="{441A61AF-474C-47AA-B727-B1813C77169F}"/>
    <dgm:cxn modelId="{09A4109A-4312-4455-B3A2-CBCAB52B1C33}" type="presOf" srcId="{CFE5C5C9-9249-45F7-BB0C-7BE820674873}" destId="{A9928C02-32D8-4DBE-84E6-677AF699BDE1}" srcOrd="1" destOrd="0" presId="urn:microsoft.com/office/officeart/2008/layout/HorizontalMultiLevelHierarchy"/>
    <dgm:cxn modelId="{F1031CBD-6EBA-4E56-BFEE-C4E321EA5316}" type="presOf" srcId="{C9B2CED1-81DF-4CD9-AA20-92F2DA260C63}" destId="{D1E9E87A-C4EF-429F-BB0D-798CFBCBDE66}" srcOrd="0" destOrd="0" presId="urn:microsoft.com/office/officeart/2008/layout/HorizontalMultiLevelHierarchy"/>
    <dgm:cxn modelId="{7C6FFDDE-6F71-4D58-9645-2A327C8FAAC0}" type="presOf" srcId="{54A64187-FB22-4EF0-A391-C9B097A6EFD8}" destId="{E41F6146-DDDB-4A51-99FE-81A538D02B54}" srcOrd="0" destOrd="0" presId="urn:microsoft.com/office/officeart/2008/layout/HorizontalMultiLevelHierarchy"/>
    <dgm:cxn modelId="{4A8DDDE5-1E47-487B-8279-4A6798148B14}" type="presOf" srcId="{22260B3C-130D-45C0-847F-9981FE1F5EE2}" destId="{C4C2E27D-36E1-4327-B579-1FF51B0C7E94}" srcOrd="0" destOrd="0" presId="urn:microsoft.com/office/officeart/2008/layout/HorizontalMultiLevelHierarchy"/>
    <dgm:cxn modelId="{CA8375E7-4026-4BFA-B7FD-3F51395DB243}" type="presOf" srcId="{5A16D7BF-18CB-4977-B819-9FEF6935214B}" destId="{7B748C6E-C57C-4345-8280-491ACD6365A6}" srcOrd="0" destOrd="0" presId="urn:microsoft.com/office/officeart/2008/layout/HorizontalMultiLevelHierarchy"/>
    <dgm:cxn modelId="{189501EB-A824-47C0-935C-1528252B2C18}" type="presOf" srcId="{BC1FF4ED-0C28-490B-83F2-BF2676947124}" destId="{E09063FA-A86E-4062-9A17-5C8B598ED1A3}" srcOrd="0" destOrd="0" presId="urn:microsoft.com/office/officeart/2008/layout/HorizontalMultiLevelHierarchy"/>
    <dgm:cxn modelId="{03122EEB-0923-4674-B7EC-043BD6A843D9}" type="presOf" srcId="{BA718EF3-1FB2-4487-AA36-7170B9E13B56}" destId="{7D5759CC-A57A-4E46-89C9-C3FCCFEC17DC}" srcOrd="1" destOrd="0" presId="urn:microsoft.com/office/officeart/2008/layout/HorizontalMultiLevelHierarchy"/>
    <dgm:cxn modelId="{2DE00FEF-36F1-4815-AEBB-B0484373F2B8}" type="presOf" srcId="{CFE5C5C9-9249-45F7-BB0C-7BE820674873}" destId="{80BE4D58-6684-49EC-85D9-FBF414B2457C}" srcOrd="0" destOrd="0" presId="urn:microsoft.com/office/officeart/2008/layout/HorizontalMultiLevelHierarchy"/>
    <dgm:cxn modelId="{71A912FC-FBE4-405A-874B-17E1A91C1A8D}" srcId="{C9B2CED1-81DF-4CD9-AA20-92F2DA260C63}" destId="{22260B3C-130D-45C0-847F-9981FE1F5EE2}" srcOrd="2" destOrd="0" parTransId="{BA718EF3-1FB2-4487-AA36-7170B9E13B56}" sibTransId="{D4A65936-9584-4897-B0F2-860BB673BCF2}"/>
    <dgm:cxn modelId="{523A7B4C-AA0B-4DBA-BF80-6D1A2E317F2E}" type="presParOf" srcId="{FE0D447D-D14C-4D4B-8E32-26206B3851A3}" destId="{E04D5E09-363B-4B57-B34D-ECE053AD246B}" srcOrd="0" destOrd="0" presId="urn:microsoft.com/office/officeart/2008/layout/HorizontalMultiLevelHierarchy"/>
    <dgm:cxn modelId="{2189FD19-B2CA-4EBC-8F95-585D44343CCD}" type="presParOf" srcId="{E04D5E09-363B-4B57-B34D-ECE053AD246B}" destId="{D1E9E87A-C4EF-429F-BB0D-798CFBCBDE66}" srcOrd="0" destOrd="0" presId="urn:microsoft.com/office/officeart/2008/layout/HorizontalMultiLevelHierarchy"/>
    <dgm:cxn modelId="{DB43410C-3CF5-4B61-8A29-6247C758F28C}" type="presParOf" srcId="{E04D5E09-363B-4B57-B34D-ECE053AD246B}" destId="{B5931E8C-08DE-453C-BA53-BE01951CD273}" srcOrd="1" destOrd="0" presId="urn:microsoft.com/office/officeart/2008/layout/HorizontalMultiLevelHierarchy"/>
    <dgm:cxn modelId="{D2D94662-2380-4DD7-9C5C-6537CB7A5AE3}" type="presParOf" srcId="{B5931E8C-08DE-453C-BA53-BE01951CD273}" destId="{E41F6146-DDDB-4A51-99FE-81A538D02B54}" srcOrd="0" destOrd="0" presId="urn:microsoft.com/office/officeart/2008/layout/HorizontalMultiLevelHierarchy"/>
    <dgm:cxn modelId="{F29ABE44-F19A-44C5-BB0C-BEFAA26E775C}" type="presParOf" srcId="{E41F6146-DDDB-4A51-99FE-81A538D02B54}" destId="{45AA6D6A-B51A-4147-A94B-D0A01B44C183}" srcOrd="0" destOrd="0" presId="urn:microsoft.com/office/officeart/2008/layout/HorizontalMultiLevelHierarchy"/>
    <dgm:cxn modelId="{AEAF3C6C-7CFD-42D8-A080-328FBAB0A4AB}" type="presParOf" srcId="{B5931E8C-08DE-453C-BA53-BE01951CD273}" destId="{234B05EB-6139-40D4-8034-2F35CBD1005F}" srcOrd="1" destOrd="0" presId="urn:microsoft.com/office/officeart/2008/layout/HorizontalMultiLevelHierarchy"/>
    <dgm:cxn modelId="{D349A55E-19CD-43D5-B779-89E48584CA23}" type="presParOf" srcId="{234B05EB-6139-40D4-8034-2F35CBD1005F}" destId="{7B748C6E-C57C-4345-8280-491ACD6365A6}" srcOrd="0" destOrd="0" presId="urn:microsoft.com/office/officeart/2008/layout/HorizontalMultiLevelHierarchy"/>
    <dgm:cxn modelId="{7EA775B8-F321-47B4-A942-4C03932FE90B}" type="presParOf" srcId="{234B05EB-6139-40D4-8034-2F35CBD1005F}" destId="{F37D0F02-1877-40E8-8E2C-D6DD99772275}" srcOrd="1" destOrd="0" presId="urn:microsoft.com/office/officeart/2008/layout/HorizontalMultiLevelHierarchy"/>
    <dgm:cxn modelId="{2687DBB8-ED07-45FB-AB17-5C7F9F1D02E7}" type="presParOf" srcId="{B5931E8C-08DE-453C-BA53-BE01951CD273}" destId="{80BE4D58-6684-49EC-85D9-FBF414B2457C}" srcOrd="2" destOrd="0" presId="urn:microsoft.com/office/officeart/2008/layout/HorizontalMultiLevelHierarchy"/>
    <dgm:cxn modelId="{BAC33AB1-37AF-42D2-A870-387E60AF9EEF}" type="presParOf" srcId="{80BE4D58-6684-49EC-85D9-FBF414B2457C}" destId="{A9928C02-32D8-4DBE-84E6-677AF699BDE1}" srcOrd="0" destOrd="0" presId="urn:microsoft.com/office/officeart/2008/layout/HorizontalMultiLevelHierarchy"/>
    <dgm:cxn modelId="{6361A4EB-8E16-4034-A0BA-27C47B22FA56}" type="presParOf" srcId="{B5931E8C-08DE-453C-BA53-BE01951CD273}" destId="{C99989DA-3CBC-47BA-92FD-A7FF9EB53484}" srcOrd="3" destOrd="0" presId="urn:microsoft.com/office/officeart/2008/layout/HorizontalMultiLevelHierarchy"/>
    <dgm:cxn modelId="{FE531E81-7BCF-46EF-A311-A04D9F335C7F}" type="presParOf" srcId="{C99989DA-3CBC-47BA-92FD-A7FF9EB53484}" destId="{E09063FA-A86E-4062-9A17-5C8B598ED1A3}" srcOrd="0" destOrd="0" presId="urn:microsoft.com/office/officeart/2008/layout/HorizontalMultiLevelHierarchy"/>
    <dgm:cxn modelId="{3835BFEF-ED34-46D0-B74D-127829E7FCDD}" type="presParOf" srcId="{C99989DA-3CBC-47BA-92FD-A7FF9EB53484}" destId="{A22EABEE-2B1F-4083-A293-F7E702091872}" srcOrd="1" destOrd="0" presId="urn:microsoft.com/office/officeart/2008/layout/HorizontalMultiLevelHierarchy"/>
    <dgm:cxn modelId="{15D111E6-1221-45B5-A031-98B57F65270B}" type="presParOf" srcId="{B5931E8C-08DE-453C-BA53-BE01951CD273}" destId="{36FD523F-0A28-4690-9231-DB81EAA3DFB7}" srcOrd="4" destOrd="0" presId="urn:microsoft.com/office/officeart/2008/layout/HorizontalMultiLevelHierarchy"/>
    <dgm:cxn modelId="{3A682D9D-3D42-475C-A146-0E0AC1D60364}" type="presParOf" srcId="{36FD523F-0A28-4690-9231-DB81EAA3DFB7}" destId="{7D5759CC-A57A-4E46-89C9-C3FCCFEC17DC}" srcOrd="0" destOrd="0" presId="urn:microsoft.com/office/officeart/2008/layout/HorizontalMultiLevelHierarchy"/>
    <dgm:cxn modelId="{0A6A2ADC-E052-48CB-8EF0-8DF973748E1A}" type="presParOf" srcId="{B5931E8C-08DE-453C-BA53-BE01951CD273}" destId="{75A45C33-9018-4022-B24D-C12917894AEB}" srcOrd="5" destOrd="0" presId="urn:microsoft.com/office/officeart/2008/layout/HorizontalMultiLevelHierarchy"/>
    <dgm:cxn modelId="{CE304AC1-F981-4D13-935F-E886509CE3A1}" type="presParOf" srcId="{75A45C33-9018-4022-B24D-C12917894AEB}" destId="{C4C2E27D-36E1-4327-B579-1FF51B0C7E94}" srcOrd="0" destOrd="0" presId="urn:microsoft.com/office/officeart/2008/layout/HorizontalMultiLevelHierarchy"/>
    <dgm:cxn modelId="{6ACD30CF-0033-479C-971F-7019B47FD5F4}" type="presParOf" srcId="{75A45C33-9018-4022-B24D-C12917894AEB}" destId="{D9FFB1B7-3E0E-44C9-975F-9A809F19AF4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DE369E-C058-4A56-AACC-23A4C3C3B4F0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9B2CED1-81DF-4CD9-AA20-92F2DA260C63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Centro o Socialismo</a:t>
          </a:r>
        </a:p>
      </dgm:t>
    </dgm:pt>
    <dgm:pt modelId="{8C945862-6F6A-4DAC-9836-0D4C1032FAC6}" type="parTrans" cxnId="{07E44633-31F6-4E8C-9E8F-D868F3F233E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C41D0E8-8EE7-404B-96F1-46F3586CC700}" type="sibTrans" cxnId="{07E44633-31F6-4E8C-9E8F-D868F3F233E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16D7BF-18CB-4977-B819-9FEF6935214B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Estado Interventor</a:t>
          </a:r>
        </a:p>
      </dgm:t>
    </dgm:pt>
    <dgm:pt modelId="{54A64187-FB22-4EF0-A391-C9B097A6EFD8}" type="parTrans" cxnId="{1048BB83-00D8-47DF-8E26-AD317277864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41A61AF-474C-47AA-B727-B1813C77169F}" type="sibTrans" cxnId="{1048BB83-00D8-47DF-8E26-AD317277864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C1FF4ED-0C28-490B-83F2-BF2676947124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Promociona Derechos</a:t>
          </a:r>
        </a:p>
      </dgm:t>
    </dgm:pt>
    <dgm:pt modelId="{CFE5C5C9-9249-45F7-BB0C-7BE820674873}" type="parTrans" cxnId="{AF92125D-C6DD-443C-9F9B-6BDB19B8065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FFCFFB1-5ED1-4C48-B82D-F6F65E1F78A4}" type="sibTrans" cxnId="{AF92125D-C6DD-443C-9F9B-6BDB19B8065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2260B3C-130D-45C0-847F-9981FE1F5EE2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Mercado Regulado</a:t>
          </a:r>
        </a:p>
      </dgm:t>
    </dgm:pt>
    <dgm:pt modelId="{BA718EF3-1FB2-4487-AA36-7170B9E13B56}" type="parTrans" cxnId="{71A912FC-FBE4-405A-874B-17E1A91C1A8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4A65936-9584-4897-B0F2-860BB673BCF2}" type="sibTrans" cxnId="{71A912FC-FBE4-405A-874B-17E1A91C1A8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E0D447D-D14C-4D4B-8E32-26206B3851A3}" type="pres">
      <dgm:prSet presAssocID="{0DDE369E-C058-4A56-AACC-23A4C3C3B4F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04D5E09-363B-4B57-B34D-ECE053AD246B}" type="pres">
      <dgm:prSet presAssocID="{C9B2CED1-81DF-4CD9-AA20-92F2DA260C63}" presName="root1" presStyleCnt="0"/>
      <dgm:spPr/>
    </dgm:pt>
    <dgm:pt modelId="{D1E9E87A-C4EF-429F-BB0D-798CFBCBDE66}" type="pres">
      <dgm:prSet presAssocID="{C9B2CED1-81DF-4CD9-AA20-92F2DA260C63}" presName="LevelOneTextNode" presStyleLbl="node0" presStyleIdx="0" presStyleCnt="1">
        <dgm:presLayoutVars>
          <dgm:chPref val="3"/>
        </dgm:presLayoutVars>
      </dgm:prSet>
      <dgm:spPr/>
    </dgm:pt>
    <dgm:pt modelId="{B5931E8C-08DE-453C-BA53-BE01951CD273}" type="pres">
      <dgm:prSet presAssocID="{C9B2CED1-81DF-4CD9-AA20-92F2DA260C63}" presName="level2hierChild" presStyleCnt="0"/>
      <dgm:spPr/>
    </dgm:pt>
    <dgm:pt modelId="{E41F6146-DDDB-4A51-99FE-81A538D02B54}" type="pres">
      <dgm:prSet presAssocID="{54A64187-FB22-4EF0-A391-C9B097A6EFD8}" presName="conn2-1" presStyleLbl="parChTrans1D2" presStyleIdx="0" presStyleCnt="3"/>
      <dgm:spPr/>
    </dgm:pt>
    <dgm:pt modelId="{45AA6D6A-B51A-4147-A94B-D0A01B44C183}" type="pres">
      <dgm:prSet presAssocID="{54A64187-FB22-4EF0-A391-C9B097A6EFD8}" presName="connTx" presStyleLbl="parChTrans1D2" presStyleIdx="0" presStyleCnt="3"/>
      <dgm:spPr/>
    </dgm:pt>
    <dgm:pt modelId="{234B05EB-6139-40D4-8034-2F35CBD1005F}" type="pres">
      <dgm:prSet presAssocID="{5A16D7BF-18CB-4977-B819-9FEF6935214B}" presName="root2" presStyleCnt="0"/>
      <dgm:spPr/>
    </dgm:pt>
    <dgm:pt modelId="{7B748C6E-C57C-4345-8280-491ACD6365A6}" type="pres">
      <dgm:prSet presAssocID="{5A16D7BF-18CB-4977-B819-9FEF6935214B}" presName="LevelTwoTextNode" presStyleLbl="node2" presStyleIdx="0" presStyleCnt="3">
        <dgm:presLayoutVars>
          <dgm:chPref val="3"/>
        </dgm:presLayoutVars>
      </dgm:prSet>
      <dgm:spPr/>
    </dgm:pt>
    <dgm:pt modelId="{F37D0F02-1877-40E8-8E2C-D6DD99772275}" type="pres">
      <dgm:prSet presAssocID="{5A16D7BF-18CB-4977-B819-9FEF6935214B}" presName="level3hierChild" presStyleCnt="0"/>
      <dgm:spPr/>
    </dgm:pt>
    <dgm:pt modelId="{80BE4D58-6684-49EC-85D9-FBF414B2457C}" type="pres">
      <dgm:prSet presAssocID="{CFE5C5C9-9249-45F7-BB0C-7BE820674873}" presName="conn2-1" presStyleLbl="parChTrans1D2" presStyleIdx="1" presStyleCnt="3"/>
      <dgm:spPr/>
    </dgm:pt>
    <dgm:pt modelId="{A9928C02-32D8-4DBE-84E6-677AF699BDE1}" type="pres">
      <dgm:prSet presAssocID="{CFE5C5C9-9249-45F7-BB0C-7BE820674873}" presName="connTx" presStyleLbl="parChTrans1D2" presStyleIdx="1" presStyleCnt="3"/>
      <dgm:spPr/>
    </dgm:pt>
    <dgm:pt modelId="{C99989DA-3CBC-47BA-92FD-A7FF9EB53484}" type="pres">
      <dgm:prSet presAssocID="{BC1FF4ED-0C28-490B-83F2-BF2676947124}" presName="root2" presStyleCnt="0"/>
      <dgm:spPr/>
    </dgm:pt>
    <dgm:pt modelId="{E09063FA-A86E-4062-9A17-5C8B598ED1A3}" type="pres">
      <dgm:prSet presAssocID="{BC1FF4ED-0C28-490B-83F2-BF2676947124}" presName="LevelTwoTextNode" presStyleLbl="node2" presStyleIdx="1" presStyleCnt="3">
        <dgm:presLayoutVars>
          <dgm:chPref val="3"/>
        </dgm:presLayoutVars>
      </dgm:prSet>
      <dgm:spPr/>
    </dgm:pt>
    <dgm:pt modelId="{A22EABEE-2B1F-4083-A293-F7E702091872}" type="pres">
      <dgm:prSet presAssocID="{BC1FF4ED-0C28-490B-83F2-BF2676947124}" presName="level3hierChild" presStyleCnt="0"/>
      <dgm:spPr/>
    </dgm:pt>
    <dgm:pt modelId="{36FD523F-0A28-4690-9231-DB81EAA3DFB7}" type="pres">
      <dgm:prSet presAssocID="{BA718EF3-1FB2-4487-AA36-7170B9E13B56}" presName="conn2-1" presStyleLbl="parChTrans1D2" presStyleIdx="2" presStyleCnt="3"/>
      <dgm:spPr/>
    </dgm:pt>
    <dgm:pt modelId="{7D5759CC-A57A-4E46-89C9-C3FCCFEC17DC}" type="pres">
      <dgm:prSet presAssocID="{BA718EF3-1FB2-4487-AA36-7170B9E13B56}" presName="connTx" presStyleLbl="parChTrans1D2" presStyleIdx="2" presStyleCnt="3"/>
      <dgm:spPr/>
    </dgm:pt>
    <dgm:pt modelId="{75A45C33-9018-4022-B24D-C12917894AEB}" type="pres">
      <dgm:prSet presAssocID="{22260B3C-130D-45C0-847F-9981FE1F5EE2}" presName="root2" presStyleCnt="0"/>
      <dgm:spPr/>
    </dgm:pt>
    <dgm:pt modelId="{C4C2E27D-36E1-4327-B579-1FF51B0C7E94}" type="pres">
      <dgm:prSet presAssocID="{22260B3C-130D-45C0-847F-9981FE1F5EE2}" presName="LevelTwoTextNode" presStyleLbl="node2" presStyleIdx="2" presStyleCnt="3">
        <dgm:presLayoutVars>
          <dgm:chPref val="3"/>
        </dgm:presLayoutVars>
      </dgm:prSet>
      <dgm:spPr/>
    </dgm:pt>
    <dgm:pt modelId="{D9FFB1B7-3E0E-44C9-975F-9A809F19AF44}" type="pres">
      <dgm:prSet presAssocID="{22260B3C-130D-45C0-847F-9981FE1F5EE2}" presName="level3hierChild" presStyleCnt="0"/>
      <dgm:spPr/>
    </dgm:pt>
  </dgm:ptLst>
  <dgm:cxnLst>
    <dgm:cxn modelId="{D82C6B0A-09DA-4FA4-B680-63DD39324264}" type="presOf" srcId="{5A16D7BF-18CB-4977-B819-9FEF6935214B}" destId="{7B748C6E-C57C-4345-8280-491ACD6365A6}" srcOrd="0" destOrd="0" presId="urn:microsoft.com/office/officeart/2008/layout/HorizontalMultiLevelHierarchy"/>
    <dgm:cxn modelId="{33AF9C0D-118D-43D4-80C7-D63A71173FD8}" type="presOf" srcId="{BA718EF3-1FB2-4487-AA36-7170B9E13B56}" destId="{36FD523F-0A28-4690-9231-DB81EAA3DFB7}" srcOrd="0" destOrd="0" presId="urn:microsoft.com/office/officeart/2008/layout/HorizontalMultiLevelHierarchy"/>
    <dgm:cxn modelId="{15095F1B-3EF9-4223-9858-26D3BE11B626}" type="presOf" srcId="{CFE5C5C9-9249-45F7-BB0C-7BE820674873}" destId="{80BE4D58-6684-49EC-85D9-FBF414B2457C}" srcOrd="0" destOrd="0" presId="urn:microsoft.com/office/officeart/2008/layout/HorizontalMultiLevelHierarchy"/>
    <dgm:cxn modelId="{7966D523-50AA-45AD-A954-EBF339C25C5A}" type="presOf" srcId="{BC1FF4ED-0C28-490B-83F2-BF2676947124}" destId="{E09063FA-A86E-4062-9A17-5C8B598ED1A3}" srcOrd="0" destOrd="0" presId="urn:microsoft.com/office/officeart/2008/layout/HorizontalMultiLevelHierarchy"/>
    <dgm:cxn modelId="{3A02A029-6D7C-47E1-B503-4202A9F8B1A0}" type="presOf" srcId="{C9B2CED1-81DF-4CD9-AA20-92F2DA260C63}" destId="{D1E9E87A-C4EF-429F-BB0D-798CFBCBDE66}" srcOrd="0" destOrd="0" presId="urn:microsoft.com/office/officeart/2008/layout/HorizontalMultiLevelHierarchy"/>
    <dgm:cxn modelId="{07E44633-31F6-4E8C-9E8F-D868F3F233E6}" srcId="{0DDE369E-C058-4A56-AACC-23A4C3C3B4F0}" destId="{C9B2CED1-81DF-4CD9-AA20-92F2DA260C63}" srcOrd="0" destOrd="0" parTransId="{8C945862-6F6A-4DAC-9836-0D4C1032FAC6}" sibTransId="{3C41D0E8-8EE7-404B-96F1-46F3586CC700}"/>
    <dgm:cxn modelId="{FBA24035-4B55-42CE-A2B3-7355377ECE09}" type="presOf" srcId="{54A64187-FB22-4EF0-A391-C9B097A6EFD8}" destId="{45AA6D6A-B51A-4147-A94B-D0A01B44C183}" srcOrd="1" destOrd="0" presId="urn:microsoft.com/office/officeart/2008/layout/HorizontalMultiLevelHierarchy"/>
    <dgm:cxn modelId="{A0CD4E39-92E5-4EC5-8D6B-87EB9AC09F6A}" type="presOf" srcId="{BA718EF3-1FB2-4487-AA36-7170B9E13B56}" destId="{7D5759CC-A57A-4E46-89C9-C3FCCFEC17DC}" srcOrd="1" destOrd="0" presId="urn:microsoft.com/office/officeart/2008/layout/HorizontalMultiLevelHierarchy"/>
    <dgm:cxn modelId="{AF92125D-C6DD-443C-9F9B-6BDB19B8065E}" srcId="{C9B2CED1-81DF-4CD9-AA20-92F2DA260C63}" destId="{BC1FF4ED-0C28-490B-83F2-BF2676947124}" srcOrd="1" destOrd="0" parTransId="{CFE5C5C9-9249-45F7-BB0C-7BE820674873}" sibTransId="{4FFCFFB1-5ED1-4C48-B82D-F6F65E1F78A4}"/>
    <dgm:cxn modelId="{47732345-A57D-4351-BD99-C6078AF084B5}" type="presOf" srcId="{CFE5C5C9-9249-45F7-BB0C-7BE820674873}" destId="{A9928C02-32D8-4DBE-84E6-677AF699BDE1}" srcOrd="1" destOrd="0" presId="urn:microsoft.com/office/officeart/2008/layout/HorizontalMultiLevelHierarchy"/>
    <dgm:cxn modelId="{38709971-372E-4A76-BE2A-41635BAF63B4}" type="presOf" srcId="{22260B3C-130D-45C0-847F-9981FE1F5EE2}" destId="{C4C2E27D-36E1-4327-B579-1FF51B0C7E94}" srcOrd="0" destOrd="0" presId="urn:microsoft.com/office/officeart/2008/layout/HorizontalMultiLevelHierarchy"/>
    <dgm:cxn modelId="{1048BB83-00D8-47DF-8E26-AD3172778646}" srcId="{C9B2CED1-81DF-4CD9-AA20-92F2DA260C63}" destId="{5A16D7BF-18CB-4977-B819-9FEF6935214B}" srcOrd="0" destOrd="0" parTransId="{54A64187-FB22-4EF0-A391-C9B097A6EFD8}" sibTransId="{441A61AF-474C-47AA-B727-B1813C77169F}"/>
    <dgm:cxn modelId="{BCAA858D-249C-43DA-8722-2E673604A4BE}" type="presOf" srcId="{0DDE369E-C058-4A56-AACC-23A4C3C3B4F0}" destId="{FE0D447D-D14C-4D4B-8E32-26206B3851A3}" srcOrd="0" destOrd="0" presId="urn:microsoft.com/office/officeart/2008/layout/HorizontalMultiLevelHierarchy"/>
    <dgm:cxn modelId="{7F201DAE-FDFB-494E-A01C-C52339AB7CCA}" type="presOf" srcId="{54A64187-FB22-4EF0-A391-C9B097A6EFD8}" destId="{E41F6146-DDDB-4A51-99FE-81A538D02B54}" srcOrd="0" destOrd="0" presId="urn:microsoft.com/office/officeart/2008/layout/HorizontalMultiLevelHierarchy"/>
    <dgm:cxn modelId="{71A912FC-FBE4-405A-874B-17E1A91C1A8D}" srcId="{C9B2CED1-81DF-4CD9-AA20-92F2DA260C63}" destId="{22260B3C-130D-45C0-847F-9981FE1F5EE2}" srcOrd="2" destOrd="0" parTransId="{BA718EF3-1FB2-4487-AA36-7170B9E13B56}" sibTransId="{D4A65936-9584-4897-B0F2-860BB673BCF2}"/>
    <dgm:cxn modelId="{9C2BE293-A59E-4CD8-841D-23DFE193F7E2}" type="presParOf" srcId="{FE0D447D-D14C-4D4B-8E32-26206B3851A3}" destId="{E04D5E09-363B-4B57-B34D-ECE053AD246B}" srcOrd="0" destOrd="0" presId="urn:microsoft.com/office/officeart/2008/layout/HorizontalMultiLevelHierarchy"/>
    <dgm:cxn modelId="{3BEC7F5A-821C-4077-89E0-35F92A065325}" type="presParOf" srcId="{E04D5E09-363B-4B57-B34D-ECE053AD246B}" destId="{D1E9E87A-C4EF-429F-BB0D-798CFBCBDE66}" srcOrd="0" destOrd="0" presId="urn:microsoft.com/office/officeart/2008/layout/HorizontalMultiLevelHierarchy"/>
    <dgm:cxn modelId="{33E50D56-A8E2-4789-8C5F-D24579E4C18D}" type="presParOf" srcId="{E04D5E09-363B-4B57-B34D-ECE053AD246B}" destId="{B5931E8C-08DE-453C-BA53-BE01951CD273}" srcOrd="1" destOrd="0" presId="urn:microsoft.com/office/officeart/2008/layout/HorizontalMultiLevelHierarchy"/>
    <dgm:cxn modelId="{C341A156-9043-4751-A1D7-BE973B3D375D}" type="presParOf" srcId="{B5931E8C-08DE-453C-BA53-BE01951CD273}" destId="{E41F6146-DDDB-4A51-99FE-81A538D02B54}" srcOrd="0" destOrd="0" presId="urn:microsoft.com/office/officeart/2008/layout/HorizontalMultiLevelHierarchy"/>
    <dgm:cxn modelId="{BF5BAAE0-146A-4620-880E-F91204861201}" type="presParOf" srcId="{E41F6146-DDDB-4A51-99FE-81A538D02B54}" destId="{45AA6D6A-B51A-4147-A94B-D0A01B44C183}" srcOrd="0" destOrd="0" presId="urn:microsoft.com/office/officeart/2008/layout/HorizontalMultiLevelHierarchy"/>
    <dgm:cxn modelId="{48F006D5-4F82-44E8-B838-BCDA0AD74ACD}" type="presParOf" srcId="{B5931E8C-08DE-453C-BA53-BE01951CD273}" destId="{234B05EB-6139-40D4-8034-2F35CBD1005F}" srcOrd="1" destOrd="0" presId="urn:microsoft.com/office/officeart/2008/layout/HorizontalMultiLevelHierarchy"/>
    <dgm:cxn modelId="{A2B4D40F-56E7-46CD-9433-F89869675C9D}" type="presParOf" srcId="{234B05EB-6139-40D4-8034-2F35CBD1005F}" destId="{7B748C6E-C57C-4345-8280-491ACD6365A6}" srcOrd="0" destOrd="0" presId="urn:microsoft.com/office/officeart/2008/layout/HorizontalMultiLevelHierarchy"/>
    <dgm:cxn modelId="{30E723B8-C3D2-42AB-B1CB-265D327ECD76}" type="presParOf" srcId="{234B05EB-6139-40D4-8034-2F35CBD1005F}" destId="{F37D0F02-1877-40E8-8E2C-D6DD99772275}" srcOrd="1" destOrd="0" presId="urn:microsoft.com/office/officeart/2008/layout/HorizontalMultiLevelHierarchy"/>
    <dgm:cxn modelId="{E6E8EC63-6984-421F-8BB7-FEC379D49C26}" type="presParOf" srcId="{B5931E8C-08DE-453C-BA53-BE01951CD273}" destId="{80BE4D58-6684-49EC-85D9-FBF414B2457C}" srcOrd="2" destOrd="0" presId="urn:microsoft.com/office/officeart/2008/layout/HorizontalMultiLevelHierarchy"/>
    <dgm:cxn modelId="{67180126-3C81-4805-A2B3-E1BD191E3976}" type="presParOf" srcId="{80BE4D58-6684-49EC-85D9-FBF414B2457C}" destId="{A9928C02-32D8-4DBE-84E6-677AF699BDE1}" srcOrd="0" destOrd="0" presId="urn:microsoft.com/office/officeart/2008/layout/HorizontalMultiLevelHierarchy"/>
    <dgm:cxn modelId="{74D326FE-BA5A-4F54-B858-C5FFCECB9D06}" type="presParOf" srcId="{B5931E8C-08DE-453C-BA53-BE01951CD273}" destId="{C99989DA-3CBC-47BA-92FD-A7FF9EB53484}" srcOrd="3" destOrd="0" presId="urn:microsoft.com/office/officeart/2008/layout/HorizontalMultiLevelHierarchy"/>
    <dgm:cxn modelId="{C235F71D-5B79-4BFF-B3A4-F33AD496B684}" type="presParOf" srcId="{C99989DA-3CBC-47BA-92FD-A7FF9EB53484}" destId="{E09063FA-A86E-4062-9A17-5C8B598ED1A3}" srcOrd="0" destOrd="0" presId="urn:microsoft.com/office/officeart/2008/layout/HorizontalMultiLevelHierarchy"/>
    <dgm:cxn modelId="{370CB0C8-4F20-4314-85FB-B8B57C623421}" type="presParOf" srcId="{C99989DA-3CBC-47BA-92FD-A7FF9EB53484}" destId="{A22EABEE-2B1F-4083-A293-F7E702091872}" srcOrd="1" destOrd="0" presId="urn:microsoft.com/office/officeart/2008/layout/HorizontalMultiLevelHierarchy"/>
    <dgm:cxn modelId="{E7178C02-0379-4C5F-8B27-760AE5446E1C}" type="presParOf" srcId="{B5931E8C-08DE-453C-BA53-BE01951CD273}" destId="{36FD523F-0A28-4690-9231-DB81EAA3DFB7}" srcOrd="4" destOrd="0" presId="urn:microsoft.com/office/officeart/2008/layout/HorizontalMultiLevelHierarchy"/>
    <dgm:cxn modelId="{EE754865-03E4-498A-B317-07A46189B7D8}" type="presParOf" srcId="{36FD523F-0A28-4690-9231-DB81EAA3DFB7}" destId="{7D5759CC-A57A-4E46-89C9-C3FCCFEC17DC}" srcOrd="0" destOrd="0" presId="urn:microsoft.com/office/officeart/2008/layout/HorizontalMultiLevelHierarchy"/>
    <dgm:cxn modelId="{825D96B6-B322-4823-8439-D399E0FA669B}" type="presParOf" srcId="{B5931E8C-08DE-453C-BA53-BE01951CD273}" destId="{75A45C33-9018-4022-B24D-C12917894AEB}" srcOrd="5" destOrd="0" presId="urn:microsoft.com/office/officeart/2008/layout/HorizontalMultiLevelHierarchy"/>
    <dgm:cxn modelId="{925A4C0C-E233-48BD-B26D-7EAF022B7D55}" type="presParOf" srcId="{75A45C33-9018-4022-B24D-C12917894AEB}" destId="{C4C2E27D-36E1-4327-B579-1FF51B0C7E94}" srcOrd="0" destOrd="0" presId="urn:microsoft.com/office/officeart/2008/layout/HorizontalMultiLevelHierarchy"/>
    <dgm:cxn modelId="{3AE4A945-987A-4A3B-AEF6-55C63E4DB383}" type="presParOf" srcId="{75A45C33-9018-4022-B24D-C12917894AEB}" destId="{D9FFB1B7-3E0E-44C9-975F-9A809F19AF4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9B564D-FCCE-6540-855D-0E79C2E15CF5}" type="doc">
      <dgm:prSet loTypeId="urn:microsoft.com/office/officeart/2008/layout/VerticalCurvedList" loCatId="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6FCBA3CA-4A4B-324B-872A-D3AFB843A5CB}">
      <dgm:prSet phldrT="[Texto]"/>
      <dgm:spPr/>
      <dgm:t>
        <a:bodyPr/>
        <a:lstStyle/>
        <a:p>
          <a:r>
            <a:rPr lang="es-ES" dirty="0">
              <a:latin typeface="+mj-lt"/>
            </a:rPr>
            <a:t>1978 – Social demócrata</a:t>
          </a:r>
        </a:p>
      </dgm:t>
    </dgm:pt>
    <dgm:pt modelId="{BBB9CBC9-D698-9F4A-9D4D-78C050D018A2}" type="parTrans" cxnId="{949E5C58-0042-5745-B38C-3398590EF1B3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88BCF417-396F-F044-A84F-1D9CED9AFC97}" type="sibTrans" cxnId="{949E5C58-0042-5745-B38C-3398590EF1B3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58FBAE63-22DD-6044-A1C5-47604E27BD3F}">
      <dgm:prSet phldrT="[Texto]"/>
      <dgm:spPr/>
      <dgm:t>
        <a:bodyPr/>
        <a:lstStyle/>
        <a:p>
          <a:r>
            <a:rPr lang="es-ES" dirty="0">
              <a:latin typeface="+mj-lt"/>
            </a:rPr>
            <a:t>1998 – Neoliberal</a:t>
          </a:r>
        </a:p>
      </dgm:t>
    </dgm:pt>
    <dgm:pt modelId="{21D99F58-831D-0044-A55C-45CC3EF9AECB}" type="parTrans" cxnId="{84A150CE-140D-F140-A094-3257E48F8507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27466B9E-781C-EC40-A6C8-A38184D5234D}" type="sibTrans" cxnId="{84A150CE-140D-F140-A094-3257E48F8507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1348CDA4-E0C6-E740-B86C-E10A7218F2EB}">
      <dgm:prSet phldrT="[Texto]"/>
      <dgm:spPr/>
      <dgm:t>
        <a:bodyPr/>
        <a:lstStyle/>
        <a:p>
          <a:r>
            <a:rPr lang="es-ES" dirty="0">
              <a:latin typeface="+mj-lt"/>
            </a:rPr>
            <a:t>2008 – Socialista</a:t>
          </a:r>
        </a:p>
      </dgm:t>
    </dgm:pt>
    <dgm:pt modelId="{A3D57958-BD9F-9447-90E5-1222FBD3E280}" type="parTrans" cxnId="{1254D8BD-59B3-2B4A-8D80-9A792F88E2E0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E50E7464-893A-944C-816A-5C4BAA849FF6}" type="sibTrans" cxnId="{1254D8BD-59B3-2B4A-8D80-9A792F88E2E0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9BF3B074-F21B-B04D-9D5E-BDB7BC7B8EF4}" type="pres">
      <dgm:prSet presAssocID="{C79B564D-FCCE-6540-855D-0E79C2E15CF5}" presName="Name0" presStyleCnt="0">
        <dgm:presLayoutVars>
          <dgm:chMax val="7"/>
          <dgm:chPref val="7"/>
          <dgm:dir/>
        </dgm:presLayoutVars>
      </dgm:prSet>
      <dgm:spPr/>
    </dgm:pt>
    <dgm:pt modelId="{9393E426-7091-D044-B241-39A44B2F2000}" type="pres">
      <dgm:prSet presAssocID="{C79B564D-FCCE-6540-855D-0E79C2E15CF5}" presName="Name1" presStyleCnt="0"/>
      <dgm:spPr/>
    </dgm:pt>
    <dgm:pt modelId="{8785F12D-33F4-0F45-8462-A696FFF6D73F}" type="pres">
      <dgm:prSet presAssocID="{C79B564D-FCCE-6540-855D-0E79C2E15CF5}" presName="cycle" presStyleCnt="0"/>
      <dgm:spPr/>
    </dgm:pt>
    <dgm:pt modelId="{A59EF462-BF92-F447-A351-E430D5DBF53F}" type="pres">
      <dgm:prSet presAssocID="{C79B564D-FCCE-6540-855D-0E79C2E15CF5}" presName="srcNode" presStyleLbl="node1" presStyleIdx="0" presStyleCnt="3"/>
      <dgm:spPr/>
    </dgm:pt>
    <dgm:pt modelId="{DCD33C28-4111-2B48-BB16-72D4DFC25933}" type="pres">
      <dgm:prSet presAssocID="{C79B564D-FCCE-6540-855D-0E79C2E15CF5}" presName="conn" presStyleLbl="parChTrans1D2" presStyleIdx="0" presStyleCnt="1"/>
      <dgm:spPr/>
    </dgm:pt>
    <dgm:pt modelId="{BF709D86-7A5E-FD49-917B-1D675999139D}" type="pres">
      <dgm:prSet presAssocID="{C79B564D-FCCE-6540-855D-0E79C2E15CF5}" presName="extraNode" presStyleLbl="node1" presStyleIdx="0" presStyleCnt="3"/>
      <dgm:spPr/>
    </dgm:pt>
    <dgm:pt modelId="{69784938-6B9E-D44A-B558-1B67B744D99A}" type="pres">
      <dgm:prSet presAssocID="{C79B564D-FCCE-6540-855D-0E79C2E15CF5}" presName="dstNode" presStyleLbl="node1" presStyleIdx="0" presStyleCnt="3"/>
      <dgm:spPr/>
    </dgm:pt>
    <dgm:pt modelId="{1270CE31-9884-CE4F-BFA6-C846B376F60C}" type="pres">
      <dgm:prSet presAssocID="{6FCBA3CA-4A4B-324B-872A-D3AFB843A5CB}" presName="text_1" presStyleLbl="node1" presStyleIdx="0" presStyleCnt="3">
        <dgm:presLayoutVars>
          <dgm:bulletEnabled val="1"/>
        </dgm:presLayoutVars>
      </dgm:prSet>
      <dgm:spPr/>
    </dgm:pt>
    <dgm:pt modelId="{75096A45-5394-F74B-A4B5-ED4777DCC6FA}" type="pres">
      <dgm:prSet presAssocID="{6FCBA3CA-4A4B-324B-872A-D3AFB843A5CB}" presName="accent_1" presStyleCnt="0"/>
      <dgm:spPr/>
    </dgm:pt>
    <dgm:pt modelId="{3DD2FEAB-0A2E-544C-AA29-4A24DBA69E57}" type="pres">
      <dgm:prSet presAssocID="{6FCBA3CA-4A4B-324B-872A-D3AFB843A5CB}" presName="accentRepeatNode" presStyleLbl="solidFgAcc1" presStyleIdx="0" presStyleCnt="3"/>
      <dgm:spPr/>
    </dgm:pt>
    <dgm:pt modelId="{3AF70897-44B2-394F-B1E0-A662A6FC419B}" type="pres">
      <dgm:prSet presAssocID="{58FBAE63-22DD-6044-A1C5-47604E27BD3F}" presName="text_2" presStyleLbl="node1" presStyleIdx="1" presStyleCnt="3">
        <dgm:presLayoutVars>
          <dgm:bulletEnabled val="1"/>
        </dgm:presLayoutVars>
      </dgm:prSet>
      <dgm:spPr/>
    </dgm:pt>
    <dgm:pt modelId="{950AAEF5-45F4-224C-87D5-596C58A1BB1D}" type="pres">
      <dgm:prSet presAssocID="{58FBAE63-22DD-6044-A1C5-47604E27BD3F}" presName="accent_2" presStyleCnt="0"/>
      <dgm:spPr/>
    </dgm:pt>
    <dgm:pt modelId="{AE7EA526-AA35-9A4F-A83F-736DF4A898B7}" type="pres">
      <dgm:prSet presAssocID="{58FBAE63-22DD-6044-A1C5-47604E27BD3F}" presName="accentRepeatNode" presStyleLbl="solidFgAcc1" presStyleIdx="1" presStyleCnt="3"/>
      <dgm:spPr/>
    </dgm:pt>
    <dgm:pt modelId="{3891501C-A676-1F4D-87AB-EAA3AA95B925}" type="pres">
      <dgm:prSet presAssocID="{1348CDA4-E0C6-E740-B86C-E10A7218F2EB}" presName="text_3" presStyleLbl="node1" presStyleIdx="2" presStyleCnt="3">
        <dgm:presLayoutVars>
          <dgm:bulletEnabled val="1"/>
        </dgm:presLayoutVars>
      </dgm:prSet>
      <dgm:spPr/>
    </dgm:pt>
    <dgm:pt modelId="{049F6E47-5ECE-804A-9E82-507FDADFDE10}" type="pres">
      <dgm:prSet presAssocID="{1348CDA4-E0C6-E740-B86C-E10A7218F2EB}" presName="accent_3" presStyleCnt="0"/>
      <dgm:spPr/>
    </dgm:pt>
    <dgm:pt modelId="{5848C314-FB73-D640-973D-2FE27A63E574}" type="pres">
      <dgm:prSet presAssocID="{1348CDA4-E0C6-E740-B86C-E10A7218F2EB}" presName="accentRepeatNode" presStyleLbl="solidFgAcc1" presStyleIdx="2" presStyleCnt="3"/>
      <dgm:spPr/>
    </dgm:pt>
  </dgm:ptLst>
  <dgm:cxnLst>
    <dgm:cxn modelId="{B2A43D6B-4418-2542-9E11-8ACFF9839DBB}" type="presOf" srcId="{58FBAE63-22DD-6044-A1C5-47604E27BD3F}" destId="{3AF70897-44B2-394F-B1E0-A662A6FC419B}" srcOrd="0" destOrd="0" presId="urn:microsoft.com/office/officeart/2008/layout/VerticalCurvedList"/>
    <dgm:cxn modelId="{A2742B77-FED9-B94E-99E3-0A367984B874}" type="presOf" srcId="{6FCBA3CA-4A4B-324B-872A-D3AFB843A5CB}" destId="{1270CE31-9884-CE4F-BFA6-C846B376F60C}" srcOrd="0" destOrd="0" presId="urn:microsoft.com/office/officeart/2008/layout/VerticalCurvedList"/>
    <dgm:cxn modelId="{949E5C58-0042-5745-B38C-3398590EF1B3}" srcId="{C79B564D-FCCE-6540-855D-0E79C2E15CF5}" destId="{6FCBA3CA-4A4B-324B-872A-D3AFB843A5CB}" srcOrd="0" destOrd="0" parTransId="{BBB9CBC9-D698-9F4A-9D4D-78C050D018A2}" sibTransId="{88BCF417-396F-F044-A84F-1D9CED9AFC97}"/>
    <dgm:cxn modelId="{1254D8BD-59B3-2B4A-8D80-9A792F88E2E0}" srcId="{C79B564D-FCCE-6540-855D-0E79C2E15CF5}" destId="{1348CDA4-E0C6-E740-B86C-E10A7218F2EB}" srcOrd="2" destOrd="0" parTransId="{A3D57958-BD9F-9447-90E5-1222FBD3E280}" sibTransId="{E50E7464-893A-944C-816A-5C4BAA849FF6}"/>
    <dgm:cxn modelId="{7FF2F8C5-7935-0544-9C02-9F3C594F4F9A}" type="presOf" srcId="{1348CDA4-E0C6-E740-B86C-E10A7218F2EB}" destId="{3891501C-A676-1F4D-87AB-EAA3AA95B925}" srcOrd="0" destOrd="0" presId="urn:microsoft.com/office/officeart/2008/layout/VerticalCurvedList"/>
    <dgm:cxn modelId="{84A150CE-140D-F140-A094-3257E48F8507}" srcId="{C79B564D-FCCE-6540-855D-0E79C2E15CF5}" destId="{58FBAE63-22DD-6044-A1C5-47604E27BD3F}" srcOrd="1" destOrd="0" parTransId="{21D99F58-831D-0044-A55C-45CC3EF9AECB}" sibTransId="{27466B9E-781C-EC40-A6C8-A38184D5234D}"/>
    <dgm:cxn modelId="{71F1B0FC-7DF0-004D-9447-E06DBEA2B8A1}" type="presOf" srcId="{C79B564D-FCCE-6540-855D-0E79C2E15CF5}" destId="{9BF3B074-F21B-B04D-9D5E-BDB7BC7B8EF4}" srcOrd="0" destOrd="0" presId="urn:microsoft.com/office/officeart/2008/layout/VerticalCurvedList"/>
    <dgm:cxn modelId="{775811FF-4A68-7046-B7A7-6A9EFAFD9B5F}" type="presOf" srcId="{88BCF417-396F-F044-A84F-1D9CED9AFC97}" destId="{DCD33C28-4111-2B48-BB16-72D4DFC25933}" srcOrd="0" destOrd="0" presId="urn:microsoft.com/office/officeart/2008/layout/VerticalCurvedList"/>
    <dgm:cxn modelId="{B3183BC1-97E8-544C-B002-DDF4A16E5DFF}" type="presParOf" srcId="{9BF3B074-F21B-B04D-9D5E-BDB7BC7B8EF4}" destId="{9393E426-7091-D044-B241-39A44B2F2000}" srcOrd="0" destOrd="0" presId="urn:microsoft.com/office/officeart/2008/layout/VerticalCurvedList"/>
    <dgm:cxn modelId="{AD3C2CCF-B0AC-164D-8A26-00147FCB9E6E}" type="presParOf" srcId="{9393E426-7091-D044-B241-39A44B2F2000}" destId="{8785F12D-33F4-0F45-8462-A696FFF6D73F}" srcOrd="0" destOrd="0" presId="urn:microsoft.com/office/officeart/2008/layout/VerticalCurvedList"/>
    <dgm:cxn modelId="{DD1DF687-B9A2-544C-A6D9-C36F93BA6D2A}" type="presParOf" srcId="{8785F12D-33F4-0F45-8462-A696FFF6D73F}" destId="{A59EF462-BF92-F447-A351-E430D5DBF53F}" srcOrd="0" destOrd="0" presId="urn:microsoft.com/office/officeart/2008/layout/VerticalCurvedList"/>
    <dgm:cxn modelId="{F0075897-077D-604C-BA98-E7584390CA6C}" type="presParOf" srcId="{8785F12D-33F4-0F45-8462-A696FFF6D73F}" destId="{DCD33C28-4111-2B48-BB16-72D4DFC25933}" srcOrd="1" destOrd="0" presId="urn:microsoft.com/office/officeart/2008/layout/VerticalCurvedList"/>
    <dgm:cxn modelId="{643C336F-F5AF-AB43-B68A-961F9C052891}" type="presParOf" srcId="{8785F12D-33F4-0F45-8462-A696FFF6D73F}" destId="{BF709D86-7A5E-FD49-917B-1D675999139D}" srcOrd="2" destOrd="0" presId="urn:microsoft.com/office/officeart/2008/layout/VerticalCurvedList"/>
    <dgm:cxn modelId="{CE0C7232-7205-4D46-A6CF-E2A0CE1ACA03}" type="presParOf" srcId="{8785F12D-33F4-0F45-8462-A696FFF6D73F}" destId="{69784938-6B9E-D44A-B558-1B67B744D99A}" srcOrd="3" destOrd="0" presId="urn:microsoft.com/office/officeart/2008/layout/VerticalCurvedList"/>
    <dgm:cxn modelId="{7613DD0D-08D7-614D-AE74-DFE0592CC106}" type="presParOf" srcId="{9393E426-7091-D044-B241-39A44B2F2000}" destId="{1270CE31-9884-CE4F-BFA6-C846B376F60C}" srcOrd="1" destOrd="0" presId="urn:microsoft.com/office/officeart/2008/layout/VerticalCurvedList"/>
    <dgm:cxn modelId="{CF162498-C8C4-CD4E-BA2E-BFAAA17FB4C1}" type="presParOf" srcId="{9393E426-7091-D044-B241-39A44B2F2000}" destId="{75096A45-5394-F74B-A4B5-ED4777DCC6FA}" srcOrd="2" destOrd="0" presId="urn:microsoft.com/office/officeart/2008/layout/VerticalCurvedList"/>
    <dgm:cxn modelId="{1D9DAFE0-48C6-CA40-ADE4-50D55A2DB40E}" type="presParOf" srcId="{75096A45-5394-F74B-A4B5-ED4777DCC6FA}" destId="{3DD2FEAB-0A2E-544C-AA29-4A24DBA69E57}" srcOrd="0" destOrd="0" presId="urn:microsoft.com/office/officeart/2008/layout/VerticalCurvedList"/>
    <dgm:cxn modelId="{6A5A2C3C-3C88-DE49-BCB1-467BAE8E8848}" type="presParOf" srcId="{9393E426-7091-D044-B241-39A44B2F2000}" destId="{3AF70897-44B2-394F-B1E0-A662A6FC419B}" srcOrd="3" destOrd="0" presId="urn:microsoft.com/office/officeart/2008/layout/VerticalCurvedList"/>
    <dgm:cxn modelId="{4E823B8D-B23D-4E46-A1C3-D5548D23E546}" type="presParOf" srcId="{9393E426-7091-D044-B241-39A44B2F2000}" destId="{950AAEF5-45F4-224C-87D5-596C58A1BB1D}" srcOrd="4" destOrd="0" presId="urn:microsoft.com/office/officeart/2008/layout/VerticalCurvedList"/>
    <dgm:cxn modelId="{E8AE7090-26CC-0D45-A85D-522E45E40275}" type="presParOf" srcId="{950AAEF5-45F4-224C-87D5-596C58A1BB1D}" destId="{AE7EA526-AA35-9A4F-A83F-736DF4A898B7}" srcOrd="0" destOrd="0" presId="urn:microsoft.com/office/officeart/2008/layout/VerticalCurvedList"/>
    <dgm:cxn modelId="{DC802F09-E615-ED44-8FBC-89D621C5A202}" type="presParOf" srcId="{9393E426-7091-D044-B241-39A44B2F2000}" destId="{3891501C-A676-1F4D-87AB-EAA3AA95B925}" srcOrd="5" destOrd="0" presId="urn:microsoft.com/office/officeart/2008/layout/VerticalCurvedList"/>
    <dgm:cxn modelId="{477BB976-E928-7C4B-B271-573AB94E0903}" type="presParOf" srcId="{9393E426-7091-D044-B241-39A44B2F2000}" destId="{049F6E47-5ECE-804A-9E82-507FDADFDE10}" srcOrd="6" destOrd="0" presId="urn:microsoft.com/office/officeart/2008/layout/VerticalCurvedList"/>
    <dgm:cxn modelId="{E1D0B16F-5E59-7646-9802-9813C939C3BC}" type="presParOf" srcId="{049F6E47-5ECE-804A-9E82-507FDADFDE10}" destId="{5848C314-FB73-D640-973D-2FE27A63E5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F6B4F-1346-490F-9F38-A65039659977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>
              <a:solidFill>
                <a:schemeClr val="tx1"/>
              </a:solidFill>
            </a:rPr>
            <a:t>Derecha</a:t>
          </a:r>
        </a:p>
      </dsp:txBody>
      <dsp:txXfrm>
        <a:off x="1727" y="1810385"/>
        <a:ext cx="2688282" cy="1810385"/>
      </dsp:txXfrm>
    </dsp:sp>
    <dsp:sp modelId="{B87C07B5-ECC5-4AD6-AA6D-C26DF7C5F7E8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E488E2-DBFB-487C-8FEB-FD85ED7835E0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>
              <a:solidFill>
                <a:schemeClr val="tx1"/>
              </a:solidFill>
            </a:rPr>
            <a:t>Centro</a:t>
          </a:r>
        </a:p>
      </dsp:txBody>
      <dsp:txXfrm>
        <a:off x="2770658" y="1810385"/>
        <a:ext cx="2688282" cy="1810385"/>
      </dsp:txXfrm>
    </dsp:sp>
    <dsp:sp modelId="{039C80A0-2F7F-43DF-B375-CE7A0492E4D9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D81B09-9A00-4058-A814-2E60611ABDBB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>
              <a:solidFill>
                <a:schemeClr val="tx1"/>
              </a:solidFill>
            </a:rPr>
            <a:t>Izquierda</a:t>
          </a:r>
        </a:p>
      </dsp:txBody>
      <dsp:txXfrm>
        <a:off x="5539589" y="1810385"/>
        <a:ext cx="2688282" cy="1810385"/>
      </dsp:txXfrm>
    </dsp:sp>
    <dsp:sp modelId="{8B35FA70-124B-489B-AA6F-B4FC2DEDB052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6FEB91-2E07-47D2-A50D-93D2843D91EE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F6B4F-1346-490F-9F38-A65039659977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>
              <a:solidFill>
                <a:schemeClr val="tx1"/>
              </a:solidFill>
            </a:rPr>
            <a:t>Derecha</a:t>
          </a:r>
        </a:p>
      </dsp:txBody>
      <dsp:txXfrm>
        <a:off x="1727" y="1810385"/>
        <a:ext cx="2688282" cy="1810385"/>
      </dsp:txXfrm>
    </dsp:sp>
    <dsp:sp modelId="{B87C07B5-ECC5-4AD6-AA6D-C26DF7C5F7E8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E488E2-DBFB-487C-8FEB-FD85ED7835E0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>
              <a:solidFill>
                <a:schemeClr val="tx1"/>
              </a:solidFill>
            </a:rPr>
            <a:t>Centro</a:t>
          </a:r>
        </a:p>
      </dsp:txBody>
      <dsp:txXfrm>
        <a:off x="2770658" y="1810385"/>
        <a:ext cx="2688282" cy="1810385"/>
      </dsp:txXfrm>
    </dsp:sp>
    <dsp:sp modelId="{039C80A0-2F7F-43DF-B375-CE7A0492E4D9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D81B09-9A00-4058-A814-2E60611ABDBB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>
              <a:solidFill>
                <a:schemeClr val="tx1"/>
              </a:solidFill>
            </a:rPr>
            <a:t>Izquierda</a:t>
          </a:r>
        </a:p>
      </dsp:txBody>
      <dsp:txXfrm>
        <a:off x="5539589" y="1810385"/>
        <a:ext cx="2688282" cy="1810385"/>
      </dsp:txXfrm>
    </dsp:sp>
    <dsp:sp modelId="{8B35FA70-124B-489B-AA6F-B4FC2DEDB052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6FEB91-2E07-47D2-A50D-93D2843D91EE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D523F-0A28-4690-9231-DB81EAA3DFB7}">
      <dsp:nvSpPr>
        <dsp:cNvPr id="0" name=""/>
        <dsp:cNvSpPr/>
      </dsp:nvSpPr>
      <dsp:spPr>
        <a:xfrm>
          <a:off x="2852418" y="2262981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074916"/>
              </a:lnTo>
              <a:lnTo>
                <a:pt x="564116" y="10749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3104127" y="2770090"/>
        <a:ext cx="60697" cy="60697"/>
      </dsp:txXfrm>
    </dsp:sp>
    <dsp:sp modelId="{80BE4D58-6684-49EC-85D9-FBF414B2457C}">
      <dsp:nvSpPr>
        <dsp:cNvPr id="0" name=""/>
        <dsp:cNvSpPr/>
      </dsp:nvSpPr>
      <dsp:spPr>
        <a:xfrm>
          <a:off x="2852418" y="2217261"/>
          <a:ext cx="5641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116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3120373" y="2248878"/>
        <a:ext cx="28205" cy="28205"/>
      </dsp:txXfrm>
    </dsp:sp>
    <dsp:sp modelId="{E41F6146-DDDB-4A51-99FE-81A538D02B54}">
      <dsp:nvSpPr>
        <dsp:cNvPr id="0" name=""/>
        <dsp:cNvSpPr/>
      </dsp:nvSpPr>
      <dsp:spPr>
        <a:xfrm>
          <a:off x="2852418" y="1188065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282058" y="1074916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3104127" y="1695174"/>
        <a:ext cx="60697" cy="60697"/>
      </dsp:txXfrm>
    </dsp:sp>
    <dsp:sp modelId="{D1E9E87A-C4EF-429F-BB0D-798CFBCBDE66}">
      <dsp:nvSpPr>
        <dsp:cNvPr id="0" name=""/>
        <dsp:cNvSpPr/>
      </dsp:nvSpPr>
      <dsp:spPr>
        <a:xfrm rot="16200000">
          <a:off x="159470" y="1833015"/>
          <a:ext cx="4525963" cy="8599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</a:rPr>
            <a:t>Derecha o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</a:rPr>
            <a:t> Capitalismo</a:t>
          </a:r>
        </a:p>
      </dsp:txBody>
      <dsp:txXfrm>
        <a:off x="159470" y="1833015"/>
        <a:ext cx="4525963" cy="859932"/>
      </dsp:txXfrm>
    </dsp:sp>
    <dsp:sp modelId="{7B748C6E-C57C-4345-8280-491ACD6365A6}">
      <dsp:nvSpPr>
        <dsp:cNvPr id="0" name=""/>
        <dsp:cNvSpPr/>
      </dsp:nvSpPr>
      <dsp:spPr>
        <a:xfrm>
          <a:off x="3416534" y="758098"/>
          <a:ext cx="2820580" cy="8599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</a:rPr>
            <a:t>Libre Mercado</a:t>
          </a:r>
        </a:p>
      </dsp:txBody>
      <dsp:txXfrm>
        <a:off x="3416534" y="758098"/>
        <a:ext cx="2820580" cy="859932"/>
      </dsp:txXfrm>
    </dsp:sp>
    <dsp:sp modelId="{E09063FA-A86E-4062-9A17-5C8B598ED1A3}">
      <dsp:nvSpPr>
        <dsp:cNvPr id="0" name=""/>
        <dsp:cNvSpPr/>
      </dsp:nvSpPr>
      <dsp:spPr>
        <a:xfrm>
          <a:off x="3416534" y="1833015"/>
          <a:ext cx="2820580" cy="8599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</a:rPr>
            <a:t>Mano Invisible</a:t>
          </a:r>
        </a:p>
      </dsp:txBody>
      <dsp:txXfrm>
        <a:off x="3416534" y="1833015"/>
        <a:ext cx="2820580" cy="859932"/>
      </dsp:txXfrm>
    </dsp:sp>
    <dsp:sp modelId="{C4C2E27D-36E1-4327-B579-1FF51B0C7E94}">
      <dsp:nvSpPr>
        <dsp:cNvPr id="0" name=""/>
        <dsp:cNvSpPr/>
      </dsp:nvSpPr>
      <dsp:spPr>
        <a:xfrm>
          <a:off x="3416534" y="2907931"/>
          <a:ext cx="2820580" cy="8599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</a:rPr>
            <a:t>Estado pequeño</a:t>
          </a:r>
        </a:p>
      </dsp:txBody>
      <dsp:txXfrm>
        <a:off x="3416534" y="2907931"/>
        <a:ext cx="2820580" cy="8599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D523F-0A28-4690-9231-DB81EAA3DFB7}">
      <dsp:nvSpPr>
        <dsp:cNvPr id="0" name=""/>
        <dsp:cNvSpPr/>
      </dsp:nvSpPr>
      <dsp:spPr>
        <a:xfrm>
          <a:off x="2852418" y="2262981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074916"/>
              </a:lnTo>
              <a:lnTo>
                <a:pt x="564116" y="10749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3104127" y="2770090"/>
        <a:ext cx="60697" cy="60697"/>
      </dsp:txXfrm>
    </dsp:sp>
    <dsp:sp modelId="{80BE4D58-6684-49EC-85D9-FBF414B2457C}">
      <dsp:nvSpPr>
        <dsp:cNvPr id="0" name=""/>
        <dsp:cNvSpPr/>
      </dsp:nvSpPr>
      <dsp:spPr>
        <a:xfrm>
          <a:off x="2852418" y="2217261"/>
          <a:ext cx="5641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116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3120373" y="2248878"/>
        <a:ext cx="28205" cy="28205"/>
      </dsp:txXfrm>
    </dsp:sp>
    <dsp:sp modelId="{E41F6146-DDDB-4A51-99FE-81A538D02B54}">
      <dsp:nvSpPr>
        <dsp:cNvPr id="0" name=""/>
        <dsp:cNvSpPr/>
      </dsp:nvSpPr>
      <dsp:spPr>
        <a:xfrm>
          <a:off x="2852418" y="1188065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282058" y="1074916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3104127" y="1695174"/>
        <a:ext cx="60697" cy="60697"/>
      </dsp:txXfrm>
    </dsp:sp>
    <dsp:sp modelId="{D1E9E87A-C4EF-429F-BB0D-798CFBCBDE66}">
      <dsp:nvSpPr>
        <dsp:cNvPr id="0" name=""/>
        <dsp:cNvSpPr/>
      </dsp:nvSpPr>
      <dsp:spPr>
        <a:xfrm rot="16200000">
          <a:off x="159470" y="1833015"/>
          <a:ext cx="4525963" cy="8599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400" kern="1200" dirty="0">
              <a:solidFill>
                <a:schemeClr val="tx1"/>
              </a:solidFill>
            </a:rPr>
            <a:t>Izquierda o Comunismo</a:t>
          </a:r>
        </a:p>
      </dsp:txBody>
      <dsp:txXfrm>
        <a:off x="159470" y="1833015"/>
        <a:ext cx="4525963" cy="859932"/>
      </dsp:txXfrm>
    </dsp:sp>
    <dsp:sp modelId="{7B748C6E-C57C-4345-8280-491ACD6365A6}">
      <dsp:nvSpPr>
        <dsp:cNvPr id="0" name=""/>
        <dsp:cNvSpPr/>
      </dsp:nvSpPr>
      <dsp:spPr>
        <a:xfrm>
          <a:off x="3416534" y="758098"/>
          <a:ext cx="2820580" cy="8599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>
              <a:solidFill>
                <a:schemeClr val="tx1"/>
              </a:solidFill>
            </a:rPr>
            <a:t>Estado Totalitario</a:t>
          </a:r>
        </a:p>
      </dsp:txBody>
      <dsp:txXfrm>
        <a:off x="3416534" y="758098"/>
        <a:ext cx="2820580" cy="859932"/>
      </dsp:txXfrm>
    </dsp:sp>
    <dsp:sp modelId="{E09063FA-A86E-4062-9A17-5C8B598ED1A3}">
      <dsp:nvSpPr>
        <dsp:cNvPr id="0" name=""/>
        <dsp:cNvSpPr/>
      </dsp:nvSpPr>
      <dsp:spPr>
        <a:xfrm>
          <a:off x="3416534" y="1833015"/>
          <a:ext cx="2820580" cy="8599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>
              <a:solidFill>
                <a:schemeClr val="tx1"/>
              </a:solidFill>
            </a:rPr>
            <a:t>No hay sector privado</a:t>
          </a:r>
        </a:p>
      </dsp:txBody>
      <dsp:txXfrm>
        <a:off x="3416534" y="1833015"/>
        <a:ext cx="2820580" cy="859932"/>
      </dsp:txXfrm>
    </dsp:sp>
    <dsp:sp modelId="{C4C2E27D-36E1-4327-B579-1FF51B0C7E94}">
      <dsp:nvSpPr>
        <dsp:cNvPr id="0" name=""/>
        <dsp:cNvSpPr/>
      </dsp:nvSpPr>
      <dsp:spPr>
        <a:xfrm>
          <a:off x="3416534" y="2907931"/>
          <a:ext cx="2820580" cy="8599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>
              <a:solidFill>
                <a:schemeClr val="tx1"/>
              </a:solidFill>
            </a:rPr>
            <a:t>No hay libre mercado</a:t>
          </a:r>
        </a:p>
      </dsp:txBody>
      <dsp:txXfrm>
        <a:off x="3416534" y="2907931"/>
        <a:ext cx="2820580" cy="8599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D523F-0A28-4690-9231-DB81EAA3DFB7}">
      <dsp:nvSpPr>
        <dsp:cNvPr id="0" name=""/>
        <dsp:cNvSpPr/>
      </dsp:nvSpPr>
      <dsp:spPr>
        <a:xfrm>
          <a:off x="2852418" y="2262981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074916"/>
              </a:lnTo>
              <a:lnTo>
                <a:pt x="564116" y="10749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3104127" y="2770090"/>
        <a:ext cx="60697" cy="60697"/>
      </dsp:txXfrm>
    </dsp:sp>
    <dsp:sp modelId="{80BE4D58-6684-49EC-85D9-FBF414B2457C}">
      <dsp:nvSpPr>
        <dsp:cNvPr id="0" name=""/>
        <dsp:cNvSpPr/>
      </dsp:nvSpPr>
      <dsp:spPr>
        <a:xfrm>
          <a:off x="2852418" y="2217261"/>
          <a:ext cx="5641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116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3120373" y="2248878"/>
        <a:ext cx="28205" cy="28205"/>
      </dsp:txXfrm>
    </dsp:sp>
    <dsp:sp modelId="{E41F6146-DDDB-4A51-99FE-81A538D02B54}">
      <dsp:nvSpPr>
        <dsp:cNvPr id="0" name=""/>
        <dsp:cNvSpPr/>
      </dsp:nvSpPr>
      <dsp:spPr>
        <a:xfrm>
          <a:off x="2852418" y="1188065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282058" y="1074916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3104127" y="1695174"/>
        <a:ext cx="60697" cy="60697"/>
      </dsp:txXfrm>
    </dsp:sp>
    <dsp:sp modelId="{D1E9E87A-C4EF-429F-BB0D-798CFBCBDE66}">
      <dsp:nvSpPr>
        <dsp:cNvPr id="0" name=""/>
        <dsp:cNvSpPr/>
      </dsp:nvSpPr>
      <dsp:spPr>
        <a:xfrm rot="16200000">
          <a:off x="159470" y="1833015"/>
          <a:ext cx="4525963" cy="8599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100" kern="1200" dirty="0">
              <a:solidFill>
                <a:schemeClr val="tx1"/>
              </a:solidFill>
            </a:rPr>
            <a:t>Centro o Socialismo</a:t>
          </a:r>
        </a:p>
      </dsp:txBody>
      <dsp:txXfrm>
        <a:off x="159470" y="1833015"/>
        <a:ext cx="4525963" cy="859932"/>
      </dsp:txXfrm>
    </dsp:sp>
    <dsp:sp modelId="{7B748C6E-C57C-4345-8280-491ACD6365A6}">
      <dsp:nvSpPr>
        <dsp:cNvPr id="0" name=""/>
        <dsp:cNvSpPr/>
      </dsp:nvSpPr>
      <dsp:spPr>
        <a:xfrm>
          <a:off x="3416534" y="758098"/>
          <a:ext cx="2820580" cy="8599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>
              <a:solidFill>
                <a:schemeClr val="tx1"/>
              </a:solidFill>
            </a:rPr>
            <a:t>Estado Interventor</a:t>
          </a:r>
        </a:p>
      </dsp:txBody>
      <dsp:txXfrm>
        <a:off x="3416534" y="758098"/>
        <a:ext cx="2820580" cy="859932"/>
      </dsp:txXfrm>
    </dsp:sp>
    <dsp:sp modelId="{E09063FA-A86E-4062-9A17-5C8B598ED1A3}">
      <dsp:nvSpPr>
        <dsp:cNvPr id="0" name=""/>
        <dsp:cNvSpPr/>
      </dsp:nvSpPr>
      <dsp:spPr>
        <a:xfrm>
          <a:off x="3416534" y="1833015"/>
          <a:ext cx="2820580" cy="8599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>
              <a:solidFill>
                <a:schemeClr val="tx1"/>
              </a:solidFill>
            </a:rPr>
            <a:t>Promociona Derechos</a:t>
          </a:r>
        </a:p>
      </dsp:txBody>
      <dsp:txXfrm>
        <a:off x="3416534" y="1833015"/>
        <a:ext cx="2820580" cy="859932"/>
      </dsp:txXfrm>
    </dsp:sp>
    <dsp:sp modelId="{C4C2E27D-36E1-4327-B579-1FF51B0C7E94}">
      <dsp:nvSpPr>
        <dsp:cNvPr id="0" name=""/>
        <dsp:cNvSpPr/>
      </dsp:nvSpPr>
      <dsp:spPr>
        <a:xfrm>
          <a:off x="3416534" y="2907931"/>
          <a:ext cx="2820580" cy="8599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>
              <a:solidFill>
                <a:schemeClr val="tx1"/>
              </a:solidFill>
            </a:rPr>
            <a:t>Mercado Regulado</a:t>
          </a:r>
        </a:p>
      </dsp:txBody>
      <dsp:txXfrm>
        <a:off x="3416534" y="2907931"/>
        <a:ext cx="2820580" cy="8599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33C28-4111-2B48-BB16-72D4DFC25933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0CE31-9884-CE4F-BFA6-C846B376F60C}">
      <dsp:nvSpPr>
        <dsp:cNvPr id="0" name=""/>
        <dsp:cNvSpPr/>
      </dsp:nvSpPr>
      <dsp:spPr>
        <a:xfrm>
          <a:off x="604289" y="435133"/>
          <a:ext cx="4517585" cy="8702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+mj-lt"/>
            </a:rPr>
            <a:t>1978 – Social demócrata</a:t>
          </a:r>
        </a:p>
      </dsp:txBody>
      <dsp:txXfrm>
        <a:off x="604289" y="435133"/>
        <a:ext cx="4517585" cy="870267"/>
      </dsp:txXfrm>
    </dsp:sp>
    <dsp:sp modelId="{3DD2FEAB-0A2E-544C-AA29-4A24DBA69E57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70897-44B2-394F-B1E0-A662A6FC419B}">
      <dsp:nvSpPr>
        <dsp:cNvPr id="0" name=""/>
        <dsp:cNvSpPr/>
      </dsp:nvSpPr>
      <dsp:spPr>
        <a:xfrm>
          <a:off x="920631" y="1740535"/>
          <a:ext cx="4201243" cy="8702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+mj-lt"/>
            </a:rPr>
            <a:t>1998 – Neoliberal</a:t>
          </a:r>
        </a:p>
      </dsp:txBody>
      <dsp:txXfrm>
        <a:off x="920631" y="1740535"/>
        <a:ext cx="4201243" cy="870267"/>
      </dsp:txXfrm>
    </dsp:sp>
    <dsp:sp modelId="{AE7EA526-AA35-9A4F-A83F-736DF4A898B7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1501C-A676-1F4D-87AB-EAA3AA95B925}">
      <dsp:nvSpPr>
        <dsp:cNvPr id="0" name=""/>
        <dsp:cNvSpPr/>
      </dsp:nvSpPr>
      <dsp:spPr>
        <a:xfrm>
          <a:off x="604289" y="3045936"/>
          <a:ext cx="4517585" cy="8702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+mj-lt"/>
            </a:rPr>
            <a:t>2008 – Socialista</a:t>
          </a:r>
        </a:p>
      </dsp:txBody>
      <dsp:txXfrm>
        <a:off x="604289" y="3045936"/>
        <a:ext cx="4517585" cy="870267"/>
      </dsp:txXfrm>
    </dsp:sp>
    <dsp:sp modelId="{5848C314-FB73-D640-973D-2FE27A63E574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3BDE6FF2-C7F1-9048-B2D0-969A8AF243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AF58C97F-6D27-FB42-BF9B-EB886A8098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44E11-CAD0-DD4F-AE9C-60863197F3C4}" type="datetimeFigureOut">
              <a:rPr lang="es-EC" smtClean="0"/>
              <a:t>29/5/2025</a:t>
            </a:fld>
            <a:endParaRPr lang="es-EC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396A39DD-9F2C-9644-8FE9-3AC306A247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BD1DF0E-65D0-9047-920C-2AC6C53F0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6E7FD-7E13-5148-9BF8-2E822B4338E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6621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17316-3E55-7949-9D36-80AC03F54D3A}" type="datetimeFigureOut">
              <a:rPr lang="es-EC" smtClean="0"/>
              <a:t>29/5/2025</a:t>
            </a:fld>
            <a:endParaRPr lang="es-EC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FDFA7-9036-AB43-87E7-B4E075F5FE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901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0AB01-AAAA-B34F-8BD6-8C72F7036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85C3A8-B8AA-D045-84CB-213F58E00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08BBEB32-82E6-6144-AA95-EC3AF7B57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94C0-594B-1B45-8A70-48F1A1AF73D9}" type="datetime1">
              <a:rPr lang="es-EC" smtClean="0"/>
              <a:t>29/5/2025</a:t>
            </a:fld>
            <a:endParaRPr lang="es-EC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F0DACEB-6C64-7B49-8F90-CFFF3972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r>
              <a:rPr lang="es-EC"/>
              <a:t>Patricio Inca Ruiz MPH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1E288AFC-E34A-0448-9E07-B466AFF2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948E-EFCF-2545-B0E7-C2F857448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01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D1B98-A2B6-AE45-9AAA-1B4F349E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41C408BA-320A-3244-AEAF-B1EBBB111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939D143-8A15-DE44-B00E-B9F6079D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6135-21EE-6944-82FA-1106712999D0}" type="datetime1">
              <a:rPr lang="es-EC" smtClean="0"/>
              <a:t>29/5/2025</a:t>
            </a:fld>
            <a:endParaRPr lang="es-EC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C07998C2-DE9F-9248-BAFB-03CE885D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A3FACD32-7D97-1846-9B32-E450F463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948E-EFCF-2545-B0E7-C2F857448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395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CDB852-CF39-4249-9120-B115AF04A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3850A6CE-47DA-E442-9102-D7CE462B1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B87598B1-47EF-804D-8091-E8D661AC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86D6-94FF-534A-AE1E-C00BD73464C0}" type="datetime1">
              <a:rPr lang="es-EC" smtClean="0"/>
              <a:t>29/5/2025</a:t>
            </a:fld>
            <a:endParaRPr lang="es-EC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C30380E4-9E5B-4042-822B-AA440710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D8FDE00-F009-B842-B128-39D7AB3F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948E-EFCF-2545-B0E7-C2F857448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012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0FB8E-C1E6-8247-8E84-1236539C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813B8F-867B-C84C-9C46-9B2D8201C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C0361946-8B10-634C-B720-C609F8610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6F4-33F8-A549-8913-FF9CC090B890}" type="datetime1">
              <a:rPr lang="es-EC" smtClean="0"/>
              <a:t>29/5/2025</a:t>
            </a:fld>
            <a:endParaRPr lang="es-EC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B354D495-E2E4-1D48-8024-852C098B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AE3600B0-F4F6-814D-A441-7B001E27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948E-EFCF-2545-B0E7-C2F857448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461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DB4A9-8524-B14C-A7DB-E44E902D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6A3F7A7-988E-644C-B480-69651EEB9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51E14AC8-386A-DC43-93D7-B269511A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8E89-0DAA-544E-BB1F-F3AE79C8E5AD}" type="datetime1">
              <a:rPr lang="es-EC" smtClean="0"/>
              <a:t>29/5/2025</a:t>
            </a:fld>
            <a:endParaRPr lang="es-EC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CF0C286B-E32D-EA40-9E0C-4636A2FC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79A4F5B-691F-2D4F-99A1-01E427C9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948E-EFCF-2545-B0E7-C2F857448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108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8F772-9897-404C-9273-F5355856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255E33-9ECE-234B-B1B0-136BF9D24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DA0E6C-1711-4B4B-A03C-3EF857CE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78A22C0E-7D5B-114F-9148-EB0F65BA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3DA1-CEDD-0C49-9D17-77482FF07AB2}" type="datetime1">
              <a:rPr lang="es-EC" smtClean="0"/>
              <a:t>29/5/2025</a:t>
            </a:fld>
            <a:endParaRPr lang="es-EC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E3E04007-C966-3E4D-AA7D-D37C8F75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AAF0C7AB-5035-0748-9E03-BD39814B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948E-EFCF-2545-B0E7-C2F857448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661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BBA95-5957-214B-A644-0AAA2CB16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C8B1F92E-5BF9-0748-8C3D-3A6387340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4C854F-C7BF-044C-AB32-CCD667523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01393A54-35B0-A543-8FE5-A25F5AC3C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681A2B-782A-7C4F-B0A5-63DD24C88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B43F3388-25F5-884F-BFFD-D2DC95B02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35D0-2545-2F49-9E8D-530422611903}" type="datetime1">
              <a:rPr lang="es-EC" smtClean="0"/>
              <a:t>29/5/2025</a:t>
            </a:fld>
            <a:endParaRPr lang="es-EC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E33BBD9D-8E8B-2241-B095-3BF1FB870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641E91B1-BDB3-9146-BC0C-1DB42BAE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948E-EFCF-2545-B0E7-C2F857448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065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3FEB7-7BE0-B046-8EC6-1BF208427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F2868398-F0E7-2F46-908A-1AFF17A9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0C7B-FD16-B549-96D5-6BFB40F379E0}" type="datetime1">
              <a:rPr lang="es-EC" smtClean="0"/>
              <a:t>29/5/2025</a:t>
            </a:fld>
            <a:endParaRPr lang="es-EC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6C490468-9A64-3B44-8C4F-57C293DC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E93BB9A8-9081-C544-9EC4-E3DA7E11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948E-EFCF-2545-B0E7-C2F857448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148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A7CFA8F6-7A7C-734B-AA7C-C8F6D4F4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B9C-867A-E448-A44D-D06E2B3DAD5F}" type="datetime1">
              <a:rPr lang="es-EC" smtClean="0"/>
              <a:t>29/5/2025</a:t>
            </a:fld>
            <a:endParaRPr lang="es-EC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CAD22534-E7B1-FC42-BC9B-28A71BE2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243C883C-017C-FB48-80A9-BC182F0E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948E-EFCF-2545-B0E7-C2F857448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296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C0C77-4394-8445-99EE-E81FE02E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9CB901-46D6-FB41-B822-25484E6F1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688C06A2-361F-6349-B1EC-AABAEE069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3401F0B5-0739-C245-8130-114A7753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26B6-72A8-634E-ADFD-729EB220A054}" type="datetime1">
              <a:rPr lang="es-EC" smtClean="0"/>
              <a:t>29/5/2025</a:t>
            </a:fld>
            <a:endParaRPr lang="es-EC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98226D3C-65C8-284A-B71B-799FA7B7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B79FDEC0-566C-D24A-AEDD-0E1C29AB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948E-EFCF-2545-B0E7-C2F857448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193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C370D-F746-624E-95A0-E794BABA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7553C-B676-8740-8CBF-AA5172AC1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74AB1856-3EFD-7740-983F-3923AD0EB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AB5C9225-FC7B-3344-A2D0-B885CD4F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53E2-C505-1247-AAF4-5ACEA330EAEC}" type="datetime1">
              <a:rPr lang="es-EC" smtClean="0"/>
              <a:t>29/5/2025</a:t>
            </a:fld>
            <a:endParaRPr lang="es-EC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C2BA31DC-EC37-5B49-BDD2-F7DF3C15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5148E500-C88A-DC40-9524-0BD0C2A8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948E-EFCF-2545-B0E7-C2F857448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75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C73E3430-2C43-C048-A746-0D1A4E33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39CBD8E-8429-5940-81B2-B883514FE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C" dirty="0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B6E84956-53CC-4A41-B07E-97BE77D99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81DCB-CC89-DB4F-BE9E-8CF567C01034}" type="datetime1">
              <a:rPr lang="es-EC" smtClean="0"/>
              <a:t>29/5/2025</a:t>
            </a:fld>
            <a:endParaRPr lang="es-EC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CF4D2933-28D0-5940-B8A5-8A8B2EC5C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C"/>
              <a:t>Patricio Inca Ruiz MPH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636AF57-FABB-CB4B-BFD3-23A4786E1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C" dirty="0"/>
              <a:t>Patricio Inca Ruiz MPH</a:t>
            </a:r>
          </a:p>
        </p:txBody>
      </p:sp>
    </p:spTree>
    <p:extLst>
      <p:ext uri="{BB962C8B-B14F-4D97-AF65-F5344CB8AC3E}">
        <p14:creationId xmlns:p14="http://schemas.microsoft.com/office/powerpoint/2010/main" val="152626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.uasb.edu.ec/bitstream/10644/836/1/AYALAE-CON0001-RESUMEN.pdf" TargetMode="External"/><Relationship Id="rId2" Type="http://schemas.openxmlformats.org/officeDocument/2006/relationships/hyperlink" Target="https://www.mheducation.es/bcv/guide/capitulo/844817547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Anexo:Presidentes_del_Ecuador" TargetMode="External"/><Relationship Id="rId5" Type="http://schemas.openxmlformats.org/officeDocument/2006/relationships/hyperlink" Target="https://www.flacso.edu.ec/portal/modules/umPublicacion/pndata/files/docs/antdemmejia.pdf" TargetMode="External"/><Relationship Id="rId4" Type="http://schemas.openxmlformats.org/officeDocument/2006/relationships/hyperlink" Target="https://personal.us.es/escartin/Carlos_Marx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19F72-7B66-E64F-BF9C-88767CF1E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3487"/>
            <a:ext cx="9144000" cy="1006475"/>
          </a:xfrm>
        </p:spPr>
        <p:txBody>
          <a:bodyPr>
            <a:normAutofit fontScale="90000"/>
          </a:bodyPr>
          <a:lstStyle/>
          <a:p>
            <a:r>
              <a:rPr lang="es-ES" dirty="0"/>
              <a:t>REVISIÓN HISTÓRICA DEL ECUADOR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B08479-8BA7-0248-BE23-CCD264FDB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UNIVERSIDAD NACIONAL DE CHIMBORAZO</a:t>
            </a:r>
            <a:endParaRPr lang="es-EC" dirty="0"/>
          </a:p>
          <a:p>
            <a:r>
              <a:rPr lang="es-ES" sz="2000" dirty="0"/>
              <a:t>CARRERA DE ENFERMERÍA</a:t>
            </a:r>
          </a:p>
          <a:p>
            <a:r>
              <a:rPr lang="es-ES" sz="2000" b="1" dirty="0"/>
              <a:t>Último periodo democrático - Política – Ideologías – Proceso Político en Ecuador</a:t>
            </a:r>
          </a:p>
          <a:p>
            <a:endParaRPr lang="es-EC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1C1CC554-A055-6542-B6E6-D4957856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</p:spTree>
    <p:extLst>
      <p:ext uri="{BB962C8B-B14F-4D97-AF65-F5344CB8AC3E}">
        <p14:creationId xmlns:p14="http://schemas.microsoft.com/office/powerpoint/2010/main" val="88341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Centro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56385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4E8B84-A165-7989-0426-7C9621D5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</p:spTree>
    <p:extLst>
      <p:ext uri="{BB962C8B-B14F-4D97-AF65-F5344CB8AC3E}">
        <p14:creationId xmlns:p14="http://schemas.microsoft.com/office/powerpoint/2010/main" val="118236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Fallos en la intervención del Estado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i="1" u="sng" dirty="0"/>
              <a:t>Información limitada: </a:t>
            </a:r>
            <a:r>
              <a:rPr lang="es-EC" dirty="0"/>
              <a:t>Los Gobiernos no disponen de la información necesaria para tomar decisiones.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i="1" u="sng" dirty="0"/>
              <a:t>Control limitado de las empresas privadas: </a:t>
            </a:r>
            <a:r>
              <a:rPr lang="es-EC" dirty="0"/>
              <a:t>El Estado no controla las consecuencias de sus intervenciones.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i="1" u="sng" dirty="0"/>
              <a:t>Control limitado de la burocracia: </a:t>
            </a:r>
            <a:r>
              <a:rPr lang="es-EC" dirty="0"/>
              <a:t>Aprobar leyes o llegar a consensos puede tomar mucho tiempo.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i="1" u="sng" dirty="0"/>
              <a:t>Limitaciones impuestas por los procesos políticos:  </a:t>
            </a:r>
            <a:r>
              <a:rPr lang="es-EC" dirty="0"/>
              <a:t>Existen otro tipo de dificultades como por ejemplo la lucha de intereses o presiones externar.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A60CBB-9829-53F9-4480-33A6E46DA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</p:spTree>
    <p:extLst>
      <p:ext uri="{BB962C8B-B14F-4D97-AF65-F5344CB8AC3E}">
        <p14:creationId xmlns:p14="http://schemas.microsoft.com/office/powerpoint/2010/main" val="62562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Proceso Pol</a:t>
            </a:r>
            <a:r>
              <a:rPr lang="es-ES" dirty="0" err="1"/>
              <a:t>ítico</a:t>
            </a:r>
            <a:r>
              <a:rPr lang="es-ES" dirty="0"/>
              <a:t> en Ecuador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/>
              <a:t>Patricio Inca Ruiz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8758EB-9F7E-539E-6341-DBF44843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</p:spTree>
    <p:extLst>
      <p:ext uri="{BB962C8B-B14F-4D97-AF65-F5344CB8AC3E}">
        <p14:creationId xmlns:p14="http://schemas.microsoft.com/office/powerpoint/2010/main" val="1608635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En el Ecuador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Grupos económicos de Poder: Banqueros y Empresarios</a:t>
            </a:r>
          </a:p>
          <a:p>
            <a:r>
              <a:rPr lang="es-EC" dirty="0"/>
              <a:t>Los dos representan un pensamiento de Derecha</a:t>
            </a:r>
          </a:p>
          <a:p>
            <a:r>
              <a:rPr lang="es-EC" dirty="0"/>
              <a:t>Suben con un discurso popular y terminan gobernando para sus propios intereses</a:t>
            </a:r>
          </a:p>
          <a:p>
            <a:r>
              <a:rPr lang="es-EC" dirty="0"/>
              <a:t>Han estado siempre atrás del poder político</a:t>
            </a:r>
          </a:p>
        </p:txBody>
      </p:sp>
    </p:spTree>
    <p:extLst>
      <p:ext uri="{BB962C8B-B14F-4D97-AF65-F5344CB8AC3E}">
        <p14:creationId xmlns:p14="http://schemas.microsoft.com/office/powerpoint/2010/main" val="2882484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FC5ED-9F93-1448-B42A-8A5CDC59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/>
              <a:t>Regreso a la Democracia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CE954A-9DC8-FC46-A0FB-336EF93F6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532657"/>
          </a:xfrm>
        </p:spPr>
        <p:txBody>
          <a:bodyPr/>
          <a:lstStyle/>
          <a:p>
            <a:r>
              <a:rPr lang="es-EC" dirty="0"/>
              <a:t>EMPRESARIOS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BD5425-20BC-954F-8CEC-B61A98AD6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7549" y="1600201"/>
            <a:ext cx="4038600" cy="532656"/>
          </a:xfrm>
        </p:spPr>
        <p:txBody>
          <a:bodyPr/>
          <a:lstStyle/>
          <a:p>
            <a:r>
              <a:rPr lang="es-EC" dirty="0"/>
              <a:t>BANQUEROS</a:t>
            </a:r>
          </a:p>
        </p:txBody>
      </p:sp>
      <p:pic>
        <p:nvPicPr>
          <p:cNvPr id="1026" name="Picture 2" descr="Archivo:Partido Social Cristiano 02.svg - Wikipedia, la ...">
            <a:extLst>
              <a:ext uri="{FF2B5EF4-FFF2-40B4-BE49-F238E27FC236}">
                <a16:creationId xmlns:a16="http://schemas.microsoft.com/office/drawing/2014/main" id="{6B02A41D-C3E5-C740-9010-89F454D25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924944"/>
            <a:ext cx="1798588" cy="223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zquierda Democrática (Ecuador) - Wikipedia, la enciclopedia libre">
            <a:extLst>
              <a:ext uri="{FF2B5EF4-FFF2-40B4-BE49-F238E27FC236}">
                <a16:creationId xmlns:a16="http://schemas.microsoft.com/office/drawing/2014/main" id="{D7435E01-9DED-4A41-8479-4FAAE65D0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32795"/>
            <a:ext cx="1763190" cy="162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B23CBDD-2BAD-E240-A734-27A2F9E7B9B0}"/>
              </a:ext>
            </a:extLst>
          </p:cNvPr>
          <p:cNvSpPr/>
          <p:nvPr/>
        </p:nvSpPr>
        <p:spPr>
          <a:xfrm>
            <a:off x="2927648" y="5373216"/>
            <a:ext cx="1798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600" dirty="0"/>
              <a:t>https://upload.wikimedia.org/wikipedia/commons/thumb/e/e1/Partido_Social_Cristiano_02.svg/400px-Partido_Social_Cristiano_02.svg.png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8DD72C8-FA02-B84D-AF89-7C6A9863F610}"/>
              </a:ext>
            </a:extLst>
          </p:cNvPr>
          <p:cNvSpPr/>
          <p:nvPr/>
        </p:nvSpPr>
        <p:spPr>
          <a:xfrm>
            <a:off x="5987800" y="4978341"/>
            <a:ext cx="1620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" dirty="0"/>
              <a:t>https://es.wikipedia.org/wiki/Izquierda_Democr%C3%A1tica_(Ecuador)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259F62EF-64B6-8B5C-615E-12D5ACDC8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83" y="3227742"/>
            <a:ext cx="2152178" cy="16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EE18F97-B410-3EBC-8144-312CA30B4498}"/>
              </a:ext>
            </a:extLst>
          </p:cNvPr>
          <p:cNvSpPr txBox="1"/>
          <p:nvPr/>
        </p:nvSpPr>
        <p:spPr>
          <a:xfrm>
            <a:off x="7782990" y="4978340"/>
            <a:ext cx="258064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600" dirty="0"/>
              <a:t>https://</a:t>
            </a:r>
            <a:r>
              <a:rPr lang="es-ES_tradnl" sz="600" dirty="0" err="1"/>
              <a:t>es.wikipedia.org</a:t>
            </a:r>
            <a:r>
              <a:rPr lang="es-ES_tradnl" sz="600" dirty="0"/>
              <a:t>/wiki/</a:t>
            </a:r>
            <a:r>
              <a:rPr lang="es-ES_tradnl" sz="600" dirty="0" err="1"/>
              <a:t>Democracia_Popular</a:t>
            </a:r>
            <a:r>
              <a:rPr lang="es-ES_tradnl" sz="600" dirty="0"/>
              <a:t>_(Ecuador)</a:t>
            </a:r>
          </a:p>
        </p:txBody>
      </p:sp>
    </p:spTree>
    <p:extLst>
      <p:ext uri="{BB962C8B-B14F-4D97-AF65-F5344CB8AC3E}">
        <p14:creationId xmlns:p14="http://schemas.microsoft.com/office/powerpoint/2010/main" val="72356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FC5ED-9F93-1448-B42A-8A5CDC59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/>
              <a:t>Regreso a la Democracia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CE954A-9DC8-FC46-A0FB-336EF93F6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532657"/>
          </a:xfrm>
        </p:spPr>
        <p:txBody>
          <a:bodyPr/>
          <a:lstStyle/>
          <a:p>
            <a:r>
              <a:rPr lang="es-EC" dirty="0"/>
              <a:t>Otros</a:t>
            </a:r>
          </a:p>
        </p:txBody>
      </p:sp>
      <p:pic>
        <p:nvPicPr>
          <p:cNvPr id="2054" name="Picture 6" descr="https://scontent.fuio5-1.fna.fbcdn.net/v/t1.0-1/s720x720/47379556_2180674795516665_4028586264591597568_o.jpg?_nc_cat=109&amp;_nc_sid=dbb9e7&amp;_nc_ohc=NBdMAw7JSPQAX95sNog&amp;_nc_ht=scontent.fuio5-1.fna&amp;_nc_tp=7&amp;oh=d62d066b5df24757cb9117a33c6d268f&amp;oe=5F3839AD">
            <a:extLst>
              <a:ext uri="{FF2B5EF4-FFF2-40B4-BE49-F238E27FC236}">
                <a16:creationId xmlns:a16="http://schemas.microsoft.com/office/drawing/2014/main" id="{CEC4328B-0D15-DF43-97AA-4C82F784C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7"/>
          <a:stretch/>
        </p:blipFill>
        <p:spPr bwMode="auto">
          <a:xfrm>
            <a:off x="2423592" y="2780928"/>
            <a:ext cx="2275645" cy="20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rchivo:Pachakutik.svg - Wikipedia, la enciclopedia libre">
            <a:extLst>
              <a:ext uri="{FF2B5EF4-FFF2-40B4-BE49-F238E27FC236}">
                <a16:creationId xmlns:a16="http://schemas.microsoft.com/office/drawing/2014/main" id="{B6DAFD25-66F7-4844-8940-7E6B24B7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2780928"/>
            <a:ext cx="3047127" cy="20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6ECDFB1-064A-8047-8E05-DB822A1E0576}"/>
              </a:ext>
            </a:extLst>
          </p:cNvPr>
          <p:cNvSpPr/>
          <p:nvPr/>
        </p:nvSpPr>
        <p:spPr>
          <a:xfrm>
            <a:off x="6816080" y="5157192"/>
            <a:ext cx="238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dirty="0"/>
              <a:t>https://es.wikipedia.org/wiki/Archivo:Pachakutik.svg</a:t>
            </a:r>
          </a:p>
        </p:txBody>
      </p:sp>
    </p:spTree>
    <p:extLst>
      <p:ext uri="{BB962C8B-B14F-4D97-AF65-F5344CB8AC3E}">
        <p14:creationId xmlns:p14="http://schemas.microsoft.com/office/powerpoint/2010/main" val="212682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E517D-1636-E940-9C69-1221FB77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1979</a:t>
            </a:r>
          </a:p>
        </p:txBody>
      </p:sp>
      <p:pic>
        <p:nvPicPr>
          <p:cNvPr id="5" name="Picture 6" descr="https://scontent.fuio5-1.fna.fbcdn.net/v/t1.0-1/s720x720/47379556_2180674795516665_4028586264591597568_o.jpg?_nc_cat=109&amp;_nc_sid=dbb9e7&amp;_nc_ohc=NBdMAw7JSPQAX95sNog&amp;_nc_ht=scontent.fuio5-1.fna&amp;_nc_tp=7&amp;oh=d62d066b5df24757cb9117a33c6d268f&amp;oe=5F3839AD">
            <a:extLst>
              <a:ext uri="{FF2B5EF4-FFF2-40B4-BE49-F238E27FC236}">
                <a16:creationId xmlns:a16="http://schemas.microsoft.com/office/drawing/2014/main" id="{61E31AF9-24F9-0D46-87B5-0B737D603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7"/>
          <a:stretch/>
        </p:blipFill>
        <p:spPr bwMode="auto">
          <a:xfrm>
            <a:off x="7856444" y="2312876"/>
            <a:ext cx="242484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6D2F274-0F2E-2F47-A5AD-7B0CCA01CAF1}"/>
              </a:ext>
            </a:extLst>
          </p:cNvPr>
          <p:cNvSpPr/>
          <p:nvPr/>
        </p:nvSpPr>
        <p:spPr>
          <a:xfrm>
            <a:off x="3810000" y="54268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600" dirty="0"/>
              <a:t>https://www.enciclopediadelecuador.com/ab-jaime-roldos-aguilera/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61BC45C-5014-3994-1DA6-BBD1E83E3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2" t="13333" r="24083"/>
          <a:stretch/>
        </p:blipFill>
        <p:spPr bwMode="auto">
          <a:xfrm>
            <a:off x="4993904" y="1431166"/>
            <a:ext cx="2049060" cy="399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2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E517D-1636-E940-9C69-1221FB77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1981</a:t>
            </a:r>
          </a:p>
        </p:txBody>
      </p:sp>
      <p:pic>
        <p:nvPicPr>
          <p:cNvPr id="4100" name="Picture 4" descr="Hurtado Larrea Dr. Osvaldo - Personajes Históricos | Enciclopedia ...">
            <a:extLst>
              <a:ext uri="{FF2B5EF4-FFF2-40B4-BE49-F238E27FC236}">
                <a16:creationId xmlns:a16="http://schemas.microsoft.com/office/drawing/2014/main" id="{D158CEB8-5BBA-5549-99D1-838692AE7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19917"/>
          <a:stretch/>
        </p:blipFill>
        <p:spPr bwMode="auto">
          <a:xfrm>
            <a:off x="4366519" y="1431166"/>
            <a:ext cx="3458961" cy="399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D73B81F-9C49-034B-AC04-6BEE263DE538}"/>
              </a:ext>
            </a:extLst>
          </p:cNvPr>
          <p:cNvSpPr/>
          <p:nvPr/>
        </p:nvSpPr>
        <p:spPr>
          <a:xfrm>
            <a:off x="3962940" y="54268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600" dirty="0"/>
              <a:t>http://www.enciclopediadelecuador.com/personajes-historicos/dr-osvaldo-hurtado-larrea/</a:t>
            </a:r>
          </a:p>
        </p:txBody>
      </p:sp>
      <p:pic>
        <p:nvPicPr>
          <p:cNvPr id="6" name="Picture 2" descr="undefined">
            <a:extLst>
              <a:ext uri="{FF2B5EF4-FFF2-40B4-BE49-F238E27FC236}">
                <a16:creationId xmlns:a16="http://schemas.microsoft.com/office/drawing/2014/main" id="{6ED0A935-FED3-8D8E-DC63-4DB0606C6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842" y="2927978"/>
            <a:ext cx="1325156" cy="10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88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19B81-316D-D24B-9D08-28DC2992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1981</a:t>
            </a:r>
          </a:p>
        </p:txBody>
      </p:sp>
      <p:pic>
        <p:nvPicPr>
          <p:cNvPr id="4" name="Picture 2" descr="Archivo:Partido Social Cristiano 02.svg - Wikipedia, la ...">
            <a:extLst>
              <a:ext uri="{FF2B5EF4-FFF2-40B4-BE49-F238E27FC236}">
                <a16:creationId xmlns:a16="http://schemas.microsoft.com/office/drawing/2014/main" id="{1B2F5868-B104-B048-A3BD-5C9A0DDB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336" y="2309969"/>
            <a:ext cx="1798588" cy="223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6E9EDD8-15EB-274B-A559-CA088849A341}"/>
              </a:ext>
            </a:extLst>
          </p:cNvPr>
          <p:cNvSpPr/>
          <p:nvPr/>
        </p:nvSpPr>
        <p:spPr>
          <a:xfrm>
            <a:off x="3810000" y="578485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600" dirty="0"/>
              <a:t>https://www.enciclopediadelecuador.com/ing-leon-febres-cordero-rivadeneira/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16B2B9D4-A0D2-1049-3DB2-1796C3C16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0" t="5324" r="22073"/>
          <a:stretch/>
        </p:blipFill>
        <p:spPr bwMode="auto">
          <a:xfrm>
            <a:off x="5052481" y="1071961"/>
            <a:ext cx="2087037" cy="47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913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536CF-F331-7E4C-852D-2D01A90BA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C" dirty="0"/>
              <a:t>1988</a:t>
            </a:r>
          </a:p>
        </p:txBody>
      </p:sp>
      <p:pic>
        <p:nvPicPr>
          <p:cNvPr id="7170" name="Picture 2" descr="Rodrigo Borja Cevallos">
            <a:extLst>
              <a:ext uri="{FF2B5EF4-FFF2-40B4-BE49-F238E27FC236}">
                <a16:creationId xmlns:a16="http://schemas.microsoft.com/office/drawing/2014/main" id="{FA832AEE-7ED1-C94B-98B3-0C5C6D89A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320800"/>
            <a:ext cx="31750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zquierda Democrática (Ecuador) - Wikipedia, la enciclopedia libre">
            <a:extLst>
              <a:ext uri="{FF2B5EF4-FFF2-40B4-BE49-F238E27FC236}">
                <a16:creationId xmlns:a16="http://schemas.microsoft.com/office/drawing/2014/main" id="{26DB4914-1D8D-544C-A331-C311318DE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52" y="2617820"/>
            <a:ext cx="1763190" cy="162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5D118F3-663F-7B4A-8162-60287DCB9F9F}"/>
              </a:ext>
            </a:extLst>
          </p:cNvPr>
          <p:cNvSpPr/>
          <p:nvPr/>
        </p:nvSpPr>
        <p:spPr>
          <a:xfrm>
            <a:off x="3810000" y="553720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600" dirty="0"/>
              <a:t>http://dev.worldpossible.org:81/wikipedia_es_all_2016-02/A/Rodrigo_Borja_Cevallos.html</a:t>
            </a:r>
          </a:p>
        </p:txBody>
      </p:sp>
    </p:spTree>
    <p:extLst>
      <p:ext uri="{BB962C8B-B14F-4D97-AF65-F5344CB8AC3E}">
        <p14:creationId xmlns:p14="http://schemas.microsoft.com/office/powerpoint/2010/main" val="316570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ED8E9-23BB-3941-8547-84D89890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D3BA05-6380-504D-96B0-56B87A844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5300" lvl="1" indent="-495300"/>
            <a:r>
              <a:rPr lang="es-ES" sz="3200" dirty="0"/>
              <a:t>Política</a:t>
            </a:r>
          </a:p>
          <a:p>
            <a:pPr marL="495300" lvl="1" indent="-495300"/>
            <a:r>
              <a:rPr lang="es-ES" sz="3200" dirty="0"/>
              <a:t>Ideologías Políticas</a:t>
            </a:r>
          </a:p>
          <a:p>
            <a:pPr marL="495300" lvl="1" indent="-495300"/>
            <a:r>
              <a:rPr lang="es-ES" sz="3200" dirty="0"/>
              <a:t>El proceso político en el Ecuador</a:t>
            </a:r>
            <a:endParaRPr lang="es-EC" sz="1600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9BFF2F62-B0C4-9047-8069-A6B85455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</p:spTree>
    <p:extLst>
      <p:ext uri="{BB962C8B-B14F-4D97-AF65-F5344CB8AC3E}">
        <p14:creationId xmlns:p14="http://schemas.microsoft.com/office/powerpoint/2010/main" val="3477851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0AD72-9CC1-794C-8F5A-1F6CD8EC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1992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B105F55-1C23-3D49-A4DB-E61D302BF833}"/>
              </a:ext>
            </a:extLst>
          </p:cNvPr>
          <p:cNvSpPr/>
          <p:nvPr/>
        </p:nvSpPr>
        <p:spPr>
          <a:xfrm>
            <a:off x="3810000" y="544830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600" dirty="0"/>
              <a:t>https://www.enciclopediadelecuador.com/arq-sixto-duran-ballen/</a:t>
            </a:r>
          </a:p>
        </p:txBody>
      </p:sp>
      <p:pic>
        <p:nvPicPr>
          <p:cNvPr id="8196" name="Picture 4" descr="Diseño en Ecuador: Haremos Historia - Portafolios">
            <a:extLst>
              <a:ext uri="{FF2B5EF4-FFF2-40B4-BE49-F238E27FC236}">
                <a16:creationId xmlns:a16="http://schemas.microsoft.com/office/drawing/2014/main" id="{1D35049A-44CE-B647-B28B-C2DEABDC7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08" y="2836593"/>
            <a:ext cx="1330995" cy="118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07863E3-A98E-BA10-F481-A6390F3117F9}"/>
              </a:ext>
            </a:extLst>
          </p:cNvPr>
          <p:cNvSpPr txBox="1"/>
          <p:nvPr/>
        </p:nvSpPr>
        <p:spPr>
          <a:xfrm>
            <a:off x="7366000" y="3959851"/>
            <a:ext cx="2327413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400" dirty="0"/>
              <a:t>https://</a:t>
            </a:r>
            <a:r>
              <a:rPr lang="es-ES_tradnl" sz="400" dirty="0" err="1"/>
              <a:t>www.haremoshistoria.net</a:t>
            </a:r>
            <a:r>
              <a:rPr lang="es-ES_tradnl" sz="400" dirty="0"/>
              <a:t>/portafolios/</a:t>
            </a:r>
            <a:r>
              <a:rPr lang="es-ES_tradnl" sz="400" dirty="0" err="1"/>
              <a:t>ruben</a:t>
            </a:r>
            <a:r>
              <a:rPr lang="es-ES_tradnl" sz="400" dirty="0"/>
              <a:t>-</a:t>
            </a:r>
            <a:r>
              <a:rPr lang="es-ES_tradnl" sz="400" dirty="0" err="1"/>
              <a:t>velasquez</a:t>
            </a:r>
            <a:r>
              <a:rPr lang="es-ES_tradnl" sz="400" dirty="0"/>
              <a:t>-</a:t>
            </a:r>
            <a:r>
              <a:rPr lang="es-ES_tradnl" sz="400" dirty="0" err="1"/>
              <a:t>borquez</a:t>
            </a:r>
            <a:r>
              <a:rPr lang="es-ES_tradnl" sz="400" dirty="0"/>
              <a:t>-</a:t>
            </a:r>
            <a:r>
              <a:rPr lang="es-ES_tradnl" sz="400" dirty="0" err="1"/>
              <a:t>disenador</a:t>
            </a:r>
            <a:r>
              <a:rPr lang="es-ES_tradnl" sz="400" dirty="0"/>
              <a:t>-grafico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D636FC7-7FA4-1D6C-E2C2-87457142D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r="28692"/>
          <a:stretch/>
        </p:blipFill>
        <p:spPr bwMode="auto">
          <a:xfrm>
            <a:off x="4798240" y="1409700"/>
            <a:ext cx="25955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78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4BCDF-FCD5-BB48-A534-9AC93208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1996</a:t>
            </a:r>
          </a:p>
        </p:txBody>
      </p:sp>
      <p:pic>
        <p:nvPicPr>
          <p:cNvPr id="9218" name="Picture 2" descr="Abdala-Bucaram">
            <a:extLst>
              <a:ext uri="{FF2B5EF4-FFF2-40B4-BE49-F238E27FC236}">
                <a16:creationId xmlns:a16="http://schemas.microsoft.com/office/drawing/2014/main" id="{034110AE-34F1-D341-AD67-252C4C6A9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r="25588"/>
          <a:stretch/>
        </p:blipFill>
        <p:spPr bwMode="auto">
          <a:xfrm>
            <a:off x="4511865" y="1112180"/>
            <a:ext cx="3168270" cy="46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B61A807-B1C6-C649-A197-D28F3C9A3145}"/>
              </a:ext>
            </a:extLst>
          </p:cNvPr>
          <p:cNvSpPr/>
          <p:nvPr/>
        </p:nvSpPr>
        <p:spPr>
          <a:xfrm>
            <a:off x="3898438" y="5791135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600" dirty="0"/>
              <a:t>http://www.enciclopediadelecuador.com/personajes-historicos/ab-abdala-bucaram/</a:t>
            </a:r>
          </a:p>
        </p:txBody>
      </p:sp>
      <p:pic>
        <p:nvPicPr>
          <p:cNvPr id="9220" name="Picture 4" descr="Partido Roldosista Ecuatoriano - Wikipedia, la enciclopedia libre">
            <a:extLst>
              <a:ext uri="{FF2B5EF4-FFF2-40B4-BE49-F238E27FC236}">
                <a16:creationId xmlns:a16="http://schemas.microsoft.com/office/drawing/2014/main" id="{A09BEDAC-3C4D-6449-993D-2493905C8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666548"/>
            <a:ext cx="2339752" cy="152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742690D-0775-4E4B-BE27-7D637F30383E}"/>
              </a:ext>
            </a:extLst>
          </p:cNvPr>
          <p:cNvSpPr/>
          <p:nvPr/>
        </p:nvSpPr>
        <p:spPr>
          <a:xfrm>
            <a:off x="7680135" y="4236765"/>
            <a:ext cx="2771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" dirty="0"/>
              <a:t>https://upload.wikimedia.org/wikipedia/commons/thumb/6/6e/Partido_Roldosista_Ecuatoriano_01.svg/1200px-Partido_Roldosista_Ecuatoriano_01.svg.png</a:t>
            </a:r>
          </a:p>
        </p:txBody>
      </p:sp>
    </p:spTree>
    <p:extLst>
      <p:ext uri="{BB962C8B-B14F-4D97-AF65-F5344CB8AC3E}">
        <p14:creationId xmlns:p14="http://schemas.microsoft.com/office/powerpoint/2010/main" val="1901667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74B78-618E-734E-86DC-1B6FCE97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1997</a:t>
            </a:r>
          </a:p>
        </p:txBody>
      </p:sp>
      <p:pic>
        <p:nvPicPr>
          <p:cNvPr id="10242" name="Picture 2" descr="Rosalia arteaga.png">
            <a:extLst>
              <a:ext uri="{FF2B5EF4-FFF2-40B4-BE49-F238E27FC236}">
                <a16:creationId xmlns:a16="http://schemas.microsoft.com/office/drawing/2014/main" id="{B7F13839-1661-F04D-9849-A39A09FD0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628800"/>
            <a:ext cx="27940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C1EEFDD-8C8F-5D48-9827-4A3B648DFB4E}"/>
              </a:ext>
            </a:extLst>
          </p:cNvPr>
          <p:cNvSpPr/>
          <p:nvPr/>
        </p:nvSpPr>
        <p:spPr>
          <a:xfrm>
            <a:off x="5879976" y="6155592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600" dirty="0"/>
              <a:t>https://www.enciclopediadelecuador.com/dr-fabian-alarcon/#google_vignette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EE4C9FD-7110-974D-9DE0-5A03693D4264}"/>
              </a:ext>
            </a:extLst>
          </p:cNvPr>
          <p:cNvSpPr/>
          <p:nvPr/>
        </p:nvSpPr>
        <p:spPr>
          <a:xfrm>
            <a:off x="1524000" y="6180805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600" dirty="0"/>
              <a:t>https://es.wikipedia.org/wiki/Rosal%C3%ADa_Arteaga_Serrano</a:t>
            </a:r>
          </a:p>
        </p:txBody>
      </p:sp>
      <p:pic>
        <p:nvPicPr>
          <p:cNvPr id="3074" name="Picture 2" descr="Movimiento MIRA (Ecuador) - Wikipedia, la enciclopedia libre">
            <a:extLst>
              <a:ext uri="{FF2B5EF4-FFF2-40B4-BE49-F238E27FC236}">
                <a16:creationId xmlns:a16="http://schemas.microsoft.com/office/drawing/2014/main" id="{A2955906-C294-30C6-7AB2-F8C01E162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3" y="2995290"/>
            <a:ext cx="149586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nte Radical Alfarista - Wikipedia, la enciclopedia libre">
            <a:extLst>
              <a:ext uri="{FF2B5EF4-FFF2-40B4-BE49-F238E27FC236}">
                <a16:creationId xmlns:a16="http://schemas.microsoft.com/office/drawing/2014/main" id="{259D9983-1360-5965-BA6F-1ABF61FE3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447" y="2831872"/>
            <a:ext cx="1536886" cy="16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D46C33C-B82C-5985-22B4-43E76E8703E0}"/>
              </a:ext>
            </a:extLst>
          </p:cNvPr>
          <p:cNvSpPr txBox="1"/>
          <p:nvPr/>
        </p:nvSpPr>
        <p:spPr>
          <a:xfrm>
            <a:off x="290736" y="4520244"/>
            <a:ext cx="182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/>
              <a:t>M</a:t>
            </a:r>
            <a:r>
              <a:rPr lang="es-ES_tradnl" sz="1200" dirty="0"/>
              <a:t>ovimiento </a:t>
            </a:r>
            <a:r>
              <a:rPr lang="es-ES_tradnl" sz="1200" b="1" dirty="0"/>
              <a:t>I</a:t>
            </a:r>
            <a:r>
              <a:rPr lang="es-ES_tradnl" sz="1200" dirty="0"/>
              <a:t>ndependiente para una </a:t>
            </a:r>
            <a:r>
              <a:rPr lang="es-ES_tradnl" sz="1200" b="1" dirty="0"/>
              <a:t>R</a:t>
            </a:r>
            <a:r>
              <a:rPr lang="es-ES_tradnl" sz="1200" dirty="0"/>
              <a:t>epública </a:t>
            </a:r>
            <a:r>
              <a:rPr lang="es-ES_tradnl" sz="1200" b="1" dirty="0"/>
              <a:t>A</a:t>
            </a:r>
            <a:r>
              <a:rPr lang="es-ES_tradnl" sz="1200" dirty="0"/>
              <a:t>uténtica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2C8E22C-8708-27FE-4643-CD508EF8A6E4}"/>
              </a:ext>
            </a:extLst>
          </p:cNvPr>
          <p:cNvSpPr txBox="1"/>
          <p:nvPr/>
        </p:nvSpPr>
        <p:spPr>
          <a:xfrm>
            <a:off x="10299970" y="4604164"/>
            <a:ext cx="18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/>
              <a:t>F</a:t>
            </a:r>
            <a:r>
              <a:rPr lang="es-ES_tradnl" sz="1200" dirty="0"/>
              <a:t>rente </a:t>
            </a:r>
            <a:r>
              <a:rPr lang="es-ES_tradnl" sz="1200" b="1" dirty="0"/>
              <a:t>R</a:t>
            </a:r>
            <a:r>
              <a:rPr lang="es-ES_tradnl" sz="1200" dirty="0"/>
              <a:t>adical </a:t>
            </a:r>
            <a:r>
              <a:rPr lang="es-ES_tradnl" sz="1200" b="1" dirty="0"/>
              <a:t>A</a:t>
            </a:r>
            <a:r>
              <a:rPr lang="es-ES_tradnl" sz="1200" dirty="0"/>
              <a:t>lfarista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911D73-30BD-D702-097F-7B2686CE7FA5}"/>
              </a:ext>
            </a:extLst>
          </p:cNvPr>
          <p:cNvSpPr txBox="1"/>
          <p:nvPr/>
        </p:nvSpPr>
        <p:spPr>
          <a:xfrm>
            <a:off x="443794" y="4312070"/>
            <a:ext cx="1523723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400" dirty="0"/>
              <a:t>https://</a:t>
            </a:r>
            <a:r>
              <a:rPr lang="es-ES_tradnl" sz="400" dirty="0" err="1"/>
              <a:t>es.wikipedia.org</a:t>
            </a:r>
            <a:r>
              <a:rPr lang="es-ES_tradnl" sz="400" dirty="0"/>
              <a:t>/wiki/</a:t>
            </a:r>
            <a:r>
              <a:rPr lang="es-ES_tradnl" sz="400" dirty="0" err="1"/>
              <a:t>Movimiento_MIRA</a:t>
            </a:r>
            <a:r>
              <a:rPr lang="es-ES_tradnl" sz="400" dirty="0"/>
              <a:t>_(Ecuador)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70EA239-190A-7D0A-90C4-C835AA43E817}"/>
              </a:ext>
            </a:extLst>
          </p:cNvPr>
          <p:cNvSpPr txBox="1"/>
          <p:nvPr/>
        </p:nvSpPr>
        <p:spPr>
          <a:xfrm>
            <a:off x="10422658" y="4450276"/>
            <a:ext cx="1584463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400" dirty="0"/>
              <a:t>https://</a:t>
            </a:r>
            <a:r>
              <a:rPr lang="es-ES_tradnl" sz="400" dirty="0" err="1"/>
              <a:t>es.wikipedia.org</a:t>
            </a:r>
            <a:r>
              <a:rPr lang="es-ES_tradnl" sz="400" dirty="0"/>
              <a:t>/wiki/</a:t>
            </a:r>
            <a:r>
              <a:rPr lang="es-ES_tradnl" sz="400" dirty="0" err="1"/>
              <a:t>Frente_Radical_Alfarista</a:t>
            </a:r>
            <a:endParaRPr lang="es-ES_tradnl" sz="4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E383C72-E88B-074D-60D5-78EE5D3CF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8" r="25987"/>
          <a:stretch/>
        </p:blipFill>
        <p:spPr bwMode="auto">
          <a:xfrm>
            <a:off x="6792007" y="1628800"/>
            <a:ext cx="2747937" cy="44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75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B7004-2BA4-5D44-BBA8-57D822D6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1998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46D6FDB-048D-4F4D-9FCF-34757E6BACD2}"/>
              </a:ext>
            </a:extLst>
          </p:cNvPr>
          <p:cNvSpPr/>
          <p:nvPr/>
        </p:nvSpPr>
        <p:spPr>
          <a:xfrm>
            <a:off x="3997608" y="5592998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600" dirty="0"/>
              <a:t>https://www.enciclopediadelecuador.com/dr-jamil-mahuad/</a:t>
            </a:r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F2192C68-88AB-B4AC-3C21-B3974BE3F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02" y="2787686"/>
            <a:ext cx="1325156" cy="10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2B77751-9E76-46E5-80CA-BA1EFFCA5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7" r="24139"/>
          <a:stretch/>
        </p:blipFill>
        <p:spPr bwMode="auto">
          <a:xfrm>
            <a:off x="4606959" y="1265002"/>
            <a:ext cx="2978081" cy="432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713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3D20E-82DB-E840-AC08-ACCB7582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2000</a:t>
            </a:r>
          </a:p>
        </p:txBody>
      </p:sp>
      <p:pic>
        <p:nvPicPr>
          <p:cNvPr id="12290" name="Picture 2" descr="PROYECTO INVESTIGACION 2: GUSTAVO NOBOA BEJARANO">
            <a:extLst>
              <a:ext uri="{FF2B5EF4-FFF2-40B4-BE49-F238E27FC236}">
                <a16:creationId xmlns:a16="http://schemas.microsoft.com/office/drawing/2014/main" id="{FC17D0C0-ABBA-734C-AF27-CC8DD637C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844824"/>
            <a:ext cx="3214520" cy="380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DE5773B-7D1B-7B4B-9C28-07F166C8411E}"/>
              </a:ext>
            </a:extLst>
          </p:cNvPr>
          <p:cNvSpPr/>
          <p:nvPr/>
        </p:nvSpPr>
        <p:spPr>
          <a:xfrm>
            <a:off x="3689068" y="580526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600" dirty="0"/>
              <a:t>http://proyectocom340.blogspot.com/2010/04/gustavo-noboa-bejarano.html</a:t>
            </a:r>
          </a:p>
        </p:txBody>
      </p:sp>
    </p:spTree>
    <p:extLst>
      <p:ext uri="{BB962C8B-B14F-4D97-AF65-F5344CB8AC3E}">
        <p14:creationId xmlns:p14="http://schemas.microsoft.com/office/powerpoint/2010/main" val="3135714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21424-2EA4-E746-9017-1EBA5621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2003</a:t>
            </a:r>
            <a:br>
              <a:rPr lang="es-EC" dirty="0"/>
            </a:br>
            <a:endParaRPr lang="es-EC" dirty="0"/>
          </a:p>
        </p:txBody>
      </p:sp>
      <p:pic>
        <p:nvPicPr>
          <p:cNvPr id="13316" name="Picture 4" descr="Partido Sociedad Patriótica 21 de Enero - Wikipedia, la ...">
            <a:extLst>
              <a:ext uri="{FF2B5EF4-FFF2-40B4-BE49-F238E27FC236}">
                <a16:creationId xmlns:a16="http://schemas.microsoft.com/office/drawing/2014/main" id="{1AA2991B-CB68-E644-88FE-44098F58C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84" y="2142697"/>
            <a:ext cx="1335403" cy="132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rchivo:Pachakutik.svg - Wikipedia, la enciclopedia libre">
            <a:extLst>
              <a:ext uri="{FF2B5EF4-FFF2-40B4-BE49-F238E27FC236}">
                <a16:creationId xmlns:a16="http://schemas.microsoft.com/office/drawing/2014/main" id="{EAB5B08A-8C30-D846-8EE7-BAF920E4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357" y="4095605"/>
            <a:ext cx="1335402" cy="91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EBE4804-D008-50A8-D427-CFB1EF3B2FAB}"/>
              </a:ext>
            </a:extLst>
          </p:cNvPr>
          <p:cNvSpPr txBox="1"/>
          <p:nvPr/>
        </p:nvSpPr>
        <p:spPr>
          <a:xfrm>
            <a:off x="3047171" y="5420920"/>
            <a:ext cx="609765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600" dirty="0"/>
              <a:t>https://</a:t>
            </a:r>
            <a:r>
              <a:rPr lang="es-ES_tradnl" sz="600" dirty="0" err="1"/>
              <a:t>althistory.fandom.com</a:t>
            </a:r>
            <a:r>
              <a:rPr lang="es-ES_tradnl" sz="600" dirty="0"/>
              <a:t>/es/wiki/Lucio_Guti%C3%A9rrez_en_el_poder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6516EB5-500F-2511-2674-8D8E451DF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9" r="27785"/>
          <a:stretch/>
        </p:blipFill>
        <p:spPr bwMode="auto">
          <a:xfrm>
            <a:off x="4773070" y="1431288"/>
            <a:ext cx="2645858" cy="399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531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B6197-76A9-174D-BB9C-33292C3B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2005</a:t>
            </a:r>
          </a:p>
        </p:txBody>
      </p:sp>
      <p:pic>
        <p:nvPicPr>
          <p:cNvPr id="9220" name="Picture 4" descr="Alfredo Palacio Gonzáles _ discurso al asumir la presidencia el 20 Abril  2005 - YouTube">
            <a:extLst>
              <a:ext uri="{FF2B5EF4-FFF2-40B4-BE49-F238E27FC236}">
                <a16:creationId xmlns:a16="http://schemas.microsoft.com/office/drawing/2014/main" id="{A7B49723-7F4F-7973-2783-91CFEB53D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4333" r="54833" b="4333"/>
          <a:stretch/>
        </p:blipFill>
        <p:spPr bwMode="auto">
          <a:xfrm>
            <a:off x="4922520" y="1341120"/>
            <a:ext cx="2346960" cy="41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A5CC6A-29A2-737A-E464-9DAA45A7CC75}"/>
              </a:ext>
            </a:extLst>
          </p:cNvPr>
          <p:cNvSpPr txBox="1"/>
          <p:nvPr/>
        </p:nvSpPr>
        <p:spPr>
          <a:xfrm>
            <a:off x="4257040" y="5512790"/>
            <a:ext cx="367792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600" dirty="0"/>
              <a:t>https://</a:t>
            </a:r>
            <a:r>
              <a:rPr lang="es-ES_tradnl" sz="600" dirty="0" err="1"/>
              <a:t>www.ecured.cu</a:t>
            </a:r>
            <a:r>
              <a:rPr lang="es-ES_tradnl" sz="600" dirty="0"/>
              <a:t>/Luis_Alfredo_Palacio_Gonz%C3%A1lez</a:t>
            </a:r>
          </a:p>
        </p:txBody>
      </p:sp>
    </p:spTree>
    <p:extLst>
      <p:ext uri="{BB962C8B-B14F-4D97-AF65-F5344CB8AC3E}">
        <p14:creationId xmlns:p14="http://schemas.microsoft.com/office/powerpoint/2010/main" val="3762037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54FE6-F427-D54E-8081-4AA2B877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2007</a:t>
            </a:r>
          </a:p>
        </p:txBody>
      </p:sp>
      <p:pic>
        <p:nvPicPr>
          <p:cNvPr id="15362" name="Picture 2" descr="Rafael Correa - EcuRed">
            <a:extLst>
              <a:ext uri="{FF2B5EF4-FFF2-40B4-BE49-F238E27FC236}">
                <a16:creationId xmlns:a16="http://schemas.microsoft.com/office/drawing/2014/main" id="{8DAE879E-1AA2-774B-8BFB-C4D2BDCCD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250950"/>
            <a:ext cx="2971800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Movimiento Alianza PAIS">
            <a:extLst>
              <a:ext uri="{FF2B5EF4-FFF2-40B4-BE49-F238E27FC236}">
                <a16:creationId xmlns:a16="http://schemas.microsoft.com/office/drawing/2014/main" id="{D98F04FD-FF56-5046-85E0-75F8E7509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743200"/>
            <a:ext cx="13335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9C1F930-1B66-BAC8-B4DE-E60D91863930}"/>
              </a:ext>
            </a:extLst>
          </p:cNvPr>
          <p:cNvSpPr txBox="1"/>
          <p:nvPr/>
        </p:nvSpPr>
        <p:spPr>
          <a:xfrm>
            <a:off x="3048000" y="5607050"/>
            <a:ext cx="6096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600" dirty="0"/>
              <a:t>https://</a:t>
            </a:r>
            <a:r>
              <a:rPr lang="es-ES_tradnl" sz="600" dirty="0" err="1"/>
              <a:t>www.presidencia.gob.ec</a:t>
            </a:r>
            <a:r>
              <a:rPr lang="es-ES_tradnl" sz="600" dirty="0"/>
              <a:t>/</a:t>
            </a:r>
            <a:r>
              <a:rPr lang="es-ES_tradnl" sz="600" dirty="0" err="1"/>
              <a:t>wp-content</a:t>
            </a:r>
            <a:r>
              <a:rPr lang="es-ES_tradnl" sz="600" dirty="0"/>
              <a:t>/</a:t>
            </a:r>
            <a:r>
              <a:rPr lang="es-ES_tradnl" sz="600" dirty="0" err="1"/>
              <a:t>uploads</a:t>
            </a:r>
            <a:r>
              <a:rPr lang="es-ES_tradnl" sz="600" dirty="0"/>
              <a:t>/</a:t>
            </a:r>
            <a:r>
              <a:rPr lang="es-ES_tradnl" sz="600" dirty="0" err="1"/>
              <a:t>downloads</a:t>
            </a:r>
            <a:r>
              <a:rPr lang="es-ES_tradnl" sz="600" dirty="0"/>
              <a:t>/2012/10/</a:t>
            </a:r>
            <a:r>
              <a:rPr lang="es-ES_tradnl" sz="600" dirty="0" err="1"/>
              <a:t>Econ.Rafael</a:t>
            </a:r>
            <a:r>
              <a:rPr lang="es-ES_tradnl" sz="600" dirty="0"/>
              <a:t>-Correa-</a:t>
            </a:r>
            <a:r>
              <a:rPr lang="es-ES_tradnl" sz="600" dirty="0" err="1"/>
              <a:t>Delgado.pdf</a:t>
            </a:r>
            <a:endParaRPr lang="es-ES_tradnl" sz="600" dirty="0"/>
          </a:p>
        </p:txBody>
      </p:sp>
    </p:spTree>
    <p:extLst>
      <p:ext uri="{BB962C8B-B14F-4D97-AF65-F5344CB8AC3E}">
        <p14:creationId xmlns:p14="http://schemas.microsoft.com/office/powerpoint/2010/main" val="2438728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D4068-143D-5540-A768-C594DAAE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2017</a:t>
            </a:r>
          </a:p>
        </p:txBody>
      </p:sp>
      <p:pic>
        <p:nvPicPr>
          <p:cNvPr id="5" name="Picture 6" descr="Movimiento Alianza PAIS">
            <a:extLst>
              <a:ext uri="{FF2B5EF4-FFF2-40B4-BE49-F238E27FC236}">
                <a16:creationId xmlns:a16="http://schemas.microsoft.com/office/drawing/2014/main" id="{F2F42358-C9CA-AD40-BFD8-B2A8B84B7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2743200"/>
            <a:ext cx="13335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El socialista Lenín&amp;nbsp;Moreno es visto este miércoles 24 de mayo de 2017, durante el acto de toma de posesión como presidente constitucional de la República de Ecuador.&amp;nbsp;">
            <a:extLst>
              <a:ext uri="{FF2B5EF4-FFF2-40B4-BE49-F238E27FC236}">
                <a16:creationId xmlns:a16="http://schemas.microsoft.com/office/drawing/2014/main" id="{C7594225-3105-F285-132A-11BA9F878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7" r="18187"/>
          <a:stretch/>
        </p:blipFill>
        <p:spPr bwMode="auto">
          <a:xfrm>
            <a:off x="4385156" y="1270000"/>
            <a:ext cx="3421688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61ABD5F-D582-2332-EF5E-6A180E09FD99}"/>
              </a:ext>
            </a:extLst>
          </p:cNvPr>
          <p:cNvSpPr txBox="1"/>
          <p:nvPr/>
        </p:nvSpPr>
        <p:spPr>
          <a:xfrm>
            <a:off x="3048000" y="5588000"/>
            <a:ext cx="6096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600" dirty="0"/>
              <a:t>https://</a:t>
            </a:r>
            <a:r>
              <a:rPr lang="es-ES_tradnl" sz="600" dirty="0" err="1"/>
              <a:t>www.diariolasamericas.com</a:t>
            </a:r>
            <a:r>
              <a:rPr lang="es-ES_tradnl" sz="600" dirty="0"/>
              <a:t>/</a:t>
            </a:r>
            <a:r>
              <a:rPr lang="es-ES_tradnl" sz="600" dirty="0" err="1"/>
              <a:t>america</a:t>
            </a:r>
            <a:r>
              <a:rPr lang="es-ES_tradnl" sz="600" dirty="0"/>
              <a:t>-latina/lenin-moreno-quiere-ser-un-presidente-que-pase-inadvertido-n4122750</a:t>
            </a:r>
          </a:p>
        </p:txBody>
      </p:sp>
    </p:spTree>
    <p:extLst>
      <p:ext uri="{BB962C8B-B14F-4D97-AF65-F5344CB8AC3E}">
        <p14:creationId xmlns:p14="http://schemas.microsoft.com/office/powerpoint/2010/main" val="2327083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D4068-143D-5540-A768-C594DAAE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2021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498A839-AD1C-9D74-DB54-7BCCAE090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70" y="1074599"/>
            <a:ext cx="3328860" cy="47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861190F-58E5-DBF6-BE15-3812A90A3A2F}"/>
              </a:ext>
            </a:extLst>
          </p:cNvPr>
          <p:cNvSpPr txBox="1"/>
          <p:nvPr/>
        </p:nvSpPr>
        <p:spPr>
          <a:xfrm>
            <a:off x="3048000" y="5730047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800" dirty="0"/>
              <a:t>https://</a:t>
            </a:r>
            <a:r>
              <a:rPr lang="es-ES_tradnl" sz="800" dirty="0" err="1"/>
              <a:t>es.m.wikipedia.org</a:t>
            </a:r>
            <a:r>
              <a:rPr lang="es-ES_tradnl" sz="800" dirty="0"/>
              <a:t>/wiki/Archivo:Guillermo_Lasso_inauguration_%286%29_%28cropped%29.jpg</a:t>
            </a:r>
          </a:p>
        </p:txBody>
      </p:sp>
      <p:pic>
        <p:nvPicPr>
          <p:cNvPr id="11266" name="Picture 2" descr="Movimiento CREO Ecuador (@CREOEcuador) / X">
            <a:extLst>
              <a:ext uri="{FF2B5EF4-FFF2-40B4-BE49-F238E27FC236}">
                <a16:creationId xmlns:a16="http://schemas.microsoft.com/office/drawing/2014/main" id="{141F6244-889B-EDE7-865F-FB18190DA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00" b="37806"/>
          <a:stretch/>
        </p:blipFill>
        <p:spPr bwMode="auto">
          <a:xfrm>
            <a:off x="8239760" y="3153282"/>
            <a:ext cx="2113280" cy="55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34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7DCA7-C4A1-FB49-8F85-52C289F2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Pol</a:t>
            </a:r>
            <a:r>
              <a:rPr lang="es-ES" dirty="0" err="1"/>
              <a:t>ítica</a:t>
            </a:r>
            <a:r>
              <a:rPr lang="es-ES" dirty="0"/>
              <a:t> y Políticas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2D2866-8F71-EF42-823C-A0E5C1E46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96840" cy="4351338"/>
          </a:xfrm>
        </p:spPr>
        <p:txBody>
          <a:bodyPr/>
          <a:lstStyle/>
          <a:p>
            <a:r>
              <a:rPr lang="es-EC" dirty="0"/>
              <a:t>POL</a:t>
            </a:r>
            <a:r>
              <a:rPr lang="es-ES" dirty="0"/>
              <a:t>ÍTICA: es la actividad humana relacionada con el poder</a:t>
            </a:r>
          </a:p>
          <a:p>
            <a:endParaRPr lang="es-ES" dirty="0"/>
          </a:p>
          <a:p>
            <a:r>
              <a:rPr lang="es-ES" dirty="0"/>
              <a:t>POLÍTICAS: orientaciones o directrices resultantes de un proceso de toma de decisiones para alcanzar un fin de un grupo u organización.</a:t>
            </a:r>
            <a:endParaRPr lang="es-EC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74DA3737-BBC4-2A4D-B1EB-140C1160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s-EC"/>
              <a:t>Patricio Inca Ruiz MPH</a:t>
            </a:r>
          </a:p>
        </p:txBody>
      </p:sp>
      <p:pic>
        <p:nvPicPr>
          <p:cNvPr id="5" name="Picture 2" descr="https://static4.abc.es/media/espana/2016/06/12/asamblea-nacional-U10110850277BPE-U102429162960csC-450x300@abc.JPG">
            <a:extLst>
              <a:ext uri="{FF2B5EF4-FFF2-40B4-BE49-F238E27FC236}">
                <a16:creationId xmlns:a16="http://schemas.microsoft.com/office/drawing/2014/main" id="{AD5FCDE4-854B-874F-A78B-52B64FCB0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1274128"/>
            <a:ext cx="2948938" cy="196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64F8BCD-537E-6C42-B2E2-64AEE9F97FD5}"/>
              </a:ext>
            </a:extLst>
          </p:cNvPr>
          <p:cNvSpPr/>
          <p:nvPr/>
        </p:nvSpPr>
        <p:spPr>
          <a:xfrm>
            <a:off x="8153400" y="3327142"/>
            <a:ext cx="269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600" dirty="0"/>
              <a:t>https://www.abc.es/elecciones/elecciones-generales/abci-origen-historico-izquierda-y-derecha-politica-201606120158_noticia.html?ref=https:%2F%2Fwww.google.com%2F</a:t>
            </a:r>
          </a:p>
        </p:txBody>
      </p:sp>
      <p:pic>
        <p:nvPicPr>
          <p:cNvPr id="7" name="Picture 2" descr="https://iappuebla.edu.mx/wp-content/uploads/2020/01/Estado-Gobierno-Politicas-Publicas.jpg">
            <a:extLst>
              <a:ext uri="{FF2B5EF4-FFF2-40B4-BE49-F238E27FC236}">
                <a16:creationId xmlns:a16="http://schemas.microsoft.com/office/drawing/2014/main" id="{90F75E97-0FA7-F641-A69C-68F1BE85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960" y="3598861"/>
            <a:ext cx="3573977" cy="20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7674DF0-9FA0-B841-8587-FA0D4560520B}"/>
              </a:ext>
            </a:extLst>
          </p:cNvPr>
          <p:cNvSpPr/>
          <p:nvPr/>
        </p:nvSpPr>
        <p:spPr>
          <a:xfrm>
            <a:off x="7914202" y="5451367"/>
            <a:ext cx="318349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600" dirty="0"/>
              <a:t>http://iappuebla.edu.mx/estado-gobierno-politicas-publicas/</a:t>
            </a:r>
          </a:p>
        </p:txBody>
      </p:sp>
    </p:spTree>
    <p:extLst>
      <p:ext uri="{BB962C8B-B14F-4D97-AF65-F5344CB8AC3E}">
        <p14:creationId xmlns:p14="http://schemas.microsoft.com/office/powerpoint/2010/main" val="3354072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D4068-143D-5540-A768-C594DAAE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2023</a:t>
            </a:r>
          </a:p>
        </p:txBody>
      </p:sp>
      <p:pic>
        <p:nvPicPr>
          <p:cNvPr id="12292" name="Picture 4" descr="RÉGIMEN ORGÁNICO DEL MOVIMIENTO ACCIÓN DEMOCRÁTICA NACIONAL, ADN, LISTA 7">
            <a:extLst>
              <a:ext uri="{FF2B5EF4-FFF2-40B4-BE49-F238E27FC236}">
                <a16:creationId xmlns:a16="http://schemas.microsoft.com/office/drawing/2014/main" id="{6C2A3FD9-FDC1-8C15-6210-B5719AAC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908498"/>
            <a:ext cx="1697542" cy="104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1E6FCB5-A729-CB3D-D852-800B838E36F1}"/>
              </a:ext>
            </a:extLst>
          </p:cNvPr>
          <p:cNvSpPr txBox="1"/>
          <p:nvPr/>
        </p:nvSpPr>
        <p:spPr>
          <a:xfrm>
            <a:off x="6716171" y="3949499"/>
            <a:ext cx="6096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600" dirty="0"/>
              <a:t>https://</a:t>
            </a:r>
            <a:r>
              <a:rPr lang="es-ES_tradnl" sz="600" dirty="0" err="1"/>
              <a:t>adn-ecuador.org</a:t>
            </a:r>
            <a:r>
              <a:rPr lang="es-ES_tradnl" sz="600" dirty="0"/>
              <a:t>/</a:t>
            </a:r>
            <a:r>
              <a:rPr lang="es-ES_tradnl" sz="600" dirty="0" err="1"/>
              <a:t>wp-content</a:t>
            </a:r>
            <a:r>
              <a:rPr lang="es-ES_tradnl" sz="600" dirty="0"/>
              <a:t>/</a:t>
            </a:r>
            <a:r>
              <a:rPr lang="es-ES_tradnl" sz="600" dirty="0" err="1"/>
              <a:t>uploads</a:t>
            </a:r>
            <a:r>
              <a:rPr lang="es-ES_tradnl" sz="600" dirty="0"/>
              <a:t>/2024/08/REFORMA-REGIMEN-ORGANICO-ADN7.pdf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B5E5D098-B44B-C6FF-5934-A85EA95D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46" y="1203578"/>
            <a:ext cx="3636308" cy="445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E28FC49-5BEF-4D7A-450B-49EC3F017158}"/>
              </a:ext>
            </a:extLst>
          </p:cNvPr>
          <p:cNvSpPr txBox="1"/>
          <p:nvPr/>
        </p:nvSpPr>
        <p:spPr>
          <a:xfrm>
            <a:off x="2893060" y="5654420"/>
            <a:ext cx="640588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600" dirty="0"/>
              <a:t>https://</a:t>
            </a:r>
            <a:r>
              <a:rPr lang="es-ES_tradnl" sz="600" dirty="0" err="1"/>
              <a:t>es.wikipedia.org</a:t>
            </a:r>
            <a:r>
              <a:rPr lang="es-ES_tradnl" sz="600" dirty="0"/>
              <a:t>/wiki/</a:t>
            </a:r>
            <a:r>
              <a:rPr lang="es-ES_tradnl" sz="600" dirty="0" err="1"/>
              <a:t>Gobierno_de_Daniel_Noboa</a:t>
            </a:r>
            <a:endParaRPr lang="es-ES_tradnl" sz="600" dirty="0"/>
          </a:p>
        </p:txBody>
      </p:sp>
    </p:spTree>
    <p:extLst>
      <p:ext uri="{BB962C8B-B14F-4D97-AF65-F5344CB8AC3E}">
        <p14:creationId xmlns:p14="http://schemas.microsoft.com/office/powerpoint/2010/main" val="223855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DB387-A795-6B4F-9AD6-FA2D47A6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2025</a:t>
            </a:r>
          </a:p>
        </p:txBody>
      </p:sp>
      <p:pic>
        <p:nvPicPr>
          <p:cNvPr id="13314" name="Picture 2" descr="RECURSOS ESCOLARES: IMÁGENES DE SIGNOS DE INTERROGACIÓN">
            <a:extLst>
              <a:ext uri="{FF2B5EF4-FFF2-40B4-BE49-F238E27FC236}">
                <a16:creationId xmlns:a16="http://schemas.microsoft.com/office/drawing/2014/main" id="{88F93A96-3422-70FE-7369-87BDE70B0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00" y="1522800"/>
            <a:ext cx="3812400" cy="38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662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>
            <a:extLst>
              <a:ext uri="{FF2B5EF4-FFF2-40B4-BE49-F238E27FC236}">
                <a16:creationId xmlns:a16="http://schemas.microsoft.com/office/drawing/2014/main" id="{E72F4B0F-BC46-7B01-FFD1-56CAF5498F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146563"/>
              </p:ext>
            </p:extLst>
          </p:nvPr>
        </p:nvGraphicFramePr>
        <p:xfrm>
          <a:off x="1223755" y="153360"/>
          <a:ext cx="10079422" cy="63630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8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8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4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4841">
                  <a:extLst>
                    <a:ext uri="{9D8B030D-6E8A-4147-A177-3AD203B41FA5}">
                      <a16:colId xmlns:a16="http://schemas.microsoft.com/office/drawing/2014/main" val="17151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AÑO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BANQUERO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EMPRESARIO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OTRO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INTERINO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MODELO DE SAUD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1979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Jaime </a:t>
                      </a:r>
                      <a:r>
                        <a:rPr lang="es-EC" sz="1400" dirty="0" err="1"/>
                        <a:t>Roldós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14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1981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err="1"/>
                        <a:t>Owaldo</a:t>
                      </a:r>
                      <a:r>
                        <a:rPr lang="es-EC" sz="1400" dirty="0"/>
                        <a:t> Hurtado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1984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León Febres Cordero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1988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Rodrigo Borja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SAFIC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1992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Sixto Durán Ballén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FASBASE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1996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Abdalá Bucaram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1997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Rosalía</a:t>
                      </a:r>
                      <a:r>
                        <a:rPr lang="es-EC" sz="1400" baseline="0" dirty="0"/>
                        <a:t> Arteaga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1997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Fabián Alarcón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1998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Jamil Mahuad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Gustavo Noboa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2003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Lucio </a:t>
                      </a:r>
                      <a:r>
                        <a:rPr lang="es-EC" sz="1400" dirty="0" err="1"/>
                        <a:t>Gutierrez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MODERSA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2005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Alfredo Palacio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2007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Rafael Correa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MAIS - FCI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/>
                        <a:t>Lenin Moreno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MAIS - FCI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Guillermo Lasso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/>
                        <a:t>MAIS - FCI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989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Daniel Noboa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/>
                        <a:t>MAIS - FCI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4355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201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C2A19-922F-10F3-D563-1284E447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Constituciones y tendencia pol</a:t>
            </a:r>
            <a:r>
              <a:rPr lang="es-ES" dirty="0" err="1"/>
              <a:t>ítica</a:t>
            </a:r>
            <a:endParaRPr lang="es-ES_tradnl" dirty="0"/>
          </a:p>
        </p:txBody>
      </p:sp>
      <p:graphicFrame>
        <p:nvGraphicFramePr>
          <p:cNvPr id="4" name="Marcador de contenido 6">
            <a:extLst>
              <a:ext uri="{FF2B5EF4-FFF2-40B4-BE49-F238E27FC236}">
                <a16:creationId xmlns:a16="http://schemas.microsoft.com/office/drawing/2014/main" id="{0F0A9108-A5BE-72A8-54FB-A014897E3D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838730"/>
              </p:ext>
            </p:extLst>
          </p:nvPr>
        </p:nvGraphicFramePr>
        <p:xfrm>
          <a:off x="4648200" y="1690688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Voces de Libertad: ¿Otra constitución?">
            <a:extLst>
              <a:ext uri="{FF2B5EF4-FFF2-40B4-BE49-F238E27FC236}">
                <a16:creationId xmlns:a16="http://schemas.microsoft.com/office/drawing/2014/main" id="{48D51A53-617E-3290-FADA-2A4D3FF6F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28119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9FF64B6-FE5E-8F41-439B-257A0EE9B84C}"/>
              </a:ext>
            </a:extLst>
          </p:cNvPr>
          <p:cNvSpPr/>
          <p:nvPr/>
        </p:nvSpPr>
        <p:spPr>
          <a:xfrm>
            <a:off x="838200" y="5453856"/>
            <a:ext cx="2809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600" dirty="0"/>
              <a:t>https://independent.typepad.com/.a/6a00d8341c595453ef0240a4bee372200b-500wi</a:t>
            </a:r>
          </a:p>
        </p:txBody>
      </p:sp>
    </p:spTree>
    <p:extLst>
      <p:ext uri="{BB962C8B-B14F-4D97-AF65-F5344CB8AC3E}">
        <p14:creationId xmlns:p14="http://schemas.microsoft.com/office/powerpoint/2010/main" val="1916347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5540B-B3E1-7F4D-ACCC-1D4627831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BIBLIOGRAF</a:t>
            </a:r>
            <a:r>
              <a:rPr lang="es-ES" dirty="0"/>
              <a:t>ÍA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96C8B5-885F-064E-8C53-DB99BC66B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01638" indent="-401638">
              <a:buNone/>
            </a:pPr>
            <a:endParaRPr lang="es-EC" dirty="0"/>
          </a:p>
          <a:p>
            <a:pPr marL="401638" indent="-401638">
              <a:buNone/>
            </a:pPr>
            <a:r>
              <a:rPr lang="es-EC" dirty="0"/>
              <a:t>Alvarez.    J. (2014). Robert Owen: presentación, evolución y apuntes de traducci</a:t>
            </a:r>
            <a:r>
              <a:rPr lang="es-ES" dirty="0" err="1"/>
              <a:t>ón</a:t>
            </a:r>
            <a:r>
              <a:rPr lang="es-ES" dirty="0"/>
              <a:t> e interpretación.</a:t>
            </a:r>
            <a:r>
              <a:rPr lang="es-EC" dirty="0"/>
              <a:t> </a:t>
            </a:r>
            <a:r>
              <a:rPr lang="es-EC" dirty="0">
                <a:hlinkClick r:id="rId2"/>
              </a:rPr>
              <a:t>https://www.mheducation.es/bcv/guide/capitulo/8448175476.pdf</a:t>
            </a:r>
            <a:endParaRPr lang="es-EC" dirty="0"/>
          </a:p>
          <a:p>
            <a:pPr marL="401638" indent="-401638">
              <a:buNone/>
            </a:pPr>
            <a:r>
              <a:rPr lang="es-EC" dirty="0"/>
              <a:t>An</a:t>
            </a:r>
            <a:r>
              <a:rPr lang="es-ES" dirty="0" err="1"/>
              <a:t>ónimo</a:t>
            </a:r>
            <a:r>
              <a:rPr lang="es-ES" dirty="0"/>
              <a:t>. (s.f.). Fallos de Mercado. </a:t>
            </a:r>
            <a:r>
              <a:rPr lang="es-ES" dirty="0">
                <a:hlinkClick r:id="rId2"/>
              </a:rPr>
              <a:t>https://www.mheducation.es/bcv/guide/capitulo/8448175476.pdf</a:t>
            </a:r>
            <a:endParaRPr lang="es-ES" dirty="0"/>
          </a:p>
          <a:p>
            <a:pPr marL="401638" indent="-401638">
              <a:buNone/>
            </a:pPr>
            <a:r>
              <a:rPr lang="es-EC" dirty="0"/>
              <a:t>Ayala, M. (2008). Resumen de la Historia del Ecuador. </a:t>
            </a:r>
            <a:r>
              <a:rPr lang="es-EC" dirty="0">
                <a:hlinkClick r:id="rId3"/>
              </a:rPr>
              <a:t>http://repositorio.uasb.edu.ec/bitstream/10644/836/1/AYALAE-CON0001-RESUMEN.pdf</a:t>
            </a:r>
            <a:endParaRPr lang="es-EC" dirty="0"/>
          </a:p>
          <a:p>
            <a:pPr marL="401638" indent="-401638">
              <a:buNone/>
            </a:pPr>
            <a:r>
              <a:rPr lang="es-EC" dirty="0"/>
              <a:t>Escar</a:t>
            </a:r>
            <a:r>
              <a:rPr lang="es-ES" dirty="0" err="1"/>
              <a:t>tín</a:t>
            </a:r>
            <a:r>
              <a:rPr lang="es-ES" dirty="0"/>
              <a:t>, E. (s.f.). Historia del Pensamiento Económico. Carlos Marx. </a:t>
            </a:r>
            <a:r>
              <a:rPr lang="es-ES" dirty="0">
                <a:hlinkClick r:id="rId4"/>
              </a:rPr>
              <a:t>https://personal.us.es/escartin/Carlos_Marx.pdf</a:t>
            </a:r>
            <a:endParaRPr lang="es-ES" dirty="0"/>
          </a:p>
          <a:p>
            <a:pPr marL="401638" indent="-401638">
              <a:buNone/>
            </a:pPr>
            <a:r>
              <a:rPr lang="es-EC" dirty="0"/>
              <a:t>Mej</a:t>
            </a:r>
            <a:r>
              <a:rPr lang="es-ES" dirty="0" err="1"/>
              <a:t>ía</a:t>
            </a:r>
            <a:r>
              <a:rPr lang="es-ES" dirty="0"/>
              <a:t>, A. Partidos políticos: el eslabón perdido de la representación. </a:t>
            </a:r>
            <a:r>
              <a:rPr lang="es-ES" dirty="0">
                <a:hlinkClick r:id="rId5"/>
              </a:rPr>
              <a:t>https://www.flacso.edu.ec/portal/modules/umPublicacion/pndata/files/docs/antdemmejia.pdf</a:t>
            </a:r>
            <a:endParaRPr lang="es-ES" dirty="0"/>
          </a:p>
          <a:p>
            <a:pPr marL="401638" indent="-401638">
              <a:buNone/>
            </a:pPr>
            <a:r>
              <a:rPr lang="es-ES" dirty="0"/>
              <a:t>Wikipedia. (12 de noviembre del 2024). </a:t>
            </a:r>
            <a:r>
              <a:rPr lang="es-EC" b="0" i="1" dirty="0">
                <a:effectLst/>
                <a:latin typeface="Linux Libertine"/>
              </a:rPr>
              <a:t>Anexo:Presidentes del Ecuador. </a:t>
            </a:r>
            <a:r>
              <a:rPr lang="es-EC" b="0" dirty="0">
                <a:effectLst/>
                <a:latin typeface="Linux Libertine"/>
                <a:hlinkClick r:id="rId6"/>
              </a:rPr>
              <a:t>https://es.wikipedia.org/wiki/Anexo:Presidentes_del_Ecuador</a:t>
            </a:r>
            <a:endParaRPr lang="es-EC" b="0" dirty="0">
              <a:effectLst/>
              <a:latin typeface="Linux Libertine"/>
            </a:endParaRPr>
          </a:p>
          <a:p>
            <a:pPr marL="401638" indent="-401638">
              <a:buNone/>
            </a:pPr>
            <a:endParaRPr lang="es-EC" b="0" dirty="0">
              <a:effectLst/>
              <a:latin typeface="Linux Libertine"/>
            </a:endParaRPr>
          </a:p>
          <a:p>
            <a:pPr marL="401638" indent="-401638">
              <a:buNone/>
            </a:pPr>
            <a:endParaRPr lang="es-EC" dirty="0"/>
          </a:p>
          <a:p>
            <a:pPr marL="401638" indent="-401638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4057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3FEC7-822D-914A-A4DB-D2238F64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Determinantes Sociales de la Salud</a:t>
            </a:r>
          </a:p>
        </p:txBody>
      </p:sp>
      <p:pic>
        <p:nvPicPr>
          <p:cNvPr id="3074" name="Picture 2" descr="http://scielo.isciii.es/img/revistas/gs/v22n5/138v22n05-13126929fig01.jpg">
            <a:extLst>
              <a:ext uri="{FF2B5EF4-FFF2-40B4-BE49-F238E27FC236}">
                <a16:creationId xmlns:a16="http://schemas.microsoft.com/office/drawing/2014/main" id="{82AA71A2-A08E-1B4B-8A4A-010740F03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00808"/>
            <a:ext cx="762000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 abajo 2">
            <a:extLst>
              <a:ext uri="{FF2B5EF4-FFF2-40B4-BE49-F238E27FC236}">
                <a16:creationId xmlns:a16="http://schemas.microsoft.com/office/drawing/2014/main" id="{BA72BB6C-A6C7-4E48-817E-EF30743B1C8C}"/>
              </a:ext>
            </a:extLst>
          </p:cNvPr>
          <p:cNvSpPr/>
          <p:nvPr/>
        </p:nvSpPr>
        <p:spPr>
          <a:xfrm>
            <a:off x="1981200" y="1484784"/>
            <a:ext cx="2160240" cy="3816424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E39BD8-B200-F274-5925-BDAC140D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</p:spTree>
    <p:extLst>
      <p:ext uri="{BB962C8B-B14F-4D97-AF65-F5344CB8AC3E}">
        <p14:creationId xmlns:p14="http://schemas.microsoft.com/office/powerpoint/2010/main" val="35584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Ideologías políticas en el mundo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Marcador de contenido">
            <a:extLst>
              <a:ext uri="{FF2B5EF4-FFF2-40B4-BE49-F238E27FC236}">
                <a16:creationId xmlns:a16="http://schemas.microsoft.com/office/drawing/2014/main" id="{6A0D1116-99E6-8841-92AD-5BF288A24C4A}"/>
              </a:ext>
            </a:extLst>
          </p:cNvPr>
          <p:cNvGraphicFramePr>
            <a:graphicFrameLocks/>
          </p:cNvGraphicFramePr>
          <p:nvPr/>
        </p:nvGraphicFramePr>
        <p:xfrm>
          <a:off x="2133600" y="17526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FF697F-F5C5-7234-7F52-34CA9A5E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</p:spTree>
    <p:extLst>
      <p:ext uri="{BB962C8B-B14F-4D97-AF65-F5344CB8AC3E}">
        <p14:creationId xmlns:p14="http://schemas.microsoft.com/office/powerpoint/2010/main" val="212375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DERECHA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22CC45-8CFE-5236-0300-5849A54C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</p:spTree>
    <p:extLst>
      <p:ext uri="{BB962C8B-B14F-4D97-AF65-F5344CB8AC3E}">
        <p14:creationId xmlns:p14="http://schemas.microsoft.com/office/powerpoint/2010/main" val="429049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Fallos en el mercado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s-EC" dirty="0"/>
              <a:t>Competencia imperfecta (polios – psonios)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s-EC" dirty="0"/>
              <a:t>Bienes públicos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s-EC" dirty="0"/>
              <a:t>Externalidades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s-EC" dirty="0"/>
              <a:t>Mercados Incompletos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s-EC" dirty="0"/>
              <a:t>Información imperfecta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s-EC" dirty="0"/>
              <a:t>Paro y perturbaciones económicas</a:t>
            </a:r>
          </a:p>
          <a:p>
            <a:pPr marL="624078" indent="-514350">
              <a:buClr>
                <a:schemeClr val="accent2"/>
              </a:buClr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35D7985-4F93-6C22-6882-10D0538F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</p:spTree>
    <p:extLst>
      <p:ext uri="{BB962C8B-B14F-4D97-AF65-F5344CB8AC3E}">
        <p14:creationId xmlns:p14="http://schemas.microsoft.com/office/powerpoint/2010/main" val="276992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Izquierda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AC975B-FE12-EE97-26E5-8DF2CC9A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</p:spTree>
    <p:extLst>
      <p:ext uri="{BB962C8B-B14F-4D97-AF65-F5344CB8AC3E}">
        <p14:creationId xmlns:p14="http://schemas.microsoft.com/office/powerpoint/2010/main" val="99998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Fallos del Comunismo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s-EC" dirty="0"/>
              <a:t>Pérdida de la libertad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s-EC" dirty="0"/>
              <a:t>No se estimula la iniciativa privada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s-EC" dirty="0"/>
              <a:t>Con un estado totalitario se vive una Dictadura</a:t>
            </a:r>
          </a:p>
          <a:p>
            <a:pPr marL="624078" indent="-514350">
              <a:buClr>
                <a:schemeClr val="accent2"/>
              </a:buClr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9C3279-1E83-66C1-8459-C341B982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Patricio Inca Ruiz MPH</a:t>
            </a:r>
          </a:p>
        </p:txBody>
      </p:sp>
    </p:spTree>
    <p:extLst>
      <p:ext uri="{BB962C8B-B14F-4D97-AF65-F5344CB8AC3E}">
        <p14:creationId xmlns:p14="http://schemas.microsoft.com/office/powerpoint/2010/main" val="2783311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MAESTRIA UNACH</Template>
  <TotalTime>15273</TotalTime>
  <Words>1160</Words>
  <Application>Microsoft Office PowerPoint</Application>
  <PresentationFormat>Panorámica</PresentationFormat>
  <Paragraphs>183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</vt:lpstr>
      <vt:lpstr>Linux Libertine</vt:lpstr>
      <vt:lpstr>Tema de Office</vt:lpstr>
      <vt:lpstr>REVISIÓN HISTÓRICA DEL ECUADOR</vt:lpstr>
      <vt:lpstr>Contenido</vt:lpstr>
      <vt:lpstr>Política y Políticas</vt:lpstr>
      <vt:lpstr>Determinantes Sociales de la Salud</vt:lpstr>
      <vt:lpstr>Ideologías políticas en el mundo</vt:lpstr>
      <vt:lpstr>DERECHA</vt:lpstr>
      <vt:lpstr>Fallos en el mercado</vt:lpstr>
      <vt:lpstr>Izquierda</vt:lpstr>
      <vt:lpstr>Fallos del Comunismo</vt:lpstr>
      <vt:lpstr>Centro</vt:lpstr>
      <vt:lpstr>Fallos en la intervención del Estado</vt:lpstr>
      <vt:lpstr>Proceso Político en Ecuador</vt:lpstr>
      <vt:lpstr>En el Ecuador</vt:lpstr>
      <vt:lpstr>Regreso a la Democracia</vt:lpstr>
      <vt:lpstr>Regreso a la Democracia</vt:lpstr>
      <vt:lpstr>1979</vt:lpstr>
      <vt:lpstr>1981</vt:lpstr>
      <vt:lpstr>1981</vt:lpstr>
      <vt:lpstr>1988</vt:lpstr>
      <vt:lpstr>1992</vt:lpstr>
      <vt:lpstr>1996</vt:lpstr>
      <vt:lpstr>1997</vt:lpstr>
      <vt:lpstr>1998</vt:lpstr>
      <vt:lpstr>2000</vt:lpstr>
      <vt:lpstr>2003 </vt:lpstr>
      <vt:lpstr>2005</vt:lpstr>
      <vt:lpstr>2007</vt:lpstr>
      <vt:lpstr>2017</vt:lpstr>
      <vt:lpstr>2021</vt:lpstr>
      <vt:lpstr>2023</vt:lpstr>
      <vt:lpstr>2025</vt:lpstr>
      <vt:lpstr>Presentación de PowerPoint</vt:lpstr>
      <vt:lpstr>Constituciones y tendencia política</vt:lpstr>
      <vt:lpstr>BIBLIOGRAFÍA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Salud</dc:title>
  <dc:creator>INCA RUIZ GERARDO PATRICIO</dc:creator>
  <cp:lastModifiedBy>Mayra Carola Leon Insuasty</cp:lastModifiedBy>
  <cp:revision>136</cp:revision>
  <dcterms:created xsi:type="dcterms:W3CDTF">2020-02-01T13:31:05Z</dcterms:created>
  <dcterms:modified xsi:type="dcterms:W3CDTF">2025-05-30T02:43:26Z</dcterms:modified>
</cp:coreProperties>
</file>