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314" r:id="rId2"/>
    <p:sldId id="313" r:id="rId3"/>
    <p:sldId id="315" r:id="rId4"/>
    <p:sldId id="316" r:id="rId5"/>
    <p:sldId id="317" r:id="rId6"/>
    <p:sldId id="31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3277D-0801-4295-9628-9454870A2F22}" type="doc">
      <dgm:prSet loTypeId="urn:microsoft.com/office/officeart/2016/7/layout/RoundedRectangleTimeline" loCatId="process" qsTypeId="urn:microsoft.com/office/officeart/2005/8/quickstyle/simple4" qsCatId="simple" csTypeId="urn:microsoft.com/office/officeart/2005/8/colors/accent3_2" csCatId="accent3" phldr="1"/>
      <dgm:spPr/>
      <dgm:t>
        <a:bodyPr/>
        <a:lstStyle/>
        <a:p>
          <a:endParaRPr lang="en-US"/>
        </a:p>
      </dgm:t>
    </dgm:pt>
    <dgm:pt modelId="{36CA15A1-9AD9-4010-A9F9-78441D97BDE6}">
      <dgm:prSet/>
      <dgm:spPr/>
      <dgm:t>
        <a:bodyPr/>
        <a:lstStyle/>
        <a:p>
          <a:r>
            <a:rPr lang="en-US"/>
            <a:t>1511</a:t>
          </a:r>
        </a:p>
      </dgm:t>
    </dgm:pt>
    <dgm:pt modelId="{FBB0EB6F-6324-4CB1-BFC2-604C3A51ACEC}" type="parTrans" cxnId="{7C018E6F-420A-4022-94EE-C82B83676003}">
      <dgm:prSet/>
      <dgm:spPr/>
      <dgm:t>
        <a:bodyPr/>
        <a:lstStyle/>
        <a:p>
          <a:endParaRPr lang="en-US"/>
        </a:p>
      </dgm:t>
    </dgm:pt>
    <dgm:pt modelId="{04B940D9-80C7-407B-A5C8-EA2310345869}" type="sibTrans" cxnId="{7C018E6F-420A-4022-94EE-C82B83676003}">
      <dgm:prSet/>
      <dgm:spPr/>
      <dgm:t>
        <a:bodyPr/>
        <a:lstStyle/>
        <a:p>
          <a:endParaRPr lang="en-US"/>
        </a:p>
      </dgm:t>
    </dgm:pt>
    <dgm:pt modelId="{E17ED13E-0A7B-4D01-BFB9-6EA453F9D035}">
      <dgm:prSet/>
      <dgm:spPr/>
      <dgm:t>
        <a:bodyPr/>
        <a:lstStyle/>
        <a:p>
          <a:r>
            <a:rPr lang="en-US"/>
            <a:t>Conquista de Cuba.</a:t>
          </a:r>
        </a:p>
      </dgm:t>
    </dgm:pt>
    <dgm:pt modelId="{ABB3B42A-08AF-4F0A-ADBA-166A97CBFC15}" type="parTrans" cxnId="{426BA87E-2221-4233-B5A7-43F185807143}">
      <dgm:prSet/>
      <dgm:spPr/>
      <dgm:t>
        <a:bodyPr/>
        <a:lstStyle/>
        <a:p>
          <a:endParaRPr lang="en-US"/>
        </a:p>
      </dgm:t>
    </dgm:pt>
    <dgm:pt modelId="{1410C83F-748F-43FE-B94F-52074CF87EA3}" type="sibTrans" cxnId="{426BA87E-2221-4233-B5A7-43F185807143}">
      <dgm:prSet/>
      <dgm:spPr/>
      <dgm:t>
        <a:bodyPr/>
        <a:lstStyle/>
        <a:p>
          <a:endParaRPr lang="en-US"/>
        </a:p>
      </dgm:t>
    </dgm:pt>
    <dgm:pt modelId="{8364AE2E-CE5B-4E0A-8920-5C76583DB833}">
      <dgm:prSet/>
      <dgm:spPr/>
      <dgm:t>
        <a:bodyPr/>
        <a:lstStyle/>
        <a:p>
          <a:r>
            <a:rPr lang="en-US"/>
            <a:t>1519</a:t>
          </a:r>
        </a:p>
      </dgm:t>
    </dgm:pt>
    <dgm:pt modelId="{2B8C74CE-0F89-4BA6-BFD1-30C5D016B816}" type="parTrans" cxnId="{F085BD88-5B98-48F9-911A-455489BC41B3}">
      <dgm:prSet/>
      <dgm:spPr/>
      <dgm:t>
        <a:bodyPr/>
        <a:lstStyle/>
        <a:p>
          <a:endParaRPr lang="en-US"/>
        </a:p>
      </dgm:t>
    </dgm:pt>
    <dgm:pt modelId="{9D3BAB83-4BF2-45BF-8C6B-D92AE3843C42}" type="sibTrans" cxnId="{F085BD88-5B98-48F9-911A-455489BC41B3}">
      <dgm:prSet/>
      <dgm:spPr/>
      <dgm:t>
        <a:bodyPr/>
        <a:lstStyle/>
        <a:p>
          <a:endParaRPr lang="en-US"/>
        </a:p>
      </dgm:t>
    </dgm:pt>
    <dgm:pt modelId="{10419EA8-EA95-4AB8-BCA4-B5E089527B09}">
      <dgm:prSet/>
      <dgm:spPr/>
      <dgm:t>
        <a:bodyPr/>
        <a:lstStyle/>
        <a:p>
          <a:r>
            <a:rPr lang="en-US"/>
            <a:t>Conquista de México por Cortés (Imperio azteca, Moctezuma, Tenochtitlán).</a:t>
          </a:r>
        </a:p>
      </dgm:t>
    </dgm:pt>
    <dgm:pt modelId="{8C3F3A8D-FBF5-4E5F-A9F8-0FACB7810D85}" type="parTrans" cxnId="{CACB642A-594A-42F8-B5D5-30545B8889EC}">
      <dgm:prSet/>
      <dgm:spPr/>
      <dgm:t>
        <a:bodyPr/>
        <a:lstStyle/>
        <a:p>
          <a:endParaRPr lang="en-US"/>
        </a:p>
      </dgm:t>
    </dgm:pt>
    <dgm:pt modelId="{9847A521-E18E-4BA3-AA51-EA7263910387}" type="sibTrans" cxnId="{CACB642A-594A-42F8-B5D5-30545B8889EC}">
      <dgm:prSet/>
      <dgm:spPr/>
      <dgm:t>
        <a:bodyPr/>
        <a:lstStyle/>
        <a:p>
          <a:endParaRPr lang="en-US"/>
        </a:p>
      </dgm:t>
    </dgm:pt>
    <dgm:pt modelId="{2BAC41A1-AF13-4A2B-A82E-D6FC130DBD7E}">
      <dgm:prSet/>
      <dgm:spPr/>
      <dgm:t>
        <a:bodyPr/>
        <a:lstStyle/>
        <a:p>
          <a:r>
            <a:rPr lang="en-US"/>
            <a:t>1521</a:t>
          </a:r>
        </a:p>
      </dgm:t>
    </dgm:pt>
    <dgm:pt modelId="{32ABDA3B-659D-4690-917B-706CEF11E6B8}" type="parTrans" cxnId="{A0058D53-7149-45FA-9523-23E1BA857E20}">
      <dgm:prSet/>
      <dgm:spPr/>
      <dgm:t>
        <a:bodyPr/>
        <a:lstStyle/>
        <a:p>
          <a:endParaRPr lang="en-US"/>
        </a:p>
      </dgm:t>
    </dgm:pt>
    <dgm:pt modelId="{FA9F052B-7D7D-4B94-BE0E-B110B1B0E386}" type="sibTrans" cxnId="{A0058D53-7149-45FA-9523-23E1BA857E20}">
      <dgm:prSet/>
      <dgm:spPr/>
      <dgm:t>
        <a:bodyPr/>
        <a:lstStyle/>
        <a:p>
          <a:endParaRPr lang="en-US"/>
        </a:p>
      </dgm:t>
    </dgm:pt>
    <dgm:pt modelId="{1B77920B-97E8-47C6-93F0-F1DACAC87AFA}">
      <dgm:prSet/>
      <dgm:spPr/>
      <dgm:t>
        <a:bodyPr/>
        <a:lstStyle/>
        <a:p>
          <a:r>
            <a:rPr lang="en-US"/>
            <a:t>Caída del Imperio azteca.</a:t>
          </a:r>
        </a:p>
      </dgm:t>
    </dgm:pt>
    <dgm:pt modelId="{FA122E9F-673C-43E9-8A56-7001E1DC9161}" type="parTrans" cxnId="{2EE84213-5777-44C5-93D5-2A0F9EA40AB3}">
      <dgm:prSet/>
      <dgm:spPr/>
      <dgm:t>
        <a:bodyPr/>
        <a:lstStyle/>
        <a:p>
          <a:endParaRPr lang="en-US"/>
        </a:p>
      </dgm:t>
    </dgm:pt>
    <dgm:pt modelId="{884DF0A6-8BFF-4B7D-ADB5-17593CA582E9}" type="sibTrans" cxnId="{2EE84213-5777-44C5-93D5-2A0F9EA40AB3}">
      <dgm:prSet/>
      <dgm:spPr/>
      <dgm:t>
        <a:bodyPr/>
        <a:lstStyle/>
        <a:p>
          <a:endParaRPr lang="en-US"/>
        </a:p>
      </dgm:t>
    </dgm:pt>
    <dgm:pt modelId="{324C4CA4-F0E9-46DF-9EDB-BCD917C8EACA}">
      <dgm:prSet/>
      <dgm:spPr/>
      <dgm:t>
        <a:bodyPr/>
        <a:lstStyle/>
        <a:p>
          <a:r>
            <a:rPr lang="en-US"/>
            <a:t>1524</a:t>
          </a:r>
        </a:p>
      </dgm:t>
    </dgm:pt>
    <dgm:pt modelId="{98C92E9D-3598-4ABB-A844-1828FA2D87FC}" type="parTrans" cxnId="{474D8B20-FC18-4800-BF77-6329F545BAA1}">
      <dgm:prSet/>
      <dgm:spPr/>
      <dgm:t>
        <a:bodyPr/>
        <a:lstStyle/>
        <a:p>
          <a:endParaRPr lang="en-US"/>
        </a:p>
      </dgm:t>
    </dgm:pt>
    <dgm:pt modelId="{73CC04FF-47ED-40A9-BEF3-85FB2F5C332B}" type="sibTrans" cxnId="{474D8B20-FC18-4800-BF77-6329F545BAA1}">
      <dgm:prSet/>
      <dgm:spPr/>
      <dgm:t>
        <a:bodyPr/>
        <a:lstStyle/>
        <a:p>
          <a:endParaRPr lang="en-US"/>
        </a:p>
      </dgm:t>
    </dgm:pt>
    <dgm:pt modelId="{12674D62-1602-44D3-AF67-4196E42B2E88}">
      <dgm:prSet/>
      <dgm:spPr/>
      <dgm:t>
        <a:bodyPr/>
        <a:lstStyle/>
        <a:p>
          <a:r>
            <a:rPr lang="en-US"/>
            <a:t>Conquista de Centroamérica</a:t>
          </a:r>
        </a:p>
      </dgm:t>
    </dgm:pt>
    <dgm:pt modelId="{95F5D0C6-0CAF-4D24-BDB6-1976C8134D24}" type="parTrans" cxnId="{F92900CE-EDC4-4F73-836D-E2AB7FDFCE59}">
      <dgm:prSet/>
      <dgm:spPr/>
      <dgm:t>
        <a:bodyPr/>
        <a:lstStyle/>
        <a:p>
          <a:endParaRPr lang="en-US"/>
        </a:p>
      </dgm:t>
    </dgm:pt>
    <dgm:pt modelId="{68472DEC-21E3-4AD6-81E8-EB750D7A58A6}" type="sibTrans" cxnId="{F92900CE-EDC4-4F73-836D-E2AB7FDFCE59}">
      <dgm:prSet/>
      <dgm:spPr/>
      <dgm:t>
        <a:bodyPr/>
        <a:lstStyle/>
        <a:p>
          <a:endParaRPr lang="en-US"/>
        </a:p>
      </dgm:t>
    </dgm:pt>
    <dgm:pt modelId="{2154C00A-DC77-4FBD-B6F4-6C0B43046702}">
      <dgm:prSet/>
      <dgm:spPr/>
      <dgm:t>
        <a:bodyPr/>
        <a:lstStyle/>
        <a:p>
          <a:r>
            <a:rPr lang="en-US"/>
            <a:t>1532</a:t>
          </a:r>
        </a:p>
      </dgm:t>
    </dgm:pt>
    <dgm:pt modelId="{28FCA73E-744D-4FF4-B962-4526C151F1D5}" type="parTrans" cxnId="{F2B51E72-DC86-432E-B496-22D579877390}">
      <dgm:prSet/>
      <dgm:spPr/>
      <dgm:t>
        <a:bodyPr/>
        <a:lstStyle/>
        <a:p>
          <a:endParaRPr lang="en-US"/>
        </a:p>
      </dgm:t>
    </dgm:pt>
    <dgm:pt modelId="{2441E8DC-D53C-421B-B898-458AADE5280D}" type="sibTrans" cxnId="{F2B51E72-DC86-432E-B496-22D579877390}">
      <dgm:prSet/>
      <dgm:spPr/>
      <dgm:t>
        <a:bodyPr/>
        <a:lstStyle/>
        <a:p>
          <a:endParaRPr lang="en-US"/>
        </a:p>
      </dgm:t>
    </dgm:pt>
    <dgm:pt modelId="{7FDF5BEC-378C-48BC-A7A5-C5E897A76932}">
      <dgm:prSet/>
      <dgm:spPr/>
      <dgm:t>
        <a:bodyPr/>
        <a:lstStyle/>
        <a:p>
          <a:r>
            <a:rPr lang="en-US"/>
            <a:t>Captura de Atahualpa por Pizarro</a:t>
          </a:r>
        </a:p>
      </dgm:t>
    </dgm:pt>
    <dgm:pt modelId="{233D66E0-BDB3-4D1F-B93E-B6B7AE334227}" type="parTrans" cxnId="{CBDE5B63-609C-49B8-B905-8763D37C23BC}">
      <dgm:prSet/>
      <dgm:spPr/>
      <dgm:t>
        <a:bodyPr/>
        <a:lstStyle/>
        <a:p>
          <a:endParaRPr lang="en-US"/>
        </a:p>
      </dgm:t>
    </dgm:pt>
    <dgm:pt modelId="{2359192E-7B0C-406E-B24C-63E704D63334}" type="sibTrans" cxnId="{CBDE5B63-609C-49B8-B905-8763D37C23BC}">
      <dgm:prSet/>
      <dgm:spPr/>
      <dgm:t>
        <a:bodyPr/>
        <a:lstStyle/>
        <a:p>
          <a:endParaRPr lang="en-US"/>
        </a:p>
      </dgm:t>
    </dgm:pt>
    <dgm:pt modelId="{FCB269B9-EB8A-4A29-9A36-3B01659FBACD}">
      <dgm:prSet/>
      <dgm:spPr/>
      <dgm:t>
        <a:bodyPr/>
        <a:lstStyle/>
        <a:p>
          <a:r>
            <a:rPr lang="en-US"/>
            <a:t>1533</a:t>
          </a:r>
        </a:p>
      </dgm:t>
    </dgm:pt>
    <dgm:pt modelId="{55462ABD-2EF1-46C7-A586-380527E566AD}" type="parTrans" cxnId="{E296C3BB-AD63-42AC-9C01-822F90C25292}">
      <dgm:prSet/>
      <dgm:spPr/>
      <dgm:t>
        <a:bodyPr/>
        <a:lstStyle/>
        <a:p>
          <a:endParaRPr lang="en-US"/>
        </a:p>
      </dgm:t>
    </dgm:pt>
    <dgm:pt modelId="{614A016E-924F-41E2-AD95-3FC9BA79F3B0}" type="sibTrans" cxnId="{E296C3BB-AD63-42AC-9C01-822F90C25292}">
      <dgm:prSet/>
      <dgm:spPr/>
      <dgm:t>
        <a:bodyPr/>
        <a:lstStyle/>
        <a:p>
          <a:endParaRPr lang="en-US"/>
        </a:p>
      </dgm:t>
    </dgm:pt>
    <dgm:pt modelId="{AD767CD0-E8DF-428D-936B-2A8B985DE974}">
      <dgm:prSet/>
      <dgm:spPr/>
      <dgm:t>
        <a:bodyPr/>
        <a:lstStyle/>
        <a:p>
          <a:r>
            <a:rPr lang="en-US"/>
            <a:t>Toma del Cuzco</a:t>
          </a:r>
        </a:p>
      </dgm:t>
    </dgm:pt>
    <dgm:pt modelId="{A7B72359-2B31-4823-AC61-9B9FB55830DD}" type="parTrans" cxnId="{6CFA8C54-0F2A-452D-81D0-8A085E6754C4}">
      <dgm:prSet/>
      <dgm:spPr/>
      <dgm:t>
        <a:bodyPr/>
        <a:lstStyle/>
        <a:p>
          <a:endParaRPr lang="en-US"/>
        </a:p>
      </dgm:t>
    </dgm:pt>
    <dgm:pt modelId="{3BBEEB31-4DD9-41DB-9CA5-FE7A5A2FAE2B}" type="sibTrans" cxnId="{6CFA8C54-0F2A-452D-81D0-8A085E6754C4}">
      <dgm:prSet/>
      <dgm:spPr/>
      <dgm:t>
        <a:bodyPr/>
        <a:lstStyle/>
        <a:p>
          <a:endParaRPr lang="en-US"/>
        </a:p>
      </dgm:t>
    </dgm:pt>
    <dgm:pt modelId="{9F8DC91D-0732-4DBC-8DC9-FB124BBAC037}">
      <dgm:prSet/>
      <dgm:spPr/>
      <dgm:t>
        <a:bodyPr/>
        <a:lstStyle/>
        <a:p>
          <a:r>
            <a:rPr lang="en-US"/>
            <a:t>1542</a:t>
          </a:r>
        </a:p>
      </dgm:t>
    </dgm:pt>
    <dgm:pt modelId="{D0F99EB6-AE58-4E6D-878B-99C34B157565}" type="parTrans" cxnId="{D1DDF446-5DBC-4C7F-9041-110C3DC41001}">
      <dgm:prSet/>
      <dgm:spPr/>
      <dgm:t>
        <a:bodyPr/>
        <a:lstStyle/>
        <a:p>
          <a:endParaRPr lang="en-US"/>
        </a:p>
      </dgm:t>
    </dgm:pt>
    <dgm:pt modelId="{273D66AB-A49D-49AD-9977-F69DF28B949D}" type="sibTrans" cxnId="{D1DDF446-5DBC-4C7F-9041-110C3DC41001}">
      <dgm:prSet/>
      <dgm:spPr/>
      <dgm:t>
        <a:bodyPr/>
        <a:lstStyle/>
        <a:p>
          <a:endParaRPr lang="en-US"/>
        </a:p>
      </dgm:t>
    </dgm:pt>
    <dgm:pt modelId="{03C6E8F6-F5E2-4ADE-9F2E-BC235944DCE8}">
      <dgm:prSet/>
      <dgm:spPr/>
      <dgm:t>
        <a:bodyPr/>
        <a:lstStyle/>
        <a:p>
          <a:r>
            <a:rPr lang="en-US"/>
            <a:t>Nuevas leyes para proteger a los nativos (impulsadas por Las Casas y aprobadas por Carlos V).</a:t>
          </a:r>
        </a:p>
      </dgm:t>
    </dgm:pt>
    <dgm:pt modelId="{8EE3BFF8-B6F2-43B6-8CAA-AEDAD3E2913E}" type="parTrans" cxnId="{FE3F0A4B-80CE-4D60-AECA-663B326CBFE9}">
      <dgm:prSet/>
      <dgm:spPr/>
      <dgm:t>
        <a:bodyPr/>
        <a:lstStyle/>
        <a:p>
          <a:endParaRPr lang="en-US"/>
        </a:p>
      </dgm:t>
    </dgm:pt>
    <dgm:pt modelId="{DB68C4AD-C061-4006-8E76-31C17410F32B}" type="sibTrans" cxnId="{FE3F0A4B-80CE-4D60-AECA-663B326CBFE9}">
      <dgm:prSet/>
      <dgm:spPr/>
      <dgm:t>
        <a:bodyPr/>
        <a:lstStyle/>
        <a:p>
          <a:endParaRPr lang="en-US"/>
        </a:p>
      </dgm:t>
    </dgm:pt>
    <dgm:pt modelId="{2553B52D-64CC-46C0-A909-D465BE4B0406}" type="pres">
      <dgm:prSet presAssocID="{42B3277D-0801-4295-9628-9454870A2F22}" presName="Name0" presStyleCnt="0">
        <dgm:presLayoutVars>
          <dgm:chMax/>
          <dgm:chPref/>
          <dgm:animLvl val="lvl"/>
        </dgm:presLayoutVars>
      </dgm:prSet>
      <dgm:spPr/>
    </dgm:pt>
    <dgm:pt modelId="{871E2B05-3500-4443-95FF-E18745D8D6E0}" type="pres">
      <dgm:prSet presAssocID="{36CA15A1-9AD9-4010-A9F9-78441D97BDE6}" presName="composite1" presStyleCnt="0"/>
      <dgm:spPr/>
    </dgm:pt>
    <dgm:pt modelId="{05DEC671-6E87-4E46-A51F-AF3F31D6B942}" type="pres">
      <dgm:prSet presAssocID="{36CA15A1-9AD9-4010-A9F9-78441D97BDE6}" presName="parent1" presStyleLbl="alignNode1" presStyleIdx="0" presStyleCnt="7">
        <dgm:presLayoutVars>
          <dgm:chMax val="1"/>
          <dgm:chPref val="1"/>
          <dgm:bulletEnabled val="1"/>
        </dgm:presLayoutVars>
      </dgm:prSet>
      <dgm:spPr/>
    </dgm:pt>
    <dgm:pt modelId="{003B1418-323F-4EF6-B2D0-FD55F890D44C}" type="pres">
      <dgm:prSet presAssocID="{36CA15A1-9AD9-4010-A9F9-78441D97BDE6}" presName="Childtext1" presStyleLbl="revTx" presStyleIdx="0" presStyleCnt="7">
        <dgm:presLayoutVars>
          <dgm:bulletEnabled val="1"/>
        </dgm:presLayoutVars>
      </dgm:prSet>
      <dgm:spPr/>
    </dgm:pt>
    <dgm:pt modelId="{2D84EFEA-4E74-4EC2-A539-59B25D918FB0}" type="pres">
      <dgm:prSet presAssocID="{36CA15A1-9AD9-4010-A9F9-78441D97BDE6}" presName="ConnectLine1" presStyleLbl="sibTrans1D1" presStyleIdx="0" presStyleCnt="7"/>
      <dgm:spPr>
        <a:noFill/>
        <a:ln w="6350" cap="flat" cmpd="sng" algn="ctr">
          <a:solidFill>
            <a:schemeClr val="accent3">
              <a:hueOff val="0"/>
              <a:satOff val="0"/>
              <a:lumOff val="0"/>
              <a:alphaOff val="0"/>
            </a:schemeClr>
          </a:solidFill>
          <a:prstDash val="dash"/>
          <a:miter lim="800000"/>
        </a:ln>
        <a:effectLst/>
      </dgm:spPr>
    </dgm:pt>
    <dgm:pt modelId="{37A4A6E7-2F13-4759-A734-5EF15390018F}" type="pres">
      <dgm:prSet presAssocID="{36CA15A1-9AD9-4010-A9F9-78441D97BDE6}" presName="ConnectLineEnd1" presStyleLbl="lnNode1" presStyleIdx="0" presStyleCnt="7"/>
      <dgm:spPr/>
    </dgm:pt>
    <dgm:pt modelId="{30392D33-4AD6-4A16-8B14-6B2390FBC2F7}" type="pres">
      <dgm:prSet presAssocID="{36CA15A1-9AD9-4010-A9F9-78441D97BDE6}" presName="EmptyPane1" presStyleCnt="0"/>
      <dgm:spPr/>
    </dgm:pt>
    <dgm:pt modelId="{9248C910-0BA4-441E-BA25-5812D42F849A}" type="pres">
      <dgm:prSet presAssocID="{04B940D9-80C7-407B-A5C8-EA2310345869}" presName="spaceBetweenRectangles1" presStyleCnt="0"/>
      <dgm:spPr/>
    </dgm:pt>
    <dgm:pt modelId="{B7A2A715-690D-4841-8C0D-6C2B839541C0}" type="pres">
      <dgm:prSet presAssocID="{8364AE2E-CE5B-4E0A-8920-5C76583DB833}" presName="composite1" presStyleCnt="0"/>
      <dgm:spPr/>
    </dgm:pt>
    <dgm:pt modelId="{B38793EF-A5E9-4398-8576-CB2DABC57BA1}" type="pres">
      <dgm:prSet presAssocID="{8364AE2E-CE5B-4E0A-8920-5C76583DB833}" presName="parent1" presStyleLbl="alignNode1" presStyleIdx="1" presStyleCnt="7">
        <dgm:presLayoutVars>
          <dgm:chMax val="1"/>
          <dgm:chPref val="1"/>
          <dgm:bulletEnabled val="1"/>
        </dgm:presLayoutVars>
      </dgm:prSet>
      <dgm:spPr/>
    </dgm:pt>
    <dgm:pt modelId="{B9AE48EC-156C-4813-811D-5B3CD386F376}" type="pres">
      <dgm:prSet presAssocID="{8364AE2E-CE5B-4E0A-8920-5C76583DB833}" presName="Childtext1" presStyleLbl="revTx" presStyleIdx="1" presStyleCnt="7">
        <dgm:presLayoutVars>
          <dgm:bulletEnabled val="1"/>
        </dgm:presLayoutVars>
      </dgm:prSet>
      <dgm:spPr/>
    </dgm:pt>
    <dgm:pt modelId="{BBFD8E99-4A39-4220-9269-7642B71658EE}" type="pres">
      <dgm:prSet presAssocID="{8364AE2E-CE5B-4E0A-8920-5C76583DB833}" presName="ConnectLine1" presStyleLbl="sibTrans1D1" presStyleIdx="1" presStyleCnt="7"/>
      <dgm:spPr>
        <a:noFill/>
        <a:ln w="6350" cap="flat" cmpd="sng" algn="ctr">
          <a:solidFill>
            <a:schemeClr val="accent3">
              <a:hueOff val="0"/>
              <a:satOff val="0"/>
              <a:lumOff val="0"/>
              <a:alphaOff val="0"/>
            </a:schemeClr>
          </a:solidFill>
          <a:prstDash val="dash"/>
          <a:miter lim="800000"/>
        </a:ln>
        <a:effectLst/>
      </dgm:spPr>
    </dgm:pt>
    <dgm:pt modelId="{E77543C0-AEF2-438D-9BBC-808CB4CBDA13}" type="pres">
      <dgm:prSet presAssocID="{8364AE2E-CE5B-4E0A-8920-5C76583DB833}" presName="ConnectLineEnd1" presStyleLbl="lnNode1" presStyleIdx="1" presStyleCnt="7"/>
      <dgm:spPr/>
    </dgm:pt>
    <dgm:pt modelId="{4EE719CC-E52E-465D-91AB-8E10D3E4ED94}" type="pres">
      <dgm:prSet presAssocID="{8364AE2E-CE5B-4E0A-8920-5C76583DB833}" presName="EmptyPane1" presStyleCnt="0"/>
      <dgm:spPr/>
    </dgm:pt>
    <dgm:pt modelId="{E0297F40-17DA-4D74-A44B-0220C2EBDE53}" type="pres">
      <dgm:prSet presAssocID="{9D3BAB83-4BF2-45BF-8C6B-D92AE3843C42}" presName="spaceBetweenRectangles1" presStyleCnt="0"/>
      <dgm:spPr/>
    </dgm:pt>
    <dgm:pt modelId="{08D80520-B939-4A9B-B74C-CC7DEE62B775}" type="pres">
      <dgm:prSet presAssocID="{2BAC41A1-AF13-4A2B-A82E-D6FC130DBD7E}" presName="composite1" presStyleCnt="0"/>
      <dgm:spPr/>
    </dgm:pt>
    <dgm:pt modelId="{FDAEF194-74BE-4465-9409-32F88893B026}" type="pres">
      <dgm:prSet presAssocID="{2BAC41A1-AF13-4A2B-A82E-D6FC130DBD7E}" presName="parent1" presStyleLbl="alignNode1" presStyleIdx="2" presStyleCnt="7">
        <dgm:presLayoutVars>
          <dgm:chMax val="1"/>
          <dgm:chPref val="1"/>
          <dgm:bulletEnabled val="1"/>
        </dgm:presLayoutVars>
      </dgm:prSet>
      <dgm:spPr/>
    </dgm:pt>
    <dgm:pt modelId="{BBB1D7A3-87EC-4187-A486-A282286789DC}" type="pres">
      <dgm:prSet presAssocID="{2BAC41A1-AF13-4A2B-A82E-D6FC130DBD7E}" presName="Childtext1" presStyleLbl="revTx" presStyleIdx="2" presStyleCnt="7">
        <dgm:presLayoutVars>
          <dgm:bulletEnabled val="1"/>
        </dgm:presLayoutVars>
      </dgm:prSet>
      <dgm:spPr/>
    </dgm:pt>
    <dgm:pt modelId="{C1246216-F518-4535-AE88-00BAE96B7F94}" type="pres">
      <dgm:prSet presAssocID="{2BAC41A1-AF13-4A2B-A82E-D6FC130DBD7E}" presName="ConnectLine1" presStyleLbl="sibTrans1D1" presStyleIdx="2" presStyleCnt="7"/>
      <dgm:spPr>
        <a:noFill/>
        <a:ln w="6350" cap="flat" cmpd="sng" algn="ctr">
          <a:solidFill>
            <a:schemeClr val="accent3">
              <a:hueOff val="0"/>
              <a:satOff val="0"/>
              <a:lumOff val="0"/>
              <a:alphaOff val="0"/>
            </a:schemeClr>
          </a:solidFill>
          <a:prstDash val="dash"/>
          <a:miter lim="800000"/>
        </a:ln>
        <a:effectLst/>
      </dgm:spPr>
    </dgm:pt>
    <dgm:pt modelId="{D7ECAE7E-6089-4483-B7AF-E9BB14A209B2}" type="pres">
      <dgm:prSet presAssocID="{2BAC41A1-AF13-4A2B-A82E-D6FC130DBD7E}" presName="ConnectLineEnd1" presStyleLbl="lnNode1" presStyleIdx="2" presStyleCnt="7"/>
      <dgm:spPr/>
    </dgm:pt>
    <dgm:pt modelId="{36E110E1-6CA1-4457-AF54-573BD4AC4786}" type="pres">
      <dgm:prSet presAssocID="{2BAC41A1-AF13-4A2B-A82E-D6FC130DBD7E}" presName="EmptyPane1" presStyleCnt="0"/>
      <dgm:spPr/>
    </dgm:pt>
    <dgm:pt modelId="{638628D3-8140-40A1-B2BF-E1A2F04F7C47}" type="pres">
      <dgm:prSet presAssocID="{FA9F052B-7D7D-4B94-BE0E-B110B1B0E386}" presName="spaceBetweenRectangles1" presStyleCnt="0"/>
      <dgm:spPr/>
    </dgm:pt>
    <dgm:pt modelId="{47F97E7E-A8C2-4E3B-BF53-0C0A8BB3CCED}" type="pres">
      <dgm:prSet presAssocID="{324C4CA4-F0E9-46DF-9EDB-BCD917C8EACA}" presName="composite1" presStyleCnt="0"/>
      <dgm:spPr/>
    </dgm:pt>
    <dgm:pt modelId="{BB03D8D9-F214-4EDB-B31D-0409EB567194}" type="pres">
      <dgm:prSet presAssocID="{324C4CA4-F0E9-46DF-9EDB-BCD917C8EACA}" presName="parent1" presStyleLbl="alignNode1" presStyleIdx="3" presStyleCnt="7">
        <dgm:presLayoutVars>
          <dgm:chMax val="1"/>
          <dgm:chPref val="1"/>
          <dgm:bulletEnabled val="1"/>
        </dgm:presLayoutVars>
      </dgm:prSet>
      <dgm:spPr/>
    </dgm:pt>
    <dgm:pt modelId="{044778F9-98C0-4E85-AA71-B444EAFC041E}" type="pres">
      <dgm:prSet presAssocID="{324C4CA4-F0E9-46DF-9EDB-BCD917C8EACA}" presName="Childtext1" presStyleLbl="revTx" presStyleIdx="3" presStyleCnt="7">
        <dgm:presLayoutVars>
          <dgm:bulletEnabled val="1"/>
        </dgm:presLayoutVars>
      </dgm:prSet>
      <dgm:spPr/>
    </dgm:pt>
    <dgm:pt modelId="{2D88C26D-AA75-432B-9FCD-1B1E190EC444}" type="pres">
      <dgm:prSet presAssocID="{324C4CA4-F0E9-46DF-9EDB-BCD917C8EACA}" presName="ConnectLine1" presStyleLbl="sibTrans1D1" presStyleIdx="3" presStyleCnt="7"/>
      <dgm:spPr>
        <a:noFill/>
        <a:ln w="6350" cap="flat" cmpd="sng" algn="ctr">
          <a:solidFill>
            <a:schemeClr val="accent3">
              <a:hueOff val="0"/>
              <a:satOff val="0"/>
              <a:lumOff val="0"/>
              <a:alphaOff val="0"/>
            </a:schemeClr>
          </a:solidFill>
          <a:prstDash val="dash"/>
          <a:miter lim="800000"/>
        </a:ln>
        <a:effectLst/>
      </dgm:spPr>
    </dgm:pt>
    <dgm:pt modelId="{4C8C5DBA-EA69-4C00-B8E5-0BFE71F40368}" type="pres">
      <dgm:prSet presAssocID="{324C4CA4-F0E9-46DF-9EDB-BCD917C8EACA}" presName="ConnectLineEnd1" presStyleLbl="lnNode1" presStyleIdx="3" presStyleCnt="7"/>
      <dgm:spPr/>
    </dgm:pt>
    <dgm:pt modelId="{1484AA93-B9BC-409C-89AB-B69D42038F0C}" type="pres">
      <dgm:prSet presAssocID="{324C4CA4-F0E9-46DF-9EDB-BCD917C8EACA}" presName="EmptyPane1" presStyleCnt="0"/>
      <dgm:spPr/>
    </dgm:pt>
    <dgm:pt modelId="{6FD9B925-073B-4343-BDB7-BE03EFBDD88C}" type="pres">
      <dgm:prSet presAssocID="{73CC04FF-47ED-40A9-BEF3-85FB2F5C332B}" presName="spaceBetweenRectangles1" presStyleCnt="0"/>
      <dgm:spPr/>
    </dgm:pt>
    <dgm:pt modelId="{AAF48796-26A7-43F2-87CB-69A5D59251F5}" type="pres">
      <dgm:prSet presAssocID="{2154C00A-DC77-4FBD-B6F4-6C0B43046702}" presName="composite1" presStyleCnt="0"/>
      <dgm:spPr/>
    </dgm:pt>
    <dgm:pt modelId="{1118F497-0610-4F94-AECB-57172A100549}" type="pres">
      <dgm:prSet presAssocID="{2154C00A-DC77-4FBD-B6F4-6C0B43046702}" presName="parent1" presStyleLbl="alignNode1" presStyleIdx="4" presStyleCnt="7">
        <dgm:presLayoutVars>
          <dgm:chMax val="1"/>
          <dgm:chPref val="1"/>
          <dgm:bulletEnabled val="1"/>
        </dgm:presLayoutVars>
      </dgm:prSet>
      <dgm:spPr/>
    </dgm:pt>
    <dgm:pt modelId="{27BE8532-AA1B-4751-8DE9-7CED851988D3}" type="pres">
      <dgm:prSet presAssocID="{2154C00A-DC77-4FBD-B6F4-6C0B43046702}" presName="Childtext1" presStyleLbl="revTx" presStyleIdx="4" presStyleCnt="7">
        <dgm:presLayoutVars>
          <dgm:bulletEnabled val="1"/>
        </dgm:presLayoutVars>
      </dgm:prSet>
      <dgm:spPr/>
    </dgm:pt>
    <dgm:pt modelId="{8D74C469-EE98-4ECF-B320-DFE6B2FD8E2F}" type="pres">
      <dgm:prSet presAssocID="{2154C00A-DC77-4FBD-B6F4-6C0B43046702}" presName="ConnectLine1" presStyleLbl="sibTrans1D1" presStyleIdx="4" presStyleCnt="7"/>
      <dgm:spPr>
        <a:noFill/>
        <a:ln w="6350" cap="flat" cmpd="sng" algn="ctr">
          <a:solidFill>
            <a:schemeClr val="accent3">
              <a:hueOff val="0"/>
              <a:satOff val="0"/>
              <a:lumOff val="0"/>
              <a:alphaOff val="0"/>
            </a:schemeClr>
          </a:solidFill>
          <a:prstDash val="dash"/>
          <a:miter lim="800000"/>
        </a:ln>
        <a:effectLst/>
      </dgm:spPr>
    </dgm:pt>
    <dgm:pt modelId="{C1427FB4-2B16-47A1-9B3E-AC33CF0B1AB1}" type="pres">
      <dgm:prSet presAssocID="{2154C00A-DC77-4FBD-B6F4-6C0B43046702}" presName="ConnectLineEnd1" presStyleLbl="lnNode1" presStyleIdx="4" presStyleCnt="7"/>
      <dgm:spPr/>
    </dgm:pt>
    <dgm:pt modelId="{96219D6B-6871-49F0-AF10-597071D60266}" type="pres">
      <dgm:prSet presAssocID="{2154C00A-DC77-4FBD-B6F4-6C0B43046702}" presName="EmptyPane1" presStyleCnt="0"/>
      <dgm:spPr/>
    </dgm:pt>
    <dgm:pt modelId="{CBC101C4-C2F2-474B-AA6F-2F57E291003A}" type="pres">
      <dgm:prSet presAssocID="{2441E8DC-D53C-421B-B898-458AADE5280D}" presName="spaceBetweenRectangles1" presStyleCnt="0"/>
      <dgm:spPr/>
    </dgm:pt>
    <dgm:pt modelId="{5823FED5-8E63-464B-AD28-89EC36E0ABF5}" type="pres">
      <dgm:prSet presAssocID="{FCB269B9-EB8A-4A29-9A36-3B01659FBACD}" presName="composite1" presStyleCnt="0"/>
      <dgm:spPr/>
    </dgm:pt>
    <dgm:pt modelId="{7E12661B-E063-4F70-83E0-F26CC0F299C0}" type="pres">
      <dgm:prSet presAssocID="{FCB269B9-EB8A-4A29-9A36-3B01659FBACD}" presName="parent1" presStyleLbl="alignNode1" presStyleIdx="5" presStyleCnt="7">
        <dgm:presLayoutVars>
          <dgm:chMax val="1"/>
          <dgm:chPref val="1"/>
          <dgm:bulletEnabled val="1"/>
        </dgm:presLayoutVars>
      </dgm:prSet>
      <dgm:spPr/>
    </dgm:pt>
    <dgm:pt modelId="{CF70391E-FE11-40D0-B269-8D95A2D88E3F}" type="pres">
      <dgm:prSet presAssocID="{FCB269B9-EB8A-4A29-9A36-3B01659FBACD}" presName="Childtext1" presStyleLbl="revTx" presStyleIdx="5" presStyleCnt="7">
        <dgm:presLayoutVars>
          <dgm:bulletEnabled val="1"/>
        </dgm:presLayoutVars>
      </dgm:prSet>
      <dgm:spPr/>
    </dgm:pt>
    <dgm:pt modelId="{BCC4C121-43CE-4585-81BD-9FF77288174E}" type="pres">
      <dgm:prSet presAssocID="{FCB269B9-EB8A-4A29-9A36-3B01659FBACD}" presName="ConnectLine1" presStyleLbl="sibTrans1D1" presStyleIdx="5" presStyleCnt="7"/>
      <dgm:spPr>
        <a:noFill/>
        <a:ln w="6350" cap="flat" cmpd="sng" algn="ctr">
          <a:solidFill>
            <a:schemeClr val="accent3">
              <a:hueOff val="0"/>
              <a:satOff val="0"/>
              <a:lumOff val="0"/>
              <a:alphaOff val="0"/>
            </a:schemeClr>
          </a:solidFill>
          <a:prstDash val="dash"/>
          <a:miter lim="800000"/>
        </a:ln>
        <a:effectLst/>
      </dgm:spPr>
    </dgm:pt>
    <dgm:pt modelId="{1F2ACCAE-3788-461A-A5BC-CB4924C908A5}" type="pres">
      <dgm:prSet presAssocID="{FCB269B9-EB8A-4A29-9A36-3B01659FBACD}" presName="ConnectLineEnd1" presStyleLbl="lnNode1" presStyleIdx="5" presStyleCnt="7"/>
      <dgm:spPr/>
    </dgm:pt>
    <dgm:pt modelId="{54D28DA9-9DF0-451D-A357-6336E7010731}" type="pres">
      <dgm:prSet presAssocID="{FCB269B9-EB8A-4A29-9A36-3B01659FBACD}" presName="EmptyPane1" presStyleCnt="0"/>
      <dgm:spPr/>
    </dgm:pt>
    <dgm:pt modelId="{251B87BD-F69F-4ADA-B0B4-83D2771A37BD}" type="pres">
      <dgm:prSet presAssocID="{614A016E-924F-41E2-AD95-3FC9BA79F3B0}" presName="spaceBetweenRectangles1" presStyleCnt="0"/>
      <dgm:spPr/>
    </dgm:pt>
    <dgm:pt modelId="{71F17D4C-F103-469D-9DA9-AA8A399106ED}" type="pres">
      <dgm:prSet presAssocID="{9F8DC91D-0732-4DBC-8DC9-FB124BBAC037}" presName="composite1" presStyleCnt="0"/>
      <dgm:spPr/>
    </dgm:pt>
    <dgm:pt modelId="{730BAE60-6D0A-42A8-A111-DCD5E1D55E3F}" type="pres">
      <dgm:prSet presAssocID="{9F8DC91D-0732-4DBC-8DC9-FB124BBAC037}" presName="parent1" presStyleLbl="alignNode1" presStyleIdx="6" presStyleCnt="7">
        <dgm:presLayoutVars>
          <dgm:chMax val="1"/>
          <dgm:chPref val="1"/>
          <dgm:bulletEnabled val="1"/>
        </dgm:presLayoutVars>
      </dgm:prSet>
      <dgm:spPr/>
    </dgm:pt>
    <dgm:pt modelId="{726D3BEB-6833-49E2-915D-06E4ECD27D2E}" type="pres">
      <dgm:prSet presAssocID="{9F8DC91D-0732-4DBC-8DC9-FB124BBAC037}" presName="Childtext1" presStyleLbl="revTx" presStyleIdx="6" presStyleCnt="7">
        <dgm:presLayoutVars>
          <dgm:bulletEnabled val="1"/>
        </dgm:presLayoutVars>
      </dgm:prSet>
      <dgm:spPr/>
    </dgm:pt>
    <dgm:pt modelId="{61772478-011E-424C-B5E7-36E554AF5DB2}" type="pres">
      <dgm:prSet presAssocID="{9F8DC91D-0732-4DBC-8DC9-FB124BBAC037}" presName="ConnectLine1" presStyleLbl="sibTrans1D1" presStyleIdx="6" presStyleCnt="7"/>
      <dgm:spPr>
        <a:noFill/>
        <a:ln w="6350" cap="flat" cmpd="sng" algn="ctr">
          <a:solidFill>
            <a:schemeClr val="accent3">
              <a:hueOff val="0"/>
              <a:satOff val="0"/>
              <a:lumOff val="0"/>
              <a:alphaOff val="0"/>
            </a:schemeClr>
          </a:solidFill>
          <a:prstDash val="dash"/>
          <a:miter lim="800000"/>
        </a:ln>
        <a:effectLst/>
      </dgm:spPr>
    </dgm:pt>
    <dgm:pt modelId="{90A30946-A80E-4432-87B4-4C26EA08D98E}" type="pres">
      <dgm:prSet presAssocID="{9F8DC91D-0732-4DBC-8DC9-FB124BBAC037}" presName="ConnectLineEnd1" presStyleLbl="lnNode1" presStyleIdx="6" presStyleCnt="7"/>
      <dgm:spPr/>
    </dgm:pt>
    <dgm:pt modelId="{138EAADA-0E68-44D0-982A-3275BD85FA2A}" type="pres">
      <dgm:prSet presAssocID="{9F8DC91D-0732-4DBC-8DC9-FB124BBAC037}" presName="EmptyPane1" presStyleCnt="0"/>
      <dgm:spPr/>
    </dgm:pt>
  </dgm:ptLst>
  <dgm:cxnLst>
    <dgm:cxn modelId="{41E5EE02-4C92-437E-962D-15258B535438}" type="presOf" srcId="{03C6E8F6-F5E2-4ADE-9F2E-BC235944DCE8}" destId="{726D3BEB-6833-49E2-915D-06E4ECD27D2E}" srcOrd="0" destOrd="0" presId="urn:microsoft.com/office/officeart/2016/7/layout/RoundedRectangleTimeline"/>
    <dgm:cxn modelId="{B877F20B-F5B9-471C-B751-C5675963BE2E}" type="presOf" srcId="{1B77920B-97E8-47C6-93F0-F1DACAC87AFA}" destId="{BBB1D7A3-87EC-4187-A486-A282286789DC}" srcOrd="0" destOrd="0" presId="urn:microsoft.com/office/officeart/2016/7/layout/RoundedRectangleTimeline"/>
    <dgm:cxn modelId="{C012E10D-F9E0-4788-8538-389AB62D5162}" type="presOf" srcId="{2154C00A-DC77-4FBD-B6F4-6C0B43046702}" destId="{1118F497-0610-4F94-AECB-57172A100549}" srcOrd="0" destOrd="0" presId="urn:microsoft.com/office/officeart/2016/7/layout/RoundedRectangleTimeline"/>
    <dgm:cxn modelId="{2EE84213-5777-44C5-93D5-2A0F9EA40AB3}" srcId="{2BAC41A1-AF13-4A2B-A82E-D6FC130DBD7E}" destId="{1B77920B-97E8-47C6-93F0-F1DACAC87AFA}" srcOrd="0" destOrd="0" parTransId="{FA122E9F-673C-43E9-8A56-7001E1DC9161}" sibTransId="{884DF0A6-8BFF-4B7D-ADB5-17593CA582E9}"/>
    <dgm:cxn modelId="{474D8B20-FC18-4800-BF77-6329F545BAA1}" srcId="{42B3277D-0801-4295-9628-9454870A2F22}" destId="{324C4CA4-F0E9-46DF-9EDB-BCD917C8EACA}" srcOrd="3" destOrd="0" parTransId="{98C92E9D-3598-4ABB-A844-1828FA2D87FC}" sibTransId="{73CC04FF-47ED-40A9-BEF3-85FB2F5C332B}"/>
    <dgm:cxn modelId="{CACB642A-594A-42F8-B5D5-30545B8889EC}" srcId="{8364AE2E-CE5B-4E0A-8920-5C76583DB833}" destId="{10419EA8-EA95-4AB8-BCA4-B5E089527B09}" srcOrd="0" destOrd="0" parTransId="{8C3F3A8D-FBF5-4E5F-A9F8-0FACB7810D85}" sibTransId="{9847A521-E18E-4BA3-AA51-EA7263910387}"/>
    <dgm:cxn modelId="{56592F5B-9BB0-47B5-8CD6-0CDCC8178399}" type="presOf" srcId="{324C4CA4-F0E9-46DF-9EDB-BCD917C8EACA}" destId="{BB03D8D9-F214-4EDB-B31D-0409EB567194}" srcOrd="0" destOrd="0" presId="urn:microsoft.com/office/officeart/2016/7/layout/RoundedRectangleTimeline"/>
    <dgm:cxn modelId="{CBDE5B63-609C-49B8-B905-8763D37C23BC}" srcId="{2154C00A-DC77-4FBD-B6F4-6C0B43046702}" destId="{7FDF5BEC-378C-48BC-A7A5-C5E897A76932}" srcOrd="0" destOrd="0" parTransId="{233D66E0-BDB3-4D1F-B93E-B6B7AE334227}" sibTransId="{2359192E-7B0C-406E-B24C-63E704D63334}"/>
    <dgm:cxn modelId="{66645263-6E8F-4051-8E0D-A015FFB30228}" type="presOf" srcId="{2BAC41A1-AF13-4A2B-A82E-D6FC130DBD7E}" destId="{FDAEF194-74BE-4465-9409-32F88893B026}" srcOrd="0" destOrd="0" presId="urn:microsoft.com/office/officeart/2016/7/layout/RoundedRectangleTimeline"/>
    <dgm:cxn modelId="{71BFE363-8475-4FB9-8E79-7438A9D04B30}" type="presOf" srcId="{8364AE2E-CE5B-4E0A-8920-5C76583DB833}" destId="{B38793EF-A5E9-4398-8576-CB2DABC57BA1}" srcOrd="0" destOrd="0" presId="urn:microsoft.com/office/officeart/2016/7/layout/RoundedRectangleTimeline"/>
    <dgm:cxn modelId="{D1DDF446-5DBC-4C7F-9041-110C3DC41001}" srcId="{42B3277D-0801-4295-9628-9454870A2F22}" destId="{9F8DC91D-0732-4DBC-8DC9-FB124BBAC037}" srcOrd="6" destOrd="0" parTransId="{D0F99EB6-AE58-4E6D-878B-99C34B157565}" sibTransId="{273D66AB-A49D-49AD-9977-F69DF28B949D}"/>
    <dgm:cxn modelId="{FE3F0A4B-80CE-4D60-AECA-663B326CBFE9}" srcId="{9F8DC91D-0732-4DBC-8DC9-FB124BBAC037}" destId="{03C6E8F6-F5E2-4ADE-9F2E-BC235944DCE8}" srcOrd="0" destOrd="0" parTransId="{8EE3BFF8-B6F2-43B6-8CAA-AEDAD3E2913E}" sibTransId="{DB68C4AD-C061-4006-8E76-31C17410F32B}"/>
    <dgm:cxn modelId="{7C018E6F-420A-4022-94EE-C82B83676003}" srcId="{42B3277D-0801-4295-9628-9454870A2F22}" destId="{36CA15A1-9AD9-4010-A9F9-78441D97BDE6}" srcOrd="0" destOrd="0" parTransId="{FBB0EB6F-6324-4CB1-BFC2-604C3A51ACEC}" sibTransId="{04B940D9-80C7-407B-A5C8-EA2310345869}"/>
    <dgm:cxn modelId="{F2B51E72-DC86-432E-B496-22D579877390}" srcId="{42B3277D-0801-4295-9628-9454870A2F22}" destId="{2154C00A-DC77-4FBD-B6F4-6C0B43046702}" srcOrd="4" destOrd="0" parTransId="{28FCA73E-744D-4FF4-B962-4526C151F1D5}" sibTransId="{2441E8DC-D53C-421B-B898-458AADE5280D}"/>
    <dgm:cxn modelId="{A0058D53-7149-45FA-9523-23E1BA857E20}" srcId="{42B3277D-0801-4295-9628-9454870A2F22}" destId="{2BAC41A1-AF13-4A2B-A82E-D6FC130DBD7E}" srcOrd="2" destOrd="0" parTransId="{32ABDA3B-659D-4690-917B-706CEF11E6B8}" sibTransId="{FA9F052B-7D7D-4B94-BE0E-B110B1B0E386}"/>
    <dgm:cxn modelId="{6CFA8C54-0F2A-452D-81D0-8A085E6754C4}" srcId="{FCB269B9-EB8A-4A29-9A36-3B01659FBACD}" destId="{AD767CD0-E8DF-428D-936B-2A8B985DE974}" srcOrd="0" destOrd="0" parTransId="{A7B72359-2B31-4823-AC61-9B9FB55830DD}" sibTransId="{3BBEEB31-4DD9-41DB-9CA5-FE7A5A2FAE2B}"/>
    <dgm:cxn modelId="{426BA87E-2221-4233-B5A7-43F185807143}" srcId="{36CA15A1-9AD9-4010-A9F9-78441D97BDE6}" destId="{E17ED13E-0A7B-4D01-BFB9-6EA453F9D035}" srcOrd="0" destOrd="0" parTransId="{ABB3B42A-08AF-4F0A-ADBA-166A97CBFC15}" sibTransId="{1410C83F-748F-43FE-B94F-52074CF87EA3}"/>
    <dgm:cxn modelId="{F085BD88-5B98-48F9-911A-455489BC41B3}" srcId="{42B3277D-0801-4295-9628-9454870A2F22}" destId="{8364AE2E-CE5B-4E0A-8920-5C76583DB833}" srcOrd="1" destOrd="0" parTransId="{2B8C74CE-0F89-4BA6-BFD1-30C5D016B816}" sibTransId="{9D3BAB83-4BF2-45BF-8C6B-D92AE3843C42}"/>
    <dgm:cxn modelId="{6B92749B-2CB7-4254-95F5-CA6BD2D0AAAA}" type="presOf" srcId="{E17ED13E-0A7B-4D01-BFB9-6EA453F9D035}" destId="{003B1418-323F-4EF6-B2D0-FD55F890D44C}" srcOrd="0" destOrd="0" presId="urn:microsoft.com/office/officeart/2016/7/layout/RoundedRectangleTimeline"/>
    <dgm:cxn modelId="{F2D2999C-7304-400F-8CE6-EDA4C16AF952}" type="presOf" srcId="{7FDF5BEC-378C-48BC-A7A5-C5E897A76932}" destId="{27BE8532-AA1B-4751-8DE9-7CED851988D3}" srcOrd="0" destOrd="0" presId="urn:microsoft.com/office/officeart/2016/7/layout/RoundedRectangleTimeline"/>
    <dgm:cxn modelId="{F86BDCA3-DF20-4C9A-9E0D-CF35439BFC34}" type="presOf" srcId="{FCB269B9-EB8A-4A29-9A36-3B01659FBACD}" destId="{7E12661B-E063-4F70-83E0-F26CC0F299C0}" srcOrd="0" destOrd="0" presId="urn:microsoft.com/office/officeart/2016/7/layout/RoundedRectangleTimeline"/>
    <dgm:cxn modelId="{2C0AA7AD-7A5F-4D17-BA71-87563E352FB3}" type="presOf" srcId="{42B3277D-0801-4295-9628-9454870A2F22}" destId="{2553B52D-64CC-46C0-A909-D465BE4B0406}" srcOrd="0" destOrd="0" presId="urn:microsoft.com/office/officeart/2016/7/layout/RoundedRectangleTimeline"/>
    <dgm:cxn modelId="{D3EA2EB6-89D0-4551-85CD-43359E735B4C}" type="presOf" srcId="{9F8DC91D-0732-4DBC-8DC9-FB124BBAC037}" destId="{730BAE60-6D0A-42A8-A111-DCD5E1D55E3F}" srcOrd="0" destOrd="0" presId="urn:microsoft.com/office/officeart/2016/7/layout/RoundedRectangleTimeline"/>
    <dgm:cxn modelId="{E296C3BB-AD63-42AC-9C01-822F90C25292}" srcId="{42B3277D-0801-4295-9628-9454870A2F22}" destId="{FCB269B9-EB8A-4A29-9A36-3B01659FBACD}" srcOrd="5" destOrd="0" parTransId="{55462ABD-2EF1-46C7-A586-380527E566AD}" sibTransId="{614A016E-924F-41E2-AD95-3FC9BA79F3B0}"/>
    <dgm:cxn modelId="{EEDC0CC8-F79F-42CD-BC5B-86B1C42C2669}" type="presOf" srcId="{AD767CD0-E8DF-428D-936B-2A8B985DE974}" destId="{CF70391E-FE11-40D0-B269-8D95A2D88E3F}" srcOrd="0" destOrd="0" presId="urn:microsoft.com/office/officeart/2016/7/layout/RoundedRectangleTimeline"/>
    <dgm:cxn modelId="{1572E5C8-5134-4A24-9402-A67A8454F89D}" type="presOf" srcId="{10419EA8-EA95-4AB8-BCA4-B5E089527B09}" destId="{B9AE48EC-156C-4813-811D-5B3CD386F376}" srcOrd="0" destOrd="0" presId="urn:microsoft.com/office/officeart/2016/7/layout/RoundedRectangleTimeline"/>
    <dgm:cxn modelId="{38E2EBC9-1C5C-4E31-A1C2-08B4C6AD928F}" type="presOf" srcId="{36CA15A1-9AD9-4010-A9F9-78441D97BDE6}" destId="{05DEC671-6E87-4E46-A51F-AF3F31D6B942}" srcOrd="0" destOrd="0" presId="urn:microsoft.com/office/officeart/2016/7/layout/RoundedRectangleTimeline"/>
    <dgm:cxn modelId="{F92900CE-EDC4-4F73-836D-E2AB7FDFCE59}" srcId="{324C4CA4-F0E9-46DF-9EDB-BCD917C8EACA}" destId="{12674D62-1602-44D3-AF67-4196E42B2E88}" srcOrd="0" destOrd="0" parTransId="{95F5D0C6-0CAF-4D24-BDB6-1976C8134D24}" sibTransId="{68472DEC-21E3-4AD6-81E8-EB750D7A58A6}"/>
    <dgm:cxn modelId="{C04848F4-8998-4333-9259-ACFC83E0E997}" type="presOf" srcId="{12674D62-1602-44D3-AF67-4196E42B2E88}" destId="{044778F9-98C0-4E85-AA71-B444EAFC041E}" srcOrd="0" destOrd="0" presId="urn:microsoft.com/office/officeart/2016/7/layout/RoundedRectangleTimeline"/>
    <dgm:cxn modelId="{D36B6A41-79B7-4221-BBB5-8A6C3252F0F9}" type="presParOf" srcId="{2553B52D-64CC-46C0-A909-D465BE4B0406}" destId="{871E2B05-3500-4443-95FF-E18745D8D6E0}" srcOrd="0" destOrd="0" presId="urn:microsoft.com/office/officeart/2016/7/layout/RoundedRectangleTimeline"/>
    <dgm:cxn modelId="{8FC215AB-7A49-4ABB-90B7-CCA1BA731288}" type="presParOf" srcId="{871E2B05-3500-4443-95FF-E18745D8D6E0}" destId="{05DEC671-6E87-4E46-A51F-AF3F31D6B942}" srcOrd="0" destOrd="0" presId="urn:microsoft.com/office/officeart/2016/7/layout/RoundedRectangleTimeline"/>
    <dgm:cxn modelId="{8D16EA19-C2D9-44A3-9F1C-B68BBBF69B12}" type="presParOf" srcId="{871E2B05-3500-4443-95FF-E18745D8D6E0}" destId="{003B1418-323F-4EF6-B2D0-FD55F890D44C}" srcOrd="1" destOrd="0" presId="urn:microsoft.com/office/officeart/2016/7/layout/RoundedRectangleTimeline"/>
    <dgm:cxn modelId="{16E89709-37B5-4E23-AD53-4CBF05EC7DF8}" type="presParOf" srcId="{871E2B05-3500-4443-95FF-E18745D8D6E0}" destId="{2D84EFEA-4E74-4EC2-A539-59B25D918FB0}" srcOrd="2" destOrd="0" presId="urn:microsoft.com/office/officeart/2016/7/layout/RoundedRectangleTimeline"/>
    <dgm:cxn modelId="{AF923FAF-2A45-4151-94ED-43EE144E6462}" type="presParOf" srcId="{871E2B05-3500-4443-95FF-E18745D8D6E0}" destId="{37A4A6E7-2F13-4759-A734-5EF15390018F}" srcOrd="3" destOrd="0" presId="urn:microsoft.com/office/officeart/2016/7/layout/RoundedRectangleTimeline"/>
    <dgm:cxn modelId="{F70C8D5D-0404-4E53-AB73-6EC3EDA0F0AC}" type="presParOf" srcId="{871E2B05-3500-4443-95FF-E18745D8D6E0}" destId="{30392D33-4AD6-4A16-8B14-6B2390FBC2F7}" srcOrd="4" destOrd="0" presId="urn:microsoft.com/office/officeart/2016/7/layout/RoundedRectangleTimeline"/>
    <dgm:cxn modelId="{5D79E529-8E9A-4F05-82FD-063F15B0C1C5}" type="presParOf" srcId="{2553B52D-64CC-46C0-A909-D465BE4B0406}" destId="{9248C910-0BA4-441E-BA25-5812D42F849A}" srcOrd="1" destOrd="0" presId="urn:microsoft.com/office/officeart/2016/7/layout/RoundedRectangleTimeline"/>
    <dgm:cxn modelId="{5F6F96D6-2541-43D0-B250-F6720833162A}" type="presParOf" srcId="{2553B52D-64CC-46C0-A909-D465BE4B0406}" destId="{B7A2A715-690D-4841-8C0D-6C2B839541C0}" srcOrd="2" destOrd="0" presId="urn:microsoft.com/office/officeart/2016/7/layout/RoundedRectangleTimeline"/>
    <dgm:cxn modelId="{B540EE1B-BC6D-4028-8339-B5FF55B973FD}" type="presParOf" srcId="{B7A2A715-690D-4841-8C0D-6C2B839541C0}" destId="{B38793EF-A5E9-4398-8576-CB2DABC57BA1}" srcOrd="0" destOrd="0" presId="urn:microsoft.com/office/officeart/2016/7/layout/RoundedRectangleTimeline"/>
    <dgm:cxn modelId="{04CC5ADB-CBC2-4086-A572-C3A618764E79}" type="presParOf" srcId="{B7A2A715-690D-4841-8C0D-6C2B839541C0}" destId="{B9AE48EC-156C-4813-811D-5B3CD386F376}" srcOrd="1" destOrd="0" presId="urn:microsoft.com/office/officeart/2016/7/layout/RoundedRectangleTimeline"/>
    <dgm:cxn modelId="{752B1330-C824-4D22-B237-BED73970A165}" type="presParOf" srcId="{B7A2A715-690D-4841-8C0D-6C2B839541C0}" destId="{BBFD8E99-4A39-4220-9269-7642B71658EE}" srcOrd="2" destOrd="0" presId="urn:microsoft.com/office/officeart/2016/7/layout/RoundedRectangleTimeline"/>
    <dgm:cxn modelId="{1AD0B330-89F4-4C7E-B8DB-F175021B22D0}" type="presParOf" srcId="{B7A2A715-690D-4841-8C0D-6C2B839541C0}" destId="{E77543C0-AEF2-438D-9BBC-808CB4CBDA13}" srcOrd="3" destOrd="0" presId="urn:microsoft.com/office/officeart/2016/7/layout/RoundedRectangleTimeline"/>
    <dgm:cxn modelId="{D3D86E53-ADD5-4A9E-AA94-89585A7B85A1}" type="presParOf" srcId="{B7A2A715-690D-4841-8C0D-6C2B839541C0}" destId="{4EE719CC-E52E-465D-91AB-8E10D3E4ED94}" srcOrd="4" destOrd="0" presId="urn:microsoft.com/office/officeart/2016/7/layout/RoundedRectangleTimeline"/>
    <dgm:cxn modelId="{78E6D358-8803-4546-BE91-0EE5CB3CAFF3}" type="presParOf" srcId="{2553B52D-64CC-46C0-A909-D465BE4B0406}" destId="{E0297F40-17DA-4D74-A44B-0220C2EBDE53}" srcOrd="3" destOrd="0" presId="urn:microsoft.com/office/officeart/2016/7/layout/RoundedRectangleTimeline"/>
    <dgm:cxn modelId="{6477FBA8-54D7-4140-B1DB-2A7797C33180}" type="presParOf" srcId="{2553B52D-64CC-46C0-A909-D465BE4B0406}" destId="{08D80520-B939-4A9B-B74C-CC7DEE62B775}" srcOrd="4" destOrd="0" presId="urn:microsoft.com/office/officeart/2016/7/layout/RoundedRectangleTimeline"/>
    <dgm:cxn modelId="{BD1607E8-A5B2-4A8B-BE80-0D8D82D665E0}" type="presParOf" srcId="{08D80520-B939-4A9B-B74C-CC7DEE62B775}" destId="{FDAEF194-74BE-4465-9409-32F88893B026}" srcOrd="0" destOrd="0" presId="urn:microsoft.com/office/officeart/2016/7/layout/RoundedRectangleTimeline"/>
    <dgm:cxn modelId="{8016DF1F-5027-42CC-8C3B-CDC571D572C4}" type="presParOf" srcId="{08D80520-B939-4A9B-B74C-CC7DEE62B775}" destId="{BBB1D7A3-87EC-4187-A486-A282286789DC}" srcOrd="1" destOrd="0" presId="urn:microsoft.com/office/officeart/2016/7/layout/RoundedRectangleTimeline"/>
    <dgm:cxn modelId="{275685FB-8329-448D-ACBA-1E630B59A34C}" type="presParOf" srcId="{08D80520-B939-4A9B-B74C-CC7DEE62B775}" destId="{C1246216-F518-4535-AE88-00BAE96B7F94}" srcOrd="2" destOrd="0" presId="urn:microsoft.com/office/officeart/2016/7/layout/RoundedRectangleTimeline"/>
    <dgm:cxn modelId="{1CA483C7-ACEF-4A78-8E31-2460AEF33C97}" type="presParOf" srcId="{08D80520-B939-4A9B-B74C-CC7DEE62B775}" destId="{D7ECAE7E-6089-4483-B7AF-E9BB14A209B2}" srcOrd="3" destOrd="0" presId="urn:microsoft.com/office/officeart/2016/7/layout/RoundedRectangleTimeline"/>
    <dgm:cxn modelId="{4A5A88E3-CA6A-4F45-A180-D0DB38D46792}" type="presParOf" srcId="{08D80520-B939-4A9B-B74C-CC7DEE62B775}" destId="{36E110E1-6CA1-4457-AF54-573BD4AC4786}" srcOrd="4" destOrd="0" presId="urn:microsoft.com/office/officeart/2016/7/layout/RoundedRectangleTimeline"/>
    <dgm:cxn modelId="{61EB1239-98FC-41BD-A911-F4829E35AC70}" type="presParOf" srcId="{2553B52D-64CC-46C0-A909-D465BE4B0406}" destId="{638628D3-8140-40A1-B2BF-E1A2F04F7C47}" srcOrd="5" destOrd="0" presId="urn:microsoft.com/office/officeart/2016/7/layout/RoundedRectangleTimeline"/>
    <dgm:cxn modelId="{EE4E0121-CB6A-47C0-8552-EDE09DF549FE}" type="presParOf" srcId="{2553B52D-64CC-46C0-A909-D465BE4B0406}" destId="{47F97E7E-A8C2-4E3B-BF53-0C0A8BB3CCED}" srcOrd="6" destOrd="0" presId="urn:microsoft.com/office/officeart/2016/7/layout/RoundedRectangleTimeline"/>
    <dgm:cxn modelId="{766F4127-021F-48FD-BED0-253641F3072F}" type="presParOf" srcId="{47F97E7E-A8C2-4E3B-BF53-0C0A8BB3CCED}" destId="{BB03D8D9-F214-4EDB-B31D-0409EB567194}" srcOrd="0" destOrd="0" presId="urn:microsoft.com/office/officeart/2016/7/layout/RoundedRectangleTimeline"/>
    <dgm:cxn modelId="{AA150DE4-90F7-4266-9C79-B8F334E531E8}" type="presParOf" srcId="{47F97E7E-A8C2-4E3B-BF53-0C0A8BB3CCED}" destId="{044778F9-98C0-4E85-AA71-B444EAFC041E}" srcOrd="1" destOrd="0" presId="urn:microsoft.com/office/officeart/2016/7/layout/RoundedRectangleTimeline"/>
    <dgm:cxn modelId="{08E5807B-5A0F-4D75-BA9C-ABD1CD4BC18E}" type="presParOf" srcId="{47F97E7E-A8C2-4E3B-BF53-0C0A8BB3CCED}" destId="{2D88C26D-AA75-432B-9FCD-1B1E190EC444}" srcOrd="2" destOrd="0" presId="urn:microsoft.com/office/officeart/2016/7/layout/RoundedRectangleTimeline"/>
    <dgm:cxn modelId="{DACBBB9B-A95D-40D4-B011-7C3C72CBBDB3}" type="presParOf" srcId="{47F97E7E-A8C2-4E3B-BF53-0C0A8BB3CCED}" destId="{4C8C5DBA-EA69-4C00-B8E5-0BFE71F40368}" srcOrd="3" destOrd="0" presId="urn:microsoft.com/office/officeart/2016/7/layout/RoundedRectangleTimeline"/>
    <dgm:cxn modelId="{69BBDAA0-2FE6-4736-A85C-421DDCE134B4}" type="presParOf" srcId="{47F97E7E-A8C2-4E3B-BF53-0C0A8BB3CCED}" destId="{1484AA93-B9BC-409C-89AB-B69D42038F0C}" srcOrd="4" destOrd="0" presId="urn:microsoft.com/office/officeart/2016/7/layout/RoundedRectangleTimeline"/>
    <dgm:cxn modelId="{FBE387A9-844B-4A89-BF8A-FADB474FFCF5}" type="presParOf" srcId="{2553B52D-64CC-46C0-A909-D465BE4B0406}" destId="{6FD9B925-073B-4343-BDB7-BE03EFBDD88C}" srcOrd="7" destOrd="0" presId="urn:microsoft.com/office/officeart/2016/7/layout/RoundedRectangleTimeline"/>
    <dgm:cxn modelId="{DB548658-8722-4B1B-8893-B70D19B11033}" type="presParOf" srcId="{2553B52D-64CC-46C0-A909-D465BE4B0406}" destId="{AAF48796-26A7-43F2-87CB-69A5D59251F5}" srcOrd="8" destOrd="0" presId="urn:microsoft.com/office/officeart/2016/7/layout/RoundedRectangleTimeline"/>
    <dgm:cxn modelId="{AC757EF2-8C1B-4056-9DCE-BFB61730BC36}" type="presParOf" srcId="{AAF48796-26A7-43F2-87CB-69A5D59251F5}" destId="{1118F497-0610-4F94-AECB-57172A100549}" srcOrd="0" destOrd="0" presId="urn:microsoft.com/office/officeart/2016/7/layout/RoundedRectangleTimeline"/>
    <dgm:cxn modelId="{109A3731-2156-4583-8218-1A9496F97F61}" type="presParOf" srcId="{AAF48796-26A7-43F2-87CB-69A5D59251F5}" destId="{27BE8532-AA1B-4751-8DE9-7CED851988D3}" srcOrd="1" destOrd="0" presId="urn:microsoft.com/office/officeart/2016/7/layout/RoundedRectangleTimeline"/>
    <dgm:cxn modelId="{CA53543F-DE7C-4DCB-9DE2-CDAA247DDC91}" type="presParOf" srcId="{AAF48796-26A7-43F2-87CB-69A5D59251F5}" destId="{8D74C469-EE98-4ECF-B320-DFE6B2FD8E2F}" srcOrd="2" destOrd="0" presId="urn:microsoft.com/office/officeart/2016/7/layout/RoundedRectangleTimeline"/>
    <dgm:cxn modelId="{3EA0F3C3-1927-474A-A575-1953635A0A0F}" type="presParOf" srcId="{AAF48796-26A7-43F2-87CB-69A5D59251F5}" destId="{C1427FB4-2B16-47A1-9B3E-AC33CF0B1AB1}" srcOrd="3" destOrd="0" presId="urn:microsoft.com/office/officeart/2016/7/layout/RoundedRectangleTimeline"/>
    <dgm:cxn modelId="{7540D1C3-DC9A-440A-B2C0-1534EE6C370B}" type="presParOf" srcId="{AAF48796-26A7-43F2-87CB-69A5D59251F5}" destId="{96219D6B-6871-49F0-AF10-597071D60266}" srcOrd="4" destOrd="0" presId="urn:microsoft.com/office/officeart/2016/7/layout/RoundedRectangleTimeline"/>
    <dgm:cxn modelId="{6FBCF417-5121-4396-A170-D1B474C49B03}" type="presParOf" srcId="{2553B52D-64CC-46C0-A909-D465BE4B0406}" destId="{CBC101C4-C2F2-474B-AA6F-2F57E291003A}" srcOrd="9" destOrd="0" presId="urn:microsoft.com/office/officeart/2016/7/layout/RoundedRectangleTimeline"/>
    <dgm:cxn modelId="{22E9768C-C868-4C53-B82C-17014D06322A}" type="presParOf" srcId="{2553B52D-64CC-46C0-A909-D465BE4B0406}" destId="{5823FED5-8E63-464B-AD28-89EC36E0ABF5}" srcOrd="10" destOrd="0" presId="urn:microsoft.com/office/officeart/2016/7/layout/RoundedRectangleTimeline"/>
    <dgm:cxn modelId="{9C9D7CCF-17B0-4B52-98F2-E75708E65AFD}" type="presParOf" srcId="{5823FED5-8E63-464B-AD28-89EC36E0ABF5}" destId="{7E12661B-E063-4F70-83E0-F26CC0F299C0}" srcOrd="0" destOrd="0" presId="urn:microsoft.com/office/officeart/2016/7/layout/RoundedRectangleTimeline"/>
    <dgm:cxn modelId="{B285C65B-F422-401E-8B68-18BE4D3C87F5}" type="presParOf" srcId="{5823FED5-8E63-464B-AD28-89EC36E0ABF5}" destId="{CF70391E-FE11-40D0-B269-8D95A2D88E3F}" srcOrd="1" destOrd="0" presId="urn:microsoft.com/office/officeart/2016/7/layout/RoundedRectangleTimeline"/>
    <dgm:cxn modelId="{CB69A9AB-B1D4-4551-9E04-9D4C90439CAE}" type="presParOf" srcId="{5823FED5-8E63-464B-AD28-89EC36E0ABF5}" destId="{BCC4C121-43CE-4585-81BD-9FF77288174E}" srcOrd="2" destOrd="0" presId="urn:microsoft.com/office/officeart/2016/7/layout/RoundedRectangleTimeline"/>
    <dgm:cxn modelId="{E17BD855-8F11-4ED8-9893-758BA84D410C}" type="presParOf" srcId="{5823FED5-8E63-464B-AD28-89EC36E0ABF5}" destId="{1F2ACCAE-3788-461A-A5BC-CB4924C908A5}" srcOrd="3" destOrd="0" presId="urn:microsoft.com/office/officeart/2016/7/layout/RoundedRectangleTimeline"/>
    <dgm:cxn modelId="{EDFF8850-94DD-4419-ACB2-A325F3A1CBDF}" type="presParOf" srcId="{5823FED5-8E63-464B-AD28-89EC36E0ABF5}" destId="{54D28DA9-9DF0-451D-A357-6336E7010731}" srcOrd="4" destOrd="0" presId="urn:microsoft.com/office/officeart/2016/7/layout/RoundedRectangleTimeline"/>
    <dgm:cxn modelId="{2BF3234E-6B0E-4BA2-97BF-DFDC1BA31132}" type="presParOf" srcId="{2553B52D-64CC-46C0-A909-D465BE4B0406}" destId="{251B87BD-F69F-4ADA-B0B4-83D2771A37BD}" srcOrd="11" destOrd="0" presId="urn:microsoft.com/office/officeart/2016/7/layout/RoundedRectangleTimeline"/>
    <dgm:cxn modelId="{E12C41AC-7403-4DF7-A2E0-600BBF93C265}" type="presParOf" srcId="{2553B52D-64CC-46C0-A909-D465BE4B0406}" destId="{71F17D4C-F103-469D-9DA9-AA8A399106ED}" srcOrd="12" destOrd="0" presId="urn:microsoft.com/office/officeart/2016/7/layout/RoundedRectangleTimeline"/>
    <dgm:cxn modelId="{AF1A1B69-42AD-4FE1-9E0A-6EA9EAFB47AD}" type="presParOf" srcId="{71F17D4C-F103-469D-9DA9-AA8A399106ED}" destId="{730BAE60-6D0A-42A8-A111-DCD5E1D55E3F}" srcOrd="0" destOrd="0" presId="urn:microsoft.com/office/officeart/2016/7/layout/RoundedRectangleTimeline"/>
    <dgm:cxn modelId="{027B3C25-DC5B-499E-B510-6A890EB9D76A}" type="presParOf" srcId="{71F17D4C-F103-469D-9DA9-AA8A399106ED}" destId="{726D3BEB-6833-49E2-915D-06E4ECD27D2E}" srcOrd="1" destOrd="0" presId="urn:microsoft.com/office/officeart/2016/7/layout/RoundedRectangleTimeline"/>
    <dgm:cxn modelId="{95C97FBD-A09B-4F9E-8A5C-F7B461E8A0D5}" type="presParOf" srcId="{71F17D4C-F103-469D-9DA9-AA8A399106ED}" destId="{61772478-011E-424C-B5E7-36E554AF5DB2}" srcOrd="2" destOrd="0" presId="urn:microsoft.com/office/officeart/2016/7/layout/RoundedRectangleTimeline"/>
    <dgm:cxn modelId="{9BDB4FA0-0707-4214-887B-06E9E951B36F}" type="presParOf" srcId="{71F17D4C-F103-469D-9DA9-AA8A399106ED}" destId="{90A30946-A80E-4432-87B4-4C26EA08D98E}" srcOrd="3" destOrd="0" presId="urn:microsoft.com/office/officeart/2016/7/layout/RoundedRectangleTimeline"/>
    <dgm:cxn modelId="{D0D5363B-989B-419C-BAD7-940E92B40627}" type="presParOf" srcId="{71F17D4C-F103-469D-9DA9-AA8A399106ED}" destId="{138EAADA-0E68-44D0-982A-3275BD85FA2A}"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EC671-6E87-4E46-A51F-AF3F31D6B942}">
      <dsp:nvSpPr>
        <dsp:cNvPr id="0" name=""/>
        <dsp:cNvSpPr/>
      </dsp:nvSpPr>
      <dsp:spPr>
        <a:xfrm rot="16200000">
          <a:off x="345274" y="1278250"/>
          <a:ext cx="315901" cy="602516"/>
        </a:xfrm>
        <a:prstGeom prst="round2Same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1511</a:t>
          </a:r>
        </a:p>
      </dsp:txBody>
      <dsp:txXfrm rot="5400000">
        <a:off x="217388" y="1436979"/>
        <a:ext cx="587095" cy="285059"/>
      </dsp:txXfrm>
    </dsp:sp>
    <dsp:sp modelId="{003B1418-323F-4EF6-B2D0-FD55F890D44C}">
      <dsp:nvSpPr>
        <dsp:cNvPr id="0" name=""/>
        <dsp:cNvSpPr/>
      </dsp:nvSpPr>
      <dsp:spPr>
        <a:xfrm>
          <a:off x="1128" y="0"/>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Conquista de Cuba.</a:t>
          </a:r>
        </a:p>
      </dsp:txBody>
      <dsp:txXfrm>
        <a:off x="1128" y="0"/>
        <a:ext cx="1004194" cy="1105656"/>
      </dsp:txXfrm>
    </dsp:sp>
    <dsp:sp modelId="{2D84EFEA-4E74-4EC2-A539-59B25D918FB0}">
      <dsp:nvSpPr>
        <dsp:cNvPr id="0" name=""/>
        <dsp:cNvSpPr/>
      </dsp:nvSpPr>
      <dsp:spPr>
        <a:xfrm>
          <a:off x="503225" y="1168836"/>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A4A6E7-2F13-4759-A734-5EF15390018F}">
      <dsp:nvSpPr>
        <dsp:cNvPr id="0" name=""/>
        <dsp:cNvSpPr/>
      </dsp:nvSpPr>
      <dsp:spPr>
        <a:xfrm>
          <a:off x="471635" y="1105656"/>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8793EF-A5E9-4398-8576-CB2DABC57BA1}">
      <dsp:nvSpPr>
        <dsp:cNvPr id="0" name=""/>
        <dsp:cNvSpPr/>
      </dsp:nvSpPr>
      <dsp:spPr>
        <a:xfrm>
          <a:off x="804484" y="1421558"/>
          <a:ext cx="602516" cy="3159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1519</a:t>
          </a:r>
        </a:p>
      </dsp:txBody>
      <dsp:txXfrm>
        <a:off x="804484" y="1421558"/>
        <a:ext cx="602516" cy="315901"/>
      </dsp:txXfrm>
    </dsp:sp>
    <dsp:sp modelId="{B9AE48EC-156C-4813-811D-5B3CD386F376}">
      <dsp:nvSpPr>
        <dsp:cNvPr id="0" name=""/>
        <dsp:cNvSpPr/>
      </dsp:nvSpPr>
      <dsp:spPr>
        <a:xfrm>
          <a:off x="603645" y="2053361"/>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Conquista de México por Cortés (Imperio azteca, Moctezuma, Tenochtitlán).</a:t>
          </a:r>
        </a:p>
      </dsp:txBody>
      <dsp:txXfrm>
        <a:off x="603645" y="2053361"/>
        <a:ext cx="1004194" cy="1105656"/>
      </dsp:txXfrm>
    </dsp:sp>
    <dsp:sp modelId="{BBFD8E99-4A39-4220-9269-7642B71658EE}">
      <dsp:nvSpPr>
        <dsp:cNvPr id="0" name=""/>
        <dsp:cNvSpPr/>
      </dsp:nvSpPr>
      <dsp:spPr>
        <a:xfrm>
          <a:off x="1105742" y="1737459"/>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7543C0-AEF2-438D-9BBC-808CB4CBDA13}">
      <dsp:nvSpPr>
        <dsp:cNvPr id="0" name=""/>
        <dsp:cNvSpPr/>
      </dsp:nvSpPr>
      <dsp:spPr>
        <a:xfrm>
          <a:off x="1074152" y="1990181"/>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AEF194-74BE-4465-9409-32F88893B026}">
      <dsp:nvSpPr>
        <dsp:cNvPr id="0" name=""/>
        <dsp:cNvSpPr/>
      </dsp:nvSpPr>
      <dsp:spPr>
        <a:xfrm>
          <a:off x="1407001" y="1421558"/>
          <a:ext cx="602516" cy="3159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1521</a:t>
          </a:r>
        </a:p>
      </dsp:txBody>
      <dsp:txXfrm>
        <a:off x="1407001" y="1421558"/>
        <a:ext cx="602516" cy="315901"/>
      </dsp:txXfrm>
    </dsp:sp>
    <dsp:sp modelId="{BBB1D7A3-87EC-4187-A486-A282286789DC}">
      <dsp:nvSpPr>
        <dsp:cNvPr id="0" name=""/>
        <dsp:cNvSpPr/>
      </dsp:nvSpPr>
      <dsp:spPr>
        <a:xfrm>
          <a:off x="1206162" y="0"/>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Caída del Imperio azteca.</a:t>
          </a:r>
        </a:p>
      </dsp:txBody>
      <dsp:txXfrm>
        <a:off x="1206162" y="0"/>
        <a:ext cx="1004194" cy="1105656"/>
      </dsp:txXfrm>
    </dsp:sp>
    <dsp:sp modelId="{C1246216-F518-4535-AE88-00BAE96B7F94}">
      <dsp:nvSpPr>
        <dsp:cNvPr id="0" name=""/>
        <dsp:cNvSpPr/>
      </dsp:nvSpPr>
      <dsp:spPr>
        <a:xfrm>
          <a:off x="1708259" y="1168836"/>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ECAE7E-6089-4483-B7AF-E9BB14A209B2}">
      <dsp:nvSpPr>
        <dsp:cNvPr id="0" name=""/>
        <dsp:cNvSpPr/>
      </dsp:nvSpPr>
      <dsp:spPr>
        <a:xfrm>
          <a:off x="1676669" y="1105656"/>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03D8D9-F214-4EDB-B31D-0409EB567194}">
      <dsp:nvSpPr>
        <dsp:cNvPr id="0" name=""/>
        <dsp:cNvSpPr/>
      </dsp:nvSpPr>
      <dsp:spPr>
        <a:xfrm>
          <a:off x="2009518" y="1421558"/>
          <a:ext cx="602516" cy="3159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1524</a:t>
          </a:r>
        </a:p>
      </dsp:txBody>
      <dsp:txXfrm>
        <a:off x="2009518" y="1421558"/>
        <a:ext cx="602516" cy="315901"/>
      </dsp:txXfrm>
    </dsp:sp>
    <dsp:sp modelId="{044778F9-98C0-4E85-AA71-B444EAFC041E}">
      <dsp:nvSpPr>
        <dsp:cNvPr id="0" name=""/>
        <dsp:cNvSpPr/>
      </dsp:nvSpPr>
      <dsp:spPr>
        <a:xfrm>
          <a:off x="1808679" y="2053361"/>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Conquista de Centroamérica</a:t>
          </a:r>
        </a:p>
      </dsp:txBody>
      <dsp:txXfrm>
        <a:off x="1808679" y="2053361"/>
        <a:ext cx="1004194" cy="1105656"/>
      </dsp:txXfrm>
    </dsp:sp>
    <dsp:sp modelId="{2D88C26D-AA75-432B-9FCD-1B1E190EC444}">
      <dsp:nvSpPr>
        <dsp:cNvPr id="0" name=""/>
        <dsp:cNvSpPr/>
      </dsp:nvSpPr>
      <dsp:spPr>
        <a:xfrm>
          <a:off x="2310776" y="1737459"/>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C8C5DBA-EA69-4C00-B8E5-0BFE71F40368}">
      <dsp:nvSpPr>
        <dsp:cNvPr id="0" name=""/>
        <dsp:cNvSpPr/>
      </dsp:nvSpPr>
      <dsp:spPr>
        <a:xfrm>
          <a:off x="2279186" y="1990181"/>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18F497-0610-4F94-AECB-57172A100549}">
      <dsp:nvSpPr>
        <dsp:cNvPr id="0" name=""/>
        <dsp:cNvSpPr/>
      </dsp:nvSpPr>
      <dsp:spPr>
        <a:xfrm>
          <a:off x="2612034" y="1421558"/>
          <a:ext cx="602516" cy="3159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1532</a:t>
          </a:r>
        </a:p>
      </dsp:txBody>
      <dsp:txXfrm>
        <a:off x="2612034" y="1421558"/>
        <a:ext cx="602516" cy="315901"/>
      </dsp:txXfrm>
    </dsp:sp>
    <dsp:sp modelId="{27BE8532-AA1B-4751-8DE9-7CED851988D3}">
      <dsp:nvSpPr>
        <dsp:cNvPr id="0" name=""/>
        <dsp:cNvSpPr/>
      </dsp:nvSpPr>
      <dsp:spPr>
        <a:xfrm>
          <a:off x="2411195" y="0"/>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Captura de Atahualpa por Pizarro</a:t>
          </a:r>
        </a:p>
      </dsp:txBody>
      <dsp:txXfrm>
        <a:off x="2411195" y="0"/>
        <a:ext cx="1004194" cy="1105656"/>
      </dsp:txXfrm>
    </dsp:sp>
    <dsp:sp modelId="{8D74C469-EE98-4ECF-B320-DFE6B2FD8E2F}">
      <dsp:nvSpPr>
        <dsp:cNvPr id="0" name=""/>
        <dsp:cNvSpPr/>
      </dsp:nvSpPr>
      <dsp:spPr>
        <a:xfrm>
          <a:off x="2913293" y="1168836"/>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427FB4-2B16-47A1-9B3E-AC33CF0B1AB1}">
      <dsp:nvSpPr>
        <dsp:cNvPr id="0" name=""/>
        <dsp:cNvSpPr/>
      </dsp:nvSpPr>
      <dsp:spPr>
        <a:xfrm>
          <a:off x="2881703" y="1105656"/>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E12661B-E063-4F70-83E0-F26CC0F299C0}">
      <dsp:nvSpPr>
        <dsp:cNvPr id="0" name=""/>
        <dsp:cNvSpPr/>
      </dsp:nvSpPr>
      <dsp:spPr>
        <a:xfrm>
          <a:off x="3214551" y="1421558"/>
          <a:ext cx="602516" cy="3159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1533</a:t>
          </a:r>
        </a:p>
      </dsp:txBody>
      <dsp:txXfrm>
        <a:off x="3214551" y="1421558"/>
        <a:ext cx="602516" cy="315901"/>
      </dsp:txXfrm>
    </dsp:sp>
    <dsp:sp modelId="{CF70391E-FE11-40D0-B269-8D95A2D88E3F}">
      <dsp:nvSpPr>
        <dsp:cNvPr id="0" name=""/>
        <dsp:cNvSpPr/>
      </dsp:nvSpPr>
      <dsp:spPr>
        <a:xfrm>
          <a:off x="3013712" y="2053361"/>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Toma del Cuzco</a:t>
          </a:r>
        </a:p>
      </dsp:txBody>
      <dsp:txXfrm>
        <a:off x="3013712" y="2053361"/>
        <a:ext cx="1004194" cy="1105656"/>
      </dsp:txXfrm>
    </dsp:sp>
    <dsp:sp modelId="{BCC4C121-43CE-4585-81BD-9FF77288174E}">
      <dsp:nvSpPr>
        <dsp:cNvPr id="0" name=""/>
        <dsp:cNvSpPr/>
      </dsp:nvSpPr>
      <dsp:spPr>
        <a:xfrm>
          <a:off x="3515810" y="1737459"/>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2ACCAE-3788-461A-A5BC-CB4924C908A5}">
      <dsp:nvSpPr>
        <dsp:cNvPr id="0" name=""/>
        <dsp:cNvSpPr/>
      </dsp:nvSpPr>
      <dsp:spPr>
        <a:xfrm>
          <a:off x="3484220" y="1990181"/>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0BAE60-6D0A-42A8-A111-DCD5E1D55E3F}">
      <dsp:nvSpPr>
        <dsp:cNvPr id="0" name=""/>
        <dsp:cNvSpPr/>
      </dsp:nvSpPr>
      <dsp:spPr>
        <a:xfrm rot="5400000">
          <a:off x="3960376" y="1278250"/>
          <a:ext cx="315901" cy="602516"/>
        </a:xfrm>
        <a:prstGeom prst="round2Same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1542</a:t>
          </a:r>
        </a:p>
      </dsp:txBody>
      <dsp:txXfrm rot="-5400000">
        <a:off x="3817069" y="1436979"/>
        <a:ext cx="587095" cy="285059"/>
      </dsp:txXfrm>
    </dsp:sp>
    <dsp:sp modelId="{726D3BEB-6833-49E2-915D-06E4ECD27D2E}">
      <dsp:nvSpPr>
        <dsp:cNvPr id="0" name=""/>
        <dsp:cNvSpPr/>
      </dsp:nvSpPr>
      <dsp:spPr>
        <a:xfrm>
          <a:off x="3616229" y="0"/>
          <a:ext cx="1004194" cy="110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Nuevas leyes para proteger a los nativos (impulsadas por Las Casas y aprobadas por Carlos V).</a:t>
          </a:r>
        </a:p>
      </dsp:txBody>
      <dsp:txXfrm>
        <a:off x="3616229" y="0"/>
        <a:ext cx="1004194" cy="1105656"/>
      </dsp:txXfrm>
    </dsp:sp>
    <dsp:sp modelId="{61772478-011E-424C-B5E7-36E554AF5DB2}">
      <dsp:nvSpPr>
        <dsp:cNvPr id="0" name=""/>
        <dsp:cNvSpPr/>
      </dsp:nvSpPr>
      <dsp:spPr>
        <a:xfrm>
          <a:off x="4118327" y="1168836"/>
          <a:ext cx="0" cy="2527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0A30946-A80E-4432-87B4-4C26EA08D98E}">
      <dsp:nvSpPr>
        <dsp:cNvPr id="0" name=""/>
        <dsp:cNvSpPr/>
      </dsp:nvSpPr>
      <dsp:spPr>
        <a:xfrm>
          <a:off x="4086737" y="1105656"/>
          <a:ext cx="63180" cy="631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11822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9935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5405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1785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04166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82135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8979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04990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627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8819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4430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31106666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C980A6DB-7CC2-1581-B61E-84951545B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B3672F-3068-3E55-619A-9559871A01D2}"/>
              </a:ext>
            </a:extLst>
          </p:cNvPr>
          <p:cNvSpPr>
            <a:spLocks noGrp="1"/>
          </p:cNvSpPr>
          <p:nvPr>
            <p:ph type="title"/>
          </p:nvPr>
        </p:nvSpPr>
        <p:spPr>
          <a:xfrm>
            <a:off x="609598" y="5219115"/>
            <a:ext cx="7578013" cy="1284025"/>
          </a:xfrm>
        </p:spPr>
        <p:txBody>
          <a:bodyPr vert="horz" lIns="91440" tIns="45720" rIns="91440" bIns="45720" rtlCol="0" anchor="ctr">
            <a:normAutofit/>
          </a:bodyPr>
          <a:lstStyle/>
          <a:p>
            <a:r>
              <a:rPr lang="en-US" sz="4000"/>
              <a:t>Unidad 3: Conquista, colonización e Independencia  </a:t>
            </a:r>
          </a:p>
        </p:txBody>
      </p:sp>
      <p:pic>
        <p:nvPicPr>
          <p:cNvPr id="1028" name="Picture 4" descr="Mitos en torno a la colonización de América – PSTU">
            <a:extLst>
              <a:ext uri="{FF2B5EF4-FFF2-40B4-BE49-F238E27FC236}">
                <a16:creationId xmlns:a16="http://schemas.microsoft.com/office/drawing/2014/main" id="{31FB3BB4-7D6E-8558-5804-5EE575D8B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31" r="1876" b="1"/>
          <a:stretch>
            <a:fillRect/>
          </a:stretch>
        </p:blipFill>
        <p:spPr bwMode="auto">
          <a:xfrm>
            <a:off x="20" y="10"/>
            <a:ext cx="8678863" cy="4908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ómo Lograron la Independencia las Colonias Hispanoamericanas? -  Historipedia">
            <a:extLst>
              <a:ext uri="{FF2B5EF4-FFF2-40B4-BE49-F238E27FC236}">
                <a16:creationId xmlns:a16="http://schemas.microsoft.com/office/drawing/2014/main" id="{6766B9CB-FED1-9701-D41F-EAC9ADF1A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64" r="12584" b="4"/>
          <a:stretch>
            <a:fillRect/>
          </a:stretch>
        </p:blipFill>
        <p:spPr bwMode="auto">
          <a:xfrm>
            <a:off x="8729664" y="-3232"/>
            <a:ext cx="3462336" cy="24249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quista de América - Wikipedia, la enciclopedia libre">
            <a:extLst>
              <a:ext uri="{FF2B5EF4-FFF2-40B4-BE49-F238E27FC236}">
                <a16:creationId xmlns:a16="http://schemas.microsoft.com/office/drawing/2014/main" id="{DC64AEF1-7BB0-2114-B2EF-C7EA1648B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14" r="1972" b="-3"/>
          <a:stretch>
            <a:fillRect/>
          </a:stretch>
        </p:blipFill>
        <p:spPr bwMode="auto">
          <a:xfrm>
            <a:off x="8729664" y="2470173"/>
            <a:ext cx="3462336" cy="24382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ndependencia de Latinoamérica - Historia Universal">
            <a:extLst>
              <a:ext uri="{FF2B5EF4-FFF2-40B4-BE49-F238E27FC236}">
                <a16:creationId xmlns:a16="http://schemas.microsoft.com/office/drawing/2014/main" id="{093FF197-1BB7-2D9F-F173-4A6854DBD9BA}"/>
              </a:ext>
            </a:extLst>
          </p:cNvPr>
          <p:cNvSpPr>
            <a:spLocks noChangeAspect="1" noChangeArrowheads="1"/>
          </p:cNvSpPr>
          <p:nvPr/>
        </p:nvSpPr>
        <p:spPr bwMode="auto">
          <a:xfrm>
            <a:off x="7652479" y="26191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25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007" y="603501"/>
            <a:ext cx="4361693" cy="1527049"/>
          </a:xfrm>
        </p:spPr>
        <p:txBody>
          <a:bodyPr anchor="b">
            <a:normAutofit/>
          </a:bodyPr>
          <a:lstStyle/>
          <a:p>
            <a:r>
              <a:rPr lang="es-ES" sz="3300"/>
              <a:t>La Conquista e</a:t>
            </a:r>
            <a:r>
              <a:rPr lang="es-ES" sz="3300" err="1"/>
              <a:t>spañola</a:t>
            </a:r>
            <a:r>
              <a:rPr lang="es-ES" sz="3300"/>
              <a:t> de América</a:t>
            </a:r>
          </a:p>
        </p:txBody>
      </p:sp>
      <p:pic>
        <p:nvPicPr>
          <p:cNvPr id="1026" name="Picture 2" descr="Conquista de América - Wikipedia, la enciclopedia libre">
            <a:extLst>
              <a:ext uri="{FF2B5EF4-FFF2-40B4-BE49-F238E27FC236}">
                <a16:creationId xmlns:a16="http://schemas.microsoft.com/office/drawing/2014/main" id="{788BB867-12C3-6987-E813-6778BEB53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57" r="16819" b="1"/>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23007" y="2212846"/>
            <a:ext cx="4361693" cy="4096514"/>
          </a:xfrm>
        </p:spPr>
        <p:txBody>
          <a:bodyPr>
            <a:normAutofit/>
          </a:bodyPr>
          <a:lstStyle/>
          <a:p>
            <a:pPr>
              <a:lnSpc>
                <a:spcPct val="110000"/>
              </a:lnSpc>
            </a:pPr>
            <a:endParaRPr lang="es-ES" sz="1700"/>
          </a:p>
          <a:p>
            <a:pPr>
              <a:lnSpc>
                <a:spcPct val="110000"/>
              </a:lnSpc>
            </a:pPr>
            <a:r>
              <a:rPr lang="es-ES" sz="1700"/>
              <a:t>Cristóbal Colón llega a América en 1492.</a:t>
            </a:r>
          </a:p>
          <a:p>
            <a:pPr>
              <a:lnSpc>
                <a:spcPct val="110000"/>
              </a:lnSpc>
            </a:pPr>
            <a:r>
              <a:rPr lang="es-ES" sz="1700"/>
              <a:t>Las expediciones posteriores consolidan la ocupación del territorio: en Perú, Pizarro; en Ecuador, Benalcázar. </a:t>
            </a:r>
          </a:p>
          <a:p>
            <a:pPr>
              <a:lnSpc>
                <a:spcPct val="110000"/>
              </a:lnSpc>
            </a:pPr>
            <a:r>
              <a:rPr lang="es-ES" sz="1700"/>
              <a:t>Conquista violenta del Imperio Inca; resistencia de líderes como Rumiñahui.</a:t>
            </a:r>
          </a:p>
          <a:p>
            <a:pPr>
              <a:lnSpc>
                <a:spcPct val="110000"/>
              </a:lnSpc>
            </a:pPr>
            <a:r>
              <a:rPr lang="es-ES" sz="1700"/>
              <a:t>Alianzas indígenas, enfermedades y conflictos internos facilitaron la Conquista.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0ADEF1-4E69-CDD0-81A5-DB61ACB4DE0F}"/>
              </a:ext>
            </a:extLst>
          </p:cNvPr>
          <p:cNvSpPr>
            <a:spLocks noGrp="1"/>
          </p:cNvSpPr>
          <p:nvPr>
            <p:ph type="title"/>
          </p:nvPr>
        </p:nvSpPr>
        <p:spPr>
          <a:xfrm>
            <a:off x="614679" y="548640"/>
            <a:ext cx="4779572" cy="2067705"/>
          </a:xfrm>
        </p:spPr>
        <p:txBody>
          <a:bodyPr anchor="t">
            <a:normAutofit/>
          </a:bodyPr>
          <a:lstStyle/>
          <a:p>
            <a:r>
              <a:rPr lang="es-EC" dirty="0"/>
              <a:t>La religión traída de España: el catolicismo </a:t>
            </a:r>
            <a:endParaRPr lang="en-US" dirty="0"/>
          </a:p>
        </p:txBody>
      </p:sp>
      <p:pic>
        <p:nvPicPr>
          <p:cNvPr id="2050" name="Picture 2" descr="Reyes Católicos - Wikipedia, la enciclopedia libre">
            <a:extLst>
              <a:ext uri="{FF2B5EF4-FFF2-40B4-BE49-F238E27FC236}">
                <a16:creationId xmlns:a16="http://schemas.microsoft.com/office/drawing/2014/main" id="{A72D6815-02BD-9C80-4D38-3080279701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 y="3738793"/>
            <a:ext cx="4673754" cy="257056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B09841FD-80D4-E7A2-D1D0-9B602373926A}"/>
              </a:ext>
            </a:extLst>
          </p:cNvPr>
          <p:cNvSpPr>
            <a:spLocks noGrp="1"/>
          </p:cNvSpPr>
          <p:nvPr>
            <p:ph idx="1"/>
          </p:nvPr>
        </p:nvSpPr>
        <p:spPr>
          <a:xfrm>
            <a:off x="6030551" y="548638"/>
            <a:ext cx="5546770" cy="5760721"/>
          </a:xfrm>
        </p:spPr>
        <p:txBody>
          <a:bodyPr anchor="t">
            <a:normAutofit/>
          </a:bodyPr>
          <a:lstStyle/>
          <a:p>
            <a:r>
              <a:rPr lang="es-EC" sz="1800"/>
              <a:t>España como reino unificado: matrimonio entre Isabel de Castilla y Fernando de Aragón. </a:t>
            </a:r>
          </a:p>
          <a:p>
            <a:r>
              <a:rPr lang="es-EC" sz="1800"/>
              <a:t>Religión como un pilar de la corona: persecuciones a otros credos. Ej. Expulsión judía de 1492. </a:t>
            </a:r>
          </a:p>
          <a:p>
            <a:r>
              <a:rPr lang="es-EC" sz="1800"/>
              <a:t>Uso de la Inquisición en América. </a:t>
            </a:r>
          </a:p>
          <a:p>
            <a:r>
              <a:rPr lang="es-EC" sz="1800"/>
              <a:t>Justificación religiosa de la Conquista: contra el paganismo y la barbarie. </a:t>
            </a:r>
          </a:p>
          <a:p>
            <a:r>
              <a:rPr lang="es-EC" sz="1800"/>
              <a:t>Bula papal de Alejandro IV (1493).</a:t>
            </a:r>
          </a:p>
          <a:p>
            <a:r>
              <a:rPr lang="es-EC" sz="1800"/>
              <a:t>Cuatro órdenes clave: franciscanos, dominicos, agustinos y jesuitas </a:t>
            </a:r>
          </a:p>
          <a:p>
            <a:r>
              <a:rPr lang="es-EC" sz="1800"/>
              <a:t>Educación religiosa como elemento clave </a:t>
            </a:r>
          </a:p>
          <a:p>
            <a:r>
              <a:rPr lang="es-EC" sz="1800"/>
              <a:t>Cultos aborígenes: eliminación o sincretización </a:t>
            </a:r>
            <a:endParaRPr lang="en-US" sz="1800"/>
          </a:p>
        </p:txBody>
      </p:sp>
    </p:spTree>
    <p:extLst>
      <p:ext uri="{BB962C8B-B14F-4D97-AF65-F5344CB8AC3E}">
        <p14:creationId xmlns:p14="http://schemas.microsoft.com/office/powerpoint/2010/main" val="13249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007" y="603501"/>
            <a:ext cx="4361693" cy="1527049"/>
          </a:xfrm>
        </p:spPr>
        <p:txBody>
          <a:bodyPr anchor="b">
            <a:normAutofit/>
          </a:bodyPr>
          <a:lstStyle/>
          <a:p>
            <a:r>
              <a:rPr dirty="0" err="1"/>
              <a:t>Sincretismo</a:t>
            </a:r>
            <a:r>
              <a:rPr lang="es-EC" dirty="0"/>
              <a:t> cultural y religioso</a:t>
            </a:r>
            <a:endParaRPr dirty="0"/>
          </a:p>
        </p:txBody>
      </p:sp>
      <p:pic>
        <p:nvPicPr>
          <p:cNvPr id="6146" name="Picture 2" descr="Primer sábado de mes a la Virgen de Guadalupe – Parroquia El Espíritu Santo">
            <a:extLst>
              <a:ext uri="{FF2B5EF4-FFF2-40B4-BE49-F238E27FC236}">
                <a16:creationId xmlns:a16="http://schemas.microsoft.com/office/drawing/2014/main" id="{7CFE82A7-2201-C523-7FEA-D022E45EC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109" r="15857" b="-1"/>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23007" y="2212846"/>
            <a:ext cx="4361693" cy="4096514"/>
          </a:xfrm>
        </p:spPr>
        <p:txBody>
          <a:bodyPr>
            <a:normAutofit/>
          </a:bodyPr>
          <a:lstStyle/>
          <a:p>
            <a:endParaRPr lang="es-ES" sz="1800"/>
          </a:p>
          <a:p>
            <a:r>
              <a:rPr lang="es-ES" sz="1800"/>
              <a:t>Fusión entre religiones indígenas y cristianismo.</a:t>
            </a:r>
          </a:p>
          <a:p>
            <a:r>
              <a:rPr lang="es-ES" sz="1800"/>
              <a:t>Permanencia de idiomas, costumbres y festividades indígenas.</a:t>
            </a:r>
          </a:p>
          <a:p>
            <a:r>
              <a:rPr lang="es-ES" sz="1800"/>
              <a:t>Reinterpretación de símbolos y prácticas bajo el dominio colonial.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007" y="603501"/>
            <a:ext cx="4361693" cy="1527049"/>
          </a:xfrm>
        </p:spPr>
        <p:txBody>
          <a:bodyPr anchor="b">
            <a:normAutofit/>
          </a:bodyPr>
          <a:lstStyle/>
          <a:p>
            <a:r>
              <a:rPr dirty="0"/>
              <a:t>Arte </a:t>
            </a:r>
            <a:r>
              <a:rPr lang="es-EC" dirty="0"/>
              <a:t>como forma de evangelización</a:t>
            </a:r>
            <a:endParaRPr dirty="0"/>
          </a:p>
        </p:txBody>
      </p:sp>
      <p:pic>
        <p:nvPicPr>
          <p:cNvPr id="7170" name="Picture 2" descr="Manuel Chili Caspicara - Wikipedia, la enciclopedia libre">
            <a:extLst>
              <a:ext uri="{FF2B5EF4-FFF2-40B4-BE49-F238E27FC236}">
                <a16:creationId xmlns:a16="http://schemas.microsoft.com/office/drawing/2014/main" id="{4F51265D-F44F-11E2-A4F4-E44B5429D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219"/>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23007" y="2212846"/>
            <a:ext cx="4361693" cy="4096514"/>
          </a:xfrm>
        </p:spPr>
        <p:txBody>
          <a:bodyPr>
            <a:normAutofit/>
          </a:bodyPr>
          <a:lstStyle/>
          <a:p>
            <a:pPr>
              <a:lnSpc>
                <a:spcPct val="110000"/>
              </a:lnSpc>
            </a:pPr>
            <a:endParaRPr lang="es-ES" sz="1700" dirty="0"/>
          </a:p>
          <a:p>
            <a:pPr>
              <a:lnSpc>
                <a:spcPct val="110000"/>
              </a:lnSpc>
            </a:pPr>
            <a:r>
              <a:rPr lang="es-ES" sz="1700" dirty="0"/>
              <a:t>Arquitectura: Iglesias barrocas, conventos y plazas como centros de poder.</a:t>
            </a:r>
          </a:p>
          <a:p>
            <a:pPr>
              <a:lnSpc>
                <a:spcPct val="110000"/>
              </a:lnSpc>
            </a:pPr>
            <a:r>
              <a:rPr lang="es-ES" sz="1700" dirty="0"/>
              <a:t>Pintura: Temas religiosos, influencia europea, escuelas indígenas (ej. Escuela Quiteña).</a:t>
            </a:r>
          </a:p>
          <a:p>
            <a:pPr>
              <a:lnSpc>
                <a:spcPct val="110000"/>
              </a:lnSpc>
            </a:pPr>
            <a:r>
              <a:rPr lang="es-ES" sz="1700" dirty="0"/>
              <a:t>Escultura: Imágenes religiosas en madera policromada, expresión de la fe y el control.</a:t>
            </a:r>
          </a:p>
          <a:p>
            <a:pPr>
              <a:lnSpc>
                <a:spcPct val="110000"/>
              </a:lnSpc>
            </a:pPr>
            <a:r>
              <a:rPr lang="es-ES" sz="1700" dirty="0"/>
              <a:t>Tarea opcional: Museo de las Madres Conceptas.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4621553" cy="1360728"/>
          </a:xfrm>
        </p:spPr>
        <p:txBody>
          <a:bodyPr anchor="b">
            <a:normAutofit/>
          </a:bodyPr>
          <a:lstStyle/>
          <a:p>
            <a:r>
              <a:rPr lang="es-ES" dirty="0"/>
              <a:t>Hechos destacados de la Conquista</a:t>
            </a:r>
          </a:p>
        </p:txBody>
      </p:sp>
      <p:pic>
        <p:nvPicPr>
          <p:cNvPr id="4" name="Picture 3" descr="Linea_Tiempo_Conquista_Espanola_America.png"/>
          <p:cNvPicPr>
            <a:picLocks noChangeAspect="1"/>
          </p:cNvPicPr>
          <p:nvPr/>
        </p:nvPicPr>
        <p:blipFill>
          <a:blip r:embed="rId2"/>
          <a:stretch>
            <a:fillRect/>
          </a:stretch>
        </p:blipFill>
        <p:spPr>
          <a:xfrm>
            <a:off x="4821829" y="1969553"/>
            <a:ext cx="7370171" cy="3711719"/>
          </a:xfrm>
          <a:prstGeom prst="rect">
            <a:avLst/>
          </a:prstGeom>
        </p:spPr>
      </p:pic>
      <p:graphicFrame>
        <p:nvGraphicFramePr>
          <p:cNvPr id="9" name="CuadroTexto 4">
            <a:extLst>
              <a:ext uri="{FF2B5EF4-FFF2-40B4-BE49-F238E27FC236}">
                <a16:creationId xmlns:a16="http://schemas.microsoft.com/office/drawing/2014/main" id="{7357FB13-4E2B-B3AD-EF87-8ABA6B3DAFBE}"/>
              </a:ext>
            </a:extLst>
          </p:cNvPr>
          <p:cNvGraphicFramePr/>
          <p:nvPr>
            <p:extLst>
              <p:ext uri="{D42A27DB-BD31-4B8C-83A1-F6EECF244321}">
                <p14:modId xmlns:p14="http://schemas.microsoft.com/office/powerpoint/2010/main" val="35958853"/>
              </p:ext>
            </p:extLst>
          </p:nvPr>
        </p:nvGraphicFramePr>
        <p:xfrm>
          <a:off x="117972" y="2028545"/>
          <a:ext cx="4621553" cy="3159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967</TotalTime>
  <Words>308</Words>
  <Application>Microsoft Office PowerPoint</Application>
  <PresentationFormat>Panorámica</PresentationFormat>
  <Paragraphs>42</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Neue Haas Grotesk Text Pro</vt:lpstr>
      <vt:lpstr>VanillaVTI</vt:lpstr>
      <vt:lpstr>Unidad 3: Conquista, colonización e Independencia  </vt:lpstr>
      <vt:lpstr>La Conquista española de América</vt:lpstr>
      <vt:lpstr>La religión traída de España: el catolicismo </vt:lpstr>
      <vt:lpstr>Sincretismo cultural y religioso</vt:lpstr>
      <vt:lpstr>Arte como forma de evangelización</vt:lpstr>
      <vt:lpstr>Hechos destacados de la Conquista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Iván Menes</dc:creator>
  <cp:lastModifiedBy>Iván Menes</cp:lastModifiedBy>
  <cp:revision>98</cp:revision>
  <dcterms:created xsi:type="dcterms:W3CDTF">2025-04-22T04:01:35Z</dcterms:created>
  <dcterms:modified xsi:type="dcterms:W3CDTF">2025-06-02T04:51:25Z</dcterms:modified>
</cp:coreProperties>
</file>