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F532F-9C38-43B7-8597-A593986DA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A321E9-08C0-4386-9C43-AC4A2B42E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18296-D15B-4B37-BA71-918C1E1C1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7848-7F90-43B0-A3E8-3F259B6A702F}" type="datetimeFigureOut">
              <a:rPr lang="es-EC" smtClean="0"/>
              <a:t>2/10/2024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74508E-FE86-4B92-B5DA-F7FB755F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06A59F-8249-42E3-BA44-ADD25295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E2D6-3E0C-46B3-A5A1-A321436EA6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713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3E2A2-474D-47D8-9B2C-A889A365C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289D47-E5CB-4CD5-9FF6-7F7F9D88F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D1135-6868-4FC1-B7D7-C04BAD7FF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7848-7F90-43B0-A3E8-3F259B6A702F}" type="datetimeFigureOut">
              <a:rPr lang="es-EC" smtClean="0"/>
              <a:t>2/10/2024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E59C2F-7D41-40F8-8EDA-980FFCD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935A30-7A71-4F78-9387-FBAC85DC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E2D6-3E0C-46B3-A5A1-A321436EA6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928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81D79F-C082-47B6-9FDE-11FBE52840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01E414-365E-4739-93DD-3D436E09B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28F2D1-A43E-467A-A52C-F3222D2C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7848-7F90-43B0-A3E8-3F259B6A702F}" type="datetimeFigureOut">
              <a:rPr lang="es-EC" smtClean="0"/>
              <a:t>2/10/2024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001C6C-1D40-410D-9BD4-130C875E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C4C1CE-BE48-49B6-A128-486573CC8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E2D6-3E0C-46B3-A5A1-A321436EA6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466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7A141-22CF-4728-A0BC-C7CD42499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F78642-118C-4615-A214-3BFDB866E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9C0AF5-2128-4F30-A9BC-231CF235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7848-7F90-43B0-A3E8-3F259B6A702F}" type="datetimeFigureOut">
              <a:rPr lang="es-EC" smtClean="0"/>
              <a:t>2/10/2024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BF7A0C-9FE9-4B83-BE41-DA8093188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3C4ED-7710-40F8-AB1D-3647BFE2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E2D6-3E0C-46B3-A5A1-A321436EA6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339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F5A67-50CB-499D-B96A-6FC9D451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2B4E1D-5B60-41F1-BF00-9F2F0438C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419DAF-CBEB-4985-A8F6-79F9AEC5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7848-7F90-43B0-A3E8-3F259B6A702F}" type="datetimeFigureOut">
              <a:rPr lang="es-EC" smtClean="0"/>
              <a:t>2/10/2024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F4FB6D-43B4-4A23-8B6F-462D13754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BFAC87-79B6-423C-8645-6C06070B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E2D6-3E0C-46B3-A5A1-A321436EA6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916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59ECA-185F-4575-BFC8-F35600F6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820470-8605-4CC6-9A47-08F873556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693F18-5D06-47E0-90A1-2002C3682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CF28CF-CB8F-411B-9580-3E1FA75E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7848-7F90-43B0-A3E8-3F259B6A702F}" type="datetimeFigureOut">
              <a:rPr lang="es-EC" smtClean="0"/>
              <a:t>2/10/2024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2678A3-1556-487E-98B9-8B39B962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38F624-A9AF-48D9-8054-2AFB96265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E2D6-3E0C-46B3-A5A1-A321436EA6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874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B00E9-48B0-4DCC-A425-F1A81AEC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4AF325-B146-46D3-BA4C-3B75E9988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2FE7AD-C965-4694-BCB5-CBD3CFA23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96500E-68AE-40BC-B94D-D67457883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45D8AC1-3214-41D4-BDBB-39EA56792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27CB4F-E135-4F3A-91B3-987406B64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7848-7F90-43B0-A3E8-3F259B6A702F}" type="datetimeFigureOut">
              <a:rPr lang="es-EC" smtClean="0"/>
              <a:t>2/10/2024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D1DC6CF-CB1C-40C4-91FC-4CACA6961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D37DE60-461F-4412-9F58-82F4E972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E2D6-3E0C-46B3-A5A1-A321436EA6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668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C05C7-3A59-4B80-A7C6-9789C0D0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2DB740-DA58-4999-9E27-7ECA3D0B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7848-7F90-43B0-A3E8-3F259B6A702F}" type="datetimeFigureOut">
              <a:rPr lang="es-EC" smtClean="0"/>
              <a:t>2/10/2024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C5F95D-87B5-424C-AA08-020CC531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69998D-690D-4793-A12D-4B7EF890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E2D6-3E0C-46B3-A5A1-A321436EA6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591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19557F-8355-4FF9-9676-BA9BE293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7848-7F90-43B0-A3E8-3F259B6A702F}" type="datetimeFigureOut">
              <a:rPr lang="es-EC" smtClean="0"/>
              <a:t>2/10/2024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93D325-F4D8-411E-A1CC-242C5EB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2E92CB-A912-44CF-A055-75DF4AE5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E2D6-3E0C-46B3-A5A1-A321436EA6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337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50FE9-9DBF-46C6-BB98-25E27CC6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3B9658-A32E-44FE-990E-5D8B036CC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C8A9BF-FF45-4A69-AD7F-2AC7D9B90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6D2A94-524D-47C8-88EA-5DC5A9F3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7848-7F90-43B0-A3E8-3F259B6A702F}" type="datetimeFigureOut">
              <a:rPr lang="es-EC" smtClean="0"/>
              <a:t>2/10/2024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297F60-BD03-406C-BE56-4EF92EED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C84370-C89C-47D9-8F00-1CAFE76C4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E2D6-3E0C-46B3-A5A1-A321436EA6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924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64E0A-4FA1-4965-90E4-7F3B28C75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E1594-AFE1-413F-87F3-BB707A92B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166585-0B5D-4D35-97EB-EB63A2A0A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1409D8-ED43-49C6-8467-7952384FA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7848-7F90-43B0-A3E8-3F259B6A702F}" type="datetimeFigureOut">
              <a:rPr lang="es-EC" smtClean="0"/>
              <a:t>2/10/2024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46F7A3-4DC6-4F4A-96F8-2168B72A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7CC376-67D2-49FC-A276-FD2BA01A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E2D6-3E0C-46B3-A5A1-A321436EA6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224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A5E2DFE-EC71-41E8-97A8-C39D40B7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12FFF3-C215-4D30-B5EC-98B3713E8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ACB932-5861-4EDF-83F7-656CA3CDF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D7848-7F90-43B0-A3E8-3F259B6A702F}" type="datetimeFigureOut">
              <a:rPr lang="es-EC" smtClean="0"/>
              <a:t>2/10/2024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352E85-C825-4867-BCAA-E830EB4C3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426F31-4A7F-494F-9616-A842F7D12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2E2D6-3E0C-46B3-A5A1-A321436EA6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444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ABD2C0-C2F7-4436-8715-CEBBEC1833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27" t="32562" r="15289" b="8912"/>
          <a:stretch/>
        </p:blipFill>
        <p:spPr>
          <a:xfrm>
            <a:off x="806585" y="578050"/>
            <a:ext cx="9492448" cy="53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7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64DC2EF-C74F-49A7-8580-7657AB892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69" t="33965" r="15527" b="7930"/>
          <a:stretch/>
        </p:blipFill>
        <p:spPr>
          <a:xfrm>
            <a:off x="713873" y="779646"/>
            <a:ext cx="9585159" cy="553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19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9340FB-F84F-4C6B-9654-4E43882B2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3" t="32281" r="15842" b="13403"/>
          <a:stretch/>
        </p:blipFill>
        <p:spPr>
          <a:xfrm>
            <a:off x="840034" y="924026"/>
            <a:ext cx="9420497" cy="501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99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39F0CE-8F7B-4923-B236-D053B6938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79" t="33964" r="14579" b="11580"/>
          <a:stretch/>
        </p:blipFill>
        <p:spPr>
          <a:xfrm>
            <a:off x="938735" y="519764"/>
            <a:ext cx="10515328" cy="55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96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07FAEE-E124-4CBA-99E8-A7FFD591E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37" t="33544" r="15132" b="10175"/>
          <a:stretch/>
        </p:blipFill>
        <p:spPr>
          <a:xfrm>
            <a:off x="975463" y="606391"/>
            <a:ext cx="998771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2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445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3731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5140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051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9130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98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6A10B45-9B9E-4232-BFB8-CE01751A0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00" t="33685" r="15211" b="9473"/>
          <a:stretch/>
        </p:blipFill>
        <p:spPr>
          <a:xfrm>
            <a:off x="578302" y="753176"/>
            <a:ext cx="10375247" cy="57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99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53560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4803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2956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4768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926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645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2376774-88AB-452A-918B-A5CEA20B3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12" t="33544" r="18368" b="9719"/>
          <a:stretch/>
        </p:blipFill>
        <p:spPr>
          <a:xfrm>
            <a:off x="1934678" y="981776"/>
            <a:ext cx="7931217" cy="46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8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087C2D-3C98-48AA-ABAA-35919437C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37" t="32842" r="15369" b="10737"/>
          <a:stretch/>
        </p:blipFill>
        <p:spPr>
          <a:xfrm>
            <a:off x="1726130" y="956764"/>
            <a:ext cx="8941870" cy="49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7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3A86B3-A0E6-4D51-BD60-E42325DA7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28" t="32562" r="15762" b="9052"/>
          <a:stretch/>
        </p:blipFill>
        <p:spPr>
          <a:xfrm>
            <a:off x="1270535" y="702643"/>
            <a:ext cx="9640764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6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B181BE-C017-4427-A5FD-5041CBA3F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79" t="33825" r="15369" b="9614"/>
          <a:stretch/>
        </p:blipFill>
        <p:spPr>
          <a:xfrm>
            <a:off x="1135781" y="943275"/>
            <a:ext cx="10453036" cy="577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3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08E5450-BB5A-4FB3-8BE1-573BCB00C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84" t="32842" r="16079" b="8912"/>
          <a:stretch/>
        </p:blipFill>
        <p:spPr>
          <a:xfrm>
            <a:off x="697424" y="789272"/>
            <a:ext cx="10362003" cy="593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04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B1C5D6B-CB3B-4478-AF7B-65736ECB24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53" t="33685" r="15053" b="9614"/>
          <a:stretch/>
        </p:blipFill>
        <p:spPr>
          <a:xfrm>
            <a:off x="553264" y="750772"/>
            <a:ext cx="9803519" cy="544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5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9259-78E4-4373-93B0-4250D04F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D8E69-6003-4F37-AFD1-A5464A937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D0B455-8081-4105-95DE-341450C7C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3" t="32562" r="15842" b="10877"/>
          <a:stretch/>
        </p:blipFill>
        <p:spPr>
          <a:xfrm>
            <a:off x="484774" y="693019"/>
            <a:ext cx="10449525" cy="579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9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Panorámica</PresentationFormat>
  <Paragraphs>0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Wendy</dc:creator>
  <cp:lastModifiedBy>Wendy</cp:lastModifiedBy>
  <cp:revision>3</cp:revision>
  <dcterms:created xsi:type="dcterms:W3CDTF">2024-10-02T17:50:05Z</dcterms:created>
  <dcterms:modified xsi:type="dcterms:W3CDTF">2024-10-02T18:08:37Z</dcterms:modified>
</cp:coreProperties>
</file>