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256" r:id="rId3"/>
    <p:sldId id="310" r:id="rId4"/>
    <p:sldId id="311" r:id="rId5"/>
    <p:sldId id="312" r:id="rId6"/>
    <p:sldId id="313" r:id="rId7"/>
    <p:sldId id="314" r:id="rId8"/>
    <p:sldId id="315" r:id="rId9"/>
    <p:sldId id="293" r:id="rId10"/>
    <p:sldId id="295" r:id="rId11"/>
    <p:sldId id="316" r:id="rId12"/>
    <p:sldId id="317" r:id="rId13"/>
    <p:sldId id="318" r:id="rId14"/>
    <p:sldId id="319" r:id="rId15"/>
    <p:sldId id="298" r:id="rId16"/>
    <p:sldId id="320" r:id="rId17"/>
    <p:sldId id="321" r:id="rId18"/>
    <p:sldId id="308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1832F-DA70-4250-97C0-F24AEB4A234F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F8DB663-2956-4CE1-96C0-79DD738F76B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rPr>
            <a:t>Postulado central  del campo de la biología moderna</a:t>
          </a:r>
          <a:endParaRPr lang="es-EC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407FCEC-4CEF-401F-B9DF-DF1D74DC5600}" type="parTrans" cxnId="{400CA313-B358-4B24-94EB-17C68A1D223F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BC0C3F1-1937-49E7-9483-4B32818E5B78}" type="sibTrans" cxnId="{400CA313-B358-4B24-94EB-17C68A1D223F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41B3A9B-ACBD-4C08-80BD-43FF934BD961}">
      <dgm:prSet phldrT="[Texto]"/>
      <dgm:spPr/>
      <dgm:t>
        <a:bodyPr/>
        <a:lstStyle/>
        <a:p>
          <a:pPr>
            <a:buNone/>
          </a:pP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Comenzaron en las civilizaciones antiguas</a:t>
          </a:r>
        </a:p>
      </dgm:t>
    </dgm:pt>
    <dgm:pt modelId="{D9FD595A-8D96-4266-B1B9-4E5DBE4E38C6}" type="parTrans" cxnId="{ED243DFC-BF12-482F-AE11-189F83F6500D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0811942-1061-4BF0-9371-5BCBE2F2EB12}" type="sibTrans" cxnId="{ED243DFC-BF12-482F-AE11-189F83F6500D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04D6DEC-02F0-4922-AD85-58977599CEC6}">
      <dgm:prSet phldrT="[Texto]"/>
      <dgm:spPr/>
      <dgm:t>
        <a:bodyPr/>
        <a:lstStyle/>
        <a:p>
          <a:pPr>
            <a:buNone/>
          </a:pP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Invención del microscopio permitió observar las células vegetales</a:t>
          </a:r>
        </a:p>
      </dgm:t>
    </dgm:pt>
    <dgm:pt modelId="{93215BE9-B4B4-43F0-B839-41A40BC0D911}" type="parTrans" cxnId="{D28E61C7-1EE9-49C1-BEDC-A2917C7D342D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3EF8058-C4BB-447A-812C-69E7AFAC0956}" type="sibTrans" cxnId="{D28E61C7-1EE9-49C1-BEDC-A2917C7D342D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9CA9BA9-77A3-4A41-B1DE-2C90D00F9E41}">
      <dgm:prSet phldrT="[Texto]"/>
      <dgm:spPr/>
      <dgm:t>
        <a:bodyPr/>
        <a:lstStyle/>
        <a:p>
          <a:pPr>
            <a:buNone/>
          </a:pPr>
          <a:r>
            <a:rPr lang="es-EC" b="1" i="1" u="sng" dirty="0">
              <a:solidFill>
                <a:schemeClr val="tx1"/>
              </a:solidFill>
              <a:latin typeface="Comic Sans MS" panose="030F0702030302020204" pitchFamily="66" charset="0"/>
            </a:rPr>
            <a:t>Robert  Hooke </a:t>
          </a:r>
        </a:p>
        <a:p>
          <a:pPr>
            <a:buNone/>
          </a:pPr>
          <a:r>
            <a:rPr lang="es-EC" u="none" dirty="0">
              <a:solidFill>
                <a:schemeClr val="tx1"/>
              </a:solidFill>
              <a:latin typeface="Comic Sans MS" panose="030F0702030302020204" pitchFamily="66" charset="0"/>
            </a:rPr>
            <a:t>1665:  libro Micrographia</a:t>
          </a:r>
        </a:p>
        <a:p>
          <a:pPr>
            <a:buNone/>
          </a:pPr>
          <a:r>
            <a:rPr lang="es-EC" u="none" dirty="0">
              <a:solidFill>
                <a:schemeClr val="tx1"/>
              </a:solidFill>
              <a:latin typeface="Comic Sans MS" panose="030F0702030302020204" pitchFamily="66" charset="0"/>
            </a:rPr>
            <a:t>“celdas” </a:t>
          </a:r>
        </a:p>
      </dgm:t>
    </dgm:pt>
    <dgm:pt modelId="{37C83204-6C58-421B-994B-650A76803A3E}" type="parTrans" cxnId="{064216EC-A871-4CEB-8215-594FAD8C79DE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EFD503E-6F83-4EE9-81DD-909381E71E7B}" type="sibTrans" cxnId="{064216EC-A871-4CEB-8215-594FAD8C79DE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2BCD195-5CA7-4EA1-AF4D-98EFEC1F86A0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omic Sans MS" panose="030F0702030302020204" pitchFamily="66" charset="0"/>
            </a:rPr>
            <a:t>1682</a:t>
          </a: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- observa núcleo </a:t>
          </a:r>
          <a:r>
            <a:rPr lang="es-EC" dirty="0" err="1">
              <a:solidFill>
                <a:schemeClr val="tx1"/>
              </a:solidFill>
              <a:latin typeface="Comic Sans MS" panose="030F0702030302020204" pitchFamily="66" charset="0"/>
            </a:rPr>
            <a:t>Anthonny</a:t>
          </a: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 van </a:t>
          </a:r>
          <a:r>
            <a:rPr lang="es-EC" dirty="0" err="1">
              <a:solidFill>
                <a:schemeClr val="tx1"/>
              </a:solidFill>
              <a:latin typeface="Comic Sans MS" panose="030F0702030302020204" pitchFamily="66" charset="0"/>
            </a:rPr>
            <a:t>Leewenhoek</a:t>
          </a: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  <a:p>
          <a:r>
            <a:rPr lang="es-EC" b="1" dirty="0">
              <a:solidFill>
                <a:schemeClr val="tx1"/>
              </a:solidFill>
              <a:latin typeface="Comic Sans MS" panose="030F0702030302020204" pitchFamily="66" charset="0"/>
            </a:rPr>
            <a:t>1802</a:t>
          </a: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- dibuja- Franz Bauer</a:t>
          </a:r>
        </a:p>
        <a:p>
          <a:r>
            <a:rPr lang="es-EC" b="1" dirty="0">
              <a:solidFill>
                <a:schemeClr val="tx1"/>
              </a:solidFill>
              <a:latin typeface="Comic Sans MS" panose="030F0702030302020204" pitchFamily="66" charset="0"/>
            </a:rPr>
            <a:t>1833</a:t>
          </a:r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- Robert  Brown da el nombre </a:t>
          </a:r>
        </a:p>
      </dgm:t>
    </dgm:pt>
    <dgm:pt modelId="{BAF9E066-6679-4837-A578-2340BF7F6D89}" type="parTrans" cxnId="{16A8E7E2-8B27-4FCD-9A00-A9E9C05993F4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7EFFAC4-6240-4EB4-90EB-BE48D052FC61}" type="sibTrans" cxnId="{16A8E7E2-8B27-4FCD-9A00-A9E9C05993F4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133AB19-5610-459E-A31C-19D00238E128}" type="pres">
      <dgm:prSet presAssocID="{AC61832F-DA70-4250-97C0-F24AEB4A234F}" presName="diagram" presStyleCnt="0">
        <dgm:presLayoutVars>
          <dgm:dir/>
          <dgm:resizeHandles val="exact"/>
        </dgm:presLayoutVars>
      </dgm:prSet>
      <dgm:spPr/>
    </dgm:pt>
    <dgm:pt modelId="{01254526-E935-45D6-86AA-A12E6FA8A4DB}" type="pres">
      <dgm:prSet presAssocID="{CF8DB663-2956-4CE1-96C0-79DD738F76BE}" presName="node" presStyleLbl="node1" presStyleIdx="0" presStyleCnt="5">
        <dgm:presLayoutVars>
          <dgm:bulletEnabled val="1"/>
        </dgm:presLayoutVars>
      </dgm:prSet>
      <dgm:spPr/>
    </dgm:pt>
    <dgm:pt modelId="{80368AFC-94FC-4C6A-A6D8-CF693CBBC4C0}" type="pres">
      <dgm:prSet presAssocID="{2BC0C3F1-1937-49E7-9483-4B32818E5B78}" presName="sibTrans" presStyleCnt="0"/>
      <dgm:spPr/>
    </dgm:pt>
    <dgm:pt modelId="{E041E8AB-C9DA-4DF0-B40B-972ADFAA7D96}" type="pres">
      <dgm:prSet presAssocID="{541B3A9B-ACBD-4C08-80BD-43FF934BD961}" presName="node" presStyleLbl="node1" presStyleIdx="1" presStyleCnt="5">
        <dgm:presLayoutVars>
          <dgm:bulletEnabled val="1"/>
        </dgm:presLayoutVars>
      </dgm:prSet>
      <dgm:spPr/>
    </dgm:pt>
    <dgm:pt modelId="{622D41FE-650C-4874-907A-DCCE8472C8DB}" type="pres">
      <dgm:prSet presAssocID="{10811942-1061-4BF0-9371-5BCBE2F2EB12}" presName="sibTrans" presStyleCnt="0"/>
      <dgm:spPr/>
    </dgm:pt>
    <dgm:pt modelId="{92BE77F5-C78B-47D6-899C-A98998395CE6}" type="pres">
      <dgm:prSet presAssocID="{004D6DEC-02F0-4922-AD85-58977599CEC6}" presName="node" presStyleLbl="node1" presStyleIdx="2" presStyleCnt="5">
        <dgm:presLayoutVars>
          <dgm:bulletEnabled val="1"/>
        </dgm:presLayoutVars>
      </dgm:prSet>
      <dgm:spPr/>
    </dgm:pt>
    <dgm:pt modelId="{47EEC279-CD52-4BB5-AD68-C1E6744F8212}" type="pres">
      <dgm:prSet presAssocID="{63EF8058-C4BB-447A-812C-69E7AFAC0956}" presName="sibTrans" presStyleCnt="0"/>
      <dgm:spPr/>
    </dgm:pt>
    <dgm:pt modelId="{8CF5996D-EE76-46D0-A6A9-61FE72F315D6}" type="pres">
      <dgm:prSet presAssocID="{69CA9BA9-77A3-4A41-B1DE-2C90D00F9E41}" presName="node" presStyleLbl="node1" presStyleIdx="3" presStyleCnt="5" custLinFactNeighborX="-1565" custLinFactNeighborY="2970">
        <dgm:presLayoutVars>
          <dgm:bulletEnabled val="1"/>
        </dgm:presLayoutVars>
      </dgm:prSet>
      <dgm:spPr/>
    </dgm:pt>
    <dgm:pt modelId="{FE8EF8EB-865F-4564-B2B4-8828307F954C}" type="pres">
      <dgm:prSet presAssocID="{9EFD503E-6F83-4EE9-81DD-909381E71E7B}" presName="sibTrans" presStyleCnt="0"/>
      <dgm:spPr/>
    </dgm:pt>
    <dgm:pt modelId="{147069F0-7F2A-4612-ADDA-648938EB60A2}" type="pres">
      <dgm:prSet presAssocID="{D2BCD195-5CA7-4EA1-AF4D-98EFEC1F86A0}" presName="node" presStyleLbl="node1" presStyleIdx="4" presStyleCnt="5">
        <dgm:presLayoutVars>
          <dgm:bulletEnabled val="1"/>
        </dgm:presLayoutVars>
      </dgm:prSet>
      <dgm:spPr/>
    </dgm:pt>
  </dgm:ptLst>
  <dgm:cxnLst>
    <dgm:cxn modelId="{400CA313-B358-4B24-94EB-17C68A1D223F}" srcId="{AC61832F-DA70-4250-97C0-F24AEB4A234F}" destId="{CF8DB663-2956-4CE1-96C0-79DD738F76BE}" srcOrd="0" destOrd="0" parTransId="{1407FCEC-4CEF-401F-B9DF-DF1D74DC5600}" sibTransId="{2BC0C3F1-1937-49E7-9483-4B32818E5B78}"/>
    <dgm:cxn modelId="{F05BB678-933D-4342-9740-631DCDFDB314}" type="presOf" srcId="{CF8DB663-2956-4CE1-96C0-79DD738F76BE}" destId="{01254526-E935-45D6-86AA-A12E6FA8A4DB}" srcOrd="0" destOrd="0" presId="urn:microsoft.com/office/officeart/2005/8/layout/default"/>
    <dgm:cxn modelId="{27E18A91-1932-401E-BF60-E26AA6B687BD}" type="presOf" srcId="{AC61832F-DA70-4250-97C0-F24AEB4A234F}" destId="{0133AB19-5610-459E-A31C-19D00238E128}" srcOrd="0" destOrd="0" presId="urn:microsoft.com/office/officeart/2005/8/layout/default"/>
    <dgm:cxn modelId="{63C1A493-488D-41FD-8AF8-EB31CEC1F724}" type="presOf" srcId="{004D6DEC-02F0-4922-AD85-58977599CEC6}" destId="{92BE77F5-C78B-47D6-899C-A98998395CE6}" srcOrd="0" destOrd="0" presId="urn:microsoft.com/office/officeart/2005/8/layout/default"/>
    <dgm:cxn modelId="{AF4299A5-923D-40AD-A7C4-C41F45C9D345}" type="presOf" srcId="{541B3A9B-ACBD-4C08-80BD-43FF934BD961}" destId="{E041E8AB-C9DA-4DF0-B40B-972ADFAA7D96}" srcOrd="0" destOrd="0" presId="urn:microsoft.com/office/officeart/2005/8/layout/default"/>
    <dgm:cxn modelId="{E69ADBAE-6B5E-479A-8D72-464A0BD0CC4D}" type="presOf" srcId="{D2BCD195-5CA7-4EA1-AF4D-98EFEC1F86A0}" destId="{147069F0-7F2A-4612-ADDA-648938EB60A2}" srcOrd="0" destOrd="0" presId="urn:microsoft.com/office/officeart/2005/8/layout/default"/>
    <dgm:cxn modelId="{D28E61C7-1EE9-49C1-BEDC-A2917C7D342D}" srcId="{AC61832F-DA70-4250-97C0-F24AEB4A234F}" destId="{004D6DEC-02F0-4922-AD85-58977599CEC6}" srcOrd="2" destOrd="0" parTransId="{93215BE9-B4B4-43F0-B839-41A40BC0D911}" sibTransId="{63EF8058-C4BB-447A-812C-69E7AFAC0956}"/>
    <dgm:cxn modelId="{72FEC5DC-4B44-49AA-B28E-76C6E1CB076F}" type="presOf" srcId="{69CA9BA9-77A3-4A41-B1DE-2C90D00F9E41}" destId="{8CF5996D-EE76-46D0-A6A9-61FE72F315D6}" srcOrd="0" destOrd="0" presId="urn:microsoft.com/office/officeart/2005/8/layout/default"/>
    <dgm:cxn modelId="{16A8E7E2-8B27-4FCD-9A00-A9E9C05993F4}" srcId="{AC61832F-DA70-4250-97C0-F24AEB4A234F}" destId="{D2BCD195-5CA7-4EA1-AF4D-98EFEC1F86A0}" srcOrd="4" destOrd="0" parTransId="{BAF9E066-6679-4837-A578-2340BF7F6D89}" sibTransId="{27EFFAC4-6240-4EB4-90EB-BE48D052FC61}"/>
    <dgm:cxn modelId="{064216EC-A871-4CEB-8215-594FAD8C79DE}" srcId="{AC61832F-DA70-4250-97C0-F24AEB4A234F}" destId="{69CA9BA9-77A3-4A41-B1DE-2C90D00F9E41}" srcOrd="3" destOrd="0" parTransId="{37C83204-6C58-421B-994B-650A76803A3E}" sibTransId="{9EFD503E-6F83-4EE9-81DD-909381E71E7B}"/>
    <dgm:cxn modelId="{ED243DFC-BF12-482F-AE11-189F83F6500D}" srcId="{AC61832F-DA70-4250-97C0-F24AEB4A234F}" destId="{541B3A9B-ACBD-4C08-80BD-43FF934BD961}" srcOrd="1" destOrd="0" parTransId="{D9FD595A-8D96-4266-B1B9-4E5DBE4E38C6}" sibTransId="{10811942-1061-4BF0-9371-5BCBE2F2EB12}"/>
    <dgm:cxn modelId="{2EEEEDA0-D2F5-4129-B473-4ED19FFA71AE}" type="presParOf" srcId="{0133AB19-5610-459E-A31C-19D00238E128}" destId="{01254526-E935-45D6-86AA-A12E6FA8A4DB}" srcOrd="0" destOrd="0" presId="urn:microsoft.com/office/officeart/2005/8/layout/default"/>
    <dgm:cxn modelId="{2A5572FE-D676-4C5D-94DD-D7D65386E353}" type="presParOf" srcId="{0133AB19-5610-459E-A31C-19D00238E128}" destId="{80368AFC-94FC-4C6A-A6D8-CF693CBBC4C0}" srcOrd="1" destOrd="0" presId="urn:microsoft.com/office/officeart/2005/8/layout/default"/>
    <dgm:cxn modelId="{7DA88AC5-D91E-4B6E-B651-4BBC436C1FE3}" type="presParOf" srcId="{0133AB19-5610-459E-A31C-19D00238E128}" destId="{E041E8AB-C9DA-4DF0-B40B-972ADFAA7D96}" srcOrd="2" destOrd="0" presId="urn:microsoft.com/office/officeart/2005/8/layout/default"/>
    <dgm:cxn modelId="{2FCAFAA0-C11F-4B5D-8E1D-027212507CD4}" type="presParOf" srcId="{0133AB19-5610-459E-A31C-19D00238E128}" destId="{622D41FE-650C-4874-907A-DCCE8472C8DB}" srcOrd="3" destOrd="0" presId="urn:microsoft.com/office/officeart/2005/8/layout/default"/>
    <dgm:cxn modelId="{5169E470-4EA7-4281-82E6-9D1A26214D0D}" type="presParOf" srcId="{0133AB19-5610-459E-A31C-19D00238E128}" destId="{92BE77F5-C78B-47D6-899C-A98998395CE6}" srcOrd="4" destOrd="0" presId="urn:microsoft.com/office/officeart/2005/8/layout/default"/>
    <dgm:cxn modelId="{2D026DC8-FBC1-42DF-8D8E-640F9E091802}" type="presParOf" srcId="{0133AB19-5610-459E-A31C-19D00238E128}" destId="{47EEC279-CD52-4BB5-AD68-C1E6744F8212}" srcOrd="5" destOrd="0" presId="urn:microsoft.com/office/officeart/2005/8/layout/default"/>
    <dgm:cxn modelId="{AB6A6D09-BA7A-4071-86D5-E9D53E24BA9A}" type="presParOf" srcId="{0133AB19-5610-459E-A31C-19D00238E128}" destId="{8CF5996D-EE76-46D0-A6A9-61FE72F315D6}" srcOrd="6" destOrd="0" presId="urn:microsoft.com/office/officeart/2005/8/layout/default"/>
    <dgm:cxn modelId="{0D4D2ECF-1A2E-4B23-A07A-EB9EBB0BF8FA}" type="presParOf" srcId="{0133AB19-5610-459E-A31C-19D00238E128}" destId="{FE8EF8EB-865F-4564-B2B4-8828307F954C}" srcOrd="7" destOrd="0" presId="urn:microsoft.com/office/officeart/2005/8/layout/default"/>
    <dgm:cxn modelId="{C40AC55C-BF62-410F-BACA-491AA827C13E}" type="presParOf" srcId="{0133AB19-5610-459E-A31C-19D00238E128}" destId="{147069F0-7F2A-4612-ADDA-648938EB60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23B98-4AB2-47BF-8E24-B06EA8442AA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A3B851-06D1-4CEF-ACEE-BA717F29DD65}">
      <dgm:prSet phldrT="[Texto]"/>
      <dgm:spPr/>
      <dgm:t>
        <a:bodyPr/>
        <a:lstStyle/>
        <a:p>
          <a:pPr>
            <a:buNone/>
          </a:pPr>
          <a:r>
            <a:rPr lang="es-EC" dirty="0">
              <a:solidFill>
                <a:schemeClr val="tx1"/>
              </a:solidFill>
            </a:rPr>
            <a:t>1838, </a:t>
          </a:r>
          <a:r>
            <a:rPr lang="es-EC" b="1" i="1" u="sng" dirty="0">
              <a:solidFill>
                <a:schemeClr val="tx1"/>
              </a:solidFill>
            </a:rPr>
            <a:t>Matthias Schleiden</a:t>
          </a:r>
          <a:endParaRPr lang="es-EC" dirty="0">
            <a:solidFill>
              <a:schemeClr val="tx1"/>
            </a:solidFill>
          </a:endParaRPr>
        </a:p>
      </dgm:t>
    </dgm:pt>
    <dgm:pt modelId="{8C3A0E55-6B31-41C3-AFF8-F9FBF2AC0D77}" type="parTrans" cxnId="{962C6164-2A19-4072-8912-EA754C235B9E}">
      <dgm:prSet/>
      <dgm:spPr/>
      <dgm:t>
        <a:bodyPr/>
        <a:lstStyle/>
        <a:p>
          <a:endParaRPr lang="es-EC"/>
        </a:p>
      </dgm:t>
    </dgm:pt>
    <dgm:pt modelId="{F952AE41-61FD-4375-9480-59B90FF52520}" type="sibTrans" cxnId="{962C6164-2A19-4072-8912-EA754C235B9E}">
      <dgm:prSet/>
      <dgm:spPr/>
      <dgm:t>
        <a:bodyPr/>
        <a:lstStyle/>
        <a:p>
          <a:endParaRPr lang="es-EC"/>
        </a:p>
      </dgm:t>
    </dgm:pt>
    <dgm:pt modelId="{04E4E306-2902-4710-A484-05ACB40E180D}">
      <dgm:prSet phldrT="[Texto]"/>
      <dgm:spPr/>
      <dgm:t>
        <a:bodyPr/>
        <a:lstStyle/>
        <a:p>
          <a:pPr>
            <a:buNone/>
          </a:pPr>
          <a:r>
            <a:rPr lang="es-EC" dirty="0">
              <a:latin typeface="Elephant" panose="02020904090505020303" pitchFamily="18" charset="0"/>
            </a:rPr>
            <a:t>• Todos los organismos están compuestos por una o más células</a:t>
          </a:r>
        </a:p>
      </dgm:t>
    </dgm:pt>
    <dgm:pt modelId="{CB79CF6C-8653-4EE0-A3FC-92B2427916DC}" type="parTrans" cxnId="{2C049E50-8669-410B-9A8F-347D9FA69CBA}">
      <dgm:prSet/>
      <dgm:spPr/>
      <dgm:t>
        <a:bodyPr/>
        <a:lstStyle/>
        <a:p>
          <a:endParaRPr lang="es-EC"/>
        </a:p>
      </dgm:t>
    </dgm:pt>
    <dgm:pt modelId="{D14C96E4-BD2D-42F3-800A-AE280B524E35}" type="sibTrans" cxnId="{2C049E50-8669-410B-9A8F-347D9FA69CBA}">
      <dgm:prSet/>
      <dgm:spPr/>
      <dgm:t>
        <a:bodyPr/>
        <a:lstStyle/>
        <a:p>
          <a:endParaRPr lang="es-EC"/>
        </a:p>
      </dgm:t>
    </dgm:pt>
    <dgm:pt modelId="{7C69C432-E4AC-4C28-A089-909792536613}">
      <dgm:prSet phldrT="[Texto]"/>
      <dgm:spPr/>
      <dgm:t>
        <a:bodyPr/>
        <a:lstStyle/>
        <a:p>
          <a:pPr>
            <a:buNone/>
          </a:pPr>
          <a:r>
            <a:rPr lang="es-EC" dirty="0"/>
            <a:t> </a:t>
          </a:r>
          <a:r>
            <a:rPr lang="es-EC" dirty="0">
              <a:solidFill>
                <a:schemeClr val="tx1"/>
              </a:solidFill>
            </a:rPr>
            <a:t>1839, </a:t>
          </a:r>
          <a:r>
            <a:rPr lang="es-EC" b="1" i="1" u="sng" dirty="0">
              <a:solidFill>
                <a:schemeClr val="tx1"/>
              </a:solidFill>
            </a:rPr>
            <a:t>Theodor Schwann</a:t>
          </a:r>
          <a:r>
            <a:rPr lang="es-EC" dirty="0">
              <a:solidFill>
                <a:schemeClr val="tx1"/>
              </a:solidFill>
            </a:rPr>
            <a:t> </a:t>
          </a:r>
        </a:p>
      </dgm:t>
    </dgm:pt>
    <dgm:pt modelId="{479DB1F5-1D86-407D-9D16-7D066D54FDA8}" type="parTrans" cxnId="{B8803148-AC9E-4FBE-A9A8-A70195A5E8F8}">
      <dgm:prSet/>
      <dgm:spPr/>
      <dgm:t>
        <a:bodyPr/>
        <a:lstStyle/>
        <a:p>
          <a:endParaRPr lang="es-EC"/>
        </a:p>
      </dgm:t>
    </dgm:pt>
    <dgm:pt modelId="{5B75AA65-AF28-40A1-A22C-6DD935B993BE}" type="sibTrans" cxnId="{B8803148-AC9E-4FBE-A9A8-A70195A5E8F8}">
      <dgm:prSet/>
      <dgm:spPr/>
      <dgm:t>
        <a:bodyPr/>
        <a:lstStyle/>
        <a:p>
          <a:endParaRPr lang="es-EC"/>
        </a:p>
      </dgm:t>
    </dgm:pt>
    <dgm:pt modelId="{8D0E62F7-8A09-46BC-990C-9B0C95A913DF}">
      <dgm:prSet phldrT="[Texto]"/>
      <dgm:spPr/>
      <dgm:t>
        <a:bodyPr/>
        <a:lstStyle/>
        <a:p>
          <a:pPr>
            <a:buNone/>
          </a:pPr>
          <a:r>
            <a:rPr lang="es-EC" dirty="0"/>
            <a:t>• </a:t>
          </a:r>
          <a:r>
            <a:rPr lang="es-EC" dirty="0">
              <a:latin typeface="Elephant" panose="02020904090505020303" pitchFamily="18" charset="0"/>
            </a:rPr>
            <a:t>La célula es la unidad estructural y funcional de la vida</a:t>
          </a:r>
        </a:p>
      </dgm:t>
    </dgm:pt>
    <dgm:pt modelId="{DB49264E-3F8D-4149-B648-AD314C58DC4C}" type="parTrans" cxnId="{78880283-CFD0-4A4B-85BE-301BCDE738F9}">
      <dgm:prSet/>
      <dgm:spPr/>
      <dgm:t>
        <a:bodyPr/>
        <a:lstStyle/>
        <a:p>
          <a:endParaRPr lang="es-EC"/>
        </a:p>
      </dgm:t>
    </dgm:pt>
    <dgm:pt modelId="{C2162282-4D31-4A7F-B585-7E90FD112FC3}" type="sibTrans" cxnId="{78880283-CFD0-4A4B-85BE-301BCDE738F9}">
      <dgm:prSet/>
      <dgm:spPr/>
      <dgm:t>
        <a:bodyPr/>
        <a:lstStyle/>
        <a:p>
          <a:endParaRPr lang="es-EC"/>
        </a:p>
      </dgm:t>
    </dgm:pt>
    <dgm:pt modelId="{7130A130-4394-4DB8-AA77-ACB39ABFCC88}">
      <dgm:prSet phldrT="[Texto]"/>
      <dgm:spPr/>
      <dgm:t>
        <a:bodyPr/>
        <a:lstStyle/>
        <a:p>
          <a:pPr>
            <a:buNone/>
          </a:pPr>
          <a:r>
            <a:rPr lang="es-EC" dirty="0">
              <a:solidFill>
                <a:schemeClr val="tx1"/>
              </a:solidFill>
            </a:rPr>
            <a:t>1855, </a:t>
          </a:r>
          <a:r>
            <a:rPr lang="es-EC" b="1" i="1" u="sng" dirty="0">
              <a:solidFill>
                <a:schemeClr val="tx1"/>
              </a:solidFill>
            </a:rPr>
            <a:t>Rudolf Virchow</a:t>
          </a:r>
          <a:endParaRPr lang="es-EC" dirty="0">
            <a:solidFill>
              <a:schemeClr val="tx1"/>
            </a:solidFill>
          </a:endParaRPr>
        </a:p>
      </dgm:t>
    </dgm:pt>
    <dgm:pt modelId="{BE1A8644-59CA-4674-9D32-EB9C9CFAC8FC}" type="parTrans" cxnId="{5018DBD0-2C1A-47A5-9A7C-C1DE91DB4AD1}">
      <dgm:prSet/>
      <dgm:spPr/>
      <dgm:t>
        <a:bodyPr/>
        <a:lstStyle/>
        <a:p>
          <a:endParaRPr lang="es-EC"/>
        </a:p>
      </dgm:t>
    </dgm:pt>
    <dgm:pt modelId="{2C75A5D1-5E7B-462B-95B9-3808890F3A2E}" type="sibTrans" cxnId="{5018DBD0-2C1A-47A5-9A7C-C1DE91DB4AD1}">
      <dgm:prSet/>
      <dgm:spPr/>
      <dgm:t>
        <a:bodyPr/>
        <a:lstStyle/>
        <a:p>
          <a:endParaRPr lang="es-EC"/>
        </a:p>
      </dgm:t>
    </dgm:pt>
    <dgm:pt modelId="{BD544395-7D43-4531-BB0C-D2E4CD4BBDBB}">
      <dgm:prSet phldrT="[Texto]"/>
      <dgm:spPr/>
      <dgm:t>
        <a:bodyPr/>
        <a:lstStyle/>
        <a:p>
          <a:r>
            <a:rPr lang="es-EC" dirty="0">
              <a:latin typeface="Elephant" panose="02020904090505020303" pitchFamily="18" charset="0"/>
            </a:rPr>
            <a:t>Las células pueden surgir únicamente por la división de una célula preexistente</a:t>
          </a:r>
        </a:p>
      </dgm:t>
    </dgm:pt>
    <dgm:pt modelId="{F3C0C382-25D8-4A42-8A01-EEAE88B26B51}" type="parTrans" cxnId="{DAA72F1C-6482-40C3-9C0E-2D72EE1CAADC}">
      <dgm:prSet/>
      <dgm:spPr/>
      <dgm:t>
        <a:bodyPr/>
        <a:lstStyle/>
        <a:p>
          <a:endParaRPr lang="es-EC"/>
        </a:p>
      </dgm:t>
    </dgm:pt>
    <dgm:pt modelId="{56F6831D-FD71-4201-8FE2-3D811FECD8FA}" type="sibTrans" cxnId="{DAA72F1C-6482-40C3-9C0E-2D72EE1CAADC}">
      <dgm:prSet/>
      <dgm:spPr/>
      <dgm:t>
        <a:bodyPr/>
        <a:lstStyle/>
        <a:p>
          <a:endParaRPr lang="es-EC"/>
        </a:p>
      </dgm:t>
    </dgm:pt>
    <dgm:pt modelId="{DD811101-7683-4F55-8C70-2DEC36674597}" type="pres">
      <dgm:prSet presAssocID="{5B023B98-4AB2-47BF-8E24-B06EA8442AAF}" presName="Name0" presStyleCnt="0">
        <dgm:presLayoutVars>
          <dgm:dir/>
          <dgm:animLvl val="lvl"/>
          <dgm:resizeHandles val="exact"/>
        </dgm:presLayoutVars>
      </dgm:prSet>
      <dgm:spPr/>
    </dgm:pt>
    <dgm:pt modelId="{B52E88B8-26D1-4A1C-8F7D-3BC44F94D061}" type="pres">
      <dgm:prSet presAssocID="{4CA3B851-06D1-4CEF-ACEE-BA717F29DD65}" presName="composite" presStyleCnt="0"/>
      <dgm:spPr/>
    </dgm:pt>
    <dgm:pt modelId="{6A95CE2B-510B-4579-ADC9-0DA1A282B8F9}" type="pres">
      <dgm:prSet presAssocID="{4CA3B851-06D1-4CEF-ACEE-BA717F29DD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EDDD972-2A5D-49B2-833B-B4D0B1B01B29}" type="pres">
      <dgm:prSet presAssocID="{4CA3B851-06D1-4CEF-ACEE-BA717F29DD65}" presName="desTx" presStyleLbl="alignAccFollowNode1" presStyleIdx="0" presStyleCnt="3">
        <dgm:presLayoutVars>
          <dgm:bulletEnabled val="1"/>
        </dgm:presLayoutVars>
      </dgm:prSet>
      <dgm:spPr/>
    </dgm:pt>
    <dgm:pt modelId="{44EB3115-E94B-4C61-A4A6-0B0A4565384E}" type="pres">
      <dgm:prSet presAssocID="{F952AE41-61FD-4375-9480-59B90FF52520}" presName="space" presStyleCnt="0"/>
      <dgm:spPr/>
    </dgm:pt>
    <dgm:pt modelId="{7B708F78-43F9-4520-AF33-37D267848D18}" type="pres">
      <dgm:prSet presAssocID="{7C69C432-E4AC-4C28-A089-909792536613}" presName="composite" presStyleCnt="0"/>
      <dgm:spPr/>
    </dgm:pt>
    <dgm:pt modelId="{DDF26C8A-7A46-4B10-BE54-9A1A8D46EA3B}" type="pres">
      <dgm:prSet presAssocID="{7C69C432-E4AC-4C28-A089-9097925366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062FFCC-1ADC-4E3E-901E-476ABF5738D2}" type="pres">
      <dgm:prSet presAssocID="{7C69C432-E4AC-4C28-A089-909792536613}" presName="desTx" presStyleLbl="alignAccFollowNode1" presStyleIdx="1" presStyleCnt="3">
        <dgm:presLayoutVars>
          <dgm:bulletEnabled val="1"/>
        </dgm:presLayoutVars>
      </dgm:prSet>
      <dgm:spPr/>
    </dgm:pt>
    <dgm:pt modelId="{C0020D53-DB08-49E1-A89A-979321703E68}" type="pres">
      <dgm:prSet presAssocID="{5B75AA65-AF28-40A1-A22C-6DD935B993BE}" presName="space" presStyleCnt="0"/>
      <dgm:spPr/>
    </dgm:pt>
    <dgm:pt modelId="{4188429C-0749-4DC0-A71D-0C8E358E6090}" type="pres">
      <dgm:prSet presAssocID="{7130A130-4394-4DB8-AA77-ACB39ABFCC88}" presName="composite" presStyleCnt="0"/>
      <dgm:spPr/>
    </dgm:pt>
    <dgm:pt modelId="{F9D5DCCD-130E-4D83-865E-D60859D41E0E}" type="pres">
      <dgm:prSet presAssocID="{7130A130-4394-4DB8-AA77-ACB39ABFCC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B10CCE1-1914-4058-949D-56E9A6B44901}" type="pres">
      <dgm:prSet presAssocID="{7130A130-4394-4DB8-AA77-ACB39ABFCC8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AA72F1C-6482-40C3-9C0E-2D72EE1CAADC}" srcId="{7130A130-4394-4DB8-AA77-ACB39ABFCC88}" destId="{BD544395-7D43-4531-BB0C-D2E4CD4BBDBB}" srcOrd="0" destOrd="0" parTransId="{F3C0C382-25D8-4A42-8A01-EEAE88B26B51}" sibTransId="{56F6831D-FD71-4201-8FE2-3D811FECD8FA}"/>
    <dgm:cxn modelId="{962C6164-2A19-4072-8912-EA754C235B9E}" srcId="{5B023B98-4AB2-47BF-8E24-B06EA8442AAF}" destId="{4CA3B851-06D1-4CEF-ACEE-BA717F29DD65}" srcOrd="0" destOrd="0" parTransId="{8C3A0E55-6B31-41C3-AFF8-F9FBF2AC0D77}" sibTransId="{F952AE41-61FD-4375-9480-59B90FF52520}"/>
    <dgm:cxn modelId="{B8803148-AC9E-4FBE-A9A8-A70195A5E8F8}" srcId="{5B023B98-4AB2-47BF-8E24-B06EA8442AAF}" destId="{7C69C432-E4AC-4C28-A089-909792536613}" srcOrd="1" destOrd="0" parTransId="{479DB1F5-1D86-407D-9D16-7D066D54FDA8}" sibTransId="{5B75AA65-AF28-40A1-A22C-6DD935B993BE}"/>
    <dgm:cxn modelId="{2F4EE66C-F193-45E8-B162-0EF60E3463F2}" type="presOf" srcId="{8D0E62F7-8A09-46BC-990C-9B0C95A913DF}" destId="{F062FFCC-1ADC-4E3E-901E-476ABF5738D2}" srcOrd="0" destOrd="0" presId="urn:microsoft.com/office/officeart/2005/8/layout/hList1"/>
    <dgm:cxn modelId="{2C049E50-8669-410B-9A8F-347D9FA69CBA}" srcId="{4CA3B851-06D1-4CEF-ACEE-BA717F29DD65}" destId="{04E4E306-2902-4710-A484-05ACB40E180D}" srcOrd="0" destOrd="0" parTransId="{CB79CF6C-8653-4EE0-A3FC-92B2427916DC}" sibTransId="{D14C96E4-BD2D-42F3-800A-AE280B524E35}"/>
    <dgm:cxn modelId="{BCDA1778-3051-4727-B6BB-2A3C3D7D8753}" type="presOf" srcId="{BD544395-7D43-4531-BB0C-D2E4CD4BBDBB}" destId="{1B10CCE1-1914-4058-949D-56E9A6B44901}" srcOrd="0" destOrd="0" presId="urn:microsoft.com/office/officeart/2005/8/layout/hList1"/>
    <dgm:cxn modelId="{F5856680-64DA-48F5-BB5A-76FCF1F49B03}" type="presOf" srcId="{7130A130-4394-4DB8-AA77-ACB39ABFCC88}" destId="{F9D5DCCD-130E-4D83-865E-D60859D41E0E}" srcOrd="0" destOrd="0" presId="urn:microsoft.com/office/officeart/2005/8/layout/hList1"/>
    <dgm:cxn modelId="{78880283-CFD0-4A4B-85BE-301BCDE738F9}" srcId="{7C69C432-E4AC-4C28-A089-909792536613}" destId="{8D0E62F7-8A09-46BC-990C-9B0C95A913DF}" srcOrd="0" destOrd="0" parTransId="{DB49264E-3F8D-4149-B648-AD314C58DC4C}" sibTransId="{C2162282-4D31-4A7F-B585-7E90FD112FC3}"/>
    <dgm:cxn modelId="{C476F287-BD4A-438D-AF0C-598937FFF5C6}" type="presOf" srcId="{5B023B98-4AB2-47BF-8E24-B06EA8442AAF}" destId="{DD811101-7683-4F55-8C70-2DEC36674597}" srcOrd="0" destOrd="0" presId="urn:microsoft.com/office/officeart/2005/8/layout/hList1"/>
    <dgm:cxn modelId="{3DA4EEC1-9F7A-4F46-AFA6-864F57160F27}" type="presOf" srcId="{7C69C432-E4AC-4C28-A089-909792536613}" destId="{DDF26C8A-7A46-4B10-BE54-9A1A8D46EA3B}" srcOrd="0" destOrd="0" presId="urn:microsoft.com/office/officeart/2005/8/layout/hList1"/>
    <dgm:cxn modelId="{5018DBD0-2C1A-47A5-9A7C-C1DE91DB4AD1}" srcId="{5B023B98-4AB2-47BF-8E24-B06EA8442AAF}" destId="{7130A130-4394-4DB8-AA77-ACB39ABFCC88}" srcOrd="2" destOrd="0" parTransId="{BE1A8644-59CA-4674-9D32-EB9C9CFAC8FC}" sibTransId="{2C75A5D1-5E7B-462B-95B9-3808890F3A2E}"/>
    <dgm:cxn modelId="{21F1EAD5-91F2-4BA2-90C3-C46AFA7842CD}" type="presOf" srcId="{4CA3B851-06D1-4CEF-ACEE-BA717F29DD65}" destId="{6A95CE2B-510B-4579-ADC9-0DA1A282B8F9}" srcOrd="0" destOrd="0" presId="urn:microsoft.com/office/officeart/2005/8/layout/hList1"/>
    <dgm:cxn modelId="{354597EF-B4FC-430E-AFE1-695AFCF21A8E}" type="presOf" srcId="{04E4E306-2902-4710-A484-05ACB40E180D}" destId="{FEDDD972-2A5D-49B2-833B-B4D0B1B01B29}" srcOrd="0" destOrd="0" presId="urn:microsoft.com/office/officeart/2005/8/layout/hList1"/>
    <dgm:cxn modelId="{05E7BF57-3108-4752-8E16-0C9A49BB8A7B}" type="presParOf" srcId="{DD811101-7683-4F55-8C70-2DEC36674597}" destId="{B52E88B8-26D1-4A1C-8F7D-3BC44F94D061}" srcOrd="0" destOrd="0" presId="urn:microsoft.com/office/officeart/2005/8/layout/hList1"/>
    <dgm:cxn modelId="{EA0942C6-CE2B-48DA-B084-7C0210DB417C}" type="presParOf" srcId="{B52E88B8-26D1-4A1C-8F7D-3BC44F94D061}" destId="{6A95CE2B-510B-4579-ADC9-0DA1A282B8F9}" srcOrd="0" destOrd="0" presId="urn:microsoft.com/office/officeart/2005/8/layout/hList1"/>
    <dgm:cxn modelId="{420FD766-0F3D-4AFE-806D-4303359CD463}" type="presParOf" srcId="{B52E88B8-26D1-4A1C-8F7D-3BC44F94D061}" destId="{FEDDD972-2A5D-49B2-833B-B4D0B1B01B29}" srcOrd="1" destOrd="0" presId="urn:microsoft.com/office/officeart/2005/8/layout/hList1"/>
    <dgm:cxn modelId="{D86E3016-CCA4-4FA4-BA31-15575B6D66EA}" type="presParOf" srcId="{DD811101-7683-4F55-8C70-2DEC36674597}" destId="{44EB3115-E94B-4C61-A4A6-0B0A4565384E}" srcOrd="1" destOrd="0" presId="urn:microsoft.com/office/officeart/2005/8/layout/hList1"/>
    <dgm:cxn modelId="{3C3A92F2-1469-4550-BFB3-7DD325D32654}" type="presParOf" srcId="{DD811101-7683-4F55-8C70-2DEC36674597}" destId="{7B708F78-43F9-4520-AF33-37D267848D18}" srcOrd="2" destOrd="0" presId="urn:microsoft.com/office/officeart/2005/8/layout/hList1"/>
    <dgm:cxn modelId="{B59AE2B8-C2C2-45E0-AD7B-9A978A809E4C}" type="presParOf" srcId="{7B708F78-43F9-4520-AF33-37D267848D18}" destId="{DDF26C8A-7A46-4B10-BE54-9A1A8D46EA3B}" srcOrd="0" destOrd="0" presId="urn:microsoft.com/office/officeart/2005/8/layout/hList1"/>
    <dgm:cxn modelId="{44CC4CD1-3E3E-4F6E-B019-0091C9D02593}" type="presParOf" srcId="{7B708F78-43F9-4520-AF33-37D267848D18}" destId="{F062FFCC-1ADC-4E3E-901E-476ABF5738D2}" srcOrd="1" destOrd="0" presId="urn:microsoft.com/office/officeart/2005/8/layout/hList1"/>
    <dgm:cxn modelId="{A7473D27-8B5F-419E-AE6F-EAC5FB088B05}" type="presParOf" srcId="{DD811101-7683-4F55-8C70-2DEC36674597}" destId="{C0020D53-DB08-49E1-A89A-979321703E68}" srcOrd="3" destOrd="0" presId="urn:microsoft.com/office/officeart/2005/8/layout/hList1"/>
    <dgm:cxn modelId="{6CE72F67-2B19-4C7F-AEAE-44B87C4753BD}" type="presParOf" srcId="{DD811101-7683-4F55-8C70-2DEC36674597}" destId="{4188429C-0749-4DC0-A71D-0C8E358E6090}" srcOrd="4" destOrd="0" presId="urn:microsoft.com/office/officeart/2005/8/layout/hList1"/>
    <dgm:cxn modelId="{40413463-1CAD-4E40-A291-94685786F860}" type="presParOf" srcId="{4188429C-0749-4DC0-A71D-0C8E358E6090}" destId="{F9D5DCCD-130E-4D83-865E-D60859D41E0E}" srcOrd="0" destOrd="0" presId="urn:microsoft.com/office/officeart/2005/8/layout/hList1"/>
    <dgm:cxn modelId="{59A40D4F-05BC-456D-BF98-097C0A122E17}" type="presParOf" srcId="{4188429C-0749-4DC0-A71D-0C8E358E6090}" destId="{1B10CCE1-1914-4058-949D-56E9A6B449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115B8-CEBB-4AC8-900F-71C876F5604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5804C9-7C36-4648-A93B-F78FABC5046C}">
      <dgm:prSet phldrT="[Texto]"/>
      <dgm:spPr/>
      <dgm:t>
        <a:bodyPr/>
        <a:lstStyle/>
        <a:p>
          <a:r>
            <a:rPr lang="es-EC" b="1" i="1" u="sng" dirty="0"/>
            <a:t>VIDA</a:t>
          </a:r>
          <a:r>
            <a:rPr lang="es-EC" dirty="0"/>
            <a:t>: propiedad básica; cultivarse</a:t>
          </a:r>
        </a:p>
        <a:p>
          <a:r>
            <a:rPr lang="es-EC" b="1" dirty="0"/>
            <a:t>1951-George</a:t>
          </a:r>
          <a:r>
            <a:rPr lang="es-EC" dirty="0"/>
            <a:t> y Martha </a:t>
          </a:r>
          <a:r>
            <a:rPr lang="es-EC" dirty="0" err="1"/>
            <a:t>Gey</a:t>
          </a:r>
          <a:r>
            <a:rPr lang="es-EC" dirty="0"/>
            <a:t>/tumor maligno/</a:t>
          </a:r>
          <a:r>
            <a:rPr lang="es-EC" b="1" i="1" u="sng" dirty="0"/>
            <a:t>células Hela/</a:t>
          </a:r>
          <a:r>
            <a:rPr lang="es-EC" dirty="0"/>
            <a:t> </a:t>
          </a:r>
          <a:r>
            <a:rPr lang="es-EC" dirty="0" err="1"/>
            <a:t>Henrietta</a:t>
          </a:r>
          <a:r>
            <a:rPr lang="es-EC" dirty="0"/>
            <a:t> </a:t>
          </a:r>
          <a:r>
            <a:rPr lang="es-EC" dirty="0" err="1"/>
            <a:t>Lacks</a:t>
          </a:r>
          <a:r>
            <a:rPr lang="es-EC" dirty="0"/>
            <a:t>. </a:t>
          </a:r>
        </a:p>
      </dgm:t>
    </dgm:pt>
    <dgm:pt modelId="{4F76AA68-D726-44E4-B5F2-7FD882F6423C}" type="parTrans" cxnId="{B9675842-04A7-42D6-8610-9521D4CEC529}">
      <dgm:prSet/>
      <dgm:spPr/>
      <dgm:t>
        <a:bodyPr/>
        <a:lstStyle/>
        <a:p>
          <a:endParaRPr lang="es-EC"/>
        </a:p>
      </dgm:t>
    </dgm:pt>
    <dgm:pt modelId="{0D78A241-D678-431B-AD8D-9C7CF2D78117}" type="sibTrans" cxnId="{B9675842-04A7-42D6-8610-9521D4CEC529}">
      <dgm:prSet/>
      <dgm:spPr/>
      <dgm:t>
        <a:bodyPr/>
        <a:lstStyle/>
        <a:p>
          <a:endParaRPr lang="es-EC"/>
        </a:p>
      </dgm:t>
    </dgm:pt>
    <dgm:pt modelId="{D0F6B1B4-E5D3-486C-9348-3FEF3C8935BA}">
      <dgm:prSet phldrT="[Texto]"/>
      <dgm:spPr/>
      <dgm:t>
        <a:bodyPr/>
        <a:lstStyle/>
        <a:p>
          <a:r>
            <a:rPr lang="es-EC" b="1" i="1" u="sng" dirty="0"/>
            <a:t>MUERTE</a:t>
          </a:r>
          <a:r>
            <a:rPr lang="es-EC" dirty="0"/>
            <a:t> </a:t>
          </a:r>
        </a:p>
      </dgm:t>
    </dgm:pt>
    <dgm:pt modelId="{65E85F29-6EED-4D5D-AF88-951A741868D9}" type="parTrans" cxnId="{3A5412B9-ACBB-4BCD-A52D-71AE0F871C89}">
      <dgm:prSet/>
      <dgm:spPr/>
      <dgm:t>
        <a:bodyPr/>
        <a:lstStyle/>
        <a:p>
          <a:endParaRPr lang="es-EC"/>
        </a:p>
      </dgm:t>
    </dgm:pt>
    <dgm:pt modelId="{2E8EE649-1410-49AC-B62D-31DB5CB1A018}" type="sibTrans" cxnId="{3A5412B9-ACBB-4BCD-A52D-71AE0F871C89}">
      <dgm:prSet/>
      <dgm:spPr/>
      <dgm:t>
        <a:bodyPr/>
        <a:lstStyle/>
        <a:p>
          <a:endParaRPr lang="es-EC"/>
        </a:p>
      </dgm:t>
    </dgm:pt>
    <dgm:pt modelId="{63A1F6C4-24D2-47B4-AF0F-6D559CB9A544}">
      <dgm:prSet phldrT="[Texto]"/>
      <dgm:spPr/>
      <dgm:t>
        <a:bodyPr/>
        <a:lstStyle/>
        <a:p>
          <a:r>
            <a:rPr lang="es-EC" b="1" i="1" u="sng" dirty="0"/>
            <a:t>ORGANIZACIÓN: </a:t>
          </a:r>
          <a:r>
            <a:rPr lang="es-EC" b="0" i="0" u="none" dirty="0"/>
            <a:t>organelos; moléculas.  </a:t>
          </a:r>
        </a:p>
      </dgm:t>
    </dgm:pt>
    <dgm:pt modelId="{48DD145E-FEEC-49CD-8EDC-36943AA38DEB}" type="parTrans" cxnId="{C5D80B6C-75B0-46A1-B82D-ED8DA495FA36}">
      <dgm:prSet/>
      <dgm:spPr/>
      <dgm:t>
        <a:bodyPr/>
        <a:lstStyle/>
        <a:p>
          <a:endParaRPr lang="es-EC"/>
        </a:p>
      </dgm:t>
    </dgm:pt>
    <dgm:pt modelId="{060A793D-F5C6-4A9A-B08F-95429EC9BD7C}" type="sibTrans" cxnId="{C5D80B6C-75B0-46A1-B82D-ED8DA495FA36}">
      <dgm:prSet/>
      <dgm:spPr/>
      <dgm:t>
        <a:bodyPr/>
        <a:lstStyle/>
        <a:p>
          <a:endParaRPr lang="es-EC"/>
        </a:p>
      </dgm:t>
    </dgm:pt>
    <dgm:pt modelId="{95C1679B-A045-4A26-8DC0-F7AC6186E118}">
      <dgm:prSet phldrT="[Texto]"/>
      <dgm:spPr/>
      <dgm:t>
        <a:bodyPr/>
        <a:lstStyle/>
        <a:p>
          <a:r>
            <a:rPr lang="es-EC" b="1" i="1" u="sng" dirty="0"/>
            <a:t>PROGRAMA GENÉTICO: información genética  </a:t>
          </a:r>
          <a:r>
            <a:rPr lang="es-EC" dirty="0"/>
            <a:t> </a:t>
          </a:r>
        </a:p>
      </dgm:t>
    </dgm:pt>
    <dgm:pt modelId="{2D2BE7C5-EEC0-421F-ADDF-022FD8B7F772}" type="parTrans" cxnId="{4CC13566-53AE-4457-A514-3AF22C9C5E2B}">
      <dgm:prSet/>
      <dgm:spPr/>
      <dgm:t>
        <a:bodyPr/>
        <a:lstStyle/>
        <a:p>
          <a:endParaRPr lang="es-EC"/>
        </a:p>
      </dgm:t>
    </dgm:pt>
    <dgm:pt modelId="{174D489D-002A-44C3-BCA4-0D0B356DE3BE}" type="sibTrans" cxnId="{4CC13566-53AE-4457-A514-3AF22C9C5E2B}">
      <dgm:prSet/>
      <dgm:spPr/>
      <dgm:t>
        <a:bodyPr/>
        <a:lstStyle/>
        <a:p>
          <a:endParaRPr lang="es-EC"/>
        </a:p>
      </dgm:t>
    </dgm:pt>
    <dgm:pt modelId="{2BE33FD2-7F8F-4574-9902-2D8881D464D3}" type="pres">
      <dgm:prSet presAssocID="{E5A115B8-CEBB-4AC8-900F-71C876F56048}" presName="Name0" presStyleCnt="0">
        <dgm:presLayoutVars>
          <dgm:dir/>
          <dgm:resizeHandles val="exact"/>
        </dgm:presLayoutVars>
      </dgm:prSet>
      <dgm:spPr/>
    </dgm:pt>
    <dgm:pt modelId="{BB83855C-C060-4DFC-8EE7-4B3186EF0E3A}" type="pres">
      <dgm:prSet presAssocID="{E95804C9-7C36-4648-A93B-F78FABC5046C}" presName="composite" presStyleCnt="0"/>
      <dgm:spPr/>
    </dgm:pt>
    <dgm:pt modelId="{8ABEACC1-0646-48B4-B7D2-400D0CF2640E}" type="pres">
      <dgm:prSet presAssocID="{E95804C9-7C36-4648-A93B-F78FABC5046C}" presName="rect1" presStyleLbl="trAlignAcc1" presStyleIdx="0" presStyleCnt="4">
        <dgm:presLayoutVars>
          <dgm:bulletEnabled val="1"/>
        </dgm:presLayoutVars>
      </dgm:prSet>
      <dgm:spPr/>
    </dgm:pt>
    <dgm:pt modelId="{9004383C-1D11-46A4-A886-06E93479A047}" type="pres">
      <dgm:prSet presAssocID="{E95804C9-7C36-4648-A93B-F78FABC5046C}" presName="rect2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B581C8E2-0C04-4152-BC70-7944595BC2D6}" type="pres">
      <dgm:prSet presAssocID="{0D78A241-D678-431B-AD8D-9C7CF2D78117}" presName="sibTrans" presStyleCnt="0"/>
      <dgm:spPr/>
    </dgm:pt>
    <dgm:pt modelId="{FFD81B20-5570-4619-A989-CC61BE8735E2}" type="pres">
      <dgm:prSet presAssocID="{D0F6B1B4-E5D3-486C-9348-3FEF3C8935BA}" presName="composite" presStyleCnt="0"/>
      <dgm:spPr/>
    </dgm:pt>
    <dgm:pt modelId="{F07BBB2D-33B2-4F26-8F75-79F1512E391A}" type="pres">
      <dgm:prSet presAssocID="{D0F6B1B4-E5D3-486C-9348-3FEF3C8935BA}" presName="rect1" presStyleLbl="trAlignAcc1" presStyleIdx="1" presStyleCnt="4">
        <dgm:presLayoutVars>
          <dgm:bulletEnabled val="1"/>
        </dgm:presLayoutVars>
      </dgm:prSet>
      <dgm:spPr/>
    </dgm:pt>
    <dgm:pt modelId="{654D860C-A994-4E71-B82D-575C5F05E497}" type="pres">
      <dgm:prSet presAssocID="{D0F6B1B4-E5D3-486C-9348-3FEF3C8935BA}" presName="rect2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6646C096-7A28-4768-89BE-4EF4D1457B1F}" type="pres">
      <dgm:prSet presAssocID="{2E8EE649-1410-49AC-B62D-31DB5CB1A018}" presName="sibTrans" presStyleCnt="0"/>
      <dgm:spPr/>
    </dgm:pt>
    <dgm:pt modelId="{6BA4E99B-5142-46B1-B352-AC7022FFB0A7}" type="pres">
      <dgm:prSet presAssocID="{63A1F6C4-24D2-47B4-AF0F-6D559CB9A544}" presName="composite" presStyleCnt="0"/>
      <dgm:spPr/>
    </dgm:pt>
    <dgm:pt modelId="{665D2D63-F5E5-4D29-A6E1-CEB618D3659C}" type="pres">
      <dgm:prSet presAssocID="{63A1F6C4-24D2-47B4-AF0F-6D559CB9A544}" presName="rect1" presStyleLbl="trAlignAcc1" presStyleIdx="2" presStyleCnt="4">
        <dgm:presLayoutVars>
          <dgm:bulletEnabled val="1"/>
        </dgm:presLayoutVars>
      </dgm:prSet>
      <dgm:spPr/>
    </dgm:pt>
    <dgm:pt modelId="{F43D6ABC-CEF1-4EBF-A5A4-A297D1BB88C8}" type="pres">
      <dgm:prSet presAssocID="{63A1F6C4-24D2-47B4-AF0F-6D559CB9A544}" presName="rect2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8AC41835-4073-4A7B-82FE-338E51D050FC}" type="pres">
      <dgm:prSet presAssocID="{060A793D-F5C6-4A9A-B08F-95429EC9BD7C}" presName="sibTrans" presStyleCnt="0"/>
      <dgm:spPr/>
    </dgm:pt>
    <dgm:pt modelId="{5F7ED678-F284-4228-9041-2BD1B6CC9C19}" type="pres">
      <dgm:prSet presAssocID="{95C1679B-A045-4A26-8DC0-F7AC6186E118}" presName="composite" presStyleCnt="0"/>
      <dgm:spPr/>
    </dgm:pt>
    <dgm:pt modelId="{D1977DCB-C883-4813-A039-B722AB2C8B67}" type="pres">
      <dgm:prSet presAssocID="{95C1679B-A045-4A26-8DC0-F7AC6186E118}" presName="rect1" presStyleLbl="trAlignAcc1" presStyleIdx="3" presStyleCnt="4">
        <dgm:presLayoutVars>
          <dgm:bulletEnabled val="1"/>
        </dgm:presLayoutVars>
      </dgm:prSet>
      <dgm:spPr/>
    </dgm:pt>
    <dgm:pt modelId="{D79029C9-FC6D-452D-B95B-C04C399E84DB}" type="pres">
      <dgm:prSet presAssocID="{95C1679B-A045-4A26-8DC0-F7AC6186E118}" presName="rect2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43000" r="-43000"/>
          </a:stretch>
        </a:blipFill>
      </dgm:spPr>
    </dgm:pt>
  </dgm:ptLst>
  <dgm:cxnLst>
    <dgm:cxn modelId="{59EF803E-744C-45F9-8529-8F8BCF0F7C48}" type="presOf" srcId="{95C1679B-A045-4A26-8DC0-F7AC6186E118}" destId="{D1977DCB-C883-4813-A039-B722AB2C8B67}" srcOrd="0" destOrd="0" presId="urn:microsoft.com/office/officeart/2008/layout/PictureStrips"/>
    <dgm:cxn modelId="{B9675842-04A7-42D6-8610-9521D4CEC529}" srcId="{E5A115B8-CEBB-4AC8-900F-71C876F56048}" destId="{E95804C9-7C36-4648-A93B-F78FABC5046C}" srcOrd="0" destOrd="0" parTransId="{4F76AA68-D726-44E4-B5F2-7FD882F6423C}" sibTransId="{0D78A241-D678-431B-AD8D-9C7CF2D78117}"/>
    <dgm:cxn modelId="{1C17B363-7DE5-4020-9098-BD3FB906A123}" type="presOf" srcId="{D0F6B1B4-E5D3-486C-9348-3FEF3C8935BA}" destId="{F07BBB2D-33B2-4F26-8F75-79F1512E391A}" srcOrd="0" destOrd="0" presId="urn:microsoft.com/office/officeart/2008/layout/PictureStrips"/>
    <dgm:cxn modelId="{4CC13566-53AE-4457-A514-3AF22C9C5E2B}" srcId="{E5A115B8-CEBB-4AC8-900F-71C876F56048}" destId="{95C1679B-A045-4A26-8DC0-F7AC6186E118}" srcOrd="3" destOrd="0" parTransId="{2D2BE7C5-EEC0-421F-ADDF-022FD8B7F772}" sibTransId="{174D489D-002A-44C3-BCA4-0D0B356DE3BE}"/>
    <dgm:cxn modelId="{C5D80B6C-75B0-46A1-B82D-ED8DA495FA36}" srcId="{E5A115B8-CEBB-4AC8-900F-71C876F56048}" destId="{63A1F6C4-24D2-47B4-AF0F-6D559CB9A544}" srcOrd="2" destOrd="0" parTransId="{48DD145E-FEEC-49CD-8EDC-36943AA38DEB}" sibTransId="{060A793D-F5C6-4A9A-B08F-95429EC9BD7C}"/>
    <dgm:cxn modelId="{CF1BDB59-A8EC-4165-A576-D3E40EBEBFC9}" type="presOf" srcId="{E5A115B8-CEBB-4AC8-900F-71C876F56048}" destId="{2BE33FD2-7F8F-4574-9902-2D8881D464D3}" srcOrd="0" destOrd="0" presId="urn:microsoft.com/office/officeart/2008/layout/PictureStrips"/>
    <dgm:cxn modelId="{786B249F-AAFD-499E-A5B1-ECAD551F664E}" type="presOf" srcId="{E95804C9-7C36-4648-A93B-F78FABC5046C}" destId="{8ABEACC1-0646-48B4-B7D2-400D0CF2640E}" srcOrd="0" destOrd="0" presId="urn:microsoft.com/office/officeart/2008/layout/PictureStrips"/>
    <dgm:cxn modelId="{3A5412B9-ACBB-4BCD-A52D-71AE0F871C89}" srcId="{E5A115B8-CEBB-4AC8-900F-71C876F56048}" destId="{D0F6B1B4-E5D3-486C-9348-3FEF3C8935BA}" srcOrd="1" destOrd="0" parTransId="{65E85F29-6EED-4D5D-AF88-951A741868D9}" sibTransId="{2E8EE649-1410-49AC-B62D-31DB5CB1A018}"/>
    <dgm:cxn modelId="{E1101FD0-4C7F-4B7C-9F56-3AB1D3D50EB7}" type="presOf" srcId="{63A1F6C4-24D2-47B4-AF0F-6D559CB9A544}" destId="{665D2D63-F5E5-4D29-A6E1-CEB618D3659C}" srcOrd="0" destOrd="0" presId="urn:microsoft.com/office/officeart/2008/layout/PictureStrips"/>
    <dgm:cxn modelId="{7AA02E9B-B72C-49EB-BD88-110AB40DD305}" type="presParOf" srcId="{2BE33FD2-7F8F-4574-9902-2D8881D464D3}" destId="{BB83855C-C060-4DFC-8EE7-4B3186EF0E3A}" srcOrd="0" destOrd="0" presId="urn:microsoft.com/office/officeart/2008/layout/PictureStrips"/>
    <dgm:cxn modelId="{703FB957-5182-4A5F-BA9E-752DB63B46EC}" type="presParOf" srcId="{BB83855C-C060-4DFC-8EE7-4B3186EF0E3A}" destId="{8ABEACC1-0646-48B4-B7D2-400D0CF2640E}" srcOrd="0" destOrd="0" presId="urn:microsoft.com/office/officeart/2008/layout/PictureStrips"/>
    <dgm:cxn modelId="{E99246BD-A58F-4A92-805E-30A1CC59DC11}" type="presParOf" srcId="{BB83855C-C060-4DFC-8EE7-4B3186EF0E3A}" destId="{9004383C-1D11-46A4-A886-06E93479A047}" srcOrd="1" destOrd="0" presId="urn:microsoft.com/office/officeart/2008/layout/PictureStrips"/>
    <dgm:cxn modelId="{52A745CB-709F-4C6B-A6E2-0B07B4F586B3}" type="presParOf" srcId="{2BE33FD2-7F8F-4574-9902-2D8881D464D3}" destId="{B581C8E2-0C04-4152-BC70-7944595BC2D6}" srcOrd="1" destOrd="0" presId="urn:microsoft.com/office/officeart/2008/layout/PictureStrips"/>
    <dgm:cxn modelId="{F999EE3B-3474-4A02-B89C-BD04F819A6C4}" type="presParOf" srcId="{2BE33FD2-7F8F-4574-9902-2D8881D464D3}" destId="{FFD81B20-5570-4619-A989-CC61BE8735E2}" srcOrd="2" destOrd="0" presId="urn:microsoft.com/office/officeart/2008/layout/PictureStrips"/>
    <dgm:cxn modelId="{C38583ED-5398-472E-88E7-B77C474631F0}" type="presParOf" srcId="{FFD81B20-5570-4619-A989-CC61BE8735E2}" destId="{F07BBB2D-33B2-4F26-8F75-79F1512E391A}" srcOrd="0" destOrd="0" presId="urn:microsoft.com/office/officeart/2008/layout/PictureStrips"/>
    <dgm:cxn modelId="{18678663-91F5-44AE-B0F4-143644B924AC}" type="presParOf" srcId="{FFD81B20-5570-4619-A989-CC61BE8735E2}" destId="{654D860C-A994-4E71-B82D-575C5F05E497}" srcOrd="1" destOrd="0" presId="urn:microsoft.com/office/officeart/2008/layout/PictureStrips"/>
    <dgm:cxn modelId="{A3CA044F-11C6-4C8C-9B2A-F6574EDA083A}" type="presParOf" srcId="{2BE33FD2-7F8F-4574-9902-2D8881D464D3}" destId="{6646C096-7A28-4768-89BE-4EF4D1457B1F}" srcOrd="3" destOrd="0" presId="urn:microsoft.com/office/officeart/2008/layout/PictureStrips"/>
    <dgm:cxn modelId="{3AF70E53-4EDE-4A1A-B5F3-8B42565B0E77}" type="presParOf" srcId="{2BE33FD2-7F8F-4574-9902-2D8881D464D3}" destId="{6BA4E99B-5142-46B1-B352-AC7022FFB0A7}" srcOrd="4" destOrd="0" presId="urn:microsoft.com/office/officeart/2008/layout/PictureStrips"/>
    <dgm:cxn modelId="{9A007B95-93FD-47E4-823C-17F118DAD178}" type="presParOf" srcId="{6BA4E99B-5142-46B1-B352-AC7022FFB0A7}" destId="{665D2D63-F5E5-4D29-A6E1-CEB618D3659C}" srcOrd="0" destOrd="0" presId="urn:microsoft.com/office/officeart/2008/layout/PictureStrips"/>
    <dgm:cxn modelId="{5EAF497A-2442-4A16-96A4-7C857FBE4465}" type="presParOf" srcId="{6BA4E99B-5142-46B1-B352-AC7022FFB0A7}" destId="{F43D6ABC-CEF1-4EBF-A5A4-A297D1BB88C8}" srcOrd="1" destOrd="0" presId="urn:microsoft.com/office/officeart/2008/layout/PictureStrips"/>
    <dgm:cxn modelId="{8FFB26EC-D61D-4233-9701-63B7324F7235}" type="presParOf" srcId="{2BE33FD2-7F8F-4574-9902-2D8881D464D3}" destId="{8AC41835-4073-4A7B-82FE-338E51D050FC}" srcOrd="5" destOrd="0" presId="urn:microsoft.com/office/officeart/2008/layout/PictureStrips"/>
    <dgm:cxn modelId="{8AA2BEB3-8771-4BC9-BFD1-8E43ECC6096A}" type="presParOf" srcId="{2BE33FD2-7F8F-4574-9902-2D8881D464D3}" destId="{5F7ED678-F284-4228-9041-2BD1B6CC9C19}" srcOrd="6" destOrd="0" presId="urn:microsoft.com/office/officeart/2008/layout/PictureStrips"/>
    <dgm:cxn modelId="{A0806F7A-8696-4FFC-9BE9-22CCCF1F4A96}" type="presParOf" srcId="{5F7ED678-F284-4228-9041-2BD1B6CC9C19}" destId="{D1977DCB-C883-4813-A039-B722AB2C8B67}" srcOrd="0" destOrd="0" presId="urn:microsoft.com/office/officeart/2008/layout/PictureStrips"/>
    <dgm:cxn modelId="{AC61C216-694C-41B1-8FD9-BF798526E65F}" type="presParOf" srcId="{5F7ED678-F284-4228-9041-2BD1B6CC9C19}" destId="{D79029C9-FC6D-452D-B95B-C04C399E84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115B8-CEBB-4AC8-900F-71C876F5604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5804C9-7C36-4648-A93B-F78FABC5046C}">
      <dgm:prSet phldrT="[Texto]"/>
      <dgm:spPr/>
      <dgm:t>
        <a:bodyPr/>
        <a:lstStyle/>
        <a:p>
          <a:r>
            <a:rPr lang="es-EC" b="1" i="1" u="sng" dirty="0"/>
            <a:t>REPRODUCCIÓN</a:t>
          </a:r>
          <a:r>
            <a:rPr lang="es-EC" dirty="0"/>
            <a:t>: división celular  </a:t>
          </a:r>
        </a:p>
      </dgm:t>
    </dgm:pt>
    <dgm:pt modelId="{4F76AA68-D726-44E4-B5F2-7FD882F6423C}" type="parTrans" cxnId="{B9675842-04A7-42D6-8610-9521D4CEC529}">
      <dgm:prSet/>
      <dgm:spPr/>
      <dgm:t>
        <a:bodyPr/>
        <a:lstStyle/>
        <a:p>
          <a:endParaRPr lang="es-EC"/>
        </a:p>
      </dgm:t>
    </dgm:pt>
    <dgm:pt modelId="{0D78A241-D678-431B-AD8D-9C7CF2D78117}" type="sibTrans" cxnId="{B9675842-04A7-42D6-8610-9521D4CEC529}">
      <dgm:prSet/>
      <dgm:spPr/>
      <dgm:t>
        <a:bodyPr/>
        <a:lstStyle/>
        <a:p>
          <a:endParaRPr lang="es-EC"/>
        </a:p>
      </dgm:t>
    </dgm:pt>
    <dgm:pt modelId="{D0F6B1B4-E5D3-486C-9348-3FEF3C8935BA}">
      <dgm:prSet phldrT="[Texto]"/>
      <dgm:spPr/>
      <dgm:t>
        <a:bodyPr/>
        <a:lstStyle/>
        <a:p>
          <a:r>
            <a:rPr lang="es-EC" b="1" i="1" u="sng" dirty="0"/>
            <a:t>METABOLISMO: </a:t>
          </a:r>
        </a:p>
        <a:p>
          <a:r>
            <a:rPr lang="es-EC" b="1" i="1" u="sng" dirty="0"/>
            <a:t>Catabolismo: </a:t>
          </a:r>
          <a:r>
            <a:rPr lang="es-EC" b="0" i="0" dirty="0"/>
            <a:t>descomponen moléculas complejas para liberar energía (digestión)</a:t>
          </a:r>
          <a:endParaRPr lang="es-EC" b="1" i="1" u="sng" dirty="0"/>
        </a:p>
        <a:p>
          <a:r>
            <a:rPr lang="es-EC" b="1" i="1" u="sng" dirty="0"/>
            <a:t>Anabolismo: </a:t>
          </a:r>
          <a:r>
            <a:rPr lang="es-EC" dirty="0"/>
            <a:t> </a:t>
          </a:r>
          <a:r>
            <a:rPr lang="es-EC" b="0" i="0" dirty="0"/>
            <a:t>utiliza energía para construir moléculas complejas (formación tejidos/ proteínas)</a:t>
          </a:r>
          <a:endParaRPr lang="es-EC" dirty="0"/>
        </a:p>
      </dgm:t>
    </dgm:pt>
    <dgm:pt modelId="{65E85F29-6EED-4D5D-AF88-951A741868D9}" type="parTrans" cxnId="{3A5412B9-ACBB-4BCD-A52D-71AE0F871C89}">
      <dgm:prSet/>
      <dgm:spPr/>
      <dgm:t>
        <a:bodyPr/>
        <a:lstStyle/>
        <a:p>
          <a:endParaRPr lang="es-EC"/>
        </a:p>
      </dgm:t>
    </dgm:pt>
    <dgm:pt modelId="{2E8EE649-1410-49AC-B62D-31DB5CB1A018}" type="sibTrans" cxnId="{3A5412B9-ACBB-4BCD-A52D-71AE0F871C89}">
      <dgm:prSet/>
      <dgm:spPr/>
      <dgm:t>
        <a:bodyPr/>
        <a:lstStyle/>
        <a:p>
          <a:endParaRPr lang="es-EC"/>
        </a:p>
      </dgm:t>
    </dgm:pt>
    <dgm:pt modelId="{63A1F6C4-24D2-47B4-AF0F-6D559CB9A544}">
      <dgm:prSet phldrT="[Texto]"/>
      <dgm:spPr/>
      <dgm:t>
        <a:bodyPr/>
        <a:lstStyle/>
        <a:p>
          <a:r>
            <a:rPr lang="es-EC" b="1" i="1" u="sng" dirty="0"/>
            <a:t>ACTIVIDADES MÉCANICAS</a:t>
          </a:r>
          <a:r>
            <a:rPr lang="es-EC" b="0" i="1" u="sng" dirty="0"/>
            <a:t>: t</a:t>
          </a:r>
          <a:r>
            <a:rPr lang="es-EC" b="0" i="0" u="none" dirty="0"/>
            <a:t>ransportar materiales. </a:t>
          </a:r>
        </a:p>
      </dgm:t>
    </dgm:pt>
    <dgm:pt modelId="{48DD145E-FEEC-49CD-8EDC-36943AA38DEB}" type="parTrans" cxnId="{C5D80B6C-75B0-46A1-B82D-ED8DA495FA36}">
      <dgm:prSet/>
      <dgm:spPr/>
      <dgm:t>
        <a:bodyPr/>
        <a:lstStyle/>
        <a:p>
          <a:endParaRPr lang="es-EC"/>
        </a:p>
      </dgm:t>
    </dgm:pt>
    <dgm:pt modelId="{060A793D-F5C6-4A9A-B08F-95429EC9BD7C}" type="sibTrans" cxnId="{C5D80B6C-75B0-46A1-B82D-ED8DA495FA36}">
      <dgm:prSet/>
      <dgm:spPr/>
      <dgm:t>
        <a:bodyPr/>
        <a:lstStyle/>
        <a:p>
          <a:endParaRPr lang="es-EC"/>
        </a:p>
      </dgm:t>
    </dgm:pt>
    <dgm:pt modelId="{95C1679B-A045-4A26-8DC0-F7AC6186E118}">
      <dgm:prSet phldrT="[Texto]"/>
      <dgm:spPr/>
      <dgm:t>
        <a:bodyPr/>
        <a:lstStyle/>
        <a:p>
          <a:r>
            <a:rPr lang="es-EC" b="1" i="1" u="sng" dirty="0"/>
            <a:t>RESPONDEN A ESTIMULOS: </a:t>
          </a:r>
          <a:r>
            <a:rPr lang="es-EC" b="0" i="0" u="none" dirty="0"/>
            <a:t>receptores a diversas sustancias </a:t>
          </a:r>
        </a:p>
      </dgm:t>
    </dgm:pt>
    <dgm:pt modelId="{2D2BE7C5-EEC0-421F-ADDF-022FD8B7F772}" type="parTrans" cxnId="{4CC13566-53AE-4457-A514-3AF22C9C5E2B}">
      <dgm:prSet/>
      <dgm:spPr/>
      <dgm:t>
        <a:bodyPr/>
        <a:lstStyle/>
        <a:p>
          <a:endParaRPr lang="es-EC"/>
        </a:p>
      </dgm:t>
    </dgm:pt>
    <dgm:pt modelId="{174D489D-002A-44C3-BCA4-0D0B356DE3BE}" type="sibTrans" cxnId="{4CC13566-53AE-4457-A514-3AF22C9C5E2B}">
      <dgm:prSet/>
      <dgm:spPr/>
      <dgm:t>
        <a:bodyPr/>
        <a:lstStyle/>
        <a:p>
          <a:endParaRPr lang="es-EC"/>
        </a:p>
      </dgm:t>
    </dgm:pt>
    <dgm:pt modelId="{2BE33FD2-7F8F-4574-9902-2D8881D464D3}" type="pres">
      <dgm:prSet presAssocID="{E5A115B8-CEBB-4AC8-900F-71C876F56048}" presName="Name0" presStyleCnt="0">
        <dgm:presLayoutVars>
          <dgm:dir/>
          <dgm:resizeHandles val="exact"/>
        </dgm:presLayoutVars>
      </dgm:prSet>
      <dgm:spPr/>
    </dgm:pt>
    <dgm:pt modelId="{BB83855C-C060-4DFC-8EE7-4B3186EF0E3A}" type="pres">
      <dgm:prSet presAssocID="{E95804C9-7C36-4648-A93B-F78FABC5046C}" presName="composite" presStyleCnt="0"/>
      <dgm:spPr/>
    </dgm:pt>
    <dgm:pt modelId="{8ABEACC1-0646-48B4-B7D2-400D0CF2640E}" type="pres">
      <dgm:prSet presAssocID="{E95804C9-7C36-4648-A93B-F78FABC5046C}" presName="rect1" presStyleLbl="trAlignAcc1" presStyleIdx="0" presStyleCnt="4">
        <dgm:presLayoutVars>
          <dgm:bulletEnabled val="1"/>
        </dgm:presLayoutVars>
      </dgm:prSet>
      <dgm:spPr/>
    </dgm:pt>
    <dgm:pt modelId="{9004383C-1D11-46A4-A886-06E93479A047}" type="pres">
      <dgm:prSet presAssocID="{E95804C9-7C36-4648-A93B-F78FABC5046C}" presName="rect2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64000" r="-64000"/>
          </a:stretch>
        </a:blipFill>
      </dgm:spPr>
    </dgm:pt>
    <dgm:pt modelId="{B581C8E2-0C04-4152-BC70-7944595BC2D6}" type="pres">
      <dgm:prSet presAssocID="{0D78A241-D678-431B-AD8D-9C7CF2D78117}" presName="sibTrans" presStyleCnt="0"/>
      <dgm:spPr/>
    </dgm:pt>
    <dgm:pt modelId="{FFD81B20-5570-4619-A989-CC61BE8735E2}" type="pres">
      <dgm:prSet presAssocID="{D0F6B1B4-E5D3-486C-9348-3FEF3C8935BA}" presName="composite" presStyleCnt="0"/>
      <dgm:spPr/>
    </dgm:pt>
    <dgm:pt modelId="{F07BBB2D-33B2-4F26-8F75-79F1512E391A}" type="pres">
      <dgm:prSet presAssocID="{D0F6B1B4-E5D3-486C-9348-3FEF3C8935BA}" presName="rect1" presStyleLbl="trAlignAcc1" presStyleIdx="1" presStyleCnt="4" custLinFactNeighborX="-911">
        <dgm:presLayoutVars>
          <dgm:bulletEnabled val="1"/>
        </dgm:presLayoutVars>
      </dgm:prSet>
      <dgm:spPr/>
    </dgm:pt>
    <dgm:pt modelId="{654D860C-A994-4E71-B82D-575C5F05E497}" type="pres">
      <dgm:prSet presAssocID="{D0F6B1B4-E5D3-486C-9348-3FEF3C8935BA}" presName="rect2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42000" r="-42000"/>
          </a:stretch>
        </a:blipFill>
      </dgm:spPr>
    </dgm:pt>
    <dgm:pt modelId="{6646C096-7A28-4768-89BE-4EF4D1457B1F}" type="pres">
      <dgm:prSet presAssocID="{2E8EE649-1410-49AC-B62D-31DB5CB1A018}" presName="sibTrans" presStyleCnt="0"/>
      <dgm:spPr/>
    </dgm:pt>
    <dgm:pt modelId="{6BA4E99B-5142-46B1-B352-AC7022FFB0A7}" type="pres">
      <dgm:prSet presAssocID="{63A1F6C4-24D2-47B4-AF0F-6D559CB9A544}" presName="composite" presStyleCnt="0"/>
      <dgm:spPr/>
    </dgm:pt>
    <dgm:pt modelId="{665D2D63-F5E5-4D29-A6E1-CEB618D3659C}" type="pres">
      <dgm:prSet presAssocID="{63A1F6C4-24D2-47B4-AF0F-6D559CB9A544}" presName="rect1" presStyleLbl="trAlignAcc1" presStyleIdx="2" presStyleCnt="4">
        <dgm:presLayoutVars>
          <dgm:bulletEnabled val="1"/>
        </dgm:presLayoutVars>
      </dgm:prSet>
      <dgm:spPr/>
    </dgm:pt>
    <dgm:pt modelId="{F43D6ABC-CEF1-4EBF-A5A4-A297D1BB88C8}" type="pres">
      <dgm:prSet presAssocID="{63A1F6C4-24D2-47B4-AF0F-6D559CB9A544}" presName="rect2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8AC41835-4073-4A7B-82FE-338E51D050FC}" type="pres">
      <dgm:prSet presAssocID="{060A793D-F5C6-4A9A-B08F-95429EC9BD7C}" presName="sibTrans" presStyleCnt="0"/>
      <dgm:spPr/>
    </dgm:pt>
    <dgm:pt modelId="{5F7ED678-F284-4228-9041-2BD1B6CC9C19}" type="pres">
      <dgm:prSet presAssocID="{95C1679B-A045-4A26-8DC0-F7AC6186E118}" presName="composite" presStyleCnt="0"/>
      <dgm:spPr/>
    </dgm:pt>
    <dgm:pt modelId="{D1977DCB-C883-4813-A039-B722AB2C8B67}" type="pres">
      <dgm:prSet presAssocID="{95C1679B-A045-4A26-8DC0-F7AC6186E118}" presName="rect1" presStyleLbl="trAlignAcc1" presStyleIdx="3" presStyleCnt="4">
        <dgm:presLayoutVars>
          <dgm:bulletEnabled val="1"/>
        </dgm:presLayoutVars>
      </dgm:prSet>
      <dgm:spPr/>
    </dgm:pt>
    <dgm:pt modelId="{D79029C9-FC6D-452D-B95B-C04C399E84DB}" type="pres">
      <dgm:prSet presAssocID="{95C1679B-A045-4A26-8DC0-F7AC6186E118}" presName="rect2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4000" r="-34000"/>
          </a:stretch>
        </a:blipFill>
      </dgm:spPr>
    </dgm:pt>
  </dgm:ptLst>
  <dgm:cxnLst>
    <dgm:cxn modelId="{59EF803E-744C-45F9-8529-8F8BCF0F7C48}" type="presOf" srcId="{95C1679B-A045-4A26-8DC0-F7AC6186E118}" destId="{D1977DCB-C883-4813-A039-B722AB2C8B67}" srcOrd="0" destOrd="0" presId="urn:microsoft.com/office/officeart/2008/layout/PictureStrips"/>
    <dgm:cxn modelId="{B9675842-04A7-42D6-8610-9521D4CEC529}" srcId="{E5A115B8-CEBB-4AC8-900F-71C876F56048}" destId="{E95804C9-7C36-4648-A93B-F78FABC5046C}" srcOrd="0" destOrd="0" parTransId="{4F76AA68-D726-44E4-B5F2-7FD882F6423C}" sibTransId="{0D78A241-D678-431B-AD8D-9C7CF2D78117}"/>
    <dgm:cxn modelId="{1C17B363-7DE5-4020-9098-BD3FB906A123}" type="presOf" srcId="{D0F6B1B4-E5D3-486C-9348-3FEF3C8935BA}" destId="{F07BBB2D-33B2-4F26-8F75-79F1512E391A}" srcOrd="0" destOrd="0" presId="urn:microsoft.com/office/officeart/2008/layout/PictureStrips"/>
    <dgm:cxn modelId="{4CC13566-53AE-4457-A514-3AF22C9C5E2B}" srcId="{E5A115B8-CEBB-4AC8-900F-71C876F56048}" destId="{95C1679B-A045-4A26-8DC0-F7AC6186E118}" srcOrd="3" destOrd="0" parTransId="{2D2BE7C5-EEC0-421F-ADDF-022FD8B7F772}" sibTransId="{174D489D-002A-44C3-BCA4-0D0B356DE3BE}"/>
    <dgm:cxn modelId="{C5D80B6C-75B0-46A1-B82D-ED8DA495FA36}" srcId="{E5A115B8-CEBB-4AC8-900F-71C876F56048}" destId="{63A1F6C4-24D2-47B4-AF0F-6D559CB9A544}" srcOrd="2" destOrd="0" parTransId="{48DD145E-FEEC-49CD-8EDC-36943AA38DEB}" sibTransId="{060A793D-F5C6-4A9A-B08F-95429EC9BD7C}"/>
    <dgm:cxn modelId="{CF1BDB59-A8EC-4165-A576-D3E40EBEBFC9}" type="presOf" srcId="{E5A115B8-CEBB-4AC8-900F-71C876F56048}" destId="{2BE33FD2-7F8F-4574-9902-2D8881D464D3}" srcOrd="0" destOrd="0" presId="urn:microsoft.com/office/officeart/2008/layout/PictureStrips"/>
    <dgm:cxn modelId="{786B249F-AAFD-499E-A5B1-ECAD551F664E}" type="presOf" srcId="{E95804C9-7C36-4648-A93B-F78FABC5046C}" destId="{8ABEACC1-0646-48B4-B7D2-400D0CF2640E}" srcOrd="0" destOrd="0" presId="urn:microsoft.com/office/officeart/2008/layout/PictureStrips"/>
    <dgm:cxn modelId="{3A5412B9-ACBB-4BCD-A52D-71AE0F871C89}" srcId="{E5A115B8-CEBB-4AC8-900F-71C876F56048}" destId="{D0F6B1B4-E5D3-486C-9348-3FEF3C8935BA}" srcOrd="1" destOrd="0" parTransId="{65E85F29-6EED-4D5D-AF88-951A741868D9}" sibTransId="{2E8EE649-1410-49AC-B62D-31DB5CB1A018}"/>
    <dgm:cxn modelId="{E1101FD0-4C7F-4B7C-9F56-3AB1D3D50EB7}" type="presOf" srcId="{63A1F6C4-24D2-47B4-AF0F-6D559CB9A544}" destId="{665D2D63-F5E5-4D29-A6E1-CEB618D3659C}" srcOrd="0" destOrd="0" presId="urn:microsoft.com/office/officeart/2008/layout/PictureStrips"/>
    <dgm:cxn modelId="{7AA02E9B-B72C-49EB-BD88-110AB40DD305}" type="presParOf" srcId="{2BE33FD2-7F8F-4574-9902-2D8881D464D3}" destId="{BB83855C-C060-4DFC-8EE7-4B3186EF0E3A}" srcOrd="0" destOrd="0" presId="urn:microsoft.com/office/officeart/2008/layout/PictureStrips"/>
    <dgm:cxn modelId="{703FB957-5182-4A5F-BA9E-752DB63B46EC}" type="presParOf" srcId="{BB83855C-C060-4DFC-8EE7-4B3186EF0E3A}" destId="{8ABEACC1-0646-48B4-B7D2-400D0CF2640E}" srcOrd="0" destOrd="0" presId="urn:microsoft.com/office/officeart/2008/layout/PictureStrips"/>
    <dgm:cxn modelId="{E99246BD-A58F-4A92-805E-30A1CC59DC11}" type="presParOf" srcId="{BB83855C-C060-4DFC-8EE7-4B3186EF0E3A}" destId="{9004383C-1D11-46A4-A886-06E93479A047}" srcOrd="1" destOrd="0" presId="urn:microsoft.com/office/officeart/2008/layout/PictureStrips"/>
    <dgm:cxn modelId="{52A745CB-709F-4C6B-A6E2-0B07B4F586B3}" type="presParOf" srcId="{2BE33FD2-7F8F-4574-9902-2D8881D464D3}" destId="{B581C8E2-0C04-4152-BC70-7944595BC2D6}" srcOrd="1" destOrd="0" presId="urn:microsoft.com/office/officeart/2008/layout/PictureStrips"/>
    <dgm:cxn modelId="{F999EE3B-3474-4A02-B89C-BD04F819A6C4}" type="presParOf" srcId="{2BE33FD2-7F8F-4574-9902-2D8881D464D3}" destId="{FFD81B20-5570-4619-A989-CC61BE8735E2}" srcOrd="2" destOrd="0" presId="urn:microsoft.com/office/officeart/2008/layout/PictureStrips"/>
    <dgm:cxn modelId="{C38583ED-5398-472E-88E7-B77C474631F0}" type="presParOf" srcId="{FFD81B20-5570-4619-A989-CC61BE8735E2}" destId="{F07BBB2D-33B2-4F26-8F75-79F1512E391A}" srcOrd="0" destOrd="0" presId="urn:microsoft.com/office/officeart/2008/layout/PictureStrips"/>
    <dgm:cxn modelId="{18678663-91F5-44AE-B0F4-143644B924AC}" type="presParOf" srcId="{FFD81B20-5570-4619-A989-CC61BE8735E2}" destId="{654D860C-A994-4E71-B82D-575C5F05E497}" srcOrd="1" destOrd="0" presId="urn:microsoft.com/office/officeart/2008/layout/PictureStrips"/>
    <dgm:cxn modelId="{A3CA044F-11C6-4C8C-9B2A-F6574EDA083A}" type="presParOf" srcId="{2BE33FD2-7F8F-4574-9902-2D8881D464D3}" destId="{6646C096-7A28-4768-89BE-4EF4D1457B1F}" srcOrd="3" destOrd="0" presId="urn:microsoft.com/office/officeart/2008/layout/PictureStrips"/>
    <dgm:cxn modelId="{3AF70E53-4EDE-4A1A-B5F3-8B42565B0E77}" type="presParOf" srcId="{2BE33FD2-7F8F-4574-9902-2D8881D464D3}" destId="{6BA4E99B-5142-46B1-B352-AC7022FFB0A7}" srcOrd="4" destOrd="0" presId="urn:microsoft.com/office/officeart/2008/layout/PictureStrips"/>
    <dgm:cxn modelId="{9A007B95-93FD-47E4-823C-17F118DAD178}" type="presParOf" srcId="{6BA4E99B-5142-46B1-B352-AC7022FFB0A7}" destId="{665D2D63-F5E5-4D29-A6E1-CEB618D3659C}" srcOrd="0" destOrd="0" presId="urn:microsoft.com/office/officeart/2008/layout/PictureStrips"/>
    <dgm:cxn modelId="{5EAF497A-2442-4A16-96A4-7C857FBE4465}" type="presParOf" srcId="{6BA4E99B-5142-46B1-B352-AC7022FFB0A7}" destId="{F43D6ABC-CEF1-4EBF-A5A4-A297D1BB88C8}" srcOrd="1" destOrd="0" presId="urn:microsoft.com/office/officeart/2008/layout/PictureStrips"/>
    <dgm:cxn modelId="{8FFB26EC-D61D-4233-9701-63B7324F7235}" type="presParOf" srcId="{2BE33FD2-7F8F-4574-9902-2D8881D464D3}" destId="{8AC41835-4073-4A7B-82FE-338E51D050FC}" srcOrd="5" destOrd="0" presId="urn:microsoft.com/office/officeart/2008/layout/PictureStrips"/>
    <dgm:cxn modelId="{8AA2BEB3-8771-4BC9-BFD1-8E43ECC6096A}" type="presParOf" srcId="{2BE33FD2-7F8F-4574-9902-2D8881D464D3}" destId="{5F7ED678-F284-4228-9041-2BD1B6CC9C19}" srcOrd="6" destOrd="0" presId="urn:microsoft.com/office/officeart/2008/layout/PictureStrips"/>
    <dgm:cxn modelId="{A0806F7A-8696-4FFC-9BE9-22CCCF1F4A96}" type="presParOf" srcId="{5F7ED678-F284-4228-9041-2BD1B6CC9C19}" destId="{D1977DCB-C883-4813-A039-B722AB2C8B67}" srcOrd="0" destOrd="0" presId="urn:microsoft.com/office/officeart/2008/layout/PictureStrips"/>
    <dgm:cxn modelId="{AC61C216-694C-41B1-8FD9-BF798526E65F}" type="presParOf" srcId="{5F7ED678-F284-4228-9041-2BD1B6CC9C19}" destId="{D79029C9-FC6D-452D-B95B-C04C399E84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6E324-02BA-4671-A4C9-36E848743324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2AB86E1-3A60-4AB9-AE55-0DD1CDE15406}">
      <dgm:prSet phldrT="[Texto]"/>
      <dgm:spPr/>
      <dgm:t>
        <a:bodyPr/>
        <a:lstStyle/>
        <a:p>
          <a:pPr>
            <a:buNone/>
          </a:pPr>
          <a:r>
            <a:rPr lang="es-EC" u="sng" dirty="0">
              <a:latin typeface="Comic Sans MS" panose="030F0702030302020204" pitchFamily="66" charset="0"/>
            </a:rPr>
            <a:t>Proviene del griego </a:t>
          </a:r>
          <a:r>
            <a:rPr lang="es-EC" u="sng" dirty="0" err="1">
              <a:latin typeface="Comic Sans MS" panose="030F0702030302020204" pitchFamily="66" charset="0"/>
            </a:rPr>
            <a:t>Prokaryota</a:t>
          </a:r>
          <a:r>
            <a:rPr lang="es-EC" u="sng" dirty="0">
              <a:latin typeface="Comic Sans MS" panose="030F0702030302020204" pitchFamily="66" charset="0"/>
            </a:rPr>
            <a:t> antes del núcleo</a:t>
          </a:r>
          <a:endParaRPr lang="es-EC" dirty="0">
            <a:latin typeface="Comic Sans MS" panose="030F0702030302020204" pitchFamily="66" charset="0"/>
          </a:endParaRPr>
        </a:p>
      </dgm:t>
    </dgm:pt>
    <dgm:pt modelId="{2F9BDF78-90CA-4AFA-9A93-8500221B512F}" type="parTrans" cxnId="{3BFB3500-1B8E-4442-8F34-5243E04BD68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F8F18881-091E-4411-954F-5AC53C13BA07}" type="sibTrans" cxnId="{3BFB3500-1B8E-4442-8F34-5243E04BD68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28C1F4A9-5672-4D01-9041-AC5458A912EF}">
      <dgm:prSet phldrT="[Texto]"/>
      <dgm:spPr/>
      <dgm:t>
        <a:bodyPr/>
        <a:lstStyle/>
        <a:p>
          <a:pPr>
            <a:buNone/>
          </a:pPr>
          <a:r>
            <a:rPr lang="es-EC" dirty="0">
              <a:latin typeface="Comic Sans MS" panose="030F0702030302020204" pitchFamily="66" charset="0"/>
            </a:rPr>
            <a:t> Aparecieron en </a:t>
          </a:r>
          <a:r>
            <a:rPr lang="es-EC" b="1" i="1" dirty="0">
              <a:latin typeface="Comic Sans MS" panose="030F0702030302020204" pitchFamily="66" charset="0"/>
            </a:rPr>
            <a:t>rocas</a:t>
          </a:r>
          <a:r>
            <a:rPr lang="es-EC" dirty="0">
              <a:latin typeface="Comic Sans MS" panose="030F0702030302020204" pitchFamily="66" charset="0"/>
            </a:rPr>
            <a:t> aproximadamente hace 2 700 millones de años</a:t>
          </a:r>
        </a:p>
      </dgm:t>
    </dgm:pt>
    <dgm:pt modelId="{AC364D1E-F512-4DDB-9FA5-C5D362D215BA}" type="parTrans" cxnId="{E5FF02F6-C1BD-485E-9D2F-61EFD61EF8F4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B3161CE2-64B3-4819-B1CD-394DA8A74211}" type="sibTrans" cxnId="{E5FF02F6-C1BD-485E-9D2F-61EFD61EF8F4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348EFF01-9D2B-444D-93A8-E55788919E1B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Cianobacteria, 2 400 millones de años, aparece el O2.</a:t>
          </a:r>
        </a:p>
      </dgm:t>
    </dgm:pt>
    <dgm:pt modelId="{638B1FCC-F59C-43CA-BD0D-B053603A81A9}" type="parTrans" cxnId="{8386109D-749E-4142-B835-F266E8356CB5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59BC38C8-AEEA-4151-B3C8-4F3A1140ECE8}" type="sibTrans" cxnId="{8386109D-749E-4142-B835-F266E8356CB5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765305DF-DCAF-423A-9A45-6AB199641F17}">
      <dgm:prSet phldrT="[Texto]"/>
      <dgm:spPr/>
      <dgm:t>
        <a:bodyPr/>
        <a:lstStyle/>
        <a:p>
          <a:pPr algn="ctr"/>
          <a:r>
            <a:rPr lang="es-EC" dirty="0">
              <a:latin typeface="Comic Sans MS" panose="030F0702030302020204" pitchFamily="66" charset="0"/>
            </a:rPr>
            <a:t>Dividen  en:</a:t>
          </a:r>
        </a:p>
        <a:p>
          <a:pPr algn="l"/>
          <a:r>
            <a:rPr lang="es-EC" dirty="0">
              <a:latin typeface="Comic Sans MS" panose="030F0702030302020204" pitchFamily="66" charset="0"/>
            </a:rPr>
            <a:t> </a:t>
          </a:r>
          <a:r>
            <a:rPr lang="es-EC" i="1" u="sng" dirty="0">
              <a:latin typeface="Comic Sans MS" panose="030F0702030302020204" pitchFamily="66" charset="0"/>
            </a:rPr>
            <a:t>Archaea</a:t>
          </a:r>
          <a:r>
            <a:rPr lang="es-EC" dirty="0">
              <a:latin typeface="Comic Sans MS" panose="030F0702030302020204" pitchFamily="66" charset="0"/>
            </a:rPr>
            <a:t>(arqueobacteria)</a:t>
          </a:r>
        </a:p>
        <a:p>
          <a:pPr algn="l"/>
          <a:r>
            <a:rPr lang="es-EC" i="1" u="sng" dirty="0">
              <a:latin typeface="Comic Sans MS" panose="030F0702030302020204" pitchFamily="66" charset="0"/>
            </a:rPr>
            <a:t> Bacteria</a:t>
          </a:r>
          <a:r>
            <a:rPr lang="es-EC" dirty="0">
              <a:latin typeface="Comic Sans MS" panose="030F0702030302020204" pitchFamily="66" charset="0"/>
            </a:rPr>
            <a:t> (o eubacteria)</a:t>
          </a:r>
        </a:p>
      </dgm:t>
    </dgm:pt>
    <dgm:pt modelId="{AA3155ED-1947-4012-83E5-94DC8F03D06F}" type="parTrans" cxnId="{C37D03CB-A999-4C1D-B9C9-EE1438806A4A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22349EE3-69F6-4D87-A627-9C720D703F70}" type="sibTrans" cxnId="{C37D03CB-A999-4C1D-B9C9-EE1438806A4A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79648504-7BFC-4E50-84B6-1A53B10CC987}" type="pres">
      <dgm:prSet presAssocID="{CA66E324-02BA-4671-A4C9-36E848743324}" presName="diagram" presStyleCnt="0">
        <dgm:presLayoutVars>
          <dgm:dir/>
          <dgm:resizeHandles val="exact"/>
        </dgm:presLayoutVars>
      </dgm:prSet>
      <dgm:spPr/>
    </dgm:pt>
    <dgm:pt modelId="{F0409400-CB6F-4DC4-9E05-C6928D96C93A}" type="pres">
      <dgm:prSet presAssocID="{A2AB86E1-3A60-4AB9-AE55-0DD1CDE15406}" presName="node" presStyleLbl="node1" presStyleIdx="0" presStyleCnt="4">
        <dgm:presLayoutVars>
          <dgm:bulletEnabled val="1"/>
        </dgm:presLayoutVars>
      </dgm:prSet>
      <dgm:spPr/>
    </dgm:pt>
    <dgm:pt modelId="{BD7EAAA7-9E59-42F4-B9A0-5165AF0458B6}" type="pres">
      <dgm:prSet presAssocID="{F8F18881-091E-4411-954F-5AC53C13BA07}" presName="sibTrans" presStyleCnt="0"/>
      <dgm:spPr/>
    </dgm:pt>
    <dgm:pt modelId="{FFD531B5-2B2A-4217-AFB1-D207B50B4A34}" type="pres">
      <dgm:prSet presAssocID="{28C1F4A9-5672-4D01-9041-AC5458A912EF}" presName="node" presStyleLbl="node1" presStyleIdx="1" presStyleCnt="4">
        <dgm:presLayoutVars>
          <dgm:bulletEnabled val="1"/>
        </dgm:presLayoutVars>
      </dgm:prSet>
      <dgm:spPr/>
    </dgm:pt>
    <dgm:pt modelId="{BBBE9F74-2E5F-4785-AC78-F84DB63D0416}" type="pres">
      <dgm:prSet presAssocID="{B3161CE2-64B3-4819-B1CD-394DA8A74211}" presName="sibTrans" presStyleCnt="0"/>
      <dgm:spPr/>
    </dgm:pt>
    <dgm:pt modelId="{79D1C1F7-5D4D-454C-9CC6-DBA58A2950B3}" type="pres">
      <dgm:prSet presAssocID="{348EFF01-9D2B-444D-93A8-E55788919E1B}" presName="node" presStyleLbl="node1" presStyleIdx="2" presStyleCnt="4">
        <dgm:presLayoutVars>
          <dgm:bulletEnabled val="1"/>
        </dgm:presLayoutVars>
      </dgm:prSet>
      <dgm:spPr/>
    </dgm:pt>
    <dgm:pt modelId="{96B059F1-3DCC-4527-913B-3592F00B5829}" type="pres">
      <dgm:prSet presAssocID="{59BC38C8-AEEA-4151-B3C8-4F3A1140ECE8}" presName="sibTrans" presStyleCnt="0"/>
      <dgm:spPr/>
    </dgm:pt>
    <dgm:pt modelId="{F1DC59C5-F036-41E5-B344-1E7C03CE3203}" type="pres">
      <dgm:prSet presAssocID="{765305DF-DCAF-423A-9A45-6AB199641F17}" presName="node" presStyleLbl="node1" presStyleIdx="3" presStyleCnt="4" custScaleX="124694">
        <dgm:presLayoutVars>
          <dgm:bulletEnabled val="1"/>
        </dgm:presLayoutVars>
      </dgm:prSet>
      <dgm:spPr/>
    </dgm:pt>
  </dgm:ptLst>
  <dgm:cxnLst>
    <dgm:cxn modelId="{3BFB3500-1B8E-4442-8F34-5243E04BD681}" srcId="{CA66E324-02BA-4671-A4C9-36E848743324}" destId="{A2AB86E1-3A60-4AB9-AE55-0DD1CDE15406}" srcOrd="0" destOrd="0" parTransId="{2F9BDF78-90CA-4AFA-9A93-8500221B512F}" sibTransId="{F8F18881-091E-4411-954F-5AC53C13BA07}"/>
    <dgm:cxn modelId="{8AA2FA02-3796-4C42-9FC0-817C52F9F44C}" type="presOf" srcId="{A2AB86E1-3A60-4AB9-AE55-0DD1CDE15406}" destId="{F0409400-CB6F-4DC4-9E05-C6928D96C93A}" srcOrd="0" destOrd="0" presId="urn:microsoft.com/office/officeart/2005/8/layout/default"/>
    <dgm:cxn modelId="{A3D0EF55-390F-4AD9-BA88-D442B04BEBC0}" type="presOf" srcId="{765305DF-DCAF-423A-9A45-6AB199641F17}" destId="{F1DC59C5-F036-41E5-B344-1E7C03CE3203}" srcOrd="0" destOrd="0" presId="urn:microsoft.com/office/officeart/2005/8/layout/default"/>
    <dgm:cxn modelId="{FAB40290-A285-424D-9D82-4A2D0B7D9E07}" type="presOf" srcId="{28C1F4A9-5672-4D01-9041-AC5458A912EF}" destId="{FFD531B5-2B2A-4217-AFB1-D207B50B4A34}" srcOrd="0" destOrd="0" presId="urn:microsoft.com/office/officeart/2005/8/layout/default"/>
    <dgm:cxn modelId="{8386109D-749E-4142-B835-F266E8356CB5}" srcId="{CA66E324-02BA-4671-A4C9-36E848743324}" destId="{348EFF01-9D2B-444D-93A8-E55788919E1B}" srcOrd="2" destOrd="0" parTransId="{638B1FCC-F59C-43CA-BD0D-B053603A81A9}" sibTransId="{59BC38C8-AEEA-4151-B3C8-4F3A1140ECE8}"/>
    <dgm:cxn modelId="{C37D03CB-A999-4C1D-B9C9-EE1438806A4A}" srcId="{CA66E324-02BA-4671-A4C9-36E848743324}" destId="{765305DF-DCAF-423A-9A45-6AB199641F17}" srcOrd="3" destOrd="0" parTransId="{AA3155ED-1947-4012-83E5-94DC8F03D06F}" sibTransId="{22349EE3-69F6-4D87-A627-9C720D703F70}"/>
    <dgm:cxn modelId="{8A138CE9-0BD9-4B45-9985-0C2B8E258439}" type="presOf" srcId="{CA66E324-02BA-4671-A4C9-36E848743324}" destId="{79648504-7BFC-4E50-84B6-1A53B10CC987}" srcOrd="0" destOrd="0" presId="urn:microsoft.com/office/officeart/2005/8/layout/default"/>
    <dgm:cxn modelId="{E5FF02F6-C1BD-485E-9D2F-61EFD61EF8F4}" srcId="{CA66E324-02BA-4671-A4C9-36E848743324}" destId="{28C1F4A9-5672-4D01-9041-AC5458A912EF}" srcOrd="1" destOrd="0" parTransId="{AC364D1E-F512-4DDB-9FA5-C5D362D215BA}" sibTransId="{B3161CE2-64B3-4819-B1CD-394DA8A74211}"/>
    <dgm:cxn modelId="{E62FAAFE-4566-4A7E-B6D0-01E5BFF3ECC7}" type="presOf" srcId="{348EFF01-9D2B-444D-93A8-E55788919E1B}" destId="{79D1C1F7-5D4D-454C-9CC6-DBA58A2950B3}" srcOrd="0" destOrd="0" presId="urn:microsoft.com/office/officeart/2005/8/layout/default"/>
    <dgm:cxn modelId="{AFC4CE62-7491-4D26-ADD6-048ABED2B553}" type="presParOf" srcId="{79648504-7BFC-4E50-84B6-1A53B10CC987}" destId="{F0409400-CB6F-4DC4-9E05-C6928D96C93A}" srcOrd="0" destOrd="0" presId="urn:microsoft.com/office/officeart/2005/8/layout/default"/>
    <dgm:cxn modelId="{36703B59-47B4-4479-8021-AE7C36329C5D}" type="presParOf" srcId="{79648504-7BFC-4E50-84B6-1A53B10CC987}" destId="{BD7EAAA7-9E59-42F4-B9A0-5165AF0458B6}" srcOrd="1" destOrd="0" presId="urn:microsoft.com/office/officeart/2005/8/layout/default"/>
    <dgm:cxn modelId="{098698EB-EF62-4549-8E06-88F620F99D1A}" type="presParOf" srcId="{79648504-7BFC-4E50-84B6-1A53B10CC987}" destId="{FFD531B5-2B2A-4217-AFB1-D207B50B4A34}" srcOrd="2" destOrd="0" presId="urn:microsoft.com/office/officeart/2005/8/layout/default"/>
    <dgm:cxn modelId="{4AB4B105-62FE-4775-B9B2-4C7CFE1F07B6}" type="presParOf" srcId="{79648504-7BFC-4E50-84B6-1A53B10CC987}" destId="{BBBE9F74-2E5F-4785-AC78-F84DB63D0416}" srcOrd="3" destOrd="0" presId="urn:microsoft.com/office/officeart/2005/8/layout/default"/>
    <dgm:cxn modelId="{AA2EE3B3-3EED-46C1-86AA-14B67D011E47}" type="presParOf" srcId="{79648504-7BFC-4E50-84B6-1A53B10CC987}" destId="{79D1C1F7-5D4D-454C-9CC6-DBA58A2950B3}" srcOrd="4" destOrd="0" presId="urn:microsoft.com/office/officeart/2005/8/layout/default"/>
    <dgm:cxn modelId="{C8B03744-1DB4-47FC-A383-B086D9BFAA7D}" type="presParOf" srcId="{79648504-7BFC-4E50-84B6-1A53B10CC987}" destId="{96B059F1-3DCC-4527-913B-3592F00B5829}" srcOrd="5" destOrd="0" presId="urn:microsoft.com/office/officeart/2005/8/layout/default"/>
    <dgm:cxn modelId="{C8AD89F4-68C9-42FF-A4BC-2301FE955429}" type="presParOf" srcId="{79648504-7BFC-4E50-84B6-1A53B10CC987}" destId="{F1DC59C5-F036-41E5-B344-1E7C03CE32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F4AD7-8A69-4E3B-B6FC-8DEA236B8F0C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4889860-75C2-4327-AA27-03AEB79D20F5}">
      <dgm:prSet phldrT="[Texto]"/>
      <dgm:spPr/>
      <dgm:t>
        <a:bodyPr/>
        <a:lstStyle/>
        <a:p>
          <a:r>
            <a:rPr lang="es-EC" dirty="0"/>
            <a:t>Archaea </a:t>
          </a:r>
        </a:p>
      </dgm:t>
    </dgm:pt>
    <dgm:pt modelId="{E2942442-4332-4E65-937E-304D0891AACB}" type="parTrans" cxnId="{79277676-457B-4F77-9DC9-386ADE36A5E6}">
      <dgm:prSet/>
      <dgm:spPr/>
      <dgm:t>
        <a:bodyPr/>
        <a:lstStyle/>
        <a:p>
          <a:endParaRPr lang="es-EC"/>
        </a:p>
      </dgm:t>
    </dgm:pt>
    <dgm:pt modelId="{6CB74CE1-3DD7-43AC-85F4-C3C4BF11602F}" type="sibTrans" cxnId="{79277676-457B-4F77-9DC9-386ADE36A5E6}">
      <dgm:prSet/>
      <dgm:spPr/>
      <dgm:t>
        <a:bodyPr/>
        <a:lstStyle/>
        <a:p>
          <a:endParaRPr lang="es-EC"/>
        </a:p>
      </dgm:t>
    </dgm:pt>
    <dgm:pt modelId="{529A4556-AED8-4BD2-B2AE-A1815DF97BE5}">
      <dgm:prSet phldrT="[Texto]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s-EC" b="1" dirty="0"/>
            <a:t>Metanógenos: </a:t>
          </a:r>
          <a:r>
            <a:rPr lang="es-EC" dirty="0"/>
            <a:t>convertir gases de CO2 y de H2 en gas metano (CH4)] </a:t>
          </a:r>
        </a:p>
      </dgm:t>
    </dgm:pt>
    <dgm:pt modelId="{4C1B2B53-B522-4ACA-B71B-809F5E5E6CBA}" type="parTrans" cxnId="{F52162F1-3EE8-4986-A758-53BBE6213E64}">
      <dgm:prSet/>
      <dgm:spPr/>
      <dgm:t>
        <a:bodyPr/>
        <a:lstStyle/>
        <a:p>
          <a:endParaRPr lang="es-EC"/>
        </a:p>
      </dgm:t>
    </dgm:pt>
    <dgm:pt modelId="{6C8FCD81-26DC-43CD-A40B-2AEA1232D42A}" type="sibTrans" cxnId="{F52162F1-3EE8-4986-A758-53BBE6213E64}">
      <dgm:prSet/>
      <dgm:spPr/>
      <dgm:t>
        <a:bodyPr/>
        <a:lstStyle/>
        <a:p>
          <a:endParaRPr lang="es-EC"/>
        </a:p>
      </dgm:t>
    </dgm:pt>
    <dgm:pt modelId="{CEB6820F-E73F-4A2D-9AA1-1FC6D9FFD3DE}">
      <dgm:prSet phldrT="[Texto]"/>
      <dgm:spPr/>
      <dgm:t>
        <a:bodyPr/>
        <a:lstStyle/>
        <a:p>
          <a:pPr>
            <a:buNone/>
          </a:pPr>
          <a:r>
            <a:rPr lang="es-EC" b="1" dirty="0"/>
            <a:t>-Halófilos: </a:t>
          </a:r>
          <a:r>
            <a:rPr lang="es-EC" dirty="0"/>
            <a:t>procariotas que viven en ambientes extremadamente salinos</a:t>
          </a:r>
        </a:p>
      </dgm:t>
    </dgm:pt>
    <dgm:pt modelId="{D9D634E1-FBC9-4662-BBCF-E3B2809FFC62}" type="parTrans" cxnId="{A4538122-5AB0-44E5-B915-1208A33A0B2C}">
      <dgm:prSet/>
      <dgm:spPr/>
      <dgm:t>
        <a:bodyPr/>
        <a:lstStyle/>
        <a:p>
          <a:endParaRPr lang="es-EC"/>
        </a:p>
      </dgm:t>
    </dgm:pt>
    <dgm:pt modelId="{7C5607AE-9995-4029-A956-82B3EE8A7C06}" type="sibTrans" cxnId="{A4538122-5AB0-44E5-B915-1208A33A0B2C}">
      <dgm:prSet/>
      <dgm:spPr/>
      <dgm:t>
        <a:bodyPr/>
        <a:lstStyle/>
        <a:p>
          <a:endParaRPr lang="es-EC"/>
        </a:p>
      </dgm:t>
    </dgm:pt>
    <dgm:pt modelId="{7193510D-0503-4B6B-A5D6-D9DAF06742C5}">
      <dgm:prSet phldrT="[Texto]"/>
      <dgm:spPr/>
      <dgm:t>
        <a:bodyPr/>
        <a:lstStyle/>
        <a:p>
          <a:pPr>
            <a:buNone/>
          </a:pPr>
          <a:r>
            <a:rPr lang="es-EC" b="1" dirty="0"/>
            <a:t>-Acidófilos: </a:t>
          </a:r>
          <a:r>
            <a:rPr lang="es-EC" dirty="0"/>
            <a:t>procariotas afines al acido que prosperan a un pH tan bajo como 0</a:t>
          </a:r>
        </a:p>
      </dgm:t>
    </dgm:pt>
    <dgm:pt modelId="{AA5F254E-9641-4EED-A497-18B61D00A1D4}" type="parTrans" cxnId="{E91EA387-27CE-49B3-AC0A-E8533BF36952}">
      <dgm:prSet/>
      <dgm:spPr/>
      <dgm:t>
        <a:bodyPr/>
        <a:lstStyle/>
        <a:p>
          <a:endParaRPr lang="es-EC"/>
        </a:p>
      </dgm:t>
    </dgm:pt>
    <dgm:pt modelId="{B8AA3EC9-C3F9-480A-B19C-58ABA30A8CCD}" type="sibTrans" cxnId="{E91EA387-27CE-49B3-AC0A-E8533BF36952}">
      <dgm:prSet/>
      <dgm:spPr/>
      <dgm:t>
        <a:bodyPr/>
        <a:lstStyle/>
        <a:p>
          <a:endParaRPr lang="es-EC"/>
        </a:p>
      </dgm:t>
    </dgm:pt>
    <dgm:pt modelId="{70CF14FE-0380-4B86-B5F1-5A0DAF022144}">
      <dgm:prSet phldrT="[Texto]"/>
      <dgm:spPr/>
      <dgm:t>
        <a:bodyPr/>
        <a:lstStyle/>
        <a:p>
          <a:r>
            <a:rPr lang="es-EC" dirty="0"/>
            <a:t>Bacteria </a:t>
          </a:r>
        </a:p>
      </dgm:t>
    </dgm:pt>
    <dgm:pt modelId="{7DDFB6DF-8221-4A98-B3A0-23017DADB04B}" type="parTrans" cxnId="{5BEC80C7-0CEB-4439-959B-8D3305CB9345}">
      <dgm:prSet/>
      <dgm:spPr/>
      <dgm:t>
        <a:bodyPr/>
        <a:lstStyle/>
        <a:p>
          <a:endParaRPr lang="es-EC"/>
        </a:p>
      </dgm:t>
    </dgm:pt>
    <dgm:pt modelId="{20F84FE5-00B0-446E-B6EE-6279361A44FA}" type="sibTrans" cxnId="{5BEC80C7-0CEB-4439-959B-8D3305CB9345}">
      <dgm:prSet/>
      <dgm:spPr/>
      <dgm:t>
        <a:bodyPr/>
        <a:lstStyle/>
        <a:p>
          <a:endParaRPr lang="es-EC"/>
        </a:p>
      </dgm:t>
    </dgm:pt>
    <dgm:pt modelId="{14623138-7267-4A6F-AD1A-C8449EBA33AA}">
      <dgm:prSet phldrT="[Texto]"/>
      <dgm:spPr/>
      <dgm:t>
        <a:bodyPr/>
        <a:lstStyle/>
        <a:p>
          <a:r>
            <a:rPr lang="es-EC" dirty="0"/>
            <a:t>Cianobacterias: </a:t>
          </a:r>
        </a:p>
      </dgm:t>
    </dgm:pt>
    <dgm:pt modelId="{EC87C5F3-9685-4E21-B32F-877D245E149A}" type="parTrans" cxnId="{60ABC52B-E808-4CC9-8F6C-719C67E8F7C1}">
      <dgm:prSet/>
      <dgm:spPr/>
      <dgm:t>
        <a:bodyPr/>
        <a:lstStyle/>
        <a:p>
          <a:endParaRPr lang="es-EC"/>
        </a:p>
      </dgm:t>
    </dgm:pt>
    <dgm:pt modelId="{B69F65FA-C6E7-4E1C-B78F-3FA617CF19BE}" type="sibTrans" cxnId="{60ABC52B-E808-4CC9-8F6C-719C67E8F7C1}">
      <dgm:prSet/>
      <dgm:spPr/>
      <dgm:t>
        <a:bodyPr/>
        <a:lstStyle/>
        <a:p>
          <a:endParaRPr lang="es-EC"/>
        </a:p>
      </dgm:t>
    </dgm:pt>
    <dgm:pt modelId="{3D65C280-A6A0-4D1B-81A7-815430113E7B}">
      <dgm:prSet phldrT="[Texto]"/>
      <dgm:spPr/>
      <dgm:t>
        <a:bodyPr/>
        <a:lstStyle/>
        <a:p>
          <a:pPr>
            <a:buNone/>
          </a:pPr>
          <a:r>
            <a:rPr lang="es-EC" b="1" dirty="0"/>
            <a:t>-Termófilos: </a:t>
          </a:r>
          <a:r>
            <a:rPr lang="es-EC" dirty="0"/>
            <a:t>procariotas que viven a temperaturas muy altas (</a:t>
          </a:r>
          <a:r>
            <a:rPr lang="es-EC" u="sng" dirty="0"/>
            <a:t>cepa 121)</a:t>
          </a:r>
          <a:endParaRPr lang="es-EC" dirty="0"/>
        </a:p>
      </dgm:t>
    </dgm:pt>
    <dgm:pt modelId="{D7C04DFC-3F89-4600-9BB2-30B0F2FB7E19}" type="parTrans" cxnId="{B0627D2D-1DC2-4337-80CC-6A349F8369FF}">
      <dgm:prSet/>
      <dgm:spPr/>
      <dgm:t>
        <a:bodyPr/>
        <a:lstStyle/>
        <a:p>
          <a:endParaRPr lang="es-EC"/>
        </a:p>
      </dgm:t>
    </dgm:pt>
    <dgm:pt modelId="{EBFBCC6F-96DB-45DC-BBF1-7CC92955794F}" type="sibTrans" cxnId="{B0627D2D-1DC2-4337-80CC-6A349F8369FF}">
      <dgm:prSet/>
      <dgm:spPr/>
      <dgm:t>
        <a:bodyPr/>
        <a:lstStyle/>
        <a:p>
          <a:endParaRPr lang="es-EC"/>
        </a:p>
      </dgm:t>
    </dgm:pt>
    <dgm:pt modelId="{75AEFC75-ECB5-4F1D-B167-5A1C1F994762}">
      <dgm:prSet phldrT="[Texto]"/>
      <dgm:spPr/>
      <dgm:t>
        <a:bodyPr/>
        <a:lstStyle/>
        <a:p>
          <a:pPr>
            <a:buFont typeface="Calibri" panose="020F0502020204030204" pitchFamily="34" charset="0"/>
            <a:buChar char="-"/>
          </a:pPr>
          <a:endParaRPr lang="es-EC" dirty="0"/>
        </a:p>
      </dgm:t>
    </dgm:pt>
    <dgm:pt modelId="{969109C7-B9FF-49DA-B69E-13D692ECBB10}" type="parTrans" cxnId="{85A19714-38FE-4B53-B042-AA0FE0AB797E}">
      <dgm:prSet/>
      <dgm:spPr/>
      <dgm:t>
        <a:bodyPr/>
        <a:lstStyle/>
        <a:p>
          <a:endParaRPr lang="es-EC"/>
        </a:p>
      </dgm:t>
    </dgm:pt>
    <dgm:pt modelId="{DCC69710-89EE-4122-934F-3161BF6565C9}" type="sibTrans" cxnId="{85A19714-38FE-4B53-B042-AA0FE0AB797E}">
      <dgm:prSet/>
      <dgm:spPr/>
      <dgm:t>
        <a:bodyPr/>
        <a:lstStyle/>
        <a:p>
          <a:endParaRPr lang="es-EC"/>
        </a:p>
      </dgm:t>
    </dgm:pt>
    <dgm:pt modelId="{45FE1378-3A24-4D5A-8100-63BB5D9BEAC7}">
      <dgm:prSet phldrT="[Texto]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s-EC" dirty="0"/>
            <a:t>Pueden sobrevivir con pocos recursos</a:t>
          </a:r>
          <a:r>
            <a:rPr lang="es-EC" i="1" dirty="0"/>
            <a:t>, luz, N2, CO2 y H2O.</a:t>
          </a:r>
          <a:endParaRPr lang="es-EC" dirty="0"/>
        </a:p>
      </dgm:t>
    </dgm:pt>
    <dgm:pt modelId="{3E7C8FB0-907C-4B3B-9DAF-21B3E694C624}" type="parTrans" cxnId="{4D91807B-CB3C-49A9-ABF7-CAD9679D43A2}">
      <dgm:prSet/>
      <dgm:spPr/>
      <dgm:t>
        <a:bodyPr/>
        <a:lstStyle/>
        <a:p>
          <a:endParaRPr lang="es-EC"/>
        </a:p>
      </dgm:t>
    </dgm:pt>
    <dgm:pt modelId="{0565963A-EEA9-4D18-A65E-DF18C98C57D0}" type="sibTrans" cxnId="{4D91807B-CB3C-49A9-ABF7-CAD9679D43A2}">
      <dgm:prSet/>
      <dgm:spPr/>
      <dgm:t>
        <a:bodyPr/>
        <a:lstStyle/>
        <a:p>
          <a:endParaRPr lang="es-EC"/>
        </a:p>
      </dgm:t>
    </dgm:pt>
    <dgm:pt modelId="{037D33D0-C2B4-42F4-A11D-9DF32DD2F545}">
      <dgm:prSet phldrT="[Texto]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s-EC" dirty="0"/>
            <a:t>Capaces de realizar la fotosíntesis. </a:t>
          </a:r>
        </a:p>
      </dgm:t>
    </dgm:pt>
    <dgm:pt modelId="{03ECE1EE-0C64-4057-A092-08F92DE6C8B5}" type="parTrans" cxnId="{58F29A25-71B8-40B8-B5C2-2B8F01A6AF88}">
      <dgm:prSet/>
      <dgm:spPr/>
      <dgm:t>
        <a:bodyPr/>
        <a:lstStyle/>
        <a:p>
          <a:endParaRPr lang="es-EC"/>
        </a:p>
      </dgm:t>
    </dgm:pt>
    <dgm:pt modelId="{2FAD56E9-00D6-47AD-866D-A06A6B2A2750}" type="sibTrans" cxnId="{58F29A25-71B8-40B8-B5C2-2B8F01A6AF88}">
      <dgm:prSet/>
      <dgm:spPr/>
      <dgm:t>
        <a:bodyPr/>
        <a:lstStyle/>
        <a:p>
          <a:endParaRPr lang="es-EC"/>
        </a:p>
      </dgm:t>
    </dgm:pt>
    <dgm:pt modelId="{2B4305D2-A5F9-4420-A0F2-5E700C437FFE}" type="pres">
      <dgm:prSet presAssocID="{248F4AD7-8A69-4E3B-B6FC-8DEA236B8F0C}" presName="linear" presStyleCnt="0">
        <dgm:presLayoutVars>
          <dgm:dir/>
          <dgm:animLvl val="lvl"/>
          <dgm:resizeHandles val="exact"/>
        </dgm:presLayoutVars>
      </dgm:prSet>
      <dgm:spPr/>
    </dgm:pt>
    <dgm:pt modelId="{BA2C7EB7-615C-44AA-BBD0-955F0F1E65D2}" type="pres">
      <dgm:prSet presAssocID="{D4889860-75C2-4327-AA27-03AEB79D20F5}" presName="parentLin" presStyleCnt="0"/>
      <dgm:spPr/>
    </dgm:pt>
    <dgm:pt modelId="{E3E81751-DC48-4155-A93C-2E82DEA0C201}" type="pres">
      <dgm:prSet presAssocID="{D4889860-75C2-4327-AA27-03AEB79D20F5}" presName="parentLeftMargin" presStyleLbl="node1" presStyleIdx="0" presStyleCnt="2"/>
      <dgm:spPr/>
    </dgm:pt>
    <dgm:pt modelId="{839CADB4-5865-4EDF-9006-CDB2DB06F3AB}" type="pres">
      <dgm:prSet presAssocID="{D4889860-75C2-4327-AA27-03AEB79D20F5}" presName="parentText" presStyleLbl="node1" presStyleIdx="0" presStyleCnt="2" custLinFactNeighborX="-24534" custLinFactNeighborY="-52065">
        <dgm:presLayoutVars>
          <dgm:chMax val="0"/>
          <dgm:bulletEnabled val="1"/>
        </dgm:presLayoutVars>
      </dgm:prSet>
      <dgm:spPr/>
    </dgm:pt>
    <dgm:pt modelId="{E9AC7F7C-D188-497D-BA75-435CFC0FFE7F}" type="pres">
      <dgm:prSet presAssocID="{D4889860-75C2-4327-AA27-03AEB79D20F5}" presName="negativeSpace" presStyleCnt="0"/>
      <dgm:spPr/>
    </dgm:pt>
    <dgm:pt modelId="{3CB2B0C7-E87F-4303-AA1B-C2893C8564B0}" type="pres">
      <dgm:prSet presAssocID="{D4889860-75C2-4327-AA27-03AEB79D20F5}" presName="childText" presStyleLbl="conFgAcc1" presStyleIdx="0" presStyleCnt="2" custLinFactY="-53630" custLinFactNeighborX="-6618" custLinFactNeighborY="-100000">
        <dgm:presLayoutVars>
          <dgm:bulletEnabled val="1"/>
        </dgm:presLayoutVars>
      </dgm:prSet>
      <dgm:spPr/>
    </dgm:pt>
    <dgm:pt modelId="{8278426C-5A8C-42D3-9B59-2FA94B4E3203}" type="pres">
      <dgm:prSet presAssocID="{6CB74CE1-3DD7-43AC-85F4-C3C4BF11602F}" presName="spaceBetweenRectangles" presStyleCnt="0"/>
      <dgm:spPr/>
    </dgm:pt>
    <dgm:pt modelId="{2896D873-92CC-4FC8-BD58-09BF089C1782}" type="pres">
      <dgm:prSet presAssocID="{70CF14FE-0380-4B86-B5F1-5A0DAF022144}" presName="parentLin" presStyleCnt="0"/>
      <dgm:spPr/>
    </dgm:pt>
    <dgm:pt modelId="{57ED103D-49F3-4F7C-9AFB-00989FFCF271}" type="pres">
      <dgm:prSet presAssocID="{70CF14FE-0380-4B86-B5F1-5A0DAF022144}" presName="parentLeftMargin" presStyleLbl="node1" presStyleIdx="0" presStyleCnt="2"/>
      <dgm:spPr/>
    </dgm:pt>
    <dgm:pt modelId="{75ECC9A9-7560-4921-BBD5-913914581533}" type="pres">
      <dgm:prSet presAssocID="{70CF14FE-0380-4B86-B5F1-5A0DAF0221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C45CBD-E8B9-42F8-AEE6-5C37EB04EC97}" type="pres">
      <dgm:prSet presAssocID="{70CF14FE-0380-4B86-B5F1-5A0DAF022144}" presName="negativeSpace" presStyleCnt="0"/>
      <dgm:spPr/>
    </dgm:pt>
    <dgm:pt modelId="{FD8C736D-2C78-427C-963C-DB18315F8C3D}" type="pres">
      <dgm:prSet presAssocID="{70CF14FE-0380-4B86-B5F1-5A0DAF0221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F8DB00B-9E9B-4A6B-B113-8641B45C448A}" type="presOf" srcId="{248F4AD7-8A69-4E3B-B6FC-8DEA236B8F0C}" destId="{2B4305D2-A5F9-4420-A0F2-5E700C437FFE}" srcOrd="0" destOrd="0" presId="urn:microsoft.com/office/officeart/2005/8/layout/list1"/>
    <dgm:cxn modelId="{54104C11-9C7B-4D4E-A801-8FA38C7AC376}" type="presOf" srcId="{D4889860-75C2-4327-AA27-03AEB79D20F5}" destId="{839CADB4-5865-4EDF-9006-CDB2DB06F3AB}" srcOrd="1" destOrd="0" presId="urn:microsoft.com/office/officeart/2005/8/layout/list1"/>
    <dgm:cxn modelId="{85A19714-38FE-4B53-B042-AA0FE0AB797E}" srcId="{D4889860-75C2-4327-AA27-03AEB79D20F5}" destId="{75AEFC75-ECB5-4F1D-B167-5A1C1F994762}" srcOrd="0" destOrd="0" parTransId="{969109C7-B9FF-49DA-B69E-13D692ECBB10}" sibTransId="{DCC69710-89EE-4122-934F-3161BF6565C9}"/>
    <dgm:cxn modelId="{A4538122-5AB0-44E5-B915-1208A33A0B2C}" srcId="{D4889860-75C2-4327-AA27-03AEB79D20F5}" destId="{CEB6820F-E73F-4A2D-9AA1-1FC6D9FFD3DE}" srcOrd="2" destOrd="0" parTransId="{D9D634E1-FBC9-4662-BBCF-E3B2809FFC62}" sibTransId="{7C5607AE-9995-4029-A956-82B3EE8A7C06}"/>
    <dgm:cxn modelId="{58F29A25-71B8-40B8-B5C2-2B8F01A6AF88}" srcId="{70CF14FE-0380-4B86-B5F1-5A0DAF022144}" destId="{037D33D0-C2B4-42F4-A11D-9DF32DD2F545}" srcOrd="2" destOrd="0" parTransId="{03ECE1EE-0C64-4057-A092-08F92DE6C8B5}" sibTransId="{2FAD56E9-00D6-47AD-866D-A06A6B2A2750}"/>
    <dgm:cxn modelId="{EF390E27-0549-49B9-9D0F-9C1D9419E216}" type="presOf" srcId="{037D33D0-C2B4-42F4-A11D-9DF32DD2F545}" destId="{FD8C736D-2C78-427C-963C-DB18315F8C3D}" srcOrd="0" destOrd="2" presId="urn:microsoft.com/office/officeart/2005/8/layout/list1"/>
    <dgm:cxn modelId="{60ABC52B-E808-4CC9-8F6C-719C67E8F7C1}" srcId="{70CF14FE-0380-4B86-B5F1-5A0DAF022144}" destId="{14623138-7267-4A6F-AD1A-C8449EBA33AA}" srcOrd="0" destOrd="0" parTransId="{EC87C5F3-9685-4E21-B32F-877D245E149A}" sibTransId="{B69F65FA-C6E7-4E1C-B78F-3FA617CF19BE}"/>
    <dgm:cxn modelId="{B0627D2D-1DC2-4337-80CC-6A349F8369FF}" srcId="{D4889860-75C2-4327-AA27-03AEB79D20F5}" destId="{3D65C280-A6A0-4D1B-81A7-815430113E7B}" srcOrd="4" destOrd="0" parTransId="{D7C04DFC-3F89-4600-9BB2-30B0F2FB7E19}" sibTransId="{EBFBCC6F-96DB-45DC-BBF1-7CC92955794F}"/>
    <dgm:cxn modelId="{C915F039-E847-4B3A-AE20-2FBEC3B390AF}" type="presOf" srcId="{3D65C280-A6A0-4D1B-81A7-815430113E7B}" destId="{3CB2B0C7-E87F-4303-AA1B-C2893C8564B0}" srcOrd="0" destOrd="4" presId="urn:microsoft.com/office/officeart/2005/8/layout/list1"/>
    <dgm:cxn modelId="{0AB42365-6628-437E-A137-86C2B1652BF3}" type="presOf" srcId="{14623138-7267-4A6F-AD1A-C8449EBA33AA}" destId="{FD8C736D-2C78-427C-963C-DB18315F8C3D}" srcOrd="0" destOrd="0" presId="urn:microsoft.com/office/officeart/2005/8/layout/list1"/>
    <dgm:cxn modelId="{58FD3D47-2FFA-4E03-B623-30C00EEF9734}" type="presOf" srcId="{7193510D-0503-4B6B-A5D6-D9DAF06742C5}" destId="{3CB2B0C7-E87F-4303-AA1B-C2893C8564B0}" srcOrd="0" destOrd="3" presId="urn:microsoft.com/office/officeart/2005/8/layout/list1"/>
    <dgm:cxn modelId="{8C25376A-CA1B-4DDE-90BF-511D71E35018}" type="presOf" srcId="{D4889860-75C2-4327-AA27-03AEB79D20F5}" destId="{E3E81751-DC48-4155-A93C-2E82DEA0C201}" srcOrd="0" destOrd="0" presId="urn:microsoft.com/office/officeart/2005/8/layout/list1"/>
    <dgm:cxn modelId="{79277676-457B-4F77-9DC9-386ADE36A5E6}" srcId="{248F4AD7-8A69-4E3B-B6FC-8DEA236B8F0C}" destId="{D4889860-75C2-4327-AA27-03AEB79D20F5}" srcOrd="0" destOrd="0" parTransId="{E2942442-4332-4E65-937E-304D0891AACB}" sibTransId="{6CB74CE1-3DD7-43AC-85F4-C3C4BF11602F}"/>
    <dgm:cxn modelId="{4D91807B-CB3C-49A9-ABF7-CAD9679D43A2}" srcId="{70CF14FE-0380-4B86-B5F1-5A0DAF022144}" destId="{45FE1378-3A24-4D5A-8100-63BB5D9BEAC7}" srcOrd="1" destOrd="0" parTransId="{3E7C8FB0-907C-4B3B-9DAF-21B3E694C624}" sibTransId="{0565963A-EEA9-4D18-A65E-DF18C98C57D0}"/>
    <dgm:cxn modelId="{05D21A84-E725-4D88-9476-DC7E6DBF6DA5}" type="presOf" srcId="{70CF14FE-0380-4B86-B5F1-5A0DAF022144}" destId="{75ECC9A9-7560-4921-BBD5-913914581533}" srcOrd="1" destOrd="0" presId="urn:microsoft.com/office/officeart/2005/8/layout/list1"/>
    <dgm:cxn modelId="{E91EA387-27CE-49B3-AC0A-E8533BF36952}" srcId="{D4889860-75C2-4327-AA27-03AEB79D20F5}" destId="{7193510D-0503-4B6B-A5D6-D9DAF06742C5}" srcOrd="3" destOrd="0" parTransId="{AA5F254E-9641-4EED-A497-18B61D00A1D4}" sibTransId="{B8AA3EC9-C3F9-480A-B19C-58ABA30A8CCD}"/>
    <dgm:cxn modelId="{06066389-9F1E-4FF6-9C76-4A2A7D65621B}" type="presOf" srcId="{529A4556-AED8-4BD2-B2AE-A1815DF97BE5}" destId="{3CB2B0C7-E87F-4303-AA1B-C2893C8564B0}" srcOrd="0" destOrd="1" presId="urn:microsoft.com/office/officeart/2005/8/layout/list1"/>
    <dgm:cxn modelId="{DF5198B6-5124-4A6C-BDC7-93BD2C23FD99}" type="presOf" srcId="{70CF14FE-0380-4B86-B5F1-5A0DAF022144}" destId="{57ED103D-49F3-4F7C-9AFB-00989FFCF271}" srcOrd="0" destOrd="0" presId="urn:microsoft.com/office/officeart/2005/8/layout/list1"/>
    <dgm:cxn modelId="{5BEC80C7-0CEB-4439-959B-8D3305CB9345}" srcId="{248F4AD7-8A69-4E3B-B6FC-8DEA236B8F0C}" destId="{70CF14FE-0380-4B86-B5F1-5A0DAF022144}" srcOrd="1" destOrd="0" parTransId="{7DDFB6DF-8221-4A98-B3A0-23017DADB04B}" sibTransId="{20F84FE5-00B0-446E-B6EE-6279361A44FA}"/>
    <dgm:cxn modelId="{6DE635E4-0E19-404C-B8FF-30E54F1406E6}" type="presOf" srcId="{75AEFC75-ECB5-4F1D-B167-5A1C1F994762}" destId="{3CB2B0C7-E87F-4303-AA1B-C2893C8564B0}" srcOrd="0" destOrd="0" presId="urn:microsoft.com/office/officeart/2005/8/layout/list1"/>
    <dgm:cxn modelId="{564B8DEA-201A-4A44-A213-E543D9FD1AFF}" type="presOf" srcId="{45FE1378-3A24-4D5A-8100-63BB5D9BEAC7}" destId="{FD8C736D-2C78-427C-963C-DB18315F8C3D}" srcOrd="0" destOrd="1" presId="urn:microsoft.com/office/officeart/2005/8/layout/list1"/>
    <dgm:cxn modelId="{F52162F1-3EE8-4986-A758-53BBE6213E64}" srcId="{D4889860-75C2-4327-AA27-03AEB79D20F5}" destId="{529A4556-AED8-4BD2-B2AE-A1815DF97BE5}" srcOrd="1" destOrd="0" parTransId="{4C1B2B53-B522-4ACA-B71B-809F5E5E6CBA}" sibTransId="{6C8FCD81-26DC-43CD-A40B-2AEA1232D42A}"/>
    <dgm:cxn modelId="{3A6EC2F9-7251-4769-BCB0-9FD3C93952DA}" type="presOf" srcId="{CEB6820F-E73F-4A2D-9AA1-1FC6D9FFD3DE}" destId="{3CB2B0C7-E87F-4303-AA1B-C2893C8564B0}" srcOrd="0" destOrd="2" presId="urn:microsoft.com/office/officeart/2005/8/layout/list1"/>
    <dgm:cxn modelId="{DB9D5EED-2077-4EEC-A87C-22284B2A6846}" type="presParOf" srcId="{2B4305D2-A5F9-4420-A0F2-5E700C437FFE}" destId="{BA2C7EB7-615C-44AA-BBD0-955F0F1E65D2}" srcOrd="0" destOrd="0" presId="urn:microsoft.com/office/officeart/2005/8/layout/list1"/>
    <dgm:cxn modelId="{720283B9-DF75-4399-8BE7-099DA869C4A5}" type="presParOf" srcId="{BA2C7EB7-615C-44AA-BBD0-955F0F1E65D2}" destId="{E3E81751-DC48-4155-A93C-2E82DEA0C201}" srcOrd="0" destOrd="0" presId="urn:microsoft.com/office/officeart/2005/8/layout/list1"/>
    <dgm:cxn modelId="{2F48B842-2025-4DAA-9413-0ABF4EA42BA7}" type="presParOf" srcId="{BA2C7EB7-615C-44AA-BBD0-955F0F1E65D2}" destId="{839CADB4-5865-4EDF-9006-CDB2DB06F3AB}" srcOrd="1" destOrd="0" presId="urn:microsoft.com/office/officeart/2005/8/layout/list1"/>
    <dgm:cxn modelId="{E9952FF6-2783-4CFF-B262-8617E9FC5EA1}" type="presParOf" srcId="{2B4305D2-A5F9-4420-A0F2-5E700C437FFE}" destId="{E9AC7F7C-D188-497D-BA75-435CFC0FFE7F}" srcOrd="1" destOrd="0" presId="urn:microsoft.com/office/officeart/2005/8/layout/list1"/>
    <dgm:cxn modelId="{3B32BD76-41A1-4033-83B8-15AA7E5A784F}" type="presParOf" srcId="{2B4305D2-A5F9-4420-A0F2-5E700C437FFE}" destId="{3CB2B0C7-E87F-4303-AA1B-C2893C8564B0}" srcOrd="2" destOrd="0" presId="urn:microsoft.com/office/officeart/2005/8/layout/list1"/>
    <dgm:cxn modelId="{8A9A6C36-8430-4668-89FD-5336C0EA81B9}" type="presParOf" srcId="{2B4305D2-A5F9-4420-A0F2-5E700C437FFE}" destId="{8278426C-5A8C-42D3-9B59-2FA94B4E3203}" srcOrd="3" destOrd="0" presId="urn:microsoft.com/office/officeart/2005/8/layout/list1"/>
    <dgm:cxn modelId="{E0F1C088-F01B-43D2-9C31-F2D39C68C6E2}" type="presParOf" srcId="{2B4305D2-A5F9-4420-A0F2-5E700C437FFE}" destId="{2896D873-92CC-4FC8-BD58-09BF089C1782}" srcOrd="4" destOrd="0" presId="urn:microsoft.com/office/officeart/2005/8/layout/list1"/>
    <dgm:cxn modelId="{884E8019-09BF-420B-8BD7-EE338FD2567D}" type="presParOf" srcId="{2896D873-92CC-4FC8-BD58-09BF089C1782}" destId="{57ED103D-49F3-4F7C-9AFB-00989FFCF271}" srcOrd="0" destOrd="0" presId="urn:microsoft.com/office/officeart/2005/8/layout/list1"/>
    <dgm:cxn modelId="{26644056-F9A9-47F0-8477-B4D5B389E81C}" type="presParOf" srcId="{2896D873-92CC-4FC8-BD58-09BF089C1782}" destId="{75ECC9A9-7560-4921-BBD5-913914581533}" srcOrd="1" destOrd="0" presId="urn:microsoft.com/office/officeart/2005/8/layout/list1"/>
    <dgm:cxn modelId="{41832A6E-4C3B-409A-8DBB-839BB3B7DB42}" type="presParOf" srcId="{2B4305D2-A5F9-4420-A0F2-5E700C437FFE}" destId="{46C45CBD-E8B9-42F8-AEE6-5C37EB04EC97}" srcOrd="5" destOrd="0" presId="urn:microsoft.com/office/officeart/2005/8/layout/list1"/>
    <dgm:cxn modelId="{A2CAD1A7-F84F-4A75-B6FD-B6A8809FECA0}" type="presParOf" srcId="{2B4305D2-A5F9-4420-A0F2-5E700C437FFE}" destId="{FD8C736D-2C78-427C-963C-DB18315F8C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82BA94-260D-4115-81EE-BC13D140F85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7927F5-71BD-4218-9CBC-20BB7EB48E52}">
      <dgm:prSet phldrT="[Texto]"/>
      <dgm:spPr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r>
            <a:rPr lang="es-EC" dirty="0"/>
            <a:t>COCOS </a:t>
          </a:r>
        </a:p>
      </dgm:t>
    </dgm:pt>
    <dgm:pt modelId="{025FCFA8-DE77-4404-A189-F07C15FBCA0A}" type="parTrans" cxnId="{B3C2866C-2C9B-426E-9DDC-778E63E87A1A}">
      <dgm:prSet/>
      <dgm:spPr/>
      <dgm:t>
        <a:bodyPr/>
        <a:lstStyle/>
        <a:p>
          <a:endParaRPr lang="es-EC"/>
        </a:p>
      </dgm:t>
    </dgm:pt>
    <dgm:pt modelId="{2CE440A2-1642-4C1B-AE13-1D289983B2C3}" type="sibTrans" cxnId="{B3C2866C-2C9B-426E-9DDC-778E63E87A1A}">
      <dgm:prSet/>
      <dgm:spPr/>
      <dgm:t>
        <a:bodyPr/>
        <a:lstStyle/>
        <a:p>
          <a:endParaRPr lang="es-EC"/>
        </a:p>
      </dgm:t>
    </dgm:pt>
    <dgm:pt modelId="{A2A3B724-F141-4459-B6C4-8035F6DA597A}">
      <dgm:prSet phldrT="[Texto]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r>
            <a:rPr lang="es-EC" dirty="0"/>
            <a:t>BACILOS </a:t>
          </a:r>
        </a:p>
      </dgm:t>
    </dgm:pt>
    <dgm:pt modelId="{4687B7A7-39F1-4924-B46C-4AB81BEA7747}" type="parTrans" cxnId="{1A308693-A24D-40DC-9E3A-5AC0D8D0B575}">
      <dgm:prSet/>
      <dgm:spPr/>
      <dgm:t>
        <a:bodyPr/>
        <a:lstStyle/>
        <a:p>
          <a:endParaRPr lang="es-EC"/>
        </a:p>
      </dgm:t>
    </dgm:pt>
    <dgm:pt modelId="{9587CAAD-16AA-4EF0-9763-D90EF551AB45}" type="sibTrans" cxnId="{1A308693-A24D-40DC-9E3A-5AC0D8D0B575}">
      <dgm:prSet/>
      <dgm:spPr/>
      <dgm:t>
        <a:bodyPr/>
        <a:lstStyle/>
        <a:p>
          <a:endParaRPr lang="es-EC"/>
        </a:p>
      </dgm:t>
    </dgm:pt>
    <dgm:pt modelId="{2E027BD2-6D3E-4CA0-9BB9-E6966C3BEB92}">
      <dgm:prSet phldrT="[Texto]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r>
            <a:rPr lang="es-EC" dirty="0"/>
            <a:t>ESPIRILOS</a:t>
          </a:r>
        </a:p>
      </dgm:t>
    </dgm:pt>
    <dgm:pt modelId="{02EB22E5-D2EB-4299-B2C4-5FB208D849B3}" type="parTrans" cxnId="{69DFDDEA-5982-4F22-AC0C-BA2BA853FFCB}">
      <dgm:prSet/>
      <dgm:spPr/>
      <dgm:t>
        <a:bodyPr/>
        <a:lstStyle/>
        <a:p>
          <a:endParaRPr lang="es-EC"/>
        </a:p>
      </dgm:t>
    </dgm:pt>
    <dgm:pt modelId="{0CE85BE6-4BE5-4EBF-9976-12F5980E6EB8}" type="sibTrans" cxnId="{69DFDDEA-5982-4F22-AC0C-BA2BA853FFCB}">
      <dgm:prSet/>
      <dgm:spPr/>
      <dgm:t>
        <a:bodyPr/>
        <a:lstStyle/>
        <a:p>
          <a:endParaRPr lang="es-EC"/>
        </a:p>
      </dgm:t>
    </dgm:pt>
    <dgm:pt modelId="{9D085A2B-EA3F-4CE8-9211-4A734D43D095}" type="pres">
      <dgm:prSet presAssocID="{8882BA94-260D-4115-81EE-BC13D140F859}" presName="Name0" presStyleCnt="0">
        <dgm:presLayoutVars>
          <dgm:dir/>
          <dgm:resizeHandles val="exact"/>
        </dgm:presLayoutVars>
      </dgm:prSet>
      <dgm:spPr/>
    </dgm:pt>
    <dgm:pt modelId="{FC59C6A8-4773-46F2-83FB-86E353A4EC98}" type="pres">
      <dgm:prSet presAssocID="{027927F5-71BD-4218-9CBC-20BB7EB48E52}" presName="node" presStyleLbl="node1" presStyleIdx="0" presStyleCnt="3">
        <dgm:presLayoutVars>
          <dgm:bulletEnabled val="1"/>
        </dgm:presLayoutVars>
      </dgm:prSet>
      <dgm:spPr/>
    </dgm:pt>
    <dgm:pt modelId="{14F37A76-D0AE-4DAB-95AE-54E5266B1C94}" type="pres">
      <dgm:prSet presAssocID="{2CE440A2-1642-4C1B-AE13-1D289983B2C3}" presName="sibTrans" presStyleCnt="0"/>
      <dgm:spPr/>
    </dgm:pt>
    <dgm:pt modelId="{475D8063-5442-4122-A126-E725AC81E6A2}" type="pres">
      <dgm:prSet presAssocID="{A2A3B724-F141-4459-B6C4-8035F6DA597A}" presName="node" presStyleLbl="node1" presStyleIdx="1" presStyleCnt="3">
        <dgm:presLayoutVars>
          <dgm:bulletEnabled val="1"/>
        </dgm:presLayoutVars>
      </dgm:prSet>
      <dgm:spPr/>
    </dgm:pt>
    <dgm:pt modelId="{384296BC-34BA-42A3-AA04-45FDDEA132C8}" type="pres">
      <dgm:prSet presAssocID="{9587CAAD-16AA-4EF0-9763-D90EF551AB45}" presName="sibTrans" presStyleCnt="0"/>
      <dgm:spPr/>
    </dgm:pt>
    <dgm:pt modelId="{213C5FEE-CDA4-4834-996B-7529AF00005A}" type="pres">
      <dgm:prSet presAssocID="{2E027BD2-6D3E-4CA0-9BB9-E6966C3BEB92}" presName="node" presStyleLbl="node1" presStyleIdx="2" presStyleCnt="3">
        <dgm:presLayoutVars>
          <dgm:bulletEnabled val="1"/>
        </dgm:presLayoutVars>
      </dgm:prSet>
      <dgm:spPr/>
    </dgm:pt>
  </dgm:ptLst>
  <dgm:cxnLst>
    <dgm:cxn modelId="{97350915-8E36-44DE-9653-C4DB01F7C8D4}" type="presOf" srcId="{8882BA94-260D-4115-81EE-BC13D140F859}" destId="{9D085A2B-EA3F-4CE8-9211-4A734D43D095}" srcOrd="0" destOrd="0" presId="urn:microsoft.com/office/officeart/2005/8/layout/hList6"/>
    <dgm:cxn modelId="{7F509743-AB6B-4B80-9AF9-AE850C6279A2}" type="presOf" srcId="{2E027BD2-6D3E-4CA0-9BB9-E6966C3BEB92}" destId="{213C5FEE-CDA4-4834-996B-7529AF00005A}" srcOrd="0" destOrd="0" presId="urn:microsoft.com/office/officeart/2005/8/layout/hList6"/>
    <dgm:cxn modelId="{67026565-48A4-4688-A596-EE0F0BED2DF1}" type="presOf" srcId="{027927F5-71BD-4218-9CBC-20BB7EB48E52}" destId="{FC59C6A8-4773-46F2-83FB-86E353A4EC98}" srcOrd="0" destOrd="0" presId="urn:microsoft.com/office/officeart/2005/8/layout/hList6"/>
    <dgm:cxn modelId="{B3C2866C-2C9B-426E-9DDC-778E63E87A1A}" srcId="{8882BA94-260D-4115-81EE-BC13D140F859}" destId="{027927F5-71BD-4218-9CBC-20BB7EB48E52}" srcOrd="0" destOrd="0" parTransId="{025FCFA8-DE77-4404-A189-F07C15FBCA0A}" sibTransId="{2CE440A2-1642-4C1B-AE13-1D289983B2C3}"/>
    <dgm:cxn modelId="{1A308693-A24D-40DC-9E3A-5AC0D8D0B575}" srcId="{8882BA94-260D-4115-81EE-BC13D140F859}" destId="{A2A3B724-F141-4459-B6C4-8035F6DA597A}" srcOrd="1" destOrd="0" parTransId="{4687B7A7-39F1-4924-B46C-4AB81BEA7747}" sibTransId="{9587CAAD-16AA-4EF0-9763-D90EF551AB45}"/>
    <dgm:cxn modelId="{8E3DB1EA-F763-4F35-9246-6FFD51B6E5C3}" type="presOf" srcId="{A2A3B724-F141-4459-B6C4-8035F6DA597A}" destId="{475D8063-5442-4122-A126-E725AC81E6A2}" srcOrd="0" destOrd="0" presId="urn:microsoft.com/office/officeart/2005/8/layout/hList6"/>
    <dgm:cxn modelId="{69DFDDEA-5982-4F22-AC0C-BA2BA853FFCB}" srcId="{8882BA94-260D-4115-81EE-BC13D140F859}" destId="{2E027BD2-6D3E-4CA0-9BB9-E6966C3BEB92}" srcOrd="2" destOrd="0" parTransId="{02EB22E5-D2EB-4299-B2C4-5FB208D849B3}" sibTransId="{0CE85BE6-4BE5-4EBF-9976-12F5980E6EB8}"/>
    <dgm:cxn modelId="{82E079E7-EA83-4EFA-98EF-985E5DB3E8CA}" type="presParOf" srcId="{9D085A2B-EA3F-4CE8-9211-4A734D43D095}" destId="{FC59C6A8-4773-46F2-83FB-86E353A4EC98}" srcOrd="0" destOrd="0" presId="urn:microsoft.com/office/officeart/2005/8/layout/hList6"/>
    <dgm:cxn modelId="{B2E6A553-1D30-4E35-8A43-B08F0D0A7068}" type="presParOf" srcId="{9D085A2B-EA3F-4CE8-9211-4A734D43D095}" destId="{14F37A76-D0AE-4DAB-95AE-54E5266B1C94}" srcOrd="1" destOrd="0" presId="urn:microsoft.com/office/officeart/2005/8/layout/hList6"/>
    <dgm:cxn modelId="{1882E0D6-2876-4359-A8A3-6AF862AB3482}" type="presParOf" srcId="{9D085A2B-EA3F-4CE8-9211-4A734D43D095}" destId="{475D8063-5442-4122-A126-E725AC81E6A2}" srcOrd="2" destOrd="0" presId="urn:microsoft.com/office/officeart/2005/8/layout/hList6"/>
    <dgm:cxn modelId="{3E3043C8-F394-40D9-B666-4B123994D070}" type="presParOf" srcId="{9D085A2B-EA3F-4CE8-9211-4A734D43D095}" destId="{384296BC-34BA-42A3-AA04-45FDDEA132C8}" srcOrd="3" destOrd="0" presId="urn:microsoft.com/office/officeart/2005/8/layout/hList6"/>
    <dgm:cxn modelId="{FC8330EF-4473-4CB0-99FE-A4CA1FC5BC7E}" type="presParOf" srcId="{9D085A2B-EA3F-4CE8-9211-4A734D43D095}" destId="{213C5FEE-CDA4-4834-996B-7529AF0000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CC9607-96C7-4054-9613-7E2003B8F17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41F5FB5-0D7F-47F9-B382-9C58B1A55E84}">
      <dgm:prSet phldrT="[Texto]"/>
      <dgm:spPr/>
      <dgm:t>
        <a:bodyPr/>
        <a:lstStyle/>
        <a:p>
          <a:pPr>
            <a:buNone/>
          </a:pPr>
          <a:r>
            <a:rPr lang="es-EC" b="1" i="0" u="none" dirty="0">
              <a:solidFill>
                <a:schemeClr val="tx1"/>
              </a:solidFill>
            </a:rPr>
            <a:t>Deriva del griego </a:t>
          </a:r>
          <a:r>
            <a:rPr lang="es-EC" b="1" i="0" u="none" dirty="0" err="1">
              <a:solidFill>
                <a:schemeClr val="tx1"/>
              </a:solidFill>
            </a:rPr>
            <a:t>eukayron</a:t>
          </a:r>
          <a:r>
            <a:rPr lang="es-EC" b="1" i="0" u="none" dirty="0">
              <a:solidFill>
                <a:schemeClr val="tx1"/>
              </a:solidFill>
            </a:rPr>
            <a:t> </a:t>
          </a:r>
        </a:p>
        <a:p>
          <a:pPr>
            <a:buNone/>
          </a:pPr>
          <a:r>
            <a:rPr lang="es-EC" b="0" i="0" u="none" dirty="0" err="1">
              <a:solidFill>
                <a:schemeClr val="tx1"/>
              </a:solidFill>
            </a:rPr>
            <a:t>eu</a:t>
          </a:r>
          <a:r>
            <a:rPr lang="es-EC" b="0" i="0" u="none" dirty="0">
              <a:solidFill>
                <a:schemeClr val="tx1"/>
              </a:solidFill>
            </a:rPr>
            <a:t>- (verdadero), y </a:t>
          </a:r>
          <a:r>
            <a:rPr lang="es-EC" b="0" i="0" u="none" dirty="0" err="1">
              <a:solidFill>
                <a:schemeClr val="tx1"/>
              </a:solidFill>
            </a:rPr>
            <a:t>karyon</a:t>
          </a:r>
          <a:r>
            <a:rPr lang="es-EC" b="0" i="0" u="none" dirty="0">
              <a:solidFill>
                <a:schemeClr val="tx1"/>
              </a:solidFill>
            </a:rPr>
            <a:t> (núcleo)</a:t>
          </a:r>
          <a:endParaRPr lang="es-EC" u="none" dirty="0">
            <a:solidFill>
              <a:schemeClr val="tx1"/>
            </a:solidFill>
          </a:endParaRPr>
        </a:p>
      </dgm:t>
    </dgm:pt>
    <dgm:pt modelId="{7294E3CD-534E-4E38-BDA3-7D6B6D0DBB91}" type="parTrans" cxnId="{3949FEBB-D1F4-4BFF-93F4-30FE07FFB16D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4BD27521-DD50-4E4F-925B-C9FE2AC4367A}" type="sibTrans" cxnId="{3949FEBB-D1F4-4BFF-93F4-30FE07FFB16D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46C58940-74FC-4663-AB9D-893D5EE3C706}">
      <dgm:prSet phldrT="[Texto]"/>
      <dgm:spPr/>
      <dgm:t>
        <a:bodyPr/>
        <a:lstStyle/>
        <a:p>
          <a:pPr>
            <a:buNone/>
          </a:pPr>
          <a:r>
            <a:rPr lang="es-EC" i="1" u="none" dirty="0">
              <a:solidFill>
                <a:schemeClr val="tx1"/>
              </a:solidFill>
            </a:rPr>
            <a:t>Protistas, hongos, plantas y animales</a:t>
          </a:r>
          <a:endParaRPr lang="es-EC" u="none" dirty="0">
            <a:solidFill>
              <a:schemeClr val="tx1"/>
            </a:solidFill>
          </a:endParaRPr>
        </a:p>
      </dgm:t>
    </dgm:pt>
    <dgm:pt modelId="{3C02EDEF-8FE7-49CE-A4FC-829C8E744AB1}" type="parTrans" cxnId="{61993DAC-9AA7-4A52-865F-B98F56338CF3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5A1E6B05-03D7-4752-B96C-7AA37DAFE075}" type="sibTrans" cxnId="{61993DAC-9AA7-4A52-865F-B98F56338CF3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A6B3099C-8867-4E42-A732-2915EDC83794}">
      <dgm:prSet phldrT="[Texto]"/>
      <dgm:spPr/>
      <dgm:t>
        <a:bodyPr/>
        <a:lstStyle/>
        <a:p>
          <a:pPr>
            <a:buNone/>
          </a:pPr>
          <a:r>
            <a:rPr lang="es-EC" u="none" dirty="0">
              <a:solidFill>
                <a:schemeClr val="tx1"/>
              </a:solidFill>
            </a:rPr>
            <a:t>Aparecen hace </a:t>
          </a:r>
          <a:r>
            <a:rPr lang="es-EC" i="1" u="none" dirty="0">
              <a:solidFill>
                <a:schemeClr val="tx1"/>
              </a:solidFill>
            </a:rPr>
            <a:t>600 millones de años</a:t>
          </a:r>
          <a:endParaRPr lang="es-EC" u="none" dirty="0">
            <a:solidFill>
              <a:schemeClr val="tx1"/>
            </a:solidFill>
          </a:endParaRPr>
        </a:p>
      </dgm:t>
    </dgm:pt>
    <dgm:pt modelId="{47A55794-3E12-4815-88B7-37F7F023DF19}" type="parTrans" cxnId="{A320F6A7-BAC3-4967-B2C5-66EAAFB35C81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9360E98F-3444-4C98-A31E-C0777D738BA3}" type="sibTrans" cxnId="{A320F6A7-BAC3-4967-B2C5-66EAAFB35C81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A837DFC2-83D0-4665-A6B3-166FC5780A8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1970, se creía </a:t>
          </a:r>
          <a:r>
            <a:rPr lang="es-EC" i="1" u="sng" dirty="0">
              <a:solidFill>
                <a:schemeClr val="tx1"/>
              </a:solidFill>
            </a:rPr>
            <a:t>células eucariotas evolucionaban a partir de células procariotas</a:t>
          </a:r>
          <a:r>
            <a:rPr lang="es-EC" u="none" dirty="0">
              <a:solidFill>
                <a:schemeClr val="tx1"/>
              </a:solidFill>
            </a:rPr>
            <a:t>. </a:t>
          </a:r>
        </a:p>
      </dgm:t>
    </dgm:pt>
    <dgm:pt modelId="{C8BE1420-D58B-4C53-A813-35CA475FA86D}" type="parTrans" cxnId="{B0F59271-60EF-4A46-81C2-3B5711373835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40169550-6E83-4C0E-A68C-296D532D2359}" type="sibTrans" cxnId="{B0F59271-60EF-4A46-81C2-3B5711373835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E1A83EE8-EBCE-423E-AD8D-58471D40A0EF}" type="pres">
      <dgm:prSet presAssocID="{3BCC9607-96C7-4054-9613-7E2003B8F17B}" presName="diagram" presStyleCnt="0">
        <dgm:presLayoutVars>
          <dgm:dir/>
          <dgm:resizeHandles val="exact"/>
        </dgm:presLayoutVars>
      </dgm:prSet>
      <dgm:spPr/>
    </dgm:pt>
    <dgm:pt modelId="{F6E670D2-89AC-4FA9-83DB-5B89FB7D0B1F}" type="pres">
      <dgm:prSet presAssocID="{641F5FB5-0D7F-47F9-B382-9C58B1A55E84}" presName="node" presStyleLbl="node1" presStyleIdx="0" presStyleCnt="4">
        <dgm:presLayoutVars>
          <dgm:bulletEnabled val="1"/>
        </dgm:presLayoutVars>
      </dgm:prSet>
      <dgm:spPr/>
    </dgm:pt>
    <dgm:pt modelId="{EAACBE23-27F4-4880-821E-D984645D3E26}" type="pres">
      <dgm:prSet presAssocID="{4BD27521-DD50-4E4F-925B-C9FE2AC4367A}" presName="sibTrans" presStyleCnt="0"/>
      <dgm:spPr/>
    </dgm:pt>
    <dgm:pt modelId="{C304E6D0-C637-403A-8712-ACFEA6C9FF51}" type="pres">
      <dgm:prSet presAssocID="{46C58940-74FC-4663-AB9D-893D5EE3C706}" presName="node" presStyleLbl="node1" presStyleIdx="1" presStyleCnt="4" custLinFactNeighborX="1741" custLinFactNeighborY="2329">
        <dgm:presLayoutVars>
          <dgm:bulletEnabled val="1"/>
        </dgm:presLayoutVars>
      </dgm:prSet>
      <dgm:spPr/>
    </dgm:pt>
    <dgm:pt modelId="{AA9FC5D2-F4B8-427B-9FA8-133D15BE4B30}" type="pres">
      <dgm:prSet presAssocID="{5A1E6B05-03D7-4752-B96C-7AA37DAFE075}" presName="sibTrans" presStyleCnt="0"/>
      <dgm:spPr/>
    </dgm:pt>
    <dgm:pt modelId="{3973FFF5-7EDD-4AF1-9C6E-6D39D984CC1E}" type="pres">
      <dgm:prSet presAssocID="{A6B3099C-8867-4E42-A732-2915EDC83794}" presName="node" presStyleLbl="node1" presStyleIdx="2" presStyleCnt="4">
        <dgm:presLayoutVars>
          <dgm:bulletEnabled val="1"/>
        </dgm:presLayoutVars>
      </dgm:prSet>
      <dgm:spPr/>
    </dgm:pt>
    <dgm:pt modelId="{C93C37B8-2442-4671-8165-EBFC44A0F999}" type="pres">
      <dgm:prSet presAssocID="{9360E98F-3444-4C98-A31E-C0777D738BA3}" presName="sibTrans" presStyleCnt="0"/>
      <dgm:spPr/>
    </dgm:pt>
    <dgm:pt modelId="{1C81E097-E0CC-4060-8B00-702FDE57FF65}" type="pres">
      <dgm:prSet presAssocID="{A837DFC2-83D0-4665-A6B3-166FC5780A88}" presName="node" presStyleLbl="node1" presStyleIdx="3" presStyleCnt="4">
        <dgm:presLayoutVars>
          <dgm:bulletEnabled val="1"/>
        </dgm:presLayoutVars>
      </dgm:prSet>
      <dgm:spPr/>
    </dgm:pt>
  </dgm:ptLst>
  <dgm:cxnLst>
    <dgm:cxn modelId="{6B2FFD38-00F8-400E-B2E3-70D14E423519}" type="presOf" srcId="{A837DFC2-83D0-4665-A6B3-166FC5780A88}" destId="{1C81E097-E0CC-4060-8B00-702FDE57FF65}" srcOrd="0" destOrd="0" presId="urn:microsoft.com/office/officeart/2005/8/layout/default"/>
    <dgm:cxn modelId="{B0F59271-60EF-4A46-81C2-3B5711373835}" srcId="{3BCC9607-96C7-4054-9613-7E2003B8F17B}" destId="{A837DFC2-83D0-4665-A6B3-166FC5780A88}" srcOrd="3" destOrd="0" parTransId="{C8BE1420-D58B-4C53-A813-35CA475FA86D}" sibTransId="{40169550-6E83-4C0E-A68C-296D532D2359}"/>
    <dgm:cxn modelId="{91B24CA0-CD65-4D4D-BAE6-3E873BC1B66A}" type="presOf" srcId="{A6B3099C-8867-4E42-A732-2915EDC83794}" destId="{3973FFF5-7EDD-4AF1-9C6E-6D39D984CC1E}" srcOrd="0" destOrd="0" presId="urn:microsoft.com/office/officeart/2005/8/layout/default"/>
    <dgm:cxn modelId="{A8EB68A2-348E-4AB4-9A4D-0FF69596794F}" type="presOf" srcId="{46C58940-74FC-4663-AB9D-893D5EE3C706}" destId="{C304E6D0-C637-403A-8712-ACFEA6C9FF51}" srcOrd="0" destOrd="0" presId="urn:microsoft.com/office/officeart/2005/8/layout/default"/>
    <dgm:cxn modelId="{A320F6A7-BAC3-4967-B2C5-66EAAFB35C81}" srcId="{3BCC9607-96C7-4054-9613-7E2003B8F17B}" destId="{A6B3099C-8867-4E42-A732-2915EDC83794}" srcOrd="2" destOrd="0" parTransId="{47A55794-3E12-4815-88B7-37F7F023DF19}" sibTransId="{9360E98F-3444-4C98-A31E-C0777D738BA3}"/>
    <dgm:cxn modelId="{61993DAC-9AA7-4A52-865F-B98F56338CF3}" srcId="{3BCC9607-96C7-4054-9613-7E2003B8F17B}" destId="{46C58940-74FC-4663-AB9D-893D5EE3C706}" srcOrd="1" destOrd="0" parTransId="{3C02EDEF-8FE7-49CE-A4FC-829C8E744AB1}" sibTransId="{5A1E6B05-03D7-4752-B96C-7AA37DAFE075}"/>
    <dgm:cxn modelId="{3949FEBB-D1F4-4BFF-93F4-30FE07FFB16D}" srcId="{3BCC9607-96C7-4054-9613-7E2003B8F17B}" destId="{641F5FB5-0D7F-47F9-B382-9C58B1A55E84}" srcOrd="0" destOrd="0" parTransId="{7294E3CD-534E-4E38-BDA3-7D6B6D0DBB91}" sibTransId="{4BD27521-DD50-4E4F-925B-C9FE2AC4367A}"/>
    <dgm:cxn modelId="{64D836ED-B3E5-4F1B-90C2-B317F094CE21}" type="presOf" srcId="{3BCC9607-96C7-4054-9613-7E2003B8F17B}" destId="{E1A83EE8-EBCE-423E-AD8D-58471D40A0EF}" srcOrd="0" destOrd="0" presId="urn:microsoft.com/office/officeart/2005/8/layout/default"/>
    <dgm:cxn modelId="{778500EF-CFE2-425A-85B8-1BAAC473AB41}" type="presOf" srcId="{641F5FB5-0D7F-47F9-B382-9C58B1A55E84}" destId="{F6E670D2-89AC-4FA9-83DB-5B89FB7D0B1F}" srcOrd="0" destOrd="0" presId="urn:microsoft.com/office/officeart/2005/8/layout/default"/>
    <dgm:cxn modelId="{31753AF4-494B-43A0-AA2C-81D5AAEFFDE6}" type="presParOf" srcId="{E1A83EE8-EBCE-423E-AD8D-58471D40A0EF}" destId="{F6E670D2-89AC-4FA9-83DB-5B89FB7D0B1F}" srcOrd="0" destOrd="0" presId="urn:microsoft.com/office/officeart/2005/8/layout/default"/>
    <dgm:cxn modelId="{3AAABC78-9044-49DD-9AC4-DF5C5FE61D14}" type="presParOf" srcId="{E1A83EE8-EBCE-423E-AD8D-58471D40A0EF}" destId="{EAACBE23-27F4-4880-821E-D984645D3E26}" srcOrd="1" destOrd="0" presId="urn:microsoft.com/office/officeart/2005/8/layout/default"/>
    <dgm:cxn modelId="{10A8290B-ED96-4DDE-8A07-A5027D15CAC0}" type="presParOf" srcId="{E1A83EE8-EBCE-423E-AD8D-58471D40A0EF}" destId="{C304E6D0-C637-403A-8712-ACFEA6C9FF51}" srcOrd="2" destOrd="0" presId="urn:microsoft.com/office/officeart/2005/8/layout/default"/>
    <dgm:cxn modelId="{7DE4FA88-FEE2-439E-A6AC-D60FA4527CA5}" type="presParOf" srcId="{E1A83EE8-EBCE-423E-AD8D-58471D40A0EF}" destId="{AA9FC5D2-F4B8-427B-9FA8-133D15BE4B30}" srcOrd="3" destOrd="0" presId="urn:microsoft.com/office/officeart/2005/8/layout/default"/>
    <dgm:cxn modelId="{8B400D36-7FC4-4B9F-A784-9D43CAA90BAC}" type="presParOf" srcId="{E1A83EE8-EBCE-423E-AD8D-58471D40A0EF}" destId="{3973FFF5-7EDD-4AF1-9C6E-6D39D984CC1E}" srcOrd="4" destOrd="0" presId="urn:microsoft.com/office/officeart/2005/8/layout/default"/>
    <dgm:cxn modelId="{88D4242B-E62A-44C4-B464-D0F13DC7CA38}" type="presParOf" srcId="{E1A83EE8-EBCE-423E-AD8D-58471D40A0EF}" destId="{C93C37B8-2442-4671-8165-EBFC44A0F999}" srcOrd="5" destOrd="0" presId="urn:microsoft.com/office/officeart/2005/8/layout/default"/>
    <dgm:cxn modelId="{FA9679B2-D1BF-4C82-8722-D708F82530DB}" type="presParOf" srcId="{E1A83EE8-EBCE-423E-AD8D-58471D40A0EF}" destId="{1C81E097-E0CC-4060-8B00-702FDE57FF6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FE5A4F-8850-4005-9D64-C4561D3267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1004DBD-C52F-43F3-B9B8-EE2EFC814D98}">
      <dgm:prSet phldrT="[Texto]" custT="1"/>
      <dgm:spPr/>
      <dgm:t>
        <a:bodyPr/>
        <a:lstStyle/>
        <a:p>
          <a:pPr>
            <a:buNone/>
          </a:pPr>
          <a:r>
            <a:rPr lang="es-EC" sz="2000" u="sng" dirty="0">
              <a:solidFill>
                <a:schemeClr val="bg2"/>
              </a:solidFill>
              <a:latin typeface="Comic Sans MS" panose="030F0702030302020204" pitchFamily="66" charset="0"/>
            </a:rPr>
            <a:t>Posee una vacuola central, pared celular y plastos</a:t>
          </a:r>
          <a:endParaRPr lang="es-EC" sz="2000" dirty="0">
            <a:solidFill>
              <a:schemeClr val="bg2"/>
            </a:solidFill>
            <a:latin typeface="Comic Sans MS" panose="030F0702030302020204" pitchFamily="66" charset="0"/>
          </a:endParaRPr>
        </a:p>
      </dgm:t>
    </dgm:pt>
    <dgm:pt modelId="{19DF3CFA-C342-460E-9EA0-CF406BC7EF4A}" type="parTrans" cxnId="{31FD4647-D745-40B6-839F-872DFD16F668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F9987FDA-4A45-4C80-BECF-B0CDDE167DAD}" type="sibTrans" cxnId="{31FD4647-D745-40B6-839F-872DFD16F668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B1E3DBD9-9228-4CDB-B2AA-A674476F5666}">
      <dgm:prSet phldrT="[Texto]" custT="1"/>
      <dgm:spPr/>
      <dgm:t>
        <a:bodyPr/>
        <a:lstStyle/>
        <a:p>
          <a:pPr>
            <a:buNone/>
          </a:pPr>
          <a:r>
            <a:rPr lang="es-EC" sz="2000" dirty="0">
              <a:solidFill>
                <a:schemeClr val="bg2"/>
              </a:solidFill>
              <a:latin typeface="Comic Sans MS" panose="030F0702030302020204" pitchFamily="66" charset="0"/>
            </a:rPr>
            <a:t>Carece de </a:t>
          </a:r>
          <a:r>
            <a:rPr lang="es-EC" sz="2000" u="sng" dirty="0">
              <a:solidFill>
                <a:schemeClr val="bg2"/>
              </a:solidFill>
              <a:latin typeface="Comic Sans MS" panose="030F0702030302020204" pitchFamily="66" charset="0"/>
            </a:rPr>
            <a:t>centríolos y lisosomas</a:t>
          </a:r>
          <a:endParaRPr lang="es-EC" sz="2000" dirty="0">
            <a:solidFill>
              <a:schemeClr val="bg2"/>
            </a:solidFill>
            <a:latin typeface="Comic Sans MS" panose="030F0702030302020204" pitchFamily="66" charset="0"/>
          </a:endParaRPr>
        </a:p>
      </dgm:t>
    </dgm:pt>
    <dgm:pt modelId="{982BE455-0A6A-425B-9010-B109683D1D73}" type="parTrans" cxnId="{464ACC93-705C-4A34-AD55-2BD0EF1935B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A55C8BD2-DE63-4361-905B-E9ED131D8173}" type="sibTrans" cxnId="{464ACC93-705C-4A34-AD55-2BD0EF1935B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6D54869D-3E97-4D91-93D7-8DE11B6C0340}">
      <dgm:prSet phldrT="[Texto]" custT="1"/>
      <dgm:spPr/>
      <dgm:t>
        <a:bodyPr/>
        <a:lstStyle/>
        <a:p>
          <a:pPr>
            <a:buNone/>
          </a:pPr>
          <a:r>
            <a:rPr lang="es-EC" sz="2000" b="1" i="0" dirty="0">
              <a:latin typeface="Comic Sans MS" panose="030F0702030302020204" pitchFamily="66" charset="0"/>
            </a:rPr>
            <a:t>Contiene una pared vegetal</a:t>
          </a:r>
          <a:r>
            <a:rPr lang="es-EC" sz="2000" b="0" i="0" dirty="0">
              <a:latin typeface="Comic Sans MS" panose="030F0702030302020204" pitchFamily="66" charset="0"/>
            </a:rPr>
            <a:t>(celulosa).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2D4C4105-2727-407C-B402-EBBBB5B098AD}" type="parTrans" cxnId="{8FCA3E7B-1706-4F8A-AA88-0AECB2D46115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C2C082E0-29C0-4FCE-B2D9-20ACBB71389D}" type="sibTrans" cxnId="{8FCA3E7B-1706-4F8A-AA88-0AECB2D46115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8C80B46C-76CE-405F-83D9-0209E977BDFC}">
      <dgm:prSet phldrT="[Texto]" custT="1"/>
      <dgm:spPr/>
      <dgm:t>
        <a:bodyPr/>
        <a:lstStyle/>
        <a:p>
          <a:pPr>
            <a:buNone/>
          </a:pPr>
          <a:r>
            <a:rPr lang="es-EC" sz="2000" b="1" i="0" dirty="0">
              <a:latin typeface="Comic Sans MS" panose="030F0702030302020204" pitchFamily="66" charset="0"/>
            </a:rPr>
            <a:t>Contiene una vacuola central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A214F1D6-8189-4518-BB87-CA61C2BCB433}" type="parTrans" cxnId="{166A1BCD-F6CD-4E00-BA80-3F2584866714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F6D1EA57-C48A-43F1-93D3-1B39EDFA1490}" type="sibTrans" cxnId="{166A1BCD-F6CD-4E00-BA80-3F2584866714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FAE892F6-BA28-4A9E-B3E6-B987C699BD4F}">
      <dgm:prSet phldrT="[Texto]" custT="1"/>
      <dgm:spPr/>
      <dgm:t>
        <a:bodyPr/>
        <a:lstStyle/>
        <a:p>
          <a:pPr>
            <a:buNone/>
          </a:pPr>
          <a:r>
            <a:rPr lang="es-EC" sz="2000" b="1" i="0" dirty="0">
              <a:latin typeface="Comic Sans MS" panose="030F0702030302020204" pitchFamily="66" charset="0"/>
            </a:rPr>
            <a:t>Contiene cloroplastos</a:t>
          </a:r>
        </a:p>
        <a:p>
          <a:pPr>
            <a:buNone/>
          </a:pPr>
          <a:r>
            <a:rPr lang="es-EC" altLang="es-EC" sz="2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C</a:t>
          </a:r>
          <a:r>
            <a:rPr kumimoji="0" lang="es-EC" altLang="es-EC" sz="2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loroplastos</a:t>
          </a:r>
          <a:r>
            <a:rPr kumimoji="0" lang="es-EC" altLang="es-EC" sz="20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. </a:t>
          </a:r>
          <a:r>
            <a: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Almacenan clorofila. </a:t>
          </a:r>
        </a:p>
        <a:p>
          <a:pPr>
            <a:buClrTx/>
            <a:buSzTx/>
          </a:pPr>
          <a:r>
            <a:rPr lang="es-EC" altLang="es-EC" sz="2000" b="1" dirty="0">
              <a:latin typeface="Comic Sans MS" panose="030F0702030302020204" pitchFamily="66" charset="0"/>
            </a:rPr>
            <a:t>•</a:t>
          </a:r>
          <a:r>
            <a:rPr lang="es-EC" altLang="es-EC" sz="2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L</a:t>
          </a:r>
          <a:r>
            <a:rPr kumimoji="0" lang="es-EC" altLang="es-EC" sz="2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eucoplastos</a:t>
          </a:r>
          <a:r>
            <a: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. Almacenan sustancias incoloras y permiten la conversión de glucosa en azúcares más </a:t>
          </a:r>
          <a:r>
            <a:rPr lang="es-EC" altLang="es-EC" sz="2000" dirty="0">
              <a:latin typeface="Comic Sans MS" panose="030F0702030302020204" pitchFamily="66" charset="0"/>
            </a:rPr>
            <a:t> </a:t>
          </a:r>
          <a:r>
            <a: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complejos. </a:t>
          </a:r>
        </a:p>
        <a:p>
          <a:pPr>
            <a:buClrTx/>
            <a:buSzTx/>
            <a:buFontTx/>
            <a:buChar char="•"/>
          </a:pPr>
          <a:r>
            <a:rPr lang="es-EC" altLang="es-EC" sz="2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C</a:t>
          </a:r>
          <a:r>
            <a:rPr kumimoji="0" lang="es-EC" altLang="es-EC" sz="2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romoplastos</a:t>
          </a:r>
          <a:r>
            <a: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. Almacenan pigmentos llamados carotenos (determinan el color)</a:t>
          </a:r>
          <a:endParaRPr lang="es-EC" sz="2000" b="1" i="0" dirty="0">
            <a:latin typeface="Comic Sans MS" panose="030F0702030302020204" pitchFamily="66" charset="0"/>
          </a:endParaRPr>
        </a:p>
      </dgm:t>
    </dgm:pt>
    <dgm:pt modelId="{C6E1C53D-212B-48AE-80DF-E01230D111CB}" type="parTrans" cxnId="{ED79B9B8-D7A1-4EEF-A46F-6A5C5BEF416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8E420C82-84DB-47A4-A894-8704471D7F9E}" type="sibTrans" cxnId="{ED79B9B8-D7A1-4EEF-A46F-6A5C5BEF416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42D2F972-64FF-41DC-B173-4CB7F079EB15}">
      <dgm:prSet phldrT="[Texto]" custT="1"/>
      <dgm:spPr/>
      <dgm:t>
        <a:bodyPr/>
        <a:lstStyle/>
        <a:p>
          <a:pPr>
            <a:buNone/>
          </a:pPr>
          <a:r>
            <a:rPr lang="pt-BR" sz="2000" b="1" i="0" dirty="0">
              <a:latin typeface="Comic Sans MS" panose="030F0702030302020204" pitchFamily="66" charset="0"/>
            </a:rPr>
            <a:t>Comunica  a través de plasmodesmos (</a:t>
          </a:r>
          <a:r>
            <a:rPr lang="pt-BR" sz="2000" b="1" i="0" dirty="0" err="1">
              <a:latin typeface="Comic Sans MS" panose="030F0702030302020204" pitchFamily="66" charset="0"/>
            </a:rPr>
            <a:t>canales</a:t>
          </a:r>
          <a:r>
            <a:rPr lang="pt-BR" sz="2000" b="1" i="0" dirty="0">
              <a:latin typeface="Comic Sans MS" panose="030F0702030302020204" pitchFamily="66" charset="0"/>
            </a:rPr>
            <a:t>)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B6E69B60-B425-4368-8D3F-7C59F42F1325}" type="parTrans" cxnId="{3CF0624A-E235-4ACD-BE00-BD0E9B822670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447CCCCE-6CCE-458F-BFFB-6E45DE9FC046}" type="sibTrans" cxnId="{3CF0624A-E235-4ACD-BE00-BD0E9B822670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5FF73E24-F230-4B1F-A6A9-030DF21C37E6}" type="pres">
      <dgm:prSet presAssocID="{35FE5A4F-8850-4005-9D64-C4561D32676B}" presName="vert0" presStyleCnt="0">
        <dgm:presLayoutVars>
          <dgm:dir/>
          <dgm:animOne val="branch"/>
          <dgm:animLvl val="lvl"/>
        </dgm:presLayoutVars>
      </dgm:prSet>
      <dgm:spPr/>
    </dgm:pt>
    <dgm:pt modelId="{F179F161-6C02-4C4B-9D74-B30F966EDC71}" type="pres">
      <dgm:prSet presAssocID="{71004DBD-C52F-43F3-B9B8-EE2EFC814D98}" presName="thickLine" presStyleLbl="alignNode1" presStyleIdx="0" presStyleCnt="6"/>
      <dgm:spPr/>
    </dgm:pt>
    <dgm:pt modelId="{2BFAC1D5-97D6-4E71-81F3-63758F2B7472}" type="pres">
      <dgm:prSet presAssocID="{71004DBD-C52F-43F3-B9B8-EE2EFC814D98}" presName="horz1" presStyleCnt="0"/>
      <dgm:spPr/>
    </dgm:pt>
    <dgm:pt modelId="{F0575744-1BEC-4FC9-ADC3-1304A5746FAA}" type="pres">
      <dgm:prSet presAssocID="{71004DBD-C52F-43F3-B9B8-EE2EFC814D98}" presName="tx1" presStyleLbl="revTx" presStyleIdx="0" presStyleCnt="6"/>
      <dgm:spPr/>
    </dgm:pt>
    <dgm:pt modelId="{BB5A1404-A35E-4F79-9D1A-308861A7631A}" type="pres">
      <dgm:prSet presAssocID="{71004DBD-C52F-43F3-B9B8-EE2EFC814D98}" presName="vert1" presStyleCnt="0"/>
      <dgm:spPr/>
    </dgm:pt>
    <dgm:pt modelId="{BC8C22A3-91BD-45AD-AE23-854D30570908}" type="pres">
      <dgm:prSet presAssocID="{B1E3DBD9-9228-4CDB-B2AA-A674476F5666}" presName="thickLine" presStyleLbl="alignNode1" presStyleIdx="1" presStyleCnt="6"/>
      <dgm:spPr/>
    </dgm:pt>
    <dgm:pt modelId="{6B3B5C72-966A-4DD8-A993-94093D470C4F}" type="pres">
      <dgm:prSet presAssocID="{B1E3DBD9-9228-4CDB-B2AA-A674476F5666}" presName="horz1" presStyleCnt="0"/>
      <dgm:spPr/>
    </dgm:pt>
    <dgm:pt modelId="{D613BE67-6FBB-47FE-B14A-B067EBF0363A}" type="pres">
      <dgm:prSet presAssocID="{B1E3DBD9-9228-4CDB-B2AA-A674476F5666}" presName="tx1" presStyleLbl="revTx" presStyleIdx="1" presStyleCnt="6"/>
      <dgm:spPr/>
    </dgm:pt>
    <dgm:pt modelId="{21B9100E-0F8E-440E-B904-EEF27DE69CB1}" type="pres">
      <dgm:prSet presAssocID="{B1E3DBD9-9228-4CDB-B2AA-A674476F5666}" presName="vert1" presStyleCnt="0"/>
      <dgm:spPr/>
    </dgm:pt>
    <dgm:pt modelId="{764EAAFE-AD4B-4D9E-86AB-8526BE6A7FA8}" type="pres">
      <dgm:prSet presAssocID="{6D54869D-3E97-4D91-93D7-8DE11B6C0340}" presName="thickLine" presStyleLbl="alignNode1" presStyleIdx="2" presStyleCnt="6"/>
      <dgm:spPr/>
    </dgm:pt>
    <dgm:pt modelId="{A7BAD02D-3D7B-44EC-A1D8-1A206C7E064E}" type="pres">
      <dgm:prSet presAssocID="{6D54869D-3E97-4D91-93D7-8DE11B6C0340}" presName="horz1" presStyleCnt="0"/>
      <dgm:spPr/>
    </dgm:pt>
    <dgm:pt modelId="{DA1DB11A-905A-43BD-A76F-8EFBF861CD9C}" type="pres">
      <dgm:prSet presAssocID="{6D54869D-3E97-4D91-93D7-8DE11B6C0340}" presName="tx1" presStyleLbl="revTx" presStyleIdx="2" presStyleCnt="6"/>
      <dgm:spPr/>
    </dgm:pt>
    <dgm:pt modelId="{F2C08B32-3C3A-45A7-BA5B-7AE6B9D89B4D}" type="pres">
      <dgm:prSet presAssocID="{6D54869D-3E97-4D91-93D7-8DE11B6C0340}" presName="vert1" presStyleCnt="0"/>
      <dgm:spPr/>
    </dgm:pt>
    <dgm:pt modelId="{2B795AE4-F4A6-4130-A32A-3F419B50ED8D}" type="pres">
      <dgm:prSet presAssocID="{8C80B46C-76CE-405F-83D9-0209E977BDFC}" presName="thickLine" presStyleLbl="alignNode1" presStyleIdx="3" presStyleCnt="6"/>
      <dgm:spPr/>
    </dgm:pt>
    <dgm:pt modelId="{259D140B-175A-49C8-85BE-BE589AEE8732}" type="pres">
      <dgm:prSet presAssocID="{8C80B46C-76CE-405F-83D9-0209E977BDFC}" presName="horz1" presStyleCnt="0"/>
      <dgm:spPr/>
    </dgm:pt>
    <dgm:pt modelId="{FE0D5639-FB1B-479D-BEC4-44E1EBB9E665}" type="pres">
      <dgm:prSet presAssocID="{8C80B46C-76CE-405F-83D9-0209E977BDFC}" presName="tx1" presStyleLbl="revTx" presStyleIdx="3" presStyleCnt="6"/>
      <dgm:spPr/>
    </dgm:pt>
    <dgm:pt modelId="{E0F870EB-708E-4C76-84C3-FAF12B8B1EF1}" type="pres">
      <dgm:prSet presAssocID="{8C80B46C-76CE-405F-83D9-0209E977BDFC}" presName="vert1" presStyleCnt="0"/>
      <dgm:spPr/>
    </dgm:pt>
    <dgm:pt modelId="{43A4011A-B7C4-4FFE-BC9F-97B23A69A571}" type="pres">
      <dgm:prSet presAssocID="{42D2F972-64FF-41DC-B173-4CB7F079EB15}" presName="thickLine" presStyleLbl="alignNode1" presStyleIdx="4" presStyleCnt="6"/>
      <dgm:spPr/>
    </dgm:pt>
    <dgm:pt modelId="{BBAF74D5-CB07-4968-82AF-86950FA3E998}" type="pres">
      <dgm:prSet presAssocID="{42D2F972-64FF-41DC-B173-4CB7F079EB15}" presName="horz1" presStyleCnt="0"/>
      <dgm:spPr/>
    </dgm:pt>
    <dgm:pt modelId="{9AE00BFD-AFBA-4576-8720-59C9A8788B80}" type="pres">
      <dgm:prSet presAssocID="{42D2F972-64FF-41DC-B173-4CB7F079EB15}" presName="tx1" presStyleLbl="revTx" presStyleIdx="4" presStyleCnt="6"/>
      <dgm:spPr/>
    </dgm:pt>
    <dgm:pt modelId="{C616BC53-3F7D-4F4A-B6EA-0E4BE4BC58B3}" type="pres">
      <dgm:prSet presAssocID="{42D2F972-64FF-41DC-B173-4CB7F079EB15}" presName="vert1" presStyleCnt="0"/>
      <dgm:spPr/>
    </dgm:pt>
    <dgm:pt modelId="{D7FA7B4A-E193-4A3C-8EBC-B30C0B197F28}" type="pres">
      <dgm:prSet presAssocID="{FAE892F6-BA28-4A9E-B3E6-B987C699BD4F}" presName="thickLine" presStyleLbl="alignNode1" presStyleIdx="5" presStyleCnt="6"/>
      <dgm:spPr/>
    </dgm:pt>
    <dgm:pt modelId="{1DB49D5C-EED5-4DF7-BA21-F6BC4A9A3E0A}" type="pres">
      <dgm:prSet presAssocID="{FAE892F6-BA28-4A9E-B3E6-B987C699BD4F}" presName="horz1" presStyleCnt="0"/>
      <dgm:spPr/>
    </dgm:pt>
    <dgm:pt modelId="{DE2EA092-31F3-4C11-BFDF-B022C09D59A9}" type="pres">
      <dgm:prSet presAssocID="{FAE892F6-BA28-4A9E-B3E6-B987C699BD4F}" presName="tx1" presStyleLbl="revTx" presStyleIdx="5" presStyleCnt="6"/>
      <dgm:spPr/>
    </dgm:pt>
    <dgm:pt modelId="{B660135D-E009-424D-86AD-A046FED3AF30}" type="pres">
      <dgm:prSet presAssocID="{FAE892F6-BA28-4A9E-B3E6-B987C699BD4F}" presName="vert1" presStyleCnt="0"/>
      <dgm:spPr/>
    </dgm:pt>
  </dgm:ptLst>
  <dgm:cxnLst>
    <dgm:cxn modelId="{38A1E007-0BFE-4715-8341-9D1BDE843C8E}" type="presOf" srcId="{42D2F972-64FF-41DC-B173-4CB7F079EB15}" destId="{9AE00BFD-AFBA-4576-8720-59C9A8788B80}" srcOrd="0" destOrd="0" presId="urn:microsoft.com/office/officeart/2008/layout/LinedList"/>
    <dgm:cxn modelId="{3D40375B-E76C-45CA-B1A8-9F038DC552FC}" type="presOf" srcId="{8C80B46C-76CE-405F-83D9-0209E977BDFC}" destId="{FE0D5639-FB1B-479D-BEC4-44E1EBB9E665}" srcOrd="0" destOrd="0" presId="urn:microsoft.com/office/officeart/2008/layout/LinedList"/>
    <dgm:cxn modelId="{31FD4647-D745-40B6-839F-872DFD16F668}" srcId="{35FE5A4F-8850-4005-9D64-C4561D32676B}" destId="{71004DBD-C52F-43F3-B9B8-EE2EFC814D98}" srcOrd="0" destOrd="0" parTransId="{19DF3CFA-C342-460E-9EA0-CF406BC7EF4A}" sibTransId="{F9987FDA-4A45-4C80-BECF-B0CDDE167DAD}"/>
    <dgm:cxn modelId="{46E46948-8331-4E61-BBA9-247C25249870}" type="presOf" srcId="{B1E3DBD9-9228-4CDB-B2AA-A674476F5666}" destId="{D613BE67-6FBB-47FE-B14A-B067EBF0363A}" srcOrd="0" destOrd="0" presId="urn:microsoft.com/office/officeart/2008/layout/LinedList"/>
    <dgm:cxn modelId="{3CF0624A-E235-4ACD-BE00-BD0E9B822670}" srcId="{35FE5A4F-8850-4005-9D64-C4561D32676B}" destId="{42D2F972-64FF-41DC-B173-4CB7F079EB15}" srcOrd="4" destOrd="0" parTransId="{B6E69B60-B425-4368-8D3F-7C59F42F1325}" sibTransId="{447CCCCE-6CCE-458F-BFFB-6E45DE9FC046}"/>
    <dgm:cxn modelId="{8FCA3E7B-1706-4F8A-AA88-0AECB2D46115}" srcId="{35FE5A4F-8850-4005-9D64-C4561D32676B}" destId="{6D54869D-3E97-4D91-93D7-8DE11B6C0340}" srcOrd="2" destOrd="0" parTransId="{2D4C4105-2727-407C-B402-EBBBB5B098AD}" sibTransId="{C2C082E0-29C0-4FCE-B2D9-20ACBB71389D}"/>
    <dgm:cxn modelId="{81C6797D-4064-4E38-9ED7-17289CC4730A}" type="presOf" srcId="{FAE892F6-BA28-4A9E-B3E6-B987C699BD4F}" destId="{DE2EA092-31F3-4C11-BFDF-B022C09D59A9}" srcOrd="0" destOrd="0" presId="urn:microsoft.com/office/officeart/2008/layout/LinedList"/>
    <dgm:cxn modelId="{464ACC93-705C-4A34-AD55-2BD0EF1935B7}" srcId="{35FE5A4F-8850-4005-9D64-C4561D32676B}" destId="{B1E3DBD9-9228-4CDB-B2AA-A674476F5666}" srcOrd="1" destOrd="0" parTransId="{982BE455-0A6A-425B-9010-B109683D1D73}" sibTransId="{A55C8BD2-DE63-4361-905B-E9ED131D8173}"/>
    <dgm:cxn modelId="{F4D4A09F-FDA8-497C-889C-74574A417467}" type="presOf" srcId="{6D54869D-3E97-4D91-93D7-8DE11B6C0340}" destId="{DA1DB11A-905A-43BD-A76F-8EFBF861CD9C}" srcOrd="0" destOrd="0" presId="urn:microsoft.com/office/officeart/2008/layout/LinedList"/>
    <dgm:cxn modelId="{6758FEA7-5258-4EFB-ABAA-F3A01AD88C2D}" type="presOf" srcId="{71004DBD-C52F-43F3-B9B8-EE2EFC814D98}" destId="{F0575744-1BEC-4FC9-ADC3-1304A5746FAA}" srcOrd="0" destOrd="0" presId="urn:microsoft.com/office/officeart/2008/layout/LinedList"/>
    <dgm:cxn modelId="{4F0433B8-7D41-42AC-8920-F137C07C4ED3}" type="presOf" srcId="{35FE5A4F-8850-4005-9D64-C4561D32676B}" destId="{5FF73E24-F230-4B1F-A6A9-030DF21C37E6}" srcOrd="0" destOrd="0" presId="urn:microsoft.com/office/officeart/2008/layout/LinedList"/>
    <dgm:cxn modelId="{ED79B9B8-D7A1-4EEF-A46F-6A5C5BEF4167}" srcId="{35FE5A4F-8850-4005-9D64-C4561D32676B}" destId="{FAE892F6-BA28-4A9E-B3E6-B987C699BD4F}" srcOrd="5" destOrd="0" parTransId="{C6E1C53D-212B-48AE-80DF-E01230D111CB}" sibTransId="{8E420C82-84DB-47A4-A894-8704471D7F9E}"/>
    <dgm:cxn modelId="{166A1BCD-F6CD-4E00-BA80-3F2584866714}" srcId="{35FE5A4F-8850-4005-9D64-C4561D32676B}" destId="{8C80B46C-76CE-405F-83D9-0209E977BDFC}" srcOrd="3" destOrd="0" parTransId="{A214F1D6-8189-4518-BB87-CA61C2BCB433}" sibTransId="{F6D1EA57-C48A-43F1-93D3-1B39EDFA1490}"/>
    <dgm:cxn modelId="{3BDF61A7-03F5-452D-ACFB-BDBE36F79D4F}" type="presParOf" srcId="{5FF73E24-F230-4B1F-A6A9-030DF21C37E6}" destId="{F179F161-6C02-4C4B-9D74-B30F966EDC71}" srcOrd="0" destOrd="0" presId="urn:microsoft.com/office/officeart/2008/layout/LinedList"/>
    <dgm:cxn modelId="{02D51259-3C96-4796-A242-CFEF311CD335}" type="presParOf" srcId="{5FF73E24-F230-4B1F-A6A9-030DF21C37E6}" destId="{2BFAC1D5-97D6-4E71-81F3-63758F2B7472}" srcOrd="1" destOrd="0" presId="urn:microsoft.com/office/officeart/2008/layout/LinedList"/>
    <dgm:cxn modelId="{7519F62C-E126-4C43-813F-66A2614E8B9E}" type="presParOf" srcId="{2BFAC1D5-97D6-4E71-81F3-63758F2B7472}" destId="{F0575744-1BEC-4FC9-ADC3-1304A5746FAA}" srcOrd="0" destOrd="0" presId="urn:microsoft.com/office/officeart/2008/layout/LinedList"/>
    <dgm:cxn modelId="{88BD7117-A81E-4F73-B074-F5B6CE793593}" type="presParOf" srcId="{2BFAC1D5-97D6-4E71-81F3-63758F2B7472}" destId="{BB5A1404-A35E-4F79-9D1A-308861A7631A}" srcOrd="1" destOrd="0" presId="urn:microsoft.com/office/officeart/2008/layout/LinedList"/>
    <dgm:cxn modelId="{F82A9890-7BA2-4521-B2A9-44618A520A12}" type="presParOf" srcId="{5FF73E24-F230-4B1F-A6A9-030DF21C37E6}" destId="{BC8C22A3-91BD-45AD-AE23-854D30570908}" srcOrd="2" destOrd="0" presId="urn:microsoft.com/office/officeart/2008/layout/LinedList"/>
    <dgm:cxn modelId="{864C40F4-B443-4635-B107-121211E46577}" type="presParOf" srcId="{5FF73E24-F230-4B1F-A6A9-030DF21C37E6}" destId="{6B3B5C72-966A-4DD8-A993-94093D470C4F}" srcOrd="3" destOrd="0" presId="urn:microsoft.com/office/officeart/2008/layout/LinedList"/>
    <dgm:cxn modelId="{8E6487EF-59B9-4274-AD99-B235D972827C}" type="presParOf" srcId="{6B3B5C72-966A-4DD8-A993-94093D470C4F}" destId="{D613BE67-6FBB-47FE-B14A-B067EBF0363A}" srcOrd="0" destOrd="0" presId="urn:microsoft.com/office/officeart/2008/layout/LinedList"/>
    <dgm:cxn modelId="{4BB3D874-635B-4E0A-A5A4-B1A37559294E}" type="presParOf" srcId="{6B3B5C72-966A-4DD8-A993-94093D470C4F}" destId="{21B9100E-0F8E-440E-B904-EEF27DE69CB1}" srcOrd="1" destOrd="0" presId="urn:microsoft.com/office/officeart/2008/layout/LinedList"/>
    <dgm:cxn modelId="{337B01BA-AC71-4C1F-868D-B08E93A4302B}" type="presParOf" srcId="{5FF73E24-F230-4B1F-A6A9-030DF21C37E6}" destId="{764EAAFE-AD4B-4D9E-86AB-8526BE6A7FA8}" srcOrd="4" destOrd="0" presId="urn:microsoft.com/office/officeart/2008/layout/LinedList"/>
    <dgm:cxn modelId="{77A0E861-3A8B-4813-86B2-112F0C8FA75B}" type="presParOf" srcId="{5FF73E24-F230-4B1F-A6A9-030DF21C37E6}" destId="{A7BAD02D-3D7B-44EC-A1D8-1A206C7E064E}" srcOrd="5" destOrd="0" presId="urn:microsoft.com/office/officeart/2008/layout/LinedList"/>
    <dgm:cxn modelId="{F4DBABA7-0E83-485F-910B-2C12090EC615}" type="presParOf" srcId="{A7BAD02D-3D7B-44EC-A1D8-1A206C7E064E}" destId="{DA1DB11A-905A-43BD-A76F-8EFBF861CD9C}" srcOrd="0" destOrd="0" presId="urn:microsoft.com/office/officeart/2008/layout/LinedList"/>
    <dgm:cxn modelId="{1B6FFA7C-FA0B-49ED-B7A1-390602484AAE}" type="presParOf" srcId="{A7BAD02D-3D7B-44EC-A1D8-1A206C7E064E}" destId="{F2C08B32-3C3A-45A7-BA5B-7AE6B9D89B4D}" srcOrd="1" destOrd="0" presId="urn:microsoft.com/office/officeart/2008/layout/LinedList"/>
    <dgm:cxn modelId="{FD3A8667-686C-4DFF-ADF9-5516B9702D11}" type="presParOf" srcId="{5FF73E24-F230-4B1F-A6A9-030DF21C37E6}" destId="{2B795AE4-F4A6-4130-A32A-3F419B50ED8D}" srcOrd="6" destOrd="0" presId="urn:microsoft.com/office/officeart/2008/layout/LinedList"/>
    <dgm:cxn modelId="{46FC8016-4D54-49D5-91C4-4EA32ADB7905}" type="presParOf" srcId="{5FF73E24-F230-4B1F-A6A9-030DF21C37E6}" destId="{259D140B-175A-49C8-85BE-BE589AEE8732}" srcOrd="7" destOrd="0" presId="urn:microsoft.com/office/officeart/2008/layout/LinedList"/>
    <dgm:cxn modelId="{9F922754-5494-4A0C-90D2-A7F92C8B4B33}" type="presParOf" srcId="{259D140B-175A-49C8-85BE-BE589AEE8732}" destId="{FE0D5639-FB1B-479D-BEC4-44E1EBB9E665}" srcOrd="0" destOrd="0" presId="urn:microsoft.com/office/officeart/2008/layout/LinedList"/>
    <dgm:cxn modelId="{D142C693-E7A0-4ECE-8DAD-92F92C07AB00}" type="presParOf" srcId="{259D140B-175A-49C8-85BE-BE589AEE8732}" destId="{E0F870EB-708E-4C76-84C3-FAF12B8B1EF1}" srcOrd="1" destOrd="0" presId="urn:microsoft.com/office/officeart/2008/layout/LinedList"/>
    <dgm:cxn modelId="{6C666504-EBEB-4D71-A00E-D86565DB039B}" type="presParOf" srcId="{5FF73E24-F230-4B1F-A6A9-030DF21C37E6}" destId="{43A4011A-B7C4-4FFE-BC9F-97B23A69A571}" srcOrd="8" destOrd="0" presId="urn:microsoft.com/office/officeart/2008/layout/LinedList"/>
    <dgm:cxn modelId="{6888C609-BD0C-427B-86F1-6A2FB79BDD3D}" type="presParOf" srcId="{5FF73E24-F230-4B1F-A6A9-030DF21C37E6}" destId="{BBAF74D5-CB07-4968-82AF-86950FA3E998}" srcOrd="9" destOrd="0" presId="urn:microsoft.com/office/officeart/2008/layout/LinedList"/>
    <dgm:cxn modelId="{7A06807D-F459-4A72-9CFB-A577E56D4532}" type="presParOf" srcId="{BBAF74D5-CB07-4968-82AF-86950FA3E998}" destId="{9AE00BFD-AFBA-4576-8720-59C9A8788B80}" srcOrd="0" destOrd="0" presId="urn:microsoft.com/office/officeart/2008/layout/LinedList"/>
    <dgm:cxn modelId="{303DC4D9-79F9-44BF-A205-1F121C9C104E}" type="presParOf" srcId="{BBAF74D5-CB07-4968-82AF-86950FA3E998}" destId="{C616BC53-3F7D-4F4A-B6EA-0E4BE4BC58B3}" srcOrd="1" destOrd="0" presId="urn:microsoft.com/office/officeart/2008/layout/LinedList"/>
    <dgm:cxn modelId="{AB413EAD-CE39-4FA0-8EFC-B6A0464F54B5}" type="presParOf" srcId="{5FF73E24-F230-4B1F-A6A9-030DF21C37E6}" destId="{D7FA7B4A-E193-4A3C-8EBC-B30C0B197F28}" srcOrd="10" destOrd="0" presId="urn:microsoft.com/office/officeart/2008/layout/LinedList"/>
    <dgm:cxn modelId="{C9A1D1AF-DBA7-420F-A4D9-E5E1338875DC}" type="presParOf" srcId="{5FF73E24-F230-4B1F-A6A9-030DF21C37E6}" destId="{1DB49D5C-EED5-4DF7-BA21-F6BC4A9A3E0A}" srcOrd="11" destOrd="0" presId="urn:microsoft.com/office/officeart/2008/layout/LinedList"/>
    <dgm:cxn modelId="{CF166FEC-A5CC-46B8-9725-93EDFFA8F903}" type="presParOf" srcId="{1DB49D5C-EED5-4DF7-BA21-F6BC4A9A3E0A}" destId="{DE2EA092-31F3-4C11-BFDF-B022C09D59A9}" srcOrd="0" destOrd="0" presId="urn:microsoft.com/office/officeart/2008/layout/LinedList"/>
    <dgm:cxn modelId="{3CEA0CE2-0F72-4125-A96A-94FBF0BC748D}" type="presParOf" srcId="{1DB49D5C-EED5-4DF7-BA21-F6BC4A9A3E0A}" destId="{B660135D-E009-424D-86AD-A046FED3AF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4526-E935-45D6-86AA-A12E6FA8A4DB}">
      <dsp:nvSpPr>
        <dsp:cNvPr id="0" name=""/>
        <dsp:cNvSpPr/>
      </dsp:nvSpPr>
      <dsp:spPr>
        <a:xfrm>
          <a:off x="0" y="568770"/>
          <a:ext cx="3285289" cy="1971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rPr>
            <a:t>Postulado central  del campo de la biología moderna</a:t>
          </a:r>
          <a:endParaRPr lang="es-EC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0" y="568770"/>
        <a:ext cx="3285289" cy="1971173"/>
      </dsp:txXfrm>
    </dsp:sp>
    <dsp:sp modelId="{E041E8AB-C9DA-4DF0-B40B-972ADFAA7D96}">
      <dsp:nvSpPr>
        <dsp:cNvPr id="0" name=""/>
        <dsp:cNvSpPr/>
      </dsp:nvSpPr>
      <dsp:spPr>
        <a:xfrm>
          <a:off x="3613818" y="568770"/>
          <a:ext cx="3285289" cy="1971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Comenzaron en las civilizaciones antiguas</a:t>
          </a:r>
        </a:p>
      </dsp:txBody>
      <dsp:txXfrm>
        <a:off x="3613818" y="568770"/>
        <a:ext cx="3285289" cy="1971173"/>
      </dsp:txXfrm>
    </dsp:sp>
    <dsp:sp modelId="{92BE77F5-C78B-47D6-899C-A98998395CE6}">
      <dsp:nvSpPr>
        <dsp:cNvPr id="0" name=""/>
        <dsp:cNvSpPr/>
      </dsp:nvSpPr>
      <dsp:spPr>
        <a:xfrm>
          <a:off x="7227637" y="568770"/>
          <a:ext cx="3285289" cy="1971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Invención del microscopio permitió observar las células vegetales</a:t>
          </a:r>
        </a:p>
      </dsp:txBody>
      <dsp:txXfrm>
        <a:off x="7227637" y="568770"/>
        <a:ext cx="3285289" cy="1971173"/>
      </dsp:txXfrm>
    </dsp:sp>
    <dsp:sp modelId="{8CF5996D-EE76-46D0-A6A9-61FE72F315D6}">
      <dsp:nvSpPr>
        <dsp:cNvPr id="0" name=""/>
        <dsp:cNvSpPr/>
      </dsp:nvSpPr>
      <dsp:spPr>
        <a:xfrm>
          <a:off x="1755494" y="2927017"/>
          <a:ext cx="3285289" cy="1971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1" u="sng" kern="1200" dirty="0">
              <a:solidFill>
                <a:schemeClr val="tx1"/>
              </a:solidFill>
              <a:latin typeface="Comic Sans MS" panose="030F0702030302020204" pitchFamily="66" charset="0"/>
            </a:rPr>
            <a:t>Robert  Hooke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u="none" kern="1200" dirty="0">
              <a:solidFill>
                <a:schemeClr val="tx1"/>
              </a:solidFill>
              <a:latin typeface="Comic Sans MS" panose="030F0702030302020204" pitchFamily="66" charset="0"/>
            </a:rPr>
            <a:t>1665:  libro Micrographia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u="none" kern="1200" dirty="0">
              <a:solidFill>
                <a:schemeClr val="tx1"/>
              </a:solidFill>
              <a:latin typeface="Comic Sans MS" panose="030F0702030302020204" pitchFamily="66" charset="0"/>
            </a:rPr>
            <a:t>“celdas” </a:t>
          </a:r>
        </a:p>
      </dsp:txBody>
      <dsp:txXfrm>
        <a:off x="1755494" y="2927017"/>
        <a:ext cx="3285289" cy="1971173"/>
      </dsp:txXfrm>
    </dsp:sp>
    <dsp:sp modelId="{147069F0-7F2A-4612-ADDA-648938EB60A2}">
      <dsp:nvSpPr>
        <dsp:cNvPr id="0" name=""/>
        <dsp:cNvSpPr/>
      </dsp:nvSpPr>
      <dsp:spPr>
        <a:xfrm>
          <a:off x="5420727" y="2868473"/>
          <a:ext cx="3285289" cy="1971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1682</a:t>
          </a: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- observa núcleo </a:t>
          </a:r>
          <a:r>
            <a:rPr lang="es-EC" sz="1900" kern="1200" dirty="0" err="1">
              <a:solidFill>
                <a:schemeClr val="tx1"/>
              </a:solidFill>
              <a:latin typeface="Comic Sans MS" panose="030F0702030302020204" pitchFamily="66" charset="0"/>
            </a:rPr>
            <a:t>Anthonny</a:t>
          </a: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 van </a:t>
          </a:r>
          <a:r>
            <a:rPr lang="es-EC" sz="1900" kern="1200" dirty="0" err="1">
              <a:solidFill>
                <a:schemeClr val="tx1"/>
              </a:solidFill>
              <a:latin typeface="Comic Sans MS" panose="030F0702030302020204" pitchFamily="66" charset="0"/>
            </a:rPr>
            <a:t>Leewenhoek</a:t>
          </a: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1802</a:t>
          </a: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- dibuja- Franz Bauer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1833</a:t>
          </a:r>
          <a:r>
            <a:rPr lang="es-EC" sz="1900" kern="1200" dirty="0">
              <a:solidFill>
                <a:schemeClr val="tx1"/>
              </a:solidFill>
              <a:latin typeface="Comic Sans MS" panose="030F0702030302020204" pitchFamily="66" charset="0"/>
            </a:rPr>
            <a:t>- Robert  Brown da el nombre </a:t>
          </a:r>
        </a:p>
      </dsp:txBody>
      <dsp:txXfrm>
        <a:off x="5420727" y="2868473"/>
        <a:ext cx="3285289" cy="1971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5CE2B-510B-4579-ADC9-0DA1A282B8F9}">
      <dsp:nvSpPr>
        <dsp:cNvPr id="0" name=""/>
        <dsp:cNvSpPr/>
      </dsp:nvSpPr>
      <dsp:spPr>
        <a:xfrm>
          <a:off x="3015" y="37608"/>
          <a:ext cx="2940069" cy="949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1838, </a:t>
          </a:r>
          <a:r>
            <a:rPr lang="es-EC" sz="2600" b="1" i="1" u="sng" kern="1200" dirty="0">
              <a:solidFill>
                <a:schemeClr val="tx1"/>
              </a:solidFill>
            </a:rPr>
            <a:t>Matthias Schleiden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3015" y="37608"/>
        <a:ext cx="2940069" cy="949063"/>
      </dsp:txXfrm>
    </dsp:sp>
    <dsp:sp modelId="{FEDDD972-2A5D-49B2-833B-B4D0B1B01B29}">
      <dsp:nvSpPr>
        <dsp:cNvPr id="0" name=""/>
        <dsp:cNvSpPr/>
      </dsp:nvSpPr>
      <dsp:spPr>
        <a:xfrm>
          <a:off x="3015" y="986671"/>
          <a:ext cx="2940069" cy="27120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2600" kern="1200" dirty="0">
              <a:latin typeface="Elephant" panose="02020904090505020303" pitchFamily="18" charset="0"/>
            </a:rPr>
            <a:t>• Todos los organismos están compuestos por una o más células</a:t>
          </a:r>
        </a:p>
      </dsp:txBody>
      <dsp:txXfrm>
        <a:off x="3015" y="986671"/>
        <a:ext cx="2940069" cy="2712060"/>
      </dsp:txXfrm>
    </dsp:sp>
    <dsp:sp modelId="{DDF26C8A-7A46-4B10-BE54-9A1A8D46EA3B}">
      <dsp:nvSpPr>
        <dsp:cNvPr id="0" name=""/>
        <dsp:cNvSpPr/>
      </dsp:nvSpPr>
      <dsp:spPr>
        <a:xfrm>
          <a:off x="3354695" y="37608"/>
          <a:ext cx="2940069" cy="949063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 </a:t>
          </a:r>
          <a:r>
            <a:rPr lang="es-EC" sz="2600" kern="1200" dirty="0">
              <a:solidFill>
                <a:schemeClr val="tx1"/>
              </a:solidFill>
            </a:rPr>
            <a:t>1839, </a:t>
          </a:r>
          <a:r>
            <a:rPr lang="es-EC" sz="2600" b="1" i="1" u="sng" kern="1200" dirty="0">
              <a:solidFill>
                <a:schemeClr val="tx1"/>
              </a:solidFill>
            </a:rPr>
            <a:t>Theodor Schwann</a:t>
          </a:r>
          <a:r>
            <a:rPr lang="es-EC" sz="2600" kern="1200" dirty="0">
              <a:solidFill>
                <a:schemeClr val="tx1"/>
              </a:solidFill>
            </a:rPr>
            <a:t> </a:t>
          </a:r>
        </a:p>
      </dsp:txBody>
      <dsp:txXfrm>
        <a:off x="3354695" y="37608"/>
        <a:ext cx="2940069" cy="949063"/>
      </dsp:txXfrm>
    </dsp:sp>
    <dsp:sp modelId="{F062FFCC-1ADC-4E3E-901E-476ABF5738D2}">
      <dsp:nvSpPr>
        <dsp:cNvPr id="0" name=""/>
        <dsp:cNvSpPr/>
      </dsp:nvSpPr>
      <dsp:spPr>
        <a:xfrm>
          <a:off x="3354695" y="986671"/>
          <a:ext cx="2940069" cy="2712060"/>
        </a:xfrm>
        <a:prstGeom prst="rect">
          <a:avLst/>
        </a:prstGeom>
        <a:solidFill>
          <a:schemeClr val="accent3">
            <a:tint val="40000"/>
            <a:alpha val="90000"/>
            <a:hueOff val="6181392"/>
            <a:satOff val="3030"/>
            <a:lumOff val="71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6181392"/>
              <a:satOff val="3030"/>
              <a:lumOff val="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2600" kern="1200" dirty="0"/>
            <a:t>• </a:t>
          </a:r>
          <a:r>
            <a:rPr lang="es-EC" sz="2600" kern="1200" dirty="0">
              <a:latin typeface="Elephant" panose="02020904090505020303" pitchFamily="18" charset="0"/>
            </a:rPr>
            <a:t>La célula es la unidad estructural y funcional de la vida</a:t>
          </a:r>
        </a:p>
      </dsp:txBody>
      <dsp:txXfrm>
        <a:off x="3354695" y="986671"/>
        <a:ext cx="2940069" cy="2712060"/>
      </dsp:txXfrm>
    </dsp:sp>
    <dsp:sp modelId="{F9D5DCCD-130E-4D83-865E-D60859D41E0E}">
      <dsp:nvSpPr>
        <dsp:cNvPr id="0" name=""/>
        <dsp:cNvSpPr/>
      </dsp:nvSpPr>
      <dsp:spPr>
        <a:xfrm>
          <a:off x="6706374" y="37608"/>
          <a:ext cx="2940069" cy="949063"/>
        </a:xfrm>
        <a:prstGeom prst="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1855, </a:t>
          </a:r>
          <a:r>
            <a:rPr lang="es-EC" sz="2600" b="1" i="1" u="sng" kern="1200" dirty="0">
              <a:solidFill>
                <a:schemeClr val="tx1"/>
              </a:solidFill>
            </a:rPr>
            <a:t>Rudolf Virchow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6706374" y="37608"/>
        <a:ext cx="2940069" cy="949063"/>
      </dsp:txXfrm>
    </dsp:sp>
    <dsp:sp modelId="{1B10CCE1-1914-4058-949D-56E9A6B44901}">
      <dsp:nvSpPr>
        <dsp:cNvPr id="0" name=""/>
        <dsp:cNvSpPr/>
      </dsp:nvSpPr>
      <dsp:spPr>
        <a:xfrm>
          <a:off x="6706374" y="986671"/>
          <a:ext cx="2940069" cy="2712060"/>
        </a:xfrm>
        <a:prstGeom prst="rect">
          <a:avLst/>
        </a:prstGeom>
        <a:solidFill>
          <a:schemeClr val="accent3">
            <a:tint val="40000"/>
            <a:alpha val="90000"/>
            <a:hueOff val="12362784"/>
            <a:satOff val="6060"/>
            <a:lumOff val="1431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12362784"/>
              <a:satOff val="6060"/>
              <a:lumOff val="1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600" kern="1200" dirty="0">
              <a:latin typeface="Elephant" panose="02020904090505020303" pitchFamily="18" charset="0"/>
            </a:rPr>
            <a:t>Las células pueden surgir únicamente por la división de una célula preexistente</a:t>
          </a:r>
        </a:p>
      </dsp:txBody>
      <dsp:txXfrm>
        <a:off x="6706374" y="986671"/>
        <a:ext cx="2940069" cy="271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ACC1-0646-48B4-B7D2-400D0CF2640E}">
      <dsp:nvSpPr>
        <dsp:cNvPr id="0" name=""/>
        <dsp:cNvSpPr/>
      </dsp:nvSpPr>
      <dsp:spPr>
        <a:xfrm>
          <a:off x="214085" y="255489"/>
          <a:ext cx="5019645" cy="1568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1" u="sng" kern="1200" dirty="0"/>
            <a:t>VIDA</a:t>
          </a:r>
          <a:r>
            <a:rPr lang="es-EC" sz="1800" kern="1200" dirty="0"/>
            <a:t>: propiedad básica; cultivarse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1951-George</a:t>
          </a:r>
          <a:r>
            <a:rPr lang="es-EC" sz="1800" kern="1200" dirty="0"/>
            <a:t> y Martha </a:t>
          </a:r>
          <a:r>
            <a:rPr lang="es-EC" sz="1800" kern="1200" dirty="0" err="1"/>
            <a:t>Gey</a:t>
          </a:r>
          <a:r>
            <a:rPr lang="es-EC" sz="1800" kern="1200" dirty="0"/>
            <a:t>/tumor maligno/</a:t>
          </a:r>
          <a:r>
            <a:rPr lang="es-EC" sz="1800" b="1" i="1" u="sng" kern="1200" dirty="0"/>
            <a:t>células Hela/</a:t>
          </a:r>
          <a:r>
            <a:rPr lang="es-EC" sz="1800" kern="1200" dirty="0"/>
            <a:t> </a:t>
          </a:r>
          <a:r>
            <a:rPr lang="es-EC" sz="1800" kern="1200" dirty="0" err="1"/>
            <a:t>Henrietta</a:t>
          </a:r>
          <a:r>
            <a:rPr lang="es-EC" sz="1800" kern="1200" dirty="0"/>
            <a:t> </a:t>
          </a:r>
          <a:r>
            <a:rPr lang="es-EC" sz="1800" kern="1200" dirty="0" err="1"/>
            <a:t>Lacks</a:t>
          </a:r>
          <a:r>
            <a:rPr lang="es-EC" sz="1800" kern="1200" dirty="0"/>
            <a:t>. </a:t>
          </a:r>
        </a:p>
      </dsp:txBody>
      <dsp:txXfrm>
        <a:off x="214085" y="255489"/>
        <a:ext cx="5019645" cy="1568639"/>
      </dsp:txXfrm>
    </dsp:sp>
    <dsp:sp modelId="{9004383C-1D11-46A4-A886-06E93479A047}">
      <dsp:nvSpPr>
        <dsp:cNvPr id="0" name=""/>
        <dsp:cNvSpPr/>
      </dsp:nvSpPr>
      <dsp:spPr>
        <a:xfrm>
          <a:off x="4933" y="28908"/>
          <a:ext cx="1098047" cy="164707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BBB2D-33B2-4F26-8F75-79F1512E391A}">
      <dsp:nvSpPr>
        <dsp:cNvPr id="0" name=""/>
        <dsp:cNvSpPr/>
      </dsp:nvSpPr>
      <dsp:spPr>
        <a:xfrm>
          <a:off x="5630720" y="255489"/>
          <a:ext cx="5019645" cy="1568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1" u="sng" kern="1200" dirty="0"/>
            <a:t>MUERTE</a:t>
          </a:r>
          <a:r>
            <a:rPr lang="es-EC" sz="1800" kern="1200" dirty="0"/>
            <a:t> </a:t>
          </a:r>
        </a:p>
      </dsp:txBody>
      <dsp:txXfrm>
        <a:off x="5630720" y="255489"/>
        <a:ext cx="5019645" cy="1568639"/>
      </dsp:txXfrm>
    </dsp:sp>
    <dsp:sp modelId="{654D860C-A994-4E71-B82D-575C5F05E497}">
      <dsp:nvSpPr>
        <dsp:cNvPr id="0" name=""/>
        <dsp:cNvSpPr/>
      </dsp:nvSpPr>
      <dsp:spPr>
        <a:xfrm>
          <a:off x="5421568" y="28908"/>
          <a:ext cx="1098047" cy="164707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4000" r="-5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D2D63-F5E5-4D29-A6E1-CEB618D3659C}">
      <dsp:nvSpPr>
        <dsp:cNvPr id="0" name=""/>
        <dsp:cNvSpPr/>
      </dsp:nvSpPr>
      <dsp:spPr>
        <a:xfrm>
          <a:off x="214085" y="2230232"/>
          <a:ext cx="5019645" cy="1568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1" u="sng" kern="1200" dirty="0"/>
            <a:t>ORGANIZACIÓN: </a:t>
          </a:r>
          <a:r>
            <a:rPr lang="es-EC" sz="1800" b="0" i="0" u="none" kern="1200" dirty="0"/>
            <a:t>organelos; moléculas.  </a:t>
          </a:r>
        </a:p>
      </dsp:txBody>
      <dsp:txXfrm>
        <a:off x="214085" y="2230232"/>
        <a:ext cx="5019645" cy="1568639"/>
      </dsp:txXfrm>
    </dsp:sp>
    <dsp:sp modelId="{F43D6ABC-CEF1-4EBF-A5A4-A297D1BB88C8}">
      <dsp:nvSpPr>
        <dsp:cNvPr id="0" name=""/>
        <dsp:cNvSpPr/>
      </dsp:nvSpPr>
      <dsp:spPr>
        <a:xfrm>
          <a:off x="4933" y="2003651"/>
          <a:ext cx="1098047" cy="164707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77DCB-C883-4813-A039-B722AB2C8B67}">
      <dsp:nvSpPr>
        <dsp:cNvPr id="0" name=""/>
        <dsp:cNvSpPr/>
      </dsp:nvSpPr>
      <dsp:spPr>
        <a:xfrm>
          <a:off x="5630720" y="2230232"/>
          <a:ext cx="5019645" cy="1568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1" u="sng" kern="1200" dirty="0"/>
            <a:t>PROGRAMA GENÉTICO: información genética  </a:t>
          </a:r>
          <a:r>
            <a:rPr lang="es-EC" sz="1800" kern="1200" dirty="0"/>
            <a:t> </a:t>
          </a:r>
        </a:p>
      </dsp:txBody>
      <dsp:txXfrm>
        <a:off x="5630720" y="2230232"/>
        <a:ext cx="5019645" cy="1568639"/>
      </dsp:txXfrm>
    </dsp:sp>
    <dsp:sp modelId="{D79029C9-FC6D-452D-B95B-C04C399E84DB}">
      <dsp:nvSpPr>
        <dsp:cNvPr id="0" name=""/>
        <dsp:cNvSpPr/>
      </dsp:nvSpPr>
      <dsp:spPr>
        <a:xfrm>
          <a:off x="5421568" y="2003651"/>
          <a:ext cx="1098047" cy="164707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43000" r="-4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ACC1-0646-48B4-B7D2-400D0CF2640E}">
      <dsp:nvSpPr>
        <dsp:cNvPr id="0" name=""/>
        <dsp:cNvSpPr/>
      </dsp:nvSpPr>
      <dsp:spPr>
        <a:xfrm>
          <a:off x="223946" y="1287923"/>
          <a:ext cx="5328681" cy="1665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90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REPRODUCCIÓN</a:t>
          </a:r>
          <a:r>
            <a:rPr lang="es-EC" sz="1500" kern="1200" dirty="0"/>
            <a:t>: división celular  </a:t>
          </a:r>
        </a:p>
      </dsp:txBody>
      <dsp:txXfrm>
        <a:off x="223946" y="1287923"/>
        <a:ext cx="5328681" cy="1665212"/>
      </dsp:txXfrm>
    </dsp:sp>
    <dsp:sp modelId="{9004383C-1D11-46A4-A886-06E93479A047}">
      <dsp:nvSpPr>
        <dsp:cNvPr id="0" name=""/>
        <dsp:cNvSpPr/>
      </dsp:nvSpPr>
      <dsp:spPr>
        <a:xfrm>
          <a:off x="1917" y="1047393"/>
          <a:ext cx="1165649" cy="17484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4000" r="-6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BBB2D-33B2-4F26-8F75-79F1512E391A}">
      <dsp:nvSpPr>
        <dsp:cNvPr id="0" name=""/>
        <dsp:cNvSpPr/>
      </dsp:nvSpPr>
      <dsp:spPr>
        <a:xfrm>
          <a:off x="6022916" y="1287923"/>
          <a:ext cx="5328681" cy="1665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90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METABOLISMO: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Catabolismo: </a:t>
          </a:r>
          <a:r>
            <a:rPr lang="es-EC" sz="1500" b="0" i="0" kern="1200" dirty="0"/>
            <a:t>descomponen moléculas complejas para liberar energía (digestión)</a:t>
          </a:r>
          <a:endParaRPr lang="es-EC" sz="1500" b="1" i="1" u="sng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Anabolismo: </a:t>
          </a:r>
          <a:r>
            <a:rPr lang="es-EC" sz="1500" kern="1200" dirty="0"/>
            <a:t> </a:t>
          </a:r>
          <a:r>
            <a:rPr lang="es-EC" sz="1500" b="0" i="0" kern="1200" dirty="0"/>
            <a:t>utiliza energía para construir moléculas complejas (formación tejidos/ proteínas)</a:t>
          </a:r>
          <a:endParaRPr lang="es-EC" sz="1500" kern="1200" dirty="0"/>
        </a:p>
      </dsp:txBody>
      <dsp:txXfrm>
        <a:off x="6022916" y="1287923"/>
        <a:ext cx="5328681" cy="1665212"/>
      </dsp:txXfrm>
    </dsp:sp>
    <dsp:sp modelId="{654D860C-A994-4E71-B82D-575C5F05E497}">
      <dsp:nvSpPr>
        <dsp:cNvPr id="0" name=""/>
        <dsp:cNvSpPr/>
      </dsp:nvSpPr>
      <dsp:spPr>
        <a:xfrm>
          <a:off x="5849432" y="1047393"/>
          <a:ext cx="1165649" cy="174847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2000" r="-4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D2D63-F5E5-4D29-A6E1-CEB618D3659C}">
      <dsp:nvSpPr>
        <dsp:cNvPr id="0" name=""/>
        <dsp:cNvSpPr/>
      </dsp:nvSpPr>
      <dsp:spPr>
        <a:xfrm>
          <a:off x="223946" y="3384241"/>
          <a:ext cx="5328681" cy="1665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90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ACTIVIDADES MÉCANICAS</a:t>
          </a:r>
          <a:r>
            <a:rPr lang="es-EC" sz="1500" b="0" i="1" u="sng" kern="1200" dirty="0"/>
            <a:t>: t</a:t>
          </a:r>
          <a:r>
            <a:rPr lang="es-EC" sz="1500" b="0" i="0" u="none" kern="1200" dirty="0"/>
            <a:t>ransportar materiales. </a:t>
          </a:r>
        </a:p>
      </dsp:txBody>
      <dsp:txXfrm>
        <a:off x="223946" y="3384241"/>
        <a:ext cx="5328681" cy="1665212"/>
      </dsp:txXfrm>
    </dsp:sp>
    <dsp:sp modelId="{F43D6ABC-CEF1-4EBF-A5A4-A297D1BB88C8}">
      <dsp:nvSpPr>
        <dsp:cNvPr id="0" name=""/>
        <dsp:cNvSpPr/>
      </dsp:nvSpPr>
      <dsp:spPr>
        <a:xfrm>
          <a:off x="1917" y="3143711"/>
          <a:ext cx="1165649" cy="174847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77DCB-C883-4813-A039-B722AB2C8B67}">
      <dsp:nvSpPr>
        <dsp:cNvPr id="0" name=""/>
        <dsp:cNvSpPr/>
      </dsp:nvSpPr>
      <dsp:spPr>
        <a:xfrm>
          <a:off x="6071460" y="3384241"/>
          <a:ext cx="5328681" cy="1665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90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u="sng" kern="1200" dirty="0"/>
            <a:t>RESPONDEN A ESTIMULOS: </a:t>
          </a:r>
          <a:r>
            <a:rPr lang="es-EC" sz="1500" b="0" i="0" u="none" kern="1200" dirty="0"/>
            <a:t>receptores a diversas sustancias </a:t>
          </a:r>
        </a:p>
      </dsp:txBody>
      <dsp:txXfrm>
        <a:off x="6071460" y="3384241"/>
        <a:ext cx="5328681" cy="1665212"/>
      </dsp:txXfrm>
    </dsp:sp>
    <dsp:sp modelId="{D79029C9-FC6D-452D-B95B-C04C399E84DB}">
      <dsp:nvSpPr>
        <dsp:cNvPr id="0" name=""/>
        <dsp:cNvSpPr/>
      </dsp:nvSpPr>
      <dsp:spPr>
        <a:xfrm>
          <a:off x="5849432" y="3143711"/>
          <a:ext cx="1165649" cy="174847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4000" r="-3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9400-CB6F-4DC4-9E05-C6928D96C93A}">
      <dsp:nvSpPr>
        <dsp:cNvPr id="0" name=""/>
        <dsp:cNvSpPr/>
      </dsp:nvSpPr>
      <dsp:spPr>
        <a:xfrm>
          <a:off x="329203" y="2328"/>
          <a:ext cx="3005993" cy="1803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u="sng" kern="1200" dirty="0">
              <a:latin typeface="Comic Sans MS" panose="030F0702030302020204" pitchFamily="66" charset="0"/>
            </a:rPr>
            <a:t>Proviene del griego </a:t>
          </a:r>
          <a:r>
            <a:rPr lang="es-EC" sz="2100" u="sng" kern="1200" dirty="0" err="1">
              <a:latin typeface="Comic Sans MS" panose="030F0702030302020204" pitchFamily="66" charset="0"/>
            </a:rPr>
            <a:t>Prokaryota</a:t>
          </a:r>
          <a:r>
            <a:rPr lang="es-EC" sz="2100" u="sng" kern="1200" dirty="0">
              <a:latin typeface="Comic Sans MS" panose="030F0702030302020204" pitchFamily="66" charset="0"/>
            </a:rPr>
            <a:t> antes del núcleo</a:t>
          </a:r>
          <a:endParaRPr lang="es-EC" sz="2100" kern="1200" dirty="0">
            <a:latin typeface="Comic Sans MS" panose="030F0702030302020204" pitchFamily="66" charset="0"/>
          </a:endParaRPr>
        </a:p>
      </dsp:txBody>
      <dsp:txXfrm>
        <a:off x="329203" y="2328"/>
        <a:ext cx="3005993" cy="1803596"/>
      </dsp:txXfrm>
    </dsp:sp>
    <dsp:sp modelId="{FFD531B5-2B2A-4217-AFB1-D207B50B4A34}">
      <dsp:nvSpPr>
        <dsp:cNvPr id="0" name=""/>
        <dsp:cNvSpPr/>
      </dsp:nvSpPr>
      <dsp:spPr>
        <a:xfrm>
          <a:off x="3635796" y="2328"/>
          <a:ext cx="3005993" cy="1803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latin typeface="Comic Sans MS" panose="030F0702030302020204" pitchFamily="66" charset="0"/>
            </a:rPr>
            <a:t> Aparecieron en </a:t>
          </a:r>
          <a:r>
            <a:rPr lang="es-EC" sz="2100" b="1" i="1" kern="1200" dirty="0">
              <a:latin typeface="Comic Sans MS" panose="030F0702030302020204" pitchFamily="66" charset="0"/>
            </a:rPr>
            <a:t>rocas</a:t>
          </a:r>
          <a:r>
            <a:rPr lang="es-EC" sz="2100" kern="1200" dirty="0">
              <a:latin typeface="Comic Sans MS" panose="030F0702030302020204" pitchFamily="66" charset="0"/>
            </a:rPr>
            <a:t> aproximadamente hace 2 700 millones de años</a:t>
          </a:r>
        </a:p>
      </dsp:txBody>
      <dsp:txXfrm>
        <a:off x="3635796" y="2328"/>
        <a:ext cx="3005993" cy="1803596"/>
      </dsp:txXfrm>
    </dsp:sp>
    <dsp:sp modelId="{79D1C1F7-5D4D-454C-9CC6-DBA58A2950B3}">
      <dsp:nvSpPr>
        <dsp:cNvPr id="0" name=""/>
        <dsp:cNvSpPr/>
      </dsp:nvSpPr>
      <dsp:spPr>
        <a:xfrm>
          <a:off x="6942389" y="2328"/>
          <a:ext cx="3005993" cy="1803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latin typeface="Comic Sans MS" panose="030F0702030302020204" pitchFamily="66" charset="0"/>
            </a:rPr>
            <a:t>Cianobacteria, 2 400 millones de años, aparece el O2.</a:t>
          </a:r>
        </a:p>
      </dsp:txBody>
      <dsp:txXfrm>
        <a:off x="6942389" y="2328"/>
        <a:ext cx="3005993" cy="1803596"/>
      </dsp:txXfrm>
    </dsp:sp>
    <dsp:sp modelId="{F1DC59C5-F036-41E5-B344-1E7C03CE3203}">
      <dsp:nvSpPr>
        <dsp:cNvPr id="0" name=""/>
        <dsp:cNvSpPr/>
      </dsp:nvSpPr>
      <dsp:spPr>
        <a:xfrm>
          <a:off x="3264646" y="2106523"/>
          <a:ext cx="3748293" cy="1803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latin typeface="Comic Sans MS" panose="030F0702030302020204" pitchFamily="66" charset="0"/>
            </a:rPr>
            <a:t>Dividen  en: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latin typeface="Comic Sans MS" panose="030F0702030302020204" pitchFamily="66" charset="0"/>
            </a:rPr>
            <a:t> </a:t>
          </a:r>
          <a:r>
            <a:rPr lang="es-EC" sz="2100" i="1" u="sng" kern="1200" dirty="0">
              <a:latin typeface="Comic Sans MS" panose="030F0702030302020204" pitchFamily="66" charset="0"/>
            </a:rPr>
            <a:t>Archaea</a:t>
          </a:r>
          <a:r>
            <a:rPr lang="es-EC" sz="2100" kern="1200" dirty="0">
              <a:latin typeface="Comic Sans MS" panose="030F0702030302020204" pitchFamily="66" charset="0"/>
            </a:rPr>
            <a:t>(arqueobacteria)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i="1" u="sng" kern="1200" dirty="0">
              <a:latin typeface="Comic Sans MS" panose="030F0702030302020204" pitchFamily="66" charset="0"/>
            </a:rPr>
            <a:t> Bacteria</a:t>
          </a:r>
          <a:r>
            <a:rPr lang="es-EC" sz="2100" kern="1200" dirty="0">
              <a:latin typeface="Comic Sans MS" panose="030F0702030302020204" pitchFamily="66" charset="0"/>
            </a:rPr>
            <a:t> (o eubacteria)</a:t>
          </a:r>
        </a:p>
      </dsp:txBody>
      <dsp:txXfrm>
        <a:off x="3264646" y="2106523"/>
        <a:ext cx="3748293" cy="1803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2B0C7-E87F-4303-AA1B-C2893C8564B0}">
      <dsp:nvSpPr>
        <dsp:cNvPr id="0" name=""/>
        <dsp:cNvSpPr/>
      </dsp:nvSpPr>
      <dsp:spPr>
        <a:xfrm>
          <a:off x="0" y="0"/>
          <a:ext cx="4009160" cy="311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1155" tIns="312420" rIns="3111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s-EC" sz="1500" b="1" kern="1200" dirty="0"/>
            <a:t>Metanógenos: </a:t>
          </a:r>
          <a:r>
            <a:rPr lang="es-EC" sz="1500" kern="1200" dirty="0"/>
            <a:t>convertir gases de CO2 y de H2 en gas metano (CH4)]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500" b="1" kern="1200" dirty="0"/>
            <a:t>-Halófilos: </a:t>
          </a:r>
          <a:r>
            <a:rPr lang="es-EC" sz="1500" kern="1200" dirty="0"/>
            <a:t>procariotas que viven en ambientes extremadamente salinos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500" b="1" kern="1200" dirty="0"/>
            <a:t>-Acidófilos: </a:t>
          </a:r>
          <a:r>
            <a:rPr lang="es-EC" sz="1500" kern="1200" dirty="0"/>
            <a:t>procariotas afines al acido que prosperan a un pH tan bajo como 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500" b="1" kern="1200" dirty="0"/>
            <a:t>-Termófilos: </a:t>
          </a:r>
          <a:r>
            <a:rPr lang="es-EC" sz="1500" kern="1200" dirty="0"/>
            <a:t>procariotas que viven a temperaturas muy altas (</a:t>
          </a:r>
          <a:r>
            <a:rPr lang="es-EC" sz="1500" u="sng" kern="1200" dirty="0"/>
            <a:t>cepa 121)</a:t>
          </a:r>
          <a:endParaRPr lang="es-EC" sz="1500" kern="1200" dirty="0"/>
        </a:p>
      </dsp:txBody>
      <dsp:txXfrm>
        <a:off x="0" y="0"/>
        <a:ext cx="4009160" cy="3118500"/>
      </dsp:txXfrm>
    </dsp:sp>
    <dsp:sp modelId="{839CADB4-5865-4EDF-9006-CDB2DB06F3AB}">
      <dsp:nvSpPr>
        <dsp:cNvPr id="0" name=""/>
        <dsp:cNvSpPr/>
      </dsp:nvSpPr>
      <dsp:spPr>
        <a:xfrm>
          <a:off x="151277" y="0"/>
          <a:ext cx="2806412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6" tIns="0" rIns="1060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Archaea </a:t>
          </a:r>
        </a:p>
      </dsp:txBody>
      <dsp:txXfrm>
        <a:off x="172893" y="21616"/>
        <a:ext cx="2763180" cy="399568"/>
      </dsp:txXfrm>
    </dsp:sp>
    <dsp:sp modelId="{FD8C736D-2C78-427C-963C-DB18315F8C3D}">
      <dsp:nvSpPr>
        <dsp:cNvPr id="0" name=""/>
        <dsp:cNvSpPr/>
      </dsp:nvSpPr>
      <dsp:spPr>
        <a:xfrm>
          <a:off x="0" y="3792590"/>
          <a:ext cx="400916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1155" tIns="312420" rIns="3111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Cianobacterias: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s-EC" sz="1500" kern="1200" dirty="0"/>
            <a:t>Pueden sobrevivir con pocos recursos</a:t>
          </a:r>
          <a:r>
            <a:rPr lang="es-EC" sz="1500" i="1" kern="1200" dirty="0"/>
            <a:t>, luz, N2, CO2 y H2O.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s-EC" sz="1500" kern="1200" dirty="0"/>
            <a:t>Capaces de realizar la fotosíntesis. </a:t>
          </a:r>
        </a:p>
      </dsp:txBody>
      <dsp:txXfrm>
        <a:off x="0" y="3792590"/>
        <a:ext cx="4009160" cy="1346625"/>
      </dsp:txXfrm>
    </dsp:sp>
    <dsp:sp modelId="{75ECC9A9-7560-4921-BBD5-913914581533}">
      <dsp:nvSpPr>
        <dsp:cNvPr id="0" name=""/>
        <dsp:cNvSpPr/>
      </dsp:nvSpPr>
      <dsp:spPr>
        <a:xfrm>
          <a:off x="200458" y="3571190"/>
          <a:ext cx="2806412" cy="442800"/>
        </a:xfrm>
        <a:prstGeom prst="roundRect">
          <a:avLst/>
        </a:prstGeom>
        <a:gradFill rotWithShape="0">
          <a:gsLst>
            <a:gs pos="0">
              <a:schemeClr val="accent5">
                <a:hueOff val="-2627937"/>
                <a:satOff val="-17848"/>
                <a:lumOff val="-7451"/>
                <a:alphaOff val="0"/>
                <a:tint val="98000"/>
                <a:lumMod val="114000"/>
              </a:schemeClr>
            </a:gs>
            <a:gs pos="100000">
              <a:schemeClr val="accent5">
                <a:hueOff val="-2627937"/>
                <a:satOff val="-17848"/>
                <a:lumOff val="-745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6" tIns="0" rIns="1060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Bacteria </a:t>
          </a:r>
        </a:p>
      </dsp:txBody>
      <dsp:txXfrm>
        <a:off x="222074" y="3592806"/>
        <a:ext cx="2763180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C6A8-4773-46F2-83FB-86E353A4EC98}">
      <dsp:nvSpPr>
        <dsp:cNvPr id="0" name=""/>
        <dsp:cNvSpPr/>
      </dsp:nvSpPr>
      <dsp:spPr>
        <a:xfrm rot="16200000">
          <a:off x="-922342" y="923596"/>
          <a:ext cx="5108317" cy="3261123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0" tIns="0" rIns="293362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COCOS </a:t>
          </a:r>
        </a:p>
      </dsp:txBody>
      <dsp:txXfrm rot="5400000">
        <a:off x="1255" y="1021662"/>
        <a:ext cx="3261123" cy="3064991"/>
      </dsp:txXfrm>
    </dsp:sp>
    <dsp:sp modelId="{475D8063-5442-4122-A126-E725AC81E6A2}">
      <dsp:nvSpPr>
        <dsp:cNvPr id="0" name=""/>
        <dsp:cNvSpPr/>
      </dsp:nvSpPr>
      <dsp:spPr>
        <a:xfrm rot="16200000">
          <a:off x="2583364" y="923596"/>
          <a:ext cx="5108317" cy="3261123"/>
        </a:xfrm>
        <a:prstGeom prst="flowChartManualOperation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0" tIns="0" rIns="293362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BACILOS </a:t>
          </a:r>
        </a:p>
      </dsp:txBody>
      <dsp:txXfrm rot="5400000">
        <a:off x="3506961" y="1021662"/>
        <a:ext cx="3261123" cy="3064991"/>
      </dsp:txXfrm>
    </dsp:sp>
    <dsp:sp modelId="{213C5FEE-CDA4-4834-996B-7529AF00005A}">
      <dsp:nvSpPr>
        <dsp:cNvPr id="0" name=""/>
        <dsp:cNvSpPr/>
      </dsp:nvSpPr>
      <dsp:spPr>
        <a:xfrm rot="16200000">
          <a:off x="6089072" y="923596"/>
          <a:ext cx="5108317" cy="3261123"/>
        </a:xfrm>
        <a:prstGeom prst="flowChartManualOperation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0" tIns="0" rIns="293362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ESPIRILOS</a:t>
          </a:r>
        </a:p>
      </dsp:txBody>
      <dsp:txXfrm rot="5400000">
        <a:off x="7012669" y="1021662"/>
        <a:ext cx="3261123" cy="3064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670D2-89AC-4FA9-83DB-5B89FB7D0B1F}">
      <dsp:nvSpPr>
        <dsp:cNvPr id="0" name=""/>
        <dsp:cNvSpPr/>
      </dsp:nvSpPr>
      <dsp:spPr>
        <a:xfrm>
          <a:off x="210909" y="704"/>
          <a:ext cx="2992769" cy="1795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i="0" u="none" kern="1200" dirty="0">
              <a:solidFill>
                <a:schemeClr val="tx1"/>
              </a:solidFill>
            </a:rPr>
            <a:t>Deriva del griego </a:t>
          </a:r>
          <a:r>
            <a:rPr lang="es-EC" sz="2300" b="1" i="0" u="none" kern="1200" dirty="0" err="1">
              <a:solidFill>
                <a:schemeClr val="tx1"/>
              </a:solidFill>
            </a:rPr>
            <a:t>eukayron</a:t>
          </a:r>
          <a:r>
            <a:rPr lang="es-EC" sz="2300" b="1" i="0" u="none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0" i="0" u="none" kern="1200" dirty="0" err="1">
              <a:solidFill>
                <a:schemeClr val="tx1"/>
              </a:solidFill>
            </a:rPr>
            <a:t>eu</a:t>
          </a:r>
          <a:r>
            <a:rPr lang="es-EC" sz="2300" b="0" i="0" u="none" kern="1200" dirty="0">
              <a:solidFill>
                <a:schemeClr val="tx1"/>
              </a:solidFill>
            </a:rPr>
            <a:t>- (verdadero), y </a:t>
          </a:r>
          <a:r>
            <a:rPr lang="es-EC" sz="2300" b="0" i="0" u="none" kern="1200" dirty="0" err="1">
              <a:solidFill>
                <a:schemeClr val="tx1"/>
              </a:solidFill>
            </a:rPr>
            <a:t>karyon</a:t>
          </a:r>
          <a:r>
            <a:rPr lang="es-EC" sz="2300" b="0" i="0" u="none" kern="1200" dirty="0">
              <a:solidFill>
                <a:schemeClr val="tx1"/>
              </a:solidFill>
            </a:rPr>
            <a:t> (núcleo)</a:t>
          </a:r>
          <a:endParaRPr lang="es-EC" sz="2300" u="none" kern="1200" dirty="0">
            <a:solidFill>
              <a:schemeClr val="tx1"/>
            </a:solidFill>
          </a:endParaRPr>
        </a:p>
      </dsp:txBody>
      <dsp:txXfrm>
        <a:off x="210909" y="704"/>
        <a:ext cx="2992769" cy="1795661"/>
      </dsp:txXfrm>
    </dsp:sp>
    <dsp:sp modelId="{C304E6D0-C637-403A-8712-ACFEA6C9FF51}">
      <dsp:nvSpPr>
        <dsp:cNvPr id="0" name=""/>
        <dsp:cNvSpPr/>
      </dsp:nvSpPr>
      <dsp:spPr>
        <a:xfrm>
          <a:off x="3555060" y="42525"/>
          <a:ext cx="2992769" cy="1795661"/>
        </a:xfrm>
        <a:prstGeom prst="rect">
          <a:avLst/>
        </a:prstGeom>
        <a:solidFill>
          <a:schemeClr val="accent3">
            <a:hueOff val="3749681"/>
            <a:satOff val="730"/>
            <a:lumOff val="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i="1" u="none" kern="1200" dirty="0">
              <a:solidFill>
                <a:schemeClr val="tx1"/>
              </a:solidFill>
            </a:rPr>
            <a:t>Protistas, hongos, plantas y animales</a:t>
          </a:r>
          <a:endParaRPr lang="es-EC" sz="2300" u="none" kern="1200" dirty="0">
            <a:solidFill>
              <a:schemeClr val="tx1"/>
            </a:solidFill>
          </a:endParaRPr>
        </a:p>
      </dsp:txBody>
      <dsp:txXfrm>
        <a:off x="3555060" y="42525"/>
        <a:ext cx="2992769" cy="1795661"/>
      </dsp:txXfrm>
    </dsp:sp>
    <dsp:sp modelId="{3973FFF5-7EDD-4AF1-9C6E-6D39D984CC1E}">
      <dsp:nvSpPr>
        <dsp:cNvPr id="0" name=""/>
        <dsp:cNvSpPr/>
      </dsp:nvSpPr>
      <dsp:spPr>
        <a:xfrm>
          <a:off x="6795003" y="704"/>
          <a:ext cx="2992769" cy="1795661"/>
        </a:xfrm>
        <a:prstGeom prst="rect">
          <a:avLst/>
        </a:prstGeom>
        <a:solidFill>
          <a:schemeClr val="accent3">
            <a:hueOff val="7499362"/>
            <a:satOff val="1459"/>
            <a:lumOff val="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u="none" kern="1200" dirty="0">
              <a:solidFill>
                <a:schemeClr val="tx1"/>
              </a:solidFill>
            </a:rPr>
            <a:t>Aparecen hace </a:t>
          </a:r>
          <a:r>
            <a:rPr lang="es-EC" sz="2300" i="1" u="none" kern="1200" dirty="0">
              <a:solidFill>
                <a:schemeClr val="tx1"/>
              </a:solidFill>
            </a:rPr>
            <a:t>600 millones de años</a:t>
          </a:r>
          <a:endParaRPr lang="es-EC" sz="2300" u="none" kern="1200" dirty="0">
            <a:solidFill>
              <a:schemeClr val="tx1"/>
            </a:solidFill>
          </a:endParaRPr>
        </a:p>
      </dsp:txBody>
      <dsp:txXfrm>
        <a:off x="6795003" y="704"/>
        <a:ext cx="2992769" cy="1795661"/>
      </dsp:txXfrm>
    </dsp:sp>
    <dsp:sp modelId="{1C81E097-E0CC-4060-8B00-702FDE57FF65}">
      <dsp:nvSpPr>
        <dsp:cNvPr id="0" name=""/>
        <dsp:cNvSpPr/>
      </dsp:nvSpPr>
      <dsp:spPr>
        <a:xfrm>
          <a:off x="3502956" y="2095643"/>
          <a:ext cx="2992769" cy="1795661"/>
        </a:xfrm>
        <a:prstGeom prst="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1970, se creía </a:t>
          </a:r>
          <a:r>
            <a:rPr lang="es-EC" sz="2300" i="1" u="sng" kern="1200" dirty="0">
              <a:solidFill>
                <a:schemeClr val="tx1"/>
              </a:solidFill>
            </a:rPr>
            <a:t>células eucariotas evolucionaban a partir de células procariotas</a:t>
          </a:r>
          <a:r>
            <a:rPr lang="es-EC" sz="2300" u="none" kern="1200" dirty="0">
              <a:solidFill>
                <a:schemeClr val="tx1"/>
              </a:solidFill>
            </a:rPr>
            <a:t>. </a:t>
          </a:r>
        </a:p>
      </dsp:txBody>
      <dsp:txXfrm>
        <a:off x="3502956" y="2095643"/>
        <a:ext cx="2992769" cy="17956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F161-6C02-4C4B-9D74-B30F966EDC71}">
      <dsp:nvSpPr>
        <dsp:cNvPr id="0" name=""/>
        <dsp:cNvSpPr/>
      </dsp:nvSpPr>
      <dsp:spPr>
        <a:xfrm>
          <a:off x="0" y="2441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75744-1BEC-4FC9-ADC3-1304A5746FAA}">
      <dsp:nvSpPr>
        <dsp:cNvPr id="0" name=""/>
        <dsp:cNvSpPr/>
      </dsp:nvSpPr>
      <dsp:spPr>
        <a:xfrm>
          <a:off x="0" y="2441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u="sng" kern="1200" dirty="0">
              <a:solidFill>
                <a:schemeClr val="bg2"/>
              </a:solidFill>
              <a:latin typeface="Comic Sans MS" panose="030F0702030302020204" pitchFamily="66" charset="0"/>
            </a:rPr>
            <a:t>Posee una vacuola central, pared celular y plastos</a:t>
          </a:r>
          <a:endParaRPr lang="es-EC" sz="2000" kern="1200" dirty="0">
            <a:solidFill>
              <a:schemeClr val="bg2"/>
            </a:solidFill>
            <a:latin typeface="Comic Sans MS" panose="030F0702030302020204" pitchFamily="66" charset="0"/>
          </a:endParaRPr>
        </a:p>
      </dsp:txBody>
      <dsp:txXfrm>
        <a:off x="0" y="2441"/>
        <a:ext cx="10440319" cy="832522"/>
      </dsp:txXfrm>
    </dsp:sp>
    <dsp:sp modelId="{BC8C22A3-91BD-45AD-AE23-854D30570908}">
      <dsp:nvSpPr>
        <dsp:cNvPr id="0" name=""/>
        <dsp:cNvSpPr/>
      </dsp:nvSpPr>
      <dsp:spPr>
        <a:xfrm>
          <a:off x="0" y="834963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3BE67-6FBB-47FE-B14A-B067EBF0363A}">
      <dsp:nvSpPr>
        <dsp:cNvPr id="0" name=""/>
        <dsp:cNvSpPr/>
      </dsp:nvSpPr>
      <dsp:spPr>
        <a:xfrm>
          <a:off x="0" y="834963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2"/>
              </a:solidFill>
              <a:latin typeface="Comic Sans MS" panose="030F0702030302020204" pitchFamily="66" charset="0"/>
            </a:rPr>
            <a:t>Carece de </a:t>
          </a:r>
          <a:r>
            <a:rPr lang="es-EC" sz="2000" u="sng" kern="1200" dirty="0">
              <a:solidFill>
                <a:schemeClr val="bg2"/>
              </a:solidFill>
              <a:latin typeface="Comic Sans MS" panose="030F0702030302020204" pitchFamily="66" charset="0"/>
            </a:rPr>
            <a:t>centríolos y lisosomas</a:t>
          </a:r>
          <a:endParaRPr lang="es-EC" sz="2000" kern="1200" dirty="0">
            <a:solidFill>
              <a:schemeClr val="bg2"/>
            </a:solidFill>
            <a:latin typeface="Comic Sans MS" panose="030F0702030302020204" pitchFamily="66" charset="0"/>
          </a:endParaRPr>
        </a:p>
      </dsp:txBody>
      <dsp:txXfrm>
        <a:off x="0" y="834963"/>
        <a:ext cx="10440319" cy="832522"/>
      </dsp:txXfrm>
    </dsp:sp>
    <dsp:sp modelId="{764EAAFE-AD4B-4D9E-86AB-8526BE6A7FA8}">
      <dsp:nvSpPr>
        <dsp:cNvPr id="0" name=""/>
        <dsp:cNvSpPr/>
      </dsp:nvSpPr>
      <dsp:spPr>
        <a:xfrm>
          <a:off x="0" y="1667486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B11A-905A-43BD-A76F-8EFBF861CD9C}">
      <dsp:nvSpPr>
        <dsp:cNvPr id="0" name=""/>
        <dsp:cNvSpPr/>
      </dsp:nvSpPr>
      <dsp:spPr>
        <a:xfrm>
          <a:off x="0" y="1667486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0" kern="1200" dirty="0">
              <a:latin typeface="Comic Sans MS" panose="030F0702030302020204" pitchFamily="66" charset="0"/>
            </a:rPr>
            <a:t>Contiene una pared vegetal</a:t>
          </a:r>
          <a:r>
            <a:rPr lang="es-EC" sz="2000" b="0" i="0" kern="1200" dirty="0">
              <a:latin typeface="Comic Sans MS" panose="030F0702030302020204" pitchFamily="66" charset="0"/>
            </a:rPr>
            <a:t>(celulosa).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0" y="1667486"/>
        <a:ext cx="10440319" cy="832522"/>
      </dsp:txXfrm>
    </dsp:sp>
    <dsp:sp modelId="{2B795AE4-F4A6-4130-A32A-3F419B50ED8D}">
      <dsp:nvSpPr>
        <dsp:cNvPr id="0" name=""/>
        <dsp:cNvSpPr/>
      </dsp:nvSpPr>
      <dsp:spPr>
        <a:xfrm>
          <a:off x="0" y="2500008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D5639-FB1B-479D-BEC4-44E1EBB9E665}">
      <dsp:nvSpPr>
        <dsp:cNvPr id="0" name=""/>
        <dsp:cNvSpPr/>
      </dsp:nvSpPr>
      <dsp:spPr>
        <a:xfrm>
          <a:off x="0" y="2500008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0" kern="1200" dirty="0">
              <a:latin typeface="Comic Sans MS" panose="030F0702030302020204" pitchFamily="66" charset="0"/>
            </a:rPr>
            <a:t>Contiene una vacuola central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0" y="2500008"/>
        <a:ext cx="10440319" cy="832522"/>
      </dsp:txXfrm>
    </dsp:sp>
    <dsp:sp modelId="{43A4011A-B7C4-4FFE-BC9F-97B23A69A571}">
      <dsp:nvSpPr>
        <dsp:cNvPr id="0" name=""/>
        <dsp:cNvSpPr/>
      </dsp:nvSpPr>
      <dsp:spPr>
        <a:xfrm>
          <a:off x="0" y="3332530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0BFD-AFBA-4576-8720-59C9A8788B80}">
      <dsp:nvSpPr>
        <dsp:cNvPr id="0" name=""/>
        <dsp:cNvSpPr/>
      </dsp:nvSpPr>
      <dsp:spPr>
        <a:xfrm>
          <a:off x="0" y="3332530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latin typeface="Comic Sans MS" panose="030F0702030302020204" pitchFamily="66" charset="0"/>
            </a:rPr>
            <a:t>Comunica  a través de plasmodesmos (</a:t>
          </a:r>
          <a:r>
            <a:rPr lang="pt-BR" sz="2000" b="1" i="0" kern="1200" dirty="0" err="1">
              <a:latin typeface="Comic Sans MS" panose="030F0702030302020204" pitchFamily="66" charset="0"/>
            </a:rPr>
            <a:t>canales</a:t>
          </a:r>
          <a:r>
            <a:rPr lang="pt-BR" sz="2000" b="1" i="0" kern="1200" dirty="0">
              <a:latin typeface="Comic Sans MS" panose="030F0702030302020204" pitchFamily="66" charset="0"/>
            </a:rPr>
            <a:t>)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0" y="3332530"/>
        <a:ext cx="10440319" cy="832522"/>
      </dsp:txXfrm>
    </dsp:sp>
    <dsp:sp modelId="{D7FA7B4A-E193-4A3C-8EBC-B30C0B197F28}">
      <dsp:nvSpPr>
        <dsp:cNvPr id="0" name=""/>
        <dsp:cNvSpPr/>
      </dsp:nvSpPr>
      <dsp:spPr>
        <a:xfrm>
          <a:off x="0" y="4165053"/>
          <a:ext cx="10440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EA092-31F3-4C11-BFDF-B022C09D59A9}">
      <dsp:nvSpPr>
        <dsp:cNvPr id="0" name=""/>
        <dsp:cNvSpPr/>
      </dsp:nvSpPr>
      <dsp:spPr>
        <a:xfrm>
          <a:off x="0" y="4165053"/>
          <a:ext cx="10440319" cy="83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0" kern="1200" dirty="0">
              <a:latin typeface="Comic Sans MS" panose="030F0702030302020204" pitchFamily="66" charset="0"/>
            </a:rPr>
            <a:t>Contiene cloroplastos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altLang="es-EC" sz="2000" b="1" kern="1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C</a:t>
          </a:r>
          <a:r>
            <a:rPr kumimoji="0" lang="es-EC" altLang="es-EC" sz="2000" b="1" i="0" u="none" strike="noStrike" kern="1200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loroplastos</a:t>
          </a:r>
          <a:r>
            <a:rPr kumimoji="0" lang="es-EC" altLang="es-EC" sz="2000" b="0" i="0" u="none" strike="noStrike" kern="1200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. </a:t>
          </a:r>
          <a:r>
            <a:rPr kumimoji="0" lang="es-EC" altLang="es-EC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Almacenan clorofila.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s-EC" altLang="es-EC" sz="2000" b="1" kern="1200" dirty="0">
              <a:latin typeface="Comic Sans MS" panose="030F0702030302020204" pitchFamily="66" charset="0"/>
            </a:rPr>
            <a:t>•</a:t>
          </a:r>
          <a:r>
            <a:rPr lang="es-EC" altLang="es-EC" sz="2000" b="1" kern="1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L</a:t>
          </a:r>
          <a:r>
            <a:rPr kumimoji="0" lang="es-EC" altLang="es-EC" sz="2000" b="1" i="0" u="none" strike="noStrike" kern="1200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eucoplastos</a:t>
          </a:r>
          <a:r>
            <a:rPr kumimoji="0" lang="es-EC" altLang="es-EC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. Almacenan sustancias incoloras y permiten la conversión de glucosa en azúcares más </a:t>
          </a:r>
          <a:r>
            <a:rPr lang="es-EC" altLang="es-EC" sz="2000" kern="1200" dirty="0">
              <a:latin typeface="Comic Sans MS" panose="030F0702030302020204" pitchFamily="66" charset="0"/>
            </a:rPr>
            <a:t> </a:t>
          </a:r>
          <a:r>
            <a:rPr kumimoji="0" lang="es-EC" altLang="es-EC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complejos.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C" altLang="es-EC" sz="2000" b="1" kern="1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C</a:t>
          </a:r>
          <a:r>
            <a:rPr kumimoji="0" lang="es-EC" altLang="es-EC" sz="2000" b="1" i="0" u="none" strike="noStrike" kern="1200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rPr>
            <a:t>romoplastos</a:t>
          </a:r>
          <a:r>
            <a:rPr kumimoji="0" lang="es-EC" altLang="es-EC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. Almacenan pigmentos llamados carotenos (determinan el color)</a:t>
          </a:r>
          <a:endParaRPr lang="es-EC" sz="2000" b="1" i="0" kern="1200" dirty="0">
            <a:latin typeface="Comic Sans MS" panose="030F0702030302020204" pitchFamily="66" charset="0"/>
          </a:endParaRPr>
        </a:p>
      </dsp:txBody>
      <dsp:txXfrm>
        <a:off x="0" y="4165053"/>
        <a:ext cx="10440319" cy="83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054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63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0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264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917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799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1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530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21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9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596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173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57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318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32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239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6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BD69E67-FBBE-4CE2-B971-47CAEEF570DD}" type="datetimeFigureOut">
              <a:rPr lang="es-EC" smtClean="0"/>
              <a:t>24/4/2025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4D6AD1D-AA86-4C4A-9485-24839F5EEF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26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élulas Madre - Instituto de Traumatología Estévez">
            <a:extLst>
              <a:ext uri="{FF2B5EF4-FFF2-40B4-BE49-F238E27FC236}">
                <a16:creationId xmlns:a16="http://schemas.microsoft.com/office/drawing/2014/main" id="{040EAAA9-A0A9-15F2-17E3-4C0CF394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2657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48907D-02AD-5369-3C40-0F715DCD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17" y="3674919"/>
            <a:ext cx="9034789" cy="18762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  <a:latin typeface="Cooper Black" panose="0208090404030B020404" pitchFamily="18" charset="0"/>
                <a:cs typeface="Dreaming Outloud Pro" panose="020F0502020204030204" pitchFamily="66" charset="0"/>
              </a:rPr>
              <a:t>TEORÍA CELULAR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D58EFF-86E4-30C7-549D-A95F41A1FFC7}"/>
              </a:ext>
            </a:extLst>
          </p:cNvPr>
          <p:cNvSpPr txBox="1"/>
          <p:nvPr/>
        </p:nvSpPr>
        <p:spPr>
          <a:xfrm>
            <a:off x="2407138" y="604540"/>
            <a:ext cx="8210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UNIVERSIDAD NACIONAL DE CHIMBORAZO</a:t>
            </a:r>
          </a:p>
          <a:p>
            <a:pPr algn="ctr"/>
            <a:r>
              <a:rPr lang="es-EC" sz="2800" dirty="0"/>
              <a:t> </a:t>
            </a:r>
          </a:p>
          <a:p>
            <a:pPr algn="ctr"/>
            <a:r>
              <a:rPr lang="es-EC" sz="2800" dirty="0"/>
              <a:t>UNIDAD DE ADMISIÓN Y NIVELACIÓN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E98D16-99A3-0AA7-5309-6B8035D23355}"/>
              </a:ext>
            </a:extLst>
          </p:cNvPr>
          <p:cNvSpPr txBox="1"/>
          <p:nvPr/>
        </p:nvSpPr>
        <p:spPr>
          <a:xfrm>
            <a:off x="398834" y="6449438"/>
            <a:ext cx="35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LIC. VANESSA QUINCHUELA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AEA4B3-3266-8C06-1D7F-1B35A6B6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3" y="10032"/>
            <a:ext cx="220027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6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1ED38-FC58-C8F4-7045-86FB80DD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75" y="497012"/>
            <a:ext cx="9882093" cy="706964"/>
          </a:xfrm>
        </p:spPr>
        <p:txBody>
          <a:bodyPr/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FORMAS DE LAS CÉLULAS PROCARIOTAS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C2DD50-1363-4273-52CB-EA14ECE2B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411464"/>
              </p:ext>
            </p:extLst>
          </p:nvPr>
        </p:nvGraphicFramePr>
        <p:xfrm>
          <a:off x="761999" y="1322962"/>
          <a:ext cx="10275047" cy="510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45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ón general de la célula, con una animación espectacular | Video. |  Comunidad Biológica">
            <a:extLst>
              <a:ext uri="{FF2B5EF4-FFF2-40B4-BE49-F238E27FC236}">
                <a16:creationId xmlns:a16="http://schemas.microsoft.com/office/drawing/2014/main" id="{DFA58822-CA83-C689-8138-AC80495C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55270"/>
            <a:ext cx="11795760" cy="62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DF734-F00D-CA40-1A95-0EC3B6A0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515" y="1526324"/>
            <a:ext cx="8761412" cy="34163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CÉLULA EUCARIOTA </a:t>
            </a:r>
          </a:p>
          <a:p>
            <a:pPr algn="ctr"/>
            <a:endParaRPr lang="es-EC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4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44CE752-819B-F130-7DE3-6C5C740F7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630699"/>
              </p:ext>
            </p:extLst>
          </p:nvPr>
        </p:nvGraphicFramePr>
        <p:xfrm>
          <a:off x="1460500" y="1720850"/>
          <a:ext cx="9998683" cy="38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81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D005-A1B6-03A1-805C-9F85B3F6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100F6-1D71-6BDF-540B-688EFDC3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594111" cy="706964"/>
          </a:xfrm>
        </p:spPr>
        <p:txBody>
          <a:bodyPr/>
          <a:lstStyle/>
          <a:p>
            <a:r>
              <a:rPr lang="es-EC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URWPalladioTOT-Reg"/>
              </a:rPr>
              <a:t>TEORÍA ENDOSIMBIÓTICA</a:t>
            </a:r>
            <a:endParaRPr lang="es-EC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DE859-0110-A860-4014-7694350B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04" y="2528468"/>
            <a:ext cx="9594111" cy="1191260"/>
          </a:xfrm>
          <a:solidFill>
            <a:srgbClr val="FF66FF"/>
          </a:solidFill>
        </p:spPr>
        <p:txBody>
          <a:bodyPr/>
          <a:lstStyle/>
          <a:p>
            <a:r>
              <a:rPr lang="es-EC" i="1" kern="100" dirty="0"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“</a:t>
            </a:r>
            <a:r>
              <a:rPr lang="es-EC" sz="1800" i="1" kern="100" dirty="0"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La hipótesis de </a:t>
            </a:r>
            <a:r>
              <a:rPr lang="es-EC" sz="1800" b="1" i="1" kern="100" dirty="0"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endosimbiosis serial</a:t>
            </a:r>
            <a:r>
              <a:rPr lang="es-EC" sz="1800" i="1" kern="100" dirty="0"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 ciertos organelos eucariotas, particularmente mitocondrias y cloroplastos, surgieron a partir de relaciones simbióticas entre células más grandes y bacterias más pequeñas que se incorporaron y vivieron dentro de ellas”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35DE64-5941-7D8D-83A3-AFD23B7E97B8}"/>
              </a:ext>
            </a:extLst>
          </p:cNvPr>
          <p:cNvSpPr txBox="1"/>
          <p:nvPr/>
        </p:nvSpPr>
        <p:spPr>
          <a:xfrm>
            <a:off x="1032104" y="4253128"/>
            <a:ext cx="971696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C" sz="18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ProximaNova-Light"/>
              </a:rPr>
              <a:t>Antepasados  procarióticos adquirieron la capacidad de formar compartimentos internos de membrana, lo que permitió la formación de un núcleo, al contener el DNA dentro de una membrana interna. </a:t>
            </a:r>
            <a:endParaRPr lang="es-EC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8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609A3E-3C7B-3CA0-382A-5AB4E4667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58825"/>
            <a:ext cx="11551920" cy="53698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29FFF-E7F9-DBDD-A50E-87055202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680621"/>
            <a:ext cx="2788920" cy="113293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18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Primer ancestro eucariota se denominó FECA (</a:t>
            </a:r>
            <a:r>
              <a:rPr lang="es-EC" sz="1800" b="1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first</a:t>
            </a:r>
            <a:r>
              <a:rPr lang="es-EC" sz="18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 </a:t>
            </a:r>
            <a:r>
              <a:rPr lang="es-EC" sz="1800" b="1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eukaryotic</a:t>
            </a:r>
            <a:r>
              <a:rPr lang="es-EC" sz="18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 </a:t>
            </a:r>
            <a:r>
              <a:rPr lang="es-EC" sz="1800" b="1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common</a:t>
            </a:r>
            <a:r>
              <a:rPr lang="es-EC" sz="18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 </a:t>
            </a:r>
            <a:r>
              <a:rPr lang="es-EC" sz="1800" b="1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ancester</a:t>
            </a:r>
            <a:r>
              <a:rPr lang="es-EC" sz="18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  <a:cs typeface="Calibri" panose="020F0502020204030204" pitchFamily="34" charset="0"/>
              </a:rPr>
              <a:t>) </a:t>
            </a:r>
            <a:endParaRPr lang="es-EC" sz="1800" b="1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b="1" i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6889B4-F2BD-B8D4-0BEF-CB534250F854}"/>
              </a:ext>
            </a:extLst>
          </p:cNvPr>
          <p:cNvSpPr txBox="1"/>
          <p:nvPr/>
        </p:nvSpPr>
        <p:spPr>
          <a:xfrm>
            <a:off x="7283422" y="80456"/>
            <a:ext cx="270688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Ultimo  ancestro común eucariótico (LECA, </a:t>
            </a:r>
            <a:r>
              <a:rPr lang="es-EC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last</a:t>
            </a:r>
            <a:r>
              <a:rPr lang="es-EC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 </a:t>
            </a:r>
            <a:r>
              <a:rPr lang="es-EC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eukaryotic</a:t>
            </a:r>
            <a:r>
              <a:rPr lang="es-EC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 </a:t>
            </a:r>
            <a:r>
              <a:rPr lang="es-EC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common</a:t>
            </a:r>
            <a:r>
              <a:rPr lang="es-EC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 </a:t>
            </a:r>
            <a:r>
              <a:rPr lang="es-EC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ancester</a:t>
            </a:r>
            <a:r>
              <a:rPr lang="es-EC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URWPalladioTOT-Reg"/>
              </a:rPr>
              <a:t>).</a:t>
            </a:r>
            <a:endParaRPr lang="es-EC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6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AB9D2A-962E-F8E1-8A69-1C650B14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21" y="617495"/>
            <a:ext cx="10190747" cy="5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élula Vegetal De Microorganismo De Efecto De Luz, Efecto De Luz,  Efecto De Luz De La Planta, Efecto De Luz De Tecnología Imagen de Fondo  Para Descarga Gratuita - Pngtreee">
            <a:extLst>
              <a:ext uri="{FF2B5EF4-FFF2-40B4-BE49-F238E27FC236}">
                <a16:creationId xmlns:a16="http://schemas.microsoft.com/office/drawing/2014/main" id="{51213C34-A704-3798-4F04-F2A689FC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3"/>
            <a:ext cx="114300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0AC3D6-0ABC-4543-25D9-B3968F2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788663" cy="3646970"/>
          </a:xfrm>
        </p:spPr>
        <p:txBody>
          <a:bodyPr/>
          <a:lstStyle/>
          <a:p>
            <a:r>
              <a:rPr lang="es-EC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CÉLULA VEGETAL </a:t>
            </a:r>
          </a:p>
        </p:txBody>
      </p:sp>
    </p:spTree>
    <p:extLst>
      <p:ext uri="{BB962C8B-B14F-4D97-AF65-F5344CB8AC3E}">
        <p14:creationId xmlns:p14="http://schemas.microsoft.com/office/powerpoint/2010/main" val="177067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D88EDB8-5CD3-775E-C71C-87A9C2F97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919753"/>
              </p:ext>
            </p:extLst>
          </p:nvPr>
        </p:nvGraphicFramePr>
        <p:xfrm>
          <a:off x="875840" y="428016"/>
          <a:ext cx="10440319" cy="500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58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DF051-F3C9-1D08-FDE5-19962C8F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TIPOS DE CÉLULA VEGETAL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79891F-964B-1A8A-1EC8-8428CB76FA12}"/>
              </a:ext>
            </a:extLst>
          </p:cNvPr>
          <p:cNvSpPr txBox="1"/>
          <p:nvPr/>
        </p:nvSpPr>
        <p:spPr>
          <a:xfrm>
            <a:off x="433135" y="1668662"/>
            <a:ext cx="1103295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b="1" dirty="0"/>
              <a:t>Células de parénquima</a:t>
            </a:r>
            <a:r>
              <a:rPr lang="es-EC" dirty="0"/>
              <a:t>. Son las encargadas del soporte del organismo, de la secreción de muchos compuestos como resinas, taninos, hormonas, enzimas y néctar azucarado, del transporte y almacenamiento de sustancias</a:t>
            </a:r>
            <a:br>
              <a:rPr lang="es-EC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6EDFCF-1497-7ABF-6A92-4BDDF9ABCCDA}"/>
              </a:ext>
            </a:extLst>
          </p:cNvPr>
          <p:cNvSpPr txBox="1"/>
          <p:nvPr/>
        </p:nvSpPr>
        <p:spPr>
          <a:xfrm>
            <a:off x="320842" y="3016251"/>
            <a:ext cx="98017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Células de colénquima: </a:t>
            </a:r>
            <a:r>
              <a:rPr lang="es-EC" dirty="0"/>
              <a:t>son células de soporte estructural plástico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02D268-979E-B919-7992-1EE42F854E35}"/>
              </a:ext>
            </a:extLst>
          </p:cNvPr>
          <p:cNvSpPr txBox="1"/>
          <p:nvPr/>
        </p:nvSpPr>
        <p:spPr>
          <a:xfrm>
            <a:off x="320841" y="3510817"/>
            <a:ext cx="11032957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/>
              <a:t>Células de esclerénquima: </a:t>
            </a:r>
            <a:r>
              <a:rPr lang="es-EC" dirty="0"/>
              <a:t>células duras, rígidas y su rol principal es defensivo y de apoyo mecánico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A2BF65E-572A-E64A-D84A-2C7CFB48C537}"/>
              </a:ext>
            </a:extLst>
          </p:cNvPr>
          <p:cNvSpPr txBox="1"/>
          <p:nvPr/>
        </p:nvSpPr>
        <p:spPr>
          <a:xfrm>
            <a:off x="320841" y="3899785"/>
            <a:ext cx="115503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b="1" dirty="0"/>
              <a:t>Células de xilema</a:t>
            </a:r>
            <a:r>
              <a:rPr lang="es-EC" dirty="0"/>
              <a:t>. Son células que conducen agua y minerales disueltos desde las raíces hacia los tallos y hojas, y proporcionan sostén estructural.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86924-7A4E-F717-B9A3-9EEF5418D633}"/>
              </a:ext>
            </a:extLst>
          </p:cNvPr>
          <p:cNvSpPr txBox="1"/>
          <p:nvPr/>
        </p:nvSpPr>
        <p:spPr>
          <a:xfrm>
            <a:off x="320840" y="4611918"/>
            <a:ext cx="98017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b="1" dirty="0"/>
              <a:t>Células de floema</a:t>
            </a:r>
            <a:r>
              <a:rPr lang="es-EC" dirty="0"/>
              <a:t>. Son células que conducen materiales alimenticios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72DA68C-3044-35C9-524C-F7C0AF0E7B17}"/>
              </a:ext>
            </a:extLst>
          </p:cNvPr>
          <p:cNvSpPr txBox="1"/>
          <p:nvPr/>
        </p:nvSpPr>
        <p:spPr>
          <a:xfrm>
            <a:off x="320840" y="5106484"/>
            <a:ext cx="6096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Células de epidermis: 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AEEEF5-4153-E0E5-0D1B-92A629C222B5}"/>
              </a:ext>
            </a:extLst>
          </p:cNvPr>
          <p:cNvSpPr txBox="1"/>
          <p:nvPr/>
        </p:nvSpPr>
        <p:spPr>
          <a:xfrm>
            <a:off x="320839" y="5550430"/>
            <a:ext cx="11550317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s-EC" b="1" dirty="0"/>
              <a:t>Células de peridermis</a:t>
            </a:r>
            <a:r>
              <a:rPr lang="es-EC" dirty="0"/>
              <a:t>. Son las células que forman varias capas celulares de grosor debajo de la epidermis para ofrecer una nueva cubierta protectora conforme la epidermis se destruye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674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75E4F-A987-A071-62EA-216212C9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8" y="631406"/>
            <a:ext cx="10592553" cy="57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7B52B-49D2-9AD1-A61C-91729FAD0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0663" y="337711"/>
            <a:ext cx="5253260" cy="1046905"/>
          </a:xfrm>
        </p:spPr>
        <p:txBody>
          <a:bodyPr>
            <a:normAutofit fontScale="90000"/>
          </a:bodyPr>
          <a:lstStyle/>
          <a:p>
            <a:r>
              <a:rPr lang="es-EC" sz="50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  <a:t>Teoría Celular.</a:t>
            </a:r>
            <a:br>
              <a:rPr lang="es-EC" sz="5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</a:br>
            <a:endParaRPr lang="es-EC" sz="50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0192FDB-D8F3-44C7-8E4F-DA8586169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17306"/>
              </p:ext>
            </p:extLst>
          </p:nvPr>
        </p:nvGraphicFramePr>
        <p:xfrm>
          <a:off x="839536" y="724791"/>
          <a:ext cx="10512927" cy="54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30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0CA15-0FC0-11ED-0AD9-2A54E620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POSTULADOS</a:t>
            </a:r>
            <a:r>
              <a:rPr lang="es-EC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D88AC6-9CA0-CC0B-5517-AEE604C5A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17578"/>
              </p:ext>
            </p:extLst>
          </p:nvPr>
        </p:nvGraphicFramePr>
        <p:xfrm>
          <a:off x="1154953" y="2416081"/>
          <a:ext cx="9649460" cy="373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57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E87CD-3121-704E-F3EA-C40830E9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es-EC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PROPIEDADES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3BE397-AD56-E1FE-64AC-6F8914B3F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35814"/>
              </p:ext>
            </p:extLst>
          </p:nvPr>
        </p:nvGraphicFramePr>
        <p:xfrm>
          <a:off x="210820" y="2056552"/>
          <a:ext cx="10655300" cy="382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96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F506EAB3-526D-F037-91B7-A55FE6860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909038"/>
              </p:ext>
            </p:extLst>
          </p:nvPr>
        </p:nvGraphicFramePr>
        <p:xfrm>
          <a:off x="317500" y="334432"/>
          <a:ext cx="11402060" cy="609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3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BEB79E-1C02-8BB5-3D2E-7F58E0AC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7711" b="-1"/>
          <a:stretch/>
        </p:blipFill>
        <p:spPr>
          <a:xfrm>
            <a:off x="474132" y="459316"/>
            <a:ext cx="11243735" cy="59393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9D7FA3-6C3E-40C7-9E33-E20939CE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53529-7FAF-4BB2-ACBE-17B33E79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55435E-67DA-E038-3D79-31F4CCC4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447801"/>
            <a:ext cx="9414753" cy="355221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2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CÉLULA PROCARIOTA </a:t>
            </a:r>
          </a:p>
        </p:txBody>
      </p:sp>
    </p:spTree>
    <p:extLst>
      <p:ext uri="{BB962C8B-B14F-4D97-AF65-F5344CB8AC3E}">
        <p14:creationId xmlns:p14="http://schemas.microsoft.com/office/powerpoint/2010/main" val="374087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8B57CC-8A27-0931-9CFA-6AC3C38DC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03628"/>
              </p:ext>
            </p:extLst>
          </p:nvPr>
        </p:nvGraphicFramePr>
        <p:xfrm>
          <a:off x="759460" y="1680632"/>
          <a:ext cx="10277587" cy="391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82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DC8E64F1-7D59-6235-A231-1142134D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9" r="-2" b="-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EF79111-F7E0-4655-2CEE-9A34FB629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03711"/>
              </p:ext>
            </p:extLst>
          </p:nvPr>
        </p:nvGraphicFramePr>
        <p:xfrm>
          <a:off x="619773" y="800100"/>
          <a:ext cx="4009160" cy="52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83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72E35B-8CA7-890B-46E3-47F5FA55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6" y="507241"/>
            <a:ext cx="9935077" cy="58435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C53ED1-3CC3-E0C4-DBAA-31F92EA9361A}"/>
              </a:ext>
            </a:extLst>
          </p:cNvPr>
          <p:cNvSpPr txBox="1"/>
          <p:nvPr/>
        </p:nvSpPr>
        <p:spPr>
          <a:xfrm>
            <a:off x="8884920" y="2228671"/>
            <a:ext cx="3307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Plásmido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el material genético que las bacterias utilizan para la conjugación, produciendo así variabilidad genética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94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6608</TotalTime>
  <Words>688</Words>
  <Application>Microsoft Office PowerPoint</Application>
  <PresentationFormat>Panorámica</PresentationFormat>
  <Paragraphs>84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Comic Sans MS</vt:lpstr>
      <vt:lpstr>Cooper Black</vt:lpstr>
      <vt:lpstr>Elephant</vt:lpstr>
      <vt:lpstr>Wingdings 3</vt:lpstr>
      <vt:lpstr>Sala de reuniones Ion</vt:lpstr>
      <vt:lpstr>TEORÍA CELULAR</vt:lpstr>
      <vt:lpstr>Teoría Celular. </vt:lpstr>
      <vt:lpstr>POSTULADOS </vt:lpstr>
      <vt:lpstr>PROPIEDADES </vt:lpstr>
      <vt:lpstr>Presentación de PowerPoint</vt:lpstr>
      <vt:lpstr>CÉLULA PROCARIOTA </vt:lpstr>
      <vt:lpstr>Presentación de PowerPoint</vt:lpstr>
      <vt:lpstr>Presentación de PowerPoint</vt:lpstr>
      <vt:lpstr>Presentación de PowerPoint</vt:lpstr>
      <vt:lpstr>FORMAS DE LAS CÉLULAS PROCARIOTAS </vt:lpstr>
      <vt:lpstr>Presentación de PowerPoint</vt:lpstr>
      <vt:lpstr>Presentación de PowerPoint</vt:lpstr>
      <vt:lpstr>TEORÍA ENDOSIMBIÓTICA</vt:lpstr>
      <vt:lpstr>Presentación de PowerPoint</vt:lpstr>
      <vt:lpstr>Presentación de PowerPoint</vt:lpstr>
      <vt:lpstr>CÉLULA VEGETAL </vt:lpstr>
      <vt:lpstr>Presentación de PowerPoint</vt:lpstr>
      <vt:lpstr>TIPOS DE CÉLULA VEGETAL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♀vAnE♀ Q...</dc:creator>
  <cp:lastModifiedBy>Vanessa Stefanny Quinchuela Llamuca</cp:lastModifiedBy>
  <cp:revision>14</cp:revision>
  <dcterms:created xsi:type="dcterms:W3CDTF">2024-06-15T19:13:12Z</dcterms:created>
  <dcterms:modified xsi:type="dcterms:W3CDTF">2025-04-27T18:41:57Z</dcterms:modified>
</cp:coreProperties>
</file>