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2"/>
  </p:notes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30" r:id="rId10"/>
    <p:sldId id="257" r:id="rId11"/>
    <p:sldId id="272" r:id="rId12"/>
    <p:sldId id="328" r:id="rId13"/>
    <p:sldId id="329" r:id="rId14"/>
    <p:sldId id="327" r:id="rId15"/>
    <p:sldId id="331" r:id="rId16"/>
    <p:sldId id="259" r:id="rId17"/>
    <p:sldId id="264" r:id="rId18"/>
    <p:sldId id="318" r:id="rId19"/>
    <p:sldId id="332" r:id="rId20"/>
    <p:sldId id="334" r:id="rId21"/>
    <p:sldId id="319" r:id="rId22"/>
    <p:sldId id="320" r:id="rId23"/>
    <p:sldId id="321" r:id="rId24"/>
    <p:sldId id="322" r:id="rId25"/>
    <p:sldId id="323" r:id="rId26"/>
    <p:sldId id="324" r:id="rId27"/>
    <p:sldId id="333" r:id="rId28"/>
    <p:sldId id="325" r:id="rId29"/>
    <p:sldId id="326" r:id="rId30"/>
    <p:sldId id="263" r:id="rId31"/>
  </p:sldIdLst>
  <p:sldSz cx="9144000" cy="5143500" type="screen16x9"/>
  <p:notesSz cx="6858000" cy="9144000"/>
  <p:embeddedFontLst>
    <p:embeddedFont>
      <p:font typeface="Didact Gothic" panose="00000500000000000000" pitchFamily="2" charset="0"/>
      <p:regular r:id="rId33"/>
    </p:embeddedFont>
    <p:embeddedFont>
      <p:font typeface="Josefin Slab" pitchFamily="2" charset="0"/>
      <p:regular r:id="rId34"/>
      <p:bold r:id="rId35"/>
      <p:italic r:id="rId36"/>
      <p:boldItalic r:id="rId37"/>
    </p:embeddedFont>
    <p:embeddedFont>
      <p:font typeface="McLaren" panose="020B0604020202020204" charset="0"/>
      <p:regular r:id="rId38"/>
    </p:embeddedFont>
    <p:embeddedFont>
      <p:font typeface="Roboto Condensed Light" panose="02000000000000000000" pitchFamily="2" charset="0"/>
      <p:regular r:id="rId39"/>
      <p:italic r:id="rId40"/>
    </p:embeddedFont>
    <p:embeddedFont>
      <p:font typeface="Yanone Kaffeesatz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8244CA-66C6-4FAC-819C-F1D5619FBADA}" v="17" dt="2024-11-25T12:10:24.987"/>
  </p1510:revLst>
</p1510:revInfo>
</file>

<file path=ppt/tableStyles.xml><?xml version="1.0" encoding="utf-8"?>
<a:tblStyleLst xmlns:a="http://schemas.openxmlformats.org/drawingml/2006/main" def="{54B41C87-D7E9-4B68-9E02-1148C66912E7}">
  <a:tblStyle styleId="{54B41C87-D7E9-4B68-9E02-1148C66912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y Alejandra Delgado" userId="d71b62ddba112f49" providerId="LiveId" clId="{AF8244CA-66C6-4FAC-819C-F1D5619FBADA}"/>
    <pc:docChg chg="modSld">
      <pc:chgData name="Gaby Alejandra Delgado" userId="d71b62ddba112f49" providerId="LiveId" clId="{AF8244CA-66C6-4FAC-819C-F1D5619FBADA}" dt="2024-11-25T12:10:39.954" v="42" actId="14100"/>
      <pc:docMkLst>
        <pc:docMk/>
      </pc:docMkLst>
      <pc:sldChg chg="modSp mod">
        <pc:chgData name="Gaby Alejandra Delgado" userId="d71b62ddba112f49" providerId="LiveId" clId="{AF8244CA-66C6-4FAC-819C-F1D5619FBADA}" dt="2024-11-14T19:39:35.223" v="34" actId="14100"/>
        <pc:sldMkLst>
          <pc:docMk/>
          <pc:sldMk cId="0" sldId="264"/>
        </pc:sldMkLst>
        <pc:spChg chg="mod">
          <ac:chgData name="Gaby Alejandra Delgado" userId="d71b62ddba112f49" providerId="LiveId" clId="{AF8244CA-66C6-4FAC-819C-F1D5619FBADA}" dt="2024-11-14T19:39:35.223" v="34" actId="14100"/>
          <ac:spMkLst>
            <pc:docMk/>
            <pc:sldMk cId="0" sldId="264"/>
            <ac:spMk id="902" creationId="{00000000-0000-0000-0000-000000000000}"/>
          </ac:spMkLst>
        </pc:spChg>
        <pc:picChg chg="mod">
          <ac:chgData name="Gaby Alejandra Delgado" userId="d71b62ddba112f49" providerId="LiveId" clId="{AF8244CA-66C6-4FAC-819C-F1D5619FBADA}" dt="2024-11-14T19:39:28.245" v="32" actId="1076"/>
          <ac:picMkLst>
            <pc:docMk/>
            <pc:sldMk cId="0" sldId="264"/>
            <ac:picMk id="11266" creationId="{486E794E-25DF-2826-6D1E-C71836771DA4}"/>
          </ac:picMkLst>
        </pc:picChg>
      </pc:sldChg>
      <pc:sldChg chg="modSp mod">
        <pc:chgData name="Gaby Alejandra Delgado" userId="d71b62ddba112f49" providerId="LiveId" clId="{AF8244CA-66C6-4FAC-819C-F1D5619FBADA}" dt="2024-11-14T19:38:00.122" v="25" actId="1076"/>
        <pc:sldMkLst>
          <pc:docMk/>
          <pc:sldMk cId="0" sldId="272"/>
        </pc:sldMkLst>
        <pc:spChg chg="mod">
          <ac:chgData name="Gaby Alejandra Delgado" userId="d71b62ddba112f49" providerId="LiveId" clId="{AF8244CA-66C6-4FAC-819C-F1D5619FBADA}" dt="2024-11-14T19:37:40.508" v="20" actId="20577"/>
          <ac:spMkLst>
            <pc:docMk/>
            <pc:sldMk cId="0" sldId="272"/>
            <ac:spMk id="1115" creationId="{00000000-0000-0000-0000-000000000000}"/>
          </ac:spMkLst>
        </pc:spChg>
        <pc:spChg chg="mod">
          <ac:chgData name="Gaby Alejandra Delgado" userId="d71b62ddba112f49" providerId="LiveId" clId="{AF8244CA-66C6-4FAC-819C-F1D5619FBADA}" dt="2024-11-14T19:37:45.666" v="21" actId="1076"/>
          <ac:spMkLst>
            <pc:docMk/>
            <pc:sldMk cId="0" sldId="272"/>
            <ac:spMk id="1135" creationId="{00000000-0000-0000-0000-000000000000}"/>
          </ac:spMkLst>
        </pc:spChg>
        <pc:spChg chg="mod">
          <ac:chgData name="Gaby Alejandra Delgado" userId="d71b62ddba112f49" providerId="LiveId" clId="{AF8244CA-66C6-4FAC-819C-F1D5619FBADA}" dt="2024-11-14T19:37:56.523" v="24" actId="1076"/>
          <ac:spMkLst>
            <pc:docMk/>
            <pc:sldMk cId="0" sldId="272"/>
            <ac:spMk id="1137" creationId="{00000000-0000-0000-0000-000000000000}"/>
          </ac:spMkLst>
        </pc:spChg>
        <pc:spChg chg="mod">
          <ac:chgData name="Gaby Alejandra Delgado" userId="d71b62ddba112f49" providerId="LiveId" clId="{AF8244CA-66C6-4FAC-819C-F1D5619FBADA}" dt="2024-11-14T19:38:00.122" v="25" actId="1076"/>
          <ac:spMkLst>
            <pc:docMk/>
            <pc:sldMk cId="0" sldId="272"/>
            <ac:spMk id="1139" creationId="{00000000-0000-0000-0000-000000000000}"/>
          </ac:spMkLst>
        </pc:spChg>
      </pc:sldChg>
      <pc:sldChg chg="addSp modSp">
        <pc:chgData name="Gaby Alejandra Delgado" userId="d71b62ddba112f49" providerId="LiveId" clId="{AF8244CA-66C6-4FAC-819C-F1D5619FBADA}" dt="2024-11-14T19:35:13.190" v="5" actId="1076"/>
        <pc:sldMkLst>
          <pc:docMk/>
          <pc:sldMk cId="1551570808" sldId="311"/>
        </pc:sldMkLst>
        <pc:picChg chg="add mod">
          <ac:chgData name="Gaby Alejandra Delgado" userId="d71b62ddba112f49" providerId="LiveId" clId="{AF8244CA-66C6-4FAC-819C-F1D5619FBADA}" dt="2024-11-14T19:35:13.190" v="5" actId="1076"/>
          <ac:picMkLst>
            <pc:docMk/>
            <pc:sldMk cId="1551570808" sldId="311"/>
            <ac:picMk id="1026" creationId="{9E072660-118A-5A3E-4AF8-264D8F6FDA8B}"/>
          </ac:picMkLst>
        </pc:picChg>
      </pc:sldChg>
      <pc:sldChg chg="modSp mod">
        <pc:chgData name="Gaby Alejandra Delgado" userId="d71b62ddba112f49" providerId="LiveId" clId="{AF8244CA-66C6-4FAC-819C-F1D5619FBADA}" dt="2024-11-14T19:40:02.365" v="37" actId="20577"/>
        <pc:sldMkLst>
          <pc:docMk/>
          <pc:sldMk cId="1535143508" sldId="318"/>
        </pc:sldMkLst>
        <pc:spChg chg="mod">
          <ac:chgData name="Gaby Alejandra Delgado" userId="d71b62ddba112f49" providerId="LiveId" clId="{AF8244CA-66C6-4FAC-819C-F1D5619FBADA}" dt="2024-11-14T19:40:02.365" v="37" actId="20577"/>
          <ac:spMkLst>
            <pc:docMk/>
            <pc:sldMk cId="1535143508" sldId="318"/>
            <ac:spMk id="1249" creationId="{9598A439-5E5C-9CEE-F1E2-9F83245969FE}"/>
          </ac:spMkLst>
        </pc:spChg>
      </pc:sldChg>
      <pc:sldChg chg="modSp">
        <pc:chgData name="Gaby Alejandra Delgado" userId="d71b62ddba112f49" providerId="LiveId" clId="{AF8244CA-66C6-4FAC-819C-F1D5619FBADA}" dt="2024-11-25T12:10:24.985" v="38" actId="1076"/>
        <pc:sldMkLst>
          <pc:docMk/>
          <pc:sldMk cId="2528577434" sldId="323"/>
        </pc:sldMkLst>
        <pc:picChg chg="mod">
          <ac:chgData name="Gaby Alejandra Delgado" userId="d71b62ddba112f49" providerId="LiveId" clId="{AF8244CA-66C6-4FAC-819C-F1D5619FBADA}" dt="2024-11-25T12:10:24.985" v="38" actId="1076"/>
          <ac:picMkLst>
            <pc:docMk/>
            <pc:sldMk cId="2528577434" sldId="323"/>
            <ac:picMk id="15362" creationId="{3F444E24-4C9F-C2F4-F30A-9A480735FBAD}"/>
          </ac:picMkLst>
        </pc:picChg>
      </pc:sldChg>
      <pc:sldChg chg="modSp mod">
        <pc:chgData name="Gaby Alejandra Delgado" userId="d71b62ddba112f49" providerId="LiveId" clId="{AF8244CA-66C6-4FAC-819C-F1D5619FBADA}" dt="2024-11-25T12:10:39.954" v="42" actId="14100"/>
        <pc:sldMkLst>
          <pc:docMk/>
          <pc:sldMk cId="472573988" sldId="324"/>
        </pc:sldMkLst>
        <pc:spChg chg="mod">
          <ac:chgData name="Gaby Alejandra Delgado" userId="d71b62ddba112f49" providerId="LiveId" clId="{AF8244CA-66C6-4FAC-819C-F1D5619FBADA}" dt="2024-11-25T12:10:39.954" v="42" actId="14100"/>
          <ac:spMkLst>
            <pc:docMk/>
            <pc:sldMk cId="472573988" sldId="324"/>
            <ac:spMk id="1249" creationId="{9F6CF659-F39C-A777-BB5E-24443728FD90}"/>
          </ac:spMkLst>
        </pc:spChg>
      </pc:sldChg>
      <pc:sldChg chg="modSp mod">
        <pc:chgData name="Gaby Alejandra Delgado" userId="d71b62ddba112f49" providerId="LiveId" clId="{AF8244CA-66C6-4FAC-819C-F1D5619FBADA}" dt="2024-11-14T19:38:45.406" v="28" actId="207"/>
        <pc:sldMkLst>
          <pc:docMk/>
          <pc:sldMk cId="1606202995" sldId="327"/>
        </pc:sldMkLst>
        <pc:spChg chg="mod">
          <ac:chgData name="Gaby Alejandra Delgado" userId="d71b62ddba112f49" providerId="LiveId" clId="{AF8244CA-66C6-4FAC-819C-F1D5619FBADA}" dt="2024-11-14T19:38:45.406" v="28" actId="207"/>
          <ac:spMkLst>
            <pc:docMk/>
            <pc:sldMk cId="1606202995" sldId="327"/>
            <ac:spMk id="1249" creationId="{6D39176D-A9E7-2226-19D8-85AE53DA7089}"/>
          </ac:spMkLst>
        </pc:spChg>
      </pc:sldChg>
      <pc:sldChg chg="modSp mod">
        <pc:chgData name="Gaby Alejandra Delgado" userId="d71b62ddba112f49" providerId="LiveId" clId="{AF8244CA-66C6-4FAC-819C-F1D5619FBADA}" dt="2024-11-14T19:37:15.490" v="18"/>
        <pc:sldMkLst>
          <pc:docMk/>
          <pc:sldMk cId="921578242" sldId="330"/>
        </pc:sldMkLst>
        <pc:spChg chg="mod">
          <ac:chgData name="Gaby Alejandra Delgado" userId="d71b62ddba112f49" providerId="LiveId" clId="{AF8244CA-66C6-4FAC-819C-F1D5619FBADA}" dt="2024-11-14T19:37:04.596" v="13" actId="1076"/>
          <ac:spMkLst>
            <pc:docMk/>
            <pc:sldMk cId="921578242" sldId="330"/>
            <ac:spMk id="753" creationId="{F290919B-83F6-79B0-1EF2-C1654EAB9BC9}"/>
          </ac:spMkLst>
        </pc:spChg>
        <pc:spChg chg="mod">
          <ac:chgData name="Gaby Alejandra Delgado" userId="d71b62ddba112f49" providerId="LiveId" clId="{AF8244CA-66C6-4FAC-819C-F1D5619FBADA}" dt="2024-11-14T19:37:08.427" v="15" actId="14100"/>
          <ac:spMkLst>
            <pc:docMk/>
            <pc:sldMk cId="921578242" sldId="330"/>
            <ac:spMk id="755" creationId="{67B6AFFC-6BFE-0382-BB14-678067276BC4}"/>
          </ac:spMkLst>
        </pc:spChg>
        <pc:spChg chg="mod">
          <ac:chgData name="Gaby Alejandra Delgado" userId="d71b62ddba112f49" providerId="LiveId" clId="{AF8244CA-66C6-4FAC-819C-F1D5619FBADA}" dt="2024-11-14T19:36:53.070" v="9" actId="1076"/>
          <ac:spMkLst>
            <pc:docMk/>
            <pc:sldMk cId="921578242" sldId="330"/>
            <ac:spMk id="757" creationId="{6FD8A8D4-F2BA-7D68-20C2-4826A418C455}"/>
          </ac:spMkLst>
        </pc:spChg>
        <pc:graphicFrameChg chg="mod">
          <ac:chgData name="Gaby Alejandra Delgado" userId="d71b62ddba112f49" providerId="LiveId" clId="{AF8244CA-66C6-4FAC-819C-F1D5619FBADA}" dt="2024-11-14T19:37:15.490" v="18"/>
          <ac:graphicFrameMkLst>
            <pc:docMk/>
            <pc:sldMk cId="921578242" sldId="330"/>
            <ac:graphicFrameMk id="4" creationId="{ACE448E8-A395-0AE3-A3D4-EB2CA9E4A1E3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DF2F8-4181-4E77-9DE7-C99CEA2FCEB3}" type="doc">
      <dgm:prSet loTypeId="urn:microsoft.com/office/officeart/2005/8/layout/default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C"/>
        </a:p>
      </dgm:t>
    </dgm:pt>
    <dgm:pt modelId="{F1211225-2E2D-454B-B9FC-715509AF99C9}">
      <dgm:prSet/>
      <dgm:spPr/>
      <dgm:t>
        <a:bodyPr/>
        <a:lstStyle/>
        <a:p>
          <a:r>
            <a:rPr lang="es-MX" b="0" i="0" dirty="0"/>
            <a:t>Hay 206 huesos aproximadamente sin tener en cuenta los sesamoideos.</a:t>
          </a:r>
          <a:endParaRPr lang="es-EC" dirty="0"/>
        </a:p>
      </dgm:t>
    </dgm:pt>
    <dgm:pt modelId="{41C1867E-C260-495D-B4C1-B5C717E74048}" type="parTrans" cxnId="{75F36072-5DEE-4C3A-A83F-60DA886DE7BE}">
      <dgm:prSet/>
      <dgm:spPr/>
      <dgm:t>
        <a:bodyPr/>
        <a:lstStyle/>
        <a:p>
          <a:endParaRPr lang="es-EC"/>
        </a:p>
      </dgm:t>
    </dgm:pt>
    <dgm:pt modelId="{01F852A7-25A9-400C-BF64-82783E827B5F}" type="sibTrans" cxnId="{75F36072-5DEE-4C3A-A83F-60DA886DE7BE}">
      <dgm:prSet/>
      <dgm:spPr/>
      <dgm:t>
        <a:bodyPr/>
        <a:lstStyle/>
        <a:p>
          <a:endParaRPr lang="es-EC"/>
        </a:p>
      </dgm:t>
    </dgm:pt>
    <dgm:pt modelId="{A58A7860-C8B2-4AC6-BB64-FDDCB6D8FDBD}">
      <dgm:prSet/>
      <dgm:spPr/>
      <dgm:t>
        <a:bodyPr/>
        <a:lstStyle/>
        <a:p>
          <a:r>
            <a:rPr lang="es-MX" b="0" i="0"/>
            <a:t>Tiene además una serie de funciones muy importantes:</a:t>
          </a:r>
          <a:endParaRPr lang="es-EC"/>
        </a:p>
      </dgm:t>
    </dgm:pt>
    <dgm:pt modelId="{BCF6C957-D77D-4DAE-BC49-52C80683B680}" type="parTrans" cxnId="{5E90A9B9-F094-418F-A4CB-7E451C904F60}">
      <dgm:prSet/>
      <dgm:spPr/>
      <dgm:t>
        <a:bodyPr/>
        <a:lstStyle/>
        <a:p>
          <a:endParaRPr lang="es-EC"/>
        </a:p>
      </dgm:t>
    </dgm:pt>
    <dgm:pt modelId="{404C1893-BAF6-48F2-B4CF-B6F2EFED5B5A}" type="sibTrans" cxnId="{5E90A9B9-F094-418F-A4CB-7E451C904F60}">
      <dgm:prSet/>
      <dgm:spPr/>
      <dgm:t>
        <a:bodyPr/>
        <a:lstStyle/>
        <a:p>
          <a:endParaRPr lang="es-EC"/>
        </a:p>
      </dgm:t>
    </dgm:pt>
    <dgm:pt modelId="{CCC44972-848E-42FD-B3EA-7193B8DC584C}" type="pres">
      <dgm:prSet presAssocID="{A79DF2F8-4181-4E77-9DE7-C99CEA2FCEB3}" presName="diagram" presStyleCnt="0">
        <dgm:presLayoutVars>
          <dgm:dir/>
          <dgm:resizeHandles val="exact"/>
        </dgm:presLayoutVars>
      </dgm:prSet>
      <dgm:spPr/>
    </dgm:pt>
    <dgm:pt modelId="{E80A7218-E0B7-4DB4-9B2D-0B2004393A54}" type="pres">
      <dgm:prSet presAssocID="{F1211225-2E2D-454B-B9FC-715509AF99C9}" presName="node" presStyleLbl="node1" presStyleIdx="0" presStyleCnt="2">
        <dgm:presLayoutVars>
          <dgm:bulletEnabled val="1"/>
        </dgm:presLayoutVars>
      </dgm:prSet>
      <dgm:spPr/>
    </dgm:pt>
    <dgm:pt modelId="{83577342-3E11-4421-8BF5-FA378E998DA7}" type="pres">
      <dgm:prSet presAssocID="{01F852A7-25A9-400C-BF64-82783E827B5F}" presName="sibTrans" presStyleCnt="0"/>
      <dgm:spPr/>
    </dgm:pt>
    <dgm:pt modelId="{125095F7-4C57-46E6-83B9-1EEA3FFDA2FE}" type="pres">
      <dgm:prSet presAssocID="{A58A7860-C8B2-4AC6-BB64-FDDCB6D8FDBD}" presName="node" presStyleLbl="node1" presStyleIdx="1" presStyleCnt="2">
        <dgm:presLayoutVars>
          <dgm:bulletEnabled val="1"/>
        </dgm:presLayoutVars>
      </dgm:prSet>
      <dgm:spPr/>
    </dgm:pt>
  </dgm:ptLst>
  <dgm:cxnLst>
    <dgm:cxn modelId="{36C8A102-77F6-460A-8CD1-E2CA29DE7829}" type="presOf" srcId="{A79DF2F8-4181-4E77-9DE7-C99CEA2FCEB3}" destId="{CCC44972-848E-42FD-B3EA-7193B8DC584C}" srcOrd="0" destOrd="0" presId="urn:microsoft.com/office/officeart/2005/8/layout/default"/>
    <dgm:cxn modelId="{75F36072-5DEE-4C3A-A83F-60DA886DE7BE}" srcId="{A79DF2F8-4181-4E77-9DE7-C99CEA2FCEB3}" destId="{F1211225-2E2D-454B-B9FC-715509AF99C9}" srcOrd="0" destOrd="0" parTransId="{41C1867E-C260-495D-B4C1-B5C717E74048}" sibTransId="{01F852A7-25A9-400C-BF64-82783E827B5F}"/>
    <dgm:cxn modelId="{5C687E77-4E87-476E-86A1-2FEB7A0C1A9A}" type="presOf" srcId="{F1211225-2E2D-454B-B9FC-715509AF99C9}" destId="{E80A7218-E0B7-4DB4-9B2D-0B2004393A54}" srcOrd="0" destOrd="0" presId="urn:microsoft.com/office/officeart/2005/8/layout/default"/>
    <dgm:cxn modelId="{154395B8-9413-4B0F-B1C6-380DE3689D56}" type="presOf" srcId="{A58A7860-C8B2-4AC6-BB64-FDDCB6D8FDBD}" destId="{125095F7-4C57-46E6-83B9-1EEA3FFDA2FE}" srcOrd="0" destOrd="0" presId="urn:microsoft.com/office/officeart/2005/8/layout/default"/>
    <dgm:cxn modelId="{5E90A9B9-F094-418F-A4CB-7E451C904F60}" srcId="{A79DF2F8-4181-4E77-9DE7-C99CEA2FCEB3}" destId="{A58A7860-C8B2-4AC6-BB64-FDDCB6D8FDBD}" srcOrd="1" destOrd="0" parTransId="{BCF6C957-D77D-4DAE-BC49-52C80683B680}" sibTransId="{404C1893-BAF6-48F2-B4CF-B6F2EFED5B5A}"/>
    <dgm:cxn modelId="{8DDD216A-1CE6-4F09-A958-AB085DD75932}" type="presParOf" srcId="{CCC44972-848E-42FD-B3EA-7193B8DC584C}" destId="{E80A7218-E0B7-4DB4-9B2D-0B2004393A54}" srcOrd="0" destOrd="0" presId="urn:microsoft.com/office/officeart/2005/8/layout/default"/>
    <dgm:cxn modelId="{390461C4-D98B-4053-AA8B-BC87A526E760}" type="presParOf" srcId="{CCC44972-848E-42FD-B3EA-7193B8DC584C}" destId="{83577342-3E11-4421-8BF5-FA378E998DA7}" srcOrd="1" destOrd="0" presId="urn:microsoft.com/office/officeart/2005/8/layout/default"/>
    <dgm:cxn modelId="{5C3E091F-6AAB-4061-8F27-58112BF4D831}" type="presParOf" srcId="{CCC44972-848E-42FD-B3EA-7193B8DC584C}" destId="{125095F7-4C57-46E6-83B9-1EEA3FFDA2FE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C6D68A-36E7-4FDC-8576-3D9476F90E27}" type="doc">
      <dgm:prSet loTypeId="urn:microsoft.com/office/officeart/2005/8/layout/defaul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C24DEABD-6537-492D-9F19-E762486A6165}">
      <dgm:prSet/>
      <dgm:spPr/>
      <dgm:t>
        <a:bodyPr/>
        <a:lstStyle/>
        <a:p>
          <a:r>
            <a:rPr lang="es-MX" b="0" i="0" dirty="0">
              <a:solidFill>
                <a:srgbClr val="0070C0"/>
              </a:solidFill>
            </a:rPr>
            <a:t>Orgánica</a:t>
          </a:r>
          <a:r>
            <a:rPr lang="es-EC" b="0" i="0" dirty="0">
              <a:solidFill>
                <a:srgbClr val="0070C0"/>
              </a:solidFill>
            </a:rPr>
            <a:t>: </a:t>
          </a:r>
        </a:p>
        <a:p>
          <a:r>
            <a:rPr lang="es-MX" b="0" i="0" dirty="0">
              <a:solidFill>
                <a:srgbClr val="0070C0"/>
              </a:solidFill>
            </a:rPr>
            <a:t>integrada por colágeno tipo uno y otras proteínas</a:t>
          </a:r>
          <a:r>
            <a:rPr lang="es-EC" b="0" i="0" dirty="0">
              <a:solidFill>
                <a:srgbClr val="0070C0"/>
              </a:solidFill>
            </a:rPr>
            <a:t>. </a:t>
          </a:r>
          <a:r>
            <a:rPr lang="es-MX" b="0" i="0" dirty="0">
              <a:solidFill>
                <a:srgbClr val="0070C0"/>
              </a:solidFill>
            </a:rPr>
            <a:t>En el hueso maduro se disponen en láminas paralelas en el hueso embrionario se disponen de manera desordenada</a:t>
          </a:r>
          <a:r>
            <a:rPr lang="es-EC" b="0" i="0" dirty="0">
              <a:solidFill>
                <a:srgbClr val="0070C0"/>
              </a:solidFill>
            </a:rPr>
            <a:t>.</a:t>
          </a:r>
          <a:endParaRPr lang="es-EC" dirty="0">
            <a:solidFill>
              <a:srgbClr val="0070C0"/>
            </a:solidFill>
          </a:endParaRPr>
        </a:p>
      </dgm:t>
    </dgm:pt>
    <dgm:pt modelId="{E5A956B3-1141-4848-AA05-0C7912E6C1D5}" type="parTrans" cxnId="{747F6E6A-DFB1-46C8-80EF-C24ABC6EAD00}">
      <dgm:prSet/>
      <dgm:spPr/>
      <dgm:t>
        <a:bodyPr/>
        <a:lstStyle/>
        <a:p>
          <a:endParaRPr lang="es-EC"/>
        </a:p>
      </dgm:t>
    </dgm:pt>
    <dgm:pt modelId="{E1B08121-D2A3-4F00-A850-F6154511AAFE}" type="sibTrans" cxnId="{747F6E6A-DFB1-46C8-80EF-C24ABC6EAD00}">
      <dgm:prSet/>
      <dgm:spPr/>
      <dgm:t>
        <a:bodyPr/>
        <a:lstStyle/>
        <a:p>
          <a:endParaRPr lang="es-EC"/>
        </a:p>
      </dgm:t>
    </dgm:pt>
    <dgm:pt modelId="{4CC8525E-6221-4669-868B-71A23394E06F}">
      <dgm:prSet/>
      <dgm:spPr/>
      <dgm:t>
        <a:bodyPr/>
        <a:lstStyle/>
        <a:p>
          <a:r>
            <a:rPr lang="es-MX" b="0" i="0" dirty="0">
              <a:solidFill>
                <a:schemeClr val="accent1">
                  <a:lumMod val="75000"/>
                </a:schemeClr>
              </a:solidFill>
            </a:rPr>
            <a:t>Inorgánica</a:t>
          </a:r>
          <a:r>
            <a:rPr lang="es-EC" b="0" i="0" dirty="0">
              <a:solidFill>
                <a:schemeClr val="accent1">
                  <a:lumMod val="75000"/>
                </a:schemeClr>
              </a:solidFill>
            </a:rPr>
            <a:t>: </a:t>
          </a:r>
        </a:p>
        <a:p>
          <a:r>
            <a:rPr lang="es-MX" b="0" i="0" dirty="0">
              <a:solidFill>
                <a:schemeClr val="accent1">
                  <a:lumMod val="75000"/>
                </a:schemeClr>
              </a:solidFill>
            </a:rPr>
            <a:t>la mayor parte está formada por cristales cilíndricos de hidroxiapatita</a:t>
          </a:r>
          <a:r>
            <a:rPr lang="es-EC" b="0" i="0" dirty="0">
              <a:solidFill>
                <a:schemeClr val="accent1">
                  <a:lumMod val="75000"/>
                </a:schemeClr>
              </a:solidFill>
            </a:rPr>
            <a:t>. </a:t>
          </a:r>
          <a:r>
            <a:rPr lang="es-MX" b="0" i="0" dirty="0">
              <a:solidFill>
                <a:schemeClr val="accent1">
                  <a:lumMod val="75000"/>
                </a:schemeClr>
              </a:solidFill>
            </a:rPr>
            <a:t>Cada cristal está rodeado de una capa de líquido intersticial</a:t>
          </a:r>
          <a:endParaRPr lang="es-EC" dirty="0">
            <a:solidFill>
              <a:schemeClr val="accent1">
                <a:lumMod val="75000"/>
              </a:schemeClr>
            </a:solidFill>
          </a:endParaRPr>
        </a:p>
      </dgm:t>
    </dgm:pt>
    <dgm:pt modelId="{4843D3BD-2E77-448F-8E45-91E77EE0664A}" type="parTrans" cxnId="{D2BB59AB-A2C8-4F62-BB9C-E783574B5ED7}">
      <dgm:prSet/>
      <dgm:spPr/>
      <dgm:t>
        <a:bodyPr/>
        <a:lstStyle/>
        <a:p>
          <a:endParaRPr lang="es-EC"/>
        </a:p>
      </dgm:t>
    </dgm:pt>
    <dgm:pt modelId="{34808C93-AE45-490B-BB4B-92DEBE9ABC39}" type="sibTrans" cxnId="{D2BB59AB-A2C8-4F62-BB9C-E783574B5ED7}">
      <dgm:prSet/>
      <dgm:spPr/>
      <dgm:t>
        <a:bodyPr/>
        <a:lstStyle/>
        <a:p>
          <a:endParaRPr lang="es-EC"/>
        </a:p>
      </dgm:t>
    </dgm:pt>
    <dgm:pt modelId="{EDCDCA17-103B-4ABA-BFED-69B519D4EF3C}" type="pres">
      <dgm:prSet presAssocID="{ABC6D68A-36E7-4FDC-8576-3D9476F90E27}" presName="diagram" presStyleCnt="0">
        <dgm:presLayoutVars>
          <dgm:dir/>
          <dgm:resizeHandles val="exact"/>
        </dgm:presLayoutVars>
      </dgm:prSet>
      <dgm:spPr/>
    </dgm:pt>
    <dgm:pt modelId="{A5A53118-6881-4582-92DF-CC190C485AFE}" type="pres">
      <dgm:prSet presAssocID="{C24DEABD-6537-492D-9F19-E762486A6165}" presName="node" presStyleLbl="node1" presStyleIdx="0" presStyleCnt="2" custScaleY="161896" custLinFactNeighborX="2931" custLinFactNeighborY="-2970">
        <dgm:presLayoutVars>
          <dgm:bulletEnabled val="1"/>
        </dgm:presLayoutVars>
      </dgm:prSet>
      <dgm:spPr/>
    </dgm:pt>
    <dgm:pt modelId="{D58C3514-BBC1-43C4-9912-B48EA35F8339}" type="pres">
      <dgm:prSet presAssocID="{E1B08121-D2A3-4F00-A850-F6154511AAFE}" presName="sibTrans" presStyleCnt="0"/>
      <dgm:spPr/>
    </dgm:pt>
    <dgm:pt modelId="{130EDB1E-8B8B-4A0E-B576-E8C2FE6F4E92}" type="pres">
      <dgm:prSet presAssocID="{4CC8525E-6221-4669-868B-71A23394E06F}" presName="node" presStyleLbl="node1" presStyleIdx="1" presStyleCnt="2" custScaleY="163021">
        <dgm:presLayoutVars>
          <dgm:bulletEnabled val="1"/>
        </dgm:presLayoutVars>
      </dgm:prSet>
      <dgm:spPr/>
    </dgm:pt>
  </dgm:ptLst>
  <dgm:cxnLst>
    <dgm:cxn modelId="{1092FF02-1F08-4DF9-9162-BAE19D43CE52}" type="presOf" srcId="{ABC6D68A-36E7-4FDC-8576-3D9476F90E27}" destId="{EDCDCA17-103B-4ABA-BFED-69B519D4EF3C}" srcOrd="0" destOrd="0" presId="urn:microsoft.com/office/officeart/2005/8/layout/default"/>
    <dgm:cxn modelId="{22C04B18-2E1D-4CF2-B1E9-21DD1D1798B2}" type="presOf" srcId="{C24DEABD-6537-492D-9F19-E762486A6165}" destId="{A5A53118-6881-4582-92DF-CC190C485AFE}" srcOrd="0" destOrd="0" presId="urn:microsoft.com/office/officeart/2005/8/layout/default"/>
    <dgm:cxn modelId="{747F6E6A-DFB1-46C8-80EF-C24ABC6EAD00}" srcId="{ABC6D68A-36E7-4FDC-8576-3D9476F90E27}" destId="{C24DEABD-6537-492D-9F19-E762486A6165}" srcOrd="0" destOrd="0" parTransId="{E5A956B3-1141-4848-AA05-0C7912E6C1D5}" sibTransId="{E1B08121-D2A3-4F00-A850-F6154511AAFE}"/>
    <dgm:cxn modelId="{D2BB59AB-A2C8-4F62-BB9C-E783574B5ED7}" srcId="{ABC6D68A-36E7-4FDC-8576-3D9476F90E27}" destId="{4CC8525E-6221-4669-868B-71A23394E06F}" srcOrd="1" destOrd="0" parTransId="{4843D3BD-2E77-448F-8E45-91E77EE0664A}" sibTransId="{34808C93-AE45-490B-BB4B-92DEBE9ABC39}"/>
    <dgm:cxn modelId="{102ED2CC-0333-42AA-8010-72CA5B55A2EB}" type="presOf" srcId="{4CC8525E-6221-4669-868B-71A23394E06F}" destId="{130EDB1E-8B8B-4A0E-B576-E8C2FE6F4E92}" srcOrd="0" destOrd="0" presId="urn:microsoft.com/office/officeart/2005/8/layout/default"/>
    <dgm:cxn modelId="{0DC0394D-A685-4EC0-9607-297CC078C7BF}" type="presParOf" srcId="{EDCDCA17-103B-4ABA-BFED-69B519D4EF3C}" destId="{A5A53118-6881-4582-92DF-CC190C485AFE}" srcOrd="0" destOrd="0" presId="urn:microsoft.com/office/officeart/2005/8/layout/default"/>
    <dgm:cxn modelId="{3014000E-3F24-48D3-9E5B-53BFF02B6A96}" type="presParOf" srcId="{EDCDCA17-103B-4ABA-BFED-69B519D4EF3C}" destId="{D58C3514-BBC1-43C4-9912-B48EA35F8339}" srcOrd="1" destOrd="0" presId="urn:microsoft.com/office/officeart/2005/8/layout/default"/>
    <dgm:cxn modelId="{6A552A8A-D4D1-4748-B941-B553AECE20E5}" type="presParOf" srcId="{EDCDCA17-103B-4ABA-BFED-69B519D4EF3C}" destId="{130EDB1E-8B8B-4A0E-B576-E8C2FE6F4E9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C7D029-28E4-49AB-89FF-A781E30A9070}" type="doc">
      <dgm:prSet loTypeId="urn:microsoft.com/office/officeart/2005/8/layout/p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EC"/>
        </a:p>
      </dgm:t>
    </dgm:pt>
    <dgm:pt modelId="{645A2D54-FFF0-485B-8B6D-FD546316B712}">
      <dgm:prSet/>
      <dgm:spPr/>
      <dgm:t>
        <a:bodyPr/>
        <a:lstStyle/>
        <a:p>
          <a:r>
            <a:rPr lang="es-MX" b="1" i="0" dirty="0">
              <a:solidFill>
                <a:schemeClr val="accent1">
                  <a:lumMod val="50000"/>
                </a:schemeClr>
              </a:solidFill>
            </a:rPr>
            <a:t>Formadoras de hueso u osteoblastos</a:t>
          </a:r>
          <a:r>
            <a:rPr lang="es-EC" b="1" i="0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MX" b="0" i="0" dirty="0"/>
            <a:t>forma parte de la línea </a:t>
          </a:r>
          <a:r>
            <a:rPr lang="es-MX" b="0" i="0" dirty="0" err="1"/>
            <a:t>osteoformadora</a:t>
          </a:r>
          <a:r>
            <a:rPr lang="es-EC" b="0" i="0" dirty="0"/>
            <a:t>.</a:t>
          </a:r>
          <a:endParaRPr lang="es-EC" dirty="0"/>
        </a:p>
      </dgm:t>
    </dgm:pt>
    <dgm:pt modelId="{13E2466B-8FC1-400D-B1AC-2E3EDF2EEB59}" type="parTrans" cxnId="{EB672485-D429-4C71-8871-8383B601D509}">
      <dgm:prSet/>
      <dgm:spPr/>
      <dgm:t>
        <a:bodyPr/>
        <a:lstStyle/>
        <a:p>
          <a:endParaRPr lang="es-EC"/>
        </a:p>
      </dgm:t>
    </dgm:pt>
    <dgm:pt modelId="{251C9CF7-E943-4D97-A20B-3B9858A36EDE}" type="sibTrans" cxnId="{EB672485-D429-4C71-8871-8383B601D509}">
      <dgm:prSet/>
      <dgm:spPr/>
      <dgm:t>
        <a:bodyPr/>
        <a:lstStyle/>
        <a:p>
          <a:endParaRPr lang="es-EC"/>
        </a:p>
      </dgm:t>
    </dgm:pt>
    <dgm:pt modelId="{5EC44231-B3F3-47A5-89A4-5F07F4E5BE71}">
      <dgm:prSet/>
      <dgm:spPr/>
      <dgm:t>
        <a:bodyPr/>
        <a:lstStyle/>
        <a:p>
          <a:r>
            <a:rPr lang="es-MX" b="1" i="0" dirty="0">
              <a:solidFill>
                <a:schemeClr val="accent1">
                  <a:lumMod val="50000"/>
                </a:schemeClr>
              </a:solidFill>
            </a:rPr>
            <a:t>Destructoras de hueso u osteoclastos</a:t>
          </a:r>
          <a:r>
            <a:rPr lang="es-EC" b="1" i="0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MX" b="0" i="0" dirty="0"/>
            <a:t>forma parte de la línea de resorción ósea</a:t>
          </a:r>
          <a:r>
            <a:rPr lang="es-EC" b="0" i="0" dirty="0"/>
            <a:t>.</a:t>
          </a:r>
          <a:endParaRPr lang="es-EC" dirty="0"/>
        </a:p>
      </dgm:t>
    </dgm:pt>
    <dgm:pt modelId="{2878A8AE-81CD-447C-95BB-6DC81E2870F1}" type="parTrans" cxnId="{643A2CA3-C4A3-4206-9832-8EC1262DDCF4}">
      <dgm:prSet/>
      <dgm:spPr/>
      <dgm:t>
        <a:bodyPr/>
        <a:lstStyle/>
        <a:p>
          <a:endParaRPr lang="es-EC"/>
        </a:p>
      </dgm:t>
    </dgm:pt>
    <dgm:pt modelId="{3E27DDF8-9EAF-46C4-8AA3-276A3F82E8DB}" type="sibTrans" cxnId="{643A2CA3-C4A3-4206-9832-8EC1262DDCF4}">
      <dgm:prSet/>
      <dgm:spPr/>
      <dgm:t>
        <a:bodyPr/>
        <a:lstStyle/>
        <a:p>
          <a:endParaRPr lang="es-EC"/>
        </a:p>
      </dgm:t>
    </dgm:pt>
    <dgm:pt modelId="{F5001E19-B14C-4AD4-88FC-ACD6D8D73B25}">
      <dgm:prSet/>
      <dgm:spPr/>
      <dgm:t>
        <a:bodyPr/>
        <a:lstStyle/>
        <a:p>
          <a:r>
            <a:rPr lang="es-MX" b="1" i="0" dirty="0">
              <a:solidFill>
                <a:schemeClr val="accent1">
                  <a:lumMod val="50000"/>
                </a:schemeClr>
              </a:solidFill>
            </a:rPr>
            <a:t>Células maduras del hueso u osteocitos</a:t>
          </a:r>
          <a:r>
            <a:rPr lang="es-EC" b="1" i="0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MX" b="0" i="0" dirty="0"/>
            <a:t>forma parte de la línea </a:t>
          </a:r>
          <a:r>
            <a:rPr lang="es-MX" b="0" i="0" dirty="0" err="1"/>
            <a:t>osteoformadora</a:t>
          </a:r>
          <a:endParaRPr lang="es-EC" dirty="0"/>
        </a:p>
      </dgm:t>
    </dgm:pt>
    <dgm:pt modelId="{DB5B381F-07BF-45B2-BB06-D3F040F37359}" type="parTrans" cxnId="{5E190C54-3AFE-436E-80C1-2AE49901441C}">
      <dgm:prSet/>
      <dgm:spPr/>
      <dgm:t>
        <a:bodyPr/>
        <a:lstStyle/>
        <a:p>
          <a:endParaRPr lang="es-EC"/>
        </a:p>
      </dgm:t>
    </dgm:pt>
    <dgm:pt modelId="{BEBBF4FB-47F3-49B2-AAF3-FA532BE18EEE}" type="sibTrans" cxnId="{5E190C54-3AFE-436E-80C1-2AE49901441C}">
      <dgm:prSet/>
      <dgm:spPr/>
      <dgm:t>
        <a:bodyPr/>
        <a:lstStyle/>
        <a:p>
          <a:endParaRPr lang="es-EC"/>
        </a:p>
      </dgm:t>
    </dgm:pt>
    <dgm:pt modelId="{F2ABE091-8166-4FCD-BF05-0C4B7B77845B}" type="pres">
      <dgm:prSet presAssocID="{EBC7D029-28E4-49AB-89FF-A781E30A9070}" presName="Name0" presStyleCnt="0">
        <dgm:presLayoutVars>
          <dgm:dir/>
          <dgm:resizeHandles val="exact"/>
        </dgm:presLayoutVars>
      </dgm:prSet>
      <dgm:spPr/>
    </dgm:pt>
    <dgm:pt modelId="{F245ACBE-7068-4965-A24D-7DB165B35AFB}" type="pres">
      <dgm:prSet presAssocID="{EBC7D029-28E4-49AB-89FF-A781E30A9070}" presName="bkgdShp" presStyleLbl="alignAccFollowNode1" presStyleIdx="0" presStyleCnt="1"/>
      <dgm:spPr/>
    </dgm:pt>
    <dgm:pt modelId="{3FDFFBA8-A434-44AF-BDE5-C34F77BE7C22}" type="pres">
      <dgm:prSet presAssocID="{EBC7D029-28E4-49AB-89FF-A781E30A9070}" presName="linComp" presStyleCnt="0"/>
      <dgm:spPr/>
    </dgm:pt>
    <dgm:pt modelId="{B2E2EA86-3DBE-4831-9B19-B2B44DDF9162}" type="pres">
      <dgm:prSet presAssocID="{645A2D54-FFF0-485B-8B6D-FD546316B712}" presName="compNode" presStyleCnt="0"/>
      <dgm:spPr/>
    </dgm:pt>
    <dgm:pt modelId="{BAF20EE9-BFC7-45E6-854C-266A83CDFC40}" type="pres">
      <dgm:prSet presAssocID="{645A2D54-FFF0-485B-8B6D-FD546316B712}" presName="node" presStyleLbl="node1" presStyleIdx="0" presStyleCnt="3">
        <dgm:presLayoutVars>
          <dgm:bulletEnabled val="1"/>
        </dgm:presLayoutVars>
      </dgm:prSet>
      <dgm:spPr/>
    </dgm:pt>
    <dgm:pt modelId="{A52B73C8-58DD-4D55-B9FB-661D069660E1}" type="pres">
      <dgm:prSet presAssocID="{645A2D54-FFF0-485B-8B6D-FD546316B712}" presName="invisiNode" presStyleLbl="node1" presStyleIdx="0" presStyleCnt="3"/>
      <dgm:spPr/>
    </dgm:pt>
    <dgm:pt modelId="{BA402500-CD3C-4710-A2F3-73C1F85122C0}" type="pres">
      <dgm:prSet presAssocID="{645A2D54-FFF0-485B-8B6D-FD546316B712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00F6C114-AA7C-4B99-A18C-FC17A1763CA7}" type="pres">
      <dgm:prSet presAssocID="{251C9CF7-E943-4D97-A20B-3B9858A36EDE}" presName="sibTrans" presStyleLbl="sibTrans2D1" presStyleIdx="0" presStyleCnt="0"/>
      <dgm:spPr/>
    </dgm:pt>
    <dgm:pt modelId="{FA669CAB-5447-4317-B7E3-AE5E4563C413}" type="pres">
      <dgm:prSet presAssocID="{5EC44231-B3F3-47A5-89A4-5F07F4E5BE71}" presName="compNode" presStyleCnt="0"/>
      <dgm:spPr/>
    </dgm:pt>
    <dgm:pt modelId="{891A93F6-FD58-4331-8D83-A64F4521D943}" type="pres">
      <dgm:prSet presAssocID="{5EC44231-B3F3-47A5-89A4-5F07F4E5BE71}" presName="node" presStyleLbl="node1" presStyleIdx="1" presStyleCnt="3">
        <dgm:presLayoutVars>
          <dgm:bulletEnabled val="1"/>
        </dgm:presLayoutVars>
      </dgm:prSet>
      <dgm:spPr/>
    </dgm:pt>
    <dgm:pt modelId="{1BB01126-1E9F-4AEE-AB51-B146A594B7B8}" type="pres">
      <dgm:prSet presAssocID="{5EC44231-B3F3-47A5-89A4-5F07F4E5BE71}" presName="invisiNode" presStyleLbl="node1" presStyleIdx="1" presStyleCnt="3"/>
      <dgm:spPr/>
    </dgm:pt>
    <dgm:pt modelId="{E114E967-4226-49A1-9F6B-47B6064B7186}" type="pres">
      <dgm:prSet presAssocID="{5EC44231-B3F3-47A5-89A4-5F07F4E5BE71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2000" b="-12000"/>
          </a:stretch>
        </a:blipFill>
      </dgm:spPr>
    </dgm:pt>
    <dgm:pt modelId="{AE693A08-B585-4B0D-BEF9-CED49DD058C4}" type="pres">
      <dgm:prSet presAssocID="{3E27DDF8-9EAF-46C4-8AA3-276A3F82E8DB}" presName="sibTrans" presStyleLbl="sibTrans2D1" presStyleIdx="0" presStyleCnt="0"/>
      <dgm:spPr/>
    </dgm:pt>
    <dgm:pt modelId="{1F7F475F-BC9D-4F3E-A57E-D2FF8AF1BBA6}" type="pres">
      <dgm:prSet presAssocID="{F5001E19-B14C-4AD4-88FC-ACD6D8D73B25}" presName="compNode" presStyleCnt="0"/>
      <dgm:spPr/>
    </dgm:pt>
    <dgm:pt modelId="{C08CD5E7-AD7A-4EEC-ABC1-E80FD16E0116}" type="pres">
      <dgm:prSet presAssocID="{F5001E19-B14C-4AD4-88FC-ACD6D8D73B25}" presName="node" presStyleLbl="node1" presStyleIdx="2" presStyleCnt="3">
        <dgm:presLayoutVars>
          <dgm:bulletEnabled val="1"/>
        </dgm:presLayoutVars>
      </dgm:prSet>
      <dgm:spPr/>
    </dgm:pt>
    <dgm:pt modelId="{6501D7D5-088B-4263-95D1-77E5A3772DBE}" type="pres">
      <dgm:prSet presAssocID="{F5001E19-B14C-4AD4-88FC-ACD6D8D73B25}" presName="invisiNode" presStyleLbl="node1" presStyleIdx="2" presStyleCnt="3"/>
      <dgm:spPr/>
    </dgm:pt>
    <dgm:pt modelId="{7DE8062F-DF0D-49FC-B084-5038EFCD26E1}" type="pres">
      <dgm:prSet presAssocID="{F5001E19-B14C-4AD4-88FC-ACD6D8D73B25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1000" b="-11000"/>
          </a:stretch>
        </a:blipFill>
      </dgm:spPr>
    </dgm:pt>
  </dgm:ptLst>
  <dgm:cxnLst>
    <dgm:cxn modelId="{BDE3272A-2236-4312-8076-BD81C2AC8296}" type="presOf" srcId="{F5001E19-B14C-4AD4-88FC-ACD6D8D73B25}" destId="{C08CD5E7-AD7A-4EEC-ABC1-E80FD16E0116}" srcOrd="0" destOrd="0" presId="urn:microsoft.com/office/officeart/2005/8/layout/pList2"/>
    <dgm:cxn modelId="{FB4D8949-C8E3-46B3-B641-48117C795338}" type="presOf" srcId="{EBC7D029-28E4-49AB-89FF-A781E30A9070}" destId="{F2ABE091-8166-4FCD-BF05-0C4B7B77845B}" srcOrd="0" destOrd="0" presId="urn:microsoft.com/office/officeart/2005/8/layout/pList2"/>
    <dgm:cxn modelId="{5E190C54-3AFE-436E-80C1-2AE49901441C}" srcId="{EBC7D029-28E4-49AB-89FF-A781E30A9070}" destId="{F5001E19-B14C-4AD4-88FC-ACD6D8D73B25}" srcOrd="2" destOrd="0" parTransId="{DB5B381F-07BF-45B2-BB06-D3F040F37359}" sibTransId="{BEBBF4FB-47F3-49B2-AAF3-FA532BE18EEE}"/>
    <dgm:cxn modelId="{EB672485-D429-4C71-8871-8383B601D509}" srcId="{EBC7D029-28E4-49AB-89FF-A781E30A9070}" destId="{645A2D54-FFF0-485B-8B6D-FD546316B712}" srcOrd="0" destOrd="0" parTransId="{13E2466B-8FC1-400D-B1AC-2E3EDF2EEB59}" sibTransId="{251C9CF7-E943-4D97-A20B-3B9858A36EDE}"/>
    <dgm:cxn modelId="{488DDF87-6A83-4585-BA15-A4A6A4A5335D}" type="presOf" srcId="{645A2D54-FFF0-485B-8B6D-FD546316B712}" destId="{BAF20EE9-BFC7-45E6-854C-266A83CDFC40}" srcOrd="0" destOrd="0" presId="urn:microsoft.com/office/officeart/2005/8/layout/pList2"/>
    <dgm:cxn modelId="{643A2CA3-C4A3-4206-9832-8EC1262DDCF4}" srcId="{EBC7D029-28E4-49AB-89FF-A781E30A9070}" destId="{5EC44231-B3F3-47A5-89A4-5F07F4E5BE71}" srcOrd="1" destOrd="0" parTransId="{2878A8AE-81CD-447C-95BB-6DC81E2870F1}" sibTransId="{3E27DDF8-9EAF-46C4-8AA3-276A3F82E8DB}"/>
    <dgm:cxn modelId="{6B96D8E4-A467-4216-B928-7614CC71C803}" type="presOf" srcId="{251C9CF7-E943-4D97-A20B-3B9858A36EDE}" destId="{00F6C114-AA7C-4B99-A18C-FC17A1763CA7}" srcOrd="0" destOrd="0" presId="urn:microsoft.com/office/officeart/2005/8/layout/pList2"/>
    <dgm:cxn modelId="{E3B527EE-B881-48DC-94B0-825CDC4C39E5}" type="presOf" srcId="{5EC44231-B3F3-47A5-89A4-5F07F4E5BE71}" destId="{891A93F6-FD58-4331-8D83-A64F4521D943}" srcOrd="0" destOrd="0" presId="urn:microsoft.com/office/officeart/2005/8/layout/pList2"/>
    <dgm:cxn modelId="{E967B6F2-56D6-4413-8C8F-2F61DB9E2D49}" type="presOf" srcId="{3E27DDF8-9EAF-46C4-8AA3-276A3F82E8DB}" destId="{AE693A08-B585-4B0D-BEF9-CED49DD058C4}" srcOrd="0" destOrd="0" presId="urn:microsoft.com/office/officeart/2005/8/layout/pList2"/>
    <dgm:cxn modelId="{46848B3C-282B-493A-847B-9725E3212078}" type="presParOf" srcId="{F2ABE091-8166-4FCD-BF05-0C4B7B77845B}" destId="{F245ACBE-7068-4965-A24D-7DB165B35AFB}" srcOrd="0" destOrd="0" presId="urn:microsoft.com/office/officeart/2005/8/layout/pList2"/>
    <dgm:cxn modelId="{E7A0363D-EB13-4992-9DC0-D8F8A0F035D7}" type="presParOf" srcId="{F2ABE091-8166-4FCD-BF05-0C4B7B77845B}" destId="{3FDFFBA8-A434-44AF-BDE5-C34F77BE7C22}" srcOrd="1" destOrd="0" presId="urn:microsoft.com/office/officeart/2005/8/layout/pList2"/>
    <dgm:cxn modelId="{BB25ACEA-43CC-4FAF-8B3D-5059B48FA08B}" type="presParOf" srcId="{3FDFFBA8-A434-44AF-BDE5-C34F77BE7C22}" destId="{B2E2EA86-3DBE-4831-9B19-B2B44DDF9162}" srcOrd="0" destOrd="0" presId="urn:microsoft.com/office/officeart/2005/8/layout/pList2"/>
    <dgm:cxn modelId="{524D81C2-C89E-4B7E-B27F-BE900BDA992F}" type="presParOf" srcId="{B2E2EA86-3DBE-4831-9B19-B2B44DDF9162}" destId="{BAF20EE9-BFC7-45E6-854C-266A83CDFC40}" srcOrd="0" destOrd="0" presId="urn:microsoft.com/office/officeart/2005/8/layout/pList2"/>
    <dgm:cxn modelId="{11EAE05B-5F96-4807-A9CA-D656AA0269C5}" type="presParOf" srcId="{B2E2EA86-3DBE-4831-9B19-B2B44DDF9162}" destId="{A52B73C8-58DD-4D55-B9FB-661D069660E1}" srcOrd="1" destOrd="0" presId="urn:microsoft.com/office/officeart/2005/8/layout/pList2"/>
    <dgm:cxn modelId="{97DA791F-D0C8-4ECB-9F8B-8E4AFC2D6462}" type="presParOf" srcId="{B2E2EA86-3DBE-4831-9B19-B2B44DDF9162}" destId="{BA402500-CD3C-4710-A2F3-73C1F85122C0}" srcOrd="2" destOrd="0" presId="urn:microsoft.com/office/officeart/2005/8/layout/pList2"/>
    <dgm:cxn modelId="{25F26F93-7672-4DB1-8531-8921E019EB24}" type="presParOf" srcId="{3FDFFBA8-A434-44AF-BDE5-C34F77BE7C22}" destId="{00F6C114-AA7C-4B99-A18C-FC17A1763CA7}" srcOrd="1" destOrd="0" presId="urn:microsoft.com/office/officeart/2005/8/layout/pList2"/>
    <dgm:cxn modelId="{CFA49539-B68F-4F09-8634-DD8CFC9952D7}" type="presParOf" srcId="{3FDFFBA8-A434-44AF-BDE5-C34F77BE7C22}" destId="{FA669CAB-5447-4317-B7E3-AE5E4563C413}" srcOrd="2" destOrd="0" presId="urn:microsoft.com/office/officeart/2005/8/layout/pList2"/>
    <dgm:cxn modelId="{7496D107-8DA0-4B30-9D76-575693E50108}" type="presParOf" srcId="{FA669CAB-5447-4317-B7E3-AE5E4563C413}" destId="{891A93F6-FD58-4331-8D83-A64F4521D943}" srcOrd="0" destOrd="0" presId="urn:microsoft.com/office/officeart/2005/8/layout/pList2"/>
    <dgm:cxn modelId="{7916C09E-EA94-4E00-9EF4-370F4D531862}" type="presParOf" srcId="{FA669CAB-5447-4317-B7E3-AE5E4563C413}" destId="{1BB01126-1E9F-4AEE-AB51-B146A594B7B8}" srcOrd="1" destOrd="0" presId="urn:microsoft.com/office/officeart/2005/8/layout/pList2"/>
    <dgm:cxn modelId="{098E9AA9-ACC7-4E51-86B1-EA3AA4B6696A}" type="presParOf" srcId="{FA669CAB-5447-4317-B7E3-AE5E4563C413}" destId="{E114E967-4226-49A1-9F6B-47B6064B7186}" srcOrd="2" destOrd="0" presId="urn:microsoft.com/office/officeart/2005/8/layout/pList2"/>
    <dgm:cxn modelId="{7D4A9D0D-A8FF-4A97-A49A-6C47CD9BC2B4}" type="presParOf" srcId="{3FDFFBA8-A434-44AF-BDE5-C34F77BE7C22}" destId="{AE693A08-B585-4B0D-BEF9-CED49DD058C4}" srcOrd="3" destOrd="0" presId="urn:microsoft.com/office/officeart/2005/8/layout/pList2"/>
    <dgm:cxn modelId="{4357BBB7-29F0-4293-83CB-572EDFB1EE95}" type="presParOf" srcId="{3FDFFBA8-A434-44AF-BDE5-C34F77BE7C22}" destId="{1F7F475F-BC9D-4F3E-A57E-D2FF8AF1BBA6}" srcOrd="4" destOrd="0" presId="urn:microsoft.com/office/officeart/2005/8/layout/pList2"/>
    <dgm:cxn modelId="{21F6BCBF-F466-4A67-AEE2-CCF1DFB0E3E9}" type="presParOf" srcId="{1F7F475F-BC9D-4F3E-A57E-D2FF8AF1BBA6}" destId="{C08CD5E7-AD7A-4EEC-ABC1-E80FD16E0116}" srcOrd="0" destOrd="0" presId="urn:microsoft.com/office/officeart/2005/8/layout/pList2"/>
    <dgm:cxn modelId="{3B8D156C-E597-4675-A47E-31A1C3334A35}" type="presParOf" srcId="{1F7F475F-BC9D-4F3E-A57E-D2FF8AF1BBA6}" destId="{6501D7D5-088B-4263-95D1-77E5A3772DBE}" srcOrd="1" destOrd="0" presId="urn:microsoft.com/office/officeart/2005/8/layout/pList2"/>
    <dgm:cxn modelId="{88030DFA-CF0D-4D83-A628-C3D60847900F}" type="presParOf" srcId="{1F7F475F-BC9D-4F3E-A57E-D2FF8AF1BBA6}" destId="{7DE8062F-DF0D-49FC-B084-5038EFCD26E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DF0265-4351-4B78-80D8-C6EA71922863}" type="doc">
      <dgm:prSet loTypeId="urn:microsoft.com/office/officeart/2005/8/layout/bProcess3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016A99B2-3B23-4FFC-981A-39F5342DA867}">
      <dgm:prSet/>
      <dgm:spPr/>
      <dgm:t>
        <a:bodyPr/>
        <a:lstStyle/>
        <a:p>
          <a:r>
            <a:rPr lang="es-EC" b="1" i="0" dirty="0">
              <a:solidFill>
                <a:schemeClr val="accent1">
                  <a:lumMod val="75000"/>
                </a:schemeClr>
              </a:solidFill>
            </a:rPr>
            <a:t>Células Madre</a:t>
          </a:r>
          <a:endParaRPr lang="es-EC" dirty="0">
            <a:solidFill>
              <a:schemeClr val="accent1">
                <a:lumMod val="75000"/>
              </a:schemeClr>
            </a:solidFill>
          </a:endParaRPr>
        </a:p>
      </dgm:t>
    </dgm:pt>
    <dgm:pt modelId="{B61A7D4A-6D19-44FE-B87D-36556AF21EC6}" type="parTrans" cxnId="{5E3ED531-5FFA-4427-AEFE-49713E2B1E05}">
      <dgm:prSet/>
      <dgm:spPr/>
      <dgm:t>
        <a:bodyPr/>
        <a:lstStyle/>
        <a:p>
          <a:endParaRPr lang="es-EC"/>
        </a:p>
      </dgm:t>
    </dgm:pt>
    <dgm:pt modelId="{41A1C2E8-8961-4DC9-889D-26D9461421C5}" type="sibTrans" cxnId="{5E3ED531-5FFA-4427-AEFE-49713E2B1E05}">
      <dgm:prSet/>
      <dgm:spPr/>
      <dgm:t>
        <a:bodyPr/>
        <a:lstStyle/>
        <a:p>
          <a:endParaRPr lang="es-EC"/>
        </a:p>
      </dgm:t>
    </dgm:pt>
    <dgm:pt modelId="{6690C284-D9F5-4D50-BAA7-509DA89B6B6D}">
      <dgm:prSet/>
      <dgm:spPr/>
      <dgm:t>
        <a:bodyPr/>
        <a:lstStyle/>
        <a:p>
          <a:r>
            <a:rPr lang="es-EC" b="1" i="0" dirty="0">
              <a:solidFill>
                <a:srgbClr val="00B050"/>
              </a:solidFill>
            </a:rPr>
            <a:t>Pre osteoblastos</a:t>
          </a:r>
          <a:endParaRPr lang="es-EC" dirty="0">
            <a:solidFill>
              <a:srgbClr val="00B050"/>
            </a:solidFill>
          </a:endParaRPr>
        </a:p>
      </dgm:t>
    </dgm:pt>
    <dgm:pt modelId="{3CBFDBD8-5E51-4F65-B580-6E28AF22996C}" type="parTrans" cxnId="{47DDD2CE-ED9A-4140-89F2-A56816B30EEF}">
      <dgm:prSet/>
      <dgm:spPr/>
      <dgm:t>
        <a:bodyPr/>
        <a:lstStyle/>
        <a:p>
          <a:endParaRPr lang="es-EC"/>
        </a:p>
      </dgm:t>
    </dgm:pt>
    <dgm:pt modelId="{8522A176-A51B-4225-97F3-0CD95A99A265}" type="sibTrans" cxnId="{47DDD2CE-ED9A-4140-89F2-A56816B30EEF}">
      <dgm:prSet/>
      <dgm:spPr/>
      <dgm:t>
        <a:bodyPr/>
        <a:lstStyle/>
        <a:p>
          <a:endParaRPr lang="es-EC"/>
        </a:p>
      </dgm:t>
    </dgm:pt>
    <dgm:pt modelId="{C4730C45-E2DC-4306-BABE-CE6C30631E33}">
      <dgm:prSet/>
      <dgm:spPr/>
      <dgm:t>
        <a:bodyPr/>
        <a:lstStyle/>
        <a:p>
          <a:r>
            <a:rPr lang="es-EC" b="1" i="0" dirty="0">
              <a:solidFill>
                <a:srgbClr val="FF0000"/>
              </a:solidFill>
            </a:rPr>
            <a:t>Osteoblastos Maduros</a:t>
          </a:r>
          <a:endParaRPr lang="es-EC" dirty="0">
            <a:solidFill>
              <a:srgbClr val="FF0000"/>
            </a:solidFill>
          </a:endParaRPr>
        </a:p>
      </dgm:t>
    </dgm:pt>
    <dgm:pt modelId="{1B3C9F49-117D-4485-8BAC-9A09ACC3D1D8}" type="parTrans" cxnId="{731DCED1-9150-414C-9BD3-12F7A7687303}">
      <dgm:prSet/>
      <dgm:spPr/>
      <dgm:t>
        <a:bodyPr/>
        <a:lstStyle/>
        <a:p>
          <a:endParaRPr lang="es-EC"/>
        </a:p>
      </dgm:t>
    </dgm:pt>
    <dgm:pt modelId="{DC40E062-9249-4DA5-A1C4-DD89FA83C7E3}" type="sibTrans" cxnId="{731DCED1-9150-414C-9BD3-12F7A7687303}">
      <dgm:prSet/>
      <dgm:spPr/>
      <dgm:t>
        <a:bodyPr/>
        <a:lstStyle/>
        <a:p>
          <a:endParaRPr lang="es-EC"/>
        </a:p>
      </dgm:t>
    </dgm:pt>
    <dgm:pt modelId="{ABD89D46-81A8-4D9E-8EE2-1D4574512235}">
      <dgm:prSet/>
      <dgm:spPr/>
      <dgm:t>
        <a:bodyPr/>
        <a:lstStyle/>
        <a:p>
          <a:r>
            <a:rPr lang="es-EC" b="1" i="0" dirty="0"/>
            <a:t>Osteocitos </a:t>
          </a:r>
          <a:endParaRPr lang="es-EC" dirty="0"/>
        </a:p>
      </dgm:t>
    </dgm:pt>
    <dgm:pt modelId="{C1F7C3A7-04F6-4D61-985B-520538882F8C}" type="parTrans" cxnId="{52299D58-FE3B-4A7C-B32F-F9166ADCBDB8}">
      <dgm:prSet/>
      <dgm:spPr/>
      <dgm:t>
        <a:bodyPr/>
        <a:lstStyle/>
        <a:p>
          <a:endParaRPr lang="es-EC"/>
        </a:p>
      </dgm:t>
    </dgm:pt>
    <dgm:pt modelId="{615FB4CB-CAFD-4C61-81BF-A5FAA05F2668}" type="sibTrans" cxnId="{52299D58-FE3B-4A7C-B32F-F9166ADCBDB8}">
      <dgm:prSet/>
      <dgm:spPr/>
      <dgm:t>
        <a:bodyPr/>
        <a:lstStyle/>
        <a:p>
          <a:endParaRPr lang="es-EC"/>
        </a:p>
      </dgm:t>
    </dgm:pt>
    <dgm:pt modelId="{134EB11B-DE09-4496-A161-FD6AA8E389F4}" type="pres">
      <dgm:prSet presAssocID="{DEDF0265-4351-4B78-80D8-C6EA71922863}" presName="Name0" presStyleCnt="0">
        <dgm:presLayoutVars>
          <dgm:dir/>
          <dgm:resizeHandles val="exact"/>
        </dgm:presLayoutVars>
      </dgm:prSet>
      <dgm:spPr/>
    </dgm:pt>
    <dgm:pt modelId="{C396173E-FC53-4906-A8EB-5FD48A2E3D0F}" type="pres">
      <dgm:prSet presAssocID="{016A99B2-3B23-4FFC-981A-39F5342DA867}" presName="node" presStyleLbl="node1" presStyleIdx="0" presStyleCnt="4">
        <dgm:presLayoutVars>
          <dgm:bulletEnabled val="1"/>
        </dgm:presLayoutVars>
      </dgm:prSet>
      <dgm:spPr/>
    </dgm:pt>
    <dgm:pt modelId="{E079D01C-24B3-44A6-ADC2-0319D3DA6FF1}" type="pres">
      <dgm:prSet presAssocID="{41A1C2E8-8961-4DC9-889D-26D9461421C5}" presName="sibTrans" presStyleLbl="sibTrans1D1" presStyleIdx="0" presStyleCnt="3"/>
      <dgm:spPr/>
    </dgm:pt>
    <dgm:pt modelId="{0B25D589-D01A-4806-A4DF-32E70717C465}" type="pres">
      <dgm:prSet presAssocID="{41A1C2E8-8961-4DC9-889D-26D9461421C5}" presName="connectorText" presStyleLbl="sibTrans1D1" presStyleIdx="0" presStyleCnt="3"/>
      <dgm:spPr/>
    </dgm:pt>
    <dgm:pt modelId="{B963B99E-0357-4282-B0A6-F32F3F4E5C76}" type="pres">
      <dgm:prSet presAssocID="{6690C284-D9F5-4D50-BAA7-509DA89B6B6D}" presName="node" presStyleLbl="node1" presStyleIdx="1" presStyleCnt="4">
        <dgm:presLayoutVars>
          <dgm:bulletEnabled val="1"/>
        </dgm:presLayoutVars>
      </dgm:prSet>
      <dgm:spPr/>
    </dgm:pt>
    <dgm:pt modelId="{70C29573-5D13-43FA-934A-B9E73F1752D4}" type="pres">
      <dgm:prSet presAssocID="{8522A176-A51B-4225-97F3-0CD95A99A265}" presName="sibTrans" presStyleLbl="sibTrans1D1" presStyleIdx="1" presStyleCnt="3"/>
      <dgm:spPr/>
    </dgm:pt>
    <dgm:pt modelId="{A8A342CD-3B19-471C-9CDA-537D9E981434}" type="pres">
      <dgm:prSet presAssocID="{8522A176-A51B-4225-97F3-0CD95A99A265}" presName="connectorText" presStyleLbl="sibTrans1D1" presStyleIdx="1" presStyleCnt="3"/>
      <dgm:spPr/>
    </dgm:pt>
    <dgm:pt modelId="{A55E8199-6627-4B8D-9140-92E67597809A}" type="pres">
      <dgm:prSet presAssocID="{C4730C45-E2DC-4306-BABE-CE6C30631E33}" presName="node" presStyleLbl="node1" presStyleIdx="2" presStyleCnt="4">
        <dgm:presLayoutVars>
          <dgm:bulletEnabled val="1"/>
        </dgm:presLayoutVars>
      </dgm:prSet>
      <dgm:spPr/>
    </dgm:pt>
    <dgm:pt modelId="{454634F4-AD8E-466B-A32A-E1E208AB2CCE}" type="pres">
      <dgm:prSet presAssocID="{DC40E062-9249-4DA5-A1C4-DD89FA83C7E3}" presName="sibTrans" presStyleLbl="sibTrans1D1" presStyleIdx="2" presStyleCnt="3"/>
      <dgm:spPr/>
    </dgm:pt>
    <dgm:pt modelId="{3829349E-815B-4434-839E-B6E8874C4FEC}" type="pres">
      <dgm:prSet presAssocID="{DC40E062-9249-4DA5-A1C4-DD89FA83C7E3}" presName="connectorText" presStyleLbl="sibTrans1D1" presStyleIdx="2" presStyleCnt="3"/>
      <dgm:spPr/>
    </dgm:pt>
    <dgm:pt modelId="{42B11018-DE2D-465B-8B6E-959558842782}" type="pres">
      <dgm:prSet presAssocID="{ABD89D46-81A8-4D9E-8EE2-1D4574512235}" presName="node" presStyleLbl="node1" presStyleIdx="3" presStyleCnt="4">
        <dgm:presLayoutVars>
          <dgm:bulletEnabled val="1"/>
        </dgm:presLayoutVars>
      </dgm:prSet>
      <dgm:spPr/>
    </dgm:pt>
  </dgm:ptLst>
  <dgm:cxnLst>
    <dgm:cxn modelId="{5E17342F-B9AE-4B4A-B996-10504A9D20E7}" type="presOf" srcId="{6690C284-D9F5-4D50-BAA7-509DA89B6B6D}" destId="{B963B99E-0357-4282-B0A6-F32F3F4E5C76}" srcOrd="0" destOrd="0" presId="urn:microsoft.com/office/officeart/2005/8/layout/bProcess3"/>
    <dgm:cxn modelId="{5E3ED531-5FFA-4427-AEFE-49713E2B1E05}" srcId="{DEDF0265-4351-4B78-80D8-C6EA71922863}" destId="{016A99B2-3B23-4FFC-981A-39F5342DA867}" srcOrd="0" destOrd="0" parTransId="{B61A7D4A-6D19-44FE-B87D-36556AF21EC6}" sibTransId="{41A1C2E8-8961-4DC9-889D-26D9461421C5}"/>
    <dgm:cxn modelId="{DDBC7D43-3816-4CD5-896E-13C7985DCA49}" type="presOf" srcId="{C4730C45-E2DC-4306-BABE-CE6C30631E33}" destId="{A55E8199-6627-4B8D-9140-92E67597809A}" srcOrd="0" destOrd="0" presId="urn:microsoft.com/office/officeart/2005/8/layout/bProcess3"/>
    <dgm:cxn modelId="{B75F0367-5783-4CF8-A904-4F9C3725D69E}" type="presOf" srcId="{016A99B2-3B23-4FFC-981A-39F5342DA867}" destId="{C396173E-FC53-4906-A8EB-5FD48A2E3D0F}" srcOrd="0" destOrd="0" presId="urn:microsoft.com/office/officeart/2005/8/layout/bProcess3"/>
    <dgm:cxn modelId="{0401E855-2B89-429D-9178-79EE655AE827}" type="presOf" srcId="{41A1C2E8-8961-4DC9-889D-26D9461421C5}" destId="{E079D01C-24B3-44A6-ADC2-0319D3DA6FF1}" srcOrd="0" destOrd="0" presId="urn:microsoft.com/office/officeart/2005/8/layout/bProcess3"/>
    <dgm:cxn modelId="{52299D58-FE3B-4A7C-B32F-F9166ADCBDB8}" srcId="{DEDF0265-4351-4B78-80D8-C6EA71922863}" destId="{ABD89D46-81A8-4D9E-8EE2-1D4574512235}" srcOrd="3" destOrd="0" parTransId="{C1F7C3A7-04F6-4D61-985B-520538882F8C}" sibTransId="{615FB4CB-CAFD-4C61-81BF-A5FAA05F2668}"/>
    <dgm:cxn modelId="{2584F759-B6BE-412D-B92E-A7D39C67B963}" type="presOf" srcId="{DEDF0265-4351-4B78-80D8-C6EA71922863}" destId="{134EB11B-DE09-4496-A161-FD6AA8E389F4}" srcOrd="0" destOrd="0" presId="urn:microsoft.com/office/officeart/2005/8/layout/bProcess3"/>
    <dgm:cxn modelId="{671FC07B-001C-448A-B299-37965C8A23FB}" type="presOf" srcId="{8522A176-A51B-4225-97F3-0CD95A99A265}" destId="{A8A342CD-3B19-471C-9CDA-537D9E981434}" srcOrd="1" destOrd="0" presId="urn:microsoft.com/office/officeart/2005/8/layout/bProcess3"/>
    <dgm:cxn modelId="{B40CFE8F-92BD-4557-B49E-927E2473F273}" type="presOf" srcId="{ABD89D46-81A8-4D9E-8EE2-1D4574512235}" destId="{42B11018-DE2D-465B-8B6E-959558842782}" srcOrd="0" destOrd="0" presId="urn:microsoft.com/office/officeart/2005/8/layout/bProcess3"/>
    <dgm:cxn modelId="{E1FF4E99-CE8B-418B-A841-19687B99FCB3}" type="presOf" srcId="{8522A176-A51B-4225-97F3-0CD95A99A265}" destId="{70C29573-5D13-43FA-934A-B9E73F1752D4}" srcOrd="0" destOrd="0" presId="urn:microsoft.com/office/officeart/2005/8/layout/bProcess3"/>
    <dgm:cxn modelId="{ECB4F5A5-3C59-45C1-AFA9-B09906BEACFD}" type="presOf" srcId="{41A1C2E8-8961-4DC9-889D-26D9461421C5}" destId="{0B25D589-D01A-4806-A4DF-32E70717C465}" srcOrd="1" destOrd="0" presId="urn:microsoft.com/office/officeart/2005/8/layout/bProcess3"/>
    <dgm:cxn modelId="{04C104C9-2EB5-4917-A797-B34CD7D58437}" type="presOf" srcId="{DC40E062-9249-4DA5-A1C4-DD89FA83C7E3}" destId="{3829349E-815B-4434-839E-B6E8874C4FEC}" srcOrd="1" destOrd="0" presId="urn:microsoft.com/office/officeart/2005/8/layout/bProcess3"/>
    <dgm:cxn modelId="{47DDD2CE-ED9A-4140-89F2-A56816B30EEF}" srcId="{DEDF0265-4351-4B78-80D8-C6EA71922863}" destId="{6690C284-D9F5-4D50-BAA7-509DA89B6B6D}" srcOrd="1" destOrd="0" parTransId="{3CBFDBD8-5E51-4F65-B580-6E28AF22996C}" sibTransId="{8522A176-A51B-4225-97F3-0CD95A99A265}"/>
    <dgm:cxn modelId="{731DCED1-9150-414C-9BD3-12F7A7687303}" srcId="{DEDF0265-4351-4B78-80D8-C6EA71922863}" destId="{C4730C45-E2DC-4306-BABE-CE6C30631E33}" srcOrd="2" destOrd="0" parTransId="{1B3C9F49-117D-4485-8BAC-9A09ACC3D1D8}" sibTransId="{DC40E062-9249-4DA5-A1C4-DD89FA83C7E3}"/>
    <dgm:cxn modelId="{EFCB0CDF-6B6F-4297-8A86-6C6AE35E898B}" type="presOf" srcId="{DC40E062-9249-4DA5-A1C4-DD89FA83C7E3}" destId="{454634F4-AD8E-466B-A32A-E1E208AB2CCE}" srcOrd="0" destOrd="0" presId="urn:microsoft.com/office/officeart/2005/8/layout/bProcess3"/>
    <dgm:cxn modelId="{A776A335-B40A-4450-9F2E-EA5E8D268A31}" type="presParOf" srcId="{134EB11B-DE09-4496-A161-FD6AA8E389F4}" destId="{C396173E-FC53-4906-A8EB-5FD48A2E3D0F}" srcOrd="0" destOrd="0" presId="urn:microsoft.com/office/officeart/2005/8/layout/bProcess3"/>
    <dgm:cxn modelId="{A39CAB5A-7FB4-4442-A911-28FCEBF61B51}" type="presParOf" srcId="{134EB11B-DE09-4496-A161-FD6AA8E389F4}" destId="{E079D01C-24B3-44A6-ADC2-0319D3DA6FF1}" srcOrd="1" destOrd="0" presId="urn:microsoft.com/office/officeart/2005/8/layout/bProcess3"/>
    <dgm:cxn modelId="{AAC2FA4C-667A-4ED5-AAA2-71FDC3FD92B9}" type="presParOf" srcId="{E079D01C-24B3-44A6-ADC2-0319D3DA6FF1}" destId="{0B25D589-D01A-4806-A4DF-32E70717C465}" srcOrd="0" destOrd="0" presId="urn:microsoft.com/office/officeart/2005/8/layout/bProcess3"/>
    <dgm:cxn modelId="{93185947-8DC7-463A-8B26-3B3E75BCB6EF}" type="presParOf" srcId="{134EB11B-DE09-4496-A161-FD6AA8E389F4}" destId="{B963B99E-0357-4282-B0A6-F32F3F4E5C76}" srcOrd="2" destOrd="0" presId="urn:microsoft.com/office/officeart/2005/8/layout/bProcess3"/>
    <dgm:cxn modelId="{90B5476E-3B35-41C4-A485-8AC6625FDF40}" type="presParOf" srcId="{134EB11B-DE09-4496-A161-FD6AA8E389F4}" destId="{70C29573-5D13-43FA-934A-B9E73F1752D4}" srcOrd="3" destOrd="0" presId="urn:microsoft.com/office/officeart/2005/8/layout/bProcess3"/>
    <dgm:cxn modelId="{5F9ABD70-5839-4967-AC8A-E98356CB4412}" type="presParOf" srcId="{70C29573-5D13-43FA-934A-B9E73F1752D4}" destId="{A8A342CD-3B19-471C-9CDA-537D9E981434}" srcOrd="0" destOrd="0" presId="urn:microsoft.com/office/officeart/2005/8/layout/bProcess3"/>
    <dgm:cxn modelId="{4C5217A5-B8DF-449F-B8EC-8094B04953DB}" type="presParOf" srcId="{134EB11B-DE09-4496-A161-FD6AA8E389F4}" destId="{A55E8199-6627-4B8D-9140-92E67597809A}" srcOrd="4" destOrd="0" presId="urn:microsoft.com/office/officeart/2005/8/layout/bProcess3"/>
    <dgm:cxn modelId="{62F40CCD-C141-4A64-92C0-8606D4C929FB}" type="presParOf" srcId="{134EB11B-DE09-4496-A161-FD6AA8E389F4}" destId="{454634F4-AD8E-466B-A32A-E1E208AB2CCE}" srcOrd="5" destOrd="0" presId="urn:microsoft.com/office/officeart/2005/8/layout/bProcess3"/>
    <dgm:cxn modelId="{B6E26424-09F8-4266-9335-58AA478E2C8D}" type="presParOf" srcId="{454634F4-AD8E-466B-A32A-E1E208AB2CCE}" destId="{3829349E-815B-4434-839E-B6E8874C4FEC}" srcOrd="0" destOrd="0" presId="urn:microsoft.com/office/officeart/2005/8/layout/bProcess3"/>
    <dgm:cxn modelId="{1106ECB3-EB93-4905-8CE9-241F6904A9AE}" type="presParOf" srcId="{134EB11B-DE09-4496-A161-FD6AA8E389F4}" destId="{42B11018-DE2D-465B-8B6E-959558842782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A7218-E0B7-4DB4-9B2D-0B2004393A54}">
      <dsp:nvSpPr>
        <dsp:cNvPr id="0" name=""/>
        <dsp:cNvSpPr/>
      </dsp:nvSpPr>
      <dsp:spPr>
        <a:xfrm>
          <a:off x="942" y="103125"/>
          <a:ext cx="3674543" cy="2204725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b="0" i="0" kern="1200" dirty="0"/>
            <a:t>Hay 206 huesos aproximadamente sin tener en cuenta los sesamoideos.</a:t>
          </a:r>
          <a:endParaRPr lang="es-EC" sz="3100" kern="1200" dirty="0"/>
        </a:p>
      </dsp:txBody>
      <dsp:txXfrm>
        <a:off x="942" y="103125"/>
        <a:ext cx="3674543" cy="2204725"/>
      </dsp:txXfrm>
    </dsp:sp>
    <dsp:sp modelId="{125095F7-4C57-46E6-83B9-1EEA3FFDA2FE}">
      <dsp:nvSpPr>
        <dsp:cNvPr id="0" name=""/>
        <dsp:cNvSpPr/>
      </dsp:nvSpPr>
      <dsp:spPr>
        <a:xfrm>
          <a:off x="4042939" y="103125"/>
          <a:ext cx="3674543" cy="2204725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264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b="0" i="0" kern="1200"/>
            <a:t>Tiene además una serie de funciones muy importantes:</a:t>
          </a:r>
          <a:endParaRPr lang="es-EC" sz="3100" kern="1200"/>
        </a:p>
      </dsp:txBody>
      <dsp:txXfrm>
        <a:off x="4042939" y="103125"/>
        <a:ext cx="3674543" cy="2204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53118-6881-4582-92DF-CC190C485AFE}">
      <dsp:nvSpPr>
        <dsp:cNvPr id="0" name=""/>
        <dsp:cNvSpPr/>
      </dsp:nvSpPr>
      <dsp:spPr>
        <a:xfrm>
          <a:off x="114087" y="146368"/>
          <a:ext cx="3858702" cy="3748251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0" i="0" kern="1200" dirty="0">
              <a:solidFill>
                <a:srgbClr val="0070C0"/>
              </a:solidFill>
            </a:rPr>
            <a:t>Orgánica</a:t>
          </a:r>
          <a:r>
            <a:rPr lang="es-EC" sz="2700" b="0" i="0" kern="1200" dirty="0">
              <a:solidFill>
                <a:srgbClr val="0070C0"/>
              </a:solidFill>
            </a:rPr>
            <a:t>: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0" i="0" kern="1200" dirty="0">
              <a:solidFill>
                <a:srgbClr val="0070C0"/>
              </a:solidFill>
            </a:rPr>
            <a:t>integrada por colágeno tipo uno y otras proteínas</a:t>
          </a:r>
          <a:r>
            <a:rPr lang="es-EC" sz="2700" b="0" i="0" kern="1200" dirty="0">
              <a:solidFill>
                <a:srgbClr val="0070C0"/>
              </a:solidFill>
            </a:rPr>
            <a:t>. </a:t>
          </a:r>
          <a:r>
            <a:rPr lang="es-MX" sz="2700" b="0" i="0" kern="1200" dirty="0">
              <a:solidFill>
                <a:srgbClr val="0070C0"/>
              </a:solidFill>
            </a:rPr>
            <a:t>En el hueso maduro se disponen en láminas paralelas en el hueso embrionario se disponen de manera desordenada</a:t>
          </a:r>
          <a:r>
            <a:rPr lang="es-EC" sz="2700" b="0" i="0" kern="1200" dirty="0">
              <a:solidFill>
                <a:srgbClr val="0070C0"/>
              </a:solidFill>
            </a:rPr>
            <a:t>.</a:t>
          </a:r>
          <a:endParaRPr lang="es-EC" sz="2700" kern="1200" dirty="0">
            <a:solidFill>
              <a:srgbClr val="0070C0"/>
            </a:solidFill>
          </a:endParaRPr>
        </a:p>
      </dsp:txBody>
      <dsp:txXfrm>
        <a:off x="114087" y="146368"/>
        <a:ext cx="3858702" cy="3748251"/>
      </dsp:txXfrm>
    </dsp:sp>
    <dsp:sp modelId="{130EDB1E-8B8B-4A0E-B576-E8C2FE6F4E92}">
      <dsp:nvSpPr>
        <dsp:cNvPr id="0" name=""/>
        <dsp:cNvSpPr/>
      </dsp:nvSpPr>
      <dsp:spPr>
        <a:xfrm>
          <a:off x="4245562" y="202107"/>
          <a:ext cx="3858702" cy="3774297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64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0" i="0" kern="1200" dirty="0">
              <a:solidFill>
                <a:schemeClr val="accent1">
                  <a:lumMod val="75000"/>
                </a:schemeClr>
              </a:solidFill>
            </a:rPr>
            <a:t>Inorgánica</a:t>
          </a:r>
          <a:r>
            <a:rPr lang="es-EC" sz="2700" b="0" i="0" kern="1200" dirty="0">
              <a:solidFill>
                <a:schemeClr val="accent1">
                  <a:lumMod val="75000"/>
                </a:schemeClr>
              </a:solidFill>
            </a:rPr>
            <a:t>: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b="0" i="0" kern="1200" dirty="0">
              <a:solidFill>
                <a:schemeClr val="accent1">
                  <a:lumMod val="75000"/>
                </a:schemeClr>
              </a:solidFill>
            </a:rPr>
            <a:t>la mayor parte está formada por cristales cilíndricos de hidroxiapatita</a:t>
          </a:r>
          <a:r>
            <a:rPr lang="es-EC" sz="2700" b="0" i="0" kern="1200" dirty="0">
              <a:solidFill>
                <a:schemeClr val="accent1">
                  <a:lumMod val="75000"/>
                </a:schemeClr>
              </a:solidFill>
            </a:rPr>
            <a:t>. </a:t>
          </a:r>
          <a:r>
            <a:rPr lang="es-MX" sz="2700" b="0" i="0" kern="1200" dirty="0">
              <a:solidFill>
                <a:schemeClr val="accent1">
                  <a:lumMod val="75000"/>
                </a:schemeClr>
              </a:solidFill>
            </a:rPr>
            <a:t>Cada cristal está rodeado de una capa de líquido intersticial</a:t>
          </a:r>
          <a:endParaRPr lang="es-EC" sz="27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45562" y="202107"/>
        <a:ext cx="3858702" cy="3774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5ACBE-7068-4965-A24D-7DB165B35AFB}">
      <dsp:nvSpPr>
        <dsp:cNvPr id="0" name=""/>
        <dsp:cNvSpPr/>
      </dsp:nvSpPr>
      <dsp:spPr>
        <a:xfrm>
          <a:off x="0" y="0"/>
          <a:ext cx="8141693" cy="198120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02500-CD3C-4710-A2F3-73C1F85122C0}">
      <dsp:nvSpPr>
        <dsp:cNvPr id="0" name=""/>
        <dsp:cNvSpPr/>
      </dsp:nvSpPr>
      <dsp:spPr>
        <a:xfrm>
          <a:off x="244250" y="264160"/>
          <a:ext cx="2391622" cy="14528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20EE9-BFC7-45E6-854C-266A83CDFC40}">
      <dsp:nvSpPr>
        <dsp:cNvPr id="0" name=""/>
        <dsp:cNvSpPr/>
      </dsp:nvSpPr>
      <dsp:spPr>
        <a:xfrm rot="10800000">
          <a:off x="244250" y="1981200"/>
          <a:ext cx="2391622" cy="24214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i="0" kern="1200" dirty="0">
              <a:solidFill>
                <a:schemeClr val="accent1">
                  <a:lumMod val="50000"/>
                </a:schemeClr>
              </a:solidFill>
            </a:rPr>
            <a:t>Formadoras de hueso u osteoblastos</a:t>
          </a:r>
          <a:r>
            <a:rPr lang="es-EC" sz="2100" b="1" i="0" kern="1200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MX" sz="2100" b="0" i="0" kern="1200" dirty="0"/>
            <a:t>forma parte de la línea </a:t>
          </a:r>
          <a:r>
            <a:rPr lang="es-MX" sz="2100" b="0" i="0" kern="1200" dirty="0" err="1"/>
            <a:t>osteoformadora</a:t>
          </a:r>
          <a:r>
            <a:rPr lang="es-EC" sz="2100" b="0" i="0" kern="1200" dirty="0"/>
            <a:t>.</a:t>
          </a:r>
          <a:endParaRPr lang="es-EC" sz="2100" kern="1200" dirty="0"/>
        </a:p>
      </dsp:txBody>
      <dsp:txXfrm rot="10800000">
        <a:off x="317801" y="1981200"/>
        <a:ext cx="2244520" cy="2347915"/>
      </dsp:txXfrm>
    </dsp:sp>
    <dsp:sp modelId="{E114E967-4226-49A1-9F6B-47B6064B7186}">
      <dsp:nvSpPr>
        <dsp:cNvPr id="0" name=""/>
        <dsp:cNvSpPr/>
      </dsp:nvSpPr>
      <dsp:spPr>
        <a:xfrm>
          <a:off x="2875035" y="264160"/>
          <a:ext cx="2391622" cy="14528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A93F6-FD58-4331-8D83-A64F4521D943}">
      <dsp:nvSpPr>
        <dsp:cNvPr id="0" name=""/>
        <dsp:cNvSpPr/>
      </dsp:nvSpPr>
      <dsp:spPr>
        <a:xfrm rot="10800000">
          <a:off x="2875035" y="1981200"/>
          <a:ext cx="2391622" cy="24214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shade val="50000"/>
            <a:hueOff val="0"/>
            <a:satOff val="0"/>
            <a:lumOff val="176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i="0" kern="1200" dirty="0">
              <a:solidFill>
                <a:schemeClr val="accent1">
                  <a:lumMod val="50000"/>
                </a:schemeClr>
              </a:solidFill>
            </a:rPr>
            <a:t>Destructoras de hueso u osteoclastos</a:t>
          </a:r>
          <a:r>
            <a:rPr lang="es-EC" sz="2100" b="1" i="0" kern="1200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MX" sz="2100" b="0" i="0" kern="1200" dirty="0"/>
            <a:t>forma parte de la línea de resorción ósea</a:t>
          </a:r>
          <a:r>
            <a:rPr lang="es-EC" sz="2100" b="0" i="0" kern="1200" dirty="0"/>
            <a:t>.</a:t>
          </a:r>
          <a:endParaRPr lang="es-EC" sz="2100" kern="1200" dirty="0"/>
        </a:p>
      </dsp:txBody>
      <dsp:txXfrm rot="10800000">
        <a:off x="2948586" y="1981200"/>
        <a:ext cx="2244520" cy="2347915"/>
      </dsp:txXfrm>
    </dsp:sp>
    <dsp:sp modelId="{7DE8062F-DF0D-49FC-B084-5038EFCD26E1}">
      <dsp:nvSpPr>
        <dsp:cNvPr id="0" name=""/>
        <dsp:cNvSpPr/>
      </dsp:nvSpPr>
      <dsp:spPr>
        <a:xfrm>
          <a:off x="5505819" y="264160"/>
          <a:ext cx="2391622" cy="14528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CD5E7-AD7A-4EEC-ABC1-E80FD16E0116}">
      <dsp:nvSpPr>
        <dsp:cNvPr id="0" name=""/>
        <dsp:cNvSpPr/>
      </dsp:nvSpPr>
      <dsp:spPr>
        <a:xfrm rot="10800000">
          <a:off x="5505819" y="1981200"/>
          <a:ext cx="2391622" cy="24214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shade val="50000"/>
            <a:hueOff val="0"/>
            <a:satOff val="0"/>
            <a:lumOff val="176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b="1" i="0" kern="1200" dirty="0">
              <a:solidFill>
                <a:schemeClr val="accent1">
                  <a:lumMod val="50000"/>
                </a:schemeClr>
              </a:solidFill>
            </a:rPr>
            <a:t>Células maduras del hueso u osteocitos</a:t>
          </a:r>
          <a:r>
            <a:rPr lang="es-EC" sz="2100" b="1" i="0" kern="1200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MX" sz="2100" b="0" i="0" kern="1200" dirty="0"/>
            <a:t>forma parte de la línea </a:t>
          </a:r>
          <a:r>
            <a:rPr lang="es-MX" sz="2100" b="0" i="0" kern="1200" dirty="0" err="1"/>
            <a:t>osteoformadora</a:t>
          </a:r>
          <a:endParaRPr lang="es-EC" sz="2100" kern="1200" dirty="0"/>
        </a:p>
      </dsp:txBody>
      <dsp:txXfrm rot="10800000">
        <a:off x="5579370" y="1981200"/>
        <a:ext cx="2244520" cy="2347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9D01C-24B3-44A6-ADC2-0319D3DA6FF1}">
      <dsp:nvSpPr>
        <dsp:cNvPr id="0" name=""/>
        <dsp:cNvSpPr/>
      </dsp:nvSpPr>
      <dsp:spPr>
        <a:xfrm>
          <a:off x="3424423" y="728854"/>
          <a:ext cx="563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130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691145" y="771605"/>
        <a:ext cx="29686" cy="5937"/>
      </dsp:txXfrm>
    </dsp:sp>
    <dsp:sp modelId="{C396173E-FC53-4906-A8EB-5FD48A2E3D0F}">
      <dsp:nvSpPr>
        <dsp:cNvPr id="0" name=""/>
        <dsp:cNvSpPr/>
      </dsp:nvSpPr>
      <dsp:spPr>
        <a:xfrm>
          <a:off x="844784" y="142"/>
          <a:ext cx="2581438" cy="1548862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b="1" i="0" kern="1200" dirty="0">
              <a:solidFill>
                <a:schemeClr val="accent1">
                  <a:lumMod val="75000"/>
                </a:schemeClr>
              </a:solidFill>
            </a:rPr>
            <a:t>Células Madre</a:t>
          </a:r>
          <a:endParaRPr lang="es-EC" sz="27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44784" y="142"/>
        <a:ext cx="2581438" cy="1548862"/>
      </dsp:txXfrm>
    </dsp:sp>
    <dsp:sp modelId="{70C29573-5D13-43FA-934A-B9E73F1752D4}">
      <dsp:nvSpPr>
        <dsp:cNvPr id="0" name=""/>
        <dsp:cNvSpPr/>
      </dsp:nvSpPr>
      <dsp:spPr>
        <a:xfrm>
          <a:off x="2135503" y="1547205"/>
          <a:ext cx="3175169" cy="563130"/>
        </a:xfrm>
        <a:custGeom>
          <a:avLst/>
          <a:gdLst/>
          <a:ahLst/>
          <a:cxnLst/>
          <a:rect l="0" t="0" r="0" b="0"/>
          <a:pathLst>
            <a:path>
              <a:moveTo>
                <a:pt x="3175169" y="0"/>
              </a:moveTo>
              <a:lnTo>
                <a:pt x="3175169" y="298665"/>
              </a:lnTo>
              <a:lnTo>
                <a:pt x="0" y="298665"/>
              </a:lnTo>
              <a:lnTo>
                <a:pt x="0" y="56313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302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642333" y="1825802"/>
        <a:ext cx="161510" cy="5937"/>
      </dsp:txXfrm>
    </dsp:sp>
    <dsp:sp modelId="{B963B99E-0357-4282-B0A6-F32F3F4E5C76}">
      <dsp:nvSpPr>
        <dsp:cNvPr id="0" name=""/>
        <dsp:cNvSpPr/>
      </dsp:nvSpPr>
      <dsp:spPr>
        <a:xfrm>
          <a:off x="4019953" y="142"/>
          <a:ext cx="2581438" cy="1548862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3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b="1" i="0" kern="1200" dirty="0">
              <a:solidFill>
                <a:srgbClr val="00B050"/>
              </a:solidFill>
            </a:rPr>
            <a:t>Pre osteoblastos</a:t>
          </a:r>
          <a:endParaRPr lang="es-EC" sz="2700" kern="1200" dirty="0">
            <a:solidFill>
              <a:srgbClr val="00B050"/>
            </a:solidFill>
          </a:endParaRPr>
        </a:p>
      </dsp:txBody>
      <dsp:txXfrm>
        <a:off x="4019953" y="142"/>
        <a:ext cx="2581438" cy="1548862"/>
      </dsp:txXfrm>
    </dsp:sp>
    <dsp:sp modelId="{454634F4-AD8E-466B-A32A-E1E208AB2CCE}">
      <dsp:nvSpPr>
        <dsp:cNvPr id="0" name=""/>
        <dsp:cNvSpPr/>
      </dsp:nvSpPr>
      <dsp:spPr>
        <a:xfrm>
          <a:off x="3424423" y="2871447"/>
          <a:ext cx="563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130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302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691145" y="2914199"/>
        <a:ext cx="29686" cy="5937"/>
      </dsp:txXfrm>
    </dsp:sp>
    <dsp:sp modelId="{A55E8199-6627-4B8D-9140-92E67597809A}">
      <dsp:nvSpPr>
        <dsp:cNvPr id="0" name=""/>
        <dsp:cNvSpPr/>
      </dsp:nvSpPr>
      <dsp:spPr>
        <a:xfrm>
          <a:off x="844784" y="2142736"/>
          <a:ext cx="2581438" cy="1548862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64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b="1" i="0" kern="1200" dirty="0">
              <a:solidFill>
                <a:srgbClr val="FF0000"/>
              </a:solidFill>
            </a:rPr>
            <a:t>Osteoblastos Maduros</a:t>
          </a:r>
          <a:endParaRPr lang="es-EC" sz="2700" kern="1200" dirty="0">
            <a:solidFill>
              <a:srgbClr val="FF0000"/>
            </a:solidFill>
          </a:endParaRPr>
        </a:p>
      </dsp:txBody>
      <dsp:txXfrm>
        <a:off x="844784" y="2142736"/>
        <a:ext cx="2581438" cy="1548862"/>
      </dsp:txXfrm>
    </dsp:sp>
    <dsp:sp modelId="{42B11018-DE2D-465B-8B6E-959558842782}">
      <dsp:nvSpPr>
        <dsp:cNvPr id="0" name=""/>
        <dsp:cNvSpPr/>
      </dsp:nvSpPr>
      <dsp:spPr>
        <a:xfrm>
          <a:off x="4019953" y="2142736"/>
          <a:ext cx="2581438" cy="1548862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3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b="1" i="0" kern="1200" dirty="0"/>
            <a:t>Osteocitos </a:t>
          </a:r>
          <a:endParaRPr lang="es-EC" sz="2700" kern="1200" dirty="0"/>
        </a:p>
      </dsp:txBody>
      <dsp:txXfrm>
        <a:off x="4019953" y="2142736"/>
        <a:ext cx="2581438" cy="1548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07aaa327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07aaa327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cc4eba5a64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cc4eba5a64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>
          <a:extLst>
            <a:ext uri="{FF2B5EF4-FFF2-40B4-BE49-F238E27FC236}">
              <a16:creationId xmlns:a16="http://schemas.microsoft.com/office/drawing/2014/main" id="{064A7CB4-1E2D-282C-24C7-8A54C9E1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936df1943_2_1941:notes">
            <a:extLst>
              <a:ext uri="{FF2B5EF4-FFF2-40B4-BE49-F238E27FC236}">
                <a16:creationId xmlns:a16="http://schemas.microsoft.com/office/drawing/2014/main" id="{B124FB5D-B3D3-6BAE-4892-CF0A54C5BD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936df1943_2_1941:notes">
            <a:extLst>
              <a:ext uri="{FF2B5EF4-FFF2-40B4-BE49-F238E27FC236}">
                <a16:creationId xmlns:a16="http://schemas.microsoft.com/office/drawing/2014/main" id="{AB706992-2657-B02A-66EE-5F0FFF960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45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>
          <a:extLst>
            <a:ext uri="{FF2B5EF4-FFF2-40B4-BE49-F238E27FC236}">
              <a16:creationId xmlns:a16="http://schemas.microsoft.com/office/drawing/2014/main" id="{F46ADBC6-0149-7D29-0A25-C69F6E50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cc4eba5a64_0_148:notes">
            <a:extLst>
              <a:ext uri="{FF2B5EF4-FFF2-40B4-BE49-F238E27FC236}">
                <a16:creationId xmlns:a16="http://schemas.microsoft.com/office/drawing/2014/main" id="{E69576FA-157E-A643-DDD9-04D7448D8E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cc4eba5a64_0_148:notes">
            <a:extLst>
              <a:ext uri="{FF2B5EF4-FFF2-40B4-BE49-F238E27FC236}">
                <a16:creationId xmlns:a16="http://schemas.microsoft.com/office/drawing/2014/main" id="{8D6E9027-5E06-83FF-8AD8-A4C92A75D2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502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>
          <a:extLst>
            <a:ext uri="{FF2B5EF4-FFF2-40B4-BE49-F238E27FC236}">
              <a16:creationId xmlns:a16="http://schemas.microsoft.com/office/drawing/2014/main" id="{BF3328AA-7C86-645F-ED27-13359CD9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cc4eba5a64_0_214:notes">
            <a:extLst>
              <a:ext uri="{FF2B5EF4-FFF2-40B4-BE49-F238E27FC236}">
                <a16:creationId xmlns:a16="http://schemas.microsoft.com/office/drawing/2014/main" id="{251101E5-6220-9564-B1B8-463CF97468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cc4eba5a64_0_214:notes">
            <a:extLst>
              <a:ext uri="{FF2B5EF4-FFF2-40B4-BE49-F238E27FC236}">
                <a16:creationId xmlns:a16="http://schemas.microsoft.com/office/drawing/2014/main" id="{7128AD17-5D8A-5F19-37C7-AD0DFC2717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169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936df1943_2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936df1943_2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cc4eba5a6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cc4eba5a6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>
          <a:extLst>
            <a:ext uri="{FF2B5EF4-FFF2-40B4-BE49-F238E27FC236}">
              <a16:creationId xmlns:a16="http://schemas.microsoft.com/office/drawing/2014/main" id="{9F152807-9ACF-EC01-A45D-70D7EA01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cc4eba5a64_0_214:notes">
            <a:extLst>
              <a:ext uri="{FF2B5EF4-FFF2-40B4-BE49-F238E27FC236}">
                <a16:creationId xmlns:a16="http://schemas.microsoft.com/office/drawing/2014/main" id="{7133F8AA-8151-6E63-2CF4-049E436951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cc4eba5a64_0_214:notes">
            <a:extLst>
              <a:ext uri="{FF2B5EF4-FFF2-40B4-BE49-F238E27FC236}">
                <a16:creationId xmlns:a16="http://schemas.microsoft.com/office/drawing/2014/main" id="{244474FE-C5B1-DB06-7B28-E2C3420254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613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>
          <a:extLst>
            <a:ext uri="{FF2B5EF4-FFF2-40B4-BE49-F238E27FC236}">
              <a16:creationId xmlns:a16="http://schemas.microsoft.com/office/drawing/2014/main" id="{6227D720-A8BF-4594-FDAC-27405A1A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cc4eba5a64_0_214:notes">
            <a:extLst>
              <a:ext uri="{FF2B5EF4-FFF2-40B4-BE49-F238E27FC236}">
                <a16:creationId xmlns:a16="http://schemas.microsoft.com/office/drawing/2014/main" id="{A7A45388-4669-D562-7B68-9D34DDEB74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cc4eba5a64_0_214:notes">
            <a:extLst>
              <a:ext uri="{FF2B5EF4-FFF2-40B4-BE49-F238E27FC236}">
                <a16:creationId xmlns:a16="http://schemas.microsoft.com/office/drawing/2014/main" id="{054366DB-63DE-DFB6-F75B-8C6E299664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262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>
          <a:extLst>
            <a:ext uri="{FF2B5EF4-FFF2-40B4-BE49-F238E27FC236}">
              <a16:creationId xmlns:a16="http://schemas.microsoft.com/office/drawing/2014/main" id="{3F5F7FAA-9464-01A2-EE39-83B08CF18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936df1943_2_1941:notes">
            <a:extLst>
              <a:ext uri="{FF2B5EF4-FFF2-40B4-BE49-F238E27FC236}">
                <a16:creationId xmlns:a16="http://schemas.microsoft.com/office/drawing/2014/main" id="{D0779F64-0F8C-15C7-3EC2-0429E369CA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936df1943_2_1941:notes">
            <a:extLst>
              <a:ext uri="{FF2B5EF4-FFF2-40B4-BE49-F238E27FC236}">
                <a16:creationId xmlns:a16="http://schemas.microsoft.com/office/drawing/2014/main" id="{F6336507-6EB6-2984-5229-36E1FEEBD0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09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>
          <a:extLst>
            <a:ext uri="{FF2B5EF4-FFF2-40B4-BE49-F238E27FC236}">
              <a16:creationId xmlns:a16="http://schemas.microsoft.com/office/drawing/2014/main" id="{001B671F-943A-960C-5983-907C6BB30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cc4eba5a64_0_148:notes">
            <a:extLst>
              <a:ext uri="{FF2B5EF4-FFF2-40B4-BE49-F238E27FC236}">
                <a16:creationId xmlns:a16="http://schemas.microsoft.com/office/drawing/2014/main" id="{64933F8A-91F9-E8C6-9EEB-018E955138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cc4eba5a64_0_148:notes">
            <a:extLst>
              <a:ext uri="{FF2B5EF4-FFF2-40B4-BE49-F238E27FC236}">
                <a16:creationId xmlns:a16="http://schemas.microsoft.com/office/drawing/2014/main" id="{AF0E9194-4362-D34C-70AB-E2BC5B2620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241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68A0CE6B-9476-87B7-6B1A-1319E857B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>
            <a:extLst>
              <a:ext uri="{FF2B5EF4-FFF2-40B4-BE49-F238E27FC236}">
                <a16:creationId xmlns:a16="http://schemas.microsoft.com/office/drawing/2014/main" id="{46F28DFA-0F14-0F5A-B895-B055D5E9E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>
            <a:extLst>
              <a:ext uri="{FF2B5EF4-FFF2-40B4-BE49-F238E27FC236}">
                <a16:creationId xmlns:a16="http://schemas.microsoft.com/office/drawing/2014/main" id="{60152FAC-AA1E-C729-8F69-91A77F3EB7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438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>
          <a:extLst>
            <a:ext uri="{FF2B5EF4-FFF2-40B4-BE49-F238E27FC236}">
              <a16:creationId xmlns:a16="http://schemas.microsoft.com/office/drawing/2014/main" id="{7DF1087F-9C17-E336-ED72-F4075C905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cc4eba5a64_0_214:notes">
            <a:extLst>
              <a:ext uri="{FF2B5EF4-FFF2-40B4-BE49-F238E27FC236}">
                <a16:creationId xmlns:a16="http://schemas.microsoft.com/office/drawing/2014/main" id="{41D319DF-3977-975B-980F-0A027A5A5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cc4eba5a64_0_214:notes">
            <a:extLst>
              <a:ext uri="{FF2B5EF4-FFF2-40B4-BE49-F238E27FC236}">
                <a16:creationId xmlns:a16="http://schemas.microsoft.com/office/drawing/2014/main" id="{0EE2EA6F-3B48-9268-4E39-51B4A55A1D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41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>
          <a:extLst>
            <a:ext uri="{FF2B5EF4-FFF2-40B4-BE49-F238E27FC236}">
              <a16:creationId xmlns:a16="http://schemas.microsoft.com/office/drawing/2014/main" id="{F5CEFA75-BB7D-ACF3-7E06-34C01D9A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936df1943_2_1941:notes">
            <a:extLst>
              <a:ext uri="{FF2B5EF4-FFF2-40B4-BE49-F238E27FC236}">
                <a16:creationId xmlns:a16="http://schemas.microsoft.com/office/drawing/2014/main" id="{63736BC5-1138-2F0B-036F-8F541BC731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936df1943_2_1941:notes">
            <a:extLst>
              <a:ext uri="{FF2B5EF4-FFF2-40B4-BE49-F238E27FC236}">
                <a16:creationId xmlns:a16="http://schemas.microsoft.com/office/drawing/2014/main" id="{0513FF5E-2D9A-39F5-5ECC-0FC5CD165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401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>
          <a:extLst>
            <a:ext uri="{FF2B5EF4-FFF2-40B4-BE49-F238E27FC236}">
              <a16:creationId xmlns:a16="http://schemas.microsoft.com/office/drawing/2014/main" id="{6FFA671F-468F-86A5-B6B6-9C9B419E8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cc4eba5a64_0_148:notes">
            <a:extLst>
              <a:ext uri="{FF2B5EF4-FFF2-40B4-BE49-F238E27FC236}">
                <a16:creationId xmlns:a16="http://schemas.microsoft.com/office/drawing/2014/main" id="{43131CB7-C5B8-8620-0FB9-ED004C4453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cc4eba5a64_0_148:notes">
            <a:extLst>
              <a:ext uri="{FF2B5EF4-FFF2-40B4-BE49-F238E27FC236}">
                <a16:creationId xmlns:a16="http://schemas.microsoft.com/office/drawing/2014/main" id="{D69747AD-3251-0081-E215-37E99184D4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371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>
          <a:extLst>
            <a:ext uri="{FF2B5EF4-FFF2-40B4-BE49-F238E27FC236}">
              <a16:creationId xmlns:a16="http://schemas.microsoft.com/office/drawing/2014/main" id="{E8FB0020-72C9-D3C4-8AFF-528F8E515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cc4eba5a64_0_214:notes">
            <a:extLst>
              <a:ext uri="{FF2B5EF4-FFF2-40B4-BE49-F238E27FC236}">
                <a16:creationId xmlns:a16="http://schemas.microsoft.com/office/drawing/2014/main" id="{752109A5-CCB1-04D1-DE80-EA30341B6A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cc4eba5a64_0_214:notes">
            <a:extLst>
              <a:ext uri="{FF2B5EF4-FFF2-40B4-BE49-F238E27FC236}">
                <a16:creationId xmlns:a16="http://schemas.microsoft.com/office/drawing/2014/main" id="{C3ED3E3C-666C-7026-ACFD-D84ABDFCEB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08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>
          <a:extLst>
            <a:ext uri="{FF2B5EF4-FFF2-40B4-BE49-F238E27FC236}">
              <a16:creationId xmlns:a16="http://schemas.microsoft.com/office/drawing/2014/main" id="{1684BC2C-6244-523E-D3CD-F0B95A910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936df1943_2_1941:notes">
            <a:extLst>
              <a:ext uri="{FF2B5EF4-FFF2-40B4-BE49-F238E27FC236}">
                <a16:creationId xmlns:a16="http://schemas.microsoft.com/office/drawing/2014/main" id="{0308F364-9C17-72AF-E53C-F34D8D21A4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936df1943_2_1941:notes">
            <a:extLst>
              <a:ext uri="{FF2B5EF4-FFF2-40B4-BE49-F238E27FC236}">
                <a16:creationId xmlns:a16="http://schemas.microsoft.com/office/drawing/2014/main" id="{78D60CB4-F337-C98B-95A5-35C5E551A8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184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>
          <a:extLst>
            <a:ext uri="{FF2B5EF4-FFF2-40B4-BE49-F238E27FC236}">
              <a16:creationId xmlns:a16="http://schemas.microsoft.com/office/drawing/2014/main" id="{C69CE011-D4CA-9DAE-5294-1D227EAF5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cc4eba5a64_0_148:notes">
            <a:extLst>
              <a:ext uri="{FF2B5EF4-FFF2-40B4-BE49-F238E27FC236}">
                <a16:creationId xmlns:a16="http://schemas.microsoft.com/office/drawing/2014/main" id="{224B7255-414B-FA82-5367-A480894D97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cc4eba5a64_0_148:notes">
            <a:extLst>
              <a:ext uri="{FF2B5EF4-FFF2-40B4-BE49-F238E27FC236}">
                <a16:creationId xmlns:a16="http://schemas.microsoft.com/office/drawing/2014/main" id="{BF5E8C69-3276-C912-90D3-C7646244C4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01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cc4eba5a64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cc4eba5a64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9A830CA5-204E-E7D1-0130-BEC9D594A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>
            <a:extLst>
              <a:ext uri="{FF2B5EF4-FFF2-40B4-BE49-F238E27FC236}">
                <a16:creationId xmlns:a16="http://schemas.microsoft.com/office/drawing/2014/main" id="{95BF417A-9F76-5419-56B2-ED35143233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>
            <a:extLst>
              <a:ext uri="{FF2B5EF4-FFF2-40B4-BE49-F238E27FC236}">
                <a16:creationId xmlns:a16="http://schemas.microsoft.com/office/drawing/2014/main" id="{20530458-9781-FE9F-AF80-BF779B911C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99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7959DDBC-DCAA-3B20-7010-3292D01AE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>
            <a:extLst>
              <a:ext uri="{FF2B5EF4-FFF2-40B4-BE49-F238E27FC236}">
                <a16:creationId xmlns:a16="http://schemas.microsoft.com/office/drawing/2014/main" id="{D83C3CEE-4942-62C9-EDCD-69A3EE71F7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>
            <a:extLst>
              <a:ext uri="{FF2B5EF4-FFF2-40B4-BE49-F238E27FC236}">
                <a16:creationId xmlns:a16="http://schemas.microsoft.com/office/drawing/2014/main" id="{45991004-1D06-DB76-2BD7-7FAE31BEE4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471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3B3890BB-B97D-80A1-2D94-8E38B6689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>
            <a:extLst>
              <a:ext uri="{FF2B5EF4-FFF2-40B4-BE49-F238E27FC236}">
                <a16:creationId xmlns:a16="http://schemas.microsoft.com/office/drawing/2014/main" id="{68ACB9EE-7A57-A2A9-506D-D78A262AD0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>
            <a:extLst>
              <a:ext uri="{FF2B5EF4-FFF2-40B4-BE49-F238E27FC236}">
                <a16:creationId xmlns:a16="http://schemas.microsoft.com/office/drawing/2014/main" id="{82D00AFB-6930-B7D3-568A-6CE852355B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46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18EAB9D1-DA37-94FC-61BD-4E342BCB5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>
            <a:extLst>
              <a:ext uri="{FF2B5EF4-FFF2-40B4-BE49-F238E27FC236}">
                <a16:creationId xmlns:a16="http://schemas.microsoft.com/office/drawing/2014/main" id="{86659738-D36B-B9B6-12FF-7704CE17AE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>
            <a:extLst>
              <a:ext uri="{FF2B5EF4-FFF2-40B4-BE49-F238E27FC236}">
                <a16:creationId xmlns:a16="http://schemas.microsoft.com/office/drawing/2014/main" id="{0852CE6B-36D9-DE6A-F639-D8E546E93D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41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6BA3EF9F-792D-AA0D-97DC-C89195CF7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>
            <a:extLst>
              <a:ext uri="{FF2B5EF4-FFF2-40B4-BE49-F238E27FC236}">
                <a16:creationId xmlns:a16="http://schemas.microsoft.com/office/drawing/2014/main" id="{BA22E569-C74C-E958-2F79-AEA0B8014E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>
            <a:extLst>
              <a:ext uri="{FF2B5EF4-FFF2-40B4-BE49-F238E27FC236}">
                <a16:creationId xmlns:a16="http://schemas.microsoft.com/office/drawing/2014/main" id="{9EF421A4-2B82-43EA-3FC3-C33E6DBA57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900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>
          <a:extLst>
            <a:ext uri="{FF2B5EF4-FFF2-40B4-BE49-F238E27FC236}">
              <a16:creationId xmlns:a16="http://schemas.microsoft.com/office/drawing/2014/main" id="{A50FF07C-C8BF-D4DC-A714-56897779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>
            <a:extLst>
              <a:ext uri="{FF2B5EF4-FFF2-40B4-BE49-F238E27FC236}">
                <a16:creationId xmlns:a16="http://schemas.microsoft.com/office/drawing/2014/main" id="{07B73C78-8219-1FF9-269E-CF78F7BB57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>
            <a:extLst>
              <a:ext uri="{FF2B5EF4-FFF2-40B4-BE49-F238E27FC236}">
                <a16:creationId xmlns:a16="http://schemas.microsoft.com/office/drawing/2014/main" id="{587E5B25-2985-98F2-1D6F-DE324E84C5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373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936df1943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936df1943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11" name="Google Shape;11;p2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8" name="Google Shape;28;p2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068825" y="863150"/>
            <a:ext cx="5194200" cy="27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068825" y="3743150"/>
            <a:ext cx="4429800" cy="2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3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26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6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569" name="Google Shape;569;p26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26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26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26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26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26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26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26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26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26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26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26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6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26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26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26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26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86" name="Google Shape;586;p26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26"/>
          <p:cNvSpPr txBox="1">
            <a:spLocks noGrp="1"/>
          </p:cNvSpPr>
          <p:nvPr>
            <p:ph type="body" idx="1"/>
          </p:nvPr>
        </p:nvSpPr>
        <p:spPr>
          <a:xfrm>
            <a:off x="895174" y="2528597"/>
            <a:ext cx="3072600" cy="9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title"/>
          </p:nvPr>
        </p:nvSpPr>
        <p:spPr>
          <a:xfrm>
            <a:off x="895304" y="1657300"/>
            <a:ext cx="3072600" cy="8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5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8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28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615" name="Google Shape;615;p28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28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28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28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28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28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28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28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28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28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28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28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28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28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28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28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28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32" name="Google Shape;632;p28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3" name="Google Shape;633;p28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1"/>
          </p:nvPr>
        </p:nvSpPr>
        <p:spPr>
          <a:xfrm>
            <a:off x="713250" y="1021200"/>
            <a:ext cx="4244400" cy="3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2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30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30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662" name="Google Shape;662;p30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30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30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30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30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30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30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30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30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30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30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30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30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30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30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30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30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79" name="Google Shape;679;p30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71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4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58" name="Google Shape;58;p4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4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4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4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4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4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4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4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4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4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4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75" name="Google Shape;75;p4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4"/>
          <p:cNvSpPr txBox="1">
            <a:spLocks noGrp="1"/>
          </p:cNvSpPr>
          <p:nvPr>
            <p:ph type="subTitle" idx="1"/>
          </p:nvPr>
        </p:nvSpPr>
        <p:spPr>
          <a:xfrm>
            <a:off x="713250" y="965500"/>
            <a:ext cx="7717500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5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81" name="Google Shape;81;p5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5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5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5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5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5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5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5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5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5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5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5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5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5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5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5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98" name="Google Shape;98;p5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5"/>
          <p:cNvSpPr txBox="1">
            <a:spLocks noGrp="1"/>
          </p:cNvSpPr>
          <p:nvPr>
            <p:ph type="subTitle" idx="1"/>
          </p:nvPr>
        </p:nvSpPr>
        <p:spPr>
          <a:xfrm>
            <a:off x="1192325" y="3942800"/>
            <a:ext cx="27276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2"/>
          </p:nvPr>
        </p:nvSpPr>
        <p:spPr>
          <a:xfrm>
            <a:off x="5224075" y="3942800"/>
            <a:ext cx="27276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3"/>
          </p:nvPr>
        </p:nvSpPr>
        <p:spPr>
          <a:xfrm>
            <a:off x="1192335" y="3403400"/>
            <a:ext cx="27276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4"/>
          </p:nvPr>
        </p:nvSpPr>
        <p:spPr>
          <a:xfrm>
            <a:off x="5224078" y="3403400"/>
            <a:ext cx="27276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Yanone Kaffeesatz"/>
              <a:buNone/>
              <a:defRPr sz="24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6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6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107" name="Google Shape;107;p6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6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6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6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6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6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6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6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6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6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6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6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6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6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6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6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6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24" name="Google Shape;124;p6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7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129" name="Google Shape;129;p7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7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7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7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7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7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7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7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7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7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7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7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7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7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7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7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7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46" name="Google Shape;146;p7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7"/>
          <p:cNvSpPr txBox="1">
            <a:spLocks noGrp="1"/>
          </p:cNvSpPr>
          <p:nvPr>
            <p:ph type="subTitle" idx="1"/>
          </p:nvPr>
        </p:nvSpPr>
        <p:spPr>
          <a:xfrm>
            <a:off x="713225" y="1911350"/>
            <a:ext cx="3714900" cy="22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713225" y="1298650"/>
            <a:ext cx="3714900" cy="55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9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9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174" name="Google Shape;174;p9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9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9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9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9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9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9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9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9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9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9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9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9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9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9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9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9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91" name="Google Shape;191;p9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9"/>
          <p:cNvSpPr txBox="1">
            <a:spLocks noGrp="1"/>
          </p:cNvSpPr>
          <p:nvPr>
            <p:ph type="subTitle" idx="1"/>
          </p:nvPr>
        </p:nvSpPr>
        <p:spPr>
          <a:xfrm>
            <a:off x="4313999" y="2239425"/>
            <a:ext cx="38790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title"/>
          </p:nvPr>
        </p:nvSpPr>
        <p:spPr>
          <a:xfrm>
            <a:off x="4313975" y="1554075"/>
            <a:ext cx="3879000" cy="6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5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19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19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383" name="Google Shape;383;p19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9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9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9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9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9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9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19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19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19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19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19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19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19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19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19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19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00" name="Google Shape;400;p19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714889" y="1618663"/>
            <a:ext cx="22452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subTitle" idx="2"/>
          </p:nvPr>
        </p:nvSpPr>
        <p:spPr>
          <a:xfrm>
            <a:off x="715445" y="3035673"/>
            <a:ext cx="2245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03" name="Google Shape;403;p19"/>
          <p:cNvSpPr txBox="1">
            <a:spLocks noGrp="1"/>
          </p:cNvSpPr>
          <p:nvPr>
            <p:ph type="subTitle" idx="3"/>
          </p:nvPr>
        </p:nvSpPr>
        <p:spPr>
          <a:xfrm>
            <a:off x="6184222" y="1616863"/>
            <a:ext cx="2245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04" name="Google Shape;404;p19"/>
          <p:cNvSpPr txBox="1">
            <a:spLocks noGrp="1"/>
          </p:cNvSpPr>
          <p:nvPr>
            <p:ph type="subTitle" idx="4"/>
          </p:nvPr>
        </p:nvSpPr>
        <p:spPr>
          <a:xfrm>
            <a:off x="3449403" y="3035673"/>
            <a:ext cx="2245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05" name="Google Shape;405;p19"/>
          <p:cNvSpPr txBox="1">
            <a:spLocks noGrp="1"/>
          </p:cNvSpPr>
          <p:nvPr>
            <p:ph type="subTitle" idx="5"/>
          </p:nvPr>
        </p:nvSpPr>
        <p:spPr>
          <a:xfrm>
            <a:off x="6185611" y="3035673"/>
            <a:ext cx="2245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06" name="Google Shape;406;p19"/>
          <p:cNvSpPr txBox="1">
            <a:spLocks noGrp="1"/>
          </p:cNvSpPr>
          <p:nvPr>
            <p:ph type="subTitle" idx="6"/>
          </p:nvPr>
        </p:nvSpPr>
        <p:spPr>
          <a:xfrm>
            <a:off x="3449404" y="1616863"/>
            <a:ext cx="2245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200"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subTitle" idx="7"/>
          </p:nvPr>
        </p:nvSpPr>
        <p:spPr>
          <a:xfrm>
            <a:off x="714780" y="1999244"/>
            <a:ext cx="2244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8"/>
          </p:nvPr>
        </p:nvSpPr>
        <p:spPr>
          <a:xfrm>
            <a:off x="713189" y="3411350"/>
            <a:ext cx="2244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9"/>
          <p:cNvSpPr txBox="1">
            <a:spLocks noGrp="1"/>
          </p:cNvSpPr>
          <p:nvPr>
            <p:ph type="subTitle" idx="9"/>
          </p:nvPr>
        </p:nvSpPr>
        <p:spPr>
          <a:xfrm>
            <a:off x="6184948" y="1999244"/>
            <a:ext cx="2244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9"/>
          <p:cNvSpPr txBox="1">
            <a:spLocks noGrp="1"/>
          </p:cNvSpPr>
          <p:nvPr>
            <p:ph type="subTitle" idx="13"/>
          </p:nvPr>
        </p:nvSpPr>
        <p:spPr>
          <a:xfrm>
            <a:off x="3449311" y="3411350"/>
            <a:ext cx="2244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4"/>
          </p:nvPr>
        </p:nvSpPr>
        <p:spPr>
          <a:xfrm>
            <a:off x="6183344" y="3411350"/>
            <a:ext cx="2244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9"/>
          <p:cNvSpPr txBox="1">
            <a:spLocks noGrp="1"/>
          </p:cNvSpPr>
          <p:nvPr>
            <p:ph type="subTitle" idx="15"/>
          </p:nvPr>
        </p:nvSpPr>
        <p:spPr>
          <a:xfrm>
            <a:off x="3450121" y="1999244"/>
            <a:ext cx="2244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9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5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1"/>
          <p:cNvPicPr preferRelativeResize="0"/>
          <p:nvPr/>
        </p:nvPicPr>
        <p:blipFill rotWithShape="1">
          <a:blip r:embed="rId2">
            <a:alphaModFix amt="62000"/>
          </a:blip>
          <a:srcRect l="-19247" t="13937" r="-19525" b="29820"/>
          <a:stretch/>
        </p:blipFill>
        <p:spPr>
          <a:xfrm>
            <a:off x="-9525" y="3238"/>
            <a:ext cx="9163200" cy="514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21"/>
          <p:cNvGrpSpPr/>
          <p:nvPr/>
        </p:nvGrpSpPr>
        <p:grpSpPr>
          <a:xfrm>
            <a:off x="-9525" y="295885"/>
            <a:ext cx="9163200" cy="4558156"/>
            <a:chOff x="-9525" y="295885"/>
            <a:chExt cx="9163200" cy="4558156"/>
          </a:xfrm>
        </p:grpSpPr>
        <p:cxnSp>
          <p:nvCxnSpPr>
            <p:cNvPr id="451" name="Google Shape;451;p21"/>
            <p:cNvCxnSpPr/>
            <p:nvPr/>
          </p:nvCxnSpPr>
          <p:spPr>
            <a:xfrm>
              <a:off x="-9525" y="58076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21"/>
            <p:cNvCxnSpPr/>
            <p:nvPr/>
          </p:nvCxnSpPr>
          <p:spPr>
            <a:xfrm>
              <a:off x="-9525" y="1150539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21"/>
            <p:cNvCxnSpPr/>
            <p:nvPr/>
          </p:nvCxnSpPr>
          <p:spPr>
            <a:xfrm>
              <a:off x="-9525" y="86565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21"/>
            <p:cNvCxnSpPr/>
            <p:nvPr/>
          </p:nvCxnSpPr>
          <p:spPr>
            <a:xfrm>
              <a:off x="-9525" y="295885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21"/>
            <p:cNvCxnSpPr/>
            <p:nvPr/>
          </p:nvCxnSpPr>
          <p:spPr>
            <a:xfrm>
              <a:off x="-9525" y="172030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21"/>
            <p:cNvCxnSpPr/>
            <p:nvPr/>
          </p:nvCxnSpPr>
          <p:spPr>
            <a:xfrm>
              <a:off x="-9525" y="2290078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21"/>
            <p:cNvCxnSpPr/>
            <p:nvPr/>
          </p:nvCxnSpPr>
          <p:spPr>
            <a:xfrm>
              <a:off x="-9525" y="200519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21"/>
            <p:cNvCxnSpPr/>
            <p:nvPr/>
          </p:nvCxnSpPr>
          <p:spPr>
            <a:xfrm>
              <a:off x="-9525" y="1435424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21"/>
            <p:cNvCxnSpPr/>
            <p:nvPr/>
          </p:nvCxnSpPr>
          <p:spPr>
            <a:xfrm>
              <a:off x="-9525" y="285984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21"/>
            <p:cNvCxnSpPr/>
            <p:nvPr/>
          </p:nvCxnSpPr>
          <p:spPr>
            <a:xfrm>
              <a:off x="-9525" y="3429617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21"/>
            <p:cNvCxnSpPr/>
            <p:nvPr/>
          </p:nvCxnSpPr>
          <p:spPr>
            <a:xfrm>
              <a:off x="-9525" y="3144732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21"/>
            <p:cNvCxnSpPr/>
            <p:nvPr/>
          </p:nvCxnSpPr>
          <p:spPr>
            <a:xfrm>
              <a:off x="-9525" y="2574963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21"/>
            <p:cNvCxnSpPr/>
            <p:nvPr/>
          </p:nvCxnSpPr>
          <p:spPr>
            <a:xfrm>
              <a:off x="-9525" y="456915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21"/>
            <p:cNvCxnSpPr/>
            <p:nvPr/>
          </p:nvCxnSpPr>
          <p:spPr>
            <a:xfrm>
              <a:off x="-9525" y="428427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21"/>
            <p:cNvCxnSpPr/>
            <p:nvPr/>
          </p:nvCxnSpPr>
          <p:spPr>
            <a:xfrm>
              <a:off x="-9525" y="3714501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21"/>
            <p:cNvCxnSpPr/>
            <p:nvPr/>
          </p:nvCxnSpPr>
          <p:spPr>
            <a:xfrm>
              <a:off x="-9525" y="4854040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21"/>
            <p:cNvCxnSpPr/>
            <p:nvPr/>
          </p:nvCxnSpPr>
          <p:spPr>
            <a:xfrm>
              <a:off x="-9525" y="3999386"/>
              <a:ext cx="9163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68" name="Google Shape;468;p21"/>
          <p:cNvCxnSpPr/>
          <p:nvPr/>
        </p:nvCxnSpPr>
        <p:spPr>
          <a:xfrm>
            <a:off x="71322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9" name="Google Shape;469;p21"/>
          <p:cNvSpPr txBox="1">
            <a:spLocks noGrp="1"/>
          </p:cNvSpPr>
          <p:nvPr>
            <p:ph type="title"/>
          </p:nvPr>
        </p:nvSpPr>
        <p:spPr>
          <a:xfrm>
            <a:off x="2607600" y="1630600"/>
            <a:ext cx="3928800" cy="10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7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470" name="Google Shape;470;p21"/>
          <p:cNvSpPr txBox="1">
            <a:spLocks noGrp="1"/>
          </p:cNvSpPr>
          <p:nvPr>
            <p:ph type="subTitle" idx="1"/>
          </p:nvPr>
        </p:nvSpPr>
        <p:spPr>
          <a:xfrm>
            <a:off x="2073750" y="3443000"/>
            <a:ext cx="4996500" cy="6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cLaren"/>
              <a:buNone/>
              <a:defRPr sz="45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assion One"/>
              <a:buNone/>
              <a:defRPr sz="4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65" r:id="rId8"/>
    <p:sldLayoutId id="2147483667" r:id="rId9"/>
    <p:sldLayoutId id="2147483672" r:id="rId10"/>
    <p:sldLayoutId id="2147483674" r:id="rId11"/>
    <p:sldLayoutId id="2147483676" r:id="rId12"/>
    <p:sldLayoutId id="214748368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4"/>
          <p:cNvSpPr txBox="1">
            <a:spLocks noGrp="1"/>
          </p:cNvSpPr>
          <p:nvPr>
            <p:ph type="ctrTitle"/>
          </p:nvPr>
        </p:nvSpPr>
        <p:spPr>
          <a:xfrm>
            <a:off x="1391246" y="1946052"/>
            <a:ext cx="5194200" cy="27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8000" b="1" dirty="0"/>
              <a:t>Células</a:t>
            </a:r>
            <a:br>
              <a:rPr lang="es-EC" sz="8000" b="1" dirty="0"/>
            </a:br>
            <a:r>
              <a:rPr lang="es-EC" sz="8000" b="1" dirty="0"/>
              <a:t>Óseas</a:t>
            </a:r>
            <a:endParaRPr sz="8000" dirty="0"/>
          </a:p>
        </p:txBody>
      </p:sp>
      <p:grpSp>
        <p:nvGrpSpPr>
          <p:cNvPr id="692" name="Google Shape;692;p34"/>
          <p:cNvGrpSpPr/>
          <p:nvPr/>
        </p:nvGrpSpPr>
        <p:grpSpPr>
          <a:xfrm>
            <a:off x="6294546" y="489016"/>
            <a:ext cx="1841191" cy="4171904"/>
            <a:chOff x="6363346" y="622383"/>
            <a:chExt cx="1841191" cy="4171904"/>
          </a:xfrm>
        </p:grpSpPr>
        <p:sp>
          <p:nvSpPr>
            <p:cNvPr id="693" name="Google Shape;693;p34"/>
            <p:cNvSpPr/>
            <p:nvPr/>
          </p:nvSpPr>
          <p:spPr>
            <a:xfrm rot="5400000">
              <a:off x="5199936" y="1787730"/>
              <a:ext cx="4168011" cy="1841191"/>
            </a:xfrm>
            <a:custGeom>
              <a:avLst/>
              <a:gdLst/>
              <a:ahLst/>
              <a:cxnLst/>
              <a:rect l="l" t="t" r="r" b="b"/>
              <a:pathLst>
                <a:path w="107078" h="47301" extrusionOk="0">
                  <a:moveTo>
                    <a:pt x="1" y="0"/>
                  </a:moveTo>
                  <a:lnTo>
                    <a:pt x="1" y="31023"/>
                  </a:lnTo>
                  <a:lnTo>
                    <a:pt x="2636" y="35459"/>
                  </a:lnTo>
                  <a:cubicBezTo>
                    <a:pt x="2636" y="35459"/>
                    <a:pt x="2432" y="34847"/>
                    <a:pt x="3299" y="34847"/>
                  </a:cubicBezTo>
                  <a:cubicBezTo>
                    <a:pt x="3877" y="34847"/>
                    <a:pt x="4931" y="35119"/>
                    <a:pt x="6839" y="36026"/>
                  </a:cubicBezTo>
                  <a:cubicBezTo>
                    <a:pt x="11542" y="38294"/>
                    <a:pt x="15745" y="40563"/>
                    <a:pt x="15745" y="40563"/>
                  </a:cubicBezTo>
                  <a:lnTo>
                    <a:pt x="23551" y="41096"/>
                  </a:lnTo>
                  <a:cubicBezTo>
                    <a:pt x="23495" y="41052"/>
                    <a:pt x="23488" y="41037"/>
                    <a:pt x="23503" y="41037"/>
                  </a:cubicBezTo>
                  <a:cubicBezTo>
                    <a:pt x="23533" y="41037"/>
                    <a:pt x="23651" y="41096"/>
                    <a:pt x="23651" y="41096"/>
                  </a:cubicBezTo>
                  <a:lnTo>
                    <a:pt x="23551" y="41096"/>
                  </a:lnTo>
                  <a:cubicBezTo>
                    <a:pt x="23718" y="41230"/>
                    <a:pt x="24385" y="41630"/>
                    <a:pt x="26253" y="42798"/>
                  </a:cubicBezTo>
                  <a:lnTo>
                    <a:pt x="29922" y="45066"/>
                  </a:lnTo>
                  <a:lnTo>
                    <a:pt x="36227" y="45066"/>
                  </a:lnTo>
                  <a:lnTo>
                    <a:pt x="40430" y="46167"/>
                  </a:lnTo>
                  <a:lnTo>
                    <a:pt x="43499" y="47067"/>
                  </a:lnTo>
                  <a:lnTo>
                    <a:pt x="47735" y="46233"/>
                  </a:lnTo>
                  <a:lnTo>
                    <a:pt x="47768" y="46167"/>
                  </a:lnTo>
                  <a:lnTo>
                    <a:pt x="47768" y="46233"/>
                  </a:lnTo>
                  <a:lnTo>
                    <a:pt x="47902" y="46167"/>
                  </a:lnTo>
                  <a:lnTo>
                    <a:pt x="56375" y="47301"/>
                  </a:lnTo>
                  <a:lnTo>
                    <a:pt x="70451" y="41096"/>
                  </a:lnTo>
                  <a:lnTo>
                    <a:pt x="78891" y="41096"/>
                  </a:lnTo>
                  <a:lnTo>
                    <a:pt x="85228" y="39962"/>
                  </a:lnTo>
                  <a:lnTo>
                    <a:pt x="88064" y="36593"/>
                  </a:lnTo>
                  <a:lnTo>
                    <a:pt x="94402" y="37160"/>
                  </a:lnTo>
                  <a:lnTo>
                    <a:pt x="100039" y="37761"/>
                  </a:lnTo>
                  <a:lnTo>
                    <a:pt x="101440" y="36627"/>
                  </a:lnTo>
                  <a:lnTo>
                    <a:pt x="107077" y="36627"/>
                  </a:lnTo>
                  <a:lnTo>
                    <a:pt x="107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47625" dir="294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 rot="5400000">
              <a:off x="4594900" y="2390843"/>
              <a:ext cx="4171904" cy="634984"/>
            </a:xfrm>
            <a:custGeom>
              <a:avLst/>
              <a:gdLst/>
              <a:ahLst/>
              <a:cxnLst/>
              <a:rect l="l" t="t" r="r" b="b"/>
              <a:pathLst>
                <a:path w="107178" h="16313" extrusionOk="0">
                  <a:moveTo>
                    <a:pt x="1" y="1"/>
                  </a:moveTo>
                  <a:lnTo>
                    <a:pt x="1035" y="6205"/>
                  </a:lnTo>
                  <a:lnTo>
                    <a:pt x="1669" y="6572"/>
                  </a:lnTo>
                  <a:lnTo>
                    <a:pt x="3237" y="6572"/>
                  </a:lnTo>
                  <a:cubicBezTo>
                    <a:pt x="3237" y="6572"/>
                    <a:pt x="3770" y="6572"/>
                    <a:pt x="6405" y="7173"/>
                  </a:cubicBezTo>
                  <a:cubicBezTo>
                    <a:pt x="9041" y="7740"/>
                    <a:pt x="6405" y="7740"/>
                    <a:pt x="6405" y="7740"/>
                  </a:cubicBezTo>
                  <a:cubicBezTo>
                    <a:pt x="6405" y="7740"/>
                    <a:pt x="7506" y="8874"/>
                    <a:pt x="8007" y="8874"/>
                  </a:cubicBezTo>
                  <a:cubicBezTo>
                    <a:pt x="8507" y="8874"/>
                    <a:pt x="9041" y="8307"/>
                    <a:pt x="9041" y="8307"/>
                  </a:cubicBezTo>
                  <a:lnTo>
                    <a:pt x="16379" y="10542"/>
                  </a:lnTo>
                  <a:lnTo>
                    <a:pt x="17413" y="10542"/>
                  </a:lnTo>
                  <a:lnTo>
                    <a:pt x="19014" y="11142"/>
                  </a:lnTo>
                  <a:lnTo>
                    <a:pt x="21616" y="11142"/>
                  </a:lnTo>
                  <a:lnTo>
                    <a:pt x="21616" y="11709"/>
                  </a:lnTo>
                  <a:lnTo>
                    <a:pt x="22684" y="12310"/>
                  </a:lnTo>
                  <a:lnTo>
                    <a:pt x="24252" y="12310"/>
                  </a:lnTo>
                  <a:lnTo>
                    <a:pt x="30022" y="14011"/>
                  </a:lnTo>
                  <a:lnTo>
                    <a:pt x="32091" y="14578"/>
                  </a:lnTo>
                  <a:lnTo>
                    <a:pt x="35827" y="14578"/>
                  </a:lnTo>
                  <a:lnTo>
                    <a:pt x="42098" y="16313"/>
                  </a:lnTo>
                  <a:lnTo>
                    <a:pt x="42898" y="16079"/>
                  </a:lnTo>
                  <a:lnTo>
                    <a:pt x="44066" y="15912"/>
                  </a:lnTo>
                  <a:lnTo>
                    <a:pt x="45767" y="16313"/>
                  </a:lnTo>
                  <a:lnTo>
                    <a:pt x="47868" y="15712"/>
                  </a:lnTo>
                  <a:lnTo>
                    <a:pt x="48903" y="16313"/>
                  </a:lnTo>
                  <a:lnTo>
                    <a:pt x="56241" y="16313"/>
                  </a:lnTo>
                  <a:lnTo>
                    <a:pt x="57542" y="16012"/>
                  </a:lnTo>
                  <a:lnTo>
                    <a:pt x="59076" y="15679"/>
                  </a:lnTo>
                  <a:lnTo>
                    <a:pt x="60711" y="14411"/>
                  </a:lnTo>
                  <a:lnTo>
                    <a:pt x="62512" y="14645"/>
                  </a:lnTo>
                  <a:lnTo>
                    <a:pt x="63046" y="14044"/>
                  </a:lnTo>
                  <a:lnTo>
                    <a:pt x="65681" y="12677"/>
                  </a:lnTo>
                  <a:lnTo>
                    <a:pt x="70418" y="11209"/>
                  </a:lnTo>
                  <a:lnTo>
                    <a:pt x="72019" y="11209"/>
                  </a:lnTo>
                  <a:cubicBezTo>
                    <a:pt x="72019" y="11209"/>
                    <a:pt x="72519" y="11209"/>
                    <a:pt x="73053" y="10642"/>
                  </a:cubicBezTo>
                  <a:cubicBezTo>
                    <a:pt x="73231" y="10442"/>
                    <a:pt x="73465" y="10375"/>
                    <a:pt x="73697" y="10375"/>
                  </a:cubicBezTo>
                  <a:cubicBezTo>
                    <a:pt x="74161" y="10375"/>
                    <a:pt x="74621" y="10642"/>
                    <a:pt x="74621" y="10642"/>
                  </a:cubicBezTo>
                  <a:lnTo>
                    <a:pt x="77790" y="11209"/>
                  </a:lnTo>
                  <a:lnTo>
                    <a:pt x="79658" y="9975"/>
                  </a:lnTo>
                  <a:lnTo>
                    <a:pt x="81793" y="9975"/>
                  </a:lnTo>
                  <a:lnTo>
                    <a:pt x="83360" y="9541"/>
                  </a:lnTo>
                  <a:lnTo>
                    <a:pt x="84595" y="8974"/>
                  </a:lnTo>
                  <a:lnTo>
                    <a:pt x="86696" y="8374"/>
                  </a:lnTo>
                  <a:lnTo>
                    <a:pt x="87730" y="7806"/>
                  </a:lnTo>
                  <a:lnTo>
                    <a:pt x="94568" y="7806"/>
                  </a:lnTo>
                  <a:lnTo>
                    <a:pt x="95603" y="7206"/>
                  </a:lnTo>
                  <a:lnTo>
                    <a:pt x="100840" y="7206"/>
                  </a:lnTo>
                  <a:lnTo>
                    <a:pt x="101407" y="6072"/>
                  </a:lnTo>
                  <a:lnTo>
                    <a:pt x="105610" y="6072"/>
                  </a:lnTo>
                  <a:lnTo>
                    <a:pt x="107178" y="5505"/>
                  </a:lnTo>
                  <a:lnTo>
                    <a:pt x="104576" y="4371"/>
                  </a:lnTo>
                  <a:lnTo>
                    <a:pt x="103508" y="3804"/>
                  </a:lnTo>
                  <a:lnTo>
                    <a:pt x="102474" y="3804"/>
                  </a:lnTo>
                  <a:cubicBezTo>
                    <a:pt x="102474" y="3804"/>
                    <a:pt x="101555" y="4308"/>
                    <a:pt x="100468" y="4308"/>
                  </a:cubicBezTo>
                  <a:cubicBezTo>
                    <a:pt x="99924" y="4308"/>
                    <a:pt x="99339" y="4182"/>
                    <a:pt x="98805" y="3804"/>
                  </a:cubicBezTo>
                  <a:cubicBezTo>
                    <a:pt x="98491" y="3577"/>
                    <a:pt x="98262" y="3486"/>
                    <a:pt x="98095" y="3486"/>
                  </a:cubicBezTo>
                  <a:cubicBezTo>
                    <a:pt x="97429" y="3486"/>
                    <a:pt x="97771" y="4938"/>
                    <a:pt x="97771" y="4938"/>
                  </a:cubicBezTo>
                  <a:lnTo>
                    <a:pt x="92500" y="4938"/>
                  </a:lnTo>
                  <a:lnTo>
                    <a:pt x="89898" y="4337"/>
                  </a:lnTo>
                  <a:cubicBezTo>
                    <a:pt x="89397" y="4236"/>
                    <a:pt x="89010" y="4195"/>
                    <a:pt x="88712" y="4195"/>
                  </a:cubicBezTo>
                  <a:cubicBezTo>
                    <a:pt x="87447" y="4195"/>
                    <a:pt x="87797" y="4938"/>
                    <a:pt x="87797" y="4938"/>
                  </a:cubicBezTo>
                  <a:lnTo>
                    <a:pt x="86229" y="6039"/>
                  </a:lnTo>
                  <a:lnTo>
                    <a:pt x="84628" y="6039"/>
                  </a:lnTo>
                  <a:cubicBezTo>
                    <a:pt x="84094" y="6039"/>
                    <a:pt x="84094" y="6639"/>
                    <a:pt x="84094" y="6639"/>
                  </a:cubicBezTo>
                  <a:lnTo>
                    <a:pt x="82527" y="7740"/>
                  </a:lnTo>
                  <a:cubicBezTo>
                    <a:pt x="82527" y="7740"/>
                    <a:pt x="81459" y="7173"/>
                    <a:pt x="80925" y="7173"/>
                  </a:cubicBezTo>
                  <a:lnTo>
                    <a:pt x="79891" y="7173"/>
                  </a:lnTo>
                  <a:lnTo>
                    <a:pt x="77790" y="8307"/>
                  </a:lnTo>
                  <a:lnTo>
                    <a:pt x="76222" y="8874"/>
                  </a:lnTo>
                  <a:lnTo>
                    <a:pt x="70952" y="8874"/>
                  </a:lnTo>
                  <a:lnTo>
                    <a:pt x="69384" y="9474"/>
                  </a:lnTo>
                  <a:lnTo>
                    <a:pt x="67282" y="11176"/>
                  </a:lnTo>
                  <a:lnTo>
                    <a:pt x="62579" y="12310"/>
                  </a:lnTo>
                  <a:lnTo>
                    <a:pt x="61011" y="12877"/>
                  </a:lnTo>
                  <a:lnTo>
                    <a:pt x="60444" y="12877"/>
                  </a:lnTo>
                  <a:lnTo>
                    <a:pt x="58876" y="13477"/>
                  </a:lnTo>
                  <a:lnTo>
                    <a:pt x="57842" y="13477"/>
                  </a:lnTo>
                  <a:lnTo>
                    <a:pt x="56241" y="15178"/>
                  </a:lnTo>
                  <a:lnTo>
                    <a:pt x="51538" y="15178"/>
                  </a:lnTo>
                  <a:lnTo>
                    <a:pt x="49436" y="14044"/>
                  </a:lnTo>
                  <a:lnTo>
                    <a:pt x="47868" y="14645"/>
                  </a:lnTo>
                  <a:lnTo>
                    <a:pt x="43098" y="14645"/>
                  </a:lnTo>
                  <a:lnTo>
                    <a:pt x="39429" y="14044"/>
                  </a:lnTo>
                  <a:lnTo>
                    <a:pt x="34726" y="12910"/>
                  </a:lnTo>
                  <a:lnTo>
                    <a:pt x="31557" y="12910"/>
                  </a:lnTo>
                  <a:lnTo>
                    <a:pt x="28388" y="11809"/>
                  </a:lnTo>
                  <a:lnTo>
                    <a:pt x="26820" y="11209"/>
                  </a:lnTo>
                  <a:lnTo>
                    <a:pt x="24185" y="8974"/>
                  </a:lnTo>
                  <a:lnTo>
                    <a:pt x="21550" y="8974"/>
                  </a:lnTo>
                  <a:cubicBezTo>
                    <a:pt x="21550" y="8974"/>
                    <a:pt x="20516" y="7840"/>
                    <a:pt x="19982" y="7840"/>
                  </a:cubicBezTo>
                  <a:cubicBezTo>
                    <a:pt x="19415" y="7840"/>
                    <a:pt x="17347" y="8407"/>
                    <a:pt x="17347" y="8407"/>
                  </a:cubicBezTo>
                  <a:lnTo>
                    <a:pt x="15245" y="8407"/>
                  </a:lnTo>
                  <a:cubicBezTo>
                    <a:pt x="15245" y="8407"/>
                    <a:pt x="13711" y="7306"/>
                    <a:pt x="13177" y="7306"/>
                  </a:cubicBezTo>
                  <a:cubicBezTo>
                    <a:pt x="12643" y="7306"/>
                    <a:pt x="11042" y="5638"/>
                    <a:pt x="10008" y="5038"/>
                  </a:cubicBezTo>
                  <a:cubicBezTo>
                    <a:pt x="8974" y="4504"/>
                    <a:pt x="8407" y="3937"/>
                    <a:pt x="8407" y="3937"/>
                  </a:cubicBezTo>
                  <a:lnTo>
                    <a:pt x="5805" y="2803"/>
                  </a:lnTo>
                  <a:lnTo>
                    <a:pt x="2736" y="26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5" name="Google Shape;6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9475" y="730050"/>
            <a:ext cx="1451000" cy="36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34"/>
          <p:cNvSpPr/>
          <p:nvPr/>
        </p:nvSpPr>
        <p:spPr>
          <a:xfrm>
            <a:off x="6659650" y="395175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 rot="5400000">
            <a:off x="7756085" y="3493890"/>
            <a:ext cx="730980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 rot="-899960">
            <a:off x="2442321" y="395206"/>
            <a:ext cx="1977716" cy="859424"/>
          </a:xfrm>
          <a:custGeom>
            <a:avLst/>
            <a:gdLst/>
            <a:ahLst/>
            <a:cxnLst/>
            <a:rect l="l" t="t" r="r" b="b"/>
            <a:pathLst>
              <a:path w="79111" h="34378" extrusionOk="0">
                <a:moveTo>
                  <a:pt x="0" y="14733"/>
                </a:moveTo>
                <a:cubicBezTo>
                  <a:pt x="5624" y="2081"/>
                  <a:pt x="29158" y="-4653"/>
                  <a:pt x="40087" y="3849"/>
                </a:cubicBezTo>
                <a:cubicBezTo>
                  <a:pt x="44159" y="7017"/>
                  <a:pt x="47321" y="12014"/>
                  <a:pt x="48051" y="17122"/>
                </a:cubicBezTo>
                <a:cubicBezTo>
                  <a:pt x="48314" y="18962"/>
                  <a:pt x="49365" y="21383"/>
                  <a:pt x="48051" y="22697"/>
                </a:cubicBezTo>
                <a:cubicBezTo>
                  <a:pt x="46870" y="23878"/>
                  <a:pt x="43216" y="21605"/>
                  <a:pt x="43803" y="20042"/>
                </a:cubicBezTo>
                <a:cubicBezTo>
                  <a:pt x="44913" y="17085"/>
                  <a:pt x="49937" y="18256"/>
                  <a:pt x="53095" y="18184"/>
                </a:cubicBezTo>
                <a:cubicBezTo>
                  <a:pt x="57923" y="18074"/>
                  <a:pt x="64324" y="17730"/>
                  <a:pt x="67165" y="21635"/>
                </a:cubicBezTo>
                <a:cubicBezTo>
                  <a:pt x="70590" y="26343"/>
                  <a:pt x="73463" y="32963"/>
                  <a:pt x="79111" y="34378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700" name="Google Shape;700;p34"/>
          <p:cNvSpPr/>
          <p:nvPr/>
        </p:nvSpPr>
        <p:spPr>
          <a:xfrm>
            <a:off x="1068836" y="592134"/>
            <a:ext cx="339075" cy="204725"/>
          </a:xfrm>
          <a:custGeom>
            <a:avLst/>
            <a:gdLst/>
            <a:ahLst/>
            <a:cxnLst/>
            <a:rect l="l" t="t" r="r" b="b"/>
            <a:pathLst>
              <a:path w="13563" h="8189" extrusionOk="0">
                <a:moveTo>
                  <a:pt x="3598" y="4207"/>
                </a:moveTo>
                <a:cubicBezTo>
                  <a:pt x="5433" y="4360"/>
                  <a:pt x="8935" y="2668"/>
                  <a:pt x="8111" y="1021"/>
                </a:cubicBezTo>
                <a:cubicBezTo>
                  <a:pt x="6847" y="-1508"/>
                  <a:pt x="-1002" y="1357"/>
                  <a:pt x="147" y="3941"/>
                </a:cubicBezTo>
                <a:cubicBezTo>
                  <a:pt x="1036" y="5941"/>
                  <a:pt x="4512" y="6411"/>
                  <a:pt x="6518" y="5534"/>
                </a:cubicBezTo>
                <a:cubicBezTo>
                  <a:pt x="8013" y="4880"/>
                  <a:pt x="10858" y="2971"/>
                  <a:pt x="9704" y="1817"/>
                </a:cubicBezTo>
                <a:cubicBezTo>
                  <a:pt x="8495" y="608"/>
                  <a:pt x="3932" y="2285"/>
                  <a:pt x="4925" y="3676"/>
                </a:cubicBezTo>
                <a:cubicBezTo>
                  <a:pt x="6559" y="5965"/>
                  <a:pt x="15495" y="3377"/>
                  <a:pt x="13155" y="1817"/>
                </a:cubicBezTo>
                <a:cubicBezTo>
                  <a:pt x="11758" y="886"/>
                  <a:pt x="9058" y="1876"/>
                  <a:pt x="8376" y="3410"/>
                </a:cubicBezTo>
                <a:cubicBezTo>
                  <a:pt x="7907" y="4464"/>
                  <a:pt x="10395" y="5990"/>
                  <a:pt x="11296" y="5269"/>
                </a:cubicBezTo>
                <a:cubicBezTo>
                  <a:pt x="12421" y="4369"/>
                  <a:pt x="7467" y="6901"/>
                  <a:pt x="8111" y="8189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01" name="Google Shape;701;p34"/>
          <p:cNvSpPr/>
          <p:nvPr/>
        </p:nvSpPr>
        <p:spPr>
          <a:xfrm>
            <a:off x="1115803" y="1890300"/>
            <a:ext cx="2282251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02" name="Google Shape;702;p34"/>
          <p:cNvSpPr/>
          <p:nvPr/>
        </p:nvSpPr>
        <p:spPr>
          <a:xfrm rot="-4500046">
            <a:off x="5727812" y="3782370"/>
            <a:ext cx="490817" cy="533806"/>
          </a:xfrm>
          <a:custGeom>
            <a:avLst/>
            <a:gdLst/>
            <a:ahLst/>
            <a:cxnLst/>
            <a:rect l="l" t="t" r="r" b="b"/>
            <a:pathLst>
              <a:path w="103064" h="112091" extrusionOk="0">
                <a:moveTo>
                  <a:pt x="19706" y="24733"/>
                </a:moveTo>
                <a:cubicBezTo>
                  <a:pt x="35288" y="28295"/>
                  <a:pt x="51534" y="29630"/>
                  <a:pt x="67491" y="28715"/>
                </a:cubicBezTo>
                <a:cubicBezTo>
                  <a:pt x="76813" y="28180"/>
                  <a:pt x="76974" y="28949"/>
                  <a:pt x="86074" y="26857"/>
                </a:cubicBezTo>
                <a:cubicBezTo>
                  <a:pt x="89630" y="26040"/>
                  <a:pt x="92228" y="19880"/>
                  <a:pt x="90321" y="16769"/>
                </a:cubicBezTo>
                <a:cubicBezTo>
                  <a:pt x="74576" y="-8921"/>
                  <a:pt x="-5580" y="-4283"/>
                  <a:pt x="327" y="25264"/>
                </a:cubicBezTo>
                <a:cubicBezTo>
                  <a:pt x="4219" y="44729"/>
                  <a:pt x="35748" y="46104"/>
                  <a:pt x="55545" y="47564"/>
                </a:cubicBezTo>
                <a:cubicBezTo>
                  <a:pt x="66875" y="48400"/>
                  <a:pt x="92860" y="47182"/>
                  <a:pt x="87932" y="36945"/>
                </a:cubicBezTo>
                <a:cubicBezTo>
                  <a:pt x="83869" y="28506"/>
                  <a:pt x="71236" y="27258"/>
                  <a:pt x="61916" y="26326"/>
                </a:cubicBezTo>
                <a:cubicBezTo>
                  <a:pt x="42585" y="24393"/>
                  <a:pt x="16979" y="31780"/>
                  <a:pt x="8291" y="49157"/>
                </a:cubicBezTo>
                <a:cubicBezTo>
                  <a:pt x="5758" y="54223"/>
                  <a:pt x="5157" y="61263"/>
                  <a:pt x="8025" y="66147"/>
                </a:cubicBezTo>
                <a:cubicBezTo>
                  <a:pt x="16023" y="79767"/>
                  <a:pt x="36623" y="81513"/>
                  <a:pt x="52359" y="82871"/>
                </a:cubicBezTo>
                <a:cubicBezTo>
                  <a:pt x="61373" y="83649"/>
                  <a:pt x="70776" y="83627"/>
                  <a:pt x="79437" y="81013"/>
                </a:cubicBezTo>
                <a:cubicBezTo>
                  <a:pt x="81295" y="80452"/>
                  <a:pt x="84245" y="78522"/>
                  <a:pt x="83419" y="76766"/>
                </a:cubicBezTo>
                <a:cubicBezTo>
                  <a:pt x="78525" y="66367"/>
                  <a:pt x="60839" y="69465"/>
                  <a:pt x="49439" y="70925"/>
                </a:cubicBezTo>
                <a:cubicBezTo>
                  <a:pt x="32122" y="73143"/>
                  <a:pt x="1796" y="78216"/>
                  <a:pt x="3247" y="95614"/>
                </a:cubicBezTo>
                <a:cubicBezTo>
                  <a:pt x="4204" y="107094"/>
                  <a:pt x="23162" y="108625"/>
                  <a:pt x="34572" y="110215"/>
                </a:cubicBezTo>
                <a:cubicBezTo>
                  <a:pt x="57188" y="113366"/>
                  <a:pt x="80229" y="111542"/>
                  <a:pt x="103064" y="111542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703" name="Google Shape;703;p34"/>
          <p:cNvSpPr/>
          <p:nvPr/>
        </p:nvSpPr>
        <p:spPr>
          <a:xfrm>
            <a:off x="7927752" y="4164758"/>
            <a:ext cx="680617" cy="245389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704" name="Google Shape;704;p34"/>
          <p:cNvGrpSpPr/>
          <p:nvPr/>
        </p:nvGrpSpPr>
        <p:grpSpPr>
          <a:xfrm>
            <a:off x="5242050" y="592125"/>
            <a:ext cx="802475" cy="465600"/>
            <a:chOff x="4352700" y="1578800"/>
            <a:chExt cx="802475" cy="465600"/>
          </a:xfrm>
        </p:grpSpPr>
        <p:sp>
          <p:nvSpPr>
            <p:cNvPr id="705" name="Google Shape;705;p34"/>
            <p:cNvSpPr/>
            <p:nvPr/>
          </p:nvSpPr>
          <p:spPr>
            <a:xfrm>
              <a:off x="4449475" y="1578800"/>
              <a:ext cx="128700" cy="154400"/>
            </a:xfrm>
            <a:custGeom>
              <a:avLst/>
              <a:gdLst/>
              <a:ahLst/>
              <a:cxnLst/>
              <a:rect l="l" t="t" r="r" b="b"/>
              <a:pathLst>
                <a:path w="5148" h="6176" extrusionOk="0">
                  <a:moveTo>
                    <a:pt x="3139" y="0"/>
                  </a:moveTo>
                  <a:lnTo>
                    <a:pt x="1" y="398"/>
                  </a:lnTo>
                  <a:cubicBezTo>
                    <a:pt x="1" y="398"/>
                    <a:pt x="84" y="5817"/>
                    <a:pt x="649" y="6131"/>
                  </a:cubicBezTo>
                  <a:cubicBezTo>
                    <a:pt x="702" y="6161"/>
                    <a:pt x="764" y="6175"/>
                    <a:pt x="834" y="6175"/>
                  </a:cubicBezTo>
                  <a:cubicBezTo>
                    <a:pt x="1490" y="6175"/>
                    <a:pt x="2863" y="4959"/>
                    <a:pt x="3997" y="4562"/>
                  </a:cubicBezTo>
                  <a:cubicBezTo>
                    <a:pt x="5148" y="4164"/>
                    <a:pt x="3139" y="0"/>
                    <a:pt x="3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473025" y="1710125"/>
              <a:ext cx="170025" cy="160550"/>
            </a:xfrm>
            <a:custGeom>
              <a:avLst/>
              <a:gdLst/>
              <a:ahLst/>
              <a:cxnLst/>
              <a:rect l="l" t="t" r="r" b="b"/>
              <a:pathLst>
                <a:path w="6801" h="6422" extrusionOk="0">
                  <a:moveTo>
                    <a:pt x="3835" y="1"/>
                  </a:moveTo>
                  <a:cubicBezTo>
                    <a:pt x="3207" y="1"/>
                    <a:pt x="2605" y="190"/>
                    <a:pt x="2093" y="543"/>
                  </a:cubicBezTo>
                  <a:cubicBezTo>
                    <a:pt x="984" y="1254"/>
                    <a:pt x="0" y="1861"/>
                    <a:pt x="0" y="3472"/>
                  </a:cubicBezTo>
                  <a:cubicBezTo>
                    <a:pt x="0" y="5083"/>
                    <a:pt x="565" y="5753"/>
                    <a:pt x="1151" y="6025"/>
                  </a:cubicBezTo>
                  <a:cubicBezTo>
                    <a:pt x="1709" y="6275"/>
                    <a:pt x="2649" y="6421"/>
                    <a:pt x="3413" y="6421"/>
                  </a:cubicBezTo>
                  <a:cubicBezTo>
                    <a:pt x="3737" y="6421"/>
                    <a:pt x="4030" y="6395"/>
                    <a:pt x="4248" y="6339"/>
                  </a:cubicBezTo>
                  <a:cubicBezTo>
                    <a:pt x="5001" y="6130"/>
                    <a:pt x="6152" y="4770"/>
                    <a:pt x="6382" y="4498"/>
                  </a:cubicBezTo>
                  <a:cubicBezTo>
                    <a:pt x="6612" y="4247"/>
                    <a:pt x="6800" y="2238"/>
                    <a:pt x="6549" y="1673"/>
                  </a:cubicBezTo>
                  <a:cubicBezTo>
                    <a:pt x="6256" y="962"/>
                    <a:pt x="5106" y="229"/>
                    <a:pt x="4185" y="20"/>
                  </a:cubicBezTo>
                  <a:cubicBezTo>
                    <a:pt x="4068" y="7"/>
                    <a:pt x="3951" y="1"/>
                    <a:pt x="38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352700" y="1784375"/>
              <a:ext cx="279375" cy="205075"/>
            </a:xfrm>
            <a:custGeom>
              <a:avLst/>
              <a:gdLst/>
              <a:ahLst/>
              <a:cxnLst/>
              <a:rect l="l" t="t" r="r" b="b"/>
              <a:pathLst>
                <a:path w="11175" h="8203" extrusionOk="0">
                  <a:moveTo>
                    <a:pt x="4395" y="0"/>
                  </a:moveTo>
                  <a:lnTo>
                    <a:pt x="4395" y="0"/>
                  </a:lnTo>
                  <a:cubicBezTo>
                    <a:pt x="3642" y="879"/>
                    <a:pt x="2826" y="1695"/>
                    <a:pt x="1968" y="2469"/>
                  </a:cubicBezTo>
                  <a:cubicBezTo>
                    <a:pt x="336" y="3787"/>
                    <a:pt x="1" y="5671"/>
                    <a:pt x="1026" y="7177"/>
                  </a:cubicBezTo>
                  <a:cubicBezTo>
                    <a:pt x="1465" y="7817"/>
                    <a:pt x="2529" y="8202"/>
                    <a:pt x="3540" y="8202"/>
                  </a:cubicBezTo>
                  <a:cubicBezTo>
                    <a:pt x="4312" y="8202"/>
                    <a:pt x="5054" y="7978"/>
                    <a:pt x="5462" y="7470"/>
                  </a:cubicBezTo>
                  <a:cubicBezTo>
                    <a:pt x="6286" y="6436"/>
                    <a:pt x="7160" y="6001"/>
                    <a:pt x="7949" y="6001"/>
                  </a:cubicBezTo>
                  <a:cubicBezTo>
                    <a:pt x="8182" y="6001"/>
                    <a:pt x="8407" y="6038"/>
                    <a:pt x="8621" y="6110"/>
                  </a:cubicBezTo>
                  <a:cubicBezTo>
                    <a:pt x="8787" y="6161"/>
                    <a:pt x="9004" y="6180"/>
                    <a:pt x="9232" y="6180"/>
                  </a:cubicBezTo>
                  <a:cubicBezTo>
                    <a:pt x="9839" y="6180"/>
                    <a:pt x="10525" y="6047"/>
                    <a:pt x="10525" y="6047"/>
                  </a:cubicBezTo>
                  <a:cubicBezTo>
                    <a:pt x="10525" y="6047"/>
                    <a:pt x="10797" y="3306"/>
                    <a:pt x="11174" y="2260"/>
                  </a:cubicBezTo>
                  <a:lnTo>
                    <a:pt x="11174" y="2260"/>
                  </a:lnTo>
                  <a:cubicBezTo>
                    <a:pt x="11174" y="2260"/>
                    <a:pt x="9396" y="3958"/>
                    <a:pt x="8183" y="3958"/>
                  </a:cubicBezTo>
                  <a:cubicBezTo>
                    <a:pt x="8154" y="3958"/>
                    <a:pt x="8126" y="3957"/>
                    <a:pt x="8098" y="3955"/>
                  </a:cubicBezTo>
                  <a:cubicBezTo>
                    <a:pt x="6383" y="3850"/>
                    <a:pt x="4186" y="3746"/>
                    <a:pt x="43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4619475" y="1767625"/>
              <a:ext cx="91575" cy="191975"/>
            </a:xfrm>
            <a:custGeom>
              <a:avLst/>
              <a:gdLst/>
              <a:ahLst/>
              <a:cxnLst/>
              <a:rect l="l" t="t" r="r" b="b"/>
              <a:pathLst>
                <a:path w="3663" h="7679" extrusionOk="0">
                  <a:moveTo>
                    <a:pt x="1424" y="1"/>
                  </a:moveTo>
                  <a:cubicBezTo>
                    <a:pt x="1424" y="1"/>
                    <a:pt x="1" y="5483"/>
                    <a:pt x="503" y="6968"/>
                  </a:cubicBezTo>
                  <a:cubicBezTo>
                    <a:pt x="681" y="7488"/>
                    <a:pt x="1042" y="7679"/>
                    <a:pt x="1449" y="7679"/>
                  </a:cubicBezTo>
                  <a:cubicBezTo>
                    <a:pt x="2187" y="7679"/>
                    <a:pt x="3077" y="7052"/>
                    <a:pt x="3307" y="6633"/>
                  </a:cubicBezTo>
                  <a:cubicBezTo>
                    <a:pt x="3663" y="5985"/>
                    <a:pt x="1947" y="5587"/>
                    <a:pt x="2177" y="4060"/>
                  </a:cubicBezTo>
                  <a:cubicBezTo>
                    <a:pt x="2407" y="2532"/>
                    <a:pt x="3119" y="1444"/>
                    <a:pt x="2972" y="859"/>
                  </a:cubicBezTo>
                  <a:cubicBezTo>
                    <a:pt x="2826" y="294"/>
                    <a:pt x="1821" y="63"/>
                    <a:pt x="14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4674400" y="1804525"/>
              <a:ext cx="75350" cy="106625"/>
            </a:xfrm>
            <a:custGeom>
              <a:avLst/>
              <a:gdLst/>
              <a:ahLst/>
              <a:cxnLst/>
              <a:rect l="l" t="t" r="r" b="b"/>
              <a:pathLst>
                <a:path w="3014" h="4265" extrusionOk="0">
                  <a:moveTo>
                    <a:pt x="1418" y="0"/>
                  </a:moveTo>
                  <a:cubicBezTo>
                    <a:pt x="1299" y="0"/>
                    <a:pt x="1204" y="48"/>
                    <a:pt x="1152" y="157"/>
                  </a:cubicBezTo>
                  <a:cubicBezTo>
                    <a:pt x="1" y="2600"/>
                    <a:pt x="721" y="4264"/>
                    <a:pt x="1431" y="4264"/>
                  </a:cubicBezTo>
                  <a:cubicBezTo>
                    <a:pt x="1456" y="4264"/>
                    <a:pt x="1482" y="4262"/>
                    <a:pt x="1507" y="4258"/>
                  </a:cubicBezTo>
                  <a:cubicBezTo>
                    <a:pt x="2261" y="4132"/>
                    <a:pt x="3014" y="2249"/>
                    <a:pt x="2909" y="1454"/>
                  </a:cubicBezTo>
                  <a:cubicBezTo>
                    <a:pt x="2842" y="829"/>
                    <a:pt x="1916" y="0"/>
                    <a:pt x="14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4723125" y="1857200"/>
              <a:ext cx="59075" cy="82075"/>
            </a:xfrm>
            <a:custGeom>
              <a:avLst/>
              <a:gdLst/>
              <a:ahLst/>
              <a:cxnLst/>
              <a:rect l="l" t="t" r="r" b="b"/>
              <a:pathLst>
                <a:path w="2363" h="3283" extrusionOk="0">
                  <a:moveTo>
                    <a:pt x="1636" y="1"/>
                  </a:moveTo>
                  <a:cubicBezTo>
                    <a:pt x="1393" y="1"/>
                    <a:pt x="749" y="1789"/>
                    <a:pt x="312" y="2465"/>
                  </a:cubicBezTo>
                  <a:cubicBezTo>
                    <a:pt x="1" y="2968"/>
                    <a:pt x="287" y="3283"/>
                    <a:pt x="615" y="3283"/>
                  </a:cubicBezTo>
                  <a:cubicBezTo>
                    <a:pt x="750" y="3283"/>
                    <a:pt x="892" y="3229"/>
                    <a:pt x="1002" y="3113"/>
                  </a:cubicBezTo>
                  <a:cubicBezTo>
                    <a:pt x="1358" y="2716"/>
                    <a:pt x="2362" y="707"/>
                    <a:pt x="1672" y="17"/>
                  </a:cubicBezTo>
                  <a:cubicBezTo>
                    <a:pt x="1661" y="6"/>
                    <a:pt x="1649" y="1"/>
                    <a:pt x="1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4663300" y="1937550"/>
              <a:ext cx="261700" cy="96800"/>
            </a:xfrm>
            <a:custGeom>
              <a:avLst/>
              <a:gdLst/>
              <a:ahLst/>
              <a:cxnLst/>
              <a:rect l="l" t="t" r="r" b="b"/>
              <a:pathLst>
                <a:path w="10468" h="3872" extrusionOk="0">
                  <a:moveTo>
                    <a:pt x="2009" y="0"/>
                  </a:moveTo>
                  <a:cubicBezTo>
                    <a:pt x="1552" y="0"/>
                    <a:pt x="668" y="934"/>
                    <a:pt x="340" y="1280"/>
                  </a:cubicBezTo>
                  <a:cubicBezTo>
                    <a:pt x="0" y="1640"/>
                    <a:pt x="1305" y="2689"/>
                    <a:pt x="2408" y="2689"/>
                  </a:cubicBezTo>
                  <a:cubicBezTo>
                    <a:pt x="2458" y="2689"/>
                    <a:pt x="2509" y="2687"/>
                    <a:pt x="2558" y="2682"/>
                  </a:cubicBezTo>
                  <a:cubicBezTo>
                    <a:pt x="3199" y="2624"/>
                    <a:pt x="3839" y="2436"/>
                    <a:pt x="4559" y="2436"/>
                  </a:cubicBezTo>
                  <a:cubicBezTo>
                    <a:pt x="5133" y="2436"/>
                    <a:pt x="5757" y="2555"/>
                    <a:pt x="6471" y="2954"/>
                  </a:cubicBezTo>
                  <a:cubicBezTo>
                    <a:pt x="7511" y="3556"/>
                    <a:pt x="8811" y="3872"/>
                    <a:pt x="9615" y="3872"/>
                  </a:cubicBezTo>
                  <a:cubicBezTo>
                    <a:pt x="10040" y="3872"/>
                    <a:pt x="10326" y="3784"/>
                    <a:pt x="10363" y="3603"/>
                  </a:cubicBezTo>
                  <a:cubicBezTo>
                    <a:pt x="10467" y="3080"/>
                    <a:pt x="10216" y="2285"/>
                    <a:pt x="8919" y="2264"/>
                  </a:cubicBezTo>
                  <a:cubicBezTo>
                    <a:pt x="7622" y="2243"/>
                    <a:pt x="6868" y="883"/>
                    <a:pt x="6052" y="883"/>
                  </a:cubicBezTo>
                  <a:cubicBezTo>
                    <a:pt x="5836" y="883"/>
                    <a:pt x="5521" y="897"/>
                    <a:pt x="5158" y="897"/>
                  </a:cubicBezTo>
                  <a:cubicBezTo>
                    <a:pt x="4190" y="897"/>
                    <a:pt x="2882" y="797"/>
                    <a:pt x="2182" y="67"/>
                  </a:cubicBezTo>
                  <a:cubicBezTo>
                    <a:pt x="2136" y="21"/>
                    <a:pt x="2077" y="0"/>
                    <a:pt x="20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4930200" y="2004600"/>
              <a:ext cx="114050" cy="29825"/>
            </a:xfrm>
            <a:custGeom>
              <a:avLst/>
              <a:gdLst/>
              <a:ahLst/>
              <a:cxnLst/>
              <a:rect l="l" t="t" r="r" b="b"/>
              <a:pathLst>
                <a:path w="4562" h="1193" extrusionOk="0">
                  <a:moveTo>
                    <a:pt x="461" y="0"/>
                  </a:moveTo>
                  <a:cubicBezTo>
                    <a:pt x="1" y="0"/>
                    <a:pt x="293" y="753"/>
                    <a:pt x="105" y="1193"/>
                  </a:cubicBezTo>
                  <a:lnTo>
                    <a:pt x="3767" y="1193"/>
                  </a:lnTo>
                  <a:cubicBezTo>
                    <a:pt x="4562" y="1193"/>
                    <a:pt x="4164" y="0"/>
                    <a:pt x="3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5042675" y="2008125"/>
              <a:ext cx="89500" cy="36275"/>
            </a:xfrm>
            <a:custGeom>
              <a:avLst/>
              <a:gdLst/>
              <a:ahLst/>
              <a:cxnLst/>
              <a:rect l="l" t="t" r="r" b="b"/>
              <a:pathLst>
                <a:path w="3580" h="1451" extrusionOk="0">
                  <a:moveTo>
                    <a:pt x="1731" y="1"/>
                  </a:moveTo>
                  <a:cubicBezTo>
                    <a:pt x="974" y="1"/>
                    <a:pt x="63" y="131"/>
                    <a:pt x="63" y="131"/>
                  </a:cubicBezTo>
                  <a:cubicBezTo>
                    <a:pt x="0" y="445"/>
                    <a:pt x="0" y="759"/>
                    <a:pt x="63" y="1052"/>
                  </a:cubicBezTo>
                  <a:cubicBezTo>
                    <a:pt x="82" y="1136"/>
                    <a:pt x="159" y="1169"/>
                    <a:pt x="273" y="1169"/>
                  </a:cubicBezTo>
                  <a:cubicBezTo>
                    <a:pt x="752" y="1169"/>
                    <a:pt x="1891" y="581"/>
                    <a:pt x="2254" y="581"/>
                  </a:cubicBezTo>
                  <a:cubicBezTo>
                    <a:pt x="2282" y="581"/>
                    <a:pt x="2305" y="584"/>
                    <a:pt x="2323" y="591"/>
                  </a:cubicBezTo>
                  <a:cubicBezTo>
                    <a:pt x="2616" y="717"/>
                    <a:pt x="3118" y="1386"/>
                    <a:pt x="3369" y="1449"/>
                  </a:cubicBezTo>
                  <a:cubicBezTo>
                    <a:pt x="3373" y="1450"/>
                    <a:pt x="3377" y="1450"/>
                    <a:pt x="3381" y="1450"/>
                  </a:cubicBezTo>
                  <a:cubicBezTo>
                    <a:pt x="3580" y="1450"/>
                    <a:pt x="3088" y="418"/>
                    <a:pt x="2616" y="131"/>
                  </a:cubicBezTo>
                  <a:cubicBezTo>
                    <a:pt x="2448" y="33"/>
                    <a:pt x="2109" y="1"/>
                    <a:pt x="173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4771175" y="1903700"/>
              <a:ext cx="174750" cy="82100"/>
            </a:xfrm>
            <a:custGeom>
              <a:avLst/>
              <a:gdLst/>
              <a:ahLst/>
              <a:cxnLst/>
              <a:rect l="l" t="t" r="r" b="b"/>
              <a:pathLst>
                <a:path w="6990" h="3284" extrusionOk="0">
                  <a:moveTo>
                    <a:pt x="1578" y="0"/>
                  </a:moveTo>
                  <a:cubicBezTo>
                    <a:pt x="1055" y="0"/>
                    <a:pt x="568" y="100"/>
                    <a:pt x="398" y="291"/>
                  </a:cubicBezTo>
                  <a:cubicBezTo>
                    <a:pt x="168" y="605"/>
                    <a:pt x="22" y="960"/>
                    <a:pt x="1" y="1358"/>
                  </a:cubicBezTo>
                  <a:cubicBezTo>
                    <a:pt x="7" y="1359"/>
                    <a:pt x="15" y="1359"/>
                    <a:pt x="25" y="1359"/>
                  </a:cubicBezTo>
                  <a:cubicBezTo>
                    <a:pt x="202" y="1359"/>
                    <a:pt x="945" y="1250"/>
                    <a:pt x="1550" y="1250"/>
                  </a:cubicBezTo>
                  <a:cubicBezTo>
                    <a:pt x="1919" y="1250"/>
                    <a:pt x="2237" y="1290"/>
                    <a:pt x="2344" y="1421"/>
                  </a:cubicBezTo>
                  <a:cubicBezTo>
                    <a:pt x="2635" y="1774"/>
                    <a:pt x="4330" y="3283"/>
                    <a:pt x="5091" y="3283"/>
                  </a:cubicBezTo>
                  <a:cubicBezTo>
                    <a:pt x="5096" y="3283"/>
                    <a:pt x="5101" y="3283"/>
                    <a:pt x="5106" y="3283"/>
                  </a:cubicBezTo>
                  <a:cubicBezTo>
                    <a:pt x="5859" y="3283"/>
                    <a:pt x="6989" y="2362"/>
                    <a:pt x="6069" y="1902"/>
                  </a:cubicBezTo>
                  <a:cubicBezTo>
                    <a:pt x="5148" y="1442"/>
                    <a:pt x="3600" y="709"/>
                    <a:pt x="2951" y="291"/>
                  </a:cubicBezTo>
                  <a:cubicBezTo>
                    <a:pt x="2631" y="95"/>
                    <a:pt x="2087" y="0"/>
                    <a:pt x="157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4943475" y="1959200"/>
              <a:ext cx="97350" cy="39725"/>
            </a:xfrm>
            <a:custGeom>
              <a:avLst/>
              <a:gdLst/>
              <a:ahLst/>
              <a:cxnLst/>
              <a:rect l="l" t="t" r="r" b="b"/>
              <a:pathLst>
                <a:path w="3894" h="1589" extrusionOk="0">
                  <a:moveTo>
                    <a:pt x="1853" y="1"/>
                  </a:moveTo>
                  <a:cubicBezTo>
                    <a:pt x="984" y="1"/>
                    <a:pt x="51" y="152"/>
                    <a:pt x="14" y="1084"/>
                  </a:cubicBezTo>
                  <a:cubicBezTo>
                    <a:pt x="1" y="1420"/>
                    <a:pt x="1319" y="1589"/>
                    <a:pt x="2379" y="1589"/>
                  </a:cubicBezTo>
                  <a:cubicBezTo>
                    <a:pt x="3032" y="1589"/>
                    <a:pt x="3587" y="1525"/>
                    <a:pt x="3675" y="1398"/>
                  </a:cubicBezTo>
                  <a:cubicBezTo>
                    <a:pt x="3894" y="1080"/>
                    <a:pt x="3829" y="7"/>
                    <a:pt x="3303" y="7"/>
                  </a:cubicBezTo>
                  <a:cubicBezTo>
                    <a:pt x="3275" y="7"/>
                    <a:pt x="3245" y="10"/>
                    <a:pt x="3215" y="17"/>
                  </a:cubicBezTo>
                  <a:cubicBezTo>
                    <a:pt x="3149" y="30"/>
                    <a:pt x="3059" y="35"/>
                    <a:pt x="2953" y="35"/>
                  </a:cubicBezTo>
                  <a:cubicBezTo>
                    <a:pt x="2671" y="35"/>
                    <a:pt x="2269" y="1"/>
                    <a:pt x="1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5049950" y="1959075"/>
              <a:ext cx="94750" cy="45550"/>
            </a:xfrm>
            <a:custGeom>
              <a:avLst/>
              <a:gdLst/>
              <a:ahLst/>
              <a:cxnLst/>
              <a:rect l="l" t="t" r="r" b="b"/>
              <a:pathLst>
                <a:path w="3790" h="1822" extrusionOk="0">
                  <a:moveTo>
                    <a:pt x="23" y="1"/>
                  </a:moveTo>
                  <a:cubicBezTo>
                    <a:pt x="23" y="1"/>
                    <a:pt x="274" y="1089"/>
                    <a:pt x="23" y="1591"/>
                  </a:cubicBezTo>
                  <a:cubicBezTo>
                    <a:pt x="0" y="1633"/>
                    <a:pt x="37" y="1650"/>
                    <a:pt x="117" y="1650"/>
                  </a:cubicBezTo>
                  <a:cubicBezTo>
                    <a:pt x="464" y="1650"/>
                    <a:pt x="1627" y="1326"/>
                    <a:pt x="2269" y="1326"/>
                  </a:cubicBezTo>
                  <a:cubicBezTo>
                    <a:pt x="2435" y="1326"/>
                    <a:pt x="2566" y="1348"/>
                    <a:pt x="2638" y="1403"/>
                  </a:cubicBezTo>
                  <a:cubicBezTo>
                    <a:pt x="2994" y="1612"/>
                    <a:pt x="3371" y="1758"/>
                    <a:pt x="3789" y="1821"/>
                  </a:cubicBezTo>
                  <a:cubicBezTo>
                    <a:pt x="3789" y="1821"/>
                    <a:pt x="3287" y="670"/>
                    <a:pt x="2576" y="419"/>
                  </a:cubicBezTo>
                  <a:cubicBezTo>
                    <a:pt x="1885" y="147"/>
                    <a:pt x="23" y="1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739875" y="1811550"/>
              <a:ext cx="208650" cy="127950"/>
            </a:xfrm>
            <a:custGeom>
              <a:avLst/>
              <a:gdLst/>
              <a:ahLst/>
              <a:cxnLst/>
              <a:rect l="l" t="t" r="r" b="b"/>
              <a:pathLst>
                <a:path w="8346" h="5118" extrusionOk="0">
                  <a:moveTo>
                    <a:pt x="300" y="1"/>
                  </a:moveTo>
                  <a:cubicBezTo>
                    <a:pt x="0" y="1"/>
                    <a:pt x="984" y="843"/>
                    <a:pt x="1253" y="1236"/>
                  </a:cubicBezTo>
                  <a:cubicBezTo>
                    <a:pt x="1504" y="1633"/>
                    <a:pt x="1608" y="2282"/>
                    <a:pt x="1901" y="2742"/>
                  </a:cubicBezTo>
                  <a:cubicBezTo>
                    <a:pt x="2194" y="3182"/>
                    <a:pt x="3617" y="2784"/>
                    <a:pt x="4454" y="3684"/>
                  </a:cubicBezTo>
                  <a:cubicBezTo>
                    <a:pt x="5249" y="4518"/>
                    <a:pt x="7159" y="5118"/>
                    <a:pt x="7634" y="5118"/>
                  </a:cubicBezTo>
                  <a:cubicBezTo>
                    <a:pt x="7671" y="5118"/>
                    <a:pt x="7700" y="5114"/>
                    <a:pt x="7718" y="5107"/>
                  </a:cubicBezTo>
                  <a:cubicBezTo>
                    <a:pt x="7969" y="5002"/>
                    <a:pt x="8346" y="3935"/>
                    <a:pt x="7342" y="3684"/>
                  </a:cubicBezTo>
                  <a:cubicBezTo>
                    <a:pt x="6316" y="3454"/>
                    <a:pt x="4161" y="2324"/>
                    <a:pt x="3408" y="1863"/>
                  </a:cubicBezTo>
                  <a:cubicBezTo>
                    <a:pt x="2655" y="1382"/>
                    <a:pt x="1274" y="106"/>
                    <a:pt x="311" y="1"/>
                  </a:cubicBezTo>
                  <a:cubicBezTo>
                    <a:pt x="307" y="1"/>
                    <a:pt x="303" y="1"/>
                    <a:pt x="3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950075" y="1917750"/>
              <a:ext cx="114050" cy="29850"/>
            </a:xfrm>
            <a:custGeom>
              <a:avLst/>
              <a:gdLst/>
              <a:ahLst/>
              <a:cxnLst/>
              <a:rect l="l" t="t" r="r" b="b"/>
              <a:pathLst>
                <a:path w="4562" h="1194" extrusionOk="0">
                  <a:moveTo>
                    <a:pt x="440" y="1"/>
                  </a:moveTo>
                  <a:cubicBezTo>
                    <a:pt x="1" y="1"/>
                    <a:pt x="294" y="754"/>
                    <a:pt x="84" y="1193"/>
                  </a:cubicBezTo>
                  <a:lnTo>
                    <a:pt x="3746" y="1193"/>
                  </a:lnTo>
                  <a:cubicBezTo>
                    <a:pt x="4562" y="1193"/>
                    <a:pt x="4164" y="1"/>
                    <a:pt x="37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062550" y="1921300"/>
              <a:ext cx="92625" cy="36275"/>
            </a:xfrm>
            <a:custGeom>
              <a:avLst/>
              <a:gdLst/>
              <a:ahLst/>
              <a:cxnLst/>
              <a:rect l="l" t="t" r="r" b="b"/>
              <a:pathLst>
                <a:path w="3705" h="1451" extrusionOk="0">
                  <a:moveTo>
                    <a:pt x="1762" y="1"/>
                  </a:moveTo>
                  <a:cubicBezTo>
                    <a:pt x="981" y="1"/>
                    <a:pt x="42" y="131"/>
                    <a:pt x="42" y="131"/>
                  </a:cubicBezTo>
                  <a:cubicBezTo>
                    <a:pt x="0" y="445"/>
                    <a:pt x="0" y="758"/>
                    <a:pt x="42" y="1051"/>
                  </a:cubicBezTo>
                  <a:cubicBezTo>
                    <a:pt x="61" y="1135"/>
                    <a:pt x="141" y="1169"/>
                    <a:pt x="260" y="1169"/>
                  </a:cubicBezTo>
                  <a:cubicBezTo>
                    <a:pt x="758" y="1169"/>
                    <a:pt x="1946" y="581"/>
                    <a:pt x="2316" y="581"/>
                  </a:cubicBezTo>
                  <a:cubicBezTo>
                    <a:pt x="2344" y="581"/>
                    <a:pt x="2367" y="584"/>
                    <a:pt x="2385" y="591"/>
                  </a:cubicBezTo>
                  <a:cubicBezTo>
                    <a:pt x="2699" y="717"/>
                    <a:pt x="3201" y="1386"/>
                    <a:pt x="3474" y="1449"/>
                  </a:cubicBezTo>
                  <a:cubicBezTo>
                    <a:pt x="3478" y="1450"/>
                    <a:pt x="3483" y="1450"/>
                    <a:pt x="3487" y="1450"/>
                  </a:cubicBezTo>
                  <a:cubicBezTo>
                    <a:pt x="3705" y="1450"/>
                    <a:pt x="3191" y="418"/>
                    <a:pt x="2678" y="131"/>
                  </a:cubicBezTo>
                  <a:cubicBezTo>
                    <a:pt x="2504" y="33"/>
                    <a:pt x="2153" y="1"/>
                    <a:pt x="17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34"/>
          <p:cNvGrpSpPr/>
          <p:nvPr/>
        </p:nvGrpSpPr>
        <p:grpSpPr>
          <a:xfrm>
            <a:off x="547175" y="3932650"/>
            <a:ext cx="479700" cy="806150"/>
            <a:chOff x="4476150" y="2536000"/>
            <a:chExt cx="479700" cy="806150"/>
          </a:xfrm>
        </p:grpSpPr>
        <p:sp>
          <p:nvSpPr>
            <p:cNvPr id="721" name="Google Shape;721;p34"/>
            <p:cNvSpPr/>
            <p:nvPr/>
          </p:nvSpPr>
          <p:spPr>
            <a:xfrm>
              <a:off x="4814075" y="3207075"/>
              <a:ext cx="60425" cy="135075"/>
            </a:xfrm>
            <a:custGeom>
              <a:avLst/>
              <a:gdLst/>
              <a:ahLst/>
              <a:cxnLst/>
              <a:rect l="l" t="t" r="r" b="b"/>
              <a:pathLst>
                <a:path w="2417" h="5403" extrusionOk="0">
                  <a:moveTo>
                    <a:pt x="1718" y="1"/>
                  </a:moveTo>
                  <a:cubicBezTo>
                    <a:pt x="1691" y="1"/>
                    <a:pt x="1662" y="2"/>
                    <a:pt x="1633" y="4"/>
                  </a:cubicBezTo>
                  <a:cubicBezTo>
                    <a:pt x="837" y="46"/>
                    <a:pt x="84" y="360"/>
                    <a:pt x="42" y="1072"/>
                  </a:cubicBezTo>
                  <a:cubicBezTo>
                    <a:pt x="0" y="1762"/>
                    <a:pt x="377" y="3624"/>
                    <a:pt x="377" y="5382"/>
                  </a:cubicBezTo>
                  <a:lnTo>
                    <a:pt x="2197" y="5403"/>
                  </a:lnTo>
                  <a:cubicBezTo>
                    <a:pt x="2197" y="5403"/>
                    <a:pt x="2093" y="1950"/>
                    <a:pt x="2197" y="1344"/>
                  </a:cubicBezTo>
                  <a:cubicBezTo>
                    <a:pt x="2278" y="759"/>
                    <a:pt x="2417" y="1"/>
                    <a:pt x="17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4662375" y="3170325"/>
              <a:ext cx="161150" cy="171825"/>
            </a:xfrm>
            <a:custGeom>
              <a:avLst/>
              <a:gdLst/>
              <a:ahLst/>
              <a:cxnLst/>
              <a:rect l="l" t="t" r="r" b="b"/>
              <a:pathLst>
                <a:path w="6446" h="6873" extrusionOk="0">
                  <a:moveTo>
                    <a:pt x="1282" y="0"/>
                  </a:moveTo>
                  <a:cubicBezTo>
                    <a:pt x="1031" y="0"/>
                    <a:pt x="800" y="123"/>
                    <a:pt x="607" y="449"/>
                  </a:cubicBezTo>
                  <a:cubicBezTo>
                    <a:pt x="1" y="1474"/>
                    <a:pt x="1633" y="5157"/>
                    <a:pt x="1591" y="6622"/>
                  </a:cubicBezTo>
                  <a:lnTo>
                    <a:pt x="4541" y="6873"/>
                  </a:lnTo>
                  <a:cubicBezTo>
                    <a:pt x="4541" y="6873"/>
                    <a:pt x="4960" y="4718"/>
                    <a:pt x="5273" y="4174"/>
                  </a:cubicBezTo>
                  <a:cubicBezTo>
                    <a:pt x="5608" y="3609"/>
                    <a:pt x="6445" y="1788"/>
                    <a:pt x="5608" y="1454"/>
                  </a:cubicBezTo>
                  <a:cubicBezTo>
                    <a:pt x="4771" y="1140"/>
                    <a:pt x="3788" y="1412"/>
                    <a:pt x="2993" y="910"/>
                  </a:cubicBezTo>
                  <a:cubicBezTo>
                    <a:pt x="2450" y="567"/>
                    <a:pt x="1820" y="0"/>
                    <a:pt x="128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4800600" y="3128200"/>
              <a:ext cx="78350" cy="78800"/>
            </a:xfrm>
            <a:custGeom>
              <a:avLst/>
              <a:gdLst/>
              <a:ahLst/>
              <a:cxnLst/>
              <a:rect l="l" t="t" r="r" b="b"/>
              <a:pathLst>
                <a:path w="3134" h="3152" extrusionOk="0">
                  <a:moveTo>
                    <a:pt x="2716" y="1"/>
                  </a:moveTo>
                  <a:cubicBezTo>
                    <a:pt x="2455" y="1"/>
                    <a:pt x="2037" y="587"/>
                    <a:pt x="1526" y="587"/>
                  </a:cubicBezTo>
                  <a:cubicBezTo>
                    <a:pt x="1511" y="587"/>
                    <a:pt x="1496" y="587"/>
                    <a:pt x="1481" y="586"/>
                  </a:cubicBezTo>
                  <a:cubicBezTo>
                    <a:pt x="1450" y="584"/>
                    <a:pt x="1418" y="583"/>
                    <a:pt x="1386" y="583"/>
                  </a:cubicBezTo>
                  <a:cubicBezTo>
                    <a:pt x="787" y="583"/>
                    <a:pt x="1" y="945"/>
                    <a:pt x="100" y="1402"/>
                  </a:cubicBezTo>
                  <a:cubicBezTo>
                    <a:pt x="219" y="1837"/>
                    <a:pt x="356" y="3152"/>
                    <a:pt x="884" y="3152"/>
                  </a:cubicBezTo>
                  <a:cubicBezTo>
                    <a:pt x="914" y="3152"/>
                    <a:pt x="946" y="3148"/>
                    <a:pt x="979" y="3139"/>
                  </a:cubicBezTo>
                  <a:cubicBezTo>
                    <a:pt x="1053" y="3120"/>
                    <a:pt x="2010" y="2807"/>
                    <a:pt x="2534" y="2807"/>
                  </a:cubicBezTo>
                  <a:cubicBezTo>
                    <a:pt x="2603" y="2807"/>
                    <a:pt x="2665" y="2813"/>
                    <a:pt x="2716" y="2825"/>
                  </a:cubicBezTo>
                  <a:cubicBezTo>
                    <a:pt x="2716" y="2825"/>
                    <a:pt x="3134" y="2427"/>
                    <a:pt x="2820" y="2009"/>
                  </a:cubicBezTo>
                  <a:cubicBezTo>
                    <a:pt x="2485" y="1590"/>
                    <a:pt x="3050" y="272"/>
                    <a:pt x="2820" y="42"/>
                  </a:cubicBezTo>
                  <a:cubicBezTo>
                    <a:pt x="2789" y="13"/>
                    <a:pt x="2754" y="1"/>
                    <a:pt x="271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4691150" y="3140975"/>
              <a:ext cx="114050" cy="57325"/>
            </a:xfrm>
            <a:custGeom>
              <a:avLst/>
              <a:gdLst/>
              <a:ahLst/>
              <a:cxnLst/>
              <a:rect l="l" t="t" r="r" b="b"/>
              <a:pathLst>
                <a:path w="4562" h="2293" extrusionOk="0">
                  <a:moveTo>
                    <a:pt x="1522" y="1"/>
                  </a:moveTo>
                  <a:cubicBezTo>
                    <a:pt x="1219" y="1"/>
                    <a:pt x="892" y="79"/>
                    <a:pt x="607" y="305"/>
                  </a:cubicBezTo>
                  <a:cubicBezTo>
                    <a:pt x="0" y="807"/>
                    <a:pt x="1068" y="1037"/>
                    <a:pt x="1423" y="1456"/>
                  </a:cubicBezTo>
                  <a:cubicBezTo>
                    <a:pt x="1779" y="1874"/>
                    <a:pt x="3934" y="1937"/>
                    <a:pt x="4562" y="2293"/>
                  </a:cubicBezTo>
                  <a:cubicBezTo>
                    <a:pt x="4353" y="1686"/>
                    <a:pt x="4185" y="1079"/>
                    <a:pt x="4060" y="472"/>
                  </a:cubicBezTo>
                  <a:cubicBezTo>
                    <a:pt x="4018" y="159"/>
                    <a:pt x="2741" y="389"/>
                    <a:pt x="2365" y="200"/>
                  </a:cubicBezTo>
                  <a:cubicBezTo>
                    <a:pt x="2176" y="101"/>
                    <a:pt x="1864" y="1"/>
                    <a:pt x="15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4653475" y="3088075"/>
              <a:ext cx="75875" cy="63675"/>
            </a:xfrm>
            <a:custGeom>
              <a:avLst/>
              <a:gdLst/>
              <a:ahLst/>
              <a:cxnLst/>
              <a:rect l="l" t="t" r="r" b="b"/>
              <a:pathLst>
                <a:path w="3035" h="2547" extrusionOk="0">
                  <a:moveTo>
                    <a:pt x="1734" y="1"/>
                  </a:moveTo>
                  <a:cubicBezTo>
                    <a:pt x="1552" y="1"/>
                    <a:pt x="1382" y="55"/>
                    <a:pt x="1277" y="203"/>
                  </a:cubicBezTo>
                  <a:cubicBezTo>
                    <a:pt x="1026" y="538"/>
                    <a:pt x="336" y="977"/>
                    <a:pt x="168" y="1396"/>
                  </a:cubicBezTo>
                  <a:cubicBezTo>
                    <a:pt x="1" y="1814"/>
                    <a:pt x="1403" y="2547"/>
                    <a:pt x="1403" y="2547"/>
                  </a:cubicBezTo>
                  <a:cubicBezTo>
                    <a:pt x="1863" y="1710"/>
                    <a:pt x="3035" y="2128"/>
                    <a:pt x="3035" y="1626"/>
                  </a:cubicBezTo>
                  <a:cubicBezTo>
                    <a:pt x="2993" y="1082"/>
                    <a:pt x="2763" y="580"/>
                    <a:pt x="2407" y="203"/>
                  </a:cubicBezTo>
                  <a:cubicBezTo>
                    <a:pt x="2261" y="106"/>
                    <a:pt x="1987" y="1"/>
                    <a:pt x="17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735100" y="3081800"/>
              <a:ext cx="67500" cy="59275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608" y="0"/>
                  </a:moveTo>
                  <a:cubicBezTo>
                    <a:pt x="1187" y="0"/>
                    <a:pt x="767" y="125"/>
                    <a:pt x="753" y="475"/>
                  </a:cubicBezTo>
                  <a:cubicBezTo>
                    <a:pt x="711" y="998"/>
                    <a:pt x="146" y="2065"/>
                    <a:pt x="0" y="2065"/>
                  </a:cubicBezTo>
                  <a:cubicBezTo>
                    <a:pt x="0" y="2065"/>
                    <a:pt x="1085" y="2370"/>
                    <a:pt x="1927" y="2370"/>
                  </a:cubicBezTo>
                  <a:cubicBezTo>
                    <a:pt x="2021" y="2370"/>
                    <a:pt x="2111" y="2367"/>
                    <a:pt x="2197" y="2358"/>
                  </a:cubicBezTo>
                  <a:cubicBezTo>
                    <a:pt x="2197" y="2358"/>
                    <a:pt x="2281" y="1542"/>
                    <a:pt x="2469" y="1354"/>
                  </a:cubicBezTo>
                  <a:cubicBezTo>
                    <a:pt x="2657" y="1165"/>
                    <a:pt x="2699" y="266"/>
                    <a:pt x="2239" y="98"/>
                  </a:cubicBezTo>
                  <a:cubicBezTo>
                    <a:pt x="2075" y="39"/>
                    <a:pt x="1841" y="0"/>
                    <a:pt x="16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799950" y="3092825"/>
              <a:ext cx="75350" cy="53175"/>
            </a:xfrm>
            <a:custGeom>
              <a:avLst/>
              <a:gdLst/>
              <a:ahLst/>
              <a:cxnLst/>
              <a:rect l="l" t="t" r="r" b="b"/>
              <a:pathLst>
                <a:path w="3014" h="2127" extrusionOk="0">
                  <a:moveTo>
                    <a:pt x="795" y="1"/>
                  </a:moveTo>
                  <a:cubicBezTo>
                    <a:pt x="713" y="1"/>
                    <a:pt x="648" y="12"/>
                    <a:pt x="607" y="34"/>
                  </a:cubicBezTo>
                  <a:cubicBezTo>
                    <a:pt x="419" y="118"/>
                    <a:pt x="356" y="557"/>
                    <a:pt x="210" y="934"/>
                  </a:cubicBezTo>
                  <a:cubicBezTo>
                    <a:pt x="105" y="1331"/>
                    <a:pt x="42" y="1729"/>
                    <a:pt x="1" y="2126"/>
                  </a:cubicBezTo>
                  <a:cubicBezTo>
                    <a:pt x="126" y="2085"/>
                    <a:pt x="586" y="1666"/>
                    <a:pt x="1256" y="1603"/>
                  </a:cubicBezTo>
                  <a:cubicBezTo>
                    <a:pt x="1821" y="1561"/>
                    <a:pt x="2365" y="1373"/>
                    <a:pt x="2825" y="1059"/>
                  </a:cubicBezTo>
                  <a:cubicBezTo>
                    <a:pt x="3014" y="892"/>
                    <a:pt x="2490" y="724"/>
                    <a:pt x="2009" y="411"/>
                  </a:cubicBezTo>
                  <a:cubicBezTo>
                    <a:pt x="1631" y="148"/>
                    <a:pt x="1098" y="1"/>
                    <a:pt x="79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711550" y="3080275"/>
              <a:ext cx="36925" cy="40300"/>
            </a:xfrm>
            <a:custGeom>
              <a:avLst/>
              <a:gdLst/>
              <a:ahLst/>
              <a:cxnLst/>
              <a:rect l="l" t="t" r="r" b="b"/>
              <a:pathLst>
                <a:path w="1477" h="1612" extrusionOk="0">
                  <a:moveTo>
                    <a:pt x="475" y="0"/>
                  </a:moveTo>
                  <a:cubicBezTo>
                    <a:pt x="393" y="0"/>
                    <a:pt x="323" y="16"/>
                    <a:pt x="272" y="55"/>
                  </a:cubicBezTo>
                  <a:cubicBezTo>
                    <a:pt x="0" y="285"/>
                    <a:pt x="984" y="1247"/>
                    <a:pt x="942" y="1561"/>
                  </a:cubicBezTo>
                  <a:cubicBezTo>
                    <a:pt x="940" y="1596"/>
                    <a:pt x="944" y="1611"/>
                    <a:pt x="955" y="1611"/>
                  </a:cubicBezTo>
                  <a:cubicBezTo>
                    <a:pt x="1037" y="1611"/>
                    <a:pt x="1477" y="585"/>
                    <a:pt x="1402" y="306"/>
                  </a:cubicBezTo>
                  <a:cubicBezTo>
                    <a:pt x="1402" y="306"/>
                    <a:pt x="833" y="0"/>
                    <a:pt x="47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571875" y="3002950"/>
              <a:ext cx="113025" cy="117625"/>
            </a:xfrm>
            <a:custGeom>
              <a:avLst/>
              <a:gdLst/>
              <a:ahLst/>
              <a:cxnLst/>
              <a:rect l="l" t="t" r="r" b="b"/>
              <a:pathLst>
                <a:path w="4521" h="4705" extrusionOk="0">
                  <a:moveTo>
                    <a:pt x="1396" y="0"/>
                  </a:moveTo>
                  <a:cubicBezTo>
                    <a:pt x="885" y="0"/>
                    <a:pt x="1" y="487"/>
                    <a:pt x="1" y="993"/>
                  </a:cubicBezTo>
                  <a:cubicBezTo>
                    <a:pt x="1" y="1516"/>
                    <a:pt x="754" y="1976"/>
                    <a:pt x="1005" y="2708"/>
                  </a:cubicBezTo>
                  <a:cubicBezTo>
                    <a:pt x="1246" y="3390"/>
                    <a:pt x="2561" y="4704"/>
                    <a:pt x="3057" y="4704"/>
                  </a:cubicBezTo>
                  <a:cubicBezTo>
                    <a:pt x="3079" y="4704"/>
                    <a:pt x="3100" y="4701"/>
                    <a:pt x="3118" y="4696"/>
                  </a:cubicBezTo>
                  <a:cubicBezTo>
                    <a:pt x="3558" y="4571"/>
                    <a:pt x="4520" y="3462"/>
                    <a:pt x="4437" y="3273"/>
                  </a:cubicBezTo>
                  <a:cubicBezTo>
                    <a:pt x="3914" y="3211"/>
                    <a:pt x="3453" y="2980"/>
                    <a:pt x="3077" y="2625"/>
                  </a:cubicBezTo>
                  <a:cubicBezTo>
                    <a:pt x="2449" y="2018"/>
                    <a:pt x="1989" y="93"/>
                    <a:pt x="1507" y="9"/>
                  </a:cubicBezTo>
                  <a:cubicBezTo>
                    <a:pt x="1473" y="3"/>
                    <a:pt x="1436" y="0"/>
                    <a:pt x="13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510150" y="2918025"/>
              <a:ext cx="94725" cy="104700"/>
            </a:xfrm>
            <a:custGeom>
              <a:avLst/>
              <a:gdLst/>
              <a:ahLst/>
              <a:cxnLst/>
              <a:rect l="l" t="t" r="r" b="b"/>
              <a:pathLst>
                <a:path w="3789" h="4188" extrusionOk="0">
                  <a:moveTo>
                    <a:pt x="1384" y="1"/>
                  </a:moveTo>
                  <a:cubicBezTo>
                    <a:pt x="1344" y="1"/>
                    <a:pt x="1302" y="6"/>
                    <a:pt x="1256" y="17"/>
                  </a:cubicBezTo>
                  <a:cubicBezTo>
                    <a:pt x="796" y="142"/>
                    <a:pt x="1" y="749"/>
                    <a:pt x="336" y="1230"/>
                  </a:cubicBezTo>
                  <a:cubicBezTo>
                    <a:pt x="670" y="1732"/>
                    <a:pt x="1445" y="2130"/>
                    <a:pt x="1570" y="3009"/>
                  </a:cubicBezTo>
                  <a:cubicBezTo>
                    <a:pt x="1667" y="3822"/>
                    <a:pt x="1925" y="4187"/>
                    <a:pt x="2195" y="4187"/>
                  </a:cubicBezTo>
                  <a:cubicBezTo>
                    <a:pt x="2217" y="4187"/>
                    <a:pt x="2239" y="4185"/>
                    <a:pt x="2261" y="4180"/>
                  </a:cubicBezTo>
                  <a:cubicBezTo>
                    <a:pt x="2554" y="4139"/>
                    <a:pt x="3662" y="3260"/>
                    <a:pt x="3662" y="3260"/>
                  </a:cubicBezTo>
                  <a:cubicBezTo>
                    <a:pt x="3662" y="3260"/>
                    <a:pt x="3788" y="2653"/>
                    <a:pt x="3307" y="2465"/>
                  </a:cubicBezTo>
                  <a:cubicBezTo>
                    <a:pt x="2846" y="2297"/>
                    <a:pt x="1989" y="1586"/>
                    <a:pt x="1926" y="958"/>
                  </a:cubicBezTo>
                  <a:cubicBezTo>
                    <a:pt x="1870" y="395"/>
                    <a:pt x="1729" y="1"/>
                    <a:pt x="138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476150" y="2846250"/>
              <a:ext cx="64375" cy="81100"/>
            </a:xfrm>
            <a:custGeom>
              <a:avLst/>
              <a:gdLst/>
              <a:ahLst/>
              <a:cxnLst/>
              <a:rect l="l" t="t" r="r" b="b"/>
              <a:pathLst>
                <a:path w="2575" h="3244" extrusionOk="0">
                  <a:moveTo>
                    <a:pt x="336" y="0"/>
                  </a:moveTo>
                  <a:cubicBezTo>
                    <a:pt x="64" y="0"/>
                    <a:pt x="1" y="858"/>
                    <a:pt x="336" y="1151"/>
                  </a:cubicBezTo>
                  <a:cubicBezTo>
                    <a:pt x="649" y="1423"/>
                    <a:pt x="1235" y="1590"/>
                    <a:pt x="1298" y="2218"/>
                  </a:cubicBezTo>
                  <a:cubicBezTo>
                    <a:pt x="1361" y="2846"/>
                    <a:pt x="1403" y="3097"/>
                    <a:pt x="1633" y="3243"/>
                  </a:cubicBezTo>
                  <a:cubicBezTo>
                    <a:pt x="1633" y="3243"/>
                    <a:pt x="2093" y="2741"/>
                    <a:pt x="2470" y="2678"/>
                  </a:cubicBezTo>
                  <a:cubicBezTo>
                    <a:pt x="2470" y="2678"/>
                    <a:pt x="2574" y="2218"/>
                    <a:pt x="2240" y="2072"/>
                  </a:cubicBezTo>
                  <a:cubicBezTo>
                    <a:pt x="1884" y="1946"/>
                    <a:pt x="1340" y="1465"/>
                    <a:pt x="1298" y="1025"/>
                  </a:cubicBezTo>
                  <a:cubicBezTo>
                    <a:pt x="1256" y="586"/>
                    <a:pt x="587" y="0"/>
                    <a:pt x="33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636225" y="2863375"/>
              <a:ext cx="121375" cy="218275"/>
            </a:xfrm>
            <a:custGeom>
              <a:avLst/>
              <a:gdLst/>
              <a:ahLst/>
              <a:cxnLst/>
              <a:rect l="l" t="t" r="r" b="b"/>
              <a:pathLst>
                <a:path w="4855" h="8731" extrusionOk="0">
                  <a:moveTo>
                    <a:pt x="1511" y="0"/>
                  </a:moveTo>
                  <a:cubicBezTo>
                    <a:pt x="1345" y="0"/>
                    <a:pt x="1161" y="59"/>
                    <a:pt x="963" y="194"/>
                  </a:cubicBezTo>
                  <a:cubicBezTo>
                    <a:pt x="0" y="884"/>
                    <a:pt x="816" y="2370"/>
                    <a:pt x="1214" y="3040"/>
                  </a:cubicBezTo>
                  <a:cubicBezTo>
                    <a:pt x="1591" y="3709"/>
                    <a:pt x="1967" y="5090"/>
                    <a:pt x="2051" y="6680"/>
                  </a:cubicBezTo>
                  <a:cubicBezTo>
                    <a:pt x="2114" y="8250"/>
                    <a:pt x="2281" y="8731"/>
                    <a:pt x="2281" y="8731"/>
                  </a:cubicBezTo>
                  <a:cubicBezTo>
                    <a:pt x="2328" y="8643"/>
                    <a:pt x="2489" y="8614"/>
                    <a:pt x="2706" y="8614"/>
                  </a:cubicBezTo>
                  <a:cubicBezTo>
                    <a:pt x="3136" y="8614"/>
                    <a:pt x="3784" y="8728"/>
                    <a:pt x="4188" y="8728"/>
                  </a:cubicBezTo>
                  <a:cubicBezTo>
                    <a:pt x="4313" y="8728"/>
                    <a:pt x="4414" y="8717"/>
                    <a:pt x="4478" y="8689"/>
                  </a:cubicBezTo>
                  <a:cubicBezTo>
                    <a:pt x="4855" y="8522"/>
                    <a:pt x="4081" y="7517"/>
                    <a:pt x="3599" y="6785"/>
                  </a:cubicBezTo>
                  <a:cubicBezTo>
                    <a:pt x="3118" y="6073"/>
                    <a:pt x="2260" y="2516"/>
                    <a:pt x="2407" y="1617"/>
                  </a:cubicBezTo>
                  <a:cubicBezTo>
                    <a:pt x="2540" y="915"/>
                    <a:pt x="2167" y="0"/>
                    <a:pt x="15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611650" y="2737450"/>
              <a:ext cx="72200" cy="133925"/>
            </a:xfrm>
            <a:custGeom>
              <a:avLst/>
              <a:gdLst/>
              <a:ahLst/>
              <a:cxnLst/>
              <a:rect l="l" t="t" r="r" b="b"/>
              <a:pathLst>
                <a:path w="2888" h="5357" extrusionOk="0">
                  <a:moveTo>
                    <a:pt x="1313" y="35"/>
                  </a:moveTo>
                  <a:cubicBezTo>
                    <a:pt x="1283" y="35"/>
                    <a:pt x="1250" y="37"/>
                    <a:pt x="1214" y="42"/>
                  </a:cubicBezTo>
                  <a:cubicBezTo>
                    <a:pt x="732" y="105"/>
                    <a:pt x="0" y="0"/>
                    <a:pt x="63" y="460"/>
                  </a:cubicBezTo>
                  <a:cubicBezTo>
                    <a:pt x="146" y="921"/>
                    <a:pt x="816" y="1611"/>
                    <a:pt x="879" y="2532"/>
                  </a:cubicBezTo>
                  <a:cubicBezTo>
                    <a:pt x="963" y="3452"/>
                    <a:pt x="1025" y="4938"/>
                    <a:pt x="1486" y="5356"/>
                  </a:cubicBezTo>
                  <a:cubicBezTo>
                    <a:pt x="1486" y="5356"/>
                    <a:pt x="1954" y="4971"/>
                    <a:pt x="2478" y="4971"/>
                  </a:cubicBezTo>
                  <a:cubicBezTo>
                    <a:pt x="2599" y="4971"/>
                    <a:pt x="2723" y="4991"/>
                    <a:pt x="2846" y="5043"/>
                  </a:cubicBezTo>
                  <a:cubicBezTo>
                    <a:pt x="2846" y="5043"/>
                    <a:pt x="2887" y="4185"/>
                    <a:pt x="2490" y="3745"/>
                  </a:cubicBezTo>
                  <a:cubicBezTo>
                    <a:pt x="2092" y="3306"/>
                    <a:pt x="1674" y="1946"/>
                    <a:pt x="1674" y="1130"/>
                  </a:cubicBezTo>
                  <a:cubicBezTo>
                    <a:pt x="1674" y="394"/>
                    <a:pt x="1692" y="35"/>
                    <a:pt x="1313" y="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594300" y="2598425"/>
              <a:ext cx="55550" cy="139150"/>
            </a:xfrm>
            <a:custGeom>
              <a:avLst/>
              <a:gdLst/>
              <a:ahLst/>
              <a:cxnLst/>
              <a:rect l="l" t="t" r="r" b="b"/>
              <a:pathLst>
                <a:path w="2222" h="5566" extrusionOk="0">
                  <a:moveTo>
                    <a:pt x="346" y="1"/>
                  </a:moveTo>
                  <a:cubicBezTo>
                    <a:pt x="89" y="1"/>
                    <a:pt x="0" y="586"/>
                    <a:pt x="192" y="1083"/>
                  </a:cubicBezTo>
                  <a:cubicBezTo>
                    <a:pt x="401" y="1627"/>
                    <a:pt x="171" y="2192"/>
                    <a:pt x="527" y="2862"/>
                  </a:cubicBezTo>
                  <a:cubicBezTo>
                    <a:pt x="861" y="3552"/>
                    <a:pt x="610" y="5122"/>
                    <a:pt x="778" y="5435"/>
                  </a:cubicBezTo>
                  <a:cubicBezTo>
                    <a:pt x="840" y="5533"/>
                    <a:pt x="999" y="5566"/>
                    <a:pt x="1181" y="5566"/>
                  </a:cubicBezTo>
                  <a:cubicBezTo>
                    <a:pt x="1547" y="5566"/>
                    <a:pt x="2012" y="5435"/>
                    <a:pt x="2012" y="5435"/>
                  </a:cubicBezTo>
                  <a:cubicBezTo>
                    <a:pt x="2221" y="5163"/>
                    <a:pt x="2221" y="4808"/>
                    <a:pt x="2012" y="4536"/>
                  </a:cubicBezTo>
                  <a:cubicBezTo>
                    <a:pt x="1677" y="4013"/>
                    <a:pt x="1489" y="3385"/>
                    <a:pt x="1489" y="2757"/>
                  </a:cubicBezTo>
                  <a:cubicBezTo>
                    <a:pt x="1489" y="2192"/>
                    <a:pt x="1175" y="1711"/>
                    <a:pt x="1029" y="1397"/>
                  </a:cubicBezTo>
                  <a:cubicBezTo>
                    <a:pt x="903" y="1104"/>
                    <a:pt x="757" y="121"/>
                    <a:pt x="422" y="16"/>
                  </a:cubicBezTo>
                  <a:cubicBezTo>
                    <a:pt x="395" y="6"/>
                    <a:pt x="370" y="1"/>
                    <a:pt x="3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724100" y="2858100"/>
              <a:ext cx="78500" cy="221400"/>
            </a:xfrm>
            <a:custGeom>
              <a:avLst/>
              <a:gdLst/>
              <a:ahLst/>
              <a:cxnLst/>
              <a:rect l="l" t="t" r="r" b="b"/>
              <a:pathLst>
                <a:path w="3140" h="8856" extrusionOk="0">
                  <a:moveTo>
                    <a:pt x="1172" y="0"/>
                  </a:moveTo>
                  <a:cubicBezTo>
                    <a:pt x="1091" y="0"/>
                    <a:pt x="1001" y="9"/>
                    <a:pt x="900" y="28"/>
                  </a:cubicBezTo>
                  <a:cubicBezTo>
                    <a:pt x="126" y="154"/>
                    <a:pt x="1" y="886"/>
                    <a:pt x="210" y="1451"/>
                  </a:cubicBezTo>
                  <a:cubicBezTo>
                    <a:pt x="586" y="2769"/>
                    <a:pt x="796" y="4129"/>
                    <a:pt x="796" y="5489"/>
                  </a:cubicBezTo>
                  <a:cubicBezTo>
                    <a:pt x="754" y="6933"/>
                    <a:pt x="1047" y="8502"/>
                    <a:pt x="1382" y="8753"/>
                  </a:cubicBezTo>
                  <a:cubicBezTo>
                    <a:pt x="1486" y="8830"/>
                    <a:pt x="1670" y="8856"/>
                    <a:pt x="1868" y="8856"/>
                  </a:cubicBezTo>
                  <a:cubicBezTo>
                    <a:pt x="2265" y="8856"/>
                    <a:pt x="2721" y="8753"/>
                    <a:pt x="2721" y="8753"/>
                  </a:cubicBezTo>
                  <a:cubicBezTo>
                    <a:pt x="2721" y="8753"/>
                    <a:pt x="3139" y="8168"/>
                    <a:pt x="2721" y="7665"/>
                  </a:cubicBezTo>
                  <a:cubicBezTo>
                    <a:pt x="2302" y="7184"/>
                    <a:pt x="2051" y="5594"/>
                    <a:pt x="2051" y="4757"/>
                  </a:cubicBezTo>
                  <a:cubicBezTo>
                    <a:pt x="2051" y="3920"/>
                    <a:pt x="2281" y="1137"/>
                    <a:pt x="2051" y="740"/>
                  </a:cubicBezTo>
                  <a:cubicBezTo>
                    <a:pt x="1851" y="394"/>
                    <a:pt x="1714" y="0"/>
                    <a:pt x="11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711775" y="2706025"/>
              <a:ext cx="65700" cy="153350"/>
            </a:xfrm>
            <a:custGeom>
              <a:avLst/>
              <a:gdLst/>
              <a:ahLst/>
              <a:cxnLst/>
              <a:rect l="l" t="t" r="r" b="b"/>
              <a:pathLst>
                <a:path w="2628" h="6134" extrusionOk="0">
                  <a:moveTo>
                    <a:pt x="842" y="0"/>
                  </a:moveTo>
                  <a:cubicBezTo>
                    <a:pt x="423" y="0"/>
                    <a:pt x="0" y="95"/>
                    <a:pt x="12" y="378"/>
                  </a:cubicBezTo>
                  <a:cubicBezTo>
                    <a:pt x="54" y="839"/>
                    <a:pt x="724" y="1801"/>
                    <a:pt x="598" y="2722"/>
                  </a:cubicBezTo>
                  <a:cubicBezTo>
                    <a:pt x="494" y="3642"/>
                    <a:pt x="159" y="5442"/>
                    <a:pt x="473" y="5965"/>
                  </a:cubicBezTo>
                  <a:cubicBezTo>
                    <a:pt x="542" y="6088"/>
                    <a:pt x="667" y="6133"/>
                    <a:pt x="821" y="6133"/>
                  </a:cubicBezTo>
                  <a:cubicBezTo>
                    <a:pt x="1256" y="6133"/>
                    <a:pt x="1915" y="5771"/>
                    <a:pt x="2154" y="5771"/>
                  </a:cubicBezTo>
                  <a:cubicBezTo>
                    <a:pt x="2189" y="5771"/>
                    <a:pt x="2216" y="5779"/>
                    <a:pt x="2230" y="5797"/>
                  </a:cubicBezTo>
                  <a:cubicBezTo>
                    <a:pt x="2230" y="5797"/>
                    <a:pt x="2628" y="4751"/>
                    <a:pt x="2230" y="4333"/>
                  </a:cubicBezTo>
                  <a:cubicBezTo>
                    <a:pt x="1833" y="3914"/>
                    <a:pt x="1665" y="2282"/>
                    <a:pt x="1749" y="1466"/>
                  </a:cubicBezTo>
                  <a:cubicBezTo>
                    <a:pt x="1812" y="629"/>
                    <a:pt x="1895" y="253"/>
                    <a:pt x="1561" y="106"/>
                  </a:cubicBezTo>
                  <a:cubicBezTo>
                    <a:pt x="1423" y="46"/>
                    <a:pt x="1134" y="0"/>
                    <a:pt x="8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712075" y="2536000"/>
              <a:ext cx="56000" cy="167450"/>
            </a:xfrm>
            <a:custGeom>
              <a:avLst/>
              <a:gdLst/>
              <a:ahLst/>
              <a:cxnLst/>
              <a:rect l="l" t="t" r="r" b="b"/>
              <a:pathLst>
                <a:path w="2240" h="6698" extrusionOk="0">
                  <a:moveTo>
                    <a:pt x="272" y="6593"/>
                  </a:moveTo>
                  <a:cubicBezTo>
                    <a:pt x="272" y="6593"/>
                    <a:pt x="272" y="6593"/>
                    <a:pt x="272" y="6593"/>
                  </a:cubicBezTo>
                  <a:cubicBezTo>
                    <a:pt x="272" y="6593"/>
                    <a:pt x="272" y="6593"/>
                    <a:pt x="272" y="6593"/>
                  </a:cubicBezTo>
                  <a:close/>
                  <a:moveTo>
                    <a:pt x="877" y="0"/>
                  </a:moveTo>
                  <a:cubicBezTo>
                    <a:pt x="644" y="0"/>
                    <a:pt x="276" y="589"/>
                    <a:pt x="377" y="1216"/>
                  </a:cubicBezTo>
                  <a:cubicBezTo>
                    <a:pt x="482" y="1865"/>
                    <a:pt x="105" y="2660"/>
                    <a:pt x="377" y="3539"/>
                  </a:cubicBezTo>
                  <a:cubicBezTo>
                    <a:pt x="628" y="4438"/>
                    <a:pt x="1" y="5819"/>
                    <a:pt x="272" y="6593"/>
                  </a:cubicBezTo>
                  <a:lnTo>
                    <a:pt x="272" y="6593"/>
                  </a:lnTo>
                  <a:cubicBezTo>
                    <a:pt x="282" y="6585"/>
                    <a:pt x="633" y="6453"/>
                    <a:pt x="1037" y="6453"/>
                  </a:cubicBezTo>
                  <a:cubicBezTo>
                    <a:pt x="1304" y="6453"/>
                    <a:pt x="1592" y="6510"/>
                    <a:pt x="1821" y="6698"/>
                  </a:cubicBezTo>
                  <a:cubicBezTo>
                    <a:pt x="1821" y="6698"/>
                    <a:pt x="2239" y="6300"/>
                    <a:pt x="1821" y="5568"/>
                  </a:cubicBezTo>
                  <a:cubicBezTo>
                    <a:pt x="1402" y="4857"/>
                    <a:pt x="1570" y="3371"/>
                    <a:pt x="1549" y="2869"/>
                  </a:cubicBezTo>
                  <a:cubicBezTo>
                    <a:pt x="1486" y="2367"/>
                    <a:pt x="1339" y="1886"/>
                    <a:pt x="1109" y="1425"/>
                  </a:cubicBezTo>
                  <a:cubicBezTo>
                    <a:pt x="963" y="1153"/>
                    <a:pt x="1130" y="65"/>
                    <a:pt x="900" y="2"/>
                  </a:cubicBezTo>
                  <a:cubicBezTo>
                    <a:pt x="893" y="1"/>
                    <a:pt x="885" y="0"/>
                    <a:pt x="8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796525" y="2878350"/>
              <a:ext cx="56800" cy="210775"/>
            </a:xfrm>
            <a:custGeom>
              <a:avLst/>
              <a:gdLst/>
              <a:ahLst/>
              <a:cxnLst/>
              <a:rect l="l" t="t" r="r" b="b"/>
              <a:pathLst>
                <a:path w="2272" h="8431" extrusionOk="0">
                  <a:moveTo>
                    <a:pt x="802" y="1"/>
                  </a:moveTo>
                  <a:cubicBezTo>
                    <a:pt x="347" y="1"/>
                    <a:pt x="1" y="276"/>
                    <a:pt x="138" y="892"/>
                  </a:cubicBezTo>
                  <a:cubicBezTo>
                    <a:pt x="326" y="1813"/>
                    <a:pt x="284" y="4512"/>
                    <a:pt x="242" y="5391"/>
                  </a:cubicBezTo>
                  <a:cubicBezTo>
                    <a:pt x="200" y="6290"/>
                    <a:pt x="75" y="7692"/>
                    <a:pt x="451" y="8132"/>
                  </a:cubicBezTo>
                  <a:cubicBezTo>
                    <a:pt x="660" y="8373"/>
                    <a:pt x="983" y="8430"/>
                    <a:pt x="1243" y="8430"/>
                  </a:cubicBezTo>
                  <a:cubicBezTo>
                    <a:pt x="1480" y="8430"/>
                    <a:pt x="1665" y="8383"/>
                    <a:pt x="1665" y="8383"/>
                  </a:cubicBezTo>
                  <a:cubicBezTo>
                    <a:pt x="1958" y="8048"/>
                    <a:pt x="2000" y="7588"/>
                    <a:pt x="1811" y="7190"/>
                  </a:cubicBezTo>
                  <a:cubicBezTo>
                    <a:pt x="1518" y="6437"/>
                    <a:pt x="1456" y="4428"/>
                    <a:pt x="1560" y="3675"/>
                  </a:cubicBezTo>
                  <a:cubicBezTo>
                    <a:pt x="1665" y="2943"/>
                    <a:pt x="2272" y="641"/>
                    <a:pt x="1560" y="223"/>
                  </a:cubicBezTo>
                  <a:cubicBezTo>
                    <a:pt x="1314" y="78"/>
                    <a:pt x="1043" y="1"/>
                    <a:pt x="80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4797325" y="2731350"/>
              <a:ext cx="54425" cy="141650"/>
            </a:xfrm>
            <a:custGeom>
              <a:avLst/>
              <a:gdLst/>
              <a:ahLst/>
              <a:cxnLst/>
              <a:rect l="l" t="t" r="r" b="b"/>
              <a:pathLst>
                <a:path w="2177" h="5666" extrusionOk="0">
                  <a:moveTo>
                    <a:pt x="934" y="1"/>
                  </a:moveTo>
                  <a:cubicBezTo>
                    <a:pt x="450" y="1"/>
                    <a:pt x="608" y="490"/>
                    <a:pt x="608" y="1102"/>
                  </a:cubicBezTo>
                  <a:cubicBezTo>
                    <a:pt x="608" y="1792"/>
                    <a:pt x="650" y="3634"/>
                    <a:pt x="315" y="4471"/>
                  </a:cubicBezTo>
                  <a:cubicBezTo>
                    <a:pt x="1" y="5308"/>
                    <a:pt x="189" y="5454"/>
                    <a:pt x="461" y="5600"/>
                  </a:cubicBezTo>
                  <a:cubicBezTo>
                    <a:pt x="552" y="5649"/>
                    <a:pt x="705" y="5666"/>
                    <a:pt x="870" y="5666"/>
                  </a:cubicBezTo>
                  <a:cubicBezTo>
                    <a:pt x="1198" y="5666"/>
                    <a:pt x="1570" y="5600"/>
                    <a:pt x="1570" y="5600"/>
                  </a:cubicBezTo>
                  <a:cubicBezTo>
                    <a:pt x="2031" y="5328"/>
                    <a:pt x="2177" y="4722"/>
                    <a:pt x="1884" y="4282"/>
                  </a:cubicBezTo>
                  <a:cubicBezTo>
                    <a:pt x="1445" y="3383"/>
                    <a:pt x="1738" y="1395"/>
                    <a:pt x="1884" y="851"/>
                  </a:cubicBezTo>
                  <a:cubicBezTo>
                    <a:pt x="2051" y="307"/>
                    <a:pt x="1758" y="139"/>
                    <a:pt x="1089" y="14"/>
                  </a:cubicBezTo>
                  <a:cubicBezTo>
                    <a:pt x="1031" y="5"/>
                    <a:pt x="980" y="1"/>
                    <a:pt x="9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4804125" y="2564825"/>
              <a:ext cx="50250" cy="167925"/>
            </a:xfrm>
            <a:custGeom>
              <a:avLst/>
              <a:gdLst/>
              <a:ahLst/>
              <a:cxnLst/>
              <a:rect l="l" t="t" r="r" b="b"/>
              <a:pathLst>
                <a:path w="2010" h="6717" extrusionOk="0">
                  <a:moveTo>
                    <a:pt x="817" y="0"/>
                  </a:moveTo>
                  <a:cubicBezTo>
                    <a:pt x="817" y="0"/>
                    <a:pt x="315" y="523"/>
                    <a:pt x="461" y="1088"/>
                  </a:cubicBezTo>
                  <a:cubicBezTo>
                    <a:pt x="608" y="1674"/>
                    <a:pt x="43" y="1946"/>
                    <a:pt x="294" y="2699"/>
                  </a:cubicBezTo>
                  <a:cubicBezTo>
                    <a:pt x="566" y="3453"/>
                    <a:pt x="461" y="4562"/>
                    <a:pt x="231" y="5650"/>
                  </a:cubicBezTo>
                  <a:cubicBezTo>
                    <a:pt x="1" y="6717"/>
                    <a:pt x="545" y="6507"/>
                    <a:pt x="1612" y="6570"/>
                  </a:cubicBezTo>
                  <a:cubicBezTo>
                    <a:pt x="1947" y="6277"/>
                    <a:pt x="2010" y="5775"/>
                    <a:pt x="1759" y="5419"/>
                  </a:cubicBezTo>
                  <a:cubicBezTo>
                    <a:pt x="1319" y="4771"/>
                    <a:pt x="1696" y="3746"/>
                    <a:pt x="1612" y="3139"/>
                  </a:cubicBezTo>
                  <a:cubicBezTo>
                    <a:pt x="1528" y="2532"/>
                    <a:pt x="1026" y="1632"/>
                    <a:pt x="1047" y="1214"/>
                  </a:cubicBezTo>
                  <a:cubicBezTo>
                    <a:pt x="1089" y="795"/>
                    <a:pt x="1005" y="377"/>
                    <a:pt x="8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4842325" y="2900275"/>
              <a:ext cx="85800" cy="208575"/>
            </a:xfrm>
            <a:custGeom>
              <a:avLst/>
              <a:gdLst/>
              <a:ahLst/>
              <a:cxnLst/>
              <a:rect l="l" t="t" r="r" b="b"/>
              <a:pathLst>
                <a:path w="3432" h="8343" extrusionOk="0">
                  <a:moveTo>
                    <a:pt x="1972" y="0"/>
                  </a:moveTo>
                  <a:cubicBezTo>
                    <a:pt x="1495" y="0"/>
                    <a:pt x="1360" y="506"/>
                    <a:pt x="1360" y="1564"/>
                  </a:cubicBezTo>
                  <a:cubicBezTo>
                    <a:pt x="1360" y="2924"/>
                    <a:pt x="1151" y="5246"/>
                    <a:pt x="837" y="5686"/>
                  </a:cubicBezTo>
                  <a:cubicBezTo>
                    <a:pt x="544" y="6125"/>
                    <a:pt x="0" y="7192"/>
                    <a:pt x="231" y="7694"/>
                  </a:cubicBezTo>
                  <a:cubicBezTo>
                    <a:pt x="482" y="8196"/>
                    <a:pt x="1172" y="8343"/>
                    <a:pt x="1172" y="8343"/>
                  </a:cubicBezTo>
                  <a:cubicBezTo>
                    <a:pt x="1172" y="8343"/>
                    <a:pt x="2051" y="8238"/>
                    <a:pt x="1988" y="6962"/>
                  </a:cubicBezTo>
                  <a:cubicBezTo>
                    <a:pt x="1925" y="5686"/>
                    <a:pt x="2260" y="2693"/>
                    <a:pt x="2511" y="2128"/>
                  </a:cubicBezTo>
                  <a:cubicBezTo>
                    <a:pt x="2783" y="1543"/>
                    <a:pt x="3432" y="559"/>
                    <a:pt x="2511" y="141"/>
                  </a:cubicBezTo>
                  <a:cubicBezTo>
                    <a:pt x="2296" y="48"/>
                    <a:pt x="2118" y="0"/>
                    <a:pt x="19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4882600" y="2788850"/>
              <a:ext cx="57575" cy="117050"/>
            </a:xfrm>
            <a:custGeom>
              <a:avLst/>
              <a:gdLst/>
              <a:ahLst/>
              <a:cxnLst/>
              <a:rect l="l" t="t" r="r" b="b"/>
              <a:pathLst>
                <a:path w="2303" h="4682" extrusionOk="0">
                  <a:moveTo>
                    <a:pt x="1102" y="1"/>
                  </a:moveTo>
                  <a:cubicBezTo>
                    <a:pt x="1021" y="1"/>
                    <a:pt x="969" y="53"/>
                    <a:pt x="963" y="183"/>
                  </a:cubicBezTo>
                  <a:cubicBezTo>
                    <a:pt x="942" y="664"/>
                    <a:pt x="1047" y="1292"/>
                    <a:pt x="586" y="1961"/>
                  </a:cubicBezTo>
                  <a:cubicBezTo>
                    <a:pt x="126" y="2610"/>
                    <a:pt x="0" y="4012"/>
                    <a:pt x="189" y="4221"/>
                  </a:cubicBezTo>
                  <a:cubicBezTo>
                    <a:pt x="377" y="4451"/>
                    <a:pt x="1465" y="4681"/>
                    <a:pt x="1465" y="4681"/>
                  </a:cubicBezTo>
                  <a:cubicBezTo>
                    <a:pt x="1465" y="4681"/>
                    <a:pt x="1800" y="4096"/>
                    <a:pt x="1612" y="3008"/>
                  </a:cubicBezTo>
                  <a:cubicBezTo>
                    <a:pt x="1423" y="1899"/>
                    <a:pt x="2302" y="999"/>
                    <a:pt x="1988" y="643"/>
                  </a:cubicBezTo>
                  <a:cubicBezTo>
                    <a:pt x="1744" y="383"/>
                    <a:pt x="1321" y="1"/>
                    <a:pt x="110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4908225" y="2668025"/>
              <a:ext cx="47625" cy="127500"/>
            </a:xfrm>
            <a:custGeom>
              <a:avLst/>
              <a:gdLst/>
              <a:ahLst/>
              <a:cxnLst/>
              <a:rect l="l" t="t" r="r" b="b"/>
              <a:pathLst>
                <a:path w="1905" h="5100" extrusionOk="0">
                  <a:moveTo>
                    <a:pt x="1197" y="0"/>
                  </a:moveTo>
                  <a:cubicBezTo>
                    <a:pt x="969" y="0"/>
                    <a:pt x="911" y="632"/>
                    <a:pt x="838" y="1019"/>
                  </a:cubicBezTo>
                  <a:cubicBezTo>
                    <a:pt x="775" y="1480"/>
                    <a:pt x="587" y="1626"/>
                    <a:pt x="649" y="1856"/>
                  </a:cubicBezTo>
                  <a:cubicBezTo>
                    <a:pt x="691" y="1961"/>
                    <a:pt x="775" y="2024"/>
                    <a:pt x="859" y="2087"/>
                  </a:cubicBezTo>
                  <a:cubicBezTo>
                    <a:pt x="848" y="2085"/>
                    <a:pt x="837" y="2085"/>
                    <a:pt x="827" y="2085"/>
                  </a:cubicBezTo>
                  <a:cubicBezTo>
                    <a:pt x="652" y="2085"/>
                    <a:pt x="505" y="2245"/>
                    <a:pt x="545" y="2442"/>
                  </a:cubicBezTo>
                  <a:cubicBezTo>
                    <a:pt x="566" y="2986"/>
                    <a:pt x="670" y="3488"/>
                    <a:pt x="335" y="4012"/>
                  </a:cubicBezTo>
                  <a:cubicBezTo>
                    <a:pt x="1" y="4535"/>
                    <a:pt x="482" y="4911"/>
                    <a:pt x="1026" y="5100"/>
                  </a:cubicBezTo>
                  <a:cubicBezTo>
                    <a:pt x="1026" y="5100"/>
                    <a:pt x="1486" y="4911"/>
                    <a:pt x="1361" y="4053"/>
                  </a:cubicBezTo>
                  <a:cubicBezTo>
                    <a:pt x="1214" y="3196"/>
                    <a:pt x="1905" y="2463"/>
                    <a:pt x="1612" y="2275"/>
                  </a:cubicBezTo>
                  <a:cubicBezTo>
                    <a:pt x="1570" y="2254"/>
                    <a:pt x="1528" y="2233"/>
                    <a:pt x="1486" y="2212"/>
                  </a:cubicBezTo>
                  <a:cubicBezTo>
                    <a:pt x="1570" y="2170"/>
                    <a:pt x="1633" y="2107"/>
                    <a:pt x="1675" y="2024"/>
                  </a:cubicBezTo>
                  <a:cubicBezTo>
                    <a:pt x="1675" y="1773"/>
                    <a:pt x="1654" y="1501"/>
                    <a:pt x="1570" y="1271"/>
                  </a:cubicBezTo>
                  <a:cubicBezTo>
                    <a:pt x="1444" y="768"/>
                    <a:pt x="1591" y="245"/>
                    <a:pt x="1298" y="36"/>
                  </a:cubicBezTo>
                  <a:cubicBezTo>
                    <a:pt x="1261" y="11"/>
                    <a:pt x="1227" y="0"/>
                    <a:pt x="11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34"/>
          <p:cNvSpPr/>
          <p:nvPr/>
        </p:nvSpPr>
        <p:spPr>
          <a:xfrm>
            <a:off x="7955395" y="592130"/>
            <a:ext cx="302532" cy="341377"/>
          </a:xfrm>
          <a:custGeom>
            <a:avLst/>
            <a:gdLst/>
            <a:ahLst/>
            <a:cxnLst/>
            <a:rect l="l" t="t" r="r" b="b"/>
            <a:pathLst>
              <a:path w="28676" h="32358" extrusionOk="0">
                <a:moveTo>
                  <a:pt x="10484" y="15899"/>
                </a:moveTo>
                <a:cubicBezTo>
                  <a:pt x="11981" y="16129"/>
                  <a:pt x="13736" y="17269"/>
                  <a:pt x="14997" y="16429"/>
                </a:cubicBezTo>
                <a:cubicBezTo>
                  <a:pt x="16251" y="15594"/>
                  <a:pt x="16061" y="13194"/>
                  <a:pt x="15262" y="11916"/>
                </a:cubicBezTo>
                <a:cubicBezTo>
                  <a:pt x="13364" y="8881"/>
                  <a:pt x="4136" y="9966"/>
                  <a:pt x="4643" y="13509"/>
                </a:cubicBezTo>
                <a:cubicBezTo>
                  <a:pt x="5555" y="19880"/>
                  <a:pt x="16600" y="20594"/>
                  <a:pt x="22961" y="19615"/>
                </a:cubicBezTo>
                <a:cubicBezTo>
                  <a:pt x="25091" y="19287"/>
                  <a:pt x="25492" y="15625"/>
                  <a:pt x="25085" y="13509"/>
                </a:cubicBezTo>
                <a:cubicBezTo>
                  <a:pt x="23912" y="7411"/>
                  <a:pt x="15621" y="3056"/>
                  <a:pt x="9422" y="3421"/>
                </a:cubicBezTo>
                <a:cubicBezTo>
                  <a:pt x="5393" y="3658"/>
                  <a:pt x="2461" y="8970"/>
                  <a:pt x="1989" y="12978"/>
                </a:cubicBezTo>
                <a:cubicBezTo>
                  <a:pt x="1258" y="19192"/>
                  <a:pt x="12312" y="23231"/>
                  <a:pt x="18448" y="22004"/>
                </a:cubicBezTo>
                <a:cubicBezTo>
                  <a:pt x="22405" y="21213"/>
                  <a:pt x="26003" y="18075"/>
                  <a:pt x="28005" y="14571"/>
                </a:cubicBezTo>
                <a:cubicBezTo>
                  <a:pt x="32218" y="7198"/>
                  <a:pt x="14795" y="-2267"/>
                  <a:pt x="6767" y="501"/>
                </a:cubicBezTo>
                <a:cubicBezTo>
                  <a:pt x="294" y="2732"/>
                  <a:pt x="-1800" y="14541"/>
                  <a:pt x="1723" y="20412"/>
                </a:cubicBezTo>
                <a:cubicBezTo>
                  <a:pt x="6062" y="27643"/>
                  <a:pt x="15601" y="31936"/>
                  <a:pt x="24023" y="32358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 es la Célula Osea</a:t>
            </a:r>
            <a:endParaRPr dirty="0"/>
          </a:p>
        </p:txBody>
      </p:sp>
      <p:sp>
        <p:nvSpPr>
          <p:cNvPr id="750" name="Google Shape;750;p35"/>
          <p:cNvSpPr txBox="1">
            <a:spLocks noGrp="1"/>
          </p:cNvSpPr>
          <p:nvPr>
            <p:ph type="subTitle" idx="1"/>
          </p:nvPr>
        </p:nvSpPr>
        <p:spPr>
          <a:xfrm>
            <a:off x="713250" y="1444712"/>
            <a:ext cx="4469861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3600" dirty="0">
                <a:solidFill>
                  <a:schemeClr val="accent1">
                    <a:lumMod val="75000"/>
                  </a:schemeClr>
                </a:solidFill>
              </a:rPr>
              <a:t>Se llama célula ósea a las distintas células que se encuentran y componen el tejido óseo</a:t>
            </a:r>
            <a:endParaRPr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1" name="Google Shape;751;p35"/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/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/>
          <p:cNvSpPr/>
          <p:nvPr/>
        </p:nvSpPr>
        <p:spPr>
          <a:xfrm>
            <a:off x="2460376" y="1274557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/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/>
          <p:cNvSpPr/>
          <p:nvPr/>
        </p:nvSpPr>
        <p:spPr>
          <a:xfrm rot="21364168" flipH="1">
            <a:off x="2617140" y="-329"/>
            <a:ext cx="2532948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/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/>
          <p:cNvSpPr/>
          <p:nvPr/>
        </p:nvSpPr>
        <p:spPr>
          <a:xfrm>
            <a:off x="996549" y="4552701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A2D81A-BC20-DF41-382E-B10A994EB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3" t="3422" r="5555" b="4150"/>
          <a:stretch/>
        </p:blipFill>
        <p:spPr bwMode="auto">
          <a:xfrm>
            <a:off x="5568831" y="647861"/>
            <a:ext cx="3465104" cy="39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0"/>
          <p:cNvSpPr txBox="1">
            <a:spLocks noGrp="1"/>
          </p:cNvSpPr>
          <p:nvPr>
            <p:ph type="title" idx="4294967295"/>
          </p:nvPr>
        </p:nvSpPr>
        <p:spPr>
          <a:xfrm>
            <a:off x="663526" y="4119532"/>
            <a:ext cx="2306192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Célula Osteoprogenitora</a:t>
            </a:r>
            <a:endParaRPr sz="1800" dirty="0"/>
          </a:p>
        </p:txBody>
      </p:sp>
      <p:sp>
        <p:nvSpPr>
          <p:cNvPr id="1116" name="Google Shape;1116;p50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Tipos de Céluas óseas</a:t>
            </a:r>
            <a:endParaRPr dirty="0"/>
          </a:p>
        </p:txBody>
      </p:sp>
      <p:sp>
        <p:nvSpPr>
          <p:cNvPr id="1117" name="Google Shape;1117;p50"/>
          <p:cNvSpPr/>
          <p:nvPr/>
        </p:nvSpPr>
        <p:spPr>
          <a:xfrm>
            <a:off x="-62" y="2305450"/>
            <a:ext cx="9144114" cy="380502"/>
          </a:xfrm>
          <a:custGeom>
            <a:avLst/>
            <a:gdLst/>
            <a:ahLst/>
            <a:cxnLst/>
            <a:rect l="l" t="t" r="r" b="b"/>
            <a:pathLst>
              <a:path w="205740" h="29949" extrusionOk="0">
                <a:moveTo>
                  <a:pt x="0" y="26719"/>
                </a:moveTo>
                <a:cubicBezTo>
                  <a:pt x="16434" y="6174"/>
                  <a:pt x="49466" y="-4549"/>
                  <a:pt x="74951" y="1985"/>
                </a:cubicBezTo>
                <a:cubicBezTo>
                  <a:pt x="95741" y="7316"/>
                  <a:pt x="112473" y="24256"/>
                  <a:pt x="133412" y="28967"/>
                </a:cubicBezTo>
                <a:cubicBezTo>
                  <a:pt x="145856" y="31767"/>
                  <a:pt x="159419" y="28083"/>
                  <a:pt x="171262" y="23346"/>
                </a:cubicBezTo>
                <a:cubicBezTo>
                  <a:pt x="179185" y="20177"/>
                  <a:pt x="187526" y="18175"/>
                  <a:pt x="195621" y="15476"/>
                </a:cubicBezTo>
                <a:cubicBezTo>
                  <a:pt x="199033" y="14338"/>
                  <a:pt x="204130" y="14945"/>
                  <a:pt x="205740" y="1172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135" name="Google Shape;1135;p50"/>
          <p:cNvSpPr txBox="1">
            <a:spLocks noGrp="1"/>
          </p:cNvSpPr>
          <p:nvPr>
            <p:ph type="title" idx="4294967295"/>
          </p:nvPr>
        </p:nvSpPr>
        <p:spPr>
          <a:xfrm>
            <a:off x="2964927" y="3906970"/>
            <a:ext cx="19293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>
                    <a:lumMod val="75000"/>
                  </a:schemeClr>
                </a:solidFill>
              </a:rPr>
              <a:t>Osteocitos</a:t>
            </a:r>
            <a:endParaRPr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37" name="Google Shape;1137;p50"/>
          <p:cNvSpPr txBox="1">
            <a:spLocks noGrp="1"/>
          </p:cNvSpPr>
          <p:nvPr>
            <p:ph type="title" idx="4294967295"/>
          </p:nvPr>
        </p:nvSpPr>
        <p:spPr>
          <a:xfrm>
            <a:off x="4060392" y="4242697"/>
            <a:ext cx="19293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2060"/>
                </a:solidFill>
              </a:rPr>
              <a:t>Osteoblastos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1139" name="Google Shape;1139;p50"/>
          <p:cNvSpPr txBox="1">
            <a:spLocks noGrp="1"/>
          </p:cNvSpPr>
          <p:nvPr>
            <p:ph type="title" idx="4294967295"/>
          </p:nvPr>
        </p:nvSpPr>
        <p:spPr>
          <a:xfrm>
            <a:off x="5340250" y="4565327"/>
            <a:ext cx="19293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B050"/>
                </a:solidFill>
              </a:rPr>
              <a:t>Osteoclastos</a:t>
            </a:r>
            <a:endParaRPr sz="2000" dirty="0">
              <a:solidFill>
                <a:srgbClr val="00B050"/>
              </a:solidFill>
            </a:endParaRPr>
          </a:p>
        </p:txBody>
      </p:sp>
      <p:sp>
        <p:nvSpPr>
          <p:cNvPr id="1140" name="Google Shape;1140;p50"/>
          <p:cNvSpPr/>
          <p:nvPr/>
        </p:nvSpPr>
        <p:spPr>
          <a:xfrm>
            <a:off x="763200" y="965500"/>
            <a:ext cx="1874559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141" name="Google Shape;1141;p50"/>
          <p:cNvSpPr/>
          <p:nvPr/>
        </p:nvSpPr>
        <p:spPr>
          <a:xfrm>
            <a:off x="5340250" y="320607"/>
            <a:ext cx="3059075" cy="841150"/>
          </a:xfrm>
          <a:custGeom>
            <a:avLst/>
            <a:gdLst/>
            <a:ahLst/>
            <a:cxnLst/>
            <a:rect l="l" t="t" r="r" b="b"/>
            <a:pathLst>
              <a:path w="122363" h="33646" extrusionOk="0">
                <a:moveTo>
                  <a:pt x="122170" y="33646"/>
                </a:moveTo>
                <a:cubicBezTo>
                  <a:pt x="122944" y="24342"/>
                  <a:pt x="118251" y="13442"/>
                  <a:pt x="110552" y="8162"/>
                </a:cubicBezTo>
                <a:cubicBezTo>
                  <a:pt x="96827" y="-1249"/>
                  <a:pt x="77577" y="-811"/>
                  <a:pt x="61085" y="1417"/>
                </a:cubicBezTo>
                <a:cubicBezTo>
                  <a:pt x="54350" y="2327"/>
                  <a:pt x="46595" y="6913"/>
                  <a:pt x="44596" y="13409"/>
                </a:cubicBezTo>
                <a:cubicBezTo>
                  <a:pt x="43677" y="16394"/>
                  <a:pt x="48008" y="23112"/>
                  <a:pt x="50217" y="20904"/>
                </a:cubicBezTo>
                <a:cubicBezTo>
                  <a:pt x="51396" y="19726"/>
                  <a:pt x="50318" y="17162"/>
                  <a:pt x="49093" y="16032"/>
                </a:cubicBezTo>
                <a:cubicBezTo>
                  <a:pt x="36868" y="4748"/>
                  <a:pt x="0" y="8389"/>
                  <a:pt x="0" y="2502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142" name="Google Shape;1142;p50"/>
          <p:cNvSpPr/>
          <p:nvPr/>
        </p:nvSpPr>
        <p:spPr>
          <a:xfrm>
            <a:off x="1172017" y="-86335"/>
            <a:ext cx="651100" cy="540700"/>
          </a:xfrm>
          <a:custGeom>
            <a:avLst/>
            <a:gdLst/>
            <a:ahLst/>
            <a:cxnLst/>
            <a:rect l="l" t="t" r="r" b="b"/>
            <a:pathLst>
              <a:path w="26044" h="21628" extrusionOk="0">
                <a:moveTo>
                  <a:pt x="17050" y="0"/>
                </a:moveTo>
                <a:cubicBezTo>
                  <a:pt x="12047" y="5719"/>
                  <a:pt x="1811" y="14303"/>
                  <a:pt x="6557" y="20237"/>
                </a:cubicBezTo>
                <a:cubicBezTo>
                  <a:pt x="10568" y="25251"/>
                  <a:pt x="21602" y="15033"/>
                  <a:pt x="21922" y="8620"/>
                </a:cubicBezTo>
                <a:cubicBezTo>
                  <a:pt x="22066" y="5726"/>
                  <a:pt x="16200" y="7495"/>
                  <a:pt x="13303" y="7495"/>
                </a:cubicBezTo>
                <a:cubicBezTo>
                  <a:pt x="12047" y="7495"/>
                  <a:pt x="9555" y="6614"/>
                  <a:pt x="9555" y="7870"/>
                </a:cubicBezTo>
                <a:cubicBezTo>
                  <a:pt x="9555" y="11279"/>
                  <a:pt x="22084" y="8782"/>
                  <a:pt x="19673" y="6371"/>
                </a:cubicBezTo>
                <a:cubicBezTo>
                  <a:pt x="16315" y="3013"/>
                  <a:pt x="10014" y="5497"/>
                  <a:pt x="5433" y="6746"/>
                </a:cubicBezTo>
                <a:cubicBezTo>
                  <a:pt x="3527" y="7266"/>
                  <a:pt x="-981" y="8885"/>
                  <a:pt x="561" y="10119"/>
                </a:cubicBezTo>
                <a:cubicBezTo>
                  <a:pt x="2088" y="11341"/>
                  <a:pt x="6130" y="9424"/>
                  <a:pt x="5808" y="7495"/>
                </a:cubicBezTo>
                <a:cubicBezTo>
                  <a:pt x="5497" y="5630"/>
                  <a:pt x="-1044" y="5311"/>
                  <a:pt x="186" y="6746"/>
                </a:cubicBezTo>
                <a:cubicBezTo>
                  <a:pt x="2690" y="9668"/>
                  <a:pt x="7586" y="9177"/>
                  <a:pt x="11429" y="9369"/>
                </a:cubicBezTo>
                <a:cubicBezTo>
                  <a:pt x="13317" y="9463"/>
                  <a:pt x="17896" y="10310"/>
                  <a:pt x="17050" y="8620"/>
                </a:cubicBezTo>
                <a:cubicBezTo>
                  <a:pt x="16359" y="7238"/>
                  <a:pt x="14094" y="7376"/>
                  <a:pt x="12553" y="7495"/>
                </a:cubicBezTo>
                <a:cubicBezTo>
                  <a:pt x="10757" y="7633"/>
                  <a:pt x="8508" y="10526"/>
                  <a:pt x="9555" y="11992"/>
                </a:cubicBezTo>
                <a:cubicBezTo>
                  <a:pt x="10798" y="13732"/>
                  <a:pt x="14256" y="14078"/>
                  <a:pt x="15926" y="12742"/>
                </a:cubicBezTo>
                <a:cubicBezTo>
                  <a:pt x="18631" y="10578"/>
                  <a:pt x="9439" y="6323"/>
                  <a:pt x="6557" y="8245"/>
                </a:cubicBezTo>
                <a:cubicBezTo>
                  <a:pt x="4944" y="9321"/>
                  <a:pt x="4587" y="11985"/>
                  <a:pt x="5058" y="13866"/>
                </a:cubicBezTo>
                <a:cubicBezTo>
                  <a:pt x="5558" y="15865"/>
                  <a:pt x="9029" y="15745"/>
                  <a:pt x="11054" y="15365"/>
                </a:cubicBezTo>
                <a:cubicBezTo>
                  <a:pt x="13510" y="14905"/>
                  <a:pt x="15551" y="12867"/>
                  <a:pt x="17050" y="10868"/>
                </a:cubicBezTo>
                <a:cubicBezTo>
                  <a:pt x="17425" y="10368"/>
                  <a:pt x="15367" y="9090"/>
                  <a:pt x="15926" y="9369"/>
                </a:cubicBezTo>
                <a:cubicBezTo>
                  <a:pt x="19490" y="11152"/>
                  <a:pt x="22480" y="4782"/>
                  <a:pt x="26044" y="299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2050" name="Picture 2" descr="Estructuras y clasificación del hueso">
            <a:extLst>
              <a:ext uri="{FF2B5EF4-FFF2-40B4-BE49-F238E27FC236}">
                <a16:creationId xmlns:a16="http://schemas.microsoft.com/office/drawing/2014/main" id="{3EA66F6E-3C35-0E31-81F3-A99AD723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59" y="925380"/>
            <a:ext cx="4029267" cy="29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>
          <a:extLst>
            <a:ext uri="{FF2B5EF4-FFF2-40B4-BE49-F238E27FC236}">
              <a16:creationId xmlns:a16="http://schemas.microsoft.com/office/drawing/2014/main" id="{526C7D5F-0C69-5087-6E4F-40FB1F169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37">
            <a:extLst>
              <a:ext uri="{FF2B5EF4-FFF2-40B4-BE49-F238E27FC236}">
                <a16:creationId xmlns:a16="http://schemas.microsoft.com/office/drawing/2014/main" id="{5A8FFE87-665B-5B80-B46D-069E3B7FCD49}"/>
              </a:ext>
            </a:extLst>
          </p:cNvPr>
          <p:cNvGrpSpPr/>
          <p:nvPr/>
        </p:nvGrpSpPr>
        <p:grpSpPr>
          <a:xfrm rot="-5400000">
            <a:off x="2934830" y="-1555266"/>
            <a:ext cx="2810344" cy="6226986"/>
            <a:chOff x="5442764" y="580171"/>
            <a:chExt cx="1841191" cy="4214116"/>
          </a:xfrm>
        </p:grpSpPr>
        <p:sp>
          <p:nvSpPr>
            <p:cNvPr id="788" name="Google Shape;788;p37">
              <a:extLst>
                <a:ext uri="{FF2B5EF4-FFF2-40B4-BE49-F238E27FC236}">
                  <a16:creationId xmlns:a16="http://schemas.microsoft.com/office/drawing/2014/main" id="{BA57D11E-1AEE-5F3A-9069-B9D8D3EAF826}"/>
                </a:ext>
              </a:extLst>
            </p:cNvPr>
            <p:cNvSpPr/>
            <p:nvPr/>
          </p:nvSpPr>
          <p:spPr>
            <a:xfrm rot="5400000">
              <a:off x="4279354" y="1743581"/>
              <a:ext cx="4168011" cy="1841191"/>
            </a:xfrm>
            <a:custGeom>
              <a:avLst/>
              <a:gdLst/>
              <a:ahLst/>
              <a:cxnLst/>
              <a:rect l="l" t="t" r="r" b="b"/>
              <a:pathLst>
                <a:path w="107078" h="47301" extrusionOk="0">
                  <a:moveTo>
                    <a:pt x="1" y="0"/>
                  </a:moveTo>
                  <a:lnTo>
                    <a:pt x="1" y="31023"/>
                  </a:lnTo>
                  <a:lnTo>
                    <a:pt x="2636" y="35459"/>
                  </a:lnTo>
                  <a:cubicBezTo>
                    <a:pt x="2636" y="35459"/>
                    <a:pt x="2432" y="34847"/>
                    <a:pt x="3299" y="34847"/>
                  </a:cubicBezTo>
                  <a:cubicBezTo>
                    <a:pt x="3877" y="34847"/>
                    <a:pt x="4931" y="35119"/>
                    <a:pt x="6839" y="36026"/>
                  </a:cubicBezTo>
                  <a:cubicBezTo>
                    <a:pt x="11542" y="38294"/>
                    <a:pt x="15745" y="40563"/>
                    <a:pt x="15745" y="40563"/>
                  </a:cubicBezTo>
                  <a:lnTo>
                    <a:pt x="23551" y="41096"/>
                  </a:lnTo>
                  <a:cubicBezTo>
                    <a:pt x="23495" y="41052"/>
                    <a:pt x="23488" y="41037"/>
                    <a:pt x="23503" y="41037"/>
                  </a:cubicBezTo>
                  <a:cubicBezTo>
                    <a:pt x="23533" y="41037"/>
                    <a:pt x="23651" y="41096"/>
                    <a:pt x="23651" y="41096"/>
                  </a:cubicBezTo>
                  <a:lnTo>
                    <a:pt x="23551" y="41096"/>
                  </a:lnTo>
                  <a:cubicBezTo>
                    <a:pt x="23718" y="41230"/>
                    <a:pt x="24385" y="41630"/>
                    <a:pt x="26253" y="42798"/>
                  </a:cubicBezTo>
                  <a:lnTo>
                    <a:pt x="29922" y="45066"/>
                  </a:lnTo>
                  <a:lnTo>
                    <a:pt x="36227" y="45066"/>
                  </a:lnTo>
                  <a:lnTo>
                    <a:pt x="40430" y="46167"/>
                  </a:lnTo>
                  <a:lnTo>
                    <a:pt x="43499" y="47067"/>
                  </a:lnTo>
                  <a:lnTo>
                    <a:pt x="47735" y="46233"/>
                  </a:lnTo>
                  <a:lnTo>
                    <a:pt x="47768" y="46167"/>
                  </a:lnTo>
                  <a:lnTo>
                    <a:pt x="47768" y="46233"/>
                  </a:lnTo>
                  <a:lnTo>
                    <a:pt x="47902" y="46167"/>
                  </a:lnTo>
                  <a:lnTo>
                    <a:pt x="56375" y="47301"/>
                  </a:lnTo>
                  <a:lnTo>
                    <a:pt x="70451" y="41096"/>
                  </a:lnTo>
                  <a:lnTo>
                    <a:pt x="78891" y="41096"/>
                  </a:lnTo>
                  <a:lnTo>
                    <a:pt x="85228" y="39962"/>
                  </a:lnTo>
                  <a:lnTo>
                    <a:pt x="88064" y="36593"/>
                  </a:lnTo>
                  <a:lnTo>
                    <a:pt x="94402" y="37160"/>
                  </a:lnTo>
                  <a:lnTo>
                    <a:pt x="100039" y="37761"/>
                  </a:lnTo>
                  <a:lnTo>
                    <a:pt x="101440" y="36627"/>
                  </a:lnTo>
                  <a:lnTo>
                    <a:pt x="107077" y="36627"/>
                  </a:lnTo>
                  <a:lnTo>
                    <a:pt x="107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47625" dir="294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>
              <a:extLst>
                <a:ext uri="{FF2B5EF4-FFF2-40B4-BE49-F238E27FC236}">
                  <a16:creationId xmlns:a16="http://schemas.microsoft.com/office/drawing/2014/main" id="{04518C2D-7F29-3BE8-5C59-8B4B7825C36B}"/>
                </a:ext>
              </a:extLst>
            </p:cNvPr>
            <p:cNvSpPr/>
            <p:nvPr/>
          </p:nvSpPr>
          <p:spPr>
            <a:xfrm rot="5400000">
              <a:off x="4594900" y="2390843"/>
              <a:ext cx="4171904" cy="634984"/>
            </a:xfrm>
            <a:custGeom>
              <a:avLst/>
              <a:gdLst/>
              <a:ahLst/>
              <a:cxnLst/>
              <a:rect l="l" t="t" r="r" b="b"/>
              <a:pathLst>
                <a:path w="107178" h="16313" extrusionOk="0">
                  <a:moveTo>
                    <a:pt x="1" y="1"/>
                  </a:moveTo>
                  <a:lnTo>
                    <a:pt x="1035" y="6205"/>
                  </a:lnTo>
                  <a:lnTo>
                    <a:pt x="1669" y="6572"/>
                  </a:lnTo>
                  <a:lnTo>
                    <a:pt x="3237" y="6572"/>
                  </a:lnTo>
                  <a:cubicBezTo>
                    <a:pt x="3237" y="6572"/>
                    <a:pt x="3770" y="6572"/>
                    <a:pt x="6405" y="7173"/>
                  </a:cubicBezTo>
                  <a:cubicBezTo>
                    <a:pt x="9041" y="7740"/>
                    <a:pt x="6405" y="7740"/>
                    <a:pt x="6405" y="7740"/>
                  </a:cubicBezTo>
                  <a:cubicBezTo>
                    <a:pt x="6405" y="7740"/>
                    <a:pt x="7506" y="8874"/>
                    <a:pt x="8007" y="8874"/>
                  </a:cubicBezTo>
                  <a:cubicBezTo>
                    <a:pt x="8507" y="8874"/>
                    <a:pt x="9041" y="8307"/>
                    <a:pt x="9041" y="8307"/>
                  </a:cubicBezTo>
                  <a:lnTo>
                    <a:pt x="16379" y="10542"/>
                  </a:lnTo>
                  <a:lnTo>
                    <a:pt x="17413" y="10542"/>
                  </a:lnTo>
                  <a:lnTo>
                    <a:pt x="19014" y="11142"/>
                  </a:lnTo>
                  <a:lnTo>
                    <a:pt x="21616" y="11142"/>
                  </a:lnTo>
                  <a:lnTo>
                    <a:pt x="21616" y="11709"/>
                  </a:lnTo>
                  <a:lnTo>
                    <a:pt x="22684" y="12310"/>
                  </a:lnTo>
                  <a:lnTo>
                    <a:pt x="24252" y="12310"/>
                  </a:lnTo>
                  <a:lnTo>
                    <a:pt x="30022" y="14011"/>
                  </a:lnTo>
                  <a:lnTo>
                    <a:pt x="32091" y="14578"/>
                  </a:lnTo>
                  <a:lnTo>
                    <a:pt x="35827" y="14578"/>
                  </a:lnTo>
                  <a:lnTo>
                    <a:pt x="42098" y="16313"/>
                  </a:lnTo>
                  <a:lnTo>
                    <a:pt x="42898" y="16079"/>
                  </a:lnTo>
                  <a:lnTo>
                    <a:pt x="44066" y="15912"/>
                  </a:lnTo>
                  <a:lnTo>
                    <a:pt x="45767" y="16313"/>
                  </a:lnTo>
                  <a:lnTo>
                    <a:pt x="47868" y="15712"/>
                  </a:lnTo>
                  <a:lnTo>
                    <a:pt x="48903" y="16313"/>
                  </a:lnTo>
                  <a:lnTo>
                    <a:pt x="56241" y="16313"/>
                  </a:lnTo>
                  <a:lnTo>
                    <a:pt x="57542" y="16012"/>
                  </a:lnTo>
                  <a:lnTo>
                    <a:pt x="59076" y="15679"/>
                  </a:lnTo>
                  <a:lnTo>
                    <a:pt x="60711" y="14411"/>
                  </a:lnTo>
                  <a:lnTo>
                    <a:pt x="62512" y="14645"/>
                  </a:lnTo>
                  <a:lnTo>
                    <a:pt x="63046" y="14044"/>
                  </a:lnTo>
                  <a:lnTo>
                    <a:pt x="65681" y="12677"/>
                  </a:lnTo>
                  <a:lnTo>
                    <a:pt x="70418" y="11209"/>
                  </a:lnTo>
                  <a:lnTo>
                    <a:pt x="72019" y="11209"/>
                  </a:lnTo>
                  <a:cubicBezTo>
                    <a:pt x="72019" y="11209"/>
                    <a:pt x="72519" y="11209"/>
                    <a:pt x="73053" y="10642"/>
                  </a:cubicBezTo>
                  <a:cubicBezTo>
                    <a:pt x="73231" y="10442"/>
                    <a:pt x="73465" y="10375"/>
                    <a:pt x="73697" y="10375"/>
                  </a:cubicBezTo>
                  <a:cubicBezTo>
                    <a:pt x="74161" y="10375"/>
                    <a:pt x="74621" y="10642"/>
                    <a:pt x="74621" y="10642"/>
                  </a:cubicBezTo>
                  <a:lnTo>
                    <a:pt x="77790" y="11209"/>
                  </a:lnTo>
                  <a:lnTo>
                    <a:pt x="79658" y="9975"/>
                  </a:lnTo>
                  <a:lnTo>
                    <a:pt x="81793" y="9975"/>
                  </a:lnTo>
                  <a:lnTo>
                    <a:pt x="83360" y="9541"/>
                  </a:lnTo>
                  <a:lnTo>
                    <a:pt x="84595" y="8974"/>
                  </a:lnTo>
                  <a:lnTo>
                    <a:pt x="86696" y="8374"/>
                  </a:lnTo>
                  <a:lnTo>
                    <a:pt x="87730" y="7806"/>
                  </a:lnTo>
                  <a:lnTo>
                    <a:pt x="94568" y="7806"/>
                  </a:lnTo>
                  <a:lnTo>
                    <a:pt x="95603" y="7206"/>
                  </a:lnTo>
                  <a:lnTo>
                    <a:pt x="100840" y="7206"/>
                  </a:lnTo>
                  <a:lnTo>
                    <a:pt x="101407" y="6072"/>
                  </a:lnTo>
                  <a:lnTo>
                    <a:pt x="105610" y="6072"/>
                  </a:lnTo>
                  <a:lnTo>
                    <a:pt x="107178" y="5505"/>
                  </a:lnTo>
                  <a:lnTo>
                    <a:pt x="104576" y="4371"/>
                  </a:lnTo>
                  <a:lnTo>
                    <a:pt x="103508" y="3804"/>
                  </a:lnTo>
                  <a:lnTo>
                    <a:pt x="102474" y="3804"/>
                  </a:lnTo>
                  <a:cubicBezTo>
                    <a:pt x="102474" y="3804"/>
                    <a:pt x="101555" y="4308"/>
                    <a:pt x="100468" y="4308"/>
                  </a:cubicBezTo>
                  <a:cubicBezTo>
                    <a:pt x="99924" y="4308"/>
                    <a:pt x="99339" y="4182"/>
                    <a:pt x="98805" y="3804"/>
                  </a:cubicBezTo>
                  <a:cubicBezTo>
                    <a:pt x="98491" y="3577"/>
                    <a:pt x="98262" y="3486"/>
                    <a:pt x="98095" y="3486"/>
                  </a:cubicBezTo>
                  <a:cubicBezTo>
                    <a:pt x="97429" y="3486"/>
                    <a:pt x="97771" y="4938"/>
                    <a:pt x="97771" y="4938"/>
                  </a:cubicBezTo>
                  <a:lnTo>
                    <a:pt x="92500" y="4938"/>
                  </a:lnTo>
                  <a:lnTo>
                    <a:pt x="89898" y="4337"/>
                  </a:lnTo>
                  <a:cubicBezTo>
                    <a:pt x="89397" y="4236"/>
                    <a:pt x="89010" y="4195"/>
                    <a:pt x="88712" y="4195"/>
                  </a:cubicBezTo>
                  <a:cubicBezTo>
                    <a:pt x="87447" y="4195"/>
                    <a:pt x="87797" y="4938"/>
                    <a:pt x="87797" y="4938"/>
                  </a:cubicBezTo>
                  <a:lnTo>
                    <a:pt x="86229" y="6039"/>
                  </a:lnTo>
                  <a:lnTo>
                    <a:pt x="84628" y="6039"/>
                  </a:lnTo>
                  <a:cubicBezTo>
                    <a:pt x="84094" y="6039"/>
                    <a:pt x="84094" y="6639"/>
                    <a:pt x="84094" y="6639"/>
                  </a:cubicBezTo>
                  <a:lnTo>
                    <a:pt x="82527" y="7740"/>
                  </a:lnTo>
                  <a:cubicBezTo>
                    <a:pt x="82527" y="7740"/>
                    <a:pt x="81459" y="7173"/>
                    <a:pt x="80925" y="7173"/>
                  </a:cubicBezTo>
                  <a:lnTo>
                    <a:pt x="79891" y="7173"/>
                  </a:lnTo>
                  <a:lnTo>
                    <a:pt x="77790" y="8307"/>
                  </a:lnTo>
                  <a:lnTo>
                    <a:pt x="76222" y="8874"/>
                  </a:lnTo>
                  <a:lnTo>
                    <a:pt x="70952" y="8874"/>
                  </a:lnTo>
                  <a:lnTo>
                    <a:pt x="69384" y="9474"/>
                  </a:lnTo>
                  <a:lnTo>
                    <a:pt x="67282" y="11176"/>
                  </a:lnTo>
                  <a:lnTo>
                    <a:pt x="62579" y="12310"/>
                  </a:lnTo>
                  <a:lnTo>
                    <a:pt x="61011" y="12877"/>
                  </a:lnTo>
                  <a:lnTo>
                    <a:pt x="60444" y="12877"/>
                  </a:lnTo>
                  <a:lnTo>
                    <a:pt x="58876" y="13477"/>
                  </a:lnTo>
                  <a:lnTo>
                    <a:pt x="57842" y="13477"/>
                  </a:lnTo>
                  <a:lnTo>
                    <a:pt x="56241" y="15178"/>
                  </a:lnTo>
                  <a:lnTo>
                    <a:pt x="51538" y="15178"/>
                  </a:lnTo>
                  <a:lnTo>
                    <a:pt x="49436" y="14044"/>
                  </a:lnTo>
                  <a:lnTo>
                    <a:pt x="47868" y="14645"/>
                  </a:lnTo>
                  <a:lnTo>
                    <a:pt x="43098" y="14645"/>
                  </a:lnTo>
                  <a:lnTo>
                    <a:pt x="39429" y="14044"/>
                  </a:lnTo>
                  <a:lnTo>
                    <a:pt x="34726" y="12910"/>
                  </a:lnTo>
                  <a:lnTo>
                    <a:pt x="31557" y="12910"/>
                  </a:lnTo>
                  <a:lnTo>
                    <a:pt x="28388" y="11809"/>
                  </a:lnTo>
                  <a:lnTo>
                    <a:pt x="26820" y="11209"/>
                  </a:lnTo>
                  <a:lnTo>
                    <a:pt x="24185" y="8974"/>
                  </a:lnTo>
                  <a:lnTo>
                    <a:pt x="21550" y="8974"/>
                  </a:lnTo>
                  <a:cubicBezTo>
                    <a:pt x="21550" y="8974"/>
                    <a:pt x="20516" y="7840"/>
                    <a:pt x="19982" y="7840"/>
                  </a:cubicBezTo>
                  <a:cubicBezTo>
                    <a:pt x="19415" y="7840"/>
                    <a:pt x="17347" y="8407"/>
                    <a:pt x="17347" y="8407"/>
                  </a:cubicBezTo>
                  <a:lnTo>
                    <a:pt x="15245" y="8407"/>
                  </a:lnTo>
                  <a:cubicBezTo>
                    <a:pt x="15245" y="8407"/>
                    <a:pt x="13711" y="7306"/>
                    <a:pt x="13177" y="7306"/>
                  </a:cubicBezTo>
                  <a:cubicBezTo>
                    <a:pt x="12643" y="7306"/>
                    <a:pt x="11042" y="5638"/>
                    <a:pt x="10008" y="5038"/>
                  </a:cubicBezTo>
                  <a:cubicBezTo>
                    <a:pt x="8974" y="4504"/>
                    <a:pt x="8407" y="3937"/>
                    <a:pt x="8407" y="3937"/>
                  </a:cubicBezTo>
                  <a:lnTo>
                    <a:pt x="5805" y="2803"/>
                  </a:lnTo>
                  <a:lnTo>
                    <a:pt x="2736" y="26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7">
            <a:extLst>
              <a:ext uri="{FF2B5EF4-FFF2-40B4-BE49-F238E27FC236}">
                <a16:creationId xmlns:a16="http://schemas.microsoft.com/office/drawing/2014/main" id="{140B077F-E911-CFDE-83B4-843A17C2B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6452" y="642818"/>
            <a:ext cx="5802979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C. Osteoprogenitoras</a:t>
            </a:r>
            <a:endParaRPr sz="3600" dirty="0"/>
          </a:p>
        </p:txBody>
      </p:sp>
      <p:sp>
        <p:nvSpPr>
          <p:cNvPr id="792" name="Google Shape;792;p37">
            <a:extLst>
              <a:ext uri="{FF2B5EF4-FFF2-40B4-BE49-F238E27FC236}">
                <a16:creationId xmlns:a16="http://schemas.microsoft.com/office/drawing/2014/main" id="{F6ECC4D6-2955-5A1D-2E7E-28A58470E719}"/>
              </a:ext>
            </a:extLst>
          </p:cNvPr>
          <p:cNvSpPr/>
          <p:nvPr/>
        </p:nvSpPr>
        <p:spPr>
          <a:xfrm>
            <a:off x="1585787" y="725500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>
            <a:extLst>
              <a:ext uri="{FF2B5EF4-FFF2-40B4-BE49-F238E27FC236}">
                <a16:creationId xmlns:a16="http://schemas.microsoft.com/office/drawing/2014/main" id="{91BDC640-C69C-58C0-CE73-7BB19A493F5F}"/>
              </a:ext>
            </a:extLst>
          </p:cNvPr>
          <p:cNvSpPr/>
          <p:nvPr/>
        </p:nvSpPr>
        <p:spPr>
          <a:xfrm rot="5400000">
            <a:off x="6704690" y="1788827"/>
            <a:ext cx="730980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>
            <a:extLst>
              <a:ext uri="{FF2B5EF4-FFF2-40B4-BE49-F238E27FC236}">
                <a16:creationId xmlns:a16="http://schemas.microsoft.com/office/drawing/2014/main" id="{474A0005-56AC-8C1B-B9EA-BFA4AFA5F666}"/>
              </a:ext>
            </a:extLst>
          </p:cNvPr>
          <p:cNvSpPr/>
          <p:nvPr/>
        </p:nvSpPr>
        <p:spPr>
          <a:xfrm rot="-4500046">
            <a:off x="7208087" y="3002620"/>
            <a:ext cx="490817" cy="533806"/>
          </a:xfrm>
          <a:custGeom>
            <a:avLst/>
            <a:gdLst/>
            <a:ahLst/>
            <a:cxnLst/>
            <a:rect l="l" t="t" r="r" b="b"/>
            <a:pathLst>
              <a:path w="103064" h="112091" extrusionOk="0">
                <a:moveTo>
                  <a:pt x="19706" y="24733"/>
                </a:moveTo>
                <a:cubicBezTo>
                  <a:pt x="35288" y="28295"/>
                  <a:pt x="51534" y="29630"/>
                  <a:pt x="67491" y="28715"/>
                </a:cubicBezTo>
                <a:cubicBezTo>
                  <a:pt x="76813" y="28180"/>
                  <a:pt x="76974" y="28949"/>
                  <a:pt x="86074" y="26857"/>
                </a:cubicBezTo>
                <a:cubicBezTo>
                  <a:pt x="89630" y="26040"/>
                  <a:pt x="92228" y="19880"/>
                  <a:pt x="90321" y="16769"/>
                </a:cubicBezTo>
                <a:cubicBezTo>
                  <a:pt x="74576" y="-8921"/>
                  <a:pt x="-5580" y="-4283"/>
                  <a:pt x="327" y="25264"/>
                </a:cubicBezTo>
                <a:cubicBezTo>
                  <a:pt x="4219" y="44729"/>
                  <a:pt x="35748" y="46104"/>
                  <a:pt x="55545" y="47564"/>
                </a:cubicBezTo>
                <a:cubicBezTo>
                  <a:pt x="66875" y="48400"/>
                  <a:pt x="92860" y="47182"/>
                  <a:pt x="87932" y="36945"/>
                </a:cubicBezTo>
                <a:cubicBezTo>
                  <a:pt x="83869" y="28506"/>
                  <a:pt x="71236" y="27258"/>
                  <a:pt x="61916" y="26326"/>
                </a:cubicBezTo>
                <a:cubicBezTo>
                  <a:pt x="42585" y="24393"/>
                  <a:pt x="16979" y="31780"/>
                  <a:pt x="8291" y="49157"/>
                </a:cubicBezTo>
                <a:cubicBezTo>
                  <a:pt x="5758" y="54223"/>
                  <a:pt x="5157" y="61263"/>
                  <a:pt x="8025" y="66147"/>
                </a:cubicBezTo>
                <a:cubicBezTo>
                  <a:pt x="16023" y="79767"/>
                  <a:pt x="36623" y="81513"/>
                  <a:pt x="52359" y="82871"/>
                </a:cubicBezTo>
                <a:cubicBezTo>
                  <a:pt x="61373" y="83649"/>
                  <a:pt x="70776" y="83627"/>
                  <a:pt x="79437" y="81013"/>
                </a:cubicBezTo>
                <a:cubicBezTo>
                  <a:pt x="81295" y="80452"/>
                  <a:pt x="84245" y="78522"/>
                  <a:pt x="83419" y="76766"/>
                </a:cubicBezTo>
                <a:cubicBezTo>
                  <a:pt x="78525" y="66367"/>
                  <a:pt x="60839" y="69465"/>
                  <a:pt x="49439" y="70925"/>
                </a:cubicBezTo>
                <a:cubicBezTo>
                  <a:pt x="32122" y="73143"/>
                  <a:pt x="1796" y="78216"/>
                  <a:pt x="3247" y="95614"/>
                </a:cubicBezTo>
                <a:cubicBezTo>
                  <a:pt x="4204" y="107094"/>
                  <a:pt x="23162" y="108625"/>
                  <a:pt x="34572" y="110215"/>
                </a:cubicBezTo>
                <a:cubicBezTo>
                  <a:pt x="57188" y="113366"/>
                  <a:pt x="80229" y="111542"/>
                  <a:pt x="103064" y="111542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795" name="Google Shape;795;p37">
            <a:extLst>
              <a:ext uri="{FF2B5EF4-FFF2-40B4-BE49-F238E27FC236}">
                <a16:creationId xmlns:a16="http://schemas.microsoft.com/office/drawing/2014/main" id="{A5264956-267D-0865-A94F-6301BF06519F}"/>
              </a:ext>
            </a:extLst>
          </p:cNvPr>
          <p:cNvSpPr/>
          <p:nvPr/>
        </p:nvSpPr>
        <p:spPr>
          <a:xfrm>
            <a:off x="1209820" y="1142480"/>
            <a:ext cx="302532" cy="341377"/>
          </a:xfrm>
          <a:custGeom>
            <a:avLst/>
            <a:gdLst/>
            <a:ahLst/>
            <a:cxnLst/>
            <a:rect l="l" t="t" r="r" b="b"/>
            <a:pathLst>
              <a:path w="28676" h="32358" extrusionOk="0">
                <a:moveTo>
                  <a:pt x="10484" y="15899"/>
                </a:moveTo>
                <a:cubicBezTo>
                  <a:pt x="11981" y="16129"/>
                  <a:pt x="13736" y="17269"/>
                  <a:pt x="14997" y="16429"/>
                </a:cubicBezTo>
                <a:cubicBezTo>
                  <a:pt x="16251" y="15594"/>
                  <a:pt x="16061" y="13194"/>
                  <a:pt x="15262" y="11916"/>
                </a:cubicBezTo>
                <a:cubicBezTo>
                  <a:pt x="13364" y="8881"/>
                  <a:pt x="4136" y="9966"/>
                  <a:pt x="4643" y="13509"/>
                </a:cubicBezTo>
                <a:cubicBezTo>
                  <a:pt x="5555" y="19880"/>
                  <a:pt x="16600" y="20594"/>
                  <a:pt x="22961" y="19615"/>
                </a:cubicBezTo>
                <a:cubicBezTo>
                  <a:pt x="25091" y="19287"/>
                  <a:pt x="25492" y="15625"/>
                  <a:pt x="25085" y="13509"/>
                </a:cubicBezTo>
                <a:cubicBezTo>
                  <a:pt x="23912" y="7411"/>
                  <a:pt x="15621" y="3056"/>
                  <a:pt x="9422" y="3421"/>
                </a:cubicBezTo>
                <a:cubicBezTo>
                  <a:pt x="5393" y="3658"/>
                  <a:pt x="2461" y="8970"/>
                  <a:pt x="1989" y="12978"/>
                </a:cubicBezTo>
                <a:cubicBezTo>
                  <a:pt x="1258" y="19192"/>
                  <a:pt x="12312" y="23231"/>
                  <a:pt x="18448" y="22004"/>
                </a:cubicBezTo>
                <a:cubicBezTo>
                  <a:pt x="22405" y="21213"/>
                  <a:pt x="26003" y="18075"/>
                  <a:pt x="28005" y="14571"/>
                </a:cubicBezTo>
                <a:cubicBezTo>
                  <a:pt x="32218" y="7198"/>
                  <a:pt x="14795" y="-2267"/>
                  <a:pt x="6767" y="501"/>
                </a:cubicBezTo>
                <a:cubicBezTo>
                  <a:pt x="294" y="2732"/>
                  <a:pt x="-1800" y="14541"/>
                  <a:pt x="1723" y="20412"/>
                </a:cubicBezTo>
                <a:cubicBezTo>
                  <a:pt x="6062" y="27643"/>
                  <a:pt x="15601" y="31936"/>
                  <a:pt x="24023" y="32358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6" name="Google Shape;796;p37">
            <a:extLst>
              <a:ext uri="{FF2B5EF4-FFF2-40B4-BE49-F238E27FC236}">
                <a16:creationId xmlns:a16="http://schemas.microsoft.com/office/drawing/2014/main" id="{F9907D99-28E8-5DB9-2EC2-DFF9BC87788D}"/>
              </a:ext>
            </a:extLst>
          </p:cNvPr>
          <p:cNvSpPr/>
          <p:nvPr/>
        </p:nvSpPr>
        <p:spPr>
          <a:xfrm>
            <a:off x="7329897" y="632656"/>
            <a:ext cx="388494" cy="405038"/>
          </a:xfrm>
          <a:custGeom>
            <a:avLst/>
            <a:gdLst/>
            <a:ahLst/>
            <a:cxnLst/>
            <a:rect l="l" t="t" r="r" b="b"/>
            <a:pathLst>
              <a:path w="32476" h="33859" extrusionOk="0">
                <a:moveTo>
                  <a:pt x="12196" y="17551"/>
                </a:moveTo>
                <a:cubicBezTo>
                  <a:pt x="8003" y="17551"/>
                  <a:pt x="-485" y="18362"/>
                  <a:pt x="69" y="14205"/>
                </a:cubicBezTo>
                <a:cubicBezTo>
                  <a:pt x="935" y="7710"/>
                  <a:pt x="12738" y="2424"/>
                  <a:pt x="18050" y="6260"/>
                </a:cubicBezTo>
                <a:cubicBezTo>
                  <a:pt x="23125" y="9925"/>
                  <a:pt x="21814" y="18399"/>
                  <a:pt x="21814" y="24659"/>
                </a:cubicBezTo>
                <a:cubicBezTo>
                  <a:pt x="21814" y="27729"/>
                  <a:pt x="24466" y="33859"/>
                  <a:pt x="21396" y="33859"/>
                </a:cubicBezTo>
                <a:cubicBezTo>
                  <a:pt x="19600" y="33859"/>
                  <a:pt x="20798" y="31359"/>
                  <a:pt x="20141" y="30514"/>
                </a:cubicBezTo>
                <a:cubicBezTo>
                  <a:pt x="17994" y="27755"/>
                  <a:pt x="15384" y="24344"/>
                  <a:pt x="15959" y="20896"/>
                </a:cubicBezTo>
                <a:cubicBezTo>
                  <a:pt x="16432" y="18062"/>
                  <a:pt x="20349" y="14257"/>
                  <a:pt x="18050" y="12533"/>
                </a:cubicBezTo>
                <a:cubicBezTo>
                  <a:pt x="14210" y="9653"/>
                  <a:pt x="566" y="17191"/>
                  <a:pt x="5087" y="18805"/>
                </a:cubicBezTo>
                <a:cubicBezTo>
                  <a:pt x="11148" y="20969"/>
                  <a:pt x="20134" y="22019"/>
                  <a:pt x="24323" y="17132"/>
                </a:cubicBezTo>
                <a:cubicBezTo>
                  <a:pt x="26110" y="15047"/>
                  <a:pt x="19959" y="12154"/>
                  <a:pt x="20978" y="9605"/>
                </a:cubicBezTo>
                <a:cubicBezTo>
                  <a:pt x="21796" y="7559"/>
                  <a:pt x="25014" y="6356"/>
                  <a:pt x="24741" y="4169"/>
                </a:cubicBezTo>
                <a:cubicBezTo>
                  <a:pt x="23741" y="-3835"/>
                  <a:pt x="-2272" y="936"/>
                  <a:pt x="905" y="8351"/>
                </a:cubicBezTo>
                <a:cubicBezTo>
                  <a:pt x="3630" y="14713"/>
                  <a:pt x="14990" y="7625"/>
                  <a:pt x="21396" y="5005"/>
                </a:cubicBezTo>
                <a:cubicBezTo>
                  <a:pt x="24295" y="3819"/>
                  <a:pt x="27962" y="-555"/>
                  <a:pt x="30177" y="1660"/>
                </a:cubicBezTo>
                <a:cubicBezTo>
                  <a:pt x="38214" y="9697"/>
                  <a:pt x="22726" y="30096"/>
                  <a:pt x="11360" y="3009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8" name="Google Shape;798;p37">
            <a:extLst>
              <a:ext uri="{FF2B5EF4-FFF2-40B4-BE49-F238E27FC236}">
                <a16:creationId xmlns:a16="http://schemas.microsoft.com/office/drawing/2014/main" id="{5F0576B3-8AE5-9441-4FBD-68D1F0B31B84}"/>
              </a:ext>
            </a:extLst>
          </p:cNvPr>
          <p:cNvSpPr/>
          <p:nvPr/>
        </p:nvSpPr>
        <p:spPr>
          <a:xfrm>
            <a:off x="1169375" y="4146401"/>
            <a:ext cx="1199995" cy="678884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9" name="Google Shape;799;p37">
            <a:extLst>
              <a:ext uri="{FF2B5EF4-FFF2-40B4-BE49-F238E27FC236}">
                <a16:creationId xmlns:a16="http://schemas.microsoft.com/office/drawing/2014/main" id="{883FC8F1-FFD1-2AED-61AA-ECF2EAB0424C}"/>
              </a:ext>
            </a:extLst>
          </p:cNvPr>
          <p:cNvSpPr/>
          <p:nvPr/>
        </p:nvSpPr>
        <p:spPr>
          <a:xfrm rot="10800000" flipH="1">
            <a:off x="1642254" y="438784"/>
            <a:ext cx="5613212" cy="1556948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57AD493C-36C0-BCCF-01B8-5068DF856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92" y="2078415"/>
            <a:ext cx="4321175" cy="3072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688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>
          <a:extLst>
            <a:ext uri="{FF2B5EF4-FFF2-40B4-BE49-F238E27FC236}">
              <a16:creationId xmlns:a16="http://schemas.microsoft.com/office/drawing/2014/main" id="{C318A85B-D532-9814-8670-3A82479C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2">
            <a:extLst>
              <a:ext uri="{FF2B5EF4-FFF2-40B4-BE49-F238E27FC236}">
                <a16:creationId xmlns:a16="http://schemas.microsoft.com/office/drawing/2014/main" id="{CFDBCE7D-3370-FDD1-A7A9-F404E05CBA5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392952" y="1168100"/>
            <a:ext cx="4473325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s-MX" sz="3600" dirty="0">
                <a:solidFill>
                  <a:srgbClr val="0070C0"/>
                </a:solidFill>
              </a:rPr>
              <a:t>Aparecen</a:t>
            </a:r>
            <a:r>
              <a:rPr lang="es-MX" sz="3200" dirty="0">
                <a:solidFill>
                  <a:srgbClr val="0070C0"/>
                </a:solidFill>
              </a:rPr>
              <a:t> en</a:t>
            </a:r>
            <a:r>
              <a:rPr lang="es-EC" sz="3200" dirty="0">
                <a:solidFill>
                  <a:srgbClr val="0070C0"/>
                </a:solidFill>
              </a:rPr>
              <a:t>: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3200" dirty="0">
                <a:solidFill>
                  <a:srgbClr val="0070C0"/>
                </a:solidFill>
              </a:rPr>
              <a:t>mesénquima </a:t>
            </a:r>
            <a:r>
              <a:rPr lang="es-EC" sz="3200" dirty="0">
                <a:solidFill>
                  <a:srgbClr val="0070C0"/>
                </a:solidFill>
              </a:rPr>
              <a:t>fetal.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3200" dirty="0">
                <a:solidFill>
                  <a:srgbClr val="0070C0"/>
                </a:solidFill>
              </a:rPr>
              <a:t>Cerca de los centros de osificación</a:t>
            </a:r>
            <a:r>
              <a:rPr lang="es-EC" sz="32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3200" dirty="0">
                <a:solidFill>
                  <a:srgbClr val="0070C0"/>
                </a:solidFill>
              </a:rPr>
              <a:t>Endostio</a:t>
            </a:r>
            <a:r>
              <a:rPr lang="es-EC" sz="32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3200" dirty="0">
                <a:solidFill>
                  <a:srgbClr val="0070C0"/>
                </a:solidFill>
              </a:rPr>
              <a:t>Capa profunda del periostio</a:t>
            </a:r>
            <a:r>
              <a:rPr lang="es-EC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04" name="Google Shape;904;p42">
            <a:extLst>
              <a:ext uri="{FF2B5EF4-FFF2-40B4-BE49-F238E27FC236}">
                <a16:creationId xmlns:a16="http://schemas.microsoft.com/office/drawing/2014/main" id="{10936871-B8BE-56FF-CBF4-FE68B41ADF57}"/>
              </a:ext>
            </a:extLst>
          </p:cNvPr>
          <p:cNvSpPr/>
          <p:nvPr/>
        </p:nvSpPr>
        <p:spPr>
          <a:xfrm>
            <a:off x="4025819" y="585675"/>
            <a:ext cx="2043127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905" name="Google Shape;905;p42">
            <a:extLst>
              <a:ext uri="{FF2B5EF4-FFF2-40B4-BE49-F238E27FC236}">
                <a16:creationId xmlns:a16="http://schemas.microsoft.com/office/drawing/2014/main" id="{47C01F9F-DD21-FED7-BE91-21DBF22ECB8F}"/>
              </a:ext>
            </a:extLst>
          </p:cNvPr>
          <p:cNvGrpSpPr/>
          <p:nvPr/>
        </p:nvGrpSpPr>
        <p:grpSpPr>
          <a:xfrm>
            <a:off x="50220" y="672450"/>
            <a:ext cx="4039179" cy="3146017"/>
            <a:chOff x="1477043" y="672450"/>
            <a:chExt cx="2111208" cy="3798595"/>
          </a:xfrm>
        </p:grpSpPr>
        <p:sp>
          <p:nvSpPr>
            <p:cNvPr id="906" name="Google Shape;906;p42">
              <a:extLst>
                <a:ext uri="{FF2B5EF4-FFF2-40B4-BE49-F238E27FC236}">
                  <a16:creationId xmlns:a16="http://schemas.microsoft.com/office/drawing/2014/main" id="{4B92E661-7E10-BA2D-AD13-0BA1520F3B41}"/>
                </a:ext>
              </a:extLst>
            </p:cNvPr>
            <p:cNvSpPr/>
            <p:nvPr/>
          </p:nvSpPr>
          <p:spPr>
            <a:xfrm rot="5400000">
              <a:off x="613225" y="1541297"/>
              <a:ext cx="3793567" cy="2065930"/>
            </a:xfrm>
            <a:custGeom>
              <a:avLst/>
              <a:gdLst/>
              <a:ahLst/>
              <a:cxnLst/>
              <a:rect l="l" t="t" r="r" b="b"/>
              <a:pathLst>
                <a:path w="100339" h="41064" extrusionOk="0">
                  <a:moveTo>
                    <a:pt x="41697" y="1"/>
                  </a:moveTo>
                  <a:lnTo>
                    <a:pt x="30422" y="2236"/>
                  </a:lnTo>
                  <a:lnTo>
                    <a:pt x="21416" y="1669"/>
                  </a:lnTo>
                  <a:lnTo>
                    <a:pt x="9007" y="1669"/>
                  </a:lnTo>
                  <a:lnTo>
                    <a:pt x="0" y="1068"/>
                  </a:lnTo>
                  <a:lnTo>
                    <a:pt x="0" y="41063"/>
                  </a:lnTo>
                  <a:lnTo>
                    <a:pt x="3370" y="39329"/>
                  </a:lnTo>
                  <a:lnTo>
                    <a:pt x="5638" y="39329"/>
                  </a:lnTo>
                  <a:lnTo>
                    <a:pt x="5638" y="39462"/>
                  </a:lnTo>
                  <a:lnTo>
                    <a:pt x="11842" y="39462"/>
                  </a:lnTo>
                  <a:cubicBezTo>
                    <a:pt x="14678" y="39462"/>
                    <a:pt x="19715" y="37761"/>
                    <a:pt x="19715" y="37761"/>
                  </a:cubicBezTo>
                  <a:lnTo>
                    <a:pt x="27053" y="39462"/>
                  </a:lnTo>
                  <a:lnTo>
                    <a:pt x="34392" y="39462"/>
                  </a:lnTo>
                  <a:lnTo>
                    <a:pt x="42864" y="38362"/>
                  </a:lnTo>
                  <a:lnTo>
                    <a:pt x="49069" y="38362"/>
                  </a:lnTo>
                  <a:lnTo>
                    <a:pt x="58075" y="37227"/>
                  </a:lnTo>
                  <a:lnTo>
                    <a:pt x="60344" y="36627"/>
                  </a:lnTo>
                  <a:lnTo>
                    <a:pt x="62045" y="36060"/>
                  </a:lnTo>
                  <a:lnTo>
                    <a:pt x="69917" y="33792"/>
                  </a:lnTo>
                  <a:cubicBezTo>
                    <a:pt x="69917" y="33792"/>
                    <a:pt x="80058" y="32090"/>
                    <a:pt x="81192" y="32090"/>
                  </a:cubicBezTo>
                  <a:cubicBezTo>
                    <a:pt x="82293" y="32090"/>
                    <a:pt x="87930" y="31523"/>
                    <a:pt x="87930" y="31523"/>
                  </a:cubicBezTo>
                  <a:lnTo>
                    <a:pt x="91899" y="30923"/>
                  </a:lnTo>
                  <a:lnTo>
                    <a:pt x="99772" y="29789"/>
                  </a:lnTo>
                  <a:lnTo>
                    <a:pt x="100339" y="30389"/>
                  </a:lnTo>
                  <a:lnTo>
                    <a:pt x="100339" y="8440"/>
                  </a:lnTo>
                  <a:lnTo>
                    <a:pt x="98037" y="5671"/>
                  </a:lnTo>
                  <a:lnTo>
                    <a:pt x="95202" y="5671"/>
                  </a:lnTo>
                  <a:lnTo>
                    <a:pt x="90665" y="5071"/>
                  </a:lnTo>
                  <a:lnTo>
                    <a:pt x="78290" y="5071"/>
                  </a:lnTo>
                  <a:cubicBezTo>
                    <a:pt x="76055" y="5071"/>
                    <a:pt x="67048" y="2236"/>
                    <a:pt x="67048" y="2236"/>
                  </a:cubicBezTo>
                  <a:lnTo>
                    <a:pt x="52938" y="1102"/>
                  </a:lnTo>
                  <a:lnTo>
                    <a:pt x="41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1438" dist="57150" dir="2940000" algn="bl" rotWithShape="0">
                <a:srgbClr val="000000">
                  <a:alpha val="3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>
              <a:extLst>
                <a:ext uri="{FF2B5EF4-FFF2-40B4-BE49-F238E27FC236}">
                  <a16:creationId xmlns:a16="http://schemas.microsoft.com/office/drawing/2014/main" id="{02CF56DA-FC24-BE42-B69D-ADBD603ABEE5}"/>
                </a:ext>
              </a:extLst>
            </p:cNvPr>
            <p:cNvSpPr/>
            <p:nvPr/>
          </p:nvSpPr>
          <p:spPr>
            <a:xfrm rot="5400000">
              <a:off x="-96411" y="2264400"/>
              <a:ext cx="3794814" cy="610914"/>
            </a:xfrm>
            <a:custGeom>
              <a:avLst/>
              <a:gdLst/>
              <a:ahLst/>
              <a:cxnLst/>
              <a:rect l="l" t="t" r="r" b="b"/>
              <a:pathLst>
                <a:path w="100372" h="12143" extrusionOk="0">
                  <a:moveTo>
                    <a:pt x="99138" y="1"/>
                  </a:moveTo>
                  <a:lnTo>
                    <a:pt x="98771" y="267"/>
                  </a:lnTo>
                  <a:lnTo>
                    <a:pt x="98962" y="458"/>
                  </a:lnTo>
                  <a:lnTo>
                    <a:pt x="98962" y="458"/>
                  </a:lnTo>
                  <a:cubicBezTo>
                    <a:pt x="99077" y="193"/>
                    <a:pt x="99138" y="1"/>
                    <a:pt x="99138" y="1"/>
                  </a:cubicBezTo>
                  <a:close/>
                  <a:moveTo>
                    <a:pt x="21349" y="10074"/>
                  </a:moveTo>
                  <a:cubicBezTo>
                    <a:pt x="21982" y="10074"/>
                    <a:pt x="22683" y="10074"/>
                    <a:pt x="23383" y="10174"/>
                  </a:cubicBezTo>
                  <a:cubicBezTo>
                    <a:pt x="23717" y="10208"/>
                    <a:pt x="24117" y="10241"/>
                    <a:pt x="24484" y="10308"/>
                  </a:cubicBezTo>
                  <a:lnTo>
                    <a:pt x="23884" y="10808"/>
                  </a:lnTo>
                  <a:lnTo>
                    <a:pt x="22216" y="10641"/>
                  </a:lnTo>
                  <a:lnTo>
                    <a:pt x="21349" y="10074"/>
                  </a:lnTo>
                  <a:close/>
                  <a:moveTo>
                    <a:pt x="30955" y="10541"/>
                  </a:moveTo>
                  <a:lnTo>
                    <a:pt x="30655" y="10808"/>
                  </a:lnTo>
                  <a:lnTo>
                    <a:pt x="29521" y="10708"/>
                  </a:lnTo>
                  <a:lnTo>
                    <a:pt x="30955" y="10541"/>
                  </a:lnTo>
                  <a:close/>
                  <a:moveTo>
                    <a:pt x="98962" y="458"/>
                  </a:moveTo>
                  <a:cubicBezTo>
                    <a:pt x="98863" y="686"/>
                    <a:pt x="98725" y="968"/>
                    <a:pt x="98551" y="1229"/>
                  </a:cubicBezTo>
                  <a:lnTo>
                    <a:pt x="98551" y="1229"/>
                  </a:lnTo>
                  <a:lnTo>
                    <a:pt x="97903" y="1001"/>
                  </a:lnTo>
                  <a:lnTo>
                    <a:pt x="96536" y="701"/>
                  </a:lnTo>
                  <a:lnTo>
                    <a:pt x="96502" y="701"/>
                  </a:lnTo>
                  <a:lnTo>
                    <a:pt x="96202" y="668"/>
                  </a:lnTo>
                  <a:lnTo>
                    <a:pt x="96069" y="1935"/>
                  </a:lnTo>
                  <a:cubicBezTo>
                    <a:pt x="94968" y="1869"/>
                    <a:pt x="93600" y="1735"/>
                    <a:pt x="92700" y="1668"/>
                  </a:cubicBezTo>
                  <a:lnTo>
                    <a:pt x="91565" y="1568"/>
                  </a:lnTo>
                  <a:lnTo>
                    <a:pt x="90365" y="2636"/>
                  </a:lnTo>
                  <a:lnTo>
                    <a:pt x="88997" y="2336"/>
                  </a:lnTo>
                  <a:lnTo>
                    <a:pt x="88930" y="2336"/>
                  </a:lnTo>
                  <a:lnTo>
                    <a:pt x="86228" y="1735"/>
                  </a:lnTo>
                  <a:lnTo>
                    <a:pt x="85861" y="2235"/>
                  </a:lnTo>
                  <a:lnTo>
                    <a:pt x="83660" y="2536"/>
                  </a:lnTo>
                  <a:lnTo>
                    <a:pt x="83560" y="2636"/>
                  </a:lnTo>
                  <a:lnTo>
                    <a:pt x="83393" y="2569"/>
                  </a:lnTo>
                  <a:lnTo>
                    <a:pt x="80724" y="2936"/>
                  </a:lnTo>
                  <a:lnTo>
                    <a:pt x="79223" y="2836"/>
                  </a:lnTo>
                  <a:lnTo>
                    <a:pt x="78389" y="3870"/>
                  </a:lnTo>
                  <a:lnTo>
                    <a:pt x="73252" y="4537"/>
                  </a:lnTo>
                  <a:lnTo>
                    <a:pt x="71017" y="4337"/>
                  </a:lnTo>
                  <a:lnTo>
                    <a:pt x="69383" y="4370"/>
                  </a:lnTo>
                  <a:cubicBezTo>
                    <a:pt x="69383" y="4370"/>
                    <a:pt x="68749" y="4570"/>
                    <a:pt x="68649" y="4704"/>
                  </a:cubicBezTo>
                  <a:cubicBezTo>
                    <a:pt x="66915" y="6205"/>
                    <a:pt x="62245" y="7506"/>
                    <a:pt x="62245" y="7506"/>
                  </a:cubicBezTo>
                  <a:cubicBezTo>
                    <a:pt x="62245" y="7506"/>
                    <a:pt x="61890" y="7530"/>
                    <a:pt x="61427" y="7530"/>
                  </a:cubicBezTo>
                  <a:cubicBezTo>
                    <a:pt x="60790" y="7530"/>
                    <a:pt x="59948" y="7485"/>
                    <a:pt x="59543" y="7272"/>
                  </a:cubicBezTo>
                  <a:cubicBezTo>
                    <a:pt x="57508" y="8340"/>
                    <a:pt x="54739" y="9074"/>
                    <a:pt x="54739" y="9074"/>
                  </a:cubicBezTo>
                  <a:cubicBezTo>
                    <a:pt x="54739" y="9074"/>
                    <a:pt x="54349" y="9097"/>
                    <a:pt x="53855" y="9097"/>
                  </a:cubicBezTo>
                  <a:cubicBezTo>
                    <a:pt x="53175" y="9097"/>
                    <a:pt x="52299" y="9053"/>
                    <a:pt x="51970" y="8840"/>
                  </a:cubicBezTo>
                  <a:cubicBezTo>
                    <a:pt x="51570" y="8607"/>
                    <a:pt x="50970" y="8407"/>
                    <a:pt x="50303" y="8273"/>
                  </a:cubicBezTo>
                  <a:cubicBezTo>
                    <a:pt x="49002" y="8740"/>
                    <a:pt x="47968" y="9040"/>
                    <a:pt x="47968" y="9040"/>
                  </a:cubicBezTo>
                  <a:cubicBezTo>
                    <a:pt x="47968" y="9040"/>
                    <a:pt x="47610" y="9062"/>
                    <a:pt x="47145" y="9062"/>
                  </a:cubicBezTo>
                  <a:cubicBezTo>
                    <a:pt x="46447" y="9062"/>
                    <a:pt x="45506" y="9014"/>
                    <a:pt x="45166" y="8773"/>
                  </a:cubicBezTo>
                  <a:cubicBezTo>
                    <a:pt x="44832" y="8573"/>
                    <a:pt x="44298" y="8407"/>
                    <a:pt x="43698" y="8273"/>
                  </a:cubicBezTo>
                  <a:lnTo>
                    <a:pt x="42864" y="8373"/>
                  </a:lnTo>
                  <a:lnTo>
                    <a:pt x="42364" y="8540"/>
                  </a:lnTo>
                  <a:lnTo>
                    <a:pt x="41830" y="8507"/>
                  </a:lnTo>
                  <a:lnTo>
                    <a:pt x="38995" y="8840"/>
                  </a:lnTo>
                  <a:lnTo>
                    <a:pt x="34892" y="10174"/>
                  </a:lnTo>
                  <a:lnTo>
                    <a:pt x="32690" y="10041"/>
                  </a:lnTo>
                  <a:cubicBezTo>
                    <a:pt x="32690" y="10041"/>
                    <a:pt x="31856" y="9707"/>
                    <a:pt x="30722" y="9374"/>
                  </a:cubicBezTo>
                  <a:lnTo>
                    <a:pt x="28187" y="10208"/>
                  </a:lnTo>
                  <a:lnTo>
                    <a:pt x="25952" y="10008"/>
                  </a:lnTo>
                  <a:cubicBezTo>
                    <a:pt x="25952" y="10008"/>
                    <a:pt x="23317" y="9007"/>
                    <a:pt x="20815" y="8507"/>
                  </a:cubicBezTo>
                  <a:lnTo>
                    <a:pt x="17479" y="9841"/>
                  </a:lnTo>
                  <a:lnTo>
                    <a:pt x="14110" y="9541"/>
                  </a:lnTo>
                  <a:lnTo>
                    <a:pt x="9507" y="10041"/>
                  </a:lnTo>
                  <a:lnTo>
                    <a:pt x="9540" y="9707"/>
                  </a:lnTo>
                  <a:lnTo>
                    <a:pt x="7305" y="9507"/>
                  </a:lnTo>
                  <a:lnTo>
                    <a:pt x="7005" y="9541"/>
                  </a:lnTo>
                  <a:lnTo>
                    <a:pt x="6972" y="9874"/>
                  </a:lnTo>
                  <a:cubicBezTo>
                    <a:pt x="6972" y="9874"/>
                    <a:pt x="5971" y="9774"/>
                    <a:pt x="5270" y="9707"/>
                  </a:cubicBezTo>
                  <a:lnTo>
                    <a:pt x="2702" y="10008"/>
                  </a:lnTo>
                  <a:lnTo>
                    <a:pt x="2769" y="9507"/>
                  </a:lnTo>
                  <a:cubicBezTo>
                    <a:pt x="2168" y="9441"/>
                    <a:pt x="1334" y="9374"/>
                    <a:pt x="1334" y="9374"/>
                  </a:cubicBezTo>
                  <a:lnTo>
                    <a:pt x="267" y="9007"/>
                  </a:lnTo>
                  <a:lnTo>
                    <a:pt x="0" y="11876"/>
                  </a:lnTo>
                  <a:lnTo>
                    <a:pt x="4603" y="11375"/>
                  </a:lnTo>
                  <a:lnTo>
                    <a:pt x="6838" y="11575"/>
                  </a:lnTo>
                  <a:lnTo>
                    <a:pt x="6805" y="11909"/>
                  </a:lnTo>
                  <a:lnTo>
                    <a:pt x="11375" y="11409"/>
                  </a:lnTo>
                  <a:lnTo>
                    <a:pt x="14777" y="11709"/>
                  </a:lnTo>
                  <a:lnTo>
                    <a:pt x="18113" y="10375"/>
                  </a:lnTo>
                  <a:cubicBezTo>
                    <a:pt x="20615" y="10875"/>
                    <a:pt x="23217" y="11876"/>
                    <a:pt x="23217" y="11876"/>
                  </a:cubicBezTo>
                  <a:lnTo>
                    <a:pt x="25485" y="12076"/>
                  </a:lnTo>
                  <a:lnTo>
                    <a:pt x="28020" y="11242"/>
                  </a:lnTo>
                  <a:cubicBezTo>
                    <a:pt x="29188" y="11642"/>
                    <a:pt x="29988" y="11909"/>
                    <a:pt x="29988" y="11909"/>
                  </a:cubicBezTo>
                  <a:lnTo>
                    <a:pt x="32223" y="12143"/>
                  </a:lnTo>
                  <a:lnTo>
                    <a:pt x="36326" y="10808"/>
                  </a:lnTo>
                  <a:lnTo>
                    <a:pt x="39161" y="10475"/>
                  </a:lnTo>
                  <a:lnTo>
                    <a:pt x="39695" y="10508"/>
                  </a:lnTo>
                  <a:lnTo>
                    <a:pt x="40195" y="10341"/>
                  </a:lnTo>
                  <a:lnTo>
                    <a:pt x="41029" y="10241"/>
                  </a:lnTo>
                  <a:cubicBezTo>
                    <a:pt x="41630" y="10375"/>
                    <a:pt x="42163" y="10541"/>
                    <a:pt x="42497" y="10742"/>
                  </a:cubicBezTo>
                  <a:cubicBezTo>
                    <a:pt x="42837" y="10982"/>
                    <a:pt x="43778" y="11030"/>
                    <a:pt x="44476" y="11030"/>
                  </a:cubicBezTo>
                  <a:cubicBezTo>
                    <a:pt x="44941" y="11030"/>
                    <a:pt x="45299" y="11008"/>
                    <a:pt x="45299" y="11008"/>
                  </a:cubicBezTo>
                  <a:cubicBezTo>
                    <a:pt x="45299" y="11008"/>
                    <a:pt x="46333" y="10708"/>
                    <a:pt x="47634" y="10241"/>
                  </a:cubicBezTo>
                  <a:cubicBezTo>
                    <a:pt x="48301" y="10375"/>
                    <a:pt x="48902" y="10575"/>
                    <a:pt x="49302" y="10808"/>
                  </a:cubicBezTo>
                  <a:cubicBezTo>
                    <a:pt x="49630" y="11021"/>
                    <a:pt x="50506" y="11065"/>
                    <a:pt x="51186" y="11065"/>
                  </a:cubicBezTo>
                  <a:cubicBezTo>
                    <a:pt x="51680" y="11065"/>
                    <a:pt x="52071" y="11042"/>
                    <a:pt x="52071" y="11042"/>
                  </a:cubicBezTo>
                  <a:cubicBezTo>
                    <a:pt x="52071" y="11042"/>
                    <a:pt x="54839" y="10308"/>
                    <a:pt x="56874" y="9240"/>
                  </a:cubicBezTo>
                  <a:cubicBezTo>
                    <a:pt x="57359" y="9448"/>
                    <a:pt x="58467" y="9480"/>
                    <a:pt x="59104" y="9480"/>
                  </a:cubicBezTo>
                  <a:cubicBezTo>
                    <a:pt x="59386" y="9480"/>
                    <a:pt x="59576" y="9474"/>
                    <a:pt x="59576" y="9474"/>
                  </a:cubicBezTo>
                  <a:cubicBezTo>
                    <a:pt x="59576" y="9474"/>
                    <a:pt x="64213" y="8173"/>
                    <a:pt x="65981" y="6672"/>
                  </a:cubicBezTo>
                  <a:cubicBezTo>
                    <a:pt x="66147" y="6539"/>
                    <a:pt x="66714" y="6338"/>
                    <a:pt x="66714" y="6338"/>
                  </a:cubicBezTo>
                  <a:lnTo>
                    <a:pt x="68349" y="6305"/>
                  </a:lnTo>
                  <a:lnTo>
                    <a:pt x="70584" y="6505"/>
                  </a:lnTo>
                  <a:lnTo>
                    <a:pt x="75721" y="5838"/>
                  </a:lnTo>
                  <a:lnTo>
                    <a:pt x="76555" y="4804"/>
                  </a:lnTo>
                  <a:lnTo>
                    <a:pt x="78056" y="4904"/>
                  </a:lnTo>
                  <a:lnTo>
                    <a:pt x="80724" y="4537"/>
                  </a:lnTo>
                  <a:lnTo>
                    <a:pt x="80891" y="4570"/>
                  </a:lnTo>
                  <a:lnTo>
                    <a:pt x="80991" y="4504"/>
                  </a:lnTo>
                  <a:lnTo>
                    <a:pt x="83193" y="4204"/>
                  </a:lnTo>
                  <a:lnTo>
                    <a:pt x="83560" y="3703"/>
                  </a:lnTo>
                  <a:lnTo>
                    <a:pt x="87663" y="4570"/>
                  </a:lnTo>
                  <a:lnTo>
                    <a:pt x="88864" y="3536"/>
                  </a:lnTo>
                  <a:lnTo>
                    <a:pt x="89964" y="3636"/>
                  </a:lnTo>
                  <a:cubicBezTo>
                    <a:pt x="90898" y="3703"/>
                    <a:pt x="92266" y="3837"/>
                    <a:pt x="93367" y="3903"/>
                  </a:cubicBezTo>
                  <a:lnTo>
                    <a:pt x="93500" y="2569"/>
                  </a:lnTo>
                  <a:lnTo>
                    <a:pt x="95168" y="2969"/>
                  </a:lnTo>
                  <a:lnTo>
                    <a:pt x="96369" y="1902"/>
                  </a:lnTo>
                  <a:lnTo>
                    <a:pt x="97470" y="2002"/>
                  </a:lnTo>
                  <a:cubicBezTo>
                    <a:pt x="97908" y="2002"/>
                    <a:pt x="98274" y="1643"/>
                    <a:pt x="98551" y="1229"/>
                  </a:cubicBezTo>
                  <a:lnTo>
                    <a:pt x="98551" y="1229"/>
                  </a:lnTo>
                  <a:lnTo>
                    <a:pt x="100372" y="1869"/>
                  </a:lnTo>
                  <a:lnTo>
                    <a:pt x="98962" y="45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>
              <a:extLst>
                <a:ext uri="{FF2B5EF4-FFF2-40B4-BE49-F238E27FC236}">
                  <a16:creationId xmlns:a16="http://schemas.microsoft.com/office/drawing/2014/main" id="{966D7BC7-7C8E-A54B-E202-55D5379C7A83}"/>
                </a:ext>
              </a:extLst>
            </p:cNvPr>
            <p:cNvSpPr/>
            <p:nvPr/>
          </p:nvSpPr>
          <p:spPr>
            <a:xfrm rot="5400000">
              <a:off x="1532950" y="2331245"/>
              <a:ext cx="3707819" cy="402782"/>
            </a:xfrm>
            <a:custGeom>
              <a:avLst/>
              <a:gdLst/>
              <a:ahLst/>
              <a:cxnLst/>
              <a:rect l="l" t="t" r="r" b="b"/>
              <a:pathLst>
                <a:path w="98071" h="8006" extrusionOk="0">
                  <a:moveTo>
                    <a:pt x="68717" y="3169"/>
                  </a:moveTo>
                  <a:lnTo>
                    <a:pt x="69751" y="3436"/>
                  </a:lnTo>
                  <a:lnTo>
                    <a:pt x="68383" y="3403"/>
                  </a:lnTo>
                  <a:lnTo>
                    <a:pt x="68717" y="3169"/>
                  </a:lnTo>
                  <a:close/>
                  <a:moveTo>
                    <a:pt x="75155" y="4170"/>
                  </a:moveTo>
                  <a:lnTo>
                    <a:pt x="76722" y="4570"/>
                  </a:lnTo>
                  <a:lnTo>
                    <a:pt x="77490" y="5237"/>
                  </a:lnTo>
                  <a:cubicBezTo>
                    <a:pt x="76889" y="5137"/>
                    <a:pt x="76222" y="5004"/>
                    <a:pt x="75521" y="4837"/>
                  </a:cubicBezTo>
                  <a:cubicBezTo>
                    <a:pt x="75188" y="4770"/>
                    <a:pt x="74854" y="4670"/>
                    <a:pt x="74521" y="4570"/>
                  </a:cubicBezTo>
                  <a:lnTo>
                    <a:pt x="75155" y="4170"/>
                  </a:lnTo>
                  <a:close/>
                  <a:moveTo>
                    <a:pt x="48369" y="0"/>
                  </a:moveTo>
                  <a:cubicBezTo>
                    <a:pt x="48369" y="0"/>
                    <a:pt x="45667" y="400"/>
                    <a:pt x="43565" y="1101"/>
                  </a:cubicBezTo>
                  <a:cubicBezTo>
                    <a:pt x="42931" y="667"/>
                    <a:pt x="41030" y="500"/>
                    <a:pt x="41030" y="500"/>
                  </a:cubicBezTo>
                  <a:cubicBezTo>
                    <a:pt x="41030" y="500"/>
                    <a:pt x="36427" y="1101"/>
                    <a:pt x="34559" y="2335"/>
                  </a:cubicBezTo>
                  <a:cubicBezTo>
                    <a:pt x="34392" y="2469"/>
                    <a:pt x="33758" y="2535"/>
                    <a:pt x="33758" y="2535"/>
                  </a:cubicBezTo>
                  <a:lnTo>
                    <a:pt x="32224" y="2335"/>
                  </a:lnTo>
                  <a:lnTo>
                    <a:pt x="30089" y="1835"/>
                  </a:lnTo>
                  <a:lnTo>
                    <a:pt x="25085" y="1768"/>
                  </a:lnTo>
                  <a:lnTo>
                    <a:pt x="24151" y="2669"/>
                  </a:lnTo>
                  <a:lnTo>
                    <a:pt x="22717" y="2335"/>
                  </a:lnTo>
                  <a:lnTo>
                    <a:pt x="20149" y="2302"/>
                  </a:lnTo>
                  <a:lnTo>
                    <a:pt x="19982" y="2235"/>
                  </a:lnTo>
                  <a:lnTo>
                    <a:pt x="19882" y="2268"/>
                  </a:lnTo>
                  <a:lnTo>
                    <a:pt x="17747" y="2235"/>
                  </a:lnTo>
                  <a:lnTo>
                    <a:pt x="17313" y="2635"/>
                  </a:lnTo>
                  <a:lnTo>
                    <a:pt x="13510" y="1168"/>
                  </a:lnTo>
                  <a:lnTo>
                    <a:pt x="12210" y="2002"/>
                  </a:lnTo>
                  <a:lnTo>
                    <a:pt x="11175" y="1768"/>
                  </a:lnTo>
                  <a:cubicBezTo>
                    <a:pt x="10342" y="1568"/>
                    <a:pt x="9041" y="1234"/>
                    <a:pt x="8007" y="967"/>
                  </a:cubicBezTo>
                  <a:lnTo>
                    <a:pt x="7706" y="2268"/>
                  </a:lnTo>
                  <a:lnTo>
                    <a:pt x="6172" y="1668"/>
                  </a:lnTo>
                  <a:lnTo>
                    <a:pt x="4871" y="2502"/>
                  </a:lnTo>
                  <a:lnTo>
                    <a:pt x="3837" y="2268"/>
                  </a:lnTo>
                  <a:cubicBezTo>
                    <a:pt x="3569" y="2204"/>
                    <a:pt x="3181" y="2188"/>
                    <a:pt x="2745" y="2188"/>
                  </a:cubicBezTo>
                  <a:cubicBezTo>
                    <a:pt x="2305" y="2188"/>
                    <a:pt x="1815" y="2204"/>
                    <a:pt x="1350" y="2204"/>
                  </a:cubicBezTo>
                  <a:cubicBezTo>
                    <a:pt x="839" y="2204"/>
                    <a:pt x="357" y="2185"/>
                    <a:pt x="1" y="2102"/>
                  </a:cubicBezTo>
                  <a:lnTo>
                    <a:pt x="1" y="2102"/>
                  </a:lnTo>
                  <a:lnTo>
                    <a:pt x="4604" y="3603"/>
                  </a:lnTo>
                  <a:lnTo>
                    <a:pt x="4871" y="3669"/>
                  </a:lnTo>
                  <a:lnTo>
                    <a:pt x="5171" y="2435"/>
                  </a:lnTo>
                  <a:cubicBezTo>
                    <a:pt x="6205" y="2669"/>
                    <a:pt x="7506" y="3002"/>
                    <a:pt x="8340" y="3236"/>
                  </a:cubicBezTo>
                  <a:lnTo>
                    <a:pt x="9374" y="3469"/>
                  </a:lnTo>
                  <a:lnTo>
                    <a:pt x="10675" y="2635"/>
                  </a:lnTo>
                  <a:lnTo>
                    <a:pt x="11943" y="3136"/>
                  </a:lnTo>
                  <a:lnTo>
                    <a:pt x="11976" y="3136"/>
                  </a:lnTo>
                  <a:lnTo>
                    <a:pt x="14478" y="4103"/>
                  </a:lnTo>
                  <a:lnTo>
                    <a:pt x="14911" y="3669"/>
                  </a:lnTo>
                  <a:lnTo>
                    <a:pt x="17046" y="3736"/>
                  </a:lnTo>
                  <a:lnTo>
                    <a:pt x="17146" y="3669"/>
                  </a:lnTo>
                  <a:lnTo>
                    <a:pt x="17313" y="3769"/>
                  </a:lnTo>
                  <a:lnTo>
                    <a:pt x="19882" y="3803"/>
                  </a:lnTo>
                  <a:lnTo>
                    <a:pt x="21316" y="4136"/>
                  </a:lnTo>
                  <a:lnTo>
                    <a:pt x="22283" y="3236"/>
                  </a:lnTo>
                  <a:lnTo>
                    <a:pt x="27287" y="3302"/>
                  </a:lnTo>
                  <a:lnTo>
                    <a:pt x="29388" y="3803"/>
                  </a:lnTo>
                  <a:lnTo>
                    <a:pt x="30923" y="4003"/>
                  </a:lnTo>
                  <a:cubicBezTo>
                    <a:pt x="30923" y="4003"/>
                    <a:pt x="31557" y="3870"/>
                    <a:pt x="31723" y="3803"/>
                  </a:cubicBezTo>
                  <a:cubicBezTo>
                    <a:pt x="33625" y="2535"/>
                    <a:pt x="38195" y="1968"/>
                    <a:pt x="38195" y="1968"/>
                  </a:cubicBezTo>
                  <a:cubicBezTo>
                    <a:pt x="38195" y="1968"/>
                    <a:pt x="40096" y="2135"/>
                    <a:pt x="40730" y="2535"/>
                  </a:cubicBezTo>
                  <a:cubicBezTo>
                    <a:pt x="42831" y="1801"/>
                    <a:pt x="45533" y="1468"/>
                    <a:pt x="45533" y="1468"/>
                  </a:cubicBezTo>
                  <a:cubicBezTo>
                    <a:pt x="45533" y="1468"/>
                    <a:pt x="47668" y="1668"/>
                    <a:pt x="48169" y="2135"/>
                  </a:cubicBezTo>
                  <a:cubicBezTo>
                    <a:pt x="48469" y="2435"/>
                    <a:pt x="49036" y="2669"/>
                    <a:pt x="49670" y="2936"/>
                  </a:cubicBezTo>
                  <a:cubicBezTo>
                    <a:pt x="50971" y="2635"/>
                    <a:pt x="52005" y="2502"/>
                    <a:pt x="52005" y="2502"/>
                  </a:cubicBezTo>
                  <a:cubicBezTo>
                    <a:pt x="52005" y="2502"/>
                    <a:pt x="54139" y="2735"/>
                    <a:pt x="54640" y="3169"/>
                  </a:cubicBezTo>
                  <a:cubicBezTo>
                    <a:pt x="54907" y="3436"/>
                    <a:pt x="55407" y="3669"/>
                    <a:pt x="55974" y="3870"/>
                  </a:cubicBezTo>
                  <a:lnTo>
                    <a:pt x="56741" y="3936"/>
                  </a:lnTo>
                  <a:lnTo>
                    <a:pt x="57242" y="3836"/>
                  </a:lnTo>
                  <a:lnTo>
                    <a:pt x="57809" y="3970"/>
                  </a:lnTo>
                  <a:lnTo>
                    <a:pt x="60544" y="4036"/>
                  </a:lnTo>
                  <a:lnTo>
                    <a:pt x="64580" y="3302"/>
                  </a:lnTo>
                  <a:lnTo>
                    <a:pt x="66715" y="3803"/>
                  </a:lnTo>
                  <a:cubicBezTo>
                    <a:pt x="66715" y="3803"/>
                    <a:pt x="67482" y="4203"/>
                    <a:pt x="68516" y="4770"/>
                  </a:cubicBezTo>
                  <a:lnTo>
                    <a:pt x="71052" y="4303"/>
                  </a:lnTo>
                  <a:lnTo>
                    <a:pt x="73186" y="4804"/>
                  </a:lnTo>
                  <a:cubicBezTo>
                    <a:pt x="73186" y="4804"/>
                    <a:pt x="75555" y="6171"/>
                    <a:pt x="77856" y="7005"/>
                  </a:cubicBezTo>
                  <a:lnTo>
                    <a:pt x="81192" y="6171"/>
                  </a:lnTo>
                  <a:lnTo>
                    <a:pt x="84361" y="6972"/>
                  </a:lnTo>
                  <a:lnTo>
                    <a:pt x="88764" y="7139"/>
                  </a:lnTo>
                  <a:lnTo>
                    <a:pt x="88698" y="7472"/>
                  </a:lnTo>
                  <a:lnTo>
                    <a:pt x="90832" y="7972"/>
                  </a:lnTo>
                  <a:lnTo>
                    <a:pt x="91099" y="7972"/>
                  </a:lnTo>
                  <a:lnTo>
                    <a:pt x="91199" y="7639"/>
                  </a:lnTo>
                  <a:cubicBezTo>
                    <a:pt x="91199" y="7639"/>
                    <a:pt x="92100" y="7839"/>
                    <a:pt x="92767" y="8006"/>
                  </a:cubicBezTo>
                  <a:lnTo>
                    <a:pt x="98071" y="6672"/>
                  </a:lnTo>
                  <a:lnTo>
                    <a:pt x="93634" y="6505"/>
                  </a:lnTo>
                  <a:lnTo>
                    <a:pt x="91533" y="6004"/>
                  </a:lnTo>
                  <a:lnTo>
                    <a:pt x="91600" y="5671"/>
                  </a:lnTo>
                  <a:lnTo>
                    <a:pt x="87196" y="5504"/>
                  </a:lnTo>
                  <a:lnTo>
                    <a:pt x="84028" y="4703"/>
                  </a:lnTo>
                  <a:lnTo>
                    <a:pt x="80692" y="5537"/>
                  </a:lnTo>
                  <a:cubicBezTo>
                    <a:pt x="78390" y="4703"/>
                    <a:pt x="76022" y="3336"/>
                    <a:pt x="76022" y="3336"/>
                  </a:cubicBezTo>
                  <a:lnTo>
                    <a:pt x="73887" y="2835"/>
                  </a:lnTo>
                  <a:lnTo>
                    <a:pt x="71352" y="3302"/>
                  </a:lnTo>
                  <a:cubicBezTo>
                    <a:pt x="70284" y="2769"/>
                    <a:pt x="69551" y="2335"/>
                    <a:pt x="69551" y="2335"/>
                  </a:cubicBezTo>
                  <a:lnTo>
                    <a:pt x="67416" y="1835"/>
                  </a:lnTo>
                  <a:lnTo>
                    <a:pt x="63379" y="2602"/>
                  </a:lnTo>
                  <a:lnTo>
                    <a:pt x="60611" y="2502"/>
                  </a:lnTo>
                  <a:lnTo>
                    <a:pt x="60077" y="2368"/>
                  </a:lnTo>
                  <a:lnTo>
                    <a:pt x="59577" y="2469"/>
                  </a:lnTo>
                  <a:lnTo>
                    <a:pt x="58776" y="2435"/>
                  </a:lnTo>
                  <a:cubicBezTo>
                    <a:pt x="58242" y="2202"/>
                    <a:pt x="57742" y="1968"/>
                    <a:pt x="57442" y="1701"/>
                  </a:cubicBezTo>
                  <a:cubicBezTo>
                    <a:pt x="56941" y="1268"/>
                    <a:pt x="54840" y="1068"/>
                    <a:pt x="54840" y="1068"/>
                  </a:cubicBezTo>
                  <a:cubicBezTo>
                    <a:pt x="54840" y="1068"/>
                    <a:pt x="53773" y="1168"/>
                    <a:pt x="52505" y="1468"/>
                  </a:cubicBezTo>
                  <a:cubicBezTo>
                    <a:pt x="51871" y="1234"/>
                    <a:pt x="51337" y="967"/>
                    <a:pt x="51004" y="667"/>
                  </a:cubicBezTo>
                  <a:cubicBezTo>
                    <a:pt x="50504" y="234"/>
                    <a:pt x="48369" y="0"/>
                    <a:pt x="48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42">
            <a:extLst>
              <a:ext uri="{FF2B5EF4-FFF2-40B4-BE49-F238E27FC236}">
                <a16:creationId xmlns:a16="http://schemas.microsoft.com/office/drawing/2014/main" id="{019CCBC3-C744-4F95-2B37-1E4E8BF77E9A}"/>
              </a:ext>
            </a:extLst>
          </p:cNvPr>
          <p:cNvSpPr/>
          <p:nvPr/>
        </p:nvSpPr>
        <p:spPr>
          <a:xfrm>
            <a:off x="408243" y="527096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42">
            <a:extLst>
              <a:ext uri="{FF2B5EF4-FFF2-40B4-BE49-F238E27FC236}">
                <a16:creationId xmlns:a16="http://schemas.microsoft.com/office/drawing/2014/main" id="{648881DE-E165-230C-77BA-177E44D3A289}"/>
              </a:ext>
            </a:extLst>
          </p:cNvPr>
          <p:cNvSpPr/>
          <p:nvPr/>
        </p:nvSpPr>
        <p:spPr>
          <a:xfrm>
            <a:off x="3030758" y="618613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2">
            <a:extLst>
              <a:ext uri="{FF2B5EF4-FFF2-40B4-BE49-F238E27FC236}">
                <a16:creationId xmlns:a16="http://schemas.microsoft.com/office/drawing/2014/main" id="{A507A3B8-A9F8-A850-BF0B-B73D07408A2D}"/>
              </a:ext>
            </a:extLst>
          </p:cNvPr>
          <p:cNvSpPr/>
          <p:nvPr/>
        </p:nvSpPr>
        <p:spPr>
          <a:xfrm>
            <a:off x="5865745" y="8059"/>
            <a:ext cx="3113750" cy="1257425"/>
          </a:xfrm>
          <a:custGeom>
            <a:avLst/>
            <a:gdLst/>
            <a:ahLst/>
            <a:cxnLst/>
            <a:rect l="l" t="t" r="r" b="b"/>
            <a:pathLst>
              <a:path w="124550" h="50297" extrusionOk="0">
                <a:moveTo>
                  <a:pt x="124161" y="50297"/>
                </a:moveTo>
                <a:cubicBezTo>
                  <a:pt x="124161" y="44274"/>
                  <a:pt x="125718" y="37042"/>
                  <a:pt x="121920" y="32368"/>
                </a:cubicBezTo>
                <a:cubicBezTo>
                  <a:pt x="116649" y="25880"/>
                  <a:pt x="108127" y="22033"/>
                  <a:pt x="99957" y="20266"/>
                </a:cubicBezTo>
                <a:cubicBezTo>
                  <a:pt x="94039" y="18986"/>
                  <a:pt x="84257" y="19409"/>
                  <a:pt x="82476" y="25196"/>
                </a:cubicBezTo>
                <a:cubicBezTo>
                  <a:pt x="82078" y="26489"/>
                  <a:pt x="80945" y="28418"/>
                  <a:pt x="82027" y="29230"/>
                </a:cubicBezTo>
                <a:cubicBezTo>
                  <a:pt x="85518" y="31849"/>
                  <a:pt x="93804" y="25272"/>
                  <a:pt x="92337" y="21162"/>
                </a:cubicBezTo>
                <a:cubicBezTo>
                  <a:pt x="89558" y="13378"/>
                  <a:pt x="81219" y="8009"/>
                  <a:pt x="73511" y="5026"/>
                </a:cubicBezTo>
                <a:cubicBezTo>
                  <a:pt x="56927" y="-1393"/>
                  <a:pt x="37041" y="-1493"/>
                  <a:pt x="20171" y="4129"/>
                </a:cubicBezTo>
                <a:cubicBezTo>
                  <a:pt x="12874" y="6561"/>
                  <a:pt x="6881" y="11898"/>
                  <a:pt x="0" y="1533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3" name="Google Shape;913;p42">
            <a:extLst>
              <a:ext uri="{FF2B5EF4-FFF2-40B4-BE49-F238E27FC236}">
                <a16:creationId xmlns:a16="http://schemas.microsoft.com/office/drawing/2014/main" id="{BF55E7B1-8EAF-7905-FDCD-7C9B5425F57B}"/>
              </a:ext>
            </a:extLst>
          </p:cNvPr>
          <p:cNvSpPr/>
          <p:nvPr/>
        </p:nvSpPr>
        <p:spPr>
          <a:xfrm>
            <a:off x="905897" y="4770397"/>
            <a:ext cx="469634" cy="373103"/>
          </a:xfrm>
          <a:custGeom>
            <a:avLst/>
            <a:gdLst/>
            <a:ahLst/>
            <a:cxnLst/>
            <a:rect l="l" t="t" r="r" b="b"/>
            <a:pathLst>
              <a:path w="59092" h="46946" extrusionOk="0">
                <a:moveTo>
                  <a:pt x="7097" y="34661"/>
                </a:moveTo>
                <a:cubicBezTo>
                  <a:pt x="506" y="28073"/>
                  <a:pt x="-1471" y="16226"/>
                  <a:pt x="1270" y="7319"/>
                </a:cubicBezTo>
                <a:cubicBezTo>
                  <a:pt x="3799" y="-900"/>
                  <a:pt x="20648" y="-2257"/>
                  <a:pt x="26819" y="3733"/>
                </a:cubicBezTo>
                <a:cubicBezTo>
                  <a:pt x="32115" y="8873"/>
                  <a:pt x="35362" y="16987"/>
                  <a:pt x="34887" y="24352"/>
                </a:cubicBezTo>
                <a:cubicBezTo>
                  <a:pt x="34697" y="27293"/>
                  <a:pt x="32585" y="29989"/>
                  <a:pt x="30405" y="31972"/>
                </a:cubicBezTo>
                <a:cubicBezTo>
                  <a:pt x="29362" y="32920"/>
                  <a:pt x="25822" y="35210"/>
                  <a:pt x="26819" y="34213"/>
                </a:cubicBezTo>
                <a:cubicBezTo>
                  <a:pt x="31554" y="29478"/>
                  <a:pt x="44477" y="28063"/>
                  <a:pt x="42507" y="21662"/>
                </a:cubicBezTo>
                <a:cubicBezTo>
                  <a:pt x="39922" y="13262"/>
                  <a:pt x="26195" y="13594"/>
                  <a:pt x="17406" y="13594"/>
                </a:cubicBezTo>
                <a:cubicBezTo>
                  <a:pt x="13992" y="13594"/>
                  <a:pt x="6725" y="14459"/>
                  <a:pt x="7993" y="17628"/>
                </a:cubicBezTo>
                <a:cubicBezTo>
                  <a:pt x="9137" y="20488"/>
                  <a:pt x="13451" y="20854"/>
                  <a:pt x="16510" y="21214"/>
                </a:cubicBezTo>
                <a:cubicBezTo>
                  <a:pt x="27174" y="22469"/>
                  <a:pt x="45286" y="20224"/>
                  <a:pt x="46541" y="9560"/>
                </a:cubicBezTo>
                <a:cubicBezTo>
                  <a:pt x="47764" y="-832"/>
                  <a:pt x="20430" y="5650"/>
                  <a:pt x="15613" y="14939"/>
                </a:cubicBezTo>
                <a:cubicBezTo>
                  <a:pt x="12845" y="20277"/>
                  <a:pt x="18240" y="28514"/>
                  <a:pt x="23681" y="31075"/>
                </a:cubicBezTo>
                <a:cubicBezTo>
                  <a:pt x="31864" y="34926"/>
                  <a:pt x="41622" y="35939"/>
                  <a:pt x="50576" y="34661"/>
                </a:cubicBezTo>
                <a:cubicBezTo>
                  <a:pt x="51568" y="34519"/>
                  <a:pt x="52925" y="34599"/>
                  <a:pt x="52369" y="33765"/>
                </a:cubicBezTo>
                <a:cubicBezTo>
                  <a:pt x="49693" y="29752"/>
                  <a:pt x="41745" y="34255"/>
                  <a:pt x="38473" y="37799"/>
                </a:cubicBezTo>
                <a:cubicBezTo>
                  <a:pt x="36297" y="40156"/>
                  <a:pt x="36558" y="44391"/>
                  <a:pt x="33991" y="46315"/>
                </a:cubicBezTo>
                <a:cubicBezTo>
                  <a:pt x="29919" y="49367"/>
                  <a:pt x="18739" y="40053"/>
                  <a:pt x="22337" y="36454"/>
                </a:cubicBezTo>
                <a:cubicBezTo>
                  <a:pt x="31051" y="27737"/>
                  <a:pt x="48068" y="37932"/>
                  <a:pt x="59092" y="324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4" name="Google Shape;914;p42">
            <a:extLst>
              <a:ext uri="{FF2B5EF4-FFF2-40B4-BE49-F238E27FC236}">
                <a16:creationId xmlns:a16="http://schemas.microsoft.com/office/drawing/2014/main" id="{754F3E15-52E3-996F-81D6-79BAEF40A577}"/>
              </a:ext>
            </a:extLst>
          </p:cNvPr>
          <p:cNvSpPr/>
          <p:nvPr/>
        </p:nvSpPr>
        <p:spPr>
          <a:xfrm>
            <a:off x="7840408" y="4386546"/>
            <a:ext cx="1669675" cy="944600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10244" name="Picture 4" descr="Células del tejido oseo - Células del tejido óseo El tejido óseo es un  tejido conjuntivo - Studocu">
            <a:extLst>
              <a:ext uri="{FF2B5EF4-FFF2-40B4-BE49-F238E27FC236}">
                <a16:creationId xmlns:a16="http://schemas.microsoft.com/office/drawing/2014/main" id="{45B5382C-7325-4D1A-6831-D87673551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31175" r="8466" b="37372"/>
          <a:stretch/>
        </p:blipFill>
        <p:spPr bwMode="auto">
          <a:xfrm>
            <a:off x="85075" y="1435091"/>
            <a:ext cx="3929221" cy="20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116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>
          <a:extLst>
            <a:ext uri="{FF2B5EF4-FFF2-40B4-BE49-F238E27FC236}">
              <a16:creationId xmlns:a16="http://schemas.microsoft.com/office/drawing/2014/main" id="{07A00BF9-0078-9C97-1C9E-1ABDAD9C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3">
            <a:extLst>
              <a:ext uri="{FF2B5EF4-FFF2-40B4-BE49-F238E27FC236}">
                <a16:creationId xmlns:a16="http://schemas.microsoft.com/office/drawing/2014/main" id="{928B2CA1-26A2-F34B-069D-30CA27E833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4625" y="71168"/>
            <a:ext cx="3714900" cy="5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1249" name="Google Shape;1249;p53">
            <a:extLst>
              <a:ext uri="{FF2B5EF4-FFF2-40B4-BE49-F238E27FC236}">
                <a16:creationId xmlns:a16="http://schemas.microsoft.com/office/drawing/2014/main" id="{6D39176D-A9E7-2226-19D8-85AE53DA70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27203" y="1045968"/>
            <a:ext cx="6663008" cy="22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endParaRPr lang="es-MX" sz="3200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3600" dirty="0">
                <a:solidFill>
                  <a:srgbClr val="00B050"/>
                </a:solidFill>
              </a:rPr>
              <a:t>Dan origen a 3 tipos celulares además de los osteoblastos</a:t>
            </a:r>
            <a:r>
              <a:rPr lang="es-EC" sz="3600" dirty="0">
                <a:solidFill>
                  <a:srgbClr val="00B050"/>
                </a:solidFill>
              </a:rPr>
              <a:t>, </a:t>
            </a:r>
            <a:r>
              <a:rPr lang="es-MX" sz="3600" dirty="0">
                <a:solidFill>
                  <a:srgbClr val="00B050"/>
                </a:solidFill>
              </a:rPr>
              <a:t>como adipocitos condroblasto y fibroblastos</a:t>
            </a:r>
            <a:r>
              <a:rPr lang="es-EC" sz="3600" dirty="0">
                <a:solidFill>
                  <a:srgbClr val="00B050"/>
                </a:solidFill>
              </a:rPr>
              <a:t>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EC" sz="3600" dirty="0">
                <a:solidFill>
                  <a:srgbClr val="7030A0"/>
                </a:solidFill>
              </a:rPr>
              <a:t>Experimentas mitosis.</a:t>
            </a:r>
            <a:endParaRPr sz="3600" dirty="0">
              <a:solidFill>
                <a:srgbClr val="7030A0"/>
              </a:solidFill>
            </a:endParaRPr>
          </a:p>
        </p:txBody>
      </p:sp>
      <p:sp>
        <p:nvSpPr>
          <p:cNvPr id="1250" name="Google Shape;1250;p53">
            <a:extLst>
              <a:ext uri="{FF2B5EF4-FFF2-40B4-BE49-F238E27FC236}">
                <a16:creationId xmlns:a16="http://schemas.microsoft.com/office/drawing/2014/main" id="{CF47B3BE-42C5-7B28-8D09-831D987B0219}"/>
              </a:ext>
            </a:extLst>
          </p:cNvPr>
          <p:cNvSpPr/>
          <p:nvPr/>
        </p:nvSpPr>
        <p:spPr>
          <a:xfrm>
            <a:off x="7249900" y="448893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53">
            <a:extLst>
              <a:ext uri="{FF2B5EF4-FFF2-40B4-BE49-F238E27FC236}">
                <a16:creationId xmlns:a16="http://schemas.microsoft.com/office/drawing/2014/main" id="{6F399778-20A2-5AE5-73A6-0FD9579D5896}"/>
              </a:ext>
            </a:extLst>
          </p:cNvPr>
          <p:cNvSpPr/>
          <p:nvPr/>
        </p:nvSpPr>
        <p:spPr>
          <a:xfrm>
            <a:off x="687258" y="-27538"/>
            <a:ext cx="680592" cy="476431"/>
          </a:xfrm>
          <a:custGeom>
            <a:avLst/>
            <a:gdLst/>
            <a:ahLst/>
            <a:cxnLst/>
            <a:rect l="l" t="t" r="r" b="b"/>
            <a:pathLst>
              <a:path w="45177" h="31625" extrusionOk="0">
                <a:moveTo>
                  <a:pt x="13059" y="19840"/>
                </a:moveTo>
                <a:cubicBezTo>
                  <a:pt x="7826" y="18344"/>
                  <a:pt x="6919" y="7879"/>
                  <a:pt x="10435" y="3725"/>
                </a:cubicBezTo>
                <a:cubicBezTo>
                  <a:pt x="13000" y="694"/>
                  <a:pt x="18842" y="-1233"/>
                  <a:pt x="22053" y="1102"/>
                </a:cubicBezTo>
                <a:cubicBezTo>
                  <a:pt x="25224" y="3408"/>
                  <a:pt x="27869" y="8278"/>
                  <a:pt x="26550" y="11970"/>
                </a:cubicBezTo>
                <a:cubicBezTo>
                  <a:pt x="25591" y="14655"/>
                  <a:pt x="20412" y="17449"/>
                  <a:pt x="22428" y="19465"/>
                </a:cubicBezTo>
                <a:cubicBezTo>
                  <a:pt x="26235" y="23272"/>
                  <a:pt x="33158" y="20589"/>
                  <a:pt x="38542" y="20589"/>
                </a:cubicBezTo>
                <a:cubicBezTo>
                  <a:pt x="40680" y="20589"/>
                  <a:pt x="46425" y="19827"/>
                  <a:pt x="44913" y="21339"/>
                </a:cubicBezTo>
                <a:cubicBezTo>
                  <a:pt x="38876" y="27378"/>
                  <a:pt x="26938" y="28029"/>
                  <a:pt x="19430" y="23962"/>
                </a:cubicBezTo>
                <a:cubicBezTo>
                  <a:pt x="15699" y="21941"/>
                  <a:pt x="13689" y="17711"/>
                  <a:pt x="10810" y="14593"/>
                </a:cubicBezTo>
                <a:cubicBezTo>
                  <a:pt x="8832" y="12450"/>
                  <a:pt x="4253" y="11032"/>
                  <a:pt x="2191" y="13094"/>
                </a:cubicBezTo>
                <a:cubicBezTo>
                  <a:pt x="1358" y="13927"/>
                  <a:pt x="-701" y="15498"/>
                  <a:pt x="317" y="16092"/>
                </a:cubicBezTo>
                <a:cubicBezTo>
                  <a:pt x="9715" y="21573"/>
                  <a:pt x="23193" y="12720"/>
                  <a:pt x="32921" y="17591"/>
                </a:cubicBezTo>
                <a:cubicBezTo>
                  <a:pt x="34872" y="18568"/>
                  <a:pt x="28656" y="18521"/>
                  <a:pt x="26550" y="19090"/>
                </a:cubicBezTo>
                <a:cubicBezTo>
                  <a:pt x="19606" y="20967"/>
                  <a:pt x="12747" y="23368"/>
                  <a:pt x="6313" y="26585"/>
                </a:cubicBezTo>
                <a:cubicBezTo>
                  <a:pt x="4793" y="27345"/>
                  <a:pt x="706" y="28758"/>
                  <a:pt x="2191" y="29583"/>
                </a:cubicBezTo>
                <a:cubicBezTo>
                  <a:pt x="10629" y="34271"/>
                  <a:pt x="22865" y="30015"/>
                  <a:pt x="30672" y="24337"/>
                </a:cubicBezTo>
                <a:cubicBezTo>
                  <a:pt x="31461" y="23763"/>
                  <a:pt x="33158" y="23410"/>
                  <a:pt x="32921" y="22463"/>
                </a:cubicBezTo>
                <a:cubicBezTo>
                  <a:pt x="32495" y="20762"/>
                  <a:pt x="28914" y="20848"/>
                  <a:pt x="27674" y="22088"/>
                </a:cubicBezTo>
                <a:cubicBezTo>
                  <a:pt x="24180" y="25582"/>
                  <a:pt x="39703" y="22385"/>
                  <a:pt x="41915" y="1796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1253" name="Google Shape;1253;p53">
            <a:extLst>
              <a:ext uri="{FF2B5EF4-FFF2-40B4-BE49-F238E27FC236}">
                <a16:creationId xmlns:a16="http://schemas.microsoft.com/office/drawing/2014/main" id="{A8C733FC-4F20-19AC-6417-232F1036D7A0}"/>
              </a:ext>
            </a:extLst>
          </p:cNvPr>
          <p:cNvGrpSpPr/>
          <p:nvPr/>
        </p:nvGrpSpPr>
        <p:grpSpPr>
          <a:xfrm>
            <a:off x="1590500" y="4677900"/>
            <a:ext cx="802475" cy="465600"/>
            <a:chOff x="4352700" y="1578800"/>
            <a:chExt cx="802475" cy="465600"/>
          </a:xfrm>
        </p:grpSpPr>
        <p:sp>
          <p:nvSpPr>
            <p:cNvPr id="1254" name="Google Shape;1254;p53">
              <a:extLst>
                <a:ext uri="{FF2B5EF4-FFF2-40B4-BE49-F238E27FC236}">
                  <a16:creationId xmlns:a16="http://schemas.microsoft.com/office/drawing/2014/main" id="{A07D5E14-B2BD-47AA-9561-AEC79A86D2C8}"/>
                </a:ext>
              </a:extLst>
            </p:cNvPr>
            <p:cNvSpPr/>
            <p:nvPr/>
          </p:nvSpPr>
          <p:spPr>
            <a:xfrm>
              <a:off x="4449475" y="1578800"/>
              <a:ext cx="128700" cy="154400"/>
            </a:xfrm>
            <a:custGeom>
              <a:avLst/>
              <a:gdLst/>
              <a:ahLst/>
              <a:cxnLst/>
              <a:rect l="l" t="t" r="r" b="b"/>
              <a:pathLst>
                <a:path w="5148" h="6176" extrusionOk="0">
                  <a:moveTo>
                    <a:pt x="3139" y="0"/>
                  </a:moveTo>
                  <a:lnTo>
                    <a:pt x="1" y="398"/>
                  </a:lnTo>
                  <a:cubicBezTo>
                    <a:pt x="1" y="398"/>
                    <a:pt x="84" y="5817"/>
                    <a:pt x="649" y="6131"/>
                  </a:cubicBezTo>
                  <a:cubicBezTo>
                    <a:pt x="702" y="6161"/>
                    <a:pt x="764" y="6175"/>
                    <a:pt x="834" y="6175"/>
                  </a:cubicBezTo>
                  <a:cubicBezTo>
                    <a:pt x="1490" y="6175"/>
                    <a:pt x="2863" y="4959"/>
                    <a:pt x="3997" y="4562"/>
                  </a:cubicBezTo>
                  <a:cubicBezTo>
                    <a:pt x="5148" y="4164"/>
                    <a:pt x="3139" y="0"/>
                    <a:pt x="3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3">
              <a:extLst>
                <a:ext uri="{FF2B5EF4-FFF2-40B4-BE49-F238E27FC236}">
                  <a16:creationId xmlns:a16="http://schemas.microsoft.com/office/drawing/2014/main" id="{A279EF33-0952-0EA2-58D1-60AA2336EE8B}"/>
                </a:ext>
              </a:extLst>
            </p:cNvPr>
            <p:cNvSpPr/>
            <p:nvPr/>
          </p:nvSpPr>
          <p:spPr>
            <a:xfrm>
              <a:off x="4473025" y="1710125"/>
              <a:ext cx="170025" cy="160550"/>
            </a:xfrm>
            <a:custGeom>
              <a:avLst/>
              <a:gdLst/>
              <a:ahLst/>
              <a:cxnLst/>
              <a:rect l="l" t="t" r="r" b="b"/>
              <a:pathLst>
                <a:path w="6801" h="6422" extrusionOk="0">
                  <a:moveTo>
                    <a:pt x="3835" y="1"/>
                  </a:moveTo>
                  <a:cubicBezTo>
                    <a:pt x="3207" y="1"/>
                    <a:pt x="2605" y="190"/>
                    <a:pt x="2093" y="543"/>
                  </a:cubicBezTo>
                  <a:cubicBezTo>
                    <a:pt x="984" y="1254"/>
                    <a:pt x="0" y="1861"/>
                    <a:pt x="0" y="3472"/>
                  </a:cubicBezTo>
                  <a:cubicBezTo>
                    <a:pt x="0" y="5083"/>
                    <a:pt x="565" y="5753"/>
                    <a:pt x="1151" y="6025"/>
                  </a:cubicBezTo>
                  <a:cubicBezTo>
                    <a:pt x="1709" y="6275"/>
                    <a:pt x="2649" y="6421"/>
                    <a:pt x="3413" y="6421"/>
                  </a:cubicBezTo>
                  <a:cubicBezTo>
                    <a:pt x="3737" y="6421"/>
                    <a:pt x="4030" y="6395"/>
                    <a:pt x="4248" y="6339"/>
                  </a:cubicBezTo>
                  <a:cubicBezTo>
                    <a:pt x="5001" y="6130"/>
                    <a:pt x="6152" y="4770"/>
                    <a:pt x="6382" y="4498"/>
                  </a:cubicBezTo>
                  <a:cubicBezTo>
                    <a:pt x="6612" y="4247"/>
                    <a:pt x="6800" y="2238"/>
                    <a:pt x="6549" y="1673"/>
                  </a:cubicBezTo>
                  <a:cubicBezTo>
                    <a:pt x="6256" y="962"/>
                    <a:pt x="5106" y="229"/>
                    <a:pt x="4185" y="20"/>
                  </a:cubicBezTo>
                  <a:cubicBezTo>
                    <a:pt x="4068" y="7"/>
                    <a:pt x="3951" y="1"/>
                    <a:pt x="38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3">
              <a:extLst>
                <a:ext uri="{FF2B5EF4-FFF2-40B4-BE49-F238E27FC236}">
                  <a16:creationId xmlns:a16="http://schemas.microsoft.com/office/drawing/2014/main" id="{050D2E1C-EEA3-89F1-63C0-0F57622E3CA3}"/>
                </a:ext>
              </a:extLst>
            </p:cNvPr>
            <p:cNvSpPr/>
            <p:nvPr/>
          </p:nvSpPr>
          <p:spPr>
            <a:xfrm>
              <a:off x="4352700" y="1784375"/>
              <a:ext cx="279375" cy="205075"/>
            </a:xfrm>
            <a:custGeom>
              <a:avLst/>
              <a:gdLst/>
              <a:ahLst/>
              <a:cxnLst/>
              <a:rect l="l" t="t" r="r" b="b"/>
              <a:pathLst>
                <a:path w="11175" h="8203" extrusionOk="0">
                  <a:moveTo>
                    <a:pt x="4395" y="0"/>
                  </a:moveTo>
                  <a:lnTo>
                    <a:pt x="4395" y="0"/>
                  </a:lnTo>
                  <a:cubicBezTo>
                    <a:pt x="3642" y="879"/>
                    <a:pt x="2826" y="1695"/>
                    <a:pt x="1968" y="2469"/>
                  </a:cubicBezTo>
                  <a:cubicBezTo>
                    <a:pt x="336" y="3787"/>
                    <a:pt x="1" y="5671"/>
                    <a:pt x="1026" y="7177"/>
                  </a:cubicBezTo>
                  <a:cubicBezTo>
                    <a:pt x="1465" y="7817"/>
                    <a:pt x="2529" y="8202"/>
                    <a:pt x="3540" y="8202"/>
                  </a:cubicBezTo>
                  <a:cubicBezTo>
                    <a:pt x="4312" y="8202"/>
                    <a:pt x="5054" y="7978"/>
                    <a:pt x="5462" y="7470"/>
                  </a:cubicBezTo>
                  <a:cubicBezTo>
                    <a:pt x="6286" y="6436"/>
                    <a:pt x="7160" y="6001"/>
                    <a:pt x="7949" y="6001"/>
                  </a:cubicBezTo>
                  <a:cubicBezTo>
                    <a:pt x="8182" y="6001"/>
                    <a:pt x="8407" y="6038"/>
                    <a:pt x="8621" y="6110"/>
                  </a:cubicBezTo>
                  <a:cubicBezTo>
                    <a:pt x="8787" y="6161"/>
                    <a:pt x="9004" y="6180"/>
                    <a:pt x="9232" y="6180"/>
                  </a:cubicBezTo>
                  <a:cubicBezTo>
                    <a:pt x="9839" y="6180"/>
                    <a:pt x="10525" y="6047"/>
                    <a:pt x="10525" y="6047"/>
                  </a:cubicBezTo>
                  <a:cubicBezTo>
                    <a:pt x="10525" y="6047"/>
                    <a:pt x="10797" y="3306"/>
                    <a:pt x="11174" y="2260"/>
                  </a:cubicBezTo>
                  <a:lnTo>
                    <a:pt x="11174" y="2260"/>
                  </a:lnTo>
                  <a:cubicBezTo>
                    <a:pt x="11174" y="2260"/>
                    <a:pt x="9396" y="3958"/>
                    <a:pt x="8183" y="3958"/>
                  </a:cubicBezTo>
                  <a:cubicBezTo>
                    <a:pt x="8154" y="3958"/>
                    <a:pt x="8126" y="3957"/>
                    <a:pt x="8098" y="3955"/>
                  </a:cubicBezTo>
                  <a:cubicBezTo>
                    <a:pt x="6383" y="3850"/>
                    <a:pt x="4186" y="3746"/>
                    <a:pt x="43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3">
              <a:extLst>
                <a:ext uri="{FF2B5EF4-FFF2-40B4-BE49-F238E27FC236}">
                  <a16:creationId xmlns:a16="http://schemas.microsoft.com/office/drawing/2014/main" id="{C8B3C313-C5A6-F792-8574-9B64F25A3C9F}"/>
                </a:ext>
              </a:extLst>
            </p:cNvPr>
            <p:cNvSpPr/>
            <p:nvPr/>
          </p:nvSpPr>
          <p:spPr>
            <a:xfrm>
              <a:off x="4619475" y="1767625"/>
              <a:ext cx="91575" cy="191975"/>
            </a:xfrm>
            <a:custGeom>
              <a:avLst/>
              <a:gdLst/>
              <a:ahLst/>
              <a:cxnLst/>
              <a:rect l="l" t="t" r="r" b="b"/>
              <a:pathLst>
                <a:path w="3663" h="7679" extrusionOk="0">
                  <a:moveTo>
                    <a:pt x="1424" y="1"/>
                  </a:moveTo>
                  <a:cubicBezTo>
                    <a:pt x="1424" y="1"/>
                    <a:pt x="1" y="5483"/>
                    <a:pt x="503" y="6968"/>
                  </a:cubicBezTo>
                  <a:cubicBezTo>
                    <a:pt x="681" y="7488"/>
                    <a:pt x="1042" y="7679"/>
                    <a:pt x="1449" y="7679"/>
                  </a:cubicBezTo>
                  <a:cubicBezTo>
                    <a:pt x="2187" y="7679"/>
                    <a:pt x="3077" y="7052"/>
                    <a:pt x="3307" y="6633"/>
                  </a:cubicBezTo>
                  <a:cubicBezTo>
                    <a:pt x="3663" y="5985"/>
                    <a:pt x="1947" y="5587"/>
                    <a:pt x="2177" y="4060"/>
                  </a:cubicBezTo>
                  <a:cubicBezTo>
                    <a:pt x="2407" y="2532"/>
                    <a:pt x="3119" y="1444"/>
                    <a:pt x="2972" y="859"/>
                  </a:cubicBezTo>
                  <a:cubicBezTo>
                    <a:pt x="2826" y="294"/>
                    <a:pt x="1821" y="63"/>
                    <a:pt x="14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3">
              <a:extLst>
                <a:ext uri="{FF2B5EF4-FFF2-40B4-BE49-F238E27FC236}">
                  <a16:creationId xmlns:a16="http://schemas.microsoft.com/office/drawing/2014/main" id="{C8C6CDCC-06C4-CA49-452F-F08DEEFFCC93}"/>
                </a:ext>
              </a:extLst>
            </p:cNvPr>
            <p:cNvSpPr/>
            <p:nvPr/>
          </p:nvSpPr>
          <p:spPr>
            <a:xfrm>
              <a:off x="4674400" y="1804525"/>
              <a:ext cx="75350" cy="106625"/>
            </a:xfrm>
            <a:custGeom>
              <a:avLst/>
              <a:gdLst/>
              <a:ahLst/>
              <a:cxnLst/>
              <a:rect l="l" t="t" r="r" b="b"/>
              <a:pathLst>
                <a:path w="3014" h="4265" extrusionOk="0">
                  <a:moveTo>
                    <a:pt x="1418" y="0"/>
                  </a:moveTo>
                  <a:cubicBezTo>
                    <a:pt x="1299" y="0"/>
                    <a:pt x="1204" y="48"/>
                    <a:pt x="1152" y="157"/>
                  </a:cubicBezTo>
                  <a:cubicBezTo>
                    <a:pt x="1" y="2600"/>
                    <a:pt x="721" y="4264"/>
                    <a:pt x="1431" y="4264"/>
                  </a:cubicBezTo>
                  <a:cubicBezTo>
                    <a:pt x="1456" y="4264"/>
                    <a:pt x="1482" y="4262"/>
                    <a:pt x="1507" y="4258"/>
                  </a:cubicBezTo>
                  <a:cubicBezTo>
                    <a:pt x="2261" y="4132"/>
                    <a:pt x="3014" y="2249"/>
                    <a:pt x="2909" y="1454"/>
                  </a:cubicBezTo>
                  <a:cubicBezTo>
                    <a:pt x="2842" y="829"/>
                    <a:pt x="1916" y="0"/>
                    <a:pt x="14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3">
              <a:extLst>
                <a:ext uri="{FF2B5EF4-FFF2-40B4-BE49-F238E27FC236}">
                  <a16:creationId xmlns:a16="http://schemas.microsoft.com/office/drawing/2014/main" id="{6FF5D8F3-68DA-8A73-E588-17A5702DB16E}"/>
                </a:ext>
              </a:extLst>
            </p:cNvPr>
            <p:cNvSpPr/>
            <p:nvPr/>
          </p:nvSpPr>
          <p:spPr>
            <a:xfrm>
              <a:off x="4723125" y="1857200"/>
              <a:ext cx="59075" cy="82075"/>
            </a:xfrm>
            <a:custGeom>
              <a:avLst/>
              <a:gdLst/>
              <a:ahLst/>
              <a:cxnLst/>
              <a:rect l="l" t="t" r="r" b="b"/>
              <a:pathLst>
                <a:path w="2363" h="3283" extrusionOk="0">
                  <a:moveTo>
                    <a:pt x="1636" y="1"/>
                  </a:moveTo>
                  <a:cubicBezTo>
                    <a:pt x="1393" y="1"/>
                    <a:pt x="749" y="1789"/>
                    <a:pt x="312" y="2465"/>
                  </a:cubicBezTo>
                  <a:cubicBezTo>
                    <a:pt x="1" y="2968"/>
                    <a:pt x="287" y="3283"/>
                    <a:pt x="615" y="3283"/>
                  </a:cubicBezTo>
                  <a:cubicBezTo>
                    <a:pt x="750" y="3283"/>
                    <a:pt x="892" y="3229"/>
                    <a:pt x="1002" y="3113"/>
                  </a:cubicBezTo>
                  <a:cubicBezTo>
                    <a:pt x="1358" y="2716"/>
                    <a:pt x="2362" y="707"/>
                    <a:pt x="1672" y="17"/>
                  </a:cubicBezTo>
                  <a:cubicBezTo>
                    <a:pt x="1661" y="6"/>
                    <a:pt x="1649" y="1"/>
                    <a:pt x="1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3">
              <a:extLst>
                <a:ext uri="{FF2B5EF4-FFF2-40B4-BE49-F238E27FC236}">
                  <a16:creationId xmlns:a16="http://schemas.microsoft.com/office/drawing/2014/main" id="{68229AA5-C911-2034-A3E2-298688A2D009}"/>
                </a:ext>
              </a:extLst>
            </p:cNvPr>
            <p:cNvSpPr/>
            <p:nvPr/>
          </p:nvSpPr>
          <p:spPr>
            <a:xfrm>
              <a:off x="4663300" y="1937550"/>
              <a:ext cx="261700" cy="96800"/>
            </a:xfrm>
            <a:custGeom>
              <a:avLst/>
              <a:gdLst/>
              <a:ahLst/>
              <a:cxnLst/>
              <a:rect l="l" t="t" r="r" b="b"/>
              <a:pathLst>
                <a:path w="10468" h="3872" extrusionOk="0">
                  <a:moveTo>
                    <a:pt x="2009" y="0"/>
                  </a:moveTo>
                  <a:cubicBezTo>
                    <a:pt x="1552" y="0"/>
                    <a:pt x="668" y="934"/>
                    <a:pt x="340" y="1280"/>
                  </a:cubicBezTo>
                  <a:cubicBezTo>
                    <a:pt x="0" y="1640"/>
                    <a:pt x="1305" y="2689"/>
                    <a:pt x="2408" y="2689"/>
                  </a:cubicBezTo>
                  <a:cubicBezTo>
                    <a:pt x="2458" y="2689"/>
                    <a:pt x="2509" y="2687"/>
                    <a:pt x="2558" y="2682"/>
                  </a:cubicBezTo>
                  <a:cubicBezTo>
                    <a:pt x="3199" y="2624"/>
                    <a:pt x="3839" y="2436"/>
                    <a:pt x="4559" y="2436"/>
                  </a:cubicBezTo>
                  <a:cubicBezTo>
                    <a:pt x="5133" y="2436"/>
                    <a:pt x="5757" y="2555"/>
                    <a:pt x="6471" y="2954"/>
                  </a:cubicBezTo>
                  <a:cubicBezTo>
                    <a:pt x="7511" y="3556"/>
                    <a:pt x="8811" y="3872"/>
                    <a:pt x="9615" y="3872"/>
                  </a:cubicBezTo>
                  <a:cubicBezTo>
                    <a:pt x="10040" y="3872"/>
                    <a:pt x="10326" y="3784"/>
                    <a:pt x="10363" y="3603"/>
                  </a:cubicBezTo>
                  <a:cubicBezTo>
                    <a:pt x="10467" y="3080"/>
                    <a:pt x="10216" y="2285"/>
                    <a:pt x="8919" y="2264"/>
                  </a:cubicBezTo>
                  <a:cubicBezTo>
                    <a:pt x="7622" y="2243"/>
                    <a:pt x="6868" y="883"/>
                    <a:pt x="6052" y="883"/>
                  </a:cubicBezTo>
                  <a:cubicBezTo>
                    <a:pt x="5836" y="883"/>
                    <a:pt x="5521" y="897"/>
                    <a:pt x="5158" y="897"/>
                  </a:cubicBezTo>
                  <a:cubicBezTo>
                    <a:pt x="4190" y="897"/>
                    <a:pt x="2882" y="797"/>
                    <a:pt x="2182" y="67"/>
                  </a:cubicBezTo>
                  <a:cubicBezTo>
                    <a:pt x="2136" y="21"/>
                    <a:pt x="2077" y="0"/>
                    <a:pt x="20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3">
              <a:extLst>
                <a:ext uri="{FF2B5EF4-FFF2-40B4-BE49-F238E27FC236}">
                  <a16:creationId xmlns:a16="http://schemas.microsoft.com/office/drawing/2014/main" id="{97606DCE-AD3C-995C-42F9-AF53D4AA70E3}"/>
                </a:ext>
              </a:extLst>
            </p:cNvPr>
            <p:cNvSpPr/>
            <p:nvPr/>
          </p:nvSpPr>
          <p:spPr>
            <a:xfrm>
              <a:off x="4930200" y="2004600"/>
              <a:ext cx="114050" cy="29825"/>
            </a:xfrm>
            <a:custGeom>
              <a:avLst/>
              <a:gdLst/>
              <a:ahLst/>
              <a:cxnLst/>
              <a:rect l="l" t="t" r="r" b="b"/>
              <a:pathLst>
                <a:path w="4562" h="1193" extrusionOk="0">
                  <a:moveTo>
                    <a:pt x="461" y="0"/>
                  </a:moveTo>
                  <a:cubicBezTo>
                    <a:pt x="1" y="0"/>
                    <a:pt x="293" y="753"/>
                    <a:pt x="105" y="1193"/>
                  </a:cubicBezTo>
                  <a:lnTo>
                    <a:pt x="3767" y="1193"/>
                  </a:lnTo>
                  <a:cubicBezTo>
                    <a:pt x="4562" y="1193"/>
                    <a:pt x="4164" y="0"/>
                    <a:pt x="3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3">
              <a:extLst>
                <a:ext uri="{FF2B5EF4-FFF2-40B4-BE49-F238E27FC236}">
                  <a16:creationId xmlns:a16="http://schemas.microsoft.com/office/drawing/2014/main" id="{DF6C92EA-85AA-2B97-FBC1-2A51134123A5}"/>
                </a:ext>
              </a:extLst>
            </p:cNvPr>
            <p:cNvSpPr/>
            <p:nvPr/>
          </p:nvSpPr>
          <p:spPr>
            <a:xfrm>
              <a:off x="5042675" y="2008125"/>
              <a:ext cx="89500" cy="36275"/>
            </a:xfrm>
            <a:custGeom>
              <a:avLst/>
              <a:gdLst/>
              <a:ahLst/>
              <a:cxnLst/>
              <a:rect l="l" t="t" r="r" b="b"/>
              <a:pathLst>
                <a:path w="3580" h="1451" extrusionOk="0">
                  <a:moveTo>
                    <a:pt x="1731" y="1"/>
                  </a:moveTo>
                  <a:cubicBezTo>
                    <a:pt x="974" y="1"/>
                    <a:pt x="63" y="131"/>
                    <a:pt x="63" y="131"/>
                  </a:cubicBezTo>
                  <a:cubicBezTo>
                    <a:pt x="0" y="445"/>
                    <a:pt x="0" y="759"/>
                    <a:pt x="63" y="1052"/>
                  </a:cubicBezTo>
                  <a:cubicBezTo>
                    <a:pt x="82" y="1136"/>
                    <a:pt x="159" y="1169"/>
                    <a:pt x="273" y="1169"/>
                  </a:cubicBezTo>
                  <a:cubicBezTo>
                    <a:pt x="752" y="1169"/>
                    <a:pt x="1891" y="581"/>
                    <a:pt x="2254" y="581"/>
                  </a:cubicBezTo>
                  <a:cubicBezTo>
                    <a:pt x="2282" y="581"/>
                    <a:pt x="2305" y="584"/>
                    <a:pt x="2323" y="591"/>
                  </a:cubicBezTo>
                  <a:cubicBezTo>
                    <a:pt x="2616" y="717"/>
                    <a:pt x="3118" y="1386"/>
                    <a:pt x="3369" y="1449"/>
                  </a:cubicBezTo>
                  <a:cubicBezTo>
                    <a:pt x="3373" y="1450"/>
                    <a:pt x="3377" y="1450"/>
                    <a:pt x="3381" y="1450"/>
                  </a:cubicBezTo>
                  <a:cubicBezTo>
                    <a:pt x="3580" y="1450"/>
                    <a:pt x="3088" y="418"/>
                    <a:pt x="2616" y="131"/>
                  </a:cubicBezTo>
                  <a:cubicBezTo>
                    <a:pt x="2448" y="33"/>
                    <a:pt x="2109" y="1"/>
                    <a:pt x="173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3">
              <a:extLst>
                <a:ext uri="{FF2B5EF4-FFF2-40B4-BE49-F238E27FC236}">
                  <a16:creationId xmlns:a16="http://schemas.microsoft.com/office/drawing/2014/main" id="{BA8B5C64-F0FF-4DFA-DA60-FC20EAA7EDC5}"/>
                </a:ext>
              </a:extLst>
            </p:cNvPr>
            <p:cNvSpPr/>
            <p:nvPr/>
          </p:nvSpPr>
          <p:spPr>
            <a:xfrm>
              <a:off x="4771175" y="1903700"/>
              <a:ext cx="174750" cy="82100"/>
            </a:xfrm>
            <a:custGeom>
              <a:avLst/>
              <a:gdLst/>
              <a:ahLst/>
              <a:cxnLst/>
              <a:rect l="l" t="t" r="r" b="b"/>
              <a:pathLst>
                <a:path w="6990" h="3284" extrusionOk="0">
                  <a:moveTo>
                    <a:pt x="1578" y="0"/>
                  </a:moveTo>
                  <a:cubicBezTo>
                    <a:pt x="1055" y="0"/>
                    <a:pt x="568" y="100"/>
                    <a:pt x="398" y="291"/>
                  </a:cubicBezTo>
                  <a:cubicBezTo>
                    <a:pt x="168" y="605"/>
                    <a:pt x="22" y="960"/>
                    <a:pt x="1" y="1358"/>
                  </a:cubicBezTo>
                  <a:cubicBezTo>
                    <a:pt x="7" y="1359"/>
                    <a:pt x="15" y="1359"/>
                    <a:pt x="25" y="1359"/>
                  </a:cubicBezTo>
                  <a:cubicBezTo>
                    <a:pt x="202" y="1359"/>
                    <a:pt x="945" y="1250"/>
                    <a:pt x="1550" y="1250"/>
                  </a:cubicBezTo>
                  <a:cubicBezTo>
                    <a:pt x="1919" y="1250"/>
                    <a:pt x="2237" y="1290"/>
                    <a:pt x="2344" y="1421"/>
                  </a:cubicBezTo>
                  <a:cubicBezTo>
                    <a:pt x="2635" y="1774"/>
                    <a:pt x="4330" y="3283"/>
                    <a:pt x="5091" y="3283"/>
                  </a:cubicBezTo>
                  <a:cubicBezTo>
                    <a:pt x="5096" y="3283"/>
                    <a:pt x="5101" y="3283"/>
                    <a:pt x="5106" y="3283"/>
                  </a:cubicBezTo>
                  <a:cubicBezTo>
                    <a:pt x="5859" y="3283"/>
                    <a:pt x="6989" y="2362"/>
                    <a:pt x="6069" y="1902"/>
                  </a:cubicBezTo>
                  <a:cubicBezTo>
                    <a:pt x="5148" y="1442"/>
                    <a:pt x="3600" y="709"/>
                    <a:pt x="2951" y="291"/>
                  </a:cubicBezTo>
                  <a:cubicBezTo>
                    <a:pt x="2631" y="95"/>
                    <a:pt x="2087" y="0"/>
                    <a:pt x="157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3">
              <a:extLst>
                <a:ext uri="{FF2B5EF4-FFF2-40B4-BE49-F238E27FC236}">
                  <a16:creationId xmlns:a16="http://schemas.microsoft.com/office/drawing/2014/main" id="{4D300A4B-41CF-C21E-F803-BF46B0AD36C7}"/>
                </a:ext>
              </a:extLst>
            </p:cNvPr>
            <p:cNvSpPr/>
            <p:nvPr/>
          </p:nvSpPr>
          <p:spPr>
            <a:xfrm>
              <a:off x="4943475" y="1959200"/>
              <a:ext cx="97350" cy="39725"/>
            </a:xfrm>
            <a:custGeom>
              <a:avLst/>
              <a:gdLst/>
              <a:ahLst/>
              <a:cxnLst/>
              <a:rect l="l" t="t" r="r" b="b"/>
              <a:pathLst>
                <a:path w="3894" h="1589" extrusionOk="0">
                  <a:moveTo>
                    <a:pt x="1853" y="1"/>
                  </a:moveTo>
                  <a:cubicBezTo>
                    <a:pt x="984" y="1"/>
                    <a:pt x="51" y="152"/>
                    <a:pt x="14" y="1084"/>
                  </a:cubicBezTo>
                  <a:cubicBezTo>
                    <a:pt x="1" y="1420"/>
                    <a:pt x="1319" y="1589"/>
                    <a:pt x="2379" y="1589"/>
                  </a:cubicBezTo>
                  <a:cubicBezTo>
                    <a:pt x="3032" y="1589"/>
                    <a:pt x="3587" y="1525"/>
                    <a:pt x="3675" y="1398"/>
                  </a:cubicBezTo>
                  <a:cubicBezTo>
                    <a:pt x="3894" y="1080"/>
                    <a:pt x="3829" y="7"/>
                    <a:pt x="3303" y="7"/>
                  </a:cubicBezTo>
                  <a:cubicBezTo>
                    <a:pt x="3275" y="7"/>
                    <a:pt x="3245" y="10"/>
                    <a:pt x="3215" y="17"/>
                  </a:cubicBezTo>
                  <a:cubicBezTo>
                    <a:pt x="3149" y="30"/>
                    <a:pt x="3059" y="35"/>
                    <a:pt x="2953" y="35"/>
                  </a:cubicBezTo>
                  <a:cubicBezTo>
                    <a:pt x="2671" y="35"/>
                    <a:pt x="2269" y="1"/>
                    <a:pt x="1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3">
              <a:extLst>
                <a:ext uri="{FF2B5EF4-FFF2-40B4-BE49-F238E27FC236}">
                  <a16:creationId xmlns:a16="http://schemas.microsoft.com/office/drawing/2014/main" id="{AB9499F4-57F7-58E5-E15D-4BF07EDCF8FE}"/>
                </a:ext>
              </a:extLst>
            </p:cNvPr>
            <p:cNvSpPr/>
            <p:nvPr/>
          </p:nvSpPr>
          <p:spPr>
            <a:xfrm>
              <a:off x="5049950" y="1959075"/>
              <a:ext cx="94750" cy="45550"/>
            </a:xfrm>
            <a:custGeom>
              <a:avLst/>
              <a:gdLst/>
              <a:ahLst/>
              <a:cxnLst/>
              <a:rect l="l" t="t" r="r" b="b"/>
              <a:pathLst>
                <a:path w="3790" h="1822" extrusionOk="0">
                  <a:moveTo>
                    <a:pt x="23" y="1"/>
                  </a:moveTo>
                  <a:cubicBezTo>
                    <a:pt x="23" y="1"/>
                    <a:pt x="274" y="1089"/>
                    <a:pt x="23" y="1591"/>
                  </a:cubicBezTo>
                  <a:cubicBezTo>
                    <a:pt x="0" y="1633"/>
                    <a:pt x="37" y="1650"/>
                    <a:pt x="117" y="1650"/>
                  </a:cubicBezTo>
                  <a:cubicBezTo>
                    <a:pt x="464" y="1650"/>
                    <a:pt x="1627" y="1326"/>
                    <a:pt x="2269" y="1326"/>
                  </a:cubicBezTo>
                  <a:cubicBezTo>
                    <a:pt x="2435" y="1326"/>
                    <a:pt x="2566" y="1348"/>
                    <a:pt x="2638" y="1403"/>
                  </a:cubicBezTo>
                  <a:cubicBezTo>
                    <a:pt x="2994" y="1612"/>
                    <a:pt x="3371" y="1758"/>
                    <a:pt x="3789" y="1821"/>
                  </a:cubicBezTo>
                  <a:cubicBezTo>
                    <a:pt x="3789" y="1821"/>
                    <a:pt x="3287" y="670"/>
                    <a:pt x="2576" y="419"/>
                  </a:cubicBezTo>
                  <a:cubicBezTo>
                    <a:pt x="1885" y="147"/>
                    <a:pt x="23" y="1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3">
              <a:extLst>
                <a:ext uri="{FF2B5EF4-FFF2-40B4-BE49-F238E27FC236}">
                  <a16:creationId xmlns:a16="http://schemas.microsoft.com/office/drawing/2014/main" id="{6EA51FA1-206E-EF95-5EEE-8BDF47627C18}"/>
                </a:ext>
              </a:extLst>
            </p:cNvPr>
            <p:cNvSpPr/>
            <p:nvPr/>
          </p:nvSpPr>
          <p:spPr>
            <a:xfrm>
              <a:off x="4739875" y="1811550"/>
              <a:ext cx="208650" cy="127950"/>
            </a:xfrm>
            <a:custGeom>
              <a:avLst/>
              <a:gdLst/>
              <a:ahLst/>
              <a:cxnLst/>
              <a:rect l="l" t="t" r="r" b="b"/>
              <a:pathLst>
                <a:path w="8346" h="5118" extrusionOk="0">
                  <a:moveTo>
                    <a:pt x="300" y="1"/>
                  </a:moveTo>
                  <a:cubicBezTo>
                    <a:pt x="0" y="1"/>
                    <a:pt x="984" y="843"/>
                    <a:pt x="1253" y="1236"/>
                  </a:cubicBezTo>
                  <a:cubicBezTo>
                    <a:pt x="1504" y="1633"/>
                    <a:pt x="1608" y="2282"/>
                    <a:pt x="1901" y="2742"/>
                  </a:cubicBezTo>
                  <a:cubicBezTo>
                    <a:pt x="2194" y="3182"/>
                    <a:pt x="3617" y="2784"/>
                    <a:pt x="4454" y="3684"/>
                  </a:cubicBezTo>
                  <a:cubicBezTo>
                    <a:pt x="5249" y="4518"/>
                    <a:pt x="7159" y="5118"/>
                    <a:pt x="7634" y="5118"/>
                  </a:cubicBezTo>
                  <a:cubicBezTo>
                    <a:pt x="7671" y="5118"/>
                    <a:pt x="7700" y="5114"/>
                    <a:pt x="7718" y="5107"/>
                  </a:cubicBezTo>
                  <a:cubicBezTo>
                    <a:pt x="7969" y="5002"/>
                    <a:pt x="8346" y="3935"/>
                    <a:pt x="7342" y="3684"/>
                  </a:cubicBezTo>
                  <a:cubicBezTo>
                    <a:pt x="6316" y="3454"/>
                    <a:pt x="4161" y="2324"/>
                    <a:pt x="3408" y="1863"/>
                  </a:cubicBezTo>
                  <a:cubicBezTo>
                    <a:pt x="2655" y="1382"/>
                    <a:pt x="1274" y="106"/>
                    <a:pt x="311" y="1"/>
                  </a:cubicBezTo>
                  <a:cubicBezTo>
                    <a:pt x="307" y="1"/>
                    <a:pt x="303" y="1"/>
                    <a:pt x="3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3">
              <a:extLst>
                <a:ext uri="{FF2B5EF4-FFF2-40B4-BE49-F238E27FC236}">
                  <a16:creationId xmlns:a16="http://schemas.microsoft.com/office/drawing/2014/main" id="{217191BA-FBA5-DABB-E6FC-000AE815BE6A}"/>
                </a:ext>
              </a:extLst>
            </p:cNvPr>
            <p:cNvSpPr/>
            <p:nvPr/>
          </p:nvSpPr>
          <p:spPr>
            <a:xfrm>
              <a:off x="4950075" y="1917750"/>
              <a:ext cx="114050" cy="29850"/>
            </a:xfrm>
            <a:custGeom>
              <a:avLst/>
              <a:gdLst/>
              <a:ahLst/>
              <a:cxnLst/>
              <a:rect l="l" t="t" r="r" b="b"/>
              <a:pathLst>
                <a:path w="4562" h="1194" extrusionOk="0">
                  <a:moveTo>
                    <a:pt x="440" y="1"/>
                  </a:moveTo>
                  <a:cubicBezTo>
                    <a:pt x="1" y="1"/>
                    <a:pt x="294" y="754"/>
                    <a:pt x="84" y="1193"/>
                  </a:cubicBezTo>
                  <a:lnTo>
                    <a:pt x="3746" y="1193"/>
                  </a:lnTo>
                  <a:cubicBezTo>
                    <a:pt x="4562" y="1193"/>
                    <a:pt x="4164" y="1"/>
                    <a:pt x="37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3">
              <a:extLst>
                <a:ext uri="{FF2B5EF4-FFF2-40B4-BE49-F238E27FC236}">
                  <a16:creationId xmlns:a16="http://schemas.microsoft.com/office/drawing/2014/main" id="{B0C2F805-466D-9C47-E7C8-5E3F120C795E}"/>
                </a:ext>
              </a:extLst>
            </p:cNvPr>
            <p:cNvSpPr/>
            <p:nvPr/>
          </p:nvSpPr>
          <p:spPr>
            <a:xfrm>
              <a:off x="5062550" y="1921300"/>
              <a:ext cx="92625" cy="36275"/>
            </a:xfrm>
            <a:custGeom>
              <a:avLst/>
              <a:gdLst/>
              <a:ahLst/>
              <a:cxnLst/>
              <a:rect l="l" t="t" r="r" b="b"/>
              <a:pathLst>
                <a:path w="3705" h="1451" extrusionOk="0">
                  <a:moveTo>
                    <a:pt x="1762" y="1"/>
                  </a:moveTo>
                  <a:cubicBezTo>
                    <a:pt x="981" y="1"/>
                    <a:pt x="42" y="131"/>
                    <a:pt x="42" y="131"/>
                  </a:cubicBezTo>
                  <a:cubicBezTo>
                    <a:pt x="0" y="445"/>
                    <a:pt x="0" y="758"/>
                    <a:pt x="42" y="1051"/>
                  </a:cubicBezTo>
                  <a:cubicBezTo>
                    <a:pt x="61" y="1135"/>
                    <a:pt x="141" y="1169"/>
                    <a:pt x="260" y="1169"/>
                  </a:cubicBezTo>
                  <a:cubicBezTo>
                    <a:pt x="758" y="1169"/>
                    <a:pt x="1946" y="581"/>
                    <a:pt x="2316" y="581"/>
                  </a:cubicBezTo>
                  <a:cubicBezTo>
                    <a:pt x="2344" y="581"/>
                    <a:pt x="2367" y="584"/>
                    <a:pt x="2385" y="591"/>
                  </a:cubicBezTo>
                  <a:cubicBezTo>
                    <a:pt x="2699" y="717"/>
                    <a:pt x="3201" y="1386"/>
                    <a:pt x="3474" y="1449"/>
                  </a:cubicBezTo>
                  <a:cubicBezTo>
                    <a:pt x="3478" y="1450"/>
                    <a:pt x="3483" y="1450"/>
                    <a:pt x="3487" y="1450"/>
                  </a:cubicBezTo>
                  <a:cubicBezTo>
                    <a:pt x="3705" y="1450"/>
                    <a:pt x="3191" y="418"/>
                    <a:pt x="2678" y="131"/>
                  </a:cubicBezTo>
                  <a:cubicBezTo>
                    <a:pt x="2504" y="33"/>
                    <a:pt x="2153" y="1"/>
                    <a:pt x="17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53">
            <a:extLst>
              <a:ext uri="{FF2B5EF4-FFF2-40B4-BE49-F238E27FC236}">
                <a16:creationId xmlns:a16="http://schemas.microsoft.com/office/drawing/2014/main" id="{7C7258FA-E19A-49A0-1018-81A7D383FF8B}"/>
              </a:ext>
            </a:extLst>
          </p:cNvPr>
          <p:cNvSpPr/>
          <p:nvPr/>
        </p:nvSpPr>
        <p:spPr>
          <a:xfrm>
            <a:off x="7910498" y="71168"/>
            <a:ext cx="1161650" cy="755450"/>
          </a:xfrm>
          <a:custGeom>
            <a:avLst/>
            <a:gdLst/>
            <a:ahLst/>
            <a:cxnLst/>
            <a:rect l="l" t="t" r="r" b="b"/>
            <a:pathLst>
              <a:path w="46466" h="30218" extrusionOk="0">
                <a:moveTo>
                  <a:pt x="0" y="7358"/>
                </a:moveTo>
                <a:cubicBezTo>
                  <a:pt x="0" y="5106"/>
                  <a:pt x="97" y="1649"/>
                  <a:pt x="2249" y="987"/>
                </a:cubicBezTo>
                <a:cubicBezTo>
                  <a:pt x="8294" y="-873"/>
                  <a:pt x="16047" y="33"/>
                  <a:pt x="20986" y="3985"/>
                </a:cubicBezTo>
                <a:cubicBezTo>
                  <a:pt x="24567" y="6850"/>
                  <a:pt x="16992" y="19646"/>
                  <a:pt x="14241" y="15977"/>
                </a:cubicBezTo>
                <a:cubicBezTo>
                  <a:pt x="12095" y="13115"/>
                  <a:pt x="20409" y="11599"/>
                  <a:pt x="23984" y="11480"/>
                </a:cubicBezTo>
                <a:cubicBezTo>
                  <a:pt x="33545" y="11161"/>
                  <a:pt x="49998" y="21662"/>
                  <a:pt x="45720" y="3021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0" name="Google Shape;1270;p53">
            <a:extLst>
              <a:ext uri="{FF2B5EF4-FFF2-40B4-BE49-F238E27FC236}">
                <a16:creationId xmlns:a16="http://schemas.microsoft.com/office/drawing/2014/main" id="{1A1FF19C-7D05-7058-A60B-C16D17892927}"/>
              </a:ext>
            </a:extLst>
          </p:cNvPr>
          <p:cNvSpPr/>
          <p:nvPr/>
        </p:nvSpPr>
        <p:spPr>
          <a:xfrm>
            <a:off x="946250" y="4356525"/>
            <a:ext cx="421600" cy="449700"/>
          </a:xfrm>
          <a:custGeom>
            <a:avLst/>
            <a:gdLst/>
            <a:ahLst/>
            <a:cxnLst/>
            <a:rect l="l" t="t" r="r" b="b"/>
            <a:pathLst>
              <a:path w="16864" h="17988" extrusionOk="0">
                <a:moveTo>
                  <a:pt x="0" y="17988"/>
                </a:moveTo>
                <a:cubicBezTo>
                  <a:pt x="8219" y="17988"/>
                  <a:pt x="13188" y="7351"/>
                  <a:pt x="1686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1" name="Google Shape;1271;p53">
            <a:extLst>
              <a:ext uri="{FF2B5EF4-FFF2-40B4-BE49-F238E27FC236}">
                <a16:creationId xmlns:a16="http://schemas.microsoft.com/office/drawing/2014/main" id="{BBE141B5-563D-8D68-BDE3-E2BC27014814}"/>
              </a:ext>
            </a:extLst>
          </p:cNvPr>
          <p:cNvSpPr/>
          <p:nvPr/>
        </p:nvSpPr>
        <p:spPr>
          <a:xfrm>
            <a:off x="3531117" y="625140"/>
            <a:ext cx="969950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620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9CC0083-E631-E75E-AF24-DD1D48AF6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400088"/>
              </p:ext>
            </p:extLst>
          </p:nvPr>
        </p:nvGraphicFramePr>
        <p:xfrm>
          <a:off x="832974" y="626533"/>
          <a:ext cx="8141693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4D014A8C-7418-FB1F-F3A5-20579B01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1" y="0"/>
            <a:ext cx="7717500" cy="539400"/>
          </a:xfrm>
        </p:spPr>
        <p:txBody>
          <a:bodyPr/>
          <a:lstStyle/>
          <a:p>
            <a:r>
              <a:rPr lang="es-EC" dirty="0">
                <a:solidFill>
                  <a:schemeClr val="accent1">
                    <a:lumMod val="50000"/>
                  </a:schemeClr>
                </a:solidFill>
              </a:rPr>
              <a:t>Tres tipos</a:t>
            </a:r>
          </a:p>
        </p:txBody>
      </p:sp>
    </p:spTree>
    <p:extLst>
      <p:ext uri="{BB962C8B-B14F-4D97-AF65-F5344CB8AC3E}">
        <p14:creationId xmlns:p14="http://schemas.microsoft.com/office/powerpoint/2010/main" val="108475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37"/>
          <p:cNvGrpSpPr/>
          <p:nvPr/>
        </p:nvGrpSpPr>
        <p:grpSpPr>
          <a:xfrm rot="-5400000">
            <a:off x="2934830" y="-1555266"/>
            <a:ext cx="2810344" cy="6226986"/>
            <a:chOff x="5442764" y="580171"/>
            <a:chExt cx="1841191" cy="4214116"/>
          </a:xfrm>
        </p:grpSpPr>
        <p:sp>
          <p:nvSpPr>
            <p:cNvPr id="788" name="Google Shape;788;p37"/>
            <p:cNvSpPr/>
            <p:nvPr/>
          </p:nvSpPr>
          <p:spPr>
            <a:xfrm rot="5400000">
              <a:off x="4279354" y="1743581"/>
              <a:ext cx="4168011" cy="1841191"/>
            </a:xfrm>
            <a:custGeom>
              <a:avLst/>
              <a:gdLst/>
              <a:ahLst/>
              <a:cxnLst/>
              <a:rect l="l" t="t" r="r" b="b"/>
              <a:pathLst>
                <a:path w="107078" h="47301" extrusionOk="0">
                  <a:moveTo>
                    <a:pt x="1" y="0"/>
                  </a:moveTo>
                  <a:lnTo>
                    <a:pt x="1" y="31023"/>
                  </a:lnTo>
                  <a:lnTo>
                    <a:pt x="2636" y="35459"/>
                  </a:lnTo>
                  <a:cubicBezTo>
                    <a:pt x="2636" y="35459"/>
                    <a:pt x="2432" y="34847"/>
                    <a:pt x="3299" y="34847"/>
                  </a:cubicBezTo>
                  <a:cubicBezTo>
                    <a:pt x="3877" y="34847"/>
                    <a:pt x="4931" y="35119"/>
                    <a:pt x="6839" y="36026"/>
                  </a:cubicBezTo>
                  <a:cubicBezTo>
                    <a:pt x="11542" y="38294"/>
                    <a:pt x="15745" y="40563"/>
                    <a:pt x="15745" y="40563"/>
                  </a:cubicBezTo>
                  <a:lnTo>
                    <a:pt x="23551" y="41096"/>
                  </a:lnTo>
                  <a:cubicBezTo>
                    <a:pt x="23495" y="41052"/>
                    <a:pt x="23488" y="41037"/>
                    <a:pt x="23503" y="41037"/>
                  </a:cubicBezTo>
                  <a:cubicBezTo>
                    <a:pt x="23533" y="41037"/>
                    <a:pt x="23651" y="41096"/>
                    <a:pt x="23651" y="41096"/>
                  </a:cubicBezTo>
                  <a:lnTo>
                    <a:pt x="23551" y="41096"/>
                  </a:lnTo>
                  <a:cubicBezTo>
                    <a:pt x="23718" y="41230"/>
                    <a:pt x="24385" y="41630"/>
                    <a:pt x="26253" y="42798"/>
                  </a:cubicBezTo>
                  <a:lnTo>
                    <a:pt x="29922" y="45066"/>
                  </a:lnTo>
                  <a:lnTo>
                    <a:pt x="36227" y="45066"/>
                  </a:lnTo>
                  <a:lnTo>
                    <a:pt x="40430" y="46167"/>
                  </a:lnTo>
                  <a:lnTo>
                    <a:pt x="43499" y="47067"/>
                  </a:lnTo>
                  <a:lnTo>
                    <a:pt x="47735" y="46233"/>
                  </a:lnTo>
                  <a:lnTo>
                    <a:pt x="47768" y="46167"/>
                  </a:lnTo>
                  <a:lnTo>
                    <a:pt x="47768" y="46233"/>
                  </a:lnTo>
                  <a:lnTo>
                    <a:pt x="47902" y="46167"/>
                  </a:lnTo>
                  <a:lnTo>
                    <a:pt x="56375" y="47301"/>
                  </a:lnTo>
                  <a:lnTo>
                    <a:pt x="70451" y="41096"/>
                  </a:lnTo>
                  <a:lnTo>
                    <a:pt x="78891" y="41096"/>
                  </a:lnTo>
                  <a:lnTo>
                    <a:pt x="85228" y="39962"/>
                  </a:lnTo>
                  <a:lnTo>
                    <a:pt x="88064" y="36593"/>
                  </a:lnTo>
                  <a:lnTo>
                    <a:pt x="94402" y="37160"/>
                  </a:lnTo>
                  <a:lnTo>
                    <a:pt x="100039" y="37761"/>
                  </a:lnTo>
                  <a:lnTo>
                    <a:pt x="101440" y="36627"/>
                  </a:lnTo>
                  <a:lnTo>
                    <a:pt x="107077" y="36627"/>
                  </a:lnTo>
                  <a:lnTo>
                    <a:pt x="107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47625" dir="294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 rot="5400000">
              <a:off x="4594900" y="2390843"/>
              <a:ext cx="4171904" cy="634984"/>
            </a:xfrm>
            <a:custGeom>
              <a:avLst/>
              <a:gdLst/>
              <a:ahLst/>
              <a:cxnLst/>
              <a:rect l="l" t="t" r="r" b="b"/>
              <a:pathLst>
                <a:path w="107178" h="16313" extrusionOk="0">
                  <a:moveTo>
                    <a:pt x="1" y="1"/>
                  </a:moveTo>
                  <a:lnTo>
                    <a:pt x="1035" y="6205"/>
                  </a:lnTo>
                  <a:lnTo>
                    <a:pt x="1669" y="6572"/>
                  </a:lnTo>
                  <a:lnTo>
                    <a:pt x="3237" y="6572"/>
                  </a:lnTo>
                  <a:cubicBezTo>
                    <a:pt x="3237" y="6572"/>
                    <a:pt x="3770" y="6572"/>
                    <a:pt x="6405" y="7173"/>
                  </a:cubicBezTo>
                  <a:cubicBezTo>
                    <a:pt x="9041" y="7740"/>
                    <a:pt x="6405" y="7740"/>
                    <a:pt x="6405" y="7740"/>
                  </a:cubicBezTo>
                  <a:cubicBezTo>
                    <a:pt x="6405" y="7740"/>
                    <a:pt x="7506" y="8874"/>
                    <a:pt x="8007" y="8874"/>
                  </a:cubicBezTo>
                  <a:cubicBezTo>
                    <a:pt x="8507" y="8874"/>
                    <a:pt x="9041" y="8307"/>
                    <a:pt x="9041" y="8307"/>
                  </a:cubicBezTo>
                  <a:lnTo>
                    <a:pt x="16379" y="10542"/>
                  </a:lnTo>
                  <a:lnTo>
                    <a:pt x="17413" y="10542"/>
                  </a:lnTo>
                  <a:lnTo>
                    <a:pt x="19014" y="11142"/>
                  </a:lnTo>
                  <a:lnTo>
                    <a:pt x="21616" y="11142"/>
                  </a:lnTo>
                  <a:lnTo>
                    <a:pt x="21616" y="11709"/>
                  </a:lnTo>
                  <a:lnTo>
                    <a:pt x="22684" y="12310"/>
                  </a:lnTo>
                  <a:lnTo>
                    <a:pt x="24252" y="12310"/>
                  </a:lnTo>
                  <a:lnTo>
                    <a:pt x="30022" y="14011"/>
                  </a:lnTo>
                  <a:lnTo>
                    <a:pt x="32091" y="14578"/>
                  </a:lnTo>
                  <a:lnTo>
                    <a:pt x="35827" y="14578"/>
                  </a:lnTo>
                  <a:lnTo>
                    <a:pt x="42098" y="16313"/>
                  </a:lnTo>
                  <a:lnTo>
                    <a:pt x="42898" y="16079"/>
                  </a:lnTo>
                  <a:lnTo>
                    <a:pt x="44066" y="15912"/>
                  </a:lnTo>
                  <a:lnTo>
                    <a:pt x="45767" y="16313"/>
                  </a:lnTo>
                  <a:lnTo>
                    <a:pt x="47868" y="15712"/>
                  </a:lnTo>
                  <a:lnTo>
                    <a:pt x="48903" y="16313"/>
                  </a:lnTo>
                  <a:lnTo>
                    <a:pt x="56241" y="16313"/>
                  </a:lnTo>
                  <a:lnTo>
                    <a:pt x="57542" y="16012"/>
                  </a:lnTo>
                  <a:lnTo>
                    <a:pt x="59076" y="15679"/>
                  </a:lnTo>
                  <a:lnTo>
                    <a:pt x="60711" y="14411"/>
                  </a:lnTo>
                  <a:lnTo>
                    <a:pt x="62512" y="14645"/>
                  </a:lnTo>
                  <a:lnTo>
                    <a:pt x="63046" y="14044"/>
                  </a:lnTo>
                  <a:lnTo>
                    <a:pt x="65681" y="12677"/>
                  </a:lnTo>
                  <a:lnTo>
                    <a:pt x="70418" y="11209"/>
                  </a:lnTo>
                  <a:lnTo>
                    <a:pt x="72019" y="11209"/>
                  </a:lnTo>
                  <a:cubicBezTo>
                    <a:pt x="72019" y="11209"/>
                    <a:pt x="72519" y="11209"/>
                    <a:pt x="73053" y="10642"/>
                  </a:cubicBezTo>
                  <a:cubicBezTo>
                    <a:pt x="73231" y="10442"/>
                    <a:pt x="73465" y="10375"/>
                    <a:pt x="73697" y="10375"/>
                  </a:cubicBezTo>
                  <a:cubicBezTo>
                    <a:pt x="74161" y="10375"/>
                    <a:pt x="74621" y="10642"/>
                    <a:pt x="74621" y="10642"/>
                  </a:cubicBezTo>
                  <a:lnTo>
                    <a:pt x="77790" y="11209"/>
                  </a:lnTo>
                  <a:lnTo>
                    <a:pt x="79658" y="9975"/>
                  </a:lnTo>
                  <a:lnTo>
                    <a:pt x="81793" y="9975"/>
                  </a:lnTo>
                  <a:lnTo>
                    <a:pt x="83360" y="9541"/>
                  </a:lnTo>
                  <a:lnTo>
                    <a:pt x="84595" y="8974"/>
                  </a:lnTo>
                  <a:lnTo>
                    <a:pt x="86696" y="8374"/>
                  </a:lnTo>
                  <a:lnTo>
                    <a:pt x="87730" y="7806"/>
                  </a:lnTo>
                  <a:lnTo>
                    <a:pt x="94568" y="7806"/>
                  </a:lnTo>
                  <a:lnTo>
                    <a:pt x="95603" y="7206"/>
                  </a:lnTo>
                  <a:lnTo>
                    <a:pt x="100840" y="7206"/>
                  </a:lnTo>
                  <a:lnTo>
                    <a:pt x="101407" y="6072"/>
                  </a:lnTo>
                  <a:lnTo>
                    <a:pt x="105610" y="6072"/>
                  </a:lnTo>
                  <a:lnTo>
                    <a:pt x="107178" y="5505"/>
                  </a:lnTo>
                  <a:lnTo>
                    <a:pt x="104576" y="4371"/>
                  </a:lnTo>
                  <a:lnTo>
                    <a:pt x="103508" y="3804"/>
                  </a:lnTo>
                  <a:lnTo>
                    <a:pt x="102474" y="3804"/>
                  </a:lnTo>
                  <a:cubicBezTo>
                    <a:pt x="102474" y="3804"/>
                    <a:pt x="101555" y="4308"/>
                    <a:pt x="100468" y="4308"/>
                  </a:cubicBezTo>
                  <a:cubicBezTo>
                    <a:pt x="99924" y="4308"/>
                    <a:pt x="99339" y="4182"/>
                    <a:pt x="98805" y="3804"/>
                  </a:cubicBezTo>
                  <a:cubicBezTo>
                    <a:pt x="98491" y="3577"/>
                    <a:pt x="98262" y="3486"/>
                    <a:pt x="98095" y="3486"/>
                  </a:cubicBezTo>
                  <a:cubicBezTo>
                    <a:pt x="97429" y="3486"/>
                    <a:pt x="97771" y="4938"/>
                    <a:pt x="97771" y="4938"/>
                  </a:cubicBezTo>
                  <a:lnTo>
                    <a:pt x="92500" y="4938"/>
                  </a:lnTo>
                  <a:lnTo>
                    <a:pt x="89898" y="4337"/>
                  </a:lnTo>
                  <a:cubicBezTo>
                    <a:pt x="89397" y="4236"/>
                    <a:pt x="89010" y="4195"/>
                    <a:pt x="88712" y="4195"/>
                  </a:cubicBezTo>
                  <a:cubicBezTo>
                    <a:pt x="87447" y="4195"/>
                    <a:pt x="87797" y="4938"/>
                    <a:pt x="87797" y="4938"/>
                  </a:cubicBezTo>
                  <a:lnTo>
                    <a:pt x="86229" y="6039"/>
                  </a:lnTo>
                  <a:lnTo>
                    <a:pt x="84628" y="6039"/>
                  </a:lnTo>
                  <a:cubicBezTo>
                    <a:pt x="84094" y="6039"/>
                    <a:pt x="84094" y="6639"/>
                    <a:pt x="84094" y="6639"/>
                  </a:cubicBezTo>
                  <a:lnTo>
                    <a:pt x="82527" y="7740"/>
                  </a:lnTo>
                  <a:cubicBezTo>
                    <a:pt x="82527" y="7740"/>
                    <a:pt x="81459" y="7173"/>
                    <a:pt x="80925" y="7173"/>
                  </a:cubicBezTo>
                  <a:lnTo>
                    <a:pt x="79891" y="7173"/>
                  </a:lnTo>
                  <a:lnTo>
                    <a:pt x="77790" y="8307"/>
                  </a:lnTo>
                  <a:lnTo>
                    <a:pt x="76222" y="8874"/>
                  </a:lnTo>
                  <a:lnTo>
                    <a:pt x="70952" y="8874"/>
                  </a:lnTo>
                  <a:lnTo>
                    <a:pt x="69384" y="9474"/>
                  </a:lnTo>
                  <a:lnTo>
                    <a:pt x="67282" y="11176"/>
                  </a:lnTo>
                  <a:lnTo>
                    <a:pt x="62579" y="12310"/>
                  </a:lnTo>
                  <a:lnTo>
                    <a:pt x="61011" y="12877"/>
                  </a:lnTo>
                  <a:lnTo>
                    <a:pt x="60444" y="12877"/>
                  </a:lnTo>
                  <a:lnTo>
                    <a:pt x="58876" y="13477"/>
                  </a:lnTo>
                  <a:lnTo>
                    <a:pt x="57842" y="13477"/>
                  </a:lnTo>
                  <a:lnTo>
                    <a:pt x="56241" y="15178"/>
                  </a:lnTo>
                  <a:lnTo>
                    <a:pt x="51538" y="15178"/>
                  </a:lnTo>
                  <a:lnTo>
                    <a:pt x="49436" y="14044"/>
                  </a:lnTo>
                  <a:lnTo>
                    <a:pt x="47868" y="14645"/>
                  </a:lnTo>
                  <a:lnTo>
                    <a:pt x="43098" y="14645"/>
                  </a:lnTo>
                  <a:lnTo>
                    <a:pt x="39429" y="14044"/>
                  </a:lnTo>
                  <a:lnTo>
                    <a:pt x="34726" y="12910"/>
                  </a:lnTo>
                  <a:lnTo>
                    <a:pt x="31557" y="12910"/>
                  </a:lnTo>
                  <a:lnTo>
                    <a:pt x="28388" y="11809"/>
                  </a:lnTo>
                  <a:lnTo>
                    <a:pt x="26820" y="11209"/>
                  </a:lnTo>
                  <a:lnTo>
                    <a:pt x="24185" y="8974"/>
                  </a:lnTo>
                  <a:lnTo>
                    <a:pt x="21550" y="8974"/>
                  </a:lnTo>
                  <a:cubicBezTo>
                    <a:pt x="21550" y="8974"/>
                    <a:pt x="20516" y="7840"/>
                    <a:pt x="19982" y="7840"/>
                  </a:cubicBezTo>
                  <a:cubicBezTo>
                    <a:pt x="19415" y="7840"/>
                    <a:pt x="17347" y="8407"/>
                    <a:pt x="17347" y="8407"/>
                  </a:cubicBezTo>
                  <a:lnTo>
                    <a:pt x="15245" y="8407"/>
                  </a:lnTo>
                  <a:cubicBezTo>
                    <a:pt x="15245" y="8407"/>
                    <a:pt x="13711" y="7306"/>
                    <a:pt x="13177" y="7306"/>
                  </a:cubicBezTo>
                  <a:cubicBezTo>
                    <a:pt x="12643" y="7306"/>
                    <a:pt x="11042" y="5638"/>
                    <a:pt x="10008" y="5038"/>
                  </a:cubicBezTo>
                  <a:cubicBezTo>
                    <a:pt x="8974" y="4504"/>
                    <a:pt x="8407" y="3937"/>
                    <a:pt x="8407" y="3937"/>
                  </a:cubicBezTo>
                  <a:lnTo>
                    <a:pt x="5805" y="2803"/>
                  </a:lnTo>
                  <a:lnTo>
                    <a:pt x="2736" y="26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7"/>
          <p:cNvSpPr txBox="1">
            <a:spLocks noGrp="1"/>
          </p:cNvSpPr>
          <p:nvPr>
            <p:ph type="title"/>
          </p:nvPr>
        </p:nvSpPr>
        <p:spPr>
          <a:xfrm>
            <a:off x="1616452" y="642818"/>
            <a:ext cx="5802979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Osteblastos</a:t>
            </a:r>
            <a:endParaRPr sz="6000" dirty="0"/>
          </a:p>
        </p:txBody>
      </p:sp>
      <p:sp>
        <p:nvSpPr>
          <p:cNvPr id="792" name="Google Shape;792;p37"/>
          <p:cNvSpPr/>
          <p:nvPr/>
        </p:nvSpPr>
        <p:spPr>
          <a:xfrm>
            <a:off x="1585787" y="725500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/>
          <p:cNvSpPr/>
          <p:nvPr/>
        </p:nvSpPr>
        <p:spPr>
          <a:xfrm rot="5400000">
            <a:off x="6704690" y="1788827"/>
            <a:ext cx="730980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/>
          <p:cNvSpPr/>
          <p:nvPr/>
        </p:nvSpPr>
        <p:spPr>
          <a:xfrm rot="-4500046">
            <a:off x="7208087" y="3002620"/>
            <a:ext cx="490817" cy="533806"/>
          </a:xfrm>
          <a:custGeom>
            <a:avLst/>
            <a:gdLst/>
            <a:ahLst/>
            <a:cxnLst/>
            <a:rect l="l" t="t" r="r" b="b"/>
            <a:pathLst>
              <a:path w="103064" h="112091" extrusionOk="0">
                <a:moveTo>
                  <a:pt x="19706" y="24733"/>
                </a:moveTo>
                <a:cubicBezTo>
                  <a:pt x="35288" y="28295"/>
                  <a:pt x="51534" y="29630"/>
                  <a:pt x="67491" y="28715"/>
                </a:cubicBezTo>
                <a:cubicBezTo>
                  <a:pt x="76813" y="28180"/>
                  <a:pt x="76974" y="28949"/>
                  <a:pt x="86074" y="26857"/>
                </a:cubicBezTo>
                <a:cubicBezTo>
                  <a:pt x="89630" y="26040"/>
                  <a:pt x="92228" y="19880"/>
                  <a:pt x="90321" y="16769"/>
                </a:cubicBezTo>
                <a:cubicBezTo>
                  <a:pt x="74576" y="-8921"/>
                  <a:pt x="-5580" y="-4283"/>
                  <a:pt x="327" y="25264"/>
                </a:cubicBezTo>
                <a:cubicBezTo>
                  <a:pt x="4219" y="44729"/>
                  <a:pt x="35748" y="46104"/>
                  <a:pt x="55545" y="47564"/>
                </a:cubicBezTo>
                <a:cubicBezTo>
                  <a:pt x="66875" y="48400"/>
                  <a:pt x="92860" y="47182"/>
                  <a:pt x="87932" y="36945"/>
                </a:cubicBezTo>
                <a:cubicBezTo>
                  <a:pt x="83869" y="28506"/>
                  <a:pt x="71236" y="27258"/>
                  <a:pt x="61916" y="26326"/>
                </a:cubicBezTo>
                <a:cubicBezTo>
                  <a:pt x="42585" y="24393"/>
                  <a:pt x="16979" y="31780"/>
                  <a:pt x="8291" y="49157"/>
                </a:cubicBezTo>
                <a:cubicBezTo>
                  <a:pt x="5758" y="54223"/>
                  <a:pt x="5157" y="61263"/>
                  <a:pt x="8025" y="66147"/>
                </a:cubicBezTo>
                <a:cubicBezTo>
                  <a:pt x="16023" y="79767"/>
                  <a:pt x="36623" y="81513"/>
                  <a:pt x="52359" y="82871"/>
                </a:cubicBezTo>
                <a:cubicBezTo>
                  <a:pt x="61373" y="83649"/>
                  <a:pt x="70776" y="83627"/>
                  <a:pt x="79437" y="81013"/>
                </a:cubicBezTo>
                <a:cubicBezTo>
                  <a:pt x="81295" y="80452"/>
                  <a:pt x="84245" y="78522"/>
                  <a:pt x="83419" y="76766"/>
                </a:cubicBezTo>
                <a:cubicBezTo>
                  <a:pt x="78525" y="66367"/>
                  <a:pt x="60839" y="69465"/>
                  <a:pt x="49439" y="70925"/>
                </a:cubicBezTo>
                <a:cubicBezTo>
                  <a:pt x="32122" y="73143"/>
                  <a:pt x="1796" y="78216"/>
                  <a:pt x="3247" y="95614"/>
                </a:cubicBezTo>
                <a:cubicBezTo>
                  <a:pt x="4204" y="107094"/>
                  <a:pt x="23162" y="108625"/>
                  <a:pt x="34572" y="110215"/>
                </a:cubicBezTo>
                <a:cubicBezTo>
                  <a:pt x="57188" y="113366"/>
                  <a:pt x="80229" y="111542"/>
                  <a:pt x="103064" y="111542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795" name="Google Shape;795;p37"/>
          <p:cNvSpPr/>
          <p:nvPr/>
        </p:nvSpPr>
        <p:spPr>
          <a:xfrm>
            <a:off x="1209820" y="1142480"/>
            <a:ext cx="302532" cy="341377"/>
          </a:xfrm>
          <a:custGeom>
            <a:avLst/>
            <a:gdLst/>
            <a:ahLst/>
            <a:cxnLst/>
            <a:rect l="l" t="t" r="r" b="b"/>
            <a:pathLst>
              <a:path w="28676" h="32358" extrusionOk="0">
                <a:moveTo>
                  <a:pt x="10484" y="15899"/>
                </a:moveTo>
                <a:cubicBezTo>
                  <a:pt x="11981" y="16129"/>
                  <a:pt x="13736" y="17269"/>
                  <a:pt x="14997" y="16429"/>
                </a:cubicBezTo>
                <a:cubicBezTo>
                  <a:pt x="16251" y="15594"/>
                  <a:pt x="16061" y="13194"/>
                  <a:pt x="15262" y="11916"/>
                </a:cubicBezTo>
                <a:cubicBezTo>
                  <a:pt x="13364" y="8881"/>
                  <a:pt x="4136" y="9966"/>
                  <a:pt x="4643" y="13509"/>
                </a:cubicBezTo>
                <a:cubicBezTo>
                  <a:pt x="5555" y="19880"/>
                  <a:pt x="16600" y="20594"/>
                  <a:pt x="22961" y="19615"/>
                </a:cubicBezTo>
                <a:cubicBezTo>
                  <a:pt x="25091" y="19287"/>
                  <a:pt x="25492" y="15625"/>
                  <a:pt x="25085" y="13509"/>
                </a:cubicBezTo>
                <a:cubicBezTo>
                  <a:pt x="23912" y="7411"/>
                  <a:pt x="15621" y="3056"/>
                  <a:pt x="9422" y="3421"/>
                </a:cubicBezTo>
                <a:cubicBezTo>
                  <a:pt x="5393" y="3658"/>
                  <a:pt x="2461" y="8970"/>
                  <a:pt x="1989" y="12978"/>
                </a:cubicBezTo>
                <a:cubicBezTo>
                  <a:pt x="1258" y="19192"/>
                  <a:pt x="12312" y="23231"/>
                  <a:pt x="18448" y="22004"/>
                </a:cubicBezTo>
                <a:cubicBezTo>
                  <a:pt x="22405" y="21213"/>
                  <a:pt x="26003" y="18075"/>
                  <a:pt x="28005" y="14571"/>
                </a:cubicBezTo>
                <a:cubicBezTo>
                  <a:pt x="32218" y="7198"/>
                  <a:pt x="14795" y="-2267"/>
                  <a:pt x="6767" y="501"/>
                </a:cubicBezTo>
                <a:cubicBezTo>
                  <a:pt x="294" y="2732"/>
                  <a:pt x="-1800" y="14541"/>
                  <a:pt x="1723" y="20412"/>
                </a:cubicBezTo>
                <a:cubicBezTo>
                  <a:pt x="6062" y="27643"/>
                  <a:pt x="15601" y="31936"/>
                  <a:pt x="24023" y="32358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6" name="Google Shape;796;p37"/>
          <p:cNvSpPr/>
          <p:nvPr/>
        </p:nvSpPr>
        <p:spPr>
          <a:xfrm>
            <a:off x="7329897" y="632656"/>
            <a:ext cx="388494" cy="405038"/>
          </a:xfrm>
          <a:custGeom>
            <a:avLst/>
            <a:gdLst/>
            <a:ahLst/>
            <a:cxnLst/>
            <a:rect l="l" t="t" r="r" b="b"/>
            <a:pathLst>
              <a:path w="32476" h="33859" extrusionOk="0">
                <a:moveTo>
                  <a:pt x="12196" y="17551"/>
                </a:moveTo>
                <a:cubicBezTo>
                  <a:pt x="8003" y="17551"/>
                  <a:pt x="-485" y="18362"/>
                  <a:pt x="69" y="14205"/>
                </a:cubicBezTo>
                <a:cubicBezTo>
                  <a:pt x="935" y="7710"/>
                  <a:pt x="12738" y="2424"/>
                  <a:pt x="18050" y="6260"/>
                </a:cubicBezTo>
                <a:cubicBezTo>
                  <a:pt x="23125" y="9925"/>
                  <a:pt x="21814" y="18399"/>
                  <a:pt x="21814" y="24659"/>
                </a:cubicBezTo>
                <a:cubicBezTo>
                  <a:pt x="21814" y="27729"/>
                  <a:pt x="24466" y="33859"/>
                  <a:pt x="21396" y="33859"/>
                </a:cubicBezTo>
                <a:cubicBezTo>
                  <a:pt x="19600" y="33859"/>
                  <a:pt x="20798" y="31359"/>
                  <a:pt x="20141" y="30514"/>
                </a:cubicBezTo>
                <a:cubicBezTo>
                  <a:pt x="17994" y="27755"/>
                  <a:pt x="15384" y="24344"/>
                  <a:pt x="15959" y="20896"/>
                </a:cubicBezTo>
                <a:cubicBezTo>
                  <a:pt x="16432" y="18062"/>
                  <a:pt x="20349" y="14257"/>
                  <a:pt x="18050" y="12533"/>
                </a:cubicBezTo>
                <a:cubicBezTo>
                  <a:pt x="14210" y="9653"/>
                  <a:pt x="566" y="17191"/>
                  <a:pt x="5087" y="18805"/>
                </a:cubicBezTo>
                <a:cubicBezTo>
                  <a:pt x="11148" y="20969"/>
                  <a:pt x="20134" y="22019"/>
                  <a:pt x="24323" y="17132"/>
                </a:cubicBezTo>
                <a:cubicBezTo>
                  <a:pt x="26110" y="15047"/>
                  <a:pt x="19959" y="12154"/>
                  <a:pt x="20978" y="9605"/>
                </a:cubicBezTo>
                <a:cubicBezTo>
                  <a:pt x="21796" y="7559"/>
                  <a:pt x="25014" y="6356"/>
                  <a:pt x="24741" y="4169"/>
                </a:cubicBezTo>
                <a:cubicBezTo>
                  <a:pt x="23741" y="-3835"/>
                  <a:pt x="-2272" y="936"/>
                  <a:pt x="905" y="8351"/>
                </a:cubicBezTo>
                <a:cubicBezTo>
                  <a:pt x="3630" y="14713"/>
                  <a:pt x="14990" y="7625"/>
                  <a:pt x="21396" y="5005"/>
                </a:cubicBezTo>
                <a:cubicBezTo>
                  <a:pt x="24295" y="3819"/>
                  <a:pt x="27962" y="-555"/>
                  <a:pt x="30177" y="1660"/>
                </a:cubicBezTo>
                <a:cubicBezTo>
                  <a:pt x="38214" y="9697"/>
                  <a:pt x="22726" y="30096"/>
                  <a:pt x="11360" y="3009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8" name="Google Shape;798;p37"/>
          <p:cNvSpPr/>
          <p:nvPr/>
        </p:nvSpPr>
        <p:spPr>
          <a:xfrm>
            <a:off x="1169375" y="4146401"/>
            <a:ext cx="1199995" cy="678884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9" name="Google Shape;799;p37"/>
          <p:cNvSpPr/>
          <p:nvPr/>
        </p:nvSpPr>
        <p:spPr>
          <a:xfrm rot="10800000" flipH="1">
            <a:off x="1642254" y="438784"/>
            <a:ext cx="5613212" cy="1556948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4EBEFCA-8DFB-EB4D-D6F0-A1DC47880DA2}"/>
              </a:ext>
            </a:extLst>
          </p:cNvPr>
          <p:cNvSpPr/>
          <p:nvPr/>
        </p:nvSpPr>
        <p:spPr>
          <a:xfrm>
            <a:off x="2606717" y="2221054"/>
            <a:ext cx="3398441" cy="2709186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t="-12000" b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2"/>
          <p:cNvSpPr txBox="1">
            <a:spLocks noGrp="1"/>
          </p:cNvSpPr>
          <p:nvPr>
            <p:ph type="subTitle" idx="1"/>
          </p:nvPr>
        </p:nvSpPr>
        <p:spPr>
          <a:xfrm>
            <a:off x="2706466" y="858853"/>
            <a:ext cx="6273029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" sz="3200" dirty="0">
                <a:solidFill>
                  <a:srgbClr val="0070C0"/>
                </a:solidFill>
              </a:rPr>
              <a:t>Encargados de sintetizar la matriz ósea o osteoide.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" sz="3200" dirty="0">
                <a:solidFill>
                  <a:srgbClr val="0070C0"/>
                </a:solidFill>
              </a:rPr>
              <a:t>Contiene fosfatasa alcalina.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" sz="3200" dirty="0">
                <a:solidFill>
                  <a:srgbClr val="0070C0"/>
                </a:solidFill>
              </a:rPr>
              <a:t>Recubren las superficies libres de hueso en una capa contínua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" sz="3200" dirty="0">
                <a:solidFill>
                  <a:srgbClr val="0070C0"/>
                </a:solidFill>
              </a:rPr>
              <a:t>Abundantes mitocondiras ya que son células muy activas y productoras de elementos 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904" name="Google Shape;904;p42"/>
          <p:cNvSpPr/>
          <p:nvPr/>
        </p:nvSpPr>
        <p:spPr>
          <a:xfrm>
            <a:off x="4025819" y="585675"/>
            <a:ext cx="2043127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905" name="Google Shape;905;p42"/>
          <p:cNvGrpSpPr/>
          <p:nvPr/>
        </p:nvGrpSpPr>
        <p:grpSpPr>
          <a:xfrm>
            <a:off x="381000" y="674643"/>
            <a:ext cx="2111208" cy="3798595"/>
            <a:chOff x="1477043" y="672450"/>
            <a:chExt cx="2111208" cy="3798595"/>
          </a:xfrm>
        </p:grpSpPr>
        <p:sp>
          <p:nvSpPr>
            <p:cNvPr id="906" name="Google Shape;906;p42"/>
            <p:cNvSpPr/>
            <p:nvPr/>
          </p:nvSpPr>
          <p:spPr>
            <a:xfrm rot="5400000">
              <a:off x="613225" y="1541297"/>
              <a:ext cx="3793567" cy="2065930"/>
            </a:xfrm>
            <a:custGeom>
              <a:avLst/>
              <a:gdLst/>
              <a:ahLst/>
              <a:cxnLst/>
              <a:rect l="l" t="t" r="r" b="b"/>
              <a:pathLst>
                <a:path w="100339" h="41064" extrusionOk="0">
                  <a:moveTo>
                    <a:pt x="41697" y="1"/>
                  </a:moveTo>
                  <a:lnTo>
                    <a:pt x="30422" y="2236"/>
                  </a:lnTo>
                  <a:lnTo>
                    <a:pt x="21416" y="1669"/>
                  </a:lnTo>
                  <a:lnTo>
                    <a:pt x="9007" y="1669"/>
                  </a:lnTo>
                  <a:lnTo>
                    <a:pt x="0" y="1068"/>
                  </a:lnTo>
                  <a:lnTo>
                    <a:pt x="0" y="41063"/>
                  </a:lnTo>
                  <a:lnTo>
                    <a:pt x="3370" y="39329"/>
                  </a:lnTo>
                  <a:lnTo>
                    <a:pt x="5638" y="39329"/>
                  </a:lnTo>
                  <a:lnTo>
                    <a:pt x="5638" y="39462"/>
                  </a:lnTo>
                  <a:lnTo>
                    <a:pt x="11842" y="39462"/>
                  </a:lnTo>
                  <a:cubicBezTo>
                    <a:pt x="14678" y="39462"/>
                    <a:pt x="19715" y="37761"/>
                    <a:pt x="19715" y="37761"/>
                  </a:cubicBezTo>
                  <a:lnTo>
                    <a:pt x="27053" y="39462"/>
                  </a:lnTo>
                  <a:lnTo>
                    <a:pt x="34392" y="39462"/>
                  </a:lnTo>
                  <a:lnTo>
                    <a:pt x="42864" y="38362"/>
                  </a:lnTo>
                  <a:lnTo>
                    <a:pt x="49069" y="38362"/>
                  </a:lnTo>
                  <a:lnTo>
                    <a:pt x="58075" y="37227"/>
                  </a:lnTo>
                  <a:lnTo>
                    <a:pt x="60344" y="36627"/>
                  </a:lnTo>
                  <a:lnTo>
                    <a:pt x="62045" y="36060"/>
                  </a:lnTo>
                  <a:lnTo>
                    <a:pt x="69917" y="33792"/>
                  </a:lnTo>
                  <a:cubicBezTo>
                    <a:pt x="69917" y="33792"/>
                    <a:pt x="80058" y="32090"/>
                    <a:pt x="81192" y="32090"/>
                  </a:cubicBezTo>
                  <a:cubicBezTo>
                    <a:pt x="82293" y="32090"/>
                    <a:pt x="87930" y="31523"/>
                    <a:pt x="87930" y="31523"/>
                  </a:cubicBezTo>
                  <a:lnTo>
                    <a:pt x="91899" y="30923"/>
                  </a:lnTo>
                  <a:lnTo>
                    <a:pt x="99772" y="29789"/>
                  </a:lnTo>
                  <a:lnTo>
                    <a:pt x="100339" y="30389"/>
                  </a:lnTo>
                  <a:lnTo>
                    <a:pt x="100339" y="8440"/>
                  </a:lnTo>
                  <a:lnTo>
                    <a:pt x="98037" y="5671"/>
                  </a:lnTo>
                  <a:lnTo>
                    <a:pt x="95202" y="5671"/>
                  </a:lnTo>
                  <a:lnTo>
                    <a:pt x="90665" y="5071"/>
                  </a:lnTo>
                  <a:lnTo>
                    <a:pt x="78290" y="5071"/>
                  </a:lnTo>
                  <a:cubicBezTo>
                    <a:pt x="76055" y="5071"/>
                    <a:pt x="67048" y="2236"/>
                    <a:pt x="67048" y="2236"/>
                  </a:cubicBezTo>
                  <a:lnTo>
                    <a:pt x="52938" y="1102"/>
                  </a:lnTo>
                  <a:lnTo>
                    <a:pt x="41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1438" dist="57150" dir="2940000" algn="bl" rotWithShape="0">
                <a:srgbClr val="000000">
                  <a:alpha val="3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 rot="5400000">
              <a:off x="-96411" y="2264400"/>
              <a:ext cx="3794814" cy="610914"/>
            </a:xfrm>
            <a:custGeom>
              <a:avLst/>
              <a:gdLst/>
              <a:ahLst/>
              <a:cxnLst/>
              <a:rect l="l" t="t" r="r" b="b"/>
              <a:pathLst>
                <a:path w="100372" h="12143" extrusionOk="0">
                  <a:moveTo>
                    <a:pt x="99138" y="1"/>
                  </a:moveTo>
                  <a:lnTo>
                    <a:pt x="98771" y="267"/>
                  </a:lnTo>
                  <a:lnTo>
                    <a:pt x="98962" y="458"/>
                  </a:lnTo>
                  <a:lnTo>
                    <a:pt x="98962" y="458"/>
                  </a:lnTo>
                  <a:cubicBezTo>
                    <a:pt x="99077" y="193"/>
                    <a:pt x="99138" y="1"/>
                    <a:pt x="99138" y="1"/>
                  </a:cubicBezTo>
                  <a:close/>
                  <a:moveTo>
                    <a:pt x="21349" y="10074"/>
                  </a:moveTo>
                  <a:cubicBezTo>
                    <a:pt x="21982" y="10074"/>
                    <a:pt x="22683" y="10074"/>
                    <a:pt x="23383" y="10174"/>
                  </a:cubicBezTo>
                  <a:cubicBezTo>
                    <a:pt x="23717" y="10208"/>
                    <a:pt x="24117" y="10241"/>
                    <a:pt x="24484" y="10308"/>
                  </a:cubicBezTo>
                  <a:lnTo>
                    <a:pt x="23884" y="10808"/>
                  </a:lnTo>
                  <a:lnTo>
                    <a:pt x="22216" y="10641"/>
                  </a:lnTo>
                  <a:lnTo>
                    <a:pt x="21349" y="10074"/>
                  </a:lnTo>
                  <a:close/>
                  <a:moveTo>
                    <a:pt x="30955" y="10541"/>
                  </a:moveTo>
                  <a:lnTo>
                    <a:pt x="30655" y="10808"/>
                  </a:lnTo>
                  <a:lnTo>
                    <a:pt x="29521" y="10708"/>
                  </a:lnTo>
                  <a:lnTo>
                    <a:pt x="30955" y="10541"/>
                  </a:lnTo>
                  <a:close/>
                  <a:moveTo>
                    <a:pt x="98962" y="458"/>
                  </a:moveTo>
                  <a:cubicBezTo>
                    <a:pt x="98863" y="686"/>
                    <a:pt x="98725" y="968"/>
                    <a:pt x="98551" y="1229"/>
                  </a:cubicBezTo>
                  <a:lnTo>
                    <a:pt x="98551" y="1229"/>
                  </a:lnTo>
                  <a:lnTo>
                    <a:pt x="97903" y="1001"/>
                  </a:lnTo>
                  <a:lnTo>
                    <a:pt x="96536" y="701"/>
                  </a:lnTo>
                  <a:lnTo>
                    <a:pt x="96502" y="701"/>
                  </a:lnTo>
                  <a:lnTo>
                    <a:pt x="96202" y="668"/>
                  </a:lnTo>
                  <a:lnTo>
                    <a:pt x="96069" y="1935"/>
                  </a:lnTo>
                  <a:cubicBezTo>
                    <a:pt x="94968" y="1869"/>
                    <a:pt x="93600" y="1735"/>
                    <a:pt x="92700" y="1668"/>
                  </a:cubicBezTo>
                  <a:lnTo>
                    <a:pt x="91565" y="1568"/>
                  </a:lnTo>
                  <a:lnTo>
                    <a:pt x="90365" y="2636"/>
                  </a:lnTo>
                  <a:lnTo>
                    <a:pt x="88997" y="2336"/>
                  </a:lnTo>
                  <a:lnTo>
                    <a:pt x="88930" y="2336"/>
                  </a:lnTo>
                  <a:lnTo>
                    <a:pt x="86228" y="1735"/>
                  </a:lnTo>
                  <a:lnTo>
                    <a:pt x="85861" y="2235"/>
                  </a:lnTo>
                  <a:lnTo>
                    <a:pt x="83660" y="2536"/>
                  </a:lnTo>
                  <a:lnTo>
                    <a:pt x="83560" y="2636"/>
                  </a:lnTo>
                  <a:lnTo>
                    <a:pt x="83393" y="2569"/>
                  </a:lnTo>
                  <a:lnTo>
                    <a:pt x="80724" y="2936"/>
                  </a:lnTo>
                  <a:lnTo>
                    <a:pt x="79223" y="2836"/>
                  </a:lnTo>
                  <a:lnTo>
                    <a:pt x="78389" y="3870"/>
                  </a:lnTo>
                  <a:lnTo>
                    <a:pt x="73252" y="4537"/>
                  </a:lnTo>
                  <a:lnTo>
                    <a:pt x="71017" y="4337"/>
                  </a:lnTo>
                  <a:lnTo>
                    <a:pt x="69383" y="4370"/>
                  </a:lnTo>
                  <a:cubicBezTo>
                    <a:pt x="69383" y="4370"/>
                    <a:pt x="68749" y="4570"/>
                    <a:pt x="68649" y="4704"/>
                  </a:cubicBezTo>
                  <a:cubicBezTo>
                    <a:pt x="66915" y="6205"/>
                    <a:pt x="62245" y="7506"/>
                    <a:pt x="62245" y="7506"/>
                  </a:cubicBezTo>
                  <a:cubicBezTo>
                    <a:pt x="62245" y="7506"/>
                    <a:pt x="61890" y="7530"/>
                    <a:pt x="61427" y="7530"/>
                  </a:cubicBezTo>
                  <a:cubicBezTo>
                    <a:pt x="60790" y="7530"/>
                    <a:pt x="59948" y="7485"/>
                    <a:pt x="59543" y="7272"/>
                  </a:cubicBezTo>
                  <a:cubicBezTo>
                    <a:pt x="57508" y="8340"/>
                    <a:pt x="54739" y="9074"/>
                    <a:pt x="54739" y="9074"/>
                  </a:cubicBezTo>
                  <a:cubicBezTo>
                    <a:pt x="54739" y="9074"/>
                    <a:pt x="54349" y="9097"/>
                    <a:pt x="53855" y="9097"/>
                  </a:cubicBezTo>
                  <a:cubicBezTo>
                    <a:pt x="53175" y="9097"/>
                    <a:pt x="52299" y="9053"/>
                    <a:pt x="51970" y="8840"/>
                  </a:cubicBezTo>
                  <a:cubicBezTo>
                    <a:pt x="51570" y="8607"/>
                    <a:pt x="50970" y="8407"/>
                    <a:pt x="50303" y="8273"/>
                  </a:cubicBezTo>
                  <a:cubicBezTo>
                    <a:pt x="49002" y="8740"/>
                    <a:pt x="47968" y="9040"/>
                    <a:pt x="47968" y="9040"/>
                  </a:cubicBezTo>
                  <a:cubicBezTo>
                    <a:pt x="47968" y="9040"/>
                    <a:pt x="47610" y="9062"/>
                    <a:pt x="47145" y="9062"/>
                  </a:cubicBezTo>
                  <a:cubicBezTo>
                    <a:pt x="46447" y="9062"/>
                    <a:pt x="45506" y="9014"/>
                    <a:pt x="45166" y="8773"/>
                  </a:cubicBezTo>
                  <a:cubicBezTo>
                    <a:pt x="44832" y="8573"/>
                    <a:pt x="44298" y="8407"/>
                    <a:pt x="43698" y="8273"/>
                  </a:cubicBezTo>
                  <a:lnTo>
                    <a:pt x="42864" y="8373"/>
                  </a:lnTo>
                  <a:lnTo>
                    <a:pt x="42364" y="8540"/>
                  </a:lnTo>
                  <a:lnTo>
                    <a:pt x="41830" y="8507"/>
                  </a:lnTo>
                  <a:lnTo>
                    <a:pt x="38995" y="8840"/>
                  </a:lnTo>
                  <a:lnTo>
                    <a:pt x="34892" y="10174"/>
                  </a:lnTo>
                  <a:lnTo>
                    <a:pt x="32690" y="10041"/>
                  </a:lnTo>
                  <a:cubicBezTo>
                    <a:pt x="32690" y="10041"/>
                    <a:pt x="31856" y="9707"/>
                    <a:pt x="30722" y="9374"/>
                  </a:cubicBezTo>
                  <a:lnTo>
                    <a:pt x="28187" y="10208"/>
                  </a:lnTo>
                  <a:lnTo>
                    <a:pt x="25952" y="10008"/>
                  </a:lnTo>
                  <a:cubicBezTo>
                    <a:pt x="25952" y="10008"/>
                    <a:pt x="23317" y="9007"/>
                    <a:pt x="20815" y="8507"/>
                  </a:cubicBezTo>
                  <a:lnTo>
                    <a:pt x="17479" y="9841"/>
                  </a:lnTo>
                  <a:lnTo>
                    <a:pt x="14110" y="9541"/>
                  </a:lnTo>
                  <a:lnTo>
                    <a:pt x="9507" y="10041"/>
                  </a:lnTo>
                  <a:lnTo>
                    <a:pt x="9540" y="9707"/>
                  </a:lnTo>
                  <a:lnTo>
                    <a:pt x="7305" y="9507"/>
                  </a:lnTo>
                  <a:lnTo>
                    <a:pt x="7005" y="9541"/>
                  </a:lnTo>
                  <a:lnTo>
                    <a:pt x="6972" y="9874"/>
                  </a:lnTo>
                  <a:cubicBezTo>
                    <a:pt x="6972" y="9874"/>
                    <a:pt x="5971" y="9774"/>
                    <a:pt x="5270" y="9707"/>
                  </a:cubicBezTo>
                  <a:lnTo>
                    <a:pt x="2702" y="10008"/>
                  </a:lnTo>
                  <a:lnTo>
                    <a:pt x="2769" y="9507"/>
                  </a:lnTo>
                  <a:cubicBezTo>
                    <a:pt x="2168" y="9441"/>
                    <a:pt x="1334" y="9374"/>
                    <a:pt x="1334" y="9374"/>
                  </a:cubicBezTo>
                  <a:lnTo>
                    <a:pt x="267" y="9007"/>
                  </a:lnTo>
                  <a:lnTo>
                    <a:pt x="0" y="11876"/>
                  </a:lnTo>
                  <a:lnTo>
                    <a:pt x="4603" y="11375"/>
                  </a:lnTo>
                  <a:lnTo>
                    <a:pt x="6838" y="11575"/>
                  </a:lnTo>
                  <a:lnTo>
                    <a:pt x="6805" y="11909"/>
                  </a:lnTo>
                  <a:lnTo>
                    <a:pt x="11375" y="11409"/>
                  </a:lnTo>
                  <a:lnTo>
                    <a:pt x="14777" y="11709"/>
                  </a:lnTo>
                  <a:lnTo>
                    <a:pt x="18113" y="10375"/>
                  </a:lnTo>
                  <a:cubicBezTo>
                    <a:pt x="20615" y="10875"/>
                    <a:pt x="23217" y="11876"/>
                    <a:pt x="23217" y="11876"/>
                  </a:cubicBezTo>
                  <a:lnTo>
                    <a:pt x="25485" y="12076"/>
                  </a:lnTo>
                  <a:lnTo>
                    <a:pt x="28020" y="11242"/>
                  </a:lnTo>
                  <a:cubicBezTo>
                    <a:pt x="29188" y="11642"/>
                    <a:pt x="29988" y="11909"/>
                    <a:pt x="29988" y="11909"/>
                  </a:cubicBezTo>
                  <a:lnTo>
                    <a:pt x="32223" y="12143"/>
                  </a:lnTo>
                  <a:lnTo>
                    <a:pt x="36326" y="10808"/>
                  </a:lnTo>
                  <a:lnTo>
                    <a:pt x="39161" y="10475"/>
                  </a:lnTo>
                  <a:lnTo>
                    <a:pt x="39695" y="10508"/>
                  </a:lnTo>
                  <a:lnTo>
                    <a:pt x="40195" y="10341"/>
                  </a:lnTo>
                  <a:lnTo>
                    <a:pt x="41029" y="10241"/>
                  </a:lnTo>
                  <a:cubicBezTo>
                    <a:pt x="41630" y="10375"/>
                    <a:pt x="42163" y="10541"/>
                    <a:pt x="42497" y="10742"/>
                  </a:cubicBezTo>
                  <a:cubicBezTo>
                    <a:pt x="42837" y="10982"/>
                    <a:pt x="43778" y="11030"/>
                    <a:pt x="44476" y="11030"/>
                  </a:cubicBezTo>
                  <a:cubicBezTo>
                    <a:pt x="44941" y="11030"/>
                    <a:pt x="45299" y="11008"/>
                    <a:pt x="45299" y="11008"/>
                  </a:cubicBezTo>
                  <a:cubicBezTo>
                    <a:pt x="45299" y="11008"/>
                    <a:pt x="46333" y="10708"/>
                    <a:pt x="47634" y="10241"/>
                  </a:cubicBezTo>
                  <a:cubicBezTo>
                    <a:pt x="48301" y="10375"/>
                    <a:pt x="48902" y="10575"/>
                    <a:pt x="49302" y="10808"/>
                  </a:cubicBezTo>
                  <a:cubicBezTo>
                    <a:pt x="49630" y="11021"/>
                    <a:pt x="50506" y="11065"/>
                    <a:pt x="51186" y="11065"/>
                  </a:cubicBezTo>
                  <a:cubicBezTo>
                    <a:pt x="51680" y="11065"/>
                    <a:pt x="52071" y="11042"/>
                    <a:pt x="52071" y="11042"/>
                  </a:cubicBezTo>
                  <a:cubicBezTo>
                    <a:pt x="52071" y="11042"/>
                    <a:pt x="54839" y="10308"/>
                    <a:pt x="56874" y="9240"/>
                  </a:cubicBezTo>
                  <a:cubicBezTo>
                    <a:pt x="57359" y="9448"/>
                    <a:pt x="58467" y="9480"/>
                    <a:pt x="59104" y="9480"/>
                  </a:cubicBezTo>
                  <a:cubicBezTo>
                    <a:pt x="59386" y="9480"/>
                    <a:pt x="59576" y="9474"/>
                    <a:pt x="59576" y="9474"/>
                  </a:cubicBezTo>
                  <a:cubicBezTo>
                    <a:pt x="59576" y="9474"/>
                    <a:pt x="64213" y="8173"/>
                    <a:pt x="65981" y="6672"/>
                  </a:cubicBezTo>
                  <a:cubicBezTo>
                    <a:pt x="66147" y="6539"/>
                    <a:pt x="66714" y="6338"/>
                    <a:pt x="66714" y="6338"/>
                  </a:cubicBezTo>
                  <a:lnTo>
                    <a:pt x="68349" y="6305"/>
                  </a:lnTo>
                  <a:lnTo>
                    <a:pt x="70584" y="6505"/>
                  </a:lnTo>
                  <a:lnTo>
                    <a:pt x="75721" y="5838"/>
                  </a:lnTo>
                  <a:lnTo>
                    <a:pt x="76555" y="4804"/>
                  </a:lnTo>
                  <a:lnTo>
                    <a:pt x="78056" y="4904"/>
                  </a:lnTo>
                  <a:lnTo>
                    <a:pt x="80724" y="4537"/>
                  </a:lnTo>
                  <a:lnTo>
                    <a:pt x="80891" y="4570"/>
                  </a:lnTo>
                  <a:lnTo>
                    <a:pt x="80991" y="4504"/>
                  </a:lnTo>
                  <a:lnTo>
                    <a:pt x="83193" y="4204"/>
                  </a:lnTo>
                  <a:lnTo>
                    <a:pt x="83560" y="3703"/>
                  </a:lnTo>
                  <a:lnTo>
                    <a:pt x="87663" y="4570"/>
                  </a:lnTo>
                  <a:lnTo>
                    <a:pt x="88864" y="3536"/>
                  </a:lnTo>
                  <a:lnTo>
                    <a:pt x="89964" y="3636"/>
                  </a:lnTo>
                  <a:cubicBezTo>
                    <a:pt x="90898" y="3703"/>
                    <a:pt x="92266" y="3837"/>
                    <a:pt x="93367" y="3903"/>
                  </a:cubicBezTo>
                  <a:lnTo>
                    <a:pt x="93500" y="2569"/>
                  </a:lnTo>
                  <a:lnTo>
                    <a:pt x="95168" y="2969"/>
                  </a:lnTo>
                  <a:lnTo>
                    <a:pt x="96369" y="1902"/>
                  </a:lnTo>
                  <a:lnTo>
                    <a:pt x="97470" y="2002"/>
                  </a:lnTo>
                  <a:cubicBezTo>
                    <a:pt x="97908" y="2002"/>
                    <a:pt x="98274" y="1643"/>
                    <a:pt x="98551" y="1229"/>
                  </a:cubicBezTo>
                  <a:lnTo>
                    <a:pt x="98551" y="1229"/>
                  </a:lnTo>
                  <a:lnTo>
                    <a:pt x="100372" y="1869"/>
                  </a:lnTo>
                  <a:lnTo>
                    <a:pt x="98962" y="45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 rot="5400000">
              <a:off x="1532950" y="2331245"/>
              <a:ext cx="3707819" cy="402782"/>
            </a:xfrm>
            <a:custGeom>
              <a:avLst/>
              <a:gdLst/>
              <a:ahLst/>
              <a:cxnLst/>
              <a:rect l="l" t="t" r="r" b="b"/>
              <a:pathLst>
                <a:path w="98071" h="8006" extrusionOk="0">
                  <a:moveTo>
                    <a:pt x="68717" y="3169"/>
                  </a:moveTo>
                  <a:lnTo>
                    <a:pt x="69751" y="3436"/>
                  </a:lnTo>
                  <a:lnTo>
                    <a:pt x="68383" y="3403"/>
                  </a:lnTo>
                  <a:lnTo>
                    <a:pt x="68717" y="3169"/>
                  </a:lnTo>
                  <a:close/>
                  <a:moveTo>
                    <a:pt x="75155" y="4170"/>
                  </a:moveTo>
                  <a:lnTo>
                    <a:pt x="76722" y="4570"/>
                  </a:lnTo>
                  <a:lnTo>
                    <a:pt x="77490" y="5237"/>
                  </a:lnTo>
                  <a:cubicBezTo>
                    <a:pt x="76889" y="5137"/>
                    <a:pt x="76222" y="5004"/>
                    <a:pt x="75521" y="4837"/>
                  </a:cubicBezTo>
                  <a:cubicBezTo>
                    <a:pt x="75188" y="4770"/>
                    <a:pt x="74854" y="4670"/>
                    <a:pt x="74521" y="4570"/>
                  </a:cubicBezTo>
                  <a:lnTo>
                    <a:pt x="75155" y="4170"/>
                  </a:lnTo>
                  <a:close/>
                  <a:moveTo>
                    <a:pt x="48369" y="0"/>
                  </a:moveTo>
                  <a:cubicBezTo>
                    <a:pt x="48369" y="0"/>
                    <a:pt x="45667" y="400"/>
                    <a:pt x="43565" y="1101"/>
                  </a:cubicBezTo>
                  <a:cubicBezTo>
                    <a:pt x="42931" y="667"/>
                    <a:pt x="41030" y="500"/>
                    <a:pt x="41030" y="500"/>
                  </a:cubicBezTo>
                  <a:cubicBezTo>
                    <a:pt x="41030" y="500"/>
                    <a:pt x="36427" y="1101"/>
                    <a:pt x="34559" y="2335"/>
                  </a:cubicBezTo>
                  <a:cubicBezTo>
                    <a:pt x="34392" y="2469"/>
                    <a:pt x="33758" y="2535"/>
                    <a:pt x="33758" y="2535"/>
                  </a:cubicBezTo>
                  <a:lnTo>
                    <a:pt x="32224" y="2335"/>
                  </a:lnTo>
                  <a:lnTo>
                    <a:pt x="30089" y="1835"/>
                  </a:lnTo>
                  <a:lnTo>
                    <a:pt x="25085" y="1768"/>
                  </a:lnTo>
                  <a:lnTo>
                    <a:pt x="24151" y="2669"/>
                  </a:lnTo>
                  <a:lnTo>
                    <a:pt x="22717" y="2335"/>
                  </a:lnTo>
                  <a:lnTo>
                    <a:pt x="20149" y="2302"/>
                  </a:lnTo>
                  <a:lnTo>
                    <a:pt x="19982" y="2235"/>
                  </a:lnTo>
                  <a:lnTo>
                    <a:pt x="19882" y="2268"/>
                  </a:lnTo>
                  <a:lnTo>
                    <a:pt x="17747" y="2235"/>
                  </a:lnTo>
                  <a:lnTo>
                    <a:pt x="17313" y="2635"/>
                  </a:lnTo>
                  <a:lnTo>
                    <a:pt x="13510" y="1168"/>
                  </a:lnTo>
                  <a:lnTo>
                    <a:pt x="12210" y="2002"/>
                  </a:lnTo>
                  <a:lnTo>
                    <a:pt x="11175" y="1768"/>
                  </a:lnTo>
                  <a:cubicBezTo>
                    <a:pt x="10342" y="1568"/>
                    <a:pt x="9041" y="1234"/>
                    <a:pt x="8007" y="967"/>
                  </a:cubicBezTo>
                  <a:lnTo>
                    <a:pt x="7706" y="2268"/>
                  </a:lnTo>
                  <a:lnTo>
                    <a:pt x="6172" y="1668"/>
                  </a:lnTo>
                  <a:lnTo>
                    <a:pt x="4871" y="2502"/>
                  </a:lnTo>
                  <a:lnTo>
                    <a:pt x="3837" y="2268"/>
                  </a:lnTo>
                  <a:cubicBezTo>
                    <a:pt x="3569" y="2204"/>
                    <a:pt x="3181" y="2188"/>
                    <a:pt x="2745" y="2188"/>
                  </a:cubicBezTo>
                  <a:cubicBezTo>
                    <a:pt x="2305" y="2188"/>
                    <a:pt x="1815" y="2204"/>
                    <a:pt x="1350" y="2204"/>
                  </a:cubicBezTo>
                  <a:cubicBezTo>
                    <a:pt x="839" y="2204"/>
                    <a:pt x="357" y="2185"/>
                    <a:pt x="1" y="2102"/>
                  </a:cubicBezTo>
                  <a:lnTo>
                    <a:pt x="1" y="2102"/>
                  </a:lnTo>
                  <a:lnTo>
                    <a:pt x="4604" y="3603"/>
                  </a:lnTo>
                  <a:lnTo>
                    <a:pt x="4871" y="3669"/>
                  </a:lnTo>
                  <a:lnTo>
                    <a:pt x="5171" y="2435"/>
                  </a:lnTo>
                  <a:cubicBezTo>
                    <a:pt x="6205" y="2669"/>
                    <a:pt x="7506" y="3002"/>
                    <a:pt x="8340" y="3236"/>
                  </a:cubicBezTo>
                  <a:lnTo>
                    <a:pt x="9374" y="3469"/>
                  </a:lnTo>
                  <a:lnTo>
                    <a:pt x="10675" y="2635"/>
                  </a:lnTo>
                  <a:lnTo>
                    <a:pt x="11943" y="3136"/>
                  </a:lnTo>
                  <a:lnTo>
                    <a:pt x="11976" y="3136"/>
                  </a:lnTo>
                  <a:lnTo>
                    <a:pt x="14478" y="4103"/>
                  </a:lnTo>
                  <a:lnTo>
                    <a:pt x="14911" y="3669"/>
                  </a:lnTo>
                  <a:lnTo>
                    <a:pt x="17046" y="3736"/>
                  </a:lnTo>
                  <a:lnTo>
                    <a:pt x="17146" y="3669"/>
                  </a:lnTo>
                  <a:lnTo>
                    <a:pt x="17313" y="3769"/>
                  </a:lnTo>
                  <a:lnTo>
                    <a:pt x="19882" y="3803"/>
                  </a:lnTo>
                  <a:lnTo>
                    <a:pt x="21316" y="4136"/>
                  </a:lnTo>
                  <a:lnTo>
                    <a:pt x="22283" y="3236"/>
                  </a:lnTo>
                  <a:lnTo>
                    <a:pt x="27287" y="3302"/>
                  </a:lnTo>
                  <a:lnTo>
                    <a:pt x="29388" y="3803"/>
                  </a:lnTo>
                  <a:lnTo>
                    <a:pt x="30923" y="4003"/>
                  </a:lnTo>
                  <a:cubicBezTo>
                    <a:pt x="30923" y="4003"/>
                    <a:pt x="31557" y="3870"/>
                    <a:pt x="31723" y="3803"/>
                  </a:cubicBezTo>
                  <a:cubicBezTo>
                    <a:pt x="33625" y="2535"/>
                    <a:pt x="38195" y="1968"/>
                    <a:pt x="38195" y="1968"/>
                  </a:cubicBezTo>
                  <a:cubicBezTo>
                    <a:pt x="38195" y="1968"/>
                    <a:pt x="40096" y="2135"/>
                    <a:pt x="40730" y="2535"/>
                  </a:cubicBezTo>
                  <a:cubicBezTo>
                    <a:pt x="42831" y="1801"/>
                    <a:pt x="45533" y="1468"/>
                    <a:pt x="45533" y="1468"/>
                  </a:cubicBezTo>
                  <a:cubicBezTo>
                    <a:pt x="45533" y="1468"/>
                    <a:pt x="47668" y="1668"/>
                    <a:pt x="48169" y="2135"/>
                  </a:cubicBezTo>
                  <a:cubicBezTo>
                    <a:pt x="48469" y="2435"/>
                    <a:pt x="49036" y="2669"/>
                    <a:pt x="49670" y="2936"/>
                  </a:cubicBezTo>
                  <a:cubicBezTo>
                    <a:pt x="50971" y="2635"/>
                    <a:pt x="52005" y="2502"/>
                    <a:pt x="52005" y="2502"/>
                  </a:cubicBezTo>
                  <a:cubicBezTo>
                    <a:pt x="52005" y="2502"/>
                    <a:pt x="54139" y="2735"/>
                    <a:pt x="54640" y="3169"/>
                  </a:cubicBezTo>
                  <a:cubicBezTo>
                    <a:pt x="54907" y="3436"/>
                    <a:pt x="55407" y="3669"/>
                    <a:pt x="55974" y="3870"/>
                  </a:cubicBezTo>
                  <a:lnTo>
                    <a:pt x="56741" y="3936"/>
                  </a:lnTo>
                  <a:lnTo>
                    <a:pt x="57242" y="3836"/>
                  </a:lnTo>
                  <a:lnTo>
                    <a:pt x="57809" y="3970"/>
                  </a:lnTo>
                  <a:lnTo>
                    <a:pt x="60544" y="4036"/>
                  </a:lnTo>
                  <a:lnTo>
                    <a:pt x="64580" y="3302"/>
                  </a:lnTo>
                  <a:lnTo>
                    <a:pt x="66715" y="3803"/>
                  </a:lnTo>
                  <a:cubicBezTo>
                    <a:pt x="66715" y="3803"/>
                    <a:pt x="67482" y="4203"/>
                    <a:pt x="68516" y="4770"/>
                  </a:cubicBezTo>
                  <a:lnTo>
                    <a:pt x="71052" y="4303"/>
                  </a:lnTo>
                  <a:lnTo>
                    <a:pt x="73186" y="4804"/>
                  </a:lnTo>
                  <a:cubicBezTo>
                    <a:pt x="73186" y="4804"/>
                    <a:pt x="75555" y="6171"/>
                    <a:pt x="77856" y="7005"/>
                  </a:cubicBezTo>
                  <a:lnTo>
                    <a:pt x="81192" y="6171"/>
                  </a:lnTo>
                  <a:lnTo>
                    <a:pt x="84361" y="6972"/>
                  </a:lnTo>
                  <a:lnTo>
                    <a:pt x="88764" y="7139"/>
                  </a:lnTo>
                  <a:lnTo>
                    <a:pt x="88698" y="7472"/>
                  </a:lnTo>
                  <a:lnTo>
                    <a:pt x="90832" y="7972"/>
                  </a:lnTo>
                  <a:lnTo>
                    <a:pt x="91099" y="7972"/>
                  </a:lnTo>
                  <a:lnTo>
                    <a:pt x="91199" y="7639"/>
                  </a:lnTo>
                  <a:cubicBezTo>
                    <a:pt x="91199" y="7639"/>
                    <a:pt x="92100" y="7839"/>
                    <a:pt x="92767" y="8006"/>
                  </a:cubicBezTo>
                  <a:lnTo>
                    <a:pt x="98071" y="6672"/>
                  </a:lnTo>
                  <a:lnTo>
                    <a:pt x="93634" y="6505"/>
                  </a:lnTo>
                  <a:lnTo>
                    <a:pt x="91533" y="6004"/>
                  </a:lnTo>
                  <a:lnTo>
                    <a:pt x="91600" y="5671"/>
                  </a:lnTo>
                  <a:lnTo>
                    <a:pt x="87196" y="5504"/>
                  </a:lnTo>
                  <a:lnTo>
                    <a:pt x="84028" y="4703"/>
                  </a:lnTo>
                  <a:lnTo>
                    <a:pt x="80692" y="5537"/>
                  </a:lnTo>
                  <a:cubicBezTo>
                    <a:pt x="78390" y="4703"/>
                    <a:pt x="76022" y="3336"/>
                    <a:pt x="76022" y="3336"/>
                  </a:cubicBezTo>
                  <a:lnTo>
                    <a:pt x="73887" y="2835"/>
                  </a:lnTo>
                  <a:lnTo>
                    <a:pt x="71352" y="3302"/>
                  </a:lnTo>
                  <a:cubicBezTo>
                    <a:pt x="70284" y="2769"/>
                    <a:pt x="69551" y="2335"/>
                    <a:pt x="69551" y="2335"/>
                  </a:cubicBezTo>
                  <a:lnTo>
                    <a:pt x="67416" y="1835"/>
                  </a:lnTo>
                  <a:lnTo>
                    <a:pt x="63379" y="2602"/>
                  </a:lnTo>
                  <a:lnTo>
                    <a:pt x="60611" y="2502"/>
                  </a:lnTo>
                  <a:lnTo>
                    <a:pt x="60077" y="2368"/>
                  </a:lnTo>
                  <a:lnTo>
                    <a:pt x="59577" y="2469"/>
                  </a:lnTo>
                  <a:lnTo>
                    <a:pt x="58776" y="2435"/>
                  </a:lnTo>
                  <a:cubicBezTo>
                    <a:pt x="58242" y="2202"/>
                    <a:pt x="57742" y="1968"/>
                    <a:pt x="57442" y="1701"/>
                  </a:cubicBezTo>
                  <a:cubicBezTo>
                    <a:pt x="56941" y="1268"/>
                    <a:pt x="54840" y="1068"/>
                    <a:pt x="54840" y="1068"/>
                  </a:cubicBezTo>
                  <a:cubicBezTo>
                    <a:pt x="54840" y="1068"/>
                    <a:pt x="53773" y="1168"/>
                    <a:pt x="52505" y="1468"/>
                  </a:cubicBezTo>
                  <a:cubicBezTo>
                    <a:pt x="51871" y="1234"/>
                    <a:pt x="51337" y="967"/>
                    <a:pt x="51004" y="667"/>
                  </a:cubicBezTo>
                  <a:cubicBezTo>
                    <a:pt x="50504" y="234"/>
                    <a:pt x="48369" y="0"/>
                    <a:pt x="48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42"/>
          <p:cNvSpPr/>
          <p:nvPr/>
        </p:nvSpPr>
        <p:spPr>
          <a:xfrm>
            <a:off x="633007" y="587868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42"/>
          <p:cNvSpPr/>
          <p:nvPr/>
        </p:nvSpPr>
        <p:spPr>
          <a:xfrm>
            <a:off x="1766308" y="560586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2"/>
          <p:cNvSpPr/>
          <p:nvPr/>
        </p:nvSpPr>
        <p:spPr>
          <a:xfrm>
            <a:off x="5865745" y="8059"/>
            <a:ext cx="3113750" cy="1257425"/>
          </a:xfrm>
          <a:custGeom>
            <a:avLst/>
            <a:gdLst/>
            <a:ahLst/>
            <a:cxnLst/>
            <a:rect l="l" t="t" r="r" b="b"/>
            <a:pathLst>
              <a:path w="124550" h="50297" extrusionOk="0">
                <a:moveTo>
                  <a:pt x="124161" y="50297"/>
                </a:moveTo>
                <a:cubicBezTo>
                  <a:pt x="124161" y="44274"/>
                  <a:pt x="125718" y="37042"/>
                  <a:pt x="121920" y="32368"/>
                </a:cubicBezTo>
                <a:cubicBezTo>
                  <a:pt x="116649" y="25880"/>
                  <a:pt x="108127" y="22033"/>
                  <a:pt x="99957" y="20266"/>
                </a:cubicBezTo>
                <a:cubicBezTo>
                  <a:pt x="94039" y="18986"/>
                  <a:pt x="84257" y="19409"/>
                  <a:pt x="82476" y="25196"/>
                </a:cubicBezTo>
                <a:cubicBezTo>
                  <a:pt x="82078" y="26489"/>
                  <a:pt x="80945" y="28418"/>
                  <a:pt x="82027" y="29230"/>
                </a:cubicBezTo>
                <a:cubicBezTo>
                  <a:pt x="85518" y="31849"/>
                  <a:pt x="93804" y="25272"/>
                  <a:pt x="92337" y="21162"/>
                </a:cubicBezTo>
                <a:cubicBezTo>
                  <a:pt x="89558" y="13378"/>
                  <a:pt x="81219" y="8009"/>
                  <a:pt x="73511" y="5026"/>
                </a:cubicBezTo>
                <a:cubicBezTo>
                  <a:pt x="56927" y="-1393"/>
                  <a:pt x="37041" y="-1493"/>
                  <a:pt x="20171" y="4129"/>
                </a:cubicBezTo>
                <a:cubicBezTo>
                  <a:pt x="12874" y="6561"/>
                  <a:pt x="6881" y="11898"/>
                  <a:pt x="0" y="1533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3" name="Google Shape;913;p42"/>
          <p:cNvSpPr/>
          <p:nvPr/>
        </p:nvSpPr>
        <p:spPr>
          <a:xfrm>
            <a:off x="905897" y="4770397"/>
            <a:ext cx="469634" cy="373103"/>
          </a:xfrm>
          <a:custGeom>
            <a:avLst/>
            <a:gdLst/>
            <a:ahLst/>
            <a:cxnLst/>
            <a:rect l="l" t="t" r="r" b="b"/>
            <a:pathLst>
              <a:path w="59092" h="46946" extrusionOk="0">
                <a:moveTo>
                  <a:pt x="7097" y="34661"/>
                </a:moveTo>
                <a:cubicBezTo>
                  <a:pt x="506" y="28073"/>
                  <a:pt x="-1471" y="16226"/>
                  <a:pt x="1270" y="7319"/>
                </a:cubicBezTo>
                <a:cubicBezTo>
                  <a:pt x="3799" y="-900"/>
                  <a:pt x="20648" y="-2257"/>
                  <a:pt x="26819" y="3733"/>
                </a:cubicBezTo>
                <a:cubicBezTo>
                  <a:pt x="32115" y="8873"/>
                  <a:pt x="35362" y="16987"/>
                  <a:pt x="34887" y="24352"/>
                </a:cubicBezTo>
                <a:cubicBezTo>
                  <a:pt x="34697" y="27293"/>
                  <a:pt x="32585" y="29989"/>
                  <a:pt x="30405" y="31972"/>
                </a:cubicBezTo>
                <a:cubicBezTo>
                  <a:pt x="29362" y="32920"/>
                  <a:pt x="25822" y="35210"/>
                  <a:pt x="26819" y="34213"/>
                </a:cubicBezTo>
                <a:cubicBezTo>
                  <a:pt x="31554" y="29478"/>
                  <a:pt x="44477" y="28063"/>
                  <a:pt x="42507" y="21662"/>
                </a:cubicBezTo>
                <a:cubicBezTo>
                  <a:pt x="39922" y="13262"/>
                  <a:pt x="26195" y="13594"/>
                  <a:pt x="17406" y="13594"/>
                </a:cubicBezTo>
                <a:cubicBezTo>
                  <a:pt x="13992" y="13594"/>
                  <a:pt x="6725" y="14459"/>
                  <a:pt x="7993" y="17628"/>
                </a:cubicBezTo>
                <a:cubicBezTo>
                  <a:pt x="9137" y="20488"/>
                  <a:pt x="13451" y="20854"/>
                  <a:pt x="16510" y="21214"/>
                </a:cubicBezTo>
                <a:cubicBezTo>
                  <a:pt x="27174" y="22469"/>
                  <a:pt x="45286" y="20224"/>
                  <a:pt x="46541" y="9560"/>
                </a:cubicBezTo>
                <a:cubicBezTo>
                  <a:pt x="47764" y="-832"/>
                  <a:pt x="20430" y="5650"/>
                  <a:pt x="15613" y="14939"/>
                </a:cubicBezTo>
                <a:cubicBezTo>
                  <a:pt x="12845" y="20277"/>
                  <a:pt x="18240" y="28514"/>
                  <a:pt x="23681" y="31075"/>
                </a:cubicBezTo>
                <a:cubicBezTo>
                  <a:pt x="31864" y="34926"/>
                  <a:pt x="41622" y="35939"/>
                  <a:pt x="50576" y="34661"/>
                </a:cubicBezTo>
                <a:cubicBezTo>
                  <a:pt x="51568" y="34519"/>
                  <a:pt x="52925" y="34599"/>
                  <a:pt x="52369" y="33765"/>
                </a:cubicBezTo>
                <a:cubicBezTo>
                  <a:pt x="49693" y="29752"/>
                  <a:pt x="41745" y="34255"/>
                  <a:pt x="38473" y="37799"/>
                </a:cubicBezTo>
                <a:cubicBezTo>
                  <a:pt x="36297" y="40156"/>
                  <a:pt x="36558" y="44391"/>
                  <a:pt x="33991" y="46315"/>
                </a:cubicBezTo>
                <a:cubicBezTo>
                  <a:pt x="29919" y="49367"/>
                  <a:pt x="18739" y="40053"/>
                  <a:pt x="22337" y="36454"/>
                </a:cubicBezTo>
                <a:cubicBezTo>
                  <a:pt x="31051" y="27737"/>
                  <a:pt x="48068" y="37932"/>
                  <a:pt x="59092" y="324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4" name="Google Shape;914;p42"/>
          <p:cNvSpPr/>
          <p:nvPr/>
        </p:nvSpPr>
        <p:spPr>
          <a:xfrm>
            <a:off x="7840408" y="4386546"/>
            <a:ext cx="1669675" cy="944600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11266" name="Picture 2" descr="Osteoblastos">
            <a:extLst>
              <a:ext uri="{FF2B5EF4-FFF2-40B4-BE49-F238E27FC236}">
                <a16:creationId xmlns:a16="http://schemas.microsoft.com/office/drawing/2014/main" id="{486E794E-25DF-2826-6D1E-C7183677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304" y="926303"/>
            <a:ext cx="3982538" cy="341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>
          <a:extLst>
            <a:ext uri="{FF2B5EF4-FFF2-40B4-BE49-F238E27FC236}">
              <a16:creationId xmlns:a16="http://schemas.microsoft.com/office/drawing/2014/main" id="{65BD0E20-0301-75D5-9576-CFCAFFD8E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3">
            <a:extLst>
              <a:ext uri="{FF2B5EF4-FFF2-40B4-BE49-F238E27FC236}">
                <a16:creationId xmlns:a16="http://schemas.microsoft.com/office/drawing/2014/main" id="{ED1DC46C-9114-407B-8C7C-C4AFFD7E33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4625" y="71168"/>
            <a:ext cx="3714900" cy="5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1249" name="Google Shape;1249;p53">
            <a:extLst>
              <a:ext uri="{FF2B5EF4-FFF2-40B4-BE49-F238E27FC236}">
                <a16:creationId xmlns:a16="http://schemas.microsoft.com/office/drawing/2014/main" id="{9598A439-5E5C-9CEE-F1E2-9F83245969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6250" y="1370763"/>
            <a:ext cx="6815408" cy="22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Regulan tanto el crecimiento como la resolución del hueso</a:t>
            </a:r>
            <a:r>
              <a:rPr lang="es-EC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Tienen abundante retículo endoplasmático rugoso y un área de </a:t>
            </a:r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golgi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 muy desarrollada</a:t>
            </a:r>
            <a:r>
              <a:rPr lang="es-EC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Se reconocen vesículas de pinocitosis cerca de la membrana para la secreción del colágeno</a:t>
            </a:r>
            <a:r>
              <a:rPr lang="es-EC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2400">
                <a:solidFill>
                  <a:schemeClr val="accent1">
                    <a:lumMod val="75000"/>
                  </a:schemeClr>
                </a:solidFill>
              </a:rPr>
              <a:t>Tienen 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2 destinos posibles osteocitos y células de revestimiento óseo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50" name="Google Shape;1250;p53">
            <a:extLst>
              <a:ext uri="{FF2B5EF4-FFF2-40B4-BE49-F238E27FC236}">
                <a16:creationId xmlns:a16="http://schemas.microsoft.com/office/drawing/2014/main" id="{D6FD873A-A7B9-1599-BF03-5F67CB126994}"/>
              </a:ext>
            </a:extLst>
          </p:cNvPr>
          <p:cNvSpPr/>
          <p:nvPr/>
        </p:nvSpPr>
        <p:spPr>
          <a:xfrm>
            <a:off x="7249900" y="448893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53">
            <a:extLst>
              <a:ext uri="{FF2B5EF4-FFF2-40B4-BE49-F238E27FC236}">
                <a16:creationId xmlns:a16="http://schemas.microsoft.com/office/drawing/2014/main" id="{8E91F146-A9FF-67E3-21B8-A35857542B48}"/>
              </a:ext>
            </a:extLst>
          </p:cNvPr>
          <p:cNvSpPr/>
          <p:nvPr/>
        </p:nvSpPr>
        <p:spPr>
          <a:xfrm>
            <a:off x="687258" y="-27538"/>
            <a:ext cx="680592" cy="476431"/>
          </a:xfrm>
          <a:custGeom>
            <a:avLst/>
            <a:gdLst/>
            <a:ahLst/>
            <a:cxnLst/>
            <a:rect l="l" t="t" r="r" b="b"/>
            <a:pathLst>
              <a:path w="45177" h="31625" extrusionOk="0">
                <a:moveTo>
                  <a:pt x="13059" y="19840"/>
                </a:moveTo>
                <a:cubicBezTo>
                  <a:pt x="7826" y="18344"/>
                  <a:pt x="6919" y="7879"/>
                  <a:pt x="10435" y="3725"/>
                </a:cubicBezTo>
                <a:cubicBezTo>
                  <a:pt x="13000" y="694"/>
                  <a:pt x="18842" y="-1233"/>
                  <a:pt x="22053" y="1102"/>
                </a:cubicBezTo>
                <a:cubicBezTo>
                  <a:pt x="25224" y="3408"/>
                  <a:pt x="27869" y="8278"/>
                  <a:pt x="26550" y="11970"/>
                </a:cubicBezTo>
                <a:cubicBezTo>
                  <a:pt x="25591" y="14655"/>
                  <a:pt x="20412" y="17449"/>
                  <a:pt x="22428" y="19465"/>
                </a:cubicBezTo>
                <a:cubicBezTo>
                  <a:pt x="26235" y="23272"/>
                  <a:pt x="33158" y="20589"/>
                  <a:pt x="38542" y="20589"/>
                </a:cubicBezTo>
                <a:cubicBezTo>
                  <a:pt x="40680" y="20589"/>
                  <a:pt x="46425" y="19827"/>
                  <a:pt x="44913" y="21339"/>
                </a:cubicBezTo>
                <a:cubicBezTo>
                  <a:pt x="38876" y="27378"/>
                  <a:pt x="26938" y="28029"/>
                  <a:pt x="19430" y="23962"/>
                </a:cubicBezTo>
                <a:cubicBezTo>
                  <a:pt x="15699" y="21941"/>
                  <a:pt x="13689" y="17711"/>
                  <a:pt x="10810" y="14593"/>
                </a:cubicBezTo>
                <a:cubicBezTo>
                  <a:pt x="8832" y="12450"/>
                  <a:pt x="4253" y="11032"/>
                  <a:pt x="2191" y="13094"/>
                </a:cubicBezTo>
                <a:cubicBezTo>
                  <a:pt x="1358" y="13927"/>
                  <a:pt x="-701" y="15498"/>
                  <a:pt x="317" y="16092"/>
                </a:cubicBezTo>
                <a:cubicBezTo>
                  <a:pt x="9715" y="21573"/>
                  <a:pt x="23193" y="12720"/>
                  <a:pt x="32921" y="17591"/>
                </a:cubicBezTo>
                <a:cubicBezTo>
                  <a:pt x="34872" y="18568"/>
                  <a:pt x="28656" y="18521"/>
                  <a:pt x="26550" y="19090"/>
                </a:cubicBezTo>
                <a:cubicBezTo>
                  <a:pt x="19606" y="20967"/>
                  <a:pt x="12747" y="23368"/>
                  <a:pt x="6313" y="26585"/>
                </a:cubicBezTo>
                <a:cubicBezTo>
                  <a:pt x="4793" y="27345"/>
                  <a:pt x="706" y="28758"/>
                  <a:pt x="2191" y="29583"/>
                </a:cubicBezTo>
                <a:cubicBezTo>
                  <a:pt x="10629" y="34271"/>
                  <a:pt x="22865" y="30015"/>
                  <a:pt x="30672" y="24337"/>
                </a:cubicBezTo>
                <a:cubicBezTo>
                  <a:pt x="31461" y="23763"/>
                  <a:pt x="33158" y="23410"/>
                  <a:pt x="32921" y="22463"/>
                </a:cubicBezTo>
                <a:cubicBezTo>
                  <a:pt x="32495" y="20762"/>
                  <a:pt x="28914" y="20848"/>
                  <a:pt x="27674" y="22088"/>
                </a:cubicBezTo>
                <a:cubicBezTo>
                  <a:pt x="24180" y="25582"/>
                  <a:pt x="39703" y="22385"/>
                  <a:pt x="41915" y="1796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1253" name="Google Shape;1253;p53">
            <a:extLst>
              <a:ext uri="{FF2B5EF4-FFF2-40B4-BE49-F238E27FC236}">
                <a16:creationId xmlns:a16="http://schemas.microsoft.com/office/drawing/2014/main" id="{71377917-C5D6-3CC1-1016-8E88898C508B}"/>
              </a:ext>
            </a:extLst>
          </p:cNvPr>
          <p:cNvGrpSpPr/>
          <p:nvPr/>
        </p:nvGrpSpPr>
        <p:grpSpPr>
          <a:xfrm>
            <a:off x="1590500" y="4677900"/>
            <a:ext cx="802475" cy="465600"/>
            <a:chOff x="4352700" y="1578800"/>
            <a:chExt cx="802475" cy="465600"/>
          </a:xfrm>
        </p:grpSpPr>
        <p:sp>
          <p:nvSpPr>
            <p:cNvPr id="1254" name="Google Shape;1254;p53">
              <a:extLst>
                <a:ext uri="{FF2B5EF4-FFF2-40B4-BE49-F238E27FC236}">
                  <a16:creationId xmlns:a16="http://schemas.microsoft.com/office/drawing/2014/main" id="{946613C9-1D92-232E-6E38-D10555E722AA}"/>
                </a:ext>
              </a:extLst>
            </p:cNvPr>
            <p:cNvSpPr/>
            <p:nvPr/>
          </p:nvSpPr>
          <p:spPr>
            <a:xfrm>
              <a:off x="4449475" y="1578800"/>
              <a:ext cx="128700" cy="154400"/>
            </a:xfrm>
            <a:custGeom>
              <a:avLst/>
              <a:gdLst/>
              <a:ahLst/>
              <a:cxnLst/>
              <a:rect l="l" t="t" r="r" b="b"/>
              <a:pathLst>
                <a:path w="5148" h="6176" extrusionOk="0">
                  <a:moveTo>
                    <a:pt x="3139" y="0"/>
                  </a:moveTo>
                  <a:lnTo>
                    <a:pt x="1" y="398"/>
                  </a:lnTo>
                  <a:cubicBezTo>
                    <a:pt x="1" y="398"/>
                    <a:pt x="84" y="5817"/>
                    <a:pt x="649" y="6131"/>
                  </a:cubicBezTo>
                  <a:cubicBezTo>
                    <a:pt x="702" y="6161"/>
                    <a:pt x="764" y="6175"/>
                    <a:pt x="834" y="6175"/>
                  </a:cubicBezTo>
                  <a:cubicBezTo>
                    <a:pt x="1490" y="6175"/>
                    <a:pt x="2863" y="4959"/>
                    <a:pt x="3997" y="4562"/>
                  </a:cubicBezTo>
                  <a:cubicBezTo>
                    <a:pt x="5148" y="4164"/>
                    <a:pt x="3139" y="0"/>
                    <a:pt x="3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3">
              <a:extLst>
                <a:ext uri="{FF2B5EF4-FFF2-40B4-BE49-F238E27FC236}">
                  <a16:creationId xmlns:a16="http://schemas.microsoft.com/office/drawing/2014/main" id="{244C011A-6800-8A34-EB9A-FDC393D7CECE}"/>
                </a:ext>
              </a:extLst>
            </p:cNvPr>
            <p:cNvSpPr/>
            <p:nvPr/>
          </p:nvSpPr>
          <p:spPr>
            <a:xfrm>
              <a:off x="4473025" y="1710125"/>
              <a:ext cx="170025" cy="160550"/>
            </a:xfrm>
            <a:custGeom>
              <a:avLst/>
              <a:gdLst/>
              <a:ahLst/>
              <a:cxnLst/>
              <a:rect l="l" t="t" r="r" b="b"/>
              <a:pathLst>
                <a:path w="6801" h="6422" extrusionOk="0">
                  <a:moveTo>
                    <a:pt x="3835" y="1"/>
                  </a:moveTo>
                  <a:cubicBezTo>
                    <a:pt x="3207" y="1"/>
                    <a:pt x="2605" y="190"/>
                    <a:pt x="2093" y="543"/>
                  </a:cubicBezTo>
                  <a:cubicBezTo>
                    <a:pt x="984" y="1254"/>
                    <a:pt x="0" y="1861"/>
                    <a:pt x="0" y="3472"/>
                  </a:cubicBezTo>
                  <a:cubicBezTo>
                    <a:pt x="0" y="5083"/>
                    <a:pt x="565" y="5753"/>
                    <a:pt x="1151" y="6025"/>
                  </a:cubicBezTo>
                  <a:cubicBezTo>
                    <a:pt x="1709" y="6275"/>
                    <a:pt x="2649" y="6421"/>
                    <a:pt x="3413" y="6421"/>
                  </a:cubicBezTo>
                  <a:cubicBezTo>
                    <a:pt x="3737" y="6421"/>
                    <a:pt x="4030" y="6395"/>
                    <a:pt x="4248" y="6339"/>
                  </a:cubicBezTo>
                  <a:cubicBezTo>
                    <a:pt x="5001" y="6130"/>
                    <a:pt x="6152" y="4770"/>
                    <a:pt x="6382" y="4498"/>
                  </a:cubicBezTo>
                  <a:cubicBezTo>
                    <a:pt x="6612" y="4247"/>
                    <a:pt x="6800" y="2238"/>
                    <a:pt x="6549" y="1673"/>
                  </a:cubicBezTo>
                  <a:cubicBezTo>
                    <a:pt x="6256" y="962"/>
                    <a:pt x="5106" y="229"/>
                    <a:pt x="4185" y="20"/>
                  </a:cubicBezTo>
                  <a:cubicBezTo>
                    <a:pt x="4068" y="7"/>
                    <a:pt x="3951" y="1"/>
                    <a:pt x="38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3">
              <a:extLst>
                <a:ext uri="{FF2B5EF4-FFF2-40B4-BE49-F238E27FC236}">
                  <a16:creationId xmlns:a16="http://schemas.microsoft.com/office/drawing/2014/main" id="{31450700-9A61-11F7-549A-6041B1CEF535}"/>
                </a:ext>
              </a:extLst>
            </p:cNvPr>
            <p:cNvSpPr/>
            <p:nvPr/>
          </p:nvSpPr>
          <p:spPr>
            <a:xfrm>
              <a:off x="4352700" y="1784375"/>
              <a:ext cx="279375" cy="205075"/>
            </a:xfrm>
            <a:custGeom>
              <a:avLst/>
              <a:gdLst/>
              <a:ahLst/>
              <a:cxnLst/>
              <a:rect l="l" t="t" r="r" b="b"/>
              <a:pathLst>
                <a:path w="11175" h="8203" extrusionOk="0">
                  <a:moveTo>
                    <a:pt x="4395" y="0"/>
                  </a:moveTo>
                  <a:lnTo>
                    <a:pt x="4395" y="0"/>
                  </a:lnTo>
                  <a:cubicBezTo>
                    <a:pt x="3642" y="879"/>
                    <a:pt x="2826" y="1695"/>
                    <a:pt x="1968" y="2469"/>
                  </a:cubicBezTo>
                  <a:cubicBezTo>
                    <a:pt x="336" y="3787"/>
                    <a:pt x="1" y="5671"/>
                    <a:pt x="1026" y="7177"/>
                  </a:cubicBezTo>
                  <a:cubicBezTo>
                    <a:pt x="1465" y="7817"/>
                    <a:pt x="2529" y="8202"/>
                    <a:pt x="3540" y="8202"/>
                  </a:cubicBezTo>
                  <a:cubicBezTo>
                    <a:pt x="4312" y="8202"/>
                    <a:pt x="5054" y="7978"/>
                    <a:pt x="5462" y="7470"/>
                  </a:cubicBezTo>
                  <a:cubicBezTo>
                    <a:pt x="6286" y="6436"/>
                    <a:pt x="7160" y="6001"/>
                    <a:pt x="7949" y="6001"/>
                  </a:cubicBezTo>
                  <a:cubicBezTo>
                    <a:pt x="8182" y="6001"/>
                    <a:pt x="8407" y="6038"/>
                    <a:pt x="8621" y="6110"/>
                  </a:cubicBezTo>
                  <a:cubicBezTo>
                    <a:pt x="8787" y="6161"/>
                    <a:pt x="9004" y="6180"/>
                    <a:pt x="9232" y="6180"/>
                  </a:cubicBezTo>
                  <a:cubicBezTo>
                    <a:pt x="9839" y="6180"/>
                    <a:pt x="10525" y="6047"/>
                    <a:pt x="10525" y="6047"/>
                  </a:cubicBezTo>
                  <a:cubicBezTo>
                    <a:pt x="10525" y="6047"/>
                    <a:pt x="10797" y="3306"/>
                    <a:pt x="11174" y="2260"/>
                  </a:cubicBezTo>
                  <a:lnTo>
                    <a:pt x="11174" y="2260"/>
                  </a:lnTo>
                  <a:cubicBezTo>
                    <a:pt x="11174" y="2260"/>
                    <a:pt x="9396" y="3958"/>
                    <a:pt x="8183" y="3958"/>
                  </a:cubicBezTo>
                  <a:cubicBezTo>
                    <a:pt x="8154" y="3958"/>
                    <a:pt x="8126" y="3957"/>
                    <a:pt x="8098" y="3955"/>
                  </a:cubicBezTo>
                  <a:cubicBezTo>
                    <a:pt x="6383" y="3850"/>
                    <a:pt x="4186" y="3746"/>
                    <a:pt x="43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3">
              <a:extLst>
                <a:ext uri="{FF2B5EF4-FFF2-40B4-BE49-F238E27FC236}">
                  <a16:creationId xmlns:a16="http://schemas.microsoft.com/office/drawing/2014/main" id="{A82F998A-5147-E8D4-6922-68A9769F5D1C}"/>
                </a:ext>
              </a:extLst>
            </p:cNvPr>
            <p:cNvSpPr/>
            <p:nvPr/>
          </p:nvSpPr>
          <p:spPr>
            <a:xfrm>
              <a:off x="4619475" y="1767625"/>
              <a:ext cx="91575" cy="191975"/>
            </a:xfrm>
            <a:custGeom>
              <a:avLst/>
              <a:gdLst/>
              <a:ahLst/>
              <a:cxnLst/>
              <a:rect l="l" t="t" r="r" b="b"/>
              <a:pathLst>
                <a:path w="3663" h="7679" extrusionOk="0">
                  <a:moveTo>
                    <a:pt x="1424" y="1"/>
                  </a:moveTo>
                  <a:cubicBezTo>
                    <a:pt x="1424" y="1"/>
                    <a:pt x="1" y="5483"/>
                    <a:pt x="503" y="6968"/>
                  </a:cubicBezTo>
                  <a:cubicBezTo>
                    <a:pt x="681" y="7488"/>
                    <a:pt x="1042" y="7679"/>
                    <a:pt x="1449" y="7679"/>
                  </a:cubicBezTo>
                  <a:cubicBezTo>
                    <a:pt x="2187" y="7679"/>
                    <a:pt x="3077" y="7052"/>
                    <a:pt x="3307" y="6633"/>
                  </a:cubicBezTo>
                  <a:cubicBezTo>
                    <a:pt x="3663" y="5985"/>
                    <a:pt x="1947" y="5587"/>
                    <a:pt x="2177" y="4060"/>
                  </a:cubicBezTo>
                  <a:cubicBezTo>
                    <a:pt x="2407" y="2532"/>
                    <a:pt x="3119" y="1444"/>
                    <a:pt x="2972" y="859"/>
                  </a:cubicBezTo>
                  <a:cubicBezTo>
                    <a:pt x="2826" y="294"/>
                    <a:pt x="1821" y="63"/>
                    <a:pt x="14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3">
              <a:extLst>
                <a:ext uri="{FF2B5EF4-FFF2-40B4-BE49-F238E27FC236}">
                  <a16:creationId xmlns:a16="http://schemas.microsoft.com/office/drawing/2014/main" id="{6D4D3935-874D-5ED7-9F24-4991BDCC33F1}"/>
                </a:ext>
              </a:extLst>
            </p:cNvPr>
            <p:cNvSpPr/>
            <p:nvPr/>
          </p:nvSpPr>
          <p:spPr>
            <a:xfrm>
              <a:off x="4674400" y="1804525"/>
              <a:ext cx="75350" cy="106625"/>
            </a:xfrm>
            <a:custGeom>
              <a:avLst/>
              <a:gdLst/>
              <a:ahLst/>
              <a:cxnLst/>
              <a:rect l="l" t="t" r="r" b="b"/>
              <a:pathLst>
                <a:path w="3014" h="4265" extrusionOk="0">
                  <a:moveTo>
                    <a:pt x="1418" y="0"/>
                  </a:moveTo>
                  <a:cubicBezTo>
                    <a:pt x="1299" y="0"/>
                    <a:pt x="1204" y="48"/>
                    <a:pt x="1152" y="157"/>
                  </a:cubicBezTo>
                  <a:cubicBezTo>
                    <a:pt x="1" y="2600"/>
                    <a:pt x="721" y="4264"/>
                    <a:pt x="1431" y="4264"/>
                  </a:cubicBezTo>
                  <a:cubicBezTo>
                    <a:pt x="1456" y="4264"/>
                    <a:pt x="1482" y="4262"/>
                    <a:pt x="1507" y="4258"/>
                  </a:cubicBezTo>
                  <a:cubicBezTo>
                    <a:pt x="2261" y="4132"/>
                    <a:pt x="3014" y="2249"/>
                    <a:pt x="2909" y="1454"/>
                  </a:cubicBezTo>
                  <a:cubicBezTo>
                    <a:pt x="2842" y="829"/>
                    <a:pt x="1916" y="0"/>
                    <a:pt x="14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3">
              <a:extLst>
                <a:ext uri="{FF2B5EF4-FFF2-40B4-BE49-F238E27FC236}">
                  <a16:creationId xmlns:a16="http://schemas.microsoft.com/office/drawing/2014/main" id="{33D1D809-3B4A-EC67-B73E-7C316342FBC4}"/>
                </a:ext>
              </a:extLst>
            </p:cNvPr>
            <p:cNvSpPr/>
            <p:nvPr/>
          </p:nvSpPr>
          <p:spPr>
            <a:xfrm>
              <a:off x="4723125" y="1857200"/>
              <a:ext cx="59075" cy="82075"/>
            </a:xfrm>
            <a:custGeom>
              <a:avLst/>
              <a:gdLst/>
              <a:ahLst/>
              <a:cxnLst/>
              <a:rect l="l" t="t" r="r" b="b"/>
              <a:pathLst>
                <a:path w="2363" h="3283" extrusionOk="0">
                  <a:moveTo>
                    <a:pt x="1636" y="1"/>
                  </a:moveTo>
                  <a:cubicBezTo>
                    <a:pt x="1393" y="1"/>
                    <a:pt x="749" y="1789"/>
                    <a:pt x="312" y="2465"/>
                  </a:cubicBezTo>
                  <a:cubicBezTo>
                    <a:pt x="1" y="2968"/>
                    <a:pt x="287" y="3283"/>
                    <a:pt x="615" y="3283"/>
                  </a:cubicBezTo>
                  <a:cubicBezTo>
                    <a:pt x="750" y="3283"/>
                    <a:pt x="892" y="3229"/>
                    <a:pt x="1002" y="3113"/>
                  </a:cubicBezTo>
                  <a:cubicBezTo>
                    <a:pt x="1358" y="2716"/>
                    <a:pt x="2362" y="707"/>
                    <a:pt x="1672" y="17"/>
                  </a:cubicBezTo>
                  <a:cubicBezTo>
                    <a:pt x="1661" y="6"/>
                    <a:pt x="1649" y="1"/>
                    <a:pt x="1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3">
              <a:extLst>
                <a:ext uri="{FF2B5EF4-FFF2-40B4-BE49-F238E27FC236}">
                  <a16:creationId xmlns:a16="http://schemas.microsoft.com/office/drawing/2014/main" id="{A75C9BFE-29CD-563B-FB27-1A4C7F374D60}"/>
                </a:ext>
              </a:extLst>
            </p:cNvPr>
            <p:cNvSpPr/>
            <p:nvPr/>
          </p:nvSpPr>
          <p:spPr>
            <a:xfrm>
              <a:off x="4663300" y="1937550"/>
              <a:ext cx="261700" cy="96800"/>
            </a:xfrm>
            <a:custGeom>
              <a:avLst/>
              <a:gdLst/>
              <a:ahLst/>
              <a:cxnLst/>
              <a:rect l="l" t="t" r="r" b="b"/>
              <a:pathLst>
                <a:path w="10468" h="3872" extrusionOk="0">
                  <a:moveTo>
                    <a:pt x="2009" y="0"/>
                  </a:moveTo>
                  <a:cubicBezTo>
                    <a:pt x="1552" y="0"/>
                    <a:pt x="668" y="934"/>
                    <a:pt x="340" y="1280"/>
                  </a:cubicBezTo>
                  <a:cubicBezTo>
                    <a:pt x="0" y="1640"/>
                    <a:pt x="1305" y="2689"/>
                    <a:pt x="2408" y="2689"/>
                  </a:cubicBezTo>
                  <a:cubicBezTo>
                    <a:pt x="2458" y="2689"/>
                    <a:pt x="2509" y="2687"/>
                    <a:pt x="2558" y="2682"/>
                  </a:cubicBezTo>
                  <a:cubicBezTo>
                    <a:pt x="3199" y="2624"/>
                    <a:pt x="3839" y="2436"/>
                    <a:pt x="4559" y="2436"/>
                  </a:cubicBezTo>
                  <a:cubicBezTo>
                    <a:pt x="5133" y="2436"/>
                    <a:pt x="5757" y="2555"/>
                    <a:pt x="6471" y="2954"/>
                  </a:cubicBezTo>
                  <a:cubicBezTo>
                    <a:pt x="7511" y="3556"/>
                    <a:pt x="8811" y="3872"/>
                    <a:pt x="9615" y="3872"/>
                  </a:cubicBezTo>
                  <a:cubicBezTo>
                    <a:pt x="10040" y="3872"/>
                    <a:pt x="10326" y="3784"/>
                    <a:pt x="10363" y="3603"/>
                  </a:cubicBezTo>
                  <a:cubicBezTo>
                    <a:pt x="10467" y="3080"/>
                    <a:pt x="10216" y="2285"/>
                    <a:pt x="8919" y="2264"/>
                  </a:cubicBezTo>
                  <a:cubicBezTo>
                    <a:pt x="7622" y="2243"/>
                    <a:pt x="6868" y="883"/>
                    <a:pt x="6052" y="883"/>
                  </a:cubicBezTo>
                  <a:cubicBezTo>
                    <a:pt x="5836" y="883"/>
                    <a:pt x="5521" y="897"/>
                    <a:pt x="5158" y="897"/>
                  </a:cubicBezTo>
                  <a:cubicBezTo>
                    <a:pt x="4190" y="897"/>
                    <a:pt x="2882" y="797"/>
                    <a:pt x="2182" y="67"/>
                  </a:cubicBezTo>
                  <a:cubicBezTo>
                    <a:pt x="2136" y="21"/>
                    <a:pt x="2077" y="0"/>
                    <a:pt x="20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3">
              <a:extLst>
                <a:ext uri="{FF2B5EF4-FFF2-40B4-BE49-F238E27FC236}">
                  <a16:creationId xmlns:a16="http://schemas.microsoft.com/office/drawing/2014/main" id="{FF4AA9C6-2885-3779-2C5F-4EFC8C603D07}"/>
                </a:ext>
              </a:extLst>
            </p:cNvPr>
            <p:cNvSpPr/>
            <p:nvPr/>
          </p:nvSpPr>
          <p:spPr>
            <a:xfrm>
              <a:off x="4930200" y="2004600"/>
              <a:ext cx="114050" cy="29825"/>
            </a:xfrm>
            <a:custGeom>
              <a:avLst/>
              <a:gdLst/>
              <a:ahLst/>
              <a:cxnLst/>
              <a:rect l="l" t="t" r="r" b="b"/>
              <a:pathLst>
                <a:path w="4562" h="1193" extrusionOk="0">
                  <a:moveTo>
                    <a:pt x="461" y="0"/>
                  </a:moveTo>
                  <a:cubicBezTo>
                    <a:pt x="1" y="0"/>
                    <a:pt x="293" y="753"/>
                    <a:pt x="105" y="1193"/>
                  </a:cubicBezTo>
                  <a:lnTo>
                    <a:pt x="3767" y="1193"/>
                  </a:lnTo>
                  <a:cubicBezTo>
                    <a:pt x="4562" y="1193"/>
                    <a:pt x="4164" y="0"/>
                    <a:pt x="3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3">
              <a:extLst>
                <a:ext uri="{FF2B5EF4-FFF2-40B4-BE49-F238E27FC236}">
                  <a16:creationId xmlns:a16="http://schemas.microsoft.com/office/drawing/2014/main" id="{62AC69D9-5A40-E7F3-9D49-05FCC69C2AFA}"/>
                </a:ext>
              </a:extLst>
            </p:cNvPr>
            <p:cNvSpPr/>
            <p:nvPr/>
          </p:nvSpPr>
          <p:spPr>
            <a:xfrm>
              <a:off x="5042675" y="2008125"/>
              <a:ext cx="89500" cy="36275"/>
            </a:xfrm>
            <a:custGeom>
              <a:avLst/>
              <a:gdLst/>
              <a:ahLst/>
              <a:cxnLst/>
              <a:rect l="l" t="t" r="r" b="b"/>
              <a:pathLst>
                <a:path w="3580" h="1451" extrusionOk="0">
                  <a:moveTo>
                    <a:pt x="1731" y="1"/>
                  </a:moveTo>
                  <a:cubicBezTo>
                    <a:pt x="974" y="1"/>
                    <a:pt x="63" y="131"/>
                    <a:pt x="63" y="131"/>
                  </a:cubicBezTo>
                  <a:cubicBezTo>
                    <a:pt x="0" y="445"/>
                    <a:pt x="0" y="759"/>
                    <a:pt x="63" y="1052"/>
                  </a:cubicBezTo>
                  <a:cubicBezTo>
                    <a:pt x="82" y="1136"/>
                    <a:pt x="159" y="1169"/>
                    <a:pt x="273" y="1169"/>
                  </a:cubicBezTo>
                  <a:cubicBezTo>
                    <a:pt x="752" y="1169"/>
                    <a:pt x="1891" y="581"/>
                    <a:pt x="2254" y="581"/>
                  </a:cubicBezTo>
                  <a:cubicBezTo>
                    <a:pt x="2282" y="581"/>
                    <a:pt x="2305" y="584"/>
                    <a:pt x="2323" y="591"/>
                  </a:cubicBezTo>
                  <a:cubicBezTo>
                    <a:pt x="2616" y="717"/>
                    <a:pt x="3118" y="1386"/>
                    <a:pt x="3369" y="1449"/>
                  </a:cubicBezTo>
                  <a:cubicBezTo>
                    <a:pt x="3373" y="1450"/>
                    <a:pt x="3377" y="1450"/>
                    <a:pt x="3381" y="1450"/>
                  </a:cubicBezTo>
                  <a:cubicBezTo>
                    <a:pt x="3580" y="1450"/>
                    <a:pt x="3088" y="418"/>
                    <a:pt x="2616" y="131"/>
                  </a:cubicBezTo>
                  <a:cubicBezTo>
                    <a:pt x="2448" y="33"/>
                    <a:pt x="2109" y="1"/>
                    <a:pt x="173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3">
              <a:extLst>
                <a:ext uri="{FF2B5EF4-FFF2-40B4-BE49-F238E27FC236}">
                  <a16:creationId xmlns:a16="http://schemas.microsoft.com/office/drawing/2014/main" id="{E77CCBFD-5B12-1979-8ECB-328E47113F2D}"/>
                </a:ext>
              </a:extLst>
            </p:cNvPr>
            <p:cNvSpPr/>
            <p:nvPr/>
          </p:nvSpPr>
          <p:spPr>
            <a:xfrm>
              <a:off x="4771175" y="1903700"/>
              <a:ext cx="174750" cy="82100"/>
            </a:xfrm>
            <a:custGeom>
              <a:avLst/>
              <a:gdLst/>
              <a:ahLst/>
              <a:cxnLst/>
              <a:rect l="l" t="t" r="r" b="b"/>
              <a:pathLst>
                <a:path w="6990" h="3284" extrusionOk="0">
                  <a:moveTo>
                    <a:pt x="1578" y="0"/>
                  </a:moveTo>
                  <a:cubicBezTo>
                    <a:pt x="1055" y="0"/>
                    <a:pt x="568" y="100"/>
                    <a:pt x="398" y="291"/>
                  </a:cubicBezTo>
                  <a:cubicBezTo>
                    <a:pt x="168" y="605"/>
                    <a:pt x="22" y="960"/>
                    <a:pt x="1" y="1358"/>
                  </a:cubicBezTo>
                  <a:cubicBezTo>
                    <a:pt x="7" y="1359"/>
                    <a:pt x="15" y="1359"/>
                    <a:pt x="25" y="1359"/>
                  </a:cubicBezTo>
                  <a:cubicBezTo>
                    <a:pt x="202" y="1359"/>
                    <a:pt x="945" y="1250"/>
                    <a:pt x="1550" y="1250"/>
                  </a:cubicBezTo>
                  <a:cubicBezTo>
                    <a:pt x="1919" y="1250"/>
                    <a:pt x="2237" y="1290"/>
                    <a:pt x="2344" y="1421"/>
                  </a:cubicBezTo>
                  <a:cubicBezTo>
                    <a:pt x="2635" y="1774"/>
                    <a:pt x="4330" y="3283"/>
                    <a:pt x="5091" y="3283"/>
                  </a:cubicBezTo>
                  <a:cubicBezTo>
                    <a:pt x="5096" y="3283"/>
                    <a:pt x="5101" y="3283"/>
                    <a:pt x="5106" y="3283"/>
                  </a:cubicBezTo>
                  <a:cubicBezTo>
                    <a:pt x="5859" y="3283"/>
                    <a:pt x="6989" y="2362"/>
                    <a:pt x="6069" y="1902"/>
                  </a:cubicBezTo>
                  <a:cubicBezTo>
                    <a:pt x="5148" y="1442"/>
                    <a:pt x="3600" y="709"/>
                    <a:pt x="2951" y="291"/>
                  </a:cubicBezTo>
                  <a:cubicBezTo>
                    <a:pt x="2631" y="95"/>
                    <a:pt x="2087" y="0"/>
                    <a:pt x="157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3">
              <a:extLst>
                <a:ext uri="{FF2B5EF4-FFF2-40B4-BE49-F238E27FC236}">
                  <a16:creationId xmlns:a16="http://schemas.microsoft.com/office/drawing/2014/main" id="{1C72511F-D7A1-AF8E-F8F3-15AE50B0C9F8}"/>
                </a:ext>
              </a:extLst>
            </p:cNvPr>
            <p:cNvSpPr/>
            <p:nvPr/>
          </p:nvSpPr>
          <p:spPr>
            <a:xfrm>
              <a:off x="4943475" y="1959200"/>
              <a:ext cx="97350" cy="39725"/>
            </a:xfrm>
            <a:custGeom>
              <a:avLst/>
              <a:gdLst/>
              <a:ahLst/>
              <a:cxnLst/>
              <a:rect l="l" t="t" r="r" b="b"/>
              <a:pathLst>
                <a:path w="3894" h="1589" extrusionOk="0">
                  <a:moveTo>
                    <a:pt x="1853" y="1"/>
                  </a:moveTo>
                  <a:cubicBezTo>
                    <a:pt x="984" y="1"/>
                    <a:pt x="51" y="152"/>
                    <a:pt x="14" y="1084"/>
                  </a:cubicBezTo>
                  <a:cubicBezTo>
                    <a:pt x="1" y="1420"/>
                    <a:pt x="1319" y="1589"/>
                    <a:pt x="2379" y="1589"/>
                  </a:cubicBezTo>
                  <a:cubicBezTo>
                    <a:pt x="3032" y="1589"/>
                    <a:pt x="3587" y="1525"/>
                    <a:pt x="3675" y="1398"/>
                  </a:cubicBezTo>
                  <a:cubicBezTo>
                    <a:pt x="3894" y="1080"/>
                    <a:pt x="3829" y="7"/>
                    <a:pt x="3303" y="7"/>
                  </a:cubicBezTo>
                  <a:cubicBezTo>
                    <a:pt x="3275" y="7"/>
                    <a:pt x="3245" y="10"/>
                    <a:pt x="3215" y="17"/>
                  </a:cubicBezTo>
                  <a:cubicBezTo>
                    <a:pt x="3149" y="30"/>
                    <a:pt x="3059" y="35"/>
                    <a:pt x="2953" y="35"/>
                  </a:cubicBezTo>
                  <a:cubicBezTo>
                    <a:pt x="2671" y="35"/>
                    <a:pt x="2269" y="1"/>
                    <a:pt x="1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3">
              <a:extLst>
                <a:ext uri="{FF2B5EF4-FFF2-40B4-BE49-F238E27FC236}">
                  <a16:creationId xmlns:a16="http://schemas.microsoft.com/office/drawing/2014/main" id="{623D5473-FA3F-6EDE-F836-A46411C6C605}"/>
                </a:ext>
              </a:extLst>
            </p:cNvPr>
            <p:cNvSpPr/>
            <p:nvPr/>
          </p:nvSpPr>
          <p:spPr>
            <a:xfrm>
              <a:off x="5049950" y="1959075"/>
              <a:ext cx="94750" cy="45550"/>
            </a:xfrm>
            <a:custGeom>
              <a:avLst/>
              <a:gdLst/>
              <a:ahLst/>
              <a:cxnLst/>
              <a:rect l="l" t="t" r="r" b="b"/>
              <a:pathLst>
                <a:path w="3790" h="1822" extrusionOk="0">
                  <a:moveTo>
                    <a:pt x="23" y="1"/>
                  </a:moveTo>
                  <a:cubicBezTo>
                    <a:pt x="23" y="1"/>
                    <a:pt x="274" y="1089"/>
                    <a:pt x="23" y="1591"/>
                  </a:cubicBezTo>
                  <a:cubicBezTo>
                    <a:pt x="0" y="1633"/>
                    <a:pt x="37" y="1650"/>
                    <a:pt x="117" y="1650"/>
                  </a:cubicBezTo>
                  <a:cubicBezTo>
                    <a:pt x="464" y="1650"/>
                    <a:pt x="1627" y="1326"/>
                    <a:pt x="2269" y="1326"/>
                  </a:cubicBezTo>
                  <a:cubicBezTo>
                    <a:pt x="2435" y="1326"/>
                    <a:pt x="2566" y="1348"/>
                    <a:pt x="2638" y="1403"/>
                  </a:cubicBezTo>
                  <a:cubicBezTo>
                    <a:pt x="2994" y="1612"/>
                    <a:pt x="3371" y="1758"/>
                    <a:pt x="3789" y="1821"/>
                  </a:cubicBezTo>
                  <a:cubicBezTo>
                    <a:pt x="3789" y="1821"/>
                    <a:pt x="3287" y="670"/>
                    <a:pt x="2576" y="419"/>
                  </a:cubicBezTo>
                  <a:cubicBezTo>
                    <a:pt x="1885" y="147"/>
                    <a:pt x="23" y="1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3">
              <a:extLst>
                <a:ext uri="{FF2B5EF4-FFF2-40B4-BE49-F238E27FC236}">
                  <a16:creationId xmlns:a16="http://schemas.microsoft.com/office/drawing/2014/main" id="{70429718-EA2E-BD29-6072-3E4E780865F3}"/>
                </a:ext>
              </a:extLst>
            </p:cNvPr>
            <p:cNvSpPr/>
            <p:nvPr/>
          </p:nvSpPr>
          <p:spPr>
            <a:xfrm>
              <a:off x="4739875" y="1811550"/>
              <a:ext cx="208650" cy="127950"/>
            </a:xfrm>
            <a:custGeom>
              <a:avLst/>
              <a:gdLst/>
              <a:ahLst/>
              <a:cxnLst/>
              <a:rect l="l" t="t" r="r" b="b"/>
              <a:pathLst>
                <a:path w="8346" h="5118" extrusionOk="0">
                  <a:moveTo>
                    <a:pt x="300" y="1"/>
                  </a:moveTo>
                  <a:cubicBezTo>
                    <a:pt x="0" y="1"/>
                    <a:pt x="984" y="843"/>
                    <a:pt x="1253" y="1236"/>
                  </a:cubicBezTo>
                  <a:cubicBezTo>
                    <a:pt x="1504" y="1633"/>
                    <a:pt x="1608" y="2282"/>
                    <a:pt x="1901" y="2742"/>
                  </a:cubicBezTo>
                  <a:cubicBezTo>
                    <a:pt x="2194" y="3182"/>
                    <a:pt x="3617" y="2784"/>
                    <a:pt x="4454" y="3684"/>
                  </a:cubicBezTo>
                  <a:cubicBezTo>
                    <a:pt x="5249" y="4518"/>
                    <a:pt x="7159" y="5118"/>
                    <a:pt x="7634" y="5118"/>
                  </a:cubicBezTo>
                  <a:cubicBezTo>
                    <a:pt x="7671" y="5118"/>
                    <a:pt x="7700" y="5114"/>
                    <a:pt x="7718" y="5107"/>
                  </a:cubicBezTo>
                  <a:cubicBezTo>
                    <a:pt x="7969" y="5002"/>
                    <a:pt x="8346" y="3935"/>
                    <a:pt x="7342" y="3684"/>
                  </a:cubicBezTo>
                  <a:cubicBezTo>
                    <a:pt x="6316" y="3454"/>
                    <a:pt x="4161" y="2324"/>
                    <a:pt x="3408" y="1863"/>
                  </a:cubicBezTo>
                  <a:cubicBezTo>
                    <a:pt x="2655" y="1382"/>
                    <a:pt x="1274" y="106"/>
                    <a:pt x="311" y="1"/>
                  </a:cubicBezTo>
                  <a:cubicBezTo>
                    <a:pt x="307" y="1"/>
                    <a:pt x="303" y="1"/>
                    <a:pt x="3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3">
              <a:extLst>
                <a:ext uri="{FF2B5EF4-FFF2-40B4-BE49-F238E27FC236}">
                  <a16:creationId xmlns:a16="http://schemas.microsoft.com/office/drawing/2014/main" id="{09DB120C-02DA-218B-29C4-2AAF75961481}"/>
                </a:ext>
              </a:extLst>
            </p:cNvPr>
            <p:cNvSpPr/>
            <p:nvPr/>
          </p:nvSpPr>
          <p:spPr>
            <a:xfrm>
              <a:off x="4950075" y="1917750"/>
              <a:ext cx="114050" cy="29850"/>
            </a:xfrm>
            <a:custGeom>
              <a:avLst/>
              <a:gdLst/>
              <a:ahLst/>
              <a:cxnLst/>
              <a:rect l="l" t="t" r="r" b="b"/>
              <a:pathLst>
                <a:path w="4562" h="1194" extrusionOk="0">
                  <a:moveTo>
                    <a:pt x="440" y="1"/>
                  </a:moveTo>
                  <a:cubicBezTo>
                    <a:pt x="1" y="1"/>
                    <a:pt x="294" y="754"/>
                    <a:pt x="84" y="1193"/>
                  </a:cubicBezTo>
                  <a:lnTo>
                    <a:pt x="3746" y="1193"/>
                  </a:lnTo>
                  <a:cubicBezTo>
                    <a:pt x="4562" y="1193"/>
                    <a:pt x="4164" y="1"/>
                    <a:pt x="37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3">
              <a:extLst>
                <a:ext uri="{FF2B5EF4-FFF2-40B4-BE49-F238E27FC236}">
                  <a16:creationId xmlns:a16="http://schemas.microsoft.com/office/drawing/2014/main" id="{CF76E5E8-6F91-7734-E1FF-5C1C1D015035}"/>
                </a:ext>
              </a:extLst>
            </p:cNvPr>
            <p:cNvSpPr/>
            <p:nvPr/>
          </p:nvSpPr>
          <p:spPr>
            <a:xfrm>
              <a:off x="5062550" y="1921300"/>
              <a:ext cx="92625" cy="36275"/>
            </a:xfrm>
            <a:custGeom>
              <a:avLst/>
              <a:gdLst/>
              <a:ahLst/>
              <a:cxnLst/>
              <a:rect l="l" t="t" r="r" b="b"/>
              <a:pathLst>
                <a:path w="3705" h="1451" extrusionOk="0">
                  <a:moveTo>
                    <a:pt x="1762" y="1"/>
                  </a:moveTo>
                  <a:cubicBezTo>
                    <a:pt x="981" y="1"/>
                    <a:pt x="42" y="131"/>
                    <a:pt x="42" y="131"/>
                  </a:cubicBezTo>
                  <a:cubicBezTo>
                    <a:pt x="0" y="445"/>
                    <a:pt x="0" y="758"/>
                    <a:pt x="42" y="1051"/>
                  </a:cubicBezTo>
                  <a:cubicBezTo>
                    <a:pt x="61" y="1135"/>
                    <a:pt x="141" y="1169"/>
                    <a:pt x="260" y="1169"/>
                  </a:cubicBezTo>
                  <a:cubicBezTo>
                    <a:pt x="758" y="1169"/>
                    <a:pt x="1946" y="581"/>
                    <a:pt x="2316" y="581"/>
                  </a:cubicBezTo>
                  <a:cubicBezTo>
                    <a:pt x="2344" y="581"/>
                    <a:pt x="2367" y="584"/>
                    <a:pt x="2385" y="591"/>
                  </a:cubicBezTo>
                  <a:cubicBezTo>
                    <a:pt x="2699" y="717"/>
                    <a:pt x="3201" y="1386"/>
                    <a:pt x="3474" y="1449"/>
                  </a:cubicBezTo>
                  <a:cubicBezTo>
                    <a:pt x="3478" y="1450"/>
                    <a:pt x="3483" y="1450"/>
                    <a:pt x="3487" y="1450"/>
                  </a:cubicBezTo>
                  <a:cubicBezTo>
                    <a:pt x="3705" y="1450"/>
                    <a:pt x="3191" y="418"/>
                    <a:pt x="2678" y="131"/>
                  </a:cubicBezTo>
                  <a:cubicBezTo>
                    <a:pt x="2504" y="33"/>
                    <a:pt x="2153" y="1"/>
                    <a:pt x="17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53">
            <a:extLst>
              <a:ext uri="{FF2B5EF4-FFF2-40B4-BE49-F238E27FC236}">
                <a16:creationId xmlns:a16="http://schemas.microsoft.com/office/drawing/2014/main" id="{EB7F44E6-5055-2308-FE60-7998BC86F8BC}"/>
              </a:ext>
            </a:extLst>
          </p:cNvPr>
          <p:cNvSpPr/>
          <p:nvPr/>
        </p:nvSpPr>
        <p:spPr>
          <a:xfrm>
            <a:off x="7910498" y="71168"/>
            <a:ext cx="1161650" cy="755450"/>
          </a:xfrm>
          <a:custGeom>
            <a:avLst/>
            <a:gdLst/>
            <a:ahLst/>
            <a:cxnLst/>
            <a:rect l="l" t="t" r="r" b="b"/>
            <a:pathLst>
              <a:path w="46466" h="30218" extrusionOk="0">
                <a:moveTo>
                  <a:pt x="0" y="7358"/>
                </a:moveTo>
                <a:cubicBezTo>
                  <a:pt x="0" y="5106"/>
                  <a:pt x="97" y="1649"/>
                  <a:pt x="2249" y="987"/>
                </a:cubicBezTo>
                <a:cubicBezTo>
                  <a:pt x="8294" y="-873"/>
                  <a:pt x="16047" y="33"/>
                  <a:pt x="20986" y="3985"/>
                </a:cubicBezTo>
                <a:cubicBezTo>
                  <a:pt x="24567" y="6850"/>
                  <a:pt x="16992" y="19646"/>
                  <a:pt x="14241" y="15977"/>
                </a:cubicBezTo>
                <a:cubicBezTo>
                  <a:pt x="12095" y="13115"/>
                  <a:pt x="20409" y="11599"/>
                  <a:pt x="23984" y="11480"/>
                </a:cubicBezTo>
                <a:cubicBezTo>
                  <a:pt x="33545" y="11161"/>
                  <a:pt x="49998" y="21662"/>
                  <a:pt x="45720" y="3021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0" name="Google Shape;1270;p53">
            <a:extLst>
              <a:ext uri="{FF2B5EF4-FFF2-40B4-BE49-F238E27FC236}">
                <a16:creationId xmlns:a16="http://schemas.microsoft.com/office/drawing/2014/main" id="{07236905-AB71-C1EB-4324-97DAD49B1D27}"/>
              </a:ext>
            </a:extLst>
          </p:cNvPr>
          <p:cNvSpPr/>
          <p:nvPr/>
        </p:nvSpPr>
        <p:spPr>
          <a:xfrm>
            <a:off x="946250" y="4356525"/>
            <a:ext cx="421600" cy="449700"/>
          </a:xfrm>
          <a:custGeom>
            <a:avLst/>
            <a:gdLst/>
            <a:ahLst/>
            <a:cxnLst/>
            <a:rect l="l" t="t" r="r" b="b"/>
            <a:pathLst>
              <a:path w="16864" h="17988" extrusionOk="0">
                <a:moveTo>
                  <a:pt x="0" y="17988"/>
                </a:moveTo>
                <a:cubicBezTo>
                  <a:pt x="8219" y="17988"/>
                  <a:pt x="13188" y="7351"/>
                  <a:pt x="1686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1" name="Google Shape;1271;p53">
            <a:extLst>
              <a:ext uri="{FF2B5EF4-FFF2-40B4-BE49-F238E27FC236}">
                <a16:creationId xmlns:a16="http://schemas.microsoft.com/office/drawing/2014/main" id="{3E78B3F2-9554-21FF-D7A6-D91D0A87EFB5}"/>
              </a:ext>
            </a:extLst>
          </p:cNvPr>
          <p:cNvSpPr/>
          <p:nvPr/>
        </p:nvSpPr>
        <p:spPr>
          <a:xfrm>
            <a:off x="3531117" y="625140"/>
            <a:ext cx="969950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5143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>
          <a:extLst>
            <a:ext uri="{FF2B5EF4-FFF2-40B4-BE49-F238E27FC236}">
              <a16:creationId xmlns:a16="http://schemas.microsoft.com/office/drawing/2014/main" id="{FF2159E0-5E57-A4D6-12BA-5378A7B70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53">
            <a:extLst>
              <a:ext uri="{FF2B5EF4-FFF2-40B4-BE49-F238E27FC236}">
                <a16:creationId xmlns:a16="http://schemas.microsoft.com/office/drawing/2014/main" id="{A044E459-8E40-C2F8-726B-E74859570321}"/>
              </a:ext>
            </a:extLst>
          </p:cNvPr>
          <p:cNvSpPr/>
          <p:nvPr/>
        </p:nvSpPr>
        <p:spPr>
          <a:xfrm>
            <a:off x="7249900" y="448893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53">
            <a:extLst>
              <a:ext uri="{FF2B5EF4-FFF2-40B4-BE49-F238E27FC236}">
                <a16:creationId xmlns:a16="http://schemas.microsoft.com/office/drawing/2014/main" id="{BBB53247-545E-67D1-8237-7635D9DC99A4}"/>
              </a:ext>
            </a:extLst>
          </p:cNvPr>
          <p:cNvSpPr/>
          <p:nvPr/>
        </p:nvSpPr>
        <p:spPr>
          <a:xfrm>
            <a:off x="687258" y="-27538"/>
            <a:ext cx="680592" cy="476431"/>
          </a:xfrm>
          <a:custGeom>
            <a:avLst/>
            <a:gdLst/>
            <a:ahLst/>
            <a:cxnLst/>
            <a:rect l="l" t="t" r="r" b="b"/>
            <a:pathLst>
              <a:path w="45177" h="31625" extrusionOk="0">
                <a:moveTo>
                  <a:pt x="13059" y="19840"/>
                </a:moveTo>
                <a:cubicBezTo>
                  <a:pt x="7826" y="18344"/>
                  <a:pt x="6919" y="7879"/>
                  <a:pt x="10435" y="3725"/>
                </a:cubicBezTo>
                <a:cubicBezTo>
                  <a:pt x="13000" y="694"/>
                  <a:pt x="18842" y="-1233"/>
                  <a:pt x="22053" y="1102"/>
                </a:cubicBezTo>
                <a:cubicBezTo>
                  <a:pt x="25224" y="3408"/>
                  <a:pt x="27869" y="8278"/>
                  <a:pt x="26550" y="11970"/>
                </a:cubicBezTo>
                <a:cubicBezTo>
                  <a:pt x="25591" y="14655"/>
                  <a:pt x="20412" y="17449"/>
                  <a:pt x="22428" y="19465"/>
                </a:cubicBezTo>
                <a:cubicBezTo>
                  <a:pt x="26235" y="23272"/>
                  <a:pt x="33158" y="20589"/>
                  <a:pt x="38542" y="20589"/>
                </a:cubicBezTo>
                <a:cubicBezTo>
                  <a:pt x="40680" y="20589"/>
                  <a:pt x="46425" y="19827"/>
                  <a:pt x="44913" y="21339"/>
                </a:cubicBezTo>
                <a:cubicBezTo>
                  <a:pt x="38876" y="27378"/>
                  <a:pt x="26938" y="28029"/>
                  <a:pt x="19430" y="23962"/>
                </a:cubicBezTo>
                <a:cubicBezTo>
                  <a:pt x="15699" y="21941"/>
                  <a:pt x="13689" y="17711"/>
                  <a:pt x="10810" y="14593"/>
                </a:cubicBezTo>
                <a:cubicBezTo>
                  <a:pt x="8832" y="12450"/>
                  <a:pt x="4253" y="11032"/>
                  <a:pt x="2191" y="13094"/>
                </a:cubicBezTo>
                <a:cubicBezTo>
                  <a:pt x="1358" y="13927"/>
                  <a:pt x="-701" y="15498"/>
                  <a:pt x="317" y="16092"/>
                </a:cubicBezTo>
                <a:cubicBezTo>
                  <a:pt x="9715" y="21573"/>
                  <a:pt x="23193" y="12720"/>
                  <a:pt x="32921" y="17591"/>
                </a:cubicBezTo>
                <a:cubicBezTo>
                  <a:pt x="34872" y="18568"/>
                  <a:pt x="28656" y="18521"/>
                  <a:pt x="26550" y="19090"/>
                </a:cubicBezTo>
                <a:cubicBezTo>
                  <a:pt x="19606" y="20967"/>
                  <a:pt x="12747" y="23368"/>
                  <a:pt x="6313" y="26585"/>
                </a:cubicBezTo>
                <a:cubicBezTo>
                  <a:pt x="4793" y="27345"/>
                  <a:pt x="706" y="28758"/>
                  <a:pt x="2191" y="29583"/>
                </a:cubicBezTo>
                <a:cubicBezTo>
                  <a:pt x="10629" y="34271"/>
                  <a:pt x="22865" y="30015"/>
                  <a:pt x="30672" y="24337"/>
                </a:cubicBezTo>
                <a:cubicBezTo>
                  <a:pt x="31461" y="23763"/>
                  <a:pt x="33158" y="23410"/>
                  <a:pt x="32921" y="22463"/>
                </a:cubicBezTo>
                <a:cubicBezTo>
                  <a:pt x="32495" y="20762"/>
                  <a:pt x="28914" y="20848"/>
                  <a:pt x="27674" y="22088"/>
                </a:cubicBezTo>
                <a:cubicBezTo>
                  <a:pt x="24180" y="25582"/>
                  <a:pt x="39703" y="22385"/>
                  <a:pt x="41915" y="1796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1253" name="Google Shape;1253;p53">
            <a:extLst>
              <a:ext uri="{FF2B5EF4-FFF2-40B4-BE49-F238E27FC236}">
                <a16:creationId xmlns:a16="http://schemas.microsoft.com/office/drawing/2014/main" id="{4C8D5358-A6DB-1706-F291-7F1EEED97ABB}"/>
              </a:ext>
            </a:extLst>
          </p:cNvPr>
          <p:cNvGrpSpPr/>
          <p:nvPr/>
        </p:nvGrpSpPr>
        <p:grpSpPr>
          <a:xfrm>
            <a:off x="1590500" y="4677900"/>
            <a:ext cx="802475" cy="465600"/>
            <a:chOff x="4352700" y="1578800"/>
            <a:chExt cx="802475" cy="465600"/>
          </a:xfrm>
        </p:grpSpPr>
        <p:sp>
          <p:nvSpPr>
            <p:cNvPr id="1254" name="Google Shape;1254;p53">
              <a:extLst>
                <a:ext uri="{FF2B5EF4-FFF2-40B4-BE49-F238E27FC236}">
                  <a16:creationId xmlns:a16="http://schemas.microsoft.com/office/drawing/2014/main" id="{A38F0325-BAF2-2ABE-4FAA-51313EDBC8E7}"/>
                </a:ext>
              </a:extLst>
            </p:cNvPr>
            <p:cNvSpPr/>
            <p:nvPr/>
          </p:nvSpPr>
          <p:spPr>
            <a:xfrm>
              <a:off x="4449475" y="1578800"/>
              <a:ext cx="128700" cy="154400"/>
            </a:xfrm>
            <a:custGeom>
              <a:avLst/>
              <a:gdLst/>
              <a:ahLst/>
              <a:cxnLst/>
              <a:rect l="l" t="t" r="r" b="b"/>
              <a:pathLst>
                <a:path w="5148" h="6176" extrusionOk="0">
                  <a:moveTo>
                    <a:pt x="3139" y="0"/>
                  </a:moveTo>
                  <a:lnTo>
                    <a:pt x="1" y="398"/>
                  </a:lnTo>
                  <a:cubicBezTo>
                    <a:pt x="1" y="398"/>
                    <a:pt x="84" y="5817"/>
                    <a:pt x="649" y="6131"/>
                  </a:cubicBezTo>
                  <a:cubicBezTo>
                    <a:pt x="702" y="6161"/>
                    <a:pt x="764" y="6175"/>
                    <a:pt x="834" y="6175"/>
                  </a:cubicBezTo>
                  <a:cubicBezTo>
                    <a:pt x="1490" y="6175"/>
                    <a:pt x="2863" y="4959"/>
                    <a:pt x="3997" y="4562"/>
                  </a:cubicBezTo>
                  <a:cubicBezTo>
                    <a:pt x="5148" y="4164"/>
                    <a:pt x="3139" y="0"/>
                    <a:pt x="3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3">
              <a:extLst>
                <a:ext uri="{FF2B5EF4-FFF2-40B4-BE49-F238E27FC236}">
                  <a16:creationId xmlns:a16="http://schemas.microsoft.com/office/drawing/2014/main" id="{4823E356-B79D-BF8D-3312-E9721A5284D7}"/>
                </a:ext>
              </a:extLst>
            </p:cNvPr>
            <p:cNvSpPr/>
            <p:nvPr/>
          </p:nvSpPr>
          <p:spPr>
            <a:xfrm>
              <a:off x="4473025" y="1710125"/>
              <a:ext cx="170025" cy="160550"/>
            </a:xfrm>
            <a:custGeom>
              <a:avLst/>
              <a:gdLst/>
              <a:ahLst/>
              <a:cxnLst/>
              <a:rect l="l" t="t" r="r" b="b"/>
              <a:pathLst>
                <a:path w="6801" h="6422" extrusionOk="0">
                  <a:moveTo>
                    <a:pt x="3835" y="1"/>
                  </a:moveTo>
                  <a:cubicBezTo>
                    <a:pt x="3207" y="1"/>
                    <a:pt x="2605" y="190"/>
                    <a:pt x="2093" y="543"/>
                  </a:cubicBezTo>
                  <a:cubicBezTo>
                    <a:pt x="984" y="1254"/>
                    <a:pt x="0" y="1861"/>
                    <a:pt x="0" y="3472"/>
                  </a:cubicBezTo>
                  <a:cubicBezTo>
                    <a:pt x="0" y="5083"/>
                    <a:pt x="565" y="5753"/>
                    <a:pt x="1151" y="6025"/>
                  </a:cubicBezTo>
                  <a:cubicBezTo>
                    <a:pt x="1709" y="6275"/>
                    <a:pt x="2649" y="6421"/>
                    <a:pt x="3413" y="6421"/>
                  </a:cubicBezTo>
                  <a:cubicBezTo>
                    <a:pt x="3737" y="6421"/>
                    <a:pt x="4030" y="6395"/>
                    <a:pt x="4248" y="6339"/>
                  </a:cubicBezTo>
                  <a:cubicBezTo>
                    <a:pt x="5001" y="6130"/>
                    <a:pt x="6152" y="4770"/>
                    <a:pt x="6382" y="4498"/>
                  </a:cubicBezTo>
                  <a:cubicBezTo>
                    <a:pt x="6612" y="4247"/>
                    <a:pt x="6800" y="2238"/>
                    <a:pt x="6549" y="1673"/>
                  </a:cubicBezTo>
                  <a:cubicBezTo>
                    <a:pt x="6256" y="962"/>
                    <a:pt x="5106" y="229"/>
                    <a:pt x="4185" y="20"/>
                  </a:cubicBezTo>
                  <a:cubicBezTo>
                    <a:pt x="4068" y="7"/>
                    <a:pt x="3951" y="1"/>
                    <a:pt x="38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3">
              <a:extLst>
                <a:ext uri="{FF2B5EF4-FFF2-40B4-BE49-F238E27FC236}">
                  <a16:creationId xmlns:a16="http://schemas.microsoft.com/office/drawing/2014/main" id="{C4E04D3B-0117-709B-6097-6C1881E3560D}"/>
                </a:ext>
              </a:extLst>
            </p:cNvPr>
            <p:cNvSpPr/>
            <p:nvPr/>
          </p:nvSpPr>
          <p:spPr>
            <a:xfrm>
              <a:off x="4352700" y="1784375"/>
              <a:ext cx="279375" cy="205075"/>
            </a:xfrm>
            <a:custGeom>
              <a:avLst/>
              <a:gdLst/>
              <a:ahLst/>
              <a:cxnLst/>
              <a:rect l="l" t="t" r="r" b="b"/>
              <a:pathLst>
                <a:path w="11175" h="8203" extrusionOk="0">
                  <a:moveTo>
                    <a:pt x="4395" y="0"/>
                  </a:moveTo>
                  <a:lnTo>
                    <a:pt x="4395" y="0"/>
                  </a:lnTo>
                  <a:cubicBezTo>
                    <a:pt x="3642" y="879"/>
                    <a:pt x="2826" y="1695"/>
                    <a:pt x="1968" y="2469"/>
                  </a:cubicBezTo>
                  <a:cubicBezTo>
                    <a:pt x="336" y="3787"/>
                    <a:pt x="1" y="5671"/>
                    <a:pt x="1026" y="7177"/>
                  </a:cubicBezTo>
                  <a:cubicBezTo>
                    <a:pt x="1465" y="7817"/>
                    <a:pt x="2529" y="8202"/>
                    <a:pt x="3540" y="8202"/>
                  </a:cubicBezTo>
                  <a:cubicBezTo>
                    <a:pt x="4312" y="8202"/>
                    <a:pt x="5054" y="7978"/>
                    <a:pt x="5462" y="7470"/>
                  </a:cubicBezTo>
                  <a:cubicBezTo>
                    <a:pt x="6286" y="6436"/>
                    <a:pt x="7160" y="6001"/>
                    <a:pt x="7949" y="6001"/>
                  </a:cubicBezTo>
                  <a:cubicBezTo>
                    <a:pt x="8182" y="6001"/>
                    <a:pt x="8407" y="6038"/>
                    <a:pt x="8621" y="6110"/>
                  </a:cubicBezTo>
                  <a:cubicBezTo>
                    <a:pt x="8787" y="6161"/>
                    <a:pt x="9004" y="6180"/>
                    <a:pt x="9232" y="6180"/>
                  </a:cubicBezTo>
                  <a:cubicBezTo>
                    <a:pt x="9839" y="6180"/>
                    <a:pt x="10525" y="6047"/>
                    <a:pt x="10525" y="6047"/>
                  </a:cubicBezTo>
                  <a:cubicBezTo>
                    <a:pt x="10525" y="6047"/>
                    <a:pt x="10797" y="3306"/>
                    <a:pt x="11174" y="2260"/>
                  </a:cubicBezTo>
                  <a:lnTo>
                    <a:pt x="11174" y="2260"/>
                  </a:lnTo>
                  <a:cubicBezTo>
                    <a:pt x="11174" y="2260"/>
                    <a:pt x="9396" y="3958"/>
                    <a:pt x="8183" y="3958"/>
                  </a:cubicBezTo>
                  <a:cubicBezTo>
                    <a:pt x="8154" y="3958"/>
                    <a:pt x="8126" y="3957"/>
                    <a:pt x="8098" y="3955"/>
                  </a:cubicBezTo>
                  <a:cubicBezTo>
                    <a:pt x="6383" y="3850"/>
                    <a:pt x="4186" y="3746"/>
                    <a:pt x="43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3">
              <a:extLst>
                <a:ext uri="{FF2B5EF4-FFF2-40B4-BE49-F238E27FC236}">
                  <a16:creationId xmlns:a16="http://schemas.microsoft.com/office/drawing/2014/main" id="{D2D910FA-806A-D0C2-D0BD-82800DF3F297}"/>
                </a:ext>
              </a:extLst>
            </p:cNvPr>
            <p:cNvSpPr/>
            <p:nvPr/>
          </p:nvSpPr>
          <p:spPr>
            <a:xfrm>
              <a:off x="4619475" y="1767625"/>
              <a:ext cx="91575" cy="191975"/>
            </a:xfrm>
            <a:custGeom>
              <a:avLst/>
              <a:gdLst/>
              <a:ahLst/>
              <a:cxnLst/>
              <a:rect l="l" t="t" r="r" b="b"/>
              <a:pathLst>
                <a:path w="3663" h="7679" extrusionOk="0">
                  <a:moveTo>
                    <a:pt x="1424" y="1"/>
                  </a:moveTo>
                  <a:cubicBezTo>
                    <a:pt x="1424" y="1"/>
                    <a:pt x="1" y="5483"/>
                    <a:pt x="503" y="6968"/>
                  </a:cubicBezTo>
                  <a:cubicBezTo>
                    <a:pt x="681" y="7488"/>
                    <a:pt x="1042" y="7679"/>
                    <a:pt x="1449" y="7679"/>
                  </a:cubicBezTo>
                  <a:cubicBezTo>
                    <a:pt x="2187" y="7679"/>
                    <a:pt x="3077" y="7052"/>
                    <a:pt x="3307" y="6633"/>
                  </a:cubicBezTo>
                  <a:cubicBezTo>
                    <a:pt x="3663" y="5985"/>
                    <a:pt x="1947" y="5587"/>
                    <a:pt x="2177" y="4060"/>
                  </a:cubicBezTo>
                  <a:cubicBezTo>
                    <a:pt x="2407" y="2532"/>
                    <a:pt x="3119" y="1444"/>
                    <a:pt x="2972" y="859"/>
                  </a:cubicBezTo>
                  <a:cubicBezTo>
                    <a:pt x="2826" y="294"/>
                    <a:pt x="1821" y="63"/>
                    <a:pt x="14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3">
              <a:extLst>
                <a:ext uri="{FF2B5EF4-FFF2-40B4-BE49-F238E27FC236}">
                  <a16:creationId xmlns:a16="http://schemas.microsoft.com/office/drawing/2014/main" id="{2D415EC9-E83B-F38F-5189-9BA8311F2C49}"/>
                </a:ext>
              </a:extLst>
            </p:cNvPr>
            <p:cNvSpPr/>
            <p:nvPr/>
          </p:nvSpPr>
          <p:spPr>
            <a:xfrm>
              <a:off x="4674400" y="1804525"/>
              <a:ext cx="75350" cy="106625"/>
            </a:xfrm>
            <a:custGeom>
              <a:avLst/>
              <a:gdLst/>
              <a:ahLst/>
              <a:cxnLst/>
              <a:rect l="l" t="t" r="r" b="b"/>
              <a:pathLst>
                <a:path w="3014" h="4265" extrusionOk="0">
                  <a:moveTo>
                    <a:pt x="1418" y="0"/>
                  </a:moveTo>
                  <a:cubicBezTo>
                    <a:pt x="1299" y="0"/>
                    <a:pt x="1204" y="48"/>
                    <a:pt x="1152" y="157"/>
                  </a:cubicBezTo>
                  <a:cubicBezTo>
                    <a:pt x="1" y="2600"/>
                    <a:pt x="721" y="4264"/>
                    <a:pt x="1431" y="4264"/>
                  </a:cubicBezTo>
                  <a:cubicBezTo>
                    <a:pt x="1456" y="4264"/>
                    <a:pt x="1482" y="4262"/>
                    <a:pt x="1507" y="4258"/>
                  </a:cubicBezTo>
                  <a:cubicBezTo>
                    <a:pt x="2261" y="4132"/>
                    <a:pt x="3014" y="2249"/>
                    <a:pt x="2909" y="1454"/>
                  </a:cubicBezTo>
                  <a:cubicBezTo>
                    <a:pt x="2842" y="829"/>
                    <a:pt x="1916" y="0"/>
                    <a:pt x="14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3">
              <a:extLst>
                <a:ext uri="{FF2B5EF4-FFF2-40B4-BE49-F238E27FC236}">
                  <a16:creationId xmlns:a16="http://schemas.microsoft.com/office/drawing/2014/main" id="{688424AE-1FBB-2E55-AF5F-7ED5A2728568}"/>
                </a:ext>
              </a:extLst>
            </p:cNvPr>
            <p:cNvSpPr/>
            <p:nvPr/>
          </p:nvSpPr>
          <p:spPr>
            <a:xfrm>
              <a:off x="4723125" y="1857200"/>
              <a:ext cx="59075" cy="82075"/>
            </a:xfrm>
            <a:custGeom>
              <a:avLst/>
              <a:gdLst/>
              <a:ahLst/>
              <a:cxnLst/>
              <a:rect l="l" t="t" r="r" b="b"/>
              <a:pathLst>
                <a:path w="2363" h="3283" extrusionOk="0">
                  <a:moveTo>
                    <a:pt x="1636" y="1"/>
                  </a:moveTo>
                  <a:cubicBezTo>
                    <a:pt x="1393" y="1"/>
                    <a:pt x="749" y="1789"/>
                    <a:pt x="312" y="2465"/>
                  </a:cubicBezTo>
                  <a:cubicBezTo>
                    <a:pt x="1" y="2968"/>
                    <a:pt x="287" y="3283"/>
                    <a:pt x="615" y="3283"/>
                  </a:cubicBezTo>
                  <a:cubicBezTo>
                    <a:pt x="750" y="3283"/>
                    <a:pt x="892" y="3229"/>
                    <a:pt x="1002" y="3113"/>
                  </a:cubicBezTo>
                  <a:cubicBezTo>
                    <a:pt x="1358" y="2716"/>
                    <a:pt x="2362" y="707"/>
                    <a:pt x="1672" y="17"/>
                  </a:cubicBezTo>
                  <a:cubicBezTo>
                    <a:pt x="1661" y="6"/>
                    <a:pt x="1649" y="1"/>
                    <a:pt x="1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3">
              <a:extLst>
                <a:ext uri="{FF2B5EF4-FFF2-40B4-BE49-F238E27FC236}">
                  <a16:creationId xmlns:a16="http://schemas.microsoft.com/office/drawing/2014/main" id="{4B2D85D0-A3A5-2CD0-953E-34AA2A4C5F9C}"/>
                </a:ext>
              </a:extLst>
            </p:cNvPr>
            <p:cNvSpPr/>
            <p:nvPr/>
          </p:nvSpPr>
          <p:spPr>
            <a:xfrm>
              <a:off x="4663300" y="1937550"/>
              <a:ext cx="261700" cy="96800"/>
            </a:xfrm>
            <a:custGeom>
              <a:avLst/>
              <a:gdLst/>
              <a:ahLst/>
              <a:cxnLst/>
              <a:rect l="l" t="t" r="r" b="b"/>
              <a:pathLst>
                <a:path w="10468" h="3872" extrusionOk="0">
                  <a:moveTo>
                    <a:pt x="2009" y="0"/>
                  </a:moveTo>
                  <a:cubicBezTo>
                    <a:pt x="1552" y="0"/>
                    <a:pt x="668" y="934"/>
                    <a:pt x="340" y="1280"/>
                  </a:cubicBezTo>
                  <a:cubicBezTo>
                    <a:pt x="0" y="1640"/>
                    <a:pt x="1305" y="2689"/>
                    <a:pt x="2408" y="2689"/>
                  </a:cubicBezTo>
                  <a:cubicBezTo>
                    <a:pt x="2458" y="2689"/>
                    <a:pt x="2509" y="2687"/>
                    <a:pt x="2558" y="2682"/>
                  </a:cubicBezTo>
                  <a:cubicBezTo>
                    <a:pt x="3199" y="2624"/>
                    <a:pt x="3839" y="2436"/>
                    <a:pt x="4559" y="2436"/>
                  </a:cubicBezTo>
                  <a:cubicBezTo>
                    <a:pt x="5133" y="2436"/>
                    <a:pt x="5757" y="2555"/>
                    <a:pt x="6471" y="2954"/>
                  </a:cubicBezTo>
                  <a:cubicBezTo>
                    <a:pt x="7511" y="3556"/>
                    <a:pt x="8811" y="3872"/>
                    <a:pt x="9615" y="3872"/>
                  </a:cubicBezTo>
                  <a:cubicBezTo>
                    <a:pt x="10040" y="3872"/>
                    <a:pt x="10326" y="3784"/>
                    <a:pt x="10363" y="3603"/>
                  </a:cubicBezTo>
                  <a:cubicBezTo>
                    <a:pt x="10467" y="3080"/>
                    <a:pt x="10216" y="2285"/>
                    <a:pt x="8919" y="2264"/>
                  </a:cubicBezTo>
                  <a:cubicBezTo>
                    <a:pt x="7622" y="2243"/>
                    <a:pt x="6868" y="883"/>
                    <a:pt x="6052" y="883"/>
                  </a:cubicBezTo>
                  <a:cubicBezTo>
                    <a:pt x="5836" y="883"/>
                    <a:pt x="5521" y="897"/>
                    <a:pt x="5158" y="897"/>
                  </a:cubicBezTo>
                  <a:cubicBezTo>
                    <a:pt x="4190" y="897"/>
                    <a:pt x="2882" y="797"/>
                    <a:pt x="2182" y="67"/>
                  </a:cubicBezTo>
                  <a:cubicBezTo>
                    <a:pt x="2136" y="21"/>
                    <a:pt x="2077" y="0"/>
                    <a:pt x="20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3">
              <a:extLst>
                <a:ext uri="{FF2B5EF4-FFF2-40B4-BE49-F238E27FC236}">
                  <a16:creationId xmlns:a16="http://schemas.microsoft.com/office/drawing/2014/main" id="{8872F69E-6727-D06E-5B2C-D5B007BB817D}"/>
                </a:ext>
              </a:extLst>
            </p:cNvPr>
            <p:cNvSpPr/>
            <p:nvPr/>
          </p:nvSpPr>
          <p:spPr>
            <a:xfrm>
              <a:off x="4930200" y="2004600"/>
              <a:ext cx="114050" cy="29825"/>
            </a:xfrm>
            <a:custGeom>
              <a:avLst/>
              <a:gdLst/>
              <a:ahLst/>
              <a:cxnLst/>
              <a:rect l="l" t="t" r="r" b="b"/>
              <a:pathLst>
                <a:path w="4562" h="1193" extrusionOk="0">
                  <a:moveTo>
                    <a:pt x="461" y="0"/>
                  </a:moveTo>
                  <a:cubicBezTo>
                    <a:pt x="1" y="0"/>
                    <a:pt x="293" y="753"/>
                    <a:pt x="105" y="1193"/>
                  </a:cubicBezTo>
                  <a:lnTo>
                    <a:pt x="3767" y="1193"/>
                  </a:lnTo>
                  <a:cubicBezTo>
                    <a:pt x="4562" y="1193"/>
                    <a:pt x="4164" y="0"/>
                    <a:pt x="3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3">
              <a:extLst>
                <a:ext uri="{FF2B5EF4-FFF2-40B4-BE49-F238E27FC236}">
                  <a16:creationId xmlns:a16="http://schemas.microsoft.com/office/drawing/2014/main" id="{150C7A4C-DBD0-1703-0B34-01FCD0BA8371}"/>
                </a:ext>
              </a:extLst>
            </p:cNvPr>
            <p:cNvSpPr/>
            <p:nvPr/>
          </p:nvSpPr>
          <p:spPr>
            <a:xfrm>
              <a:off x="5042675" y="2008125"/>
              <a:ext cx="89500" cy="36275"/>
            </a:xfrm>
            <a:custGeom>
              <a:avLst/>
              <a:gdLst/>
              <a:ahLst/>
              <a:cxnLst/>
              <a:rect l="l" t="t" r="r" b="b"/>
              <a:pathLst>
                <a:path w="3580" h="1451" extrusionOk="0">
                  <a:moveTo>
                    <a:pt x="1731" y="1"/>
                  </a:moveTo>
                  <a:cubicBezTo>
                    <a:pt x="974" y="1"/>
                    <a:pt x="63" y="131"/>
                    <a:pt x="63" y="131"/>
                  </a:cubicBezTo>
                  <a:cubicBezTo>
                    <a:pt x="0" y="445"/>
                    <a:pt x="0" y="759"/>
                    <a:pt x="63" y="1052"/>
                  </a:cubicBezTo>
                  <a:cubicBezTo>
                    <a:pt x="82" y="1136"/>
                    <a:pt x="159" y="1169"/>
                    <a:pt x="273" y="1169"/>
                  </a:cubicBezTo>
                  <a:cubicBezTo>
                    <a:pt x="752" y="1169"/>
                    <a:pt x="1891" y="581"/>
                    <a:pt x="2254" y="581"/>
                  </a:cubicBezTo>
                  <a:cubicBezTo>
                    <a:pt x="2282" y="581"/>
                    <a:pt x="2305" y="584"/>
                    <a:pt x="2323" y="591"/>
                  </a:cubicBezTo>
                  <a:cubicBezTo>
                    <a:pt x="2616" y="717"/>
                    <a:pt x="3118" y="1386"/>
                    <a:pt x="3369" y="1449"/>
                  </a:cubicBezTo>
                  <a:cubicBezTo>
                    <a:pt x="3373" y="1450"/>
                    <a:pt x="3377" y="1450"/>
                    <a:pt x="3381" y="1450"/>
                  </a:cubicBezTo>
                  <a:cubicBezTo>
                    <a:pt x="3580" y="1450"/>
                    <a:pt x="3088" y="418"/>
                    <a:pt x="2616" y="131"/>
                  </a:cubicBezTo>
                  <a:cubicBezTo>
                    <a:pt x="2448" y="33"/>
                    <a:pt x="2109" y="1"/>
                    <a:pt x="173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3">
              <a:extLst>
                <a:ext uri="{FF2B5EF4-FFF2-40B4-BE49-F238E27FC236}">
                  <a16:creationId xmlns:a16="http://schemas.microsoft.com/office/drawing/2014/main" id="{F218C605-14B8-9E4F-438F-2CD07AD2DD25}"/>
                </a:ext>
              </a:extLst>
            </p:cNvPr>
            <p:cNvSpPr/>
            <p:nvPr/>
          </p:nvSpPr>
          <p:spPr>
            <a:xfrm>
              <a:off x="4771175" y="1903700"/>
              <a:ext cx="174750" cy="82100"/>
            </a:xfrm>
            <a:custGeom>
              <a:avLst/>
              <a:gdLst/>
              <a:ahLst/>
              <a:cxnLst/>
              <a:rect l="l" t="t" r="r" b="b"/>
              <a:pathLst>
                <a:path w="6990" h="3284" extrusionOk="0">
                  <a:moveTo>
                    <a:pt x="1578" y="0"/>
                  </a:moveTo>
                  <a:cubicBezTo>
                    <a:pt x="1055" y="0"/>
                    <a:pt x="568" y="100"/>
                    <a:pt x="398" y="291"/>
                  </a:cubicBezTo>
                  <a:cubicBezTo>
                    <a:pt x="168" y="605"/>
                    <a:pt x="22" y="960"/>
                    <a:pt x="1" y="1358"/>
                  </a:cubicBezTo>
                  <a:cubicBezTo>
                    <a:pt x="7" y="1359"/>
                    <a:pt x="15" y="1359"/>
                    <a:pt x="25" y="1359"/>
                  </a:cubicBezTo>
                  <a:cubicBezTo>
                    <a:pt x="202" y="1359"/>
                    <a:pt x="945" y="1250"/>
                    <a:pt x="1550" y="1250"/>
                  </a:cubicBezTo>
                  <a:cubicBezTo>
                    <a:pt x="1919" y="1250"/>
                    <a:pt x="2237" y="1290"/>
                    <a:pt x="2344" y="1421"/>
                  </a:cubicBezTo>
                  <a:cubicBezTo>
                    <a:pt x="2635" y="1774"/>
                    <a:pt x="4330" y="3283"/>
                    <a:pt x="5091" y="3283"/>
                  </a:cubicBezTo>
                  <a:cubicBezTo>
                    <a:pt x="5096" y="3283"/>
                    <a:pt x="5101" y="3283"/>
                    <a:pt x="5106" y="3283"/>
                  </a:cubicBezTo>
                  <a:cubicBezTo>
                    <a:pt x="5859" y="3283"/>
                    <a:pt x="6989" y="2362"/>
                    <a:pt x="6069" y="1902"/>
                  </a:cubicBezTo>
                  <a:cubicBezTo>
                    <a:pt x="5148" y="1442"/>
                    <a:pt x="3600" y="709"/>
                    <a:pt x="2951" y="291"/>
                  </a:cubicBezTo>
                  <a:cubicBezTo>
                    <a:pt x="2631" y="95"/>
                    <a:pt x="2087" y="0"/>
                    <a:pt x="157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3">
              <a:extLst>
                <a:ext uri="{FF2B5EF4-FFF2-40B4-BE49-F238E27FC236}">
                  <a16:creationId xmlns:a16="http://schemas.microsoft.com/office/drawing/2014/main" id="{EAE61719-6236-BB3C-22BD-418FA5EB2B86}"/>
                </a:ext>
              </a:extLst>
            </p:cNvPr>
            <p:cNvSpPr/>
            <p:nvPr/>
          </p:nvSpPr>
          <p:spPr>
            <a:xfrm>
              <a:off x="4943475" y="1959200"/>
              <a:ext cx="97350" cy="39725"/>
            </a:xfrm>
            <a:custGeom>
              <a:avLst/>
              <a:gdLst/>
              <a:ahLst/>
              <a:cxnLst/>
              <a:rect l="l" t="t" r="r" b="b"/>
              <a:pathLst>
                <a:path w="3894" h="1589" extrusionOk="0">
                  <a:moveTo>
                    <a:pt x="1853" y="1"/>
                  </a:moveTo>
                  <a:cubicBezTo>
                    <a:pt x="984" y="1"/>
                    <a:pt x="51" y="152"/>
                    <a:pt x="14" y="1084"/>
                  </a:cubicBezTo>
                  <a:cubicBezTo>
                    <a:pt x="1" y="1420"/>
                    <a:pt x="1319" y="1589"/>
                    <a:pt x="2379" y="1589"/>
                  </a:cubicBezTo>
                  <a:cubicBezTo>
                    <a:pt x="3032" y="1589"/>
                    <a:pt x="3587" y="1525"/>
                    <a:pt x="3675" y="1398"/>
                  </a:cubicBezTo>
                  <a:cubicBezTo>
                    <a:pt x="3894" y="1080"/>
                    <a:pt x="3829" y="7"/>
                    <a:pt x="3303" y="7"/>
                  </a:cubicBezTo>
                  <a:cubicBezTo>
                    <a:pt x="3275" y="7"/>
                    <a:pt x="3245" y="10"/>
                    <a:pt x="3215" y="17"/>
                  </a:cubicBezTo>
                  <a:cubicBezTo>
                    <a:pt x="3149" y="30"/>
                    <a:pt x="3059" y="35"/>
                    <a:pt x="2953" y="35"/>
                  </a:cubicBezTo>
                  <a:cubicBezTo>
                    <a:pt x="2671" y="35"/>
                    <a:pt x="2269" y="1"/>
                    <a:pt x="1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3">
              <a:extLst>
                <a:ext uri="{FF2B5EF4-FFF2-40B4-BE49-F238E27FC236}">
                  <a16:creationId xmlns:a16="http://schemas.microsoft.com/office/drawing/2014/main" id="{CA859F0E-1891-EDC8-2AB6-C12254E6E461}"/>
                </a:ext>
              </a:extLst>
            </p:cNvPr>
            <p:cNvSpPr/>
            <p:nvPr/>
          </p:nvSpPr>
          <p:spPr>
            <a:xfrm>
              <a:off x="5049950" y="1959075"/>
              <a:ext cx="94750" cy="45550"/>
            </a:xfrm>
            <a:custGeom>
              <a:avLst/>
              <a:gdLst/>
              <a:ahLst/>
              <a:cxnLst/>
              <a:rect l="l" t="t" r="r" b="b"/>
              <a:pathLst>
                <a:path w="3790" h="1822" extrusionOk="0">
                  <a:moveTo>
                    <a:pt x="23" y="1"/>
                  </a:moveTo>
                  <a:cubicBezTo>
                    <a:pt x="23" y="1"/>
                    <a:pt x="274" y="1089"/>
                    <a:pt x="23" y="1591"/>
                  </a:cubicBezTo>
                  <a:cubicBezTo>
                    <a:pt x="0" y="1633"/>
                    <a:pt x="37" y="1650"/>
                    <a:pt x="117" y="1650"/>
                  </a:cubicBezTo>
                  <a:cubicBezTo>
                    <a:pt x="464" y="1650"/>
                    <a:pt x="1627" y="1326"/>
                    <a:pt x="2269" y="1326"/>
                  </a:cubicBezTo>
                  <a:cubicBezTo>
                    <a:pt x="2435" y="1326"/>
                    <a:pt x="2566" y="1348"/>
                    <a:pt x="2638" y="1403"/>
                  </a:cubicBezTo>
                  <a:cubicBezTo>
                    <a:pt x="2994" y="1612"/>
                    <a:pt x="3371" y="1758"/>
                    <a:pt x="3789" y="1821"/>
                  </a:cubicBezTo>
                  <a:cubicBezTo>
                    <a:pt x="3789" y="1821"/>
                    <a:pt x="3287" y="670"/>
                    <a:pt x="2576" y="419"/>
                  </a:cubicBezTo>
                  <a:cubicBezTo>
                    <a:pt x="1885" y="147"/>
                    <a:pt x="23" y="1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3">
              <a:extLst>
                <a:ext uri="{FF2B5EF4-FFF2-40B4-BE49-F238E27FC236}">
                  <a16:creationId xmlns:a16="http://schemas.microsoft.com/office/drawing/2014/main" id="{2CB0A55B-0BD3-A0F5-9EE7-E7086D16BBF1}"/>
                </a:ext>
              </a:extLst>
            </p:cNvPr>
            <p:cNvSpPr/>
            <p:nvPr/>
          </p:nvSpPr>
          <p:spPr>
            <a:xfrm>
              <a:off x="4739875" y="1811550"/>
              <a:ext cx="208650" cy="127950"/>
            </a:xfrm>
            <a:custGeom>
              <a:avLst/>
              <a:gdLst/>
              <a:ahLst/>
              <a:cxnLst/>
              <a:rect l="l" t="t" r="r" b="b"/>
              <a:pathLst>
                <a:path w="8346" h="5118" extrusionOk="0">
                  <a:moveTo>
                    <a:pt x="300" y="1"/>
                  </a:moveTo>
                  <a:cubicBezTo>
                    <a:pt x="0" y="1"/>
                    <a:pt x="984" y="843"/>
                    <a:pt x="1253" y="1236"/>
                  </a:cubicBezTo>
                  <a:cubicBezTo>
                    <a:pt x="1504" y="1633"/>
                    <a:pt x="1608" y="2282"/>
                    <a:pt x="1901" y="2742"/>
                  </a:cubicBezTo>
                  <a:cubicBezTo>
                    <a:pt x="2194" y="3182"/>
                    <a:pt x="3617" y="2784"/>
                    <a:pt x="4454" y="3684"/>
                  </a:cubicBezTo>
                  <a:cubicBezTo>
                    <a:pt x="5249" y="4518"/>
                    <a:pt x="7159" y="5118"/>
                    <a:pt x="7634" y="5118"/>
                  </a:cubicBezTo>
                  <a:cubicBezTo>
                    <a:pt x="7671" y="5118"/>
                    <a:pt x="7700" y="5114"/>
                    <a:pt x="7718" y="5107"/>
                  </a:cubicBezTo>
                  <a:cubicBezTo>
                    <a:pt x="7969" y="5002"/>
                    <a:pt x="8346" y="3935"/>
                    <a:pt x="7342" y="3684"/>
                  </a:cubicBezTo>
                  <a:cubicBezTo>
                    <a:pt x="6316" y="3454"/>
                    <a:pt x="4161" y="2324"/>
                    <a:pt x="3408" y="1863"/>
                  </a:cubicBezTo>
                  <a:cubicBezTo>
                    <a:pt x="2655" y="1382"/>
                    <a:pt x="1274" y="106"/>
                    <a:pt x="311" y="1"/>
                  </a:cubicBezTo>
                  <a:cubicBezTo>
                    <a:pt x="307" y="1"/>
                    <a:pt x="303" y="1"/>
                    <a:pt x="3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3">
              <a:extLst>
                <a:ext uri="{FF2B5EF4-FFF2-40B4-BE49-F238E27FC236}">
                  <a16:creationId xmlns:a16="http://schemas.microsoft.com/office/drawing/2014/main" id="{86F5F3CB-CCE7-0551-26E3-19B9A3236A71}"/>
                </a:ext>
              </a:extLst>
            </p:cNvPr>
            <p:cNvSpPr/>
            <p:nvPr/>
          </p:nvSpPr>
          <p:spPr>
            <a:xfrm>
              <a:off x="4950075" y="1917750"/>
              <a:ext cx="114050" cy="29850"/>
            </a:xfrm>
            <a:custGeom>
              <a:avLst/>
              <a:gdLst/>
              <a:ahLst/>
              <a:cxnLst/>
              <a:rect l="l" t="t" r="r" b="b"/>
              <a:pathLst>
                <a:path w="4562" h="1194" extrusionOk="0">
                  <a:moveTo>
                    <a:pt x="440" y="1"/>
                  </a:moveTo>
                  <a:cubicBezTo>
                    <a:pt x="1" y="1"/>
                    <a:pt x="294" y="754"/>
                    <a:pt x="84" y="1193"/>
                  </a:cubicBezTo>
                  <a:lnTo>
                    <a:pt x="3746" y="1193"/>
                  </a:lnTo>
                  <a:cubicBezTo>
                    <a:pt x="4562" y="1193"/>
                    <a:pt x="4164" y="1"/>
                    <a:pt x="37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3">
              <a:extLst>
                <a:ext uri="{FF2B5EF4-FFF2-40B4-BE49-F238E27FC236}">
                  <a16:creationId xmlns:a16="http://schemas.microsoft.com/office/drawing/2014/main" id="{10CDFE5F-52EF-4C31-CB4B-EFD99E197956}"/>
                </a:ext>
              </a:extLst>
            </p:cNvPr>
            <p:cNvSpPr/>
            <p:nvPr/>
          </p:nvSpPr>
          <p:spPr>
            <a:xfrm>
              <a:off x="5062550" y="1921300"/>
              <a:ext cx="92625" cy="36275"/>
            </a:xfrm>
            <a:custGeom>
              <a:avLst/>
              <a:gdLst/>
              <a:ahLst/>
              <a:cxnLst/>
              <a:rect l="l" t="t" r="r" b="b"/>
              <a:pathLst>
                <a:path w="3705" h="1451" extrusionOk="0">
                  <a:moveTo>
                    <a:pt x="1762" y="1"/>
                  </a:moveTo>
                  <a:cubicBezTo>
                    <a:pt x="981" y="1"/>
                    <a:pt x="42" y="131"/>
                    <a:pt x="42" y="131"/>
                  </a:cubicBezTo>
                  <a:cubicBezTo>
                    <a:pt x="0" y="445"/>
                    <a:pt x="0" y="758"/>
                    <a:pt x="42" y="1051"/>
                  </a:cubicBezTo>
                  <a:cubicBezTo>
                    <a:pt x="61" y="1135"/>
                    <a:pt x="141" y="1169"/>
                    <a:pt x="260" y="1169"/>
                  </a:cubicBezTo>
                  <a:cubicBezTo>
                    <a:pt x="758" y="1169"/>
                    <a:pt x="1946" y="581"/>
                    <a:pt x="2316" y="581"/>
                  </a:cubicBezTo>
                  <a:cubicBezTo>
                    <a:pt x="2344" y="581"/>
                    <a:pt x="2367" y="584"/>
                    <a:pt x="2385" y="591"/>
                  </a:cubicBezTo>
                  <a:cubicBezTo>
                    <a:pt x="2699" y="717"/>
                    <a:pt x="3201" y="1386"/>
                    <a:pt x="3474" y="1449"/>
                  </a:cubicBezTo>
                  <a:cubicBezTo>
                    <a:pt x="3478" y="1450"/>
                    <a:pt x="3483" y="1450"/>
                    <a:pt x="3487" y="1450"/>
                  </a:cubicBezTo>
                  <a:cubicBezTo>
                    <a:pt x="3705" y="1450"/>
                    <a:pt x="3191" y="418"/>
                    <a:pt x="2678" y="131"/>
                  </a:cubicBezTo>
                  <a:cubicBezTo>
                    <a:pt x="2504" y="33"/>
                    <a:pt x="2153" y="1"/>
                    <a:pt x="17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53">
            <a:extLst>
              <a:ext uri="{FF2B5EF4-FFF2-40B4-BE49-F238E27FC236}">
                <a16:creationId xmlns:a16="http://schemas.microsoft.com/office/drawing/2014/main" id="{AA3C0EE2-239D-316E-E07D-4EF46DF6D5EE}"/>
              </a:ext>
            </a:extLst>
          </p:cNvPr>
          <p:cNvSpPr/>
          <p:nvPr/>
        </p:nvSpPr>
        <p:spPr>
          <a:xfrm>
            <a:off x="7910498" y="71168"/>
            <a:ext cx="1161650" cy="755450"/>
          </a:xfrm>
          <a:custGeom>
            <a:avLst/>
            <a:gdLst/>
            <a:ahLst/>
            <a:cxnLst/>
            <a:rect l="l" t="t" r="r" b="b"/>
            <a:pathLst>
              <a:path w="46466" h="30218" extrusionOk="0">
                <a:moveTo>
                  <a:pt x="0" y="7358"/>
                </a:moveTo>
                <a:cubicBezTo>
                  <a:pt x="0" y="5106"/>
                  <a:pt x="97" y="1649"/>
                  <a:pt x="2249" y="987"/>
                </a:cubicBezTo>
                <a:cubicBezTo>
                  <a:pt x="8294" y="-873"/>
                  <a:pt x="16047" y="33"/>
                  <a:pt x="20986" y="3985"/>
                </a:cubicBezTo>
                <a:cubicBezTo>
                  <a:pt x="24567" y="6850"/>
                  <a:pt x="16992" y="19646"/>
                  <a:pt x="14241" y="15977"/>
                </a:cubicBezTo>
                <a:cubicBezTo>
                  <a:pt x="12095" y="13115"/>
                  <a:pt x="20409" y="11599"/>
                  <a:pt x="23984" y="11480"/>
                </a:cubicBezTo>
                <a:cubicBezTo>
                  <a:pt x="33545" y="11161"/>
                  <a:pt x="49998" y="21662"/>
                  <a:pt x="45720" y="3021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0" name="Google Shape;1270;p53">
            <a:extLst>
              <a:ext uri="{FF2B5EF4-FFF2-40B4-BE49-F238E27FC236}">
                <a16:creationId xmlns:a16="http://schemas.microsoft.com/office/drawing/2014/main" id="{DCE127C8-044D-2DAD-ED13-BB8CD200B340}"/>
              </a:ext>
            </a:extLst>
          </p:cNvPr>
          <p:cNvSpPr/>
          <p:nvPr/>
        </p:nvSpPr>
        <p:spPr>
          <a:xfrm>
            <a:off x="946250" y="4356525"/>
            <a:ext cx="421600" cy="449700"/>
          </a:xfrm>
          <a:custGeom>
            <a:avLst/>
            <a:gdLst/>
            <a:ahLst/>
            <a:cxnLst/>
            <a:rect l="l" t="t" r="r" b="b"/>
            <a:pathLst>
              <a:path w="16864" h="17988" extrusionOk="0">
                <a:moveTo>
                  <a:pt x="0" y="17988"/>
                </a:moveTo>
                <a:cubicBezTo>
                  <a:pt x="8219" y="17988"/>
                  <a:pt x="13188" y="7351"/>
                  <a:pt x="1686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1" name="Google Shape;1271;p53">
            <a:extLst>
              <a:ext uri="{FF2B5EF4-FFF2-40B4-BE49-F238E27FC236}">
                <a16:creationId xmlns:a16="http://schemas.microsoft.com/office/drawing/2014/main" id="{D51A6A71-627E-D5B0-4973-6F03BA59A880}"/>
              </a:ext>
            </a:extLst>
          </p:cNvPr>
          <p:cNvSpPr/>
          <p:nvPr/>
        </p:nvSpPr>
        <p:spPr>
          <a:xfrm>
            <a:off x="3531117" y="625140"/>
            <a:ext cx="969950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F98BC98-EDB6-E9B5-25F6-C382C87AD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543133"/>
              </p:ext>
            </p:extLst>
          </p:nvPr>
        </p:nvGraphicFramePr>
        <p:xfrm>
          <a:off x="1257556" y="833643"/>
          <a:ext cx="7446177" cy="369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680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CFD54-2EF7-2B49-83E3-5F74F640A8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5134" y="331960"/>
            <a:ext cx="7718425" cy="474662"/>
          </a:xfrm>
        </p:spPr>
        <p:txBody>
          <a:bodyPr/>
          <a:lstStyle/>
          <a:p>
            <a:r>
              <a:rPr lang="es-MX" sz="3000" b="1" dirty="0"/>
              <a:t>CONCEPTO Y FUNCIONES</a:t>
            </a:r>
            <a:endParaRPr lang="es-ES_tradnl" sz="30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69AD208-9797-881E-6B91-68334802097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0854668"/>
              </p:ext>
            </p:extLst>
          </p:nvPr>
        </p:nvGraphicFramePr>
        <p:xfrm>
          <a:off x="1010708" y="806622"/>
          <a:ext cx="7718425" cy="2410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D047033-AC02-D74C-9659-AA98801A6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8083" y="3090333"/>
            <a:ext cx="1945917" cy="1945917"/>
          </a:xfrm>
          <a:prstGeom prst="rect">
            <a:avLst/>
          </a:prstGeom>
        </p:spPr>
      </p:pic>
      <p:pic>
        <p:nvPicPr>
          <p:cNvPr id="1026" name="Picture 2" descr="LA FUCIÓN DE RELACIÓN: APARATO LOCOMOTOR - Pictoeduca">
            <a:extLst>
              <a:ext uri="{FF2B5EF4-FFF2-40B4-BE49-F238E27FC236}">
                <a16:creationId xmlns:a16="http://schemas.microsoft.com/office/drawing/2014/main" id="{9E072660-118A-5A3E-4AF8-264D8F6FD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9" b="34815"/>
          <a:stretch/>
        </p:blipFill>
        <p:spPr bwMode="auto">
          <a:xfrm>
            <a:off x="2927878" y="3217598"/>
            <a:ext cx="3884083" cy="202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7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38352FFF-EDA8-889D-9E5E-F38DE508D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97" y="-2353"/>
            <a:ext cx="7877384" cy="5145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3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>
          <a:extLst>
            <a:ext uri="{FF2B5EF4-FFF2-40B4-BE49-F238E27FC236}">
              <a16:creationId xmlns:a16="http://schemas.microsoft.com/office/drawing/2014/main" id="{773B2001-D5D0-D53A-A0A1-73F9FC685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37">
            <a:extLst>
              <a:ext uri="{FF2B5EF4-FFF2-40B4-BE49-F238E27FC236}">
                <a16:creationId xmlns:a16="http://schemas.microsoft.com/office/drawing/2014/main" id="{7113D890-32FD-A988-3D7D-0C8F8F792C19}"/>
              </a:ext>
            </a:extLst>
          </p:cNvPr>
          <p:cNvGrpSpPr/>
          <p:nvPr/>
        </p:nvGrpSpPr>
        <p:grpSpPr>
          <a:xfrm rot="-5400000">
            <a:off x="2934830" y="-1555266"/>
            <a:ext cx="2810344" cy="6226986"/>
            <a:chOff x="5442764" y="580171"/>
            <a:chExt cx="1841191" cy="4214116"/>
          </a:xfrm>
        </p:grpSpPr>
        <p:sp>
          <p:nvSpPr>
            <p:cNvPr id="788" name="Google Shape;788;p37">
              <a:extLst>
                <a:ext uri="{FF2B5EF4-FFF2-40B4-BE49-F238E27FC236}">
                  <a16:creationId xmlns:a16="http://schemas.microsoft.com/office/drawing/2014/main" id="{F8093B5E-E61C-FF39-4BA2-D40E53F3502B}"/>
                </a:ext>
              </a:extLst>
            </p:cNvPr>
            <p:cNvSpPr/>
            <p:nvPr/>
          </p:nvSpPr>
          <p:spPr>
            <a:xfrm rot="5400000">
              <a:off x="4279354" y="1743581"/>
              <a:ext cx="4168011" cy="1841191"/>
            </a:xfrm>
            <a:custGeom>
              <a:avLst/>
              <a:gdLst/>
              <a:ahLst/>
              <a:cxnLst/>
              <a:rect l="l" t="t" r="r" b="b"/>
              <a:pathLst>
                <a:path w="107078" h="47301" extrusionOk="0">
                  <a:moveTo>
                    <a:pt x="1" y="0"/>
                  </a:moveTo>
                  <a:lnTo>
                    <a:pt x="1" y="31023"/>
                  </a:lnTo>
                  <a:lnTo>
                    <a:pt x="2636" y="35459"/>
                  </a:lnTo>
                  <a:cubicBezTo>
                    <a:pt x="2636" y="35459"/>
                    <a:pt x="2432" y="34847"/>
                    <a:pt x="3299" y="34847"/>
                  </a:cubicBezTo>
                  <a:cubicBezTo>
                    <a:pt x="3877" y="34847"/>
                    <a:pt x="4931" y="35119"/>
                    <a:pt x="6839" y="36026"/>
                  </a:cubicBezTo>
                  <a:cubicBezTo>
                    <a:pt x="11542" y="38294"/>
                    <a:pt x="15745" y="40563"/>
                    <a:pt x="15745" y="40563"/>
                  </a:cubicBezTo>
                  <a:lnTo>
                    <a:pt x="23551" y="41096"/>
                  </a:lnTo>
                  <a:cubicBezTo>
                    <a:pt x="23495" y="41052"/>
                    <a:pt x="23488" y="41037"/>
                    <a:pt x="23503" y="41037"/>
                  </a:cubicBezTo>
                  <a:cubicBezTo>
                    <a:pt x="23533" y="41037"/>
                    <a:pt x="23651" y="41096"/>
                    <a:pt x="23651" y="41096"/>
                  </a:cubicBezTo>
                  <a:lnTo>
                    <a:pt x="23551" y="41096"/>
                  </a:lnTo>
                  <a:cubicBezTo>
                    <a:pt x="23718" y="41230"/>
                    <a:pt x="24385" y="41630"/>
                    <a:pt x="26253" y="42798"/>
                  </a:cubicBezTo>
                  <a:lnTo>
                    <a:pt x="29922" y="45066"/>
                  </a:lnTo>
                  <a:lnTo>
                    <a:pt x="36227" y="45066"/>
                  </a:lnTo>
                  <a:lnTo>
                    <a:pt x="40430" y="46167"/>
                  </a:lnTo>
                  <a:lnTo>
                    <a:pt x="43499" y="47067"/>
                  </a:lnTo>
                  <a:lnTo>
                    <a:pt x="47735" y="46233"/>
                  </a:lnTo>
                  <a:lnTo>
                    <a:pt x="47768" y="46167"/>
                  </a:lnTo>
                  <a:lnTo>
                    <a:pt x="47768" y="46233"/>
                  </a:lnTo>
                  <a:lnTo>
                    <a:pt x="47902" y="46167"/>
                  </a:lnTo>
                  <a:lnTo>
                    <a:pt x="56375" y="47301"/>
                  </a:lnTo>
                  <a:lnTo>
                    <a:pt x="70451" y="41096"/>
                  </a:lnTo>
                  <a:lnTo>
                    <a:pt x="78891" y="41096"/>
                  </a:lnTo>
                  <a:lnTo>
                    <a:pt x="85228" y="39962"/>
                  </a:lnTo>
                  <a:lnTo>
                    <a:pt x="88064" y="36593"/>
                  </a:lnTo>
                  <a:lnTo>
                    <a:pt x="94402" y="37160"/>
                  </a:lnTo>
                  <a:lnTo>
                    <a:pt x="100039" y="37761"/>
                  </a:lnTo>
                  <a:lnTo>
                    <a:pt x="101440" y="36627"/>
                  </a:lnTo>
                  <a:lnTo>
                    <a:pt x="107077" y="36627"/>
                  </a:lnTo>
                  <a:lnTo>
                    <a:pt x="107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47625" dir="294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>
              <a:extLst>
                <a:ext uri="{FF2B5EF4-FFF2-40B4-BE49-F238E27FC236}">
                  <a16:creationId xmlns:a16="http://schemas.microsoft.com/office/drawing/2014/main" id="{A6889A8F-9FB9-8D5A-9458-6BB58781B927}"/>
                </a:ext>
              </a:extLst>
            </p:cNvPr>
            <p:cNvSpPr/>
            <p:nvPr/>
          </p:nvSpPr>
          <p:spPr>
            <a:xfrm rot="5400000">
              <a:off x="4594900" y="2390843"/>
              <a:ext cx="4171904" cy="634984"/>
            </a:xfrm>
            <a:custGeom>
              <a:avLst/>
              <a:gdLst/>
              <a:ahLst/>
              <a:cxnLst/>
              <a:rect l="l" t="t" r="r" b="b"/>
              <a:pathLst>
                <a:path w="107178" h="16313" extrusionOk="0">
                  <a:moveTo>
                    <a:pt x="1" y="1"/>
                  </a:moveTo>
                  <a:lnTo>
                    <a:pt x="1035" y="6205"/>
                  </a:lnTo>
                  <a:lnTo>
                    <a:pt x="1669" y="6572"/>
                  </a:lnTo>
                  <a:lnTo>
                    <a:pt x="3237" y="6572"/>
                  </a:lnTo>
                  <a:cubicBezTo>
                    <a:pt x="3237" y="6572"/>
                    <a:pt x="3770" y="6572"/>
                    <a:pt x="6405" y="7173"/>
                  </a:cubicBezTo>
                  <a:cubicBezTo>
                    <a:pt x="9041" y="7740"/>
                    <a:pt x="6405" y="7740"/>
                    <a:pt x="6405" y="7740"/>
                  </a:cubicBezTo>
                  <a:cubicBezTo>
                    <a:pt x="6405" y="7740"/>
                    <a:pt x="7506" y="8874"/>
                    <a:pt x="8007" y="8874"/>
                  </a:cubicBezTo>
                  <a:cubicBezTo>
                    <a:pt x="8507" y="8874"/>
                    <a:pt x="9041" y="8307"/>
                    <a:pt x="9041" y="8307"/>
                  </a:cubicBezTo>
                  <a:lnTo>
                    <a:pt x="16379" y="10542"/>
                  </a:lnTo>
                  <a:lnTo>
                    <a:pt x="17413" y="10542"/>
                  </a:lnTo>
                  <a:lnTo>
                    <a:pt x="19014" y="11142"/>
                  </a:lnTo>
                  <a:lnTo>
                    <a:pt x="21616" y="11142"/>
                  </a:lnTo>
                  <a:lnTo>
                    <a:pt x="21616" y="11709"/>
                  </a:lnTo>
                  <a:lnTo>
                    <a:pt x="22684" y="12310"/>
                  </a:lnTo>
                  <a:lnTo>
                    <a:pt x="24252" y="12310"/>
                  </a:lnTo>
                  <a:lnTo>
                    <a:pt x="30022" y="14011"/>
                  </a:lnTo>
                  <a:lnTo>
                    <a:pt x="32091" y="14578"/>
                  </a:lnTo>
                  <a:lnTo>
                    <a:pt x="35827" y="14578"/>
                  </a:lnTo>
                  <a:lnTo>
                    <a:pt x="42098" y="16313"/>
                  </a:lnTo>
                  <a:lnTo>
                    <a:pt x="42898" y="16079"/>
                  </a:lnTo>
                  <a:lnTo>
                    <a:pt x="44066" y="15912"/>
                  </a:lnTo>
                  <a:lnTo>
                    <a:pt x="45767" y="16313"/>
                  </a:lnTo>
                  <a:lnTo>
                    <a:pt x="47868" y="15712"/>
                  </a:lnTo>
                  <a:lnTo>
                    <a:pt x="48903" y="16313"/>
                  </a:lnTo>
                  <a:lnTo>
                    <a:pt x="56241" y="16313"/>
                  </a:lnTo>
                  <a:lnTo>
                    <a:pt x="57542" y="16012"/>
                  </a:lnTo>
                  <a:lnTo>
                    <a:pt x="59076" y="15679"/>
                  </a:lnTo>
                  <a:lnTo>
                    <a:pt x="60711" y="14411"/>
                  </a:lnTo>
                  <a:lnTo>
                    <a:pt x="62512" y="14645"/>
                  </a:lnTo>
                  <a:lnTo>
                    <a:pt x="63046" y="14044"/>
                  </a:lnTo>
                  <a:lnTo>
                    <a:pt x="65681" y="12677"/>
                  </a:lnTo>
                  <a:lnTo>
                    <a:pt x="70418" y="11209"/>
                  </a:lnTo>
                  <a:lnTo>
                    <a:pt x="72019" y="11209"/>
                  </a:lnTo>
                  <a:cubicBezTo>
                    <a:pt x="72019" y="11209"/>
                    <a:pt x="72519" y="11209"/>
                    <a:pt x="73053" y="10642"/>
                  </a:cubicBezTo>
                  <a:cubicBezTo>
                    <a:pt x="73231" y="10442"/>
                    <a:pt x="73465" y="10375"/>
                    <a:pt x="73697" y="10375"/>
                  </a:cubicBezTo>
                  <a:cubicBezTo>
                    <a:pt x="74161" y="10375"/>
                    <a:pt x="74621" y="10642"/>
                    <a:pt x="74621" y="10642"/>
                  </a:cubicBezTo>
                  <a:lnTo>
                    <a:pt x="77790" y="11209"/>
                  </a:lnTo>
                  <a:lnTo>
                    <a:pt x="79658" y="9975"/>
                  </a:lnTo>
                  <a:lnTo>
                    <a:pt x="81793" y="9975"/>
                  </a:lnTo>
                  <a:lnTo>
                    <a:pt x="83360" y="9541"/>
                  </a:lnTo>
                  <a:lnTo>
                    <a:pt x="84595" y="8974"/>
                  </a:lnTo>
                  <a:lnTo>
                    <a:pt x="86696" y="8374"/>
                  </a:lnTo>
                  <a:lnTo>
                    <a:pt x="87730" y="7806"/>
                  </a:lnTo>
                  <a:lnTo>
                    <a:pt x="94568" y="7806"/>
                  </a:lnTo>
                  <a:lnTo>
                    <a:pt x="95603" y="7206"/>
                  </a:lnTo>
                  <a:lnTo>
                    <a:pt x="100840" y="7206"/>
                  </a:lnTo>
                  <a:lnTo>
                    <a:pt x="101407" y="6072"/>
                  </a:lnTo>
                  <a:lnTo>
                    <a:pt x="105610" y="6072"/>
                  </a:lnTo>
                  <a:lnTo>
                    <a:pt x="107178" y="5505"/>
                  </a:lnTo>
                  <a:lnTo>
                    <a:pt x="104576" y="4371"/>
                  </a:lnTo>
                  <a:lnTo>
                    <a:pt x="103508" y="3804"/>
                  </a:lnTo>
                  <a:lnTo>
                    <a:pt x="102474" y="3804"/>
                  </a:lnTo>
                  <a:cubicBezTo>
                    <a:pt x="102474" y="3804"/>
                    <a:pt x="101555" y="4308"/>
                    <a:pt x="100468" y="4308"/>
                  </a:cubicBezTo>
                  <a:cubicBezTo>
                    <a:pt x="99924" y="4308"/>
                    <a:pt x="99339" y="4182"/>
                    <a:pt x="98805" y="3804"/>
                  </a:cubicBezTo>
                  <a:cubicBezTo>
                    <a:pt x="98491" y="3577"/>
                    <a:pt x="98262" y="3486"/>
                    <a:pt x="98095" y="3486"/>
                  </a:cubicBezTo>
                  <a:cubicBezTo>
                    <a:pt x="97429" y="3486"/>
                    <a:pt x="97771" y="4938"/>
                    <a:pt x="97771" y="4938"/>
                  </a:cubicBezTo>
                  <a:lnTo>
                    <a:pt x="92500" y="4938"/>
                  </a:lnTo>
                  <a:lnTo>
                    <a:pt x="89898" y="4337"/>
                  </a:lnTo>
                  <a:cubicBezTo>
                    <a:pt x="89397" y="4236"/>
                    <a:pt x="89010" y="4195"/>
                    <a:pt x="88712" y="4195"/>
                  </a:cubicBezTo>
                  <a:cubicBezTo>
                    <a:pt x="87447" y="4195"/>
                    <a:pt x="87797" y="4938"/>
                    <a:pt x="87797" y="4938"/>
                  </a:cubicBezTo>
                  <a:lnTo>
                    <a:pt x="86229" y="6039"/>
                  </a:lnTo>
                  <a:lnTo>
                    <a:pt x="84628" y="6039"/>
                  </a:lnTo>
                  <a:cubicBezTo>
                    <a:pt x="84094" y="6039"/>
                    <a:pt x="84094" y="6639"/>
                    <a:pt x="84094" y="6639"/>
                  </a:cubicBezTo>
                  <a:lnTo>
                    <a:pt x="82527" y="7740"/>
                  </a:lnTo>
                  <a:cubicBezTo>
                    <a:pt x="82527" y="7740"/>
                    <a:pt x="81459" y="7173"/>
                    <a:pt x="80925" y="7173"/>
                  </a:cubicBezTo>
                  <a:lnTo>
                    <a:pt x="79891" y="7173"/>
                  </a:lnTo>
                  <a:lnTo>
                    <a:pt x="77790" y="8307"/>
                  </a:lnTo>
                  <a:lnTo>
                    <a:pt x="76222" y="8874"/>
                  </a:lnTo>
                  <a:lnTo>
                    <a:pt x="70952" y="8874"/>
                  </a:lnTo>
                  <a:lnTo>
                    <a:pt x="69384" y="9474"/>
                  </a:lnTo>
                  <a:lnTo>
                    <a:pt x="67282" y="11176"/>
                  </a:lnTo>
                  <a:lnTo>
                    <a:pt x="62579" y="12310"/>
                  </a:lnTo>
                  <a:lnTo>
                    <a:pt x="61011" y="12877"/>
                  </a:lnTo>
                  <a:lnTo>
                    <a:pt x="60444" y="12877"/>
                  </a:lnTo>
                  <a:lnTo>
                    <a:pt x="58876" y="13477"/>
                  </a:lnTo>
                  <a:lnTo>
                    <a:pt x="57842" y="13477"/>
                  </a:lnTo>
                  <a:lnTo>
                    <a:pt x="56241" y="15178"/>
                  </a:lnTo>
                  <a:lnTo>
                    <a:pt x="51538" y="15178"/>
                  </a:lnTo>
                  <a:lnTo>
                    <a:pt x="49436" y="14044"/>
                  </a:lnTo>
                  <a:lnTo>
                    <a:pt x="47868" y="14645"/>
                  </a:lnTo>
                  <a:lnTo>
                    <a:pt x="43098" y="14645"/>
                  </a:lnTo>
                  <a:lnTo>
                    <a:pt x="39429" y="14044"/>
                  </a:lnTo>
                  <a:lnTo>
                    <a:pt x="34726" y="12910"/>
                  </a:lnTo>
                  <a:lnTo>
                    <a:pt x="31557" y="12910"/>
                  </a:lnTo>
                  <a:lnTo>
                    <a:pt x="28388" y="11809"/>
                  </a:lnTo>
                  <a:lnTo>
                    <a:pt x="26820" y="11209"/>
                  </a:lnTo>
                  <a:lnTo>
                    <a:pt x="24185" y="8974"/>
                  </a:lnTo>
                  <a:lnTo>
                    <a:pt x="21550" y="8974"/>
                  </a:lnTo>
                  <a:cubicBezTo>
                    <a:pt x="21550" y="8974"/>
                    <a:pt x="20516" y="7840"/>
                    <a:pt x="19982" y="7840"/>
                  </a:cubicBezTo>
                  <a:cubicBezTo>
                    <a:pt x="19415" y="7840"/>
                    <a:pt x="17347" y="8407"/>
                    <a:pt x="17347" y="8407"/>
                  </a:cubicBezTo>
                  <a:lnTo>
                    <a:pt x="15245" y="8407"/>
                  </a:lnTo>
                  <a:cubicBezTo>
                    <a:pt x="15245" y="8407"/>
                    <a:pt x="13711" y="7306"/>
                    <a:pt x="13177" y="7306"/>
                  </a:cubicBezTo>
                  <a:cubicBezTo>
                    <a:pt x="12643" y="7306"/>
                    <a:pt x="11042" y="5638"/>
                    <a:pt x="10008" y="5038"/>
                  </a:cubicBezTo>
                  <a:cubicBezTo>
                    <a:pt x="8974" y="4504"/>
                    <a:pt x="8407" y="3937"/>
                    <a:pt x="8407" y="3937"/>
                  </a:cubicBezTo>
                  <a:lnTo>
                    <a:pt x="5805" y="2803"/>
                  </a:lnTo>
                  <a:lnTo>
                    <a:pt x="2736" y="26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7">
            <a:extLst>
              <a:ext uri="{FF2B5EF4-FFF2-40B4-BE49-F238E27FC236}">
                <a16:creationId xmlns:a16="http://schemas.microsoft.com/office/drawing/2014/main" id="{8AB207E7-1787-1653-D9A7-3155C6841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6452" y="642818"/>
            <a:ext cx="5802979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Osteocitos</a:t>
            </a:r>
            <a:endParaRPr sz="6000" dirty="0"/>
          </a:p>
        </p:txBody>
      </p:sp>
      <p:sp>
        <p:nvSpPr>
          <p:cNvPr id="792" name="Google Shape;792;p37">
            <a:extLst>
              <a:ext uri="{FF2B5EF4-FFF2-40B4-BE49-F238E27FC236}">
                <a16:creationId xmlns:a16="http://schemas.microsoft.com/office/drawing/2014/main" id="{67E6A93F-170B-F75A-1DA6-4CAB43AA37BC}"/>
              </a:ext>
            </a:extLst>
          </p:cNvPr>
          <p:cNvSpPr/>
          <p:nvPr/>
        </p:nvSpPr>
        <p:spPr>
          <a:xfrm>
            <a:off x="1585787" y="725500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>
            <a:extLst>
              <a:ext uri="{FF2B5EF4-FFF2-40B4-BE49-F238E27FC236}">
                <a16:creationId xmlns:a16="http://schemas.microsoft.com/office/drawing/2014/main" id="{A8CD5702-7AC7-1F22-E56A-B48501EB3505}"/>
              </a:ext>
            </a:extLst>
          </p:cNvPr>
          <p:cNvSpPr/>
          <p:nvPr/>
        </p:nvSpPr>
        <p:spPr>
          <a:xfrm rot="5400000">
            <a:off x="6704690" y="1788827"/>
            <a:ext cx="730980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>
            <a:extLst>
              <a:ext uri="{FF2B5EF4-FFF2-40B4-BE49-F238E27FC236}">
                <a16:creationId xmlns:a16="http://schemas.microsoft.com/office/drawing/2014/main" id="{33524CB5-A22B-924C-2F76-6F731F0E411E}"/>
              </a:ext>
            </a:extLst>
          </p:cNvPr>
          <p:cNvSpPr/>
          <p:nvPr/>
        </p:nvSpPr>
        <p:spPr>
          <a:xfrm rot="-4500046">
            <a:off x="7208087" y="3002620"/>
            <a:ext cx="490817" cy="533806"/>
          </a:xfrm>
          <a:custGeom>
            <a:avLst/>
            <a:gdLst/>
            <a:ahLst/>
            <a:cxnLst/>
            <a:rect l="l" t="t" r="r" b="b"/>
            <a:pathLst>
              <a:path w="103064" h="112091" extrusionOk="0">
                <a:moveTo>
                  <a:pt x="19706" y="24733"/>
                </a:moveTo>
                <a:cubicBezTo>
                  <a:pt x="35288" y="28295"/>
                  <a:pt x="51534" y="29630"/>
                  <a:pt x="67491" y="28715"/>
                </a:cubicBezTo>
                <a:cubicBezTo>
                  <a:pt x="76813" y="28180"/>
                  <a:pt x="76974" y="28949"/>
                  <a:pt x="86074" y="26857"/>
                </a:cubicBezTo>
                <a:cubicBezTo>
                  <a:pt x="89630" y="26040"/>
                  <a:pt x="92228" y="19880"/>
                  <a:pt x="90321" y="16769"/>
                </a:cubicBezTo>
                <a:cubicBezTo>
                  <a:pt x="74576" y="-8921"/>
                  <a:pt x="-5580" y="-4283"/>
                  <a:pt x="327" y="25264"/>
                </a:cubicBezTo>
                <a:cubicBezTo>
                  <a:pt x="4219" y="44729"/>
                  <a:pt x="35748" y="46104"/>
                  <a:pt x="55545" y="47564"/>
                </a:cubicBezTo>
                <a:cubicBezTo>
                  <a:pt x="66875" y="48400"/>
                  <a:pt x="92860" y="47182"/>
                  <a:pt x="87932" y="36945"/>
                </a:cubicBezTo>
                <a:cubicBezTo>
                  <a:pt x="83869" y="28506"/>
                  <a:pt x="71236" y="27258"/>
                  <a:pt x="61916" y="26326"/>
                </a:cubicBezTo>
                <a:cubicBezTo>
                  <a:pt x="42585" y="24393"/>
                  <a:pt x="16979" y="31780"/>
                  <a:pt x="8291" y="49157"/>
                </a:cubicBezTo>
                <a:cubicBezTo>
                  <a:pt x="5758" y="54223"/>
                  <a:pt x="5157" y="61263"/>
                  <a:pt x="8025" y="66147"/>
                </a:cubicBezTo>
                <a:cubicBezTo>
                  <a:pt x="16023" y="79767"/>
                  <a:pt x="36623" y="81513"/>
                  <a:pt x="52359" y="82871"/>
                </a:cubicBezTo>
                <a:cubicBezTo>
                  <a:pt x="61373" y="83649"/>
                  <a:pt x="70776" y="83627"/>
                  <a:pt x="79437" y="81013"/>
                </a:cubicBezTo>
                <a:cubicBezTo>
                  <a:pt x="81295" y="80452"/>
                  <a:pt x="84245" y="78522"/>
                  <a:pt x="83419" y="76766"/>
                </a:cubicBezTo>
                <a:cubicBezTo>
                  <a:pt x="78525" y="66367"/>
                  <a:pt x="60839" y="69465"/>
                  <a:pt x="49439" y="70925"/>
                </a:cubicBezTo>
                <a:cubicBezTo>
                  <a:pt x="32122" y="73143"/>
                  <a:pt x="1796" y="78216"/>
                  <a:pt x="3247" y="95614"/>
                </a:cubicBezTo>
                <a:cubicBezTo>
                  <a:pt x="4204" y="107094"/>
                  <a:pt x="23162" y="108625"/>
                  <a:pt x="34572" y="110215"/>
                </a:cubicBezTo>
                <a:cubicBezTo>
                  <a:pt x="57188" y="113366"/>
                  <a:pt x="80229" y="111542"/>
                  <a:pt x="103064" y="111542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795" name="Google Shape;795;p37">
            <a:extLst>
              <a:ext uri="{FF2B5EF4-FFF2-40B4-BE49-F238E27FC236}">
                <a16:creationId xmlns:a16="http://schemas.microsoft.com/office/drawing/2014/main" id="{4C56071D-1587-0A0E-70E8-2685D8C52693}"/>
              </a:ext>
            </a:extLst>
          </p:cNvPr>
          <p:cNvSpPr/>
          <p:nvPr/>
        </p:nvSpPr>
        <p:spPr>
          <a:xfrm>
            <a:off x="1209820" y="1142480"/>
            <a:ext cx="302532" cy="341377"/>
          </a:xfrm>
          <a:custGeom>
            <a:avLst/>
            <a:gdLst/>
            <a:ahLst/>
            <a:cxnLst/>
            <a:rect l="l" t="t" r="r" b="b"/>
            <a:pathLst>
              <a:path w="28676" h="32358" extrusionOk="0">
                <a:moveTo>
                  <a:pt x="10484" y="15899"/>
                </a:moveTo>
                <a:cubicBezTo>
                  <a:pt x="11981" y="16129"/>
                  <a:pt x="13736" y="17269"/>
                  <a:pt x="14997" y="16429"/>
                </a:cubicBezTo>
                <a:cubicBezTo>
                  <a:pt x="16251" y="15594"/>
                  <a:pt x="16061" y="13194"/>
                  <a:pt x="15262" y="11916"/>
                </a:cubicBezTo>
                <a:cubicBezTo>
                  <a:pt x="13364" y="8881"/>
                  <a:pt x="4136" y="9966"/>
                  <a:pt x="4643" y="13509"/>
                </a:cubicBezTo>
                <a:cubicBezTo>
                  <a:pt x="5555" y="19880"/>
                  <a:pt x="16600" y="20594"/>
                  <a:pt x="22961" y="19615"/>
                </a:cubicBezTo>
                <a:cubicBezTo>
                  <a:pt x="25091" y="19287"/>
                  <a:pt x="25492" y="15625"/>
                  <a:pt x="25085" y="13509"/>
                </a:cubicBezTo>
                <a:cubicBezTo>
                  <a:pt x="23912" y="7411"/>
                  <a:pt x="15621" y="3056"/>
                  <a:pt x="9422" y="3421"/>
                </a:cubicBezTo>
                <a:cubicBezTo>
                  <a:pt x="5393" y="3658"/>
                  <a:pt x="2461" y="8970"/>
                  <a:pt x="1989" y="12978"/>
                </a:cubicBezTo>
                <a:cubicBezTo>
                  <a:pt x="1258" y="19192"/>
                  <a:pt x="12312" y="23231"/>
                  <a:pt x="18448" y="22004"/>
                </a:cubicBezTo>
                <a:cubicBezTo>
                  <a:pt x="22405" y="21213"/>
                  <a:pt x="26003" y="18075"/>
                  <a:pt x="28005" y="14571"/>
                </a:cubicBezTo>
                <a:cubicBezTo>
                  <a:pt x="32218" y="7198"/>
                  <a:pt x="14795" y="-2267"/>
                  <a:pt x="6767" y="501"/>
                </a:cubicBezTo>
                <a:cubicBezTo>
                  <a:pt x="294" y="2732"/>
                  <a:pt x="-1800" y="14541"/>
                  <a:pt x="1723" y="20412"/>
                </a:cubicBezTo>
                <a:cubicBezTo>
                  <a:pt x="6062" y="27643"/>
                  <a:pt x="15601" y="31936"/>
                  <a:pt x="24023" y="32358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6" name="Google Shape;796;p37">
            <a:extLst>
              <a:ext uri="{FF2B5EF4-FFF2-40B4-BE49-F238E27FC236}">
                <a16:creationId xmlns:a16="http://schemas.microsoft.com/office/drawing/2014/main" id="{51A9A5AC-0B57-8A1D-7AB8-6EC5857A0DC2}"/>
              </a:ext>
            </a:extLst>
          </p:cNvPr>
          <p:cNvSpPr/>
          <p:nvPr/>
        </p:nvSpPr>
        <p:spPr>
          <a:xfrm>
            <a:off x="7329897" y="632656"/>
            <a:ext cx="388494" cy="405038"/>
          </a:xfrm>
          <a:custGeom>
            <a:avLst/>
            <a:gdLst/>
            <a:ahLst/>
            <a:cxnLst/>
            <a:rect l="l" t="t" r="r" b="b"/>
            <a:pathLst>
              <a:path w="32476" h="33859" extrusionOk="0">
                <a:moveTo>
                  <a:pt x="12196" y="17551"/>
                </a:moveTo>
                <a:cubicBezTo>
                  <a:pt x="8003" y="17551"/>
                  <a:pt x="-485" y="18362"/>
                  <a:pt x="69" y="14205"/>
                </a:cubicBezTo>
                <a:cubicBezTo>
                  <a:pt x="935" y="7710"/>
                  <a:pt x="12738" y="2424"/>
                  <a:pt x="18050" y="6260"/>
                </a:cubicBezTo>
                <a:cubicBezTo>
                  <a:pt x="23125" y="9925"/>
                  <a:pt x="21814" y="18399"/>
                  <a:pt x="21814" y="24659"/>
                </a:cubicBezTo>
                <a:cubicBezTo>
                  <a:pt x="21814" y="27729"/>
                  <a:pt x="24466" y="33859"/>
                  <a:pt x="21396" y="33859"/>
                </a:cubicBezTo>
                <a:cubicBezTo>
                  <a:pt x="19600" y="33859"/>
                  <a:pt x="20798" y="31359"/>
                  <a:pt x="20141" y="30514"/>
                </a:cubicBezTo>
                <a:cubicBezTo>
                  <a:pt x="17994" y="27755"/>
                  <a:pt x="15384" y="24344"/>
                  <a:pt x="15959" y="20896"/>
                </a:cubicBezTo>
                <a:cubicBezTo>
                  <a:pt x="16432" y="18062"/>
                  <a:pt x="20349" y="14257"/>
                  <a:pt x="18050" y="12533"/>
                </a:cubicBezTo>
                <a:cubicBezTo>
                  <a:pt x="14210" y="9653"/>
                  <a:pt x="566" y="17191"/>
                  <a:pt x="5087" y="18805"/>
                </a:cubicBezTo>
                <a:cubicBezTo>
                  <a:pt x="11148" y="20969"/>
                  <a:pt x="20134" y="22019"/>
                  <a:pt x="24323" y="17132"/>
                </a:cubicBezTo>
                <a:cubicBezTo>
                  <a:pt x="26110" y="15047"/>
                  <a:pt x="19959" y="12154"/>
                  <a:pt x="20978" y="9605"/>
                </a:cubicBezTo>
                <a:cubicBezTo>
                  <a:pt x="21796" y="7559"/>
                  <a:pt x="25014" y="6356"/>
                  <a:pt x="24741" y="4169"/>
                </a:cubicBezTo>
                <a:cubicBezTo>
                  <a:pt x="23741" y="-3835"/>
                  <a:pt x="-2272" y="936"/>
                  <a:pt x="905" y="8351"/>
                </a:cubicBezTo>
                <a:cubicBezTo>
                  <a:pt x="3630" y="14713"/>
                  <a:pt x="14990" y="7625"/>
                  <a:pt x="21396" y="5005"/>
                </a:cubicBezTo>
                <a:cubicBezTo>
                  <a:pt x="24295" y="3819"/>
                  <a:pt x="27962" y="-555"/>
                  <a:pt x="30177" y="1660"/>
                </a:cubicBezTo>
                <a:cubicBezTo>
                  <a:pt x="38214" y="9697"/>
                  <a:pt x="22726" y="30096"/>
                  <a:pt x="11360" y="3009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8" name="Google Shape;798;p37">
            <a:extLst>
              <a:ext uri="{FF2B5EF4-FFF2-40B4-BE49-F238E27FC236}">
                <a16:creationId xmlns:a16="http://schemas.microsoft.com/office/drawing/2014/main" id="{1D955288-78C5-E4B8-98ED-D2531D67D008}"/>
              </a:ext>
            </a:extLst>
          </p:cNvPr>
          <p:cNvSpPr/>
          <p:nvPr/>
        </p:nvSpPr>
        <p:spPr>
          <a:xfrm>
            <a:off x="1169375" y="4146401"/>
            <a:ext cx="1199995" cy="678884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9" name="Google Shape;799;p37">
            <a:extLst>
              <a:ext uri="{FF2B5EF4-FFF2-40B4-BE49-F238E27FC236}">
                <a16:creationId xmlns:a16="http://schemas.microsoft.com/office/drawing/2014/main" id="{A48126F3-8DE8-4A50-BC0C-41A2295140C2}"/>
              </a:ext>
            </a:extLst>
          </p:cNvPr>
          <p:cNvSpPr/>
          <p:nvPr/>
        </p:nvSpPr>
        <p:spPr>
          <a:xfrm rot="10800000" flipH="1">
            <a:off x="1642254" y="438784"/>
            <a:ext cx="5613212" cy="1556948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C4D668-6413-5198-DB60-9A9E25E89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721" y="2334277"/>
            <a:ext cx="4276278" cy="24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93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>
          <a:extLst>
            <a:ext uri="{FF2B5EF4-FFF2-40B4-BE49-F238E27FC236}">
              <a16:creationId xmlns:a16="http://schemas.microsoft.com/office/drawing/2014/main" id="{13F03924-5712-71D5-CE74-100535418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2">
            <a:extLst>
              <a:ext uri="{FF2B5EF4-FFF2-40B4-BE49-F238E27FC236}">
                <a16:creationId xmlns:a16="http://schemas.microsoft.com/office/drawing/2014/main" id="{737181AA-49A8-7059-AE76-1B3297B24A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63835" y="877102"/>
            <a:ext cx="5098699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70C0"/>
                </a:solidFill>
              </a:rPr>
              <a:t>Considerado la verdadera célula ósea</a:t>
            </a:r>
            <a:r>
              <a:rPr lang="es-EC" sz="24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70C0"/>
                </a:solidFill>
              </a:rPr>
              <a:t>Son osteoblastos incluidos en la matriz</a:t>
            </a:r>
            <a:r>
              <a:rPr lang="es-EC" sz="24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70C0"/>
                </a:solidFill>
              </a:rPr>
              <a:t>Presentan prolongaciones y son abundantes</a:t>
            </a:r>
            <a:r>
              <a:rPr lang="es-EC" sz="24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70C0"/>
                </a:solidFill>
              </a:rPr>
              <a:t>Son estrellados con varias prominencias</a:t>
            </a:r>
            <a:r>
              <a:rPr lang="es-EC" sz="24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400" dirty="0">
                <a:solidFill>
                  <a:srgbClr val="0070C0"/>
                </a:solidFill>
              </a:rPr>
              <a:t>Tienen un papel muy importante en la comunicación desde el tejido óseo hacia la superficie</a:t>
            </a:r>
            <a:endParaRPr lang="en" sz="2400" dirty="0">
              <a:solidFill>
                <a:srgbClr val="0070C0"/>
              </a:solidFill>
            </a:endParaRPr>
          </a:p>
        </p:txBody>
      </p:sp>
      <p:sp>
        <p:nvSpPr>
          <p:cNvPr id="904" name="Google Shape;904;p42">
            <a:extLst>
              <a:ext uri="{FF2B5EF4-FFF2-40B4-BE49-F238E27FC236}">
                <a16:creationId xmlns:a16="http://schemas.microsoft.com/office/drawing/2014/main" id="{6A2F6B12-E2A9-5343-F81C-DB47C527E1F4}"/>
              </a:ext>
            </a:extLst>
          </p:cNvPr>
          <p:cNvSpPr/>
          <p:nvPr/>
        </p:nvSpPr>
        <p:spPr>
          <a:xfrm>
            <a:off x="4025819" y="585675"/>
            <a:ext cx="2043127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905" name="Google Shape;905;p42">
            <a:extLst>
              <a:ext uri="{FF2B5EF4-FFF2-40B4-BE49-F238E27FC236}">
                <a16:creationId xmlns:a16="http://schemas.microsoft.com/office/drawing/2014/main" id="{D6014712-C597-35EE-40CE-764BA78A8E7B}"/>
              </a:ext>
            </a:extLst>
          </p:cNvPr>
          <p:cNvGrpSpPr/>
          <p:nvPr/>
        </p:nvGrpSpPr>
        <p:grpSpPr>
          <a:xfrm>
            <a:off x="116918" y="672450"/>
            <a:ext cx="4116415" cy="3798595"/>
            <a:chOff x="1477043" y="672450"/>
            <a:chExt cx="2111208" cy="3798595"/>
          </a:xfrm>
        </p:grpSpPr>
        <p:sp>
          <p:nvSpPr>
            <p:cNvPr id="906" name="Google Shape;906;p42">
              <a:extLst>
                <a:ext uri="{FF2B5EF4-FFF2-40B4-BE49-F238E27FC236}">
                  <a16:creationId xmlns:a16="http://schemas.microsoft.com/office/drawing/2014/main" id="{E530A09C-BEBD-5630-8C19-19E930728F60}"/>
                </a:ext>
              </a:extLst>
            </p:cNvPr>
            <p:cNvSpPr/>
            <p:nvPr/>
          </p:nvSpPr>
          <p:spPr>
            <a:xfrm rot="5400000">
              <a:off x="613225" y="1541297"/>
              <a:ext cx="3793567" cy="2065930"/>
            </a:xfrm>
            <a:custGeom>
              <a:avLst/>
              <a:gdLst/>
              <a:ahLst/>
              <a:cxnLst/>
              <a:rect l="l" t="t" r="r" b="b"/>
              <a:pathLst>
                <a:path w="100339" h="41064" extrusionOk="0">
                  <a:moveTo>
                    <a:pt x="41697" y="1"/>
                  </a:moveTo>
                  <a:lnTo>
                    <a:pt x="30422" y="2236"/>
                  </a:lnTo>
                  <a:lnTo>
                    <a:pt x="21416" y="1669"/>
                  </a:lnTo>
                  <a:lnTo>
                    <a:pt x="9007" y="1669"/>
                  </a:lnTo>
                  <a:lnTo>
                    <a:pt x="0" y="1068"/>
                  </a:lnTo>
                  <a:lnTo>
                    <a:pt x="0" y="41063"/>
                  </a:lnTo>
                  <a:lnTo>
                    <a:pt x="3370" y="39329"/>
                  </a:lnTo>
                  <a:lnTo>
                    <a:pt x="5638" y="39329"/>
                  </a:lnTo>
                  <a:lnTo>
                    <a:pt x="5638" y="39462"/>
                  </a:lnTo>
                  <a:lnTo>
                    <a:pt x="11842" y="39462"/>
                  </a:lnTo>
                  <a:cubicBezTo>
                    <a:pt x="14678" y="39462"/>
                    <a:pt x="19715" y="37761"/>
                    <a:pt x="19715" y="37761"/>
                  </a:cubicBezTo>
                  <a:lnTo>
                    <a:pt x="27053" y="39462"/>
                  </a:lnTo>
                  <a:lnTo>
                    <a:pt x="34392" y="39462"/>
                  </a:lnTo>
                  <a:lnTo>
                    <a:pt x="42864" y="38362"/>
                  </a:lnTo>
                  <a:lnTo>
                    <a:pt x="49069" y="38362"/>
                  </a:lnTo>
                  <a:lnTo>
                    <a:pt x="58075" y="37227"/>
                  </a:lnTo>
                  <a:lnTo>
                    <a:pt x="60344" y="36627"/>
                  </a:lnTo>
                  <a:lnTo>
                    <a:pt x="62045" y="36060"/>
                  </a:lnTo>
                  <a:lnTo>
                    <a:pt x="69917" y="33792"/>
                  </a:lnTo>
                  <a:cubicBezTo>
                    <a:pt x="69917" y="33792"/>
                    <a:pt x="80058" y="32090"/>
                    <a:pt x="81192" y="32090"/>
                  </a:cubicBezTo>
                  <a:cubicBezTo>
                    <a:pt x="82293" y="32090"/>
                    <a:pt x="87930" y="31523"/>
                    <a:pt x="87930" y="31523"/>
                  </a:cubicBezTo>
                  <a:lnTo>
                    <a:pt x="91899" y="30923"/>
                  </a:lnTo>
                  <a:lnTo>
                    <a:pt x="99772" y="29789"/>
                  </a:lnTo>
                  <a:lnTo>
                    <a:pt x="100339" y="30389"/>
                  </a:lnTo>
                  <a:lnTo>
                    <a:pt x="100339" y="8440"/>
                  </a:lnTo>
                  <a:lnTo>
                    <a:pt x="98037" y="5671"/>
                  </a:lnTo>
                  <a:lnTo>
                    <a:pt x="95202" y="5671"/>
                  </a:lnTo>
                  <a:lnTo>
                    <a:pt x="90665" y="5071"/>
                  </a:lnTo>
                  <a:lnTo>
                    <a:pt x="78290" y="5071"/>
                  </a:lnTo>
                  <a:cubicBezTo>
                    <a:pt x="76055" y="5071"/>
                    <a:pt x="67048" y="2236"/>
                    <a:pt x="67048" y="2236"/>
                  </a:cubicBezTo>
                  <a:lnTo>
                    <a:pt x="52938" y="1102"/>
                  </a:lnTo>
                  <a:lnTo>
                    <a:pt x="41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1438" dist="57150" dir="2940000" algn="bl" rotWithShape="0">
                <a:srgbClr val="000000">
                  <a:alpha val="3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>
              <a:extLst>
                <a:ext uri="{FF2B5EF4-FFF2-40B4-BE49-F238E27FC236}">
                  <a16:creationId xmlns:a16="http://schemas.microsoft.com/office/drawing/2014/main" id="{005E6738-FF0E-A147-D56D-BB416194EF28}"/>
                </a:ext>
              </a:extLst>
            </p:cNvPr>
            <p:cNvSpPr/>
            <p:nvPr/>
          </p:nvSpPr>
          <p:spPr>
            <a:xfrm rot="5400000">
              <a:off x="-96411" y="2264400"/>
              <a:ext cx="3794814" cy="610914"/>
            </a:xfrm>
            <a:custGeom>
              <a:avLst/>
              <a:gdLst/>
              <a:ahLst/>
              <a:cxnLst/>
              <a:rect l="l" t="t" r="r" b="b"/>
              <a:pathLst>
                <a:path w="100372" h="12143" extrusionOk="0">
                  <a:moveTo>
                    <a:pt x="99138" y="1"/>
                  </a:moveTo>
                  <a:lnTo>
                    <a:pt x="98771" y="267"/>
                  </a:lnTo>
                  <a:lnTo>
                    <a:pt x="98962" y="458"/>
                  </a:lnTo>
                  <a:lnTo>
                    <a:pt x="98962" y="458"/>
                  </a:lnTo>
                  <a:cubicBezTo>
                    <a:pt x="99077" y="193"/>
                    <a:pt x="99138" y="1"/>
                    <a:pt x="99138" y="1"/>
                  </a:cubicBezTo>
                  <a:close/>
                  <a:moveTo>
                    <a:pt x="21349" y="10074"/>
                  </a:moveTo>
                  <a:cubicBezTo>
                    <a:pt x="21982" y="10074"/>
                    <a:pt x="22683" y="10074"/>
                    <a:pt x="23383" y="10174"/>
                  </a:cubicBezTo>
                  <a:cubicBezTo>
                    <a:pt x="23717" y="10208"/>
                    <a:pt x="24117" y="10241"/>
                    <a:pt x="24484" y="10308"/>
                  </a:cubicBezTo>
                  <a:lnTo>
                    <a:pt x="23884" y="10808"/>
                  </a:lnTo>
                  <a:lnTo>
                    <a:pt x="22216" y="10641"/>
                  </a:lnTo>
                  <a:lnTo>
                    <a:pt x="21349" y="10074"/>
                  </a:lnTo>
                  <a:close/>
                  <a:moveTo>
                    <a:pt x="30955" y="10541"/>
                  </a:moveTo>
                  <a:lnTo>
                    <a:pt x="30655" y="10808"/>
                  </a:lnTo>
                  <a:lnTo>
                    <a:pt x="29521" y="10708"/>
                  </a:lnTo>
                  <a:lnTo>
                    <a:pt x="30955" y="10541"/>
                  </a:lnTo>
                  <a:close/>
                  <a:moveTo>
                    <a:pt x="98962" y="458"/>
                  </a:moveTo>
                  <a:cubicBezTo>
                    <a:pt x="98863" y="686"/>
                    <a:pt x="98725" y="968"/>
                    <a:pt x="98551" y="1229"/>
                  </a:cubicBezTo>
                  <a:lnTo>
                    <a:pt x="98551" y="1229"/>
                  </a:lnTo>
                  <a:lnTo>
                    <a:pt x="97903" y="1001"/>
                  </a:lnTo>
                  <a:lnTo>
                    <a:pt x="96536" y="701"/>
                  </a:lnTo>
                  <a:lnTo>
                    <a:pt x="96502" y="701"/>
                  </a:lnTo>
                  <a:lnTo>
                    <a:pt x="96202" y="668"/>
                  </a:lnTo>
                  <a:lnTo>
                    <a:pt x="96069" y="1935"/>
                  </a:lnTo>
                  <a:cubicBezTo>
                    <a:pt x="94968" y="1869"/>
                    <a:pt x="93600" y="1735"/>
                    <a:pt x="92700" y="1668"/>
                  </a:cubicBezTo>
                  <a:lnTo>
                    <a:pt x="91565" y="1568"/>
                  </a:lnTo>
                  <a:lnTo>
                    <a:pt x="90365" y="2636"/>
                  </a:lnTo>
                  <a:lnTo>
                    <a:pt x="88997" y="2336"/>
                  </a:lnTo>
                  <a:lnTo>
                    <a:pt x="88930" y="2336"/>
                  </a:lnTo>
                  <a:lnTo>
                    <a:pt x="86228" y="1735"/>
                  </a:lnTo>
                  <a:lnTo>
                    <a:pt x="85861" y="2235"/>
                  </a:lnTo>
                  <a:lnTo>
                    <a:pt x="83660" y="2536"/>
                  </a:lnTo>
                  <a:lnTo>
                    <a:pt x="83560" y="2636"/>
                  </a:lnTo>
                  <a:lnTo>
                    <a:pt x="83393" y="2569"/>
                  </a:lnTo>
                  <a:lnTo>
                    <a:pt x="80724" y="2936"/>
                  </a:lnTo>
                  <a:lnTo>
                    <a:pt x="79223" y="2836"/>
                  </a:lnTo>
                  <a:lnTo>
                    <a:pt x="78389" y="3870"/>
                  </a:lnTo>
                  <a:lnTo>
                    <a:pt x="73252" y="4537"/>
                  </a:lnTo>
                  <a:lnTo>
                    <a:pt x="71017" y="4337"/>
                  </a:lnTo>
                  <a:lnTo>
                    <a:pt x="69383" y="4370"/>
                  </a:lnTo>
                  <a:cubicBezTo>
                    <a:pt x="69383" y="4370"/>
                    <a:pt x="68749" y="4570"/>
                    <a:pt x="68649" y="4704"/>
                  </a:cubicBezTo>
                  <a:cubicBezTo>
                    <a:pt x="66915" y="6205"/>
                    <a:pt x="62245" y="7506"/>
                    <a:pt x="62245" y="7506"/>
                  </a:cubicBezTo>
                  <a:cubicBezTo>
                    <a:pt x="62245" y="7506"/>
                    <a:pt x="61890" y="7530"/>
                    <a:pt x="61427" y="7530"/>
                  </a:cubicBezTo>
                  <a:cubicBezTo>
                    <a:pt x="60790" y="7530"/>
                    <a:pt x="59948" y="7485"/>
                    <a:pt x="59543" y="7272"/>
                  </a:cubicBezTo>
                  <a:cubicBezTo>
                    <a:pt x="57508" y="8340"/>
                    <a:pt x="54739" y="9074"/>
                    <a:pt x="54739" y="9074"/>
                  </a:cubicBezTo>
                  <a:cubicBezTo>
                    <a:pt x="54739" y="9074"/>
                    <a:pt x="54349" y="9097"/>
                    <a:pt x="53855" y="9097"/>
                  </a:cubicBezTo>
                  <a:cubicBezTo>
                    <a:pt x="53175" y="9097"/>
                    <a:pt x="52299" y="9053"/>
                    <a:pt x="51970" y="8840"/>
                  </a:cubicBezTo>
                  <a:cubicBezTo>
                    <a:pt x="51570" y="8607"/>
                    <a:pt x="50970" y="8407"/>
                    <a:pt x="50303" y="8273"/>
                  </a:cubicBezTo>
                  <a:cubicBezTo>
                    <a:pt x="49002" y="8740"/>
                    <a:pt x="47968" y="9040"/>
                    <a:pt x="47968" y="9040"/>
                  </a:cubicBezTo>
                  <a:cubicBezTo>
                    <a:pt x="47968" y="9040"/>
                    <a:pt x="47610" y="9062"/>
                    <a:pt x="47145" y="9062"/>
                  </a:cubicBezTo>
                  <a:cubicBezTo>
                    <a:pt x="46447" y="9062"/>
                    <a:pt x="45506" y="9014"/>
                    <a:pt x="45166" y="8773"/>
                  </a:cubicBezTo>
                  <a:cubicBezTo>
                    <a:pt x="44832" y="8573"/>
                    <a:pt x="44298" y="8407"/>
                    <a:pt x="43698" y="8273"/>
                  </a:cubicBezTo>
                  <a:lnTo>
                    <a:pt x="42864" y="8373"/>
                  </a:lnTo>
                  <a:lnTo>
                    <a:pt x="42364" y="8540"/>
                  </a:lnTo>
                  <a:lnTo>
                    <a:pt x="41830" y="8507"/>
                  </a:lnTo>
                  <a:lnTo>
                    <a:pt x="38995" y="8840"/>
                  </a:lnTo>
                  <a:lnTo>
                    <a:pt x="34892" y="10174"/>
                  </a:lnTo>
                  <a:lnTo>
                    <a:pt x="32690" y="10041"/>
                  </a:lnTo>
                  <a:cubicBezTo>
                    <a:pt x="32690" y="10041"/>
                    <a:pt x="31856" y="9707"/>
                    <a:pt x="30722" y="9374"/>
                  </a:cubicBezTo>
                  <a:lnTo>
                    <a:pt x="28187" y="10208"/>
                  </a:lnTo>
                  <a:lnTo>
                    <a:pt x="25952" y="10008"/>
                  </a:lnTo>
                  <a:cubicBezTo>
                    <a:pt x="25952" y="10008"/>
                    <a:pt x="23317" y="9007"/>
                    <a:pt x="20815" y="8507"/>
                  </a:cubicBezTo>
                  <a:lnTo>
                    <a:pt x="17479" y="9841"/>
                  </a:lnTo>
                  <a:lnTo>
                    <a:pt x="14110" y="9541"/>
                  </a:lnTo>
                  <a:lnTo>
                    <a:pt x="9507" y="10041"/>
                  </a:lnTo>
                  <a:lnTo>
                    <a:pt x="9540" y="9707"/>
                  </a:lnTo>
                  <a:lnTo>
                    <a:pt x="7305" y="9507"/>
                  </a:lnTo>
                  <a:lnTo>
                    <a:pt x="7005" y="9541"/>
                  </a:lnTo>
                  <a:lnTo>
                    <a:pt x="6972" y="9874"/>
                  </a:lnTo>
                  <a:cubicBezTo>
                    <a:pt x="6972" y="9874"/>
                    <a:pt x="5971" y="9774"/>
                    <a:pt x="5270" y="9707"/>
                  </a:cubicBezTo>
                  <a:lnTo>
                    <a:pt x="2702" y="10008"/>
                  </a:lnTo>
                  <a:lnTo>
                    <a:pt x="2769" y="9507"/>
                  </a:lnTo>
                  <a:cubicBezTo>
                    <a:pt x="2168" y="9441"/>
                    <a:pt x="1334" y="9374"/>
                    <a:pt x="1334" y="9374"/>
                  </a:cubicBezTo>
                  <a:lnTo>
                    <a:pt x="267" y="9007"/>
                  </a:lnTo>
                  <a:lnTo>
                    <a:pt x="0" y="11876"/>
                  </a:lnTo>
                  <a:lnTo>
                    <a:pt x="4603" y="11375"/>
                  </a:lnTo>
                  <a:lnTo>
                    <a:pt x="6838" y="11575"/>
                  </a:lnTo>
                  <a:lnTo>
                    <a:pt x="6805" y="11909"/>
                  </a:lnTo>
                  <a:lnTo>
                    <a:pt x="11375" y="11409"/>
                  </a:lnTo>
                  <a:lnTo>
                    <a:pt x="14777" y="11709"/>
                  </a:lnTo>
                  <a:lnTo>
                    <a:pt x="18113" y="10375"/>
                  </a:lnTo>
                  <a:cubicBezTo>
                    <a:pt x="20615" y="10875"/>
                    <a:pt x="23217" y="11876"/>
                    <a:pt x="23217" y="11876"/>
                  </a:cubicBezTo>
                  <a:lnTo>
                    <a:pt x="25485" y="12076"/>
                  </a:lnTo>
                  <a:lnTo>
                    <a:pt x="28020" y="11242"/>
                  </a:lnTo>
                  <a:cubicBezTo>
                    <a:pt x="29188" y="11642"/>
                    <a:pt x="29988" y="11909"/>
                    <a:pt x="29988" y="11909"/>
                  </a:cubicBezTo>
                  <a:lnTo>
                    <a:pt x="32223" y="12143"/>
                  </a:lnTo>
                  <a:lnTo>
                    <a:pt x="36326" y="10808"/>
                  </a:lnTo>
                  <a:lnTo>
                    <a:pt x="39161" y="10475"/>
                  </a:lnTo>
                  <a:lnTo>
                    <a:pt x="39695" y="10508"/>
                  </a:lnTo>
                  <a:lnTo>
                    <a:pt x="40195" y="10341"/>
                  </a:lnTo>
                  <a:lnTo>
                    <a:pt x="41029" y="10241"/>
                  </a:lnTo>
                  <a:cubicBezTo>
                    <a:pt x="41630" y="10375"/>
                    <a:pt x="42163" y="10541"/>
                    <a:pt x="42497" y="10742"/>
                  </a:cubicBezTo>
                  <a:cubicBezTo>
                    <a:pt x="42837" y="10982"/>
                    <a:pt x="43778" y="11030"/>
                    <a:pt x="44476" y="11030"/>
                  </a:cubicBezTo>
                  <a:cubicBezTo>
                    <a:pt x="44941" y="11030"/>
                    <a:pt x="45299" y="11008"/>
                    <a:pt x="45299" y="11008"/>
                  </a:cubicBezTo>
                  <a:cubicBezTo>
                    <a:pt x="45299" y="11008"/>
                    <a:pt x="46333" y="10708"/>
                    <a:pt x="47634" y="10241"/>
                  </a:cubicBezTo>
                  <a:cubicBezTo>
                    <a:pt x="48301" y="10375"/>
                    <a:pt x="48902" y="10575"/>
                    <a:pt x="49302" y="10808"/>
                  </a:cubicBezTo>
                  <a:cubicBezTo>
                    <a:pt x="49630" y="11021"/>
                    <a:pt x="50506" y="11065"/>
                    <a:pt x="51186" y="11065"/>
                  </a:cubicBezTo>
                  <a:cubicBezTo>
                    <a:pt x="51680" y="11065"/>
                    <a:pt x="52071" y="11042"/>
                    <a:pt x="52071" y="11042"/>
                  </a:cubicBezTo>
                  <a:cubicBezTo>
                    <a:pt x="52071" y="11042"/>
                    <a:pt x="54839" y="10308"/>
                    <a:pt x="56874" y="9240"/>
                  </a:cubicBezTo>
                  <a:cubicBezTo>
                    <a:pt x="57359" y="9448"/>
                    <a:pt x="58467" y="9480"/>
                    <a:pt x="59104" y="9480"/>
                  </a:cubicBezTo>
                  <a:cubicBezTo>
                    <a:pt x="59386" y="9480"/>
                    <a:pt x="59576" y="9474"/>
                    <a:pt x="59576" y="9474"/>
                  </a:cubicBezTo>
                  <a:cubicBezTo>
                    <a:pt x="59576" y="9474"/>
                    <a:pt x="64213" y="8173"/>
                    <a:pt x="65981" y="6672"/>
                  </a:cubicBezTo>
                  <a:cubicBezTo>
                    <a:pt x="66147" y="6539"/>
                    <a:pt x="66714" y="6338"/>
                    <a:pt x="66714" y="6338"/>
                  </a:cubicBezTo>
                  <a:lnTo>
                    <a:pt x="68349" y="6305"/>
                  </a:lnTo>
                  <a:lnTo>
                    <a:pt x="70584" y="6505"/>
                  </a:lnTo>
                  <a:lnTo>
                    <a:pt x="75721" y="5838"/>
                  </a:lnTo>
                  <a:lnTo>
                    <a:pt x="76555" y="4804"/>
                  </a:lnTo>
                  <a:lnTo>
                    <a:pt x="78056" y="4904"/>
                  </a:lnTo>
                  <a:lnTo>
                    <a:pt x="80724" y="4537"/>
                  </a:lnTo>
                  <a:lnTo>
                    <a:pt x="80891" y="4570"/>
                  </a:lnTo>
                  <a:lnTo>
                    <a:pt x="80991" y="4504"/>
                  </a:lnTo>
                  <a:lnTo>
                    <a:pt x="83193" y="4204"/>
                  </a:lnTo>
                  <a:lnTo>
                    <a:pt x="83560" y="3703"/>
                  </a:lnTo>
                  <a:lnTo>
                    <a:pt x="87663" y="4570"/>
                  </a:lnTo>
                  <a:lnTo>
                    <a:pt x="88864" y="3536"/>
                  </a:lnTo>
                  <a:lnTo>
                    <a:pt x="89964" y="3636"/>
                  </a:lnTo>
                  <a:cubicBezTo>
                    <a:pt x="90898" y="3703"/>
                    <a:pt x="92266" y="3837"/>
                    <a:pt x="93367" y="3903"/>
                  </a:cubicBezTo>
                  <a:lnTo>
                    <a:pt x="93500" y="2569"/>
                  </a:lnTo>
                  <a:lnTo>
                    <a:pt x="95168" y="2969"/>
                  </a:lnTo>
                  <a:lnTo>
                    <a:pt x="96369" y="1902"/>
                  </a:lnTo>
                  <a:lnTo>
                    <a:pt x="97470" y="2002"/>
                  </a:lnTo>
                  <a:cubicBezTo>
                    <a:pt x="97908" y="2002"/>
                    <a:pt x="98274" y="1643"/>
                    <a:pt x="98551" y="1229"/>
                  </a:cubicBezTo>
                  <a:lnTo>
                    <a:pt x="98551" y="1229"/>
                  </a:lnTo>
                  <a:lnTo>
                    <a:pt x="100372" y="1869"/>
                  </a:lnTo>
                  <a:lnTo>
                    <a:pt x="98962" y="45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>
              <a:extLst>
                <a:ext uri="{FF2B5EF4-FFF2-40B4-BE49-F238E27FC236}">
                  <a16:creationId xmlns:a16="http://schemas.microsoft.com/office/drawing/2014/main" id="{8F1D4659-D35C-B1F1-871B-E15B149628A0}"/>
                </a:ext>
              </a:extLst>
            </p:cNvPr>
            <p:cNvSpPr/>
            <p:nvPr/>
          </p:nvSpPr>
          <p:spPr>
            <a:xfrm rot="5400000">
              <a:off x="1532950" y="2331245"/>
              <a:ext cx="3707819" cy="402782"/>
            </a:xfrm>
            <a:custGeom>
              <a:avLst/>
              <a:gdLst/>
              <a:ahLst/>
              <a:cxnLst/>
              <a:rect l="l" t="t" r="r" b="b"/>
              <a:pathLst>
                <a:path w="98071" h="8006" extrusionOk="0">
                  <a:moveTo>
                    <a:pt x="68717" y="3169"/>
                  </a:moveTo>
                  <a:lnTo>
                    <a:pt x="69751" y="3436"/>
                  </a:lnTo>
                  <a:lnTo>
                    <a:pt x="68383" y="3403"/>
                  </a:lnTo>
                  <a:lnTo>
                    <a:pt x="68717" y="3169"/>
                  </a:lnTo>
                  <a:close/>
                  <a:moveTo>
                    <a:pt x="75155" y="4170"/>
                  </a:moveTo>
                  <a:lnTo>
                    <a:pt x="76722" y="4570"/>
                  </a:lnTo>
                  <a:lnTo>
                    <a:pt x="77490" y="5237"/>
                  </a:lnTo>
                  <a:cubicBezTo>
                    <a:pt x="76889" y="5137"/>
                    <a:pt x="76222" y="5004"/>
                    <a:pt x="75521" y="4837"/>
                  </a:cubicBezTo>
                  <a:cubicBezTo>
                    <a:pt x="75188" y="4770"/>
                    <a:pt x="74854" y="4670"/>
                    <a:pt x="74521" y="4570"/>
                  </a:cubicBezTo>
                  <a:lnTo>
                    <a:pt x="75155" y="4170"/>
                  </a:lnTo>
                  <a:close/>
                  <a:moveTo>
                    <a:pt x="48369" y="0"/>
                  </a:moveTo>
                  <a:cubicBezTo>
                    <a:pt x="48369" y="0"/>
                    <a:pt x="45667" y="400"/>
                    <a:pt x="43565" y="1101"/>
                  </a:cubicBezTo>
                  <a:cubicBezTo>
                    <a:pt x="42931" y="667"/>
                    <a:pt x="41030" y="500"/>
                    <a:pt x="41030" y="500"/>
                  </a:cubicBezTo>
                  <a:cubicBezTo>
                    <a:pt x="41030" y="500"/>
                    <a:pt x="36427" y="1101"/>
                    <a:pt x="34559" y="2335"/>
                  </a:cubicBezTo>
                  <a:cubicBezTo>
                    <a:pt x="34392" y="2469"/>
                    <a:pt x="33758" y="2535"/>
                    <a:pt x="33758" y="2535"/>
                  </a:cubicBezTo>
                  <a:lnTo>
                    <a:pt x="32224" y="2335"/>
                  </a:lnTo>
                  <a:lnTo>
                    <a:pt x="30089" y="1835"/>
                  </a:lnTo>
                  <a:lnTo>
                    <a:pt x="25085" y="1768"/>
                  </a:lnTo>
                  <a:lnTo>
                    <a:pt x="24151" y="2669"/>
                  </a:lnTo>
                  <a:lnTo>
                    <a:pt x="22717" y="2335"/>
                  </a:lnTo>
                  <a:lnTo>
                    <a:pt x="20149" y="2302"/>
                  </a:lnTo>
                  <a:lnTo>
                    <a:pt x="19982" y="2235"/>
                  </a:lnTo>
                  <a:lnTo>
                    <a:pt x="19882" y="2268"/>
                  </a:lnTo>
                  <a:lnTo>
                    <a:pt x="17747" y="2235"/>
                  </a:lnTo>
                  <a:lnTo>
                    <a:pt x="17313" y="2635"/>
                  </a:lnTo>
                  <a:lnTo>
                    <a:pt x="13510" y="1168"/>
                  </a:lnTo>
                  <a:lnTo>
                    <a:pt x="12210" y="2002"/>
                  </a:lnTo>
                  <a:lnTo>
                    <a:pt x="11175" y="1768"/>
                  </a:lnTo>
                  <a:cubicBezTo>
                    <a:pt x="10342" y="1568"/>
                    <a:pt x="9041" y="1234"/>
                    <a:pt x="8007" y="967"/>
                  </a:cubicBezTo>
                  <a:lnTo>
                    <a:pt x="7706" y="2268"/>
                  </a:lnTo>
                  <a:lnTo>
                    <a:pt x="6172" y="1668"/>
                  </a:lnTo>
                  <a:lnTo>
                    <a:pt x="4871" y="2502"/>
                  </a:lnTo>
                  <a:lnTo>
                    <a:pt x="3837" y="2268"/>
                  </a:lnTo>
                  <a:cubicBezTo>
                    <a:pt x="3569" y="2204"/>
                    <a:pt x="3181" y="2188"/>
                    <a:pt x="2745" y="2188"/>
                  </a:cubicBezTo>
                  <a:cubicBezTo>
                    <a:pt x="2305" y="2188"/>
                    <a:pt x="1815" y="2204"/>
                    <a:pt x="1350" y="2204"/>
                  </a:cubicBezTo>
                  <a:cubicBezTo>
                    <a:pt x="839" y="2204"/>
                    <a:pt x="357" y="2185"/>
                    <a:pt x="1" y="2102"/>
                  </a:cubicBezTo>
                  <a:lnTo>
                    <a:pt x="1" y="2102"/>
                  </a:lnTo>
                  <a:lnTo>
                    <a:pt x="4604" y="3603"/>
                  </a:lnTo>
                  <a:lnTo>
                    <a:pt x="4871" y="3669"/>
                  </a:lnTo>
                  <a:lnTo>
                    <a:pt x="5171" y="2435"/>
                  </a:lnTo>
                  <a:cubicBezTo>
                    <a:pt x="6205" y="2669"/>
                    <a:pt x="7506" y="3002"/>
                    <a:pt x="8340" y="3236"/>
                  </a:cubicBezTo>
                  <a:lnTo>
                    <a:pt x="9374" y="3469"/>
                  </a:lnTo>
                  <a:lnTo>
                    <a:pt x="10675" y="2635"/>
                  </a:lnTo>
                  <a:lnTo>
                    <a:pt x="11943" y="3136"/>
                  </a:lnTo>
                  <a:lnTo>
                    <a:pt x="11976" y="3136"/>
                  </a:lnTo>
                  <a:lnTo>
                    <a:pt x="14478" y="4103"/>
                  </a:lnTo>
                  <a:lnTo>
                    <a:pt x="14911" y="3669"/>
                  </a:lnTo>
                  <a:lnTo>
                    <a:pt x="17046" y="3736"/>
                  </a:lnTo>
                  <a:lnTo>
                    <a:pt x="17146" y="3669"/>
                  </a:lnTo>
                  <a:lnTo>
                    <a:pt x="17313" y="3769"/>
                  </a:lnTo>
                  <a:lnTo>
                    <a:pt x="19882" y="3803"/>
                  </a:lnTo>
                  <a:lnTo>
                    <a:pt x="21316" y="4136"/>
                  </a:lnTo>
                  <a:lnTo>
                    <a:pt x="22283" y="3236"/>
                  </a:lnTo>
                  <a:lnTo>
                    <a:pt x="27287" y="3302"/>
                  </a:lnTo>
                  <a:lnTo>
                    <a:pt x="29388" y="3803"/>
                  </a:lnTo>
                  <a:lnTo>
                    <a:pt x="30923" y="4003"/>
                  </a:lnTo>
                  <a:cubicBezTo>
                    <a:pt x="30923" y="4003"/>
                    <a:pt x="31557" y="3870"/>
                    <a:pt x="31723" y="3803"/>
                  </a:cubicBezTo>
                  <a:cubicBezTo>
                    <a:pt x="33625" y="2535"/>
                    <a:pt x="38195" y="1968"/>
                    <a:pt x="38195" y="1968"/>
                  </a:cubicBezTo>
                  <a:cubicBezTo>
                    <a:pt x="38195" y="1968"/>
                    <a:pt x="40096" y="2135"/>
                    <a:pt x="40730" y="2535"/>
                  </a:cubicBezTo>
                  <a:cubicBezTo>
                    <a:pt x="42831" y="1801"/>
                    <a:pt x="45533" y="1468"/>
                    <a:pt x="45533" y="1468"/>
                  </a:cubicBezTo>
                  <a:cubicBezTo>
                    <a:pt x="45533" y="1468"/>
                    <a:pt x="47668" y="1668"/>
                    <a:pt x="48169" y="2135"/>
                  </a:cubicBezTo>
                  <a:cubicBezTo>
                    <a:pt x="48469" y="2435"/>
                    <a:pt x="49036" y="2669"/>
                    <a:pt x="49670" y="2936"/>
                  </a:cubicBezTo>
                  <a:cubicBezTo>
                    <a:pt x="50971" y="2635"/>
                    <a:pt x="52005" y="2502"/>
                    <a:pt x="52005" y="2502"/>
                  </a:cubicBezTo>
                  <a:cubicBezTo>
                    <a:pt x="52005" y="2502"/>
                    <a:pt x="54139" y="2735"/>
                    <a:pt x="54640" y="3169"/>
                  </a:cubicBezTo>
                  <a:cubicBezTo>
                    <a:pt x="54907" y="3436"/>
                    <a:pt x="55407" y="3669"/>
                    <a:pt x="55974" y="3870"/>
                  </a:cubicBezTo>
                  <a:lnTo>
                    <a:pt x="56741" y="3936"/>
                  </a:lnTo>
                  <a:lnTo>
                    <a:pt x="57242" y="3836"/>
                  </a:lnTo>
                  <a:lnTo>
                    <a:pt x="57809" y="3970"/>
                  </a:lnTo>
                  <a:lnTo>
                    <a:pt x="60544" y="4036"/>
                  </a:lnTo>
                  <a:lnTo>
                    <a:pt x="64580" y="3302"/>
                  </a:lnTo>
                  <a:lnTo>
                    <a:pt x="66715" y="3803"/>
                  </a:lnTo>
                  <a:cubicBezTo>
                    <a:pt x="66715" y="3803"/>
                    <a:pt x="67482" y="4203"/>
                    <a:pt x="68516" y="4770"/>
                  </a:cubicBezTo>
                  <a:lnTo>
                    <a:pt x="71052" y="4303"/>
                  </a:lnTo>
                  <a:lnTo>
                    <a:pt x="73186" y="4804"/>
                  </a:lnTo>
                  <a:cubicBezTo>
                    <a:pt x="73186" y="4804"/>
                    <a:pt x="75555" y="6171"/>
                    <a:pt x="77856" y="7005"/>
                  </a:cubicBezTo>
                  <a:lnTo>
                    <a:pt x="81192" y="6171"/>
                  </a:lnTo>
                  <a:lnTo>
                    <a:pt x="84361" y="6972"/>
                  </a:lnTo>
                  <a:lnTo>
                    <a:pt x="88764" y="7139"/>
                  </a:lnTo>
                  <a:lnTo>
                    <a:pt x="88698" y="7472"/>
                  </a:lnTo>
                  <a:lnTo>
                    <a:pt x="90832" y="7972"/>
                  </a:lnTo>
                  <a:lnTo>
                    <a:pt x="91099" y="7972"/>
                  </a:lnTo>
                  <a:lnTo>
                    <a:pt x="91199" y="7639"/>
                  </a:lnTo>
                  <a:cubicBezTo>
                    <a:pt x="91199" y="7639"/>
                    <a:pt x="92100" y="7839"/>
                    <a:pt x="92767" y="8006"/>
                  </a:cubicBezTo>
                  <a:lnTo>
                    <a:pt x="98071" y="6672"/>
                  </a:lnTo>
                  <a:lnTo>
                    <a:pt x="93634" y="6505"/>
                  </a:lnTo>
                  <a:lnTo>
                    <a:pt x="91533" y="6004"/>
                  </a:lnTo>
                  <a:lnTo>
                    <a:pt x="91600" y="5671"/>
                  </a:lnTo>
                  <a:lnTo>
                    <a:pt x="87196" y="5504"/>
                  </a:lnTo>
                  <a:lnTo>
                    <a:pt x="84028" y="4703"/>
                  </a:lnTo>
                  <a:lnTo>
                    <a:pt x="80692" y="5537"/>
                  </a:lnTo>
                  <a:cubicBezTo>
                    <a:pt x="78390" y="4703"/>
                    <a:pt x="76022" y="3336"/>
                    <a:pt x="76022" y="3336"/>
                  </a:cubicBezTo>
                  <a:lnTo>
                    <a:pt x="73887" y="2835"/>
                  </a:lnTo>
                  <a:lnTo>
                    <a:pt x="71352" y="3302"/>
                  </a:lnTo>
                  <a:cubicBezTo>
                    <a:pt x="70284" y="2769"/>
                    <a:pt x="69551" y="2335"/>
                    <a:pt x="69551" y="2335"/>
                  </a:cubicBezTo>
                  <a:lnTo>
                    <a:pt x="67416" y="1835"/>
                  </a:lnTo>
                  <a:lnTo>
                    <a:pt x="63379" y="2602"/>
                  </a:lnTo>
                  <a:lnTo>
                    <a:pt x="60611" y="2502"/>
                  </a:lnTo>
                  <a:lnTo>
                    <a:pt x="60077" y="2368"/>
                  </a:lnTo>
                  <a:lnTo>
                    <a:pt x="59577" y="2469"/>
                  </a:lnTo>
                  <a:lnTo>
                    <a:pt x="58776" y="2435"/>
                  </a:lnTo>
                  <a:cubicBezTo>
                    <a:pt x="58242" y="2202"/>
                    <a:pt x="57742" y="1968"/>
                    <a:pt x="57442" y="1701"/>
                  </a:cubicBezTo>
                  <a:cubicBezTo>
                    <a:pt x="56941" y="1268"/>
                    <a:pt x="54840" y="1068"/>
                    <a:pt x="54840" y="1068"/>
                  </a:cubicBezTo>
                  <a:cubicBezTo>
                    <a:pt x="54840" y="1068"/>
                    <a:pt x="53773" y="1168"/>
                    <a:pt x="52505" y="1468"/>
                  </a:cubicBezTo>
                  <a:cubicBezTo>
                    <a:pt x="51871" y="1234"/>
                    <a:pt x="51337" y="967"/>
                    <a:pt x="51004" y="667"/>
                  </a:cubicBezTo>
                  <a:cubicBezTo>
                    <a:pt x="50504" y="234"/>
                    <a:pt x="48369" y="0"/>
                    <a:pt x="48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42">
            <a:extLst>
              <a:ext uri="{FF2B5EF4-FFF2-40B4-BE49-F238E27FC236}">
                <a16:creationId xmlns:a16="http://schemas.microsoft.com/office/drawing/2014/main" id="{B685EB65-6287-4BFB-DEED-8139E60F869A}"/>
              </a:ext>
            </a:extLst>
          </p:cNvPr>
          <p:cNvSpPr/>
          <p:nvPr/>
        </p:nvSpPr>
        <p:spPr>
          <a:xfrm>
            <a:off x="1729050" y="585675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42">
            <a:extLst>
              <a:ext uri="{FF2B5EF4-FFF2-40B4-BE49-F238E27FC236}">
                <a16:creationId xmlns:a16="http://schemas.microsoft.com/office/drawing/2014/main" id="{5D0751D4-411C-CCA3-CC69-AF635CCCC88F}"/>
              </a:ext>
            </a:extLst>
          </p:cNvPr>
          <p:cNvSpPr/>
          <p:nvPr/>
        </p:nvSpPr>
        <p:spPr>
          <a:xfrm>
            <a:off x="2659150" y="585675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2">
            <a:extLst>
              <a:ext uri="{FF2B5EF4-FFF2-40B4-BE49-F238E27FC236}">
                <a16:creationId xmlns:a16="http://schemas.microsoft.com/office/drawing/2014/main" id="{AF9FA784-3F4B-0B3B-27D7-9B4039B319F6}"/>
              </a:ext>
            </a:extLst>
          </p:cNvPr>
          <p:cNvSpPr/>
          <p:nvPr/>
        </p:nvSpPr>
        <p:spPr>
          <a:xfrm>
            <a:off x="5865745" y="8059"/>
            <a:ext cx="3113750" cy="1257425"/>
          </a:xfrm>
          <a:custGeom>
            <a:avLst/>
            <a:gdLst/>
            <a:ahLst/>
            <a:cxnLst/>
            <a:rect l="l" t="t" r="r" b="b"/>
            <a:pathLst>
              <a:path w="124550" h="50297" extrusionOk="0">
                <a:moveTo>
                  <a:pt x="124161" y="50297"/>
                </a:moveTo>
                <a:cubicBezTo>
                  <a:pt x="124161" y="44274"/>
                  <a:pt x="125718" y="37042"/>
                  <a:pt x="121920" y="32368"/>
                </a:cubicBezTo>
                <a:cubicBezTo>
                  <a:pt x="116649" y="25880"/>
                  <a:pt x="108127" y="22033"/>
                  <a:pt x="99957" y="20266"/>
                </a:cubicBezTo>
                <a:cubicBezTo>
                  <a:pt x="94039" y="18986"/>
                  <a:pt x="84257" y="19409"/>
                  <a:pt x="82476" y="25196"/>
                </a:cubicBezTo>
                <a:cubicBezTo>
                  <a:pt x="82078" y="26489"/>
                  <a:pt x="80945" y="28418"/>
                  <a:pt x="82027" y="29230"/>
                </a:cubicBezTo>
                <a:cubicBezTo>
                  <a:pt x="85518" y="31849"/>
                  <a:pt x="93804" y="25272"/>
                  <a:pt x="92337" y="21162"/>
                </a:cubicBezTo>
                <a:cubicBezTo>
                  <a:pt x="89558" y="13378"/>
                  <a:pt x="81219" y="8009"/>
                  <a:pt x="73511" y="5026"/>
                </a:cubicBezTo>
                <a:cubicBezTo>
                  <a:pt x="56927" y="-1393"/>
                  <a:pt x="37041" y="-1493"/>
                  <a:pt x="20171" y="4129"/>
                </a:cubicBezTo>
                <a:cubicBezTo>
                  <a:pt x="12874" y="6561"/>
                  <a:pt x="6881" y="11898"/>
                  <a:pt x="0" y="1533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3" name="Google Shape;913;p42">
            <a:extLst>
              <a:ext uri="{FF2B5EF4-FFF2-40B4-BE49-F238E27FC236}">
                <a16:creationId xmlns:a16="http://schemas.microsoft.com/office/drawing/2014/main" id="{6047AFF0-37E0-9F66-7380-24D3949ED041}"/>
              </a:ext>
            </a:extLst>
          </p:cNvPr>
          <p:cNvSpPr/>
          <p:nvPr/>
        </p:nvSpPr>
        <p:spPr>
          <a:xfrm>
            <a:off x="905897" y="4770397"/>
            <a:ext cx="469634" cy="373103"/>
          </a:xfrm>
          <a:custGeom>
            <a:avLst/>
            <a:gdLst/>
            <a:ahLst/>
            <a:cxnLst/>
            <a:rect l="l" t="t" r="r" b="b"/>
            <a:pathLst>
              <a:path w="59092" h="46946" extrusionOk="0">
                <a:moveTo>
                  <a:pt x="7097" y="34661"/>
                </a:moveTo>
                <a:cubicBezTo>
                  <a:pt x="506" y="28073"/>
                  <a:pt x="-1471" y="16226"/>
                  <a:pt x="1270" y="7319"/>
                </a:cubicBezTo>
                <a:cubicBezTo>
                  <a:pt x="3799" y="-900"/>
                  <a:pt x="20648" y="-2257"/>
                  <a:pt x="26819" y="3733"/>
                </a:cubicBezTo>
                <a:cubicBezTo>
                  <a:pt x="32115" y="8873"/>
                  <a:pt x="35362" y="16987"/>
                  <a:pt x="34887" y="24352"/>
                </a:cubicBezTo>
                <a:cubicBezTo>
                  <a:pt x="34697" y="27293"/>
                  <a:pt x="32585" y="29989"/>
                  <a:pt x="30405" y="31972"/>
                </a:cubicBezTo>
                <a:cubicBezTo>
                  <a:pt x="29362" y="32920"/>
                  <a:pt x="25822" y="35210"/>
                  <a:pt x="26819" y="34213"/>
                </a:cubicBezTo>
                <a:cubicBezTo>
                  <a:pt x="31554" y="29478"/>
                  <a:pt x="44477" y="28063"/>
                  <a:pt x="42507" y="21662"/>
                </a:cubicBezTo>
                <a:cubicBezTo>
                  <a:pt x="39922" y="13262"/>
                  <a:pt x="26195" y="13594"/>
                  <a:pt x="17406" y="13594"/>
                </a:cubicBezTo>
                <a:cubicBezTo>
                  <a:pt x="13992" y="13594"/>
                  <a:pt x="6725" y="14459"/>
                  <a:pt x="7993" y="17628"/>
                </a:cubicBezTo>
                <a:cubicBezTo>
                  <a:pt x="9137" y="20488"/>
                  <a:pt x="13451" y="20854"/>
                  <a:pt x="16510" y="21214"/>
                </a:cubicBezTo>
                <a:cubicBezTo>
                  <a:pt x="27174" y="22469"/>
                  <a:pt x="45286" y="20224"/>
                  <a:pt x="46541" y="9560"/>
                </a:cubicBezTo>
                <a:cubicBezTo>
                  <a:pt x="47764" y="-832"/>
                  <a:pt x="20430" y="5650"/>
                  <a:pt x="15613" y="14939"/>
                </a:cubicBezTo>
                <a:cubicBezTo>
                  <a:pt x="12845" y="20277"/>
                  <a:pt x="18240" y="28514"/>
                  <a:pt x="23681" y="31075"/>
                </a:cubicBezTo>
                <a:cubicBezTo>
                  <a:pt x="31864" y="34926"/>
                  <a:pt x="41622" y="35939"/>
                  <a:pt x="50576" y="34661"/>
                </a:cubicBezTo>
                <a:cubicBezTo>
                  <a:pt x="51568" y="34519"/>
                  <a:pt x="52925" y="34599"/>
                  <a:pt x="52369" y="33765"/>
                </a:cubicBezTo>
                <a:cubicBezTo>
                  <a:pt x="49693" y="29752"/>
                  <a:pt x="41745" y="34255"/>
                  <a:pt x="38473" y="37799"/>
                </a:cubicBezTo>
                <a:cubicBezTo>
                  <a:pt x="36297" y="40156"/>
                  <a:pt x="36558" y="44391"/>
                  <a:pt x="33991" y="46315"/>
                </a:cubicBezTo>
                <a:cubicBezTo>
                  <a:pt x="29919" y="49367"/>
                  <a:pt x="18739" y="40053"/>
                  <a:pt x="22337" y="36454"/>
                </a:cubicBezTo>
                <a:cubicBezTo>
                  <a:pt x="31051" y="27737"/>
                  <a:pt x="48068" y="37932"/>
                  <a:pt x="59092" y="324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4" name="Google Shape;914;p42">
            <a:extLst>
              <a:ext uri="{FF2B5EF4-FFF2-40B4-BE49-F238E27FC236}">
                <a16:creationId xmlns:a16="http://schemas.microsoft.com/office/drawing/2014/main" id="{39F47778-89F9-2943-8E5D-07E9B188EFE4}"/>
              </a:ext>
            </a:extLst>
          </p:cNvPr>
          <p:cNvSpPr/>
          <p:nvPr/>
        </p:nvSpPr>
        <p:spPr>
          <a:xfrm>
            <a:off x="2726632" y="4322167"/>
            <a:ext cx="1669675" cy="944600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13314" name="Picture 2" descr="Osteocitos: qué son, formación, características y funciones">
            <a:extLst>
              <a:ext uri="{FF2B5EF4-FFF2-40B4-BE49-F238E27FC236}">
                <a16:creationId xmlns:a16="http://schemas.microsoft.com/office/drawing/2014/main" id="{42BFD0EE-1310-0F8F-2642-ADE50DDA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2" y="1198073"/>
            <a:ext cx="3471333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11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>
          <a:extLst>
            <a:ext uri="{FF2B5EF4-FFF2-40B4-BE49-F238E27FC236}">
              <a16:creationId xmlns:a16="http://schemas.microsoft.com/office/drawing/2014/main" id="{4BBD8BE4-6DA0-676A-426C-49DF6248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3">
            <a:extLst>
              <a:ext uri="{FF2B5EF4-FFF2-40B4-BE49-F238E27FC236}">
                <a16:creationId xmlns:a16="http://schemas.microsoft.com/office/drawing/2014/main" id="{53658A07-8530-491B-CB20-9C39610F4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4625" y="71168"/>
            <a:ext cx="3714900" cy="5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1249" name="Google Shape;1249;p53">
            <a:extLst>
              <a:ext uri="{FF2B5EF4-FFF2-40B4-BE49-F238E27FC236}">
                <a16:creationId xmlns:a16="http://schemas.microsoft.com/office/drawing/2014/main" id="{9EEF707D-B2BF-662E-8148-AD17CE74BB4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7554" y="1459505"/>
            <a:ext cx="7257947" cy="22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3600" dirty="0">
                <a:solidFill>
                  <a:schemeClr val="accent1">
                    <a:lumMod val="75000"/>
                  </a:schemeClr>
                </a:solidFill>
              </a:rPr>
              <a:t>Mantener las actividades celulares del tejido óseo</a:t>
            </a:r>
            <a:r>
              <a:rPr lang="es-EC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3600" dirty="0">
                <a:solidFill>
                  <a:schemeClr val="accent1">
                    <a:lumMod val="75000"/>
                  </a:schemeClr>
                </a:solidFill>
              </a:rPr>
              <a:t>Detectar fuerzas mecánicas y fabricar hueso</a:t>
            </a:r>
            <a:r>
              <a:rPr lang="es-EC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3600" dirty="0">
                <a:solidFill>
                  <a:schemeClr val="accent1">
                    <a:lumMod val="75000"/>
                  </a:schemeClr>
                </a:solidFill>
              </a:rPr>
              <a:t>Intervención en la homeostasis del calcio</a:t>
            </a:r>
            <a:endParaRPr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50" name="Google Shape;1250;p53">
            <a:extLst>
              <a:ext uri="{FF2B5EF4-FFF2-40B4-BE49-F238E27FC236}">
                <a16:creationId xmlns:a16="http://schemas.microsoft.com/office/drawing/2014/main" id="{08F5A090-BA47-BBCD-8CF8-96AD59F75475}"/>
              </a:ext>
            </a:extLst>
          </p:cNvPr>
          <p:cNvSpPr/>
          <p:nvPr/>
        </p:nvSpPr>
        <p:spPr>
          <a:xfrm>
            <a:off x="7249900" y="448893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53">
            <a:extLst>
              <a:ext uri="{FF2B5EF4-FFF2-40B4-BE49-F238E27FC236}">
                <a16:creationId xmlns:a16="http://schemas.microsoft.com/office/drawing/2014/main" id="{35C942DD-C885-1A7F-4695-B2B98194C3CF}"/>
              </a:ext>
            </a:extLst>
          </p:cNvPr>
          <p:cNvSpPr/>
          <p:nvPr/>
        </p:nvSpPr>
        <p:spPr>
          <a:xfrm>
            <a:off x="687258" y="-27538"/>
            <a:ext cx="680592" cy="476431"/>
          </a:xfrm>
          <a:custGeom>
            <a:avLst/>
            <a:gdLst/>
            <a:ahLst/>
            <a:cxnLst/>
            <a:rect l="l" t="t" r="r" b="b"/>
            <a:pathLst>
              <a:path w="45177" h="31625" extrusionOk="0">
                <a:moveTo>
                  <a:pt x="13059" y="19840"/>
                </a:moveTo>
                <a:cubicBezTo>
                  <a:pt x="7826" y="18344"/>
                  <a:pt x="6919" y="7879"/>
                  <a:pt x="10435" y="3725"/>
                </a:cubicBezTo>
                <a:cubicBezTo>
                  <a:pt x="13000" y="694"/>
                  <a:pt x="18842" y="-1233"/>
                  <a:pt x="22053" y="1102"/>
                </a:cubicBezTo>
                <a:cubicBezTo>
                  <a:pt x="25224" y="3408"/>
                  <a:pt x="27869" y="8278"/>
                  <a:pt x="26550" y="11970"/>
                </a:cubicBezTo>
                <a:cubicBezTo>
                  <a:pt x="25591" y="14655"/>
                  <a:pt x="20412" y="17449"/>
                  <a:pt x="22428" y="19465"/>
                </a:cubicBezTo>
                <a:cubicBezTo>
                  <a:pt x="26235" y="23272"/>
                  <a:pt x="33158" y="20589"/>
                  <a:pt x="38542" y="20589"/>
                </a:cubicBezTo>
                <a:cubicBezTo>
                  <a:pt x="40680" y="20589"/>
                  <a:pt x="46425" y="19827"/>
                  <a:pt x="44913" y="21339"/>
                </a:cubicBezTo>
                <a:cubicBezTo>
                  <a:pt x="38876" y="27378"/>
                  <a:pt x="26938" y="28029"/>
                  <a:pt x="19430" y="23962"/>
                </a:cubicBezTo>
                <a:cubicBezTo>
                  <a:pt x="15699" y="21941"/>
                  <a:pt x="13689" y="17711"/>
                  <a:pt x="10810" y="14593"/>
                </a:cubicBezTo>
                <a:cubicBezTo>
                  <a:pt x="8832" y="12450"/>
                  <a:pt x="4253" y="11032"/>
                  <a:pt x="2191" y="13094"/>
                </a:cubicBezTo>
                <a:cubicBezTo>
                  <a:pt x="1358" y="13927"/>
                  <a:pt x="-701" y="15498"/>
                  <a:pt x="317" y="16092"/>
                </a:cubicBezTo>
                <a:cubicBezTo>
                  <a:pt x="9715" y="21573"/>
                  <a:pt x="23193" y="12720"/>
                  <a:pt x="32921" y="17591"/>
                </a:cubicBezTo>
                <a:cubicBezTo>
                  <a:pt x="34872" y="18568"/>
                  <a:pt x="28656" y="18521"/>
                  <a:pt x="26550" y="19090"/>
                </a:cubicBezTo>
                <a:cubicBezTo>
                  <a:pt x="19606" y="20967"/>
                  <a:pt x="12747" y="23368"/>
                  <a:pt x="6313" y="26585"/>
                </a:cubicBezTo>
                <a:cubicBezTo>
                  <a:pt x="4793" y="27345"/>
                  <a:pt x="706" y="28758"/>
                  <a:pt x="2191" y="29583"/>
                </a:cubicBezTo>
                <a:cubicBezTo>
                  <a:pt x="10629" y="34271"/>
                  <a:pt x="22865" y="30015"/>
                  <a:pt x="30672" y="24337"/>
                </a:cubicBezTo>
                <a:cubicBezTo>
                  <a:pt x="31461" y="23763"/>
                  <a:pt x="33158" y="23410"/>
                  <a:pt x="32921" y="22463"/>
                </a:cubicBezTo>
                <a:cubicBezTo>
                  <a:pt x="32495" y="20762"/>
                  <a:pt x="28914" y="20848"/>
                  <a:pt x="27674" y="22088"/>
                </a:cubicBezTo>
                <a:cubicBezTo>
                  <a:pt x="24180" y="25582"/>
                  <a:pt x="39703" y="22385"/>
                  <a:pt x="41915" y="1796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1253" name="Google Shape;1253;p53">
            <a:extLst>
              <a:ext uri="{FF2B5EF4-FFF2-40B4-BE49-F238E27FC236}">
                <a16:creationId xmlns:a16="http://schemas.microsoft.com/office/drawing/2014/main" id="{AF19D093-6237-E815-DBD3-1512CC13CA1E}"/>
              </a:ext>
            </a:extLst>
          </p:cNvPr>
          <p:cNvGrpSpPr/>
          <p:nvPr/>
        </p:nvGrpSpPr>
        <p:grpSpPr>
          <a:xfrm>
            <a:off x="1590500" y="4677900"/>
            <a:ext cx="802475" cy="465600"/>
            <a:chOff x="4352700" y="1578800"/>
            <a:chExt cx="802475" cy="465600"/>
          </a:xfrm>
        </p:grpSpPr>
        <p:sp>
          <p:nvSpPr>
            <p:cNvPr id="1254" name="Google Shape;1254;p53">
              <a:extLst>
                <a:ext uri="{FF2B5EF4-FFF2-40B4-BE49-F238E27FC236}">
                  <a16:creationId xmlns:a16="http://schemas.microsoft.com/office/drawing/2014/main" id="{9EB9CAC6-8EB1-45BE-905F-81013F6EA7DF}"/>
                </a:ext>
              </a:extLst>
            </p:cNvPr>
            <p:cNvSpPr/>
            <p:nvPr/>
          </p:nvSpPr>
          <p:spPr>
            <a:xfrm>
              <a:off x="4449475" y="1578800"/>
              <a:ext cx="128700" cy="154400"/>
            </a:xfrm>
            <a:custGeom>
              <a:avLst/>
              <a:gdLst/>
              <a:ahLst/>
              <a:cxnLst/>
              <a:rect l="l" t="t" r="r" b="b"/>
              <a:pathLst>
                <a:path w="5148" h="6176" extrusionOk="0">
                  <a:moveTo>
                    <a:pt x="3139" y="0"/>
                  </a:moveTo>
                  <a:lnTo>
                    <a:pt x="1" y="398"/>
                  </a:lnTo>
                  <a:cubicBezTo>
                    <a:pt x="1" y="398"/>
                    <a:pt x="84" y="5817"/>
                    <a:pt x="649" y="6131"/>
                  </a:cubicBezTo>
                  <a:cubicBezTo>
                    <a:pt x="702" y="6161"/>
                    <a:pt x="764" y="6175"/>
                    <a:pt x="834" y="6175"/>
                  </a:cubicBezTo>
                  <a:cubicBezTo>
                    <a:pt x="1490" y="6175"/>
                    <a:pt x="2863" y="4959"/>
                    <a:pt x="3997" y="4562"/>
                  </a:cubicBezTo>
                  <a:cubicBezTo>
                    <a:pt x="5148" y="4164"/>
                    <a:pt x="3139" y="0"/>
                    <a:pt x="3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3">
              <a:extLst>
                <a:ext uri="{FF2B5EF4-FFF2-40B4-BE49-F238E27FC236}">
                  <a16:creationId xmlns:a16="http://schemas.microsoft.com/office/drawing/2014/main" id="{17265893-FE5E-3DEA-A176-4BA023C5A0E9}"/>
                </a:ext>
              </a:extLst>
            </p:cNvPr>
            <p:cNvSpPr/>
            <p:nvPr/>
          </p:nvSpPr>
          <p:spPr>
            <a:xfrm>
              <a:off x="4473025" y="1710125"/>
              <a:ext cx="170025" cy="160550"/>
            </a:xfrm>
            <a:custGeom>
              <a:avLst/>
              <a:gdLst/>
              <a:ahLst/>
              <a:cxnLst/>
              <a:rect l="l" t="t" r="r" b="b"/>
              <a:pathLst>
                <a:path w="6801" h="6422" extrusionOk="0">
                  <a:moveTo>
                    <a:pt x="3835" y="1"/>
                  </a:moveTo>
                  <a:cubicBezTo>
                    <a:pt x="3207" y="1"/>
                    <a:pt x="2605" y="190"/>
                    <a:pt x="2093" y="543"/>
                  </a:cubicBezTo>
                  <a:cubicBezTo>
                    <a:pt x="984" y="1254"/>
                    <a:pt x="0" y="1861"/>
                    <a:pt x="0" y="3472"/>
                  </a:cubicBezTo>
                  <a:cubicBezTo>
                    <a:pt x="0" y="5083"/>
                    <a:pt x="565" y="5753"/>
                    <a:pt x="1151" y="6025"/>
                  </a:cubicBezTo>
                  <a:cubicBezTo>
                    <a:pt x="1709" y="6275"/>
                    <a:pt x="2649" y="6421"/>
                    <a:pt x="3413" y="6421"/>
                  </a:cubicBezTo>
                  <a:cubicBezTo>
                    <a:pt x="3737" y="6421"/>
                    <a:pt x="4030" y="6395"/>
                    <a:pt x="4248" y="6339"/>
                  </a:cubicBezTo>
                  <a:cubicBezTo>
                    <a:pt x="5001" y="6130"/>
                    <a:pt x="6152" y="4770"/>
                    <a:pt x="6382" y="4498"/>
                  </a:cubicBezTo>
                  <a:cubicBezTo>
                    <a:pt x="6612" y="4247"/>
                    <a:pt x="6800" y="2238"/>
                    <a:pt x="6549" y="1673"/>
                  </a:cubicBezTo>
                  <a:cubicBezTo>
                    <a:pt x="6256" y="962"/>
                    <a:pt x="5106" y="229"/>
                    <a:pt x="4185" y="20"/>
                  </a:cubicBezTo>
                  <a:cubicBezTo>
                    <a:pt x="4068" y="7"/>
                    <a:pt x="3951" y="1"/>
                    <a:pt x="38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3">
              <a:extLst>
                <a:ext uri="{FF2B5EF4-FFF2-40B4-BE49-F238E27FC236}">
                  <a16:creationId xmlns:a16="http://schemas.microsoft.com/office/drawing/2014/main" id="{C9F3B21B-2135-0307-424B-D4FAD2B89C5B}"/>
                </a:ext>
              </a:extLst>
            </p:cNvPr>
            <p:cNvSpPr/>
            <p:nvPr/>
          </p:nvSpPr>
          <p:spPr>
            <a:xfrm>
              <a:off x="4352700" y="1784375"/>
              <a:ext cx="279375" cy="205075"/>
            </a:xfrm>
            <a:custGeom>
              <a:avLst/>
              <a:gdLst/>
              <a:ahLst/>
              <a:cxnLst/>
              <a:rect l="l" t="t" r="r" b="b"/>
              <a:pathLst>
                <a:path w="11175" h="8203" extrusionOk="0">
                  <a:moveTo>
                    <a:pt x="4395" y="0"/>
                  </a:moveTo>
                  <a:lnTo>
                    <a:pt x="4395" y="0"/>
                  </a:lnTo>
                  <a:cubicBezTo>
                    <a:pt x="3642" y="879"/>
                    <a:pt x="2826" y="1695"/>
                    <a:pt x="1968" y="2469"/>
                  </a:cubicBezTo>
                  <a:cubicBezTo>
                    <a:pt x="336" y="3787"/>
                    <a:pt x="1" y="5671"/>
                    <a:pt x="1026" y="7177"/>
                  </a:cubicBezTo>
                  <a:cubicBezTo>
                    <a:pt x="1465" y="7817"/>
                    <a:pt x="2529" y="8202"/>
                    <a:pt x="3540" y="8202"/>
                  </a:cubicBezTo>
                  <a:cubicBezTo>
                    <a:pt x="4312" y="8202"/>
                    <a:pt x="5054" y="7978"/>
                    <a:pt x="5462" y="7470"/>
                  </a:cubicBezTo>
                  <a:cubicBezTo>
                    <a:pt x="6286" y="6436"/>
                    <a:pt x="7160" y="6001"/>
                    <a:pt x="7949" y="6001"/>
                  </a:cubicBezTo>
                  <a:cubicBezTo>
                    <a:pt x="8182" y="6001"/>
                    <a:pt x="8407" y="6038"/>
                    <a:pt x="8621" y="6110"/>
                  </a:cubicBezTo>
                  <a:cubicBezTo>
                    <a:pt x="8787" y="6161"/>
                    <a:pt x="9004" y="6180"/>
                    <a:pt x="9232" y="6180"/>
                  </a:cubicBezTo>
                  <a:cubicBezTo>
                    <a:pt x="9839" y="6180"/>
                    <a:pt x="10525" y="6047"/>
                    <a:pt x="10525" y="6047"/>
                  </a:cubicBezTo>
                  <a:cubicBezTo>
                    <a:pt x="10525" y="6047"/>
                    <a:pt x="10797" y="3306"/>
                    <a:pt x="11174" y="2260"/>
                  </a:cubicBezTo>
                  <a:lnTo>
                    <a:pt x="11174" y="2260"/>
                  </a:lnTo>
                  <a:cubicBezTo>
                    <a:pt x="11174" y="2260"/>
                    <a:pt x="9396" y="3958"/>
                    <a:pt x="8183" y="3958"/>
                  </a:cubicBezTo>
                  <a:cubicBezTo>
                    <a:pt x="8154" y="3958"/>
                    <a:pt x="8126" y="3957"/>
                    <a:pt x="8098" y="3955"/>
                  </a:cubicBezTo>
                  <a:cubicBezTo>
                    <a:pt x="6383" y="3850"/>
                    <a:pt x="4186" y="3746"/>
                    <a:pt x="43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3">
              <a:extLst>
                <a:ext uri="{FF2B5EF4-FFF2-40B4-BE49-F238E27FC236}">
                  <a16:creationId xmlns:a16="http://schemas.microsoft.com/office/drawing/2014/main" id="{FB795389-8574-85EE-215C-D313E34650A6}"/>
                </a:ext>
              </a:extLst>
            </p:cNvPr>
            <p:cNvSpPr/>
            <p:nvPr/>
          </p:nvSpPr>
          <p:spPr>
            <a:xfrm>
              <a:off x="4619475" y="1767625"/>
              <a:ext cx="91575" cy="191975"/>
            </a:xfrm>
            <a:custGeom>
              <a:avLst/>
              <a:gdLst/>
              <a:ahLst/>
              <a:cxnLst/>
              <a:rect l="l" t="t" r="r" b="b"/>
              <a:pathLst>
                <a:path w="3663" h="7679" extrusionOk="0">
                  <a:moveTo>
                    <a:pt x="1424" y="1"/>
                  </a:moveTo>
                  <a:cubicBezTo>
                    <a:pt x="1424" y="1"/>
                    <a:pt x="1" y="5483"/>
                    <a:pt x="503" y="6968"/>
                  </a:cubicBezTo>
                  <a:cubicBezTo>
                    <a:pt x="681" y="7488"/>
                    <a:pt x="1042" y="7679"/>
                    <a:pt x="1449" y="7679"/>
                  </a:cubicBezTo>
                  <a:cubicBezTo>
                    <a:pt x="2187" y="7679"/>
                    <a:pt x="3077" y="7052"/>
                    <a:pt x="3307" y="6633"/>
                  </a:cubicBezTo>
                  <a:cubicBezTo>
                    <a:pt x="3663" y="5985"/>
                    <a:pt x="1947" y="5587"/>
                    <a:pt x="2177" y="4060"/>
                  </a:cubicBezTo>
                  <a:cubicBezTo>
                    <a:pt x="2407" y="2532"/>
                    <a:pt x="3119" y="1444"/>
                    <a:pt x="2972" y="859"/>
                  </a:cubicBezTo>
                  <a:cubicBezTo>
                    <a:pt x="2826" y="294"/>
                    <a:pt x="1821" y="63"/>
                    <a:pt x="14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3">
              <a:extLst>
                <a:ext uri="{FF2B5EF4-FFF2-40B4-BE49-F238E27FC236}">
                  <a16:creationId xmlns:a16="http://schemas.microsoft.com/office/drawing/2014/main" id="{6E8E8F0A-F9E2-C4C3-81C5-23A67DD91CFC}"/>
                </a:ext>
              </a:extLst>
            </p:cNvPr>
            <p:cNvSpPr/>
            <p:nvPr/>
          </p:nvSpPr>
          <p:spPr>
            <a:xfrm>
              <a:off x="4674400" y="1804525"/>
              <a:ext cx="75350" cy="106625"/>
            </a:xfrm>
            <a:custGeom>
              <a:avLst/>
              <a:gdLst/>
              <a:ahLst/>
              <a:cxnLst/>
              <a:rect l="l" t="t" r="r" b="b"/>
              <a:pathLst>
                <a:path w="3014" h="4265" extrusionOk="0">
                  <a:moveTo>
                    <a:pt x="1418" y="0"/>
                  </a:moveTo>
                  <a:cubicBezTo>
                    <a:pt x="1299" y="0"/>
                    <a:pt x="1204" y="48"/>
                    <a:pt x="1152" y="157"/>
                  </a:cubicBezTo>
                  <a:cubicBezTo>
                    <a:pt x="1" y="2600"/>
                    <a:pt x="721" y="4264"/>
                    <a:pt x="1431" y="4264"/>
                  </a:cubicBezTo>
                  <a:cubicBezTo>
                    <a:pt x="1456" y="4264"/>
                    <a:pt x="1482" y="4262"/>
                    <a:pt x="1507" y="4258"/>
                  </a:cubicBezTo>
                  <a:cubicBezTo>
                    <a:pt x="2261" y="4132"/>
                    <a:pt x="3014" y="2249"/>
                    <a:pt x="2909" y="1454"/>
                  </a:cubicBezTo>
                  <a:cubicBezTo>
                    <a:pt x="2842" y="829"/>
                    <a:pt x="1916" y="0"/>
                    <a:pt x="14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3">
              <a:extLst>
                <a:ext uri="{FF2B5EF4-FFF2-40B4-BE49-F238E27FC236}">
                  <a16:creationId xmlns:a16="http://schemas.microsoft.com/office/drawing/2014/main" id="{E406745C-9BE1-4469-8317-3AB1717842A7}"/>
                </a:ext>
              </a:extLst>
            </p:cNvPr>
            <p:cNvSpPr/>
            <p:nvPr/>
          </p:nvSpPr>
          <p:spPr>
            <a:xfrm>
              <a:off x="4723125" y="1857200"/>
              <a:ext cx="59075" cy="82075"/>
            </a:xfrm>
            <a:custGeom>
              <a:avLst/>
              <a:gdLst/>
              <a:ahLst/>
              <a:cxnLst/>
              <a:rect l="l" t="t" r="r" b="b"/>
              <a:pathLst>
                <a:path w="2363" h="3283" extrusionOk="0">
                  <a:moveTo>
                    <a:pt x="1636" y="1"/>
                  </a:moveTo>
                  <a:cubicBezTo>
                    <a:pt x="1393" y="1"/>
                    <a:pt x="749" y="1789"/>
                    <a:pt x="312" y="2465"/>
                  </a:cubicBezTo>
                  <a:cubicBezTo>
                    <a:pt x="1" y="2968"/>
                    <a:pt x="287" y="3283"/>
                    <a:pt x="615" y="3283"/>
                  </a:cubicBezTo>
                  <a:cubicBezTo>
                    <a:pt x="750" y="3283"/>
                    <a:pt x="892" y="3229"/>
                    <a:pt x="1002" y="3113"/>
                  </a:cubicBezTo>
                  <a:cubicBezTo>
                    <a:pt x="1358" y="2716"/>
                    <a:pt x="2362" y="707"/>
                    <a:pt x="1672" y="17"/>
                  </a:cubicBezTo>
                  <a:cubicBezTo>
                    <a:pt x="1661" y="6"/>
                    <a:pt x="1649" y="1"/>
                    <a:pt x="1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3">
              <a:extLst>
                <a:ext uri="{FF2B5EF4-FFF2-40B4-BE49-F238E27FC236}">
                  <a16:creationId xmlns:a16="http://schemas.microsoft.com/office/drawing/2014/main" id="{6831C5F1-4D5F-97C0-F980-7C3866884CB9}"/>
                </a:ext>
              </a:extLst>
            </p:cNvPr>
            <p:cNvSpPr/>
            <p:nvPr/>
          </p:nvSpPr>
          <p:spPr>
            <a:xfrm>
              <a:off x="4663300" y="1937550"/>
              <a:ext cx="261700" cy="96800"/>
            </a:xfrm>
            <a:custGeom>
              <a:avLst/>
              <a:gdLst/>
              <a:ahLst/>
              <a:cxnLst/>
              <a:rect l="l" t="t" r="r" b="b"/>
              <a:pathLst>
                <a:path w="10468" h="3872" extrusionOk="0">
                  <a:moveTo>
                    <a:pt x="2009" y="0"/>
                  </a:moveTo>
                  <a:cubicBezTo>
                    <a:pt x="1552" y="0"/>
                    <a:pt x="668" y="934"/>
                    <a:pt x="340" y="1280"/>
                  </a:cubicBezTo>
                  <a:cubicBezTo>
                    <a:pt x="0" y="1640"/>
                    <a:pt x="1305" y="2689"/>
                    <a:pt x="2408" y="2689"/>
                  </a:cubicBezTo>
                  <a:cubicBezTo>
                    <a:pt x="2458" y="2689"/>
                    <a:pt x="2509" y="2687"/>
                    <a:pt x="2558" y="2682"/>
                  </a:cubicBezTo>
                  <a:cubicBezTo>
                    <a:pt x="3199" y="2624"/>
                    <a:pt x="3839" y="2436"/>
                    <a:pt x="4559" y="2436"/>
                  </a:cubicBezTo>
                  <a:cubicBezTo>
                    <a:pt x="5133" y="2436"/>
                    <a:pt x="5757" y="2555"/>
                    <a:pt x="6471" y="2954"/>
                  </a:cubicBezTo>
                  <a:cubicBezTo>
                    <a:pt x="7511" y="3556"/>
                    <a:pt x="8811" y="3872"/>
                    <a:pt x="9615" y="3872"/>
                  </a:cubicBezTo>
                  <a:cubicBezTo>
                    <a:pt x="10040" y="3872"/>
                    <a:pt x="10326" y="3784"/>
                    <a:pt x="10363" y="3603"/>
                  </a:cubicBezTo>
                  <a:cubicBezTo>
                    <a:pt x="10467" y="3080"/>
                    <a:pt x="10216" y="2285"/>
                    <a:pt x="8919" y="2264"/>
                  </a:cubicBezTo>
                  <a:cubicBezTo>
                    <a:pt x="7622" y="2243"/>
                    <a:pt x="6868" y="883"/>
                    <a:pt x="6052" y="883"/>
                  </a:cubicBezTo>
                  <a:cubicBezTo>
                    <a:pt x="5836" y="883"/>
                    <a:pt x="5521" y="897"/>
                    <a:pt x="5158" y="897"/>
                  </a:cubicBezTo>
                  <a:cubicBezTo>
                    <a:pt x="4190" y="897"/>
                    <a:pt x="2882" y="797"/>
                    <a:pt x="2182" y="67"/>
                  </a:cubicBezTo>
                  <a:cubicBezTo>
                    <a:pt x="2136" y="21"/>
                    <a:pt x="2077" y="0"/>
                    <a:pt x="20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3">
              <a:extLst>
                <a:ext uri="{FF2B5EF4-FFF2-40B4-BE49-F238E27FC236}">
                  <a16:creationId xmlns:a16="http://schemas.microsoft.com/office/drawing/2014/main" id="{2529F689-FCCF-7173-2F8F-1D3618E98FBA}"/>
                </a:ext>
              </a:extLst>
            </p:cNvPr>
            <p:cNvSpPr/>
            <p:nvPr/>
          </p:nvSpPr>
          <p:spPr>
            <a:xfrm>
              <a:off x="4930200" y="2004600"/>
              <a:ext cx="114050" cy="29825"/>
            </a:xfrm>
            <a:custGeom>
              <a:avLst/>
              <a:gdLst/>
              <a:ahLst/>
              <a:cxnLst/>
              <a:rect l="l" t="t" r="r" b="b"/>
              <a:pathLst>
                <a:path w="4562" h="1193" extrusionOk="0">
                  <a:moveTo>
                    <a:pt x="461" y="0"/>
                  </a:moveTo>
                  <a:cubicBezTo>
                    <a:pt x="1" y="0"/>
                    <a:pt x="293" y="753"/>
                    <a:pt x="105" y="1193"/>
                  </a:cubicBezTo>
                  <a:lnTo>
                    <a:pt x="3767" y="1193"/>
                  </a:lnTo>
                  <a:cubicBezTo>
                    <a:pt x="4562" y="1193"/>
                    <a:pt x="4164" y="0"/>
                    <a:pt x="3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3">
              <a:extLst>
                <a:ext uri="{FF2B5EF4-FFF2-40B4-BE49-F238E27FC236}">
                  <a16:creationId xmlns:a16="http://schemas.microsoft.com/office/drawing/2014/main" id="{7AFA4B05-1F69-4FF9-6BEF-B5823C1B3B6D}"/>
                </a:ext>
              </a:extLst>
            </p:cNvPr>
            <p:cNvSpPr/>
            <p:nvPr/>
          </p:nvSpPr>
          <p:spPr>
            <a:xfrm>
              <a:off x="5042675" y="2008125"/>
              <a:ext cx="89500" cy="36275"/>
            </a:xfrm>
            <a:custGeom>
              <a:avLst/>
              <a:gdLst/>
              <a:ahLst/>
              <a:cxnLst/>
              <a:rect l="l" t="t" r="r" b="b"/>
              <a:pathLst>
                <a:path w="3580" h="1451" extrusionOk="0">
                  <a:moveTo>
                    <a:pt x="1731" y="1"/>
                  </a:moveTo>
                  <a:cubicBezTo>
                    <a:pt x="974" y="1"/>
                    <a:pt x="63" y="131"/>
                    <a:pt x="63" y="131"/>
                  </a:cubicBezTo>
                  <a:cubicBezTo>
                    <a:pt x="0" y="445"/>
                    <a:pt x="0" y="759"/>
                    <a:pt x="63" y="1052"/>
                  </a:cubicBezTo>
                  <a:cubicBezTo>
                    <a:pt x="82" y="1136"/>
                    <a:pt x="159" y="1169"/>
                    <a:pt x="273" y="1169"/>
                  </a:cubicBezTo>
                  <a:cubicBezTo>
                    <a:pt x="752" y="1169"/>
                    <a:pt x="1891" y="581"/>
                    <a:pt x="2254" y="581"/>
                  </a:cubicBezTo>
                  <a:cubicBezTo>
                    <a:pt x="2282" y="581"/>
                    <a:pt x="2305" y="584"/>
                    <a:pt x="2323" y="591"/>
                  </a:cubicBezTo>
                  <a:cubicBezTo>
                    <a:pt x="2616" y="717"/>
                    <a:pt x="3118" y="1386"/>
                    <a:pt x="3369" y="1449"/>
                  </a:cubicBezTo>
                  <a:cubicBezTo>
                    <a:pt x="3373" y="1450"/>
                    <a:pt x="3377" y="1450"/>
                    <a:pt x="3381" y="1450"/>
                  </a:cubicBezTo>
                  <a:cubicBezTo>
                    <a:pt x="3580" y="1450"/>
                    <a:pt x="3088" y="418"/>
                    <a:pt x="2616" y="131"/>
                  </a:cubicBezTo>
                  <a:cubicBezTo>
                    <a:pt x="2448" y="33"/>
                    <a:pt x="2109" y="1"/>
                    <a:pt x="173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3">
              <a:extLst>
                <a:ext uri="{FF2B5EF4-FFF2-40B4-BE49-F238E27FC236}">
                  <a16:creationId xmlns:a16="http://schemas.microsoft.com/office/drawing/2014/main" id="{844C5AB0-5911-6C18-499E-4E10CD9DD812}"/>
                </a:ext>
              </a:extLst>
            </p:cNvPr>
            <p:cNvSpPr/>
            <p:nvPr/>
          </p:nvSpPr>
          <p:spPr>
            <a:xfrm>
              <a:off x="4771175" y="1903700"/>
              <a:ext cx="174750" cy="82100"/>
            </a:xfrm>
            <a:custGeom>
              <a:avLst/>
              <a:gdLst/>
              <a:ahLst/>
              <a:cxnLst/>
              <a:rect l="l" t="t" r="r" b="b"/>
              <a:pathLst>
                <a:path w="6990" h="3284" extrusionOk="0">
                  <a:moveTo>
                    <a:pt x="1578" y="0"/>
                  </a:moveTo>
                  <a:cubicBezTo>
                    <a:pt x="1055" y="0"/>
                    <a:pt x="568" y="100"/>
                    <a:pt x="398" y="291"/>
                  </a:cubicBezTo>
                  <a:cubicBezTo>
                    <a:pt x="168" y="605"/>
                    <a:pt x="22" y="960"/>
                    <a:pt x="1" y="1358"/>
                  </a:cubicBezTo>
                  <a:cubicBezTo>
                    <a:pt x="7" y="1359"/>
                    <a:pt x="15" y="1359"/>
                    <a:pt x="25" y="1359"/>
                  </a:cubicBezTo>
                  <a:cubicBezTo>
                    <a:pt x="202" y="1359"/>
                    <a:pt x="945" y="1250"/>
                    <a:pt x="1550" y="1250"/>
                  </a:cubicBezTo>
                  <a:cubicBezTo>
                    <a:pt x="1919" y="1250"/>
                    <a:pt x="2237" y="1290"/>
                    <a:pt x="2344" y="1421"/>
                  </a:cubicBezTo>
                  <a:cubicBezTo>
                    <a:pt x="2635" y="1774"/>
                    <a:pt x="4330" y="3283"/>
                    <a:pt x="5091" y="3283"/>
                  </a:cubicBezTo>
                  <a:cubicBezTo>
                    <a:pt x="5096" y="3283"/>
                    <a:pt x="5101" y="3283"/>
                    <a:pt x="5106" y="3283"/>
                  </a:cubicBezTo>
                  <a:cubicBezTo>
                    <a:pt x="5859" y="3283"/>
                    <a:pt x="6989" y="2362"/>
                    <a:pt x="6069" y="1902"/>
                  </a:cubicBezTo>
                  <a:cubicBezTo>
                    <a:pt x="5148" y="1442"/>
                    <a:pt x="3600" y="709"/>
                    <a:pt x="2951" y="291"/>
                  </a:cubicBezTo>
                  <a:cubicBezTo>
                    <a:pt x="2631" y="95"/>
                    <a:pt x="2087" y="0"/>
                    <a:pt x="157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3">
              <a:extLst>
                <a:ext uri="{FF2B5EF4-FFF2-40B4-BE49-F238E27FC236}">
                  <a16:creationId xmlns:a16="http://schemas.microsoft.com/office/drawing/2014/main" id="{066221D8-6DB0-563D-F638-42A320E34CC3}"/>
                </a:ext>
              </a:extLst>
            </p:cNvPr>
            <p:cNvSpPr/>
            <p:nvPr/>
          </p:nvSpPr>
          <p:spPr>
            <a:xfrm>
              <a:off x="4943475" y="1959200"/>
              <a:ext cx="97350" cy="39725"/>
            </a:xfrm>
            <a:custGeom>
              <a:avLst/>
              <a:gdLst/>
              <a:ahLst/>
              <a:cxnLst/>
              <a:rect l="l" t="t" r="r" b="b"/>
              <a:pathLst>
                <a:path w="3894" h="1589" extrusionOk="0">
                  <a:moveTo>
                    <a:pt x="1853" y="1"/>
                  </a:moveTo>
                  <a:cubicBezTo>
                    <a:pt x="984" y="1"/>
                    <a:pt x="51" y="152"/>
                    <a:pt x="14" y="1084"/>
                  </a:cubicBezTo>
                  <a:cubicBezTo>
                    <a:pt x="1" y="1420"/>
                    <a:pt x="1319" y="1589"/>
                    <a:pt x="2379" y="1589"/>
                  </a:cubicBezTo>
                  <a:cubicBezTo>
                    <a:pt x="3032" y="1589"/>
                    <a:pt x="3587" y="1525"/>
                    <a:pt x="3675" y="1398"/>
                  </a:cubicBezTo>
                  <a:cubicBezTo>
                    <a:pt x="3894" y="1080"/>
                    <a:pt x="3829" y="7"/>
                    <a:pt x="3303" y="7"/>
                  </a:cubicBezTo>
                  <a:cubicBezTo>
                    <a:pt x="3275" y="7"/>
                    <a:pt x="3245" y="10"/>
                    <a:pt x="3215" y="17"/>
                  </a:cubicBezTo>
                  <a:cubicBezTo>
                    <a:pt x="3149" y="30"/>
                    <a:pt x="3059" y="35"/>
                    <a:pt x="2953" y="35"/>
                  </a:cubicBezTo>
                  <a:cubicBezTo>
                    <a:pt x="2671" y="35"/>
                    <a:pt x="2269" y="1"/>
                    <a:pt x="1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3">
              <a:extLst>
                <a:ext uri="{FF2B5EF4-FFF2-40B4-BE49-F238E27FC236}">
                  <a16:creationId xmlns:a16="http://schemas.microsoft.com/office/drawing/2014/main" id="{1C17DBFE-7952-F5E4-B174-645736E4F5C7}"/>
                </a:ext>
              </a:extLst>
            </p:cNvPr>
            <p:cNvSpPr/>
            <p:nvPr/>
          </p:nvSpPr>
          <p:spPr>
            <a:xfrm>
              <a:off x="5049950" y="1959075"/>
              <a:ext cx="94750" cy="45550"/>
            </a:xfrm>
            <a:custGeom>
              <a:avLst/>
              <a:gdLst/>
              <a:ahLst/>
              <a:cxnLst/>
              <a:rect l="l" t="t" r="r" b="b"/>
              <a:pathLst>
                <a:path w="3790" h="1822" extrusionOk="0">
                  <a:moveTo>
                    <a:pt x="23" y="1"/>
                  </a:moveTo>
                  <a:cubicBezTo>
                    <a:pt x="23" y="1"/>
                    <a:pt x="274" y="1089"/>
                    <a:pt x="23" y="1591"/>
                  </a:cubicBezTo>
                  <a:cubicBezTo>
                    <a:pt x="0" y="1633"/>
                    <a:pt x="37" y="1650"/>
                    <a:pt x="117" y="1650"/>
                  </a:cubicBezTo>
                  <a:cubicBezTo>
                    <a:pt x="464" y="1650"/>
                    <a:pt x="1627" y="1326"/>
                    <a:pt x="2269" y="1326"/>
                  </a:cubicBezTo>
                  <a:cubicBezTo>
                    <a:pt x="2435" y="1326"/>
                    <a:pt x="2566" y="1348"/>
                    <a:pt x="2638" y="1403"/>
                  </a:cubicBezTo>
                  <a:cubicBezTo>
                    <a:pt x="2994" y="1612"/>
                    <a:pt x="3371" y="1758"/>
                    <a:pt x="3789" y="1821"/>
                  </a:cubicBezTo>
                  <a:cubicBezTo>
                    <a:pt x="3789" y="1821"/>
                    <a:pt x="3287" y="670"/>
                    <a:pt x="2576" y="419"/>
                  </a:cubicBezTo>
                  <a:cubicBezTo>
                    <a:pt x="1885" y="147"/>
                    <a:pt x="23" y="1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3">
              <a:extLst>
                <a:ext uri="{FF2B5EF4-FFF2-40B4-BE49-F238E27FC236}">
                  <a16:creationId xmlns:a16="http://schemas.microsoft.com/office/drawing/2014/main" id="{90006C99-FE21-C7AB-4F3C-5E9EFE57467F}"/>
                </a:ext>
              </a:extLst>
            </p:cNvPr>
            <p:cNvSpPr/>
            <p:nvPr/>
          </p:nvSpPr>
          <p:spPr>
            <a:xfrm>
              <a:off x="4739875" y="1811550"/>
              <a:ext cx="208650" cy="127950"/>
            </a:xfrm>
            <a:custGeom>
              <a:avLst/>
              <a:gdLst/>
              <a:ahLst/>
              <a:cxnLst/>
              <a:rect l="l" t="t" r="r" b="b"/>
              <a:pathLst>
                <a:path w="8346" h="5118" extrusionOk="0">
                  <a:moveTo>
                    <a:pt x="300" y="1"/>
                  </a:moveTo>
                  <a:cubicBezTo>
                    <a:pt x="0" y="1"/>
                    <a:pt x="984" y="843"/>
                    <a:pt x="1253" y="1236"/>
                  </a:cubicBezTo>
                  <a:cubicBezTo>
                    <a:pt x="1504" y="1633"/>
                    <a:pt x="1608" y="2282"/>
                    <a:pt x="1901" y="2742"/>
                  </a:cubicBezTo>
                  <a:cubicBezTo>
                    <a:pt x="2194" y="3182"/>
                    <a:pt x="3617" y="2784"/>
                    <a:pt x="4454" y="3684"/>
                  </a:cubicBezTo>
                  <a:cubicBezTo>
                    <a:pt x="5249" y="4518"/>
                    <a:pt x="7159" y="5118"/>
                    <a:pt x="7634" y="5118"/>
                  </a:cubicBezTo>
                  <a:cubicBezTo>
                    <a:pt x="7671" y="5118"/>
                    <a:pt x="7700" y="5114"/>
                    <a:pt x="7718" y="5107"/>
                  </a:cubicBezTo>
                  <a:cubicBezTo>
                    <a:pt x="7969" y="5002"/>
                    <a:pt x="8346" y="3935"/>
                    <a:pt x="7342" y="3684"/>
                  </a:cubicBezTo>
                  <a:cubicBezTo>
                    <a:pt x="6316" y="3454"/>
                    <a:pt x="4161" y="2324"/>
                    <a:pt x="3408" y="1863"/>
                  </a:cubicBezTo>
                  <a:cubicBezTo>
                    <a:pt x="2655" y="1382"/>
                    <a:pt x="1274" y="106"/>
                    <a:pt x="311" y="1"/>
                  </a:cubicBezTo>
                  <a:cubicBezTo>
                    <a:pt x="307" y="1"/>
                    <a:pt x="303" y="1"/>
                    <a:pt x="3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3">
              <a:extLst>
                <a:ext uri="{FF2B5EF4-FFF2-40B4-BE49-F238E27FC236}">
                  <a16:creationId xmlns:a16="http://schemas.microsoft.com/office/drawing/2014/main" id="{5013298A-7B1C-CA37-47FD-99990C202D1C}"/>
                </a:ext>
              </a:extLst>
            </p:cNvPr>
            <p:cNvSpPr/>
            <p:nvPr/>
          </p:nvSpPr>
          <p:spPr>
            <a:xfrm>
              <a:off x="4950075" y="1917750"/>
              <a:ext cx="114050" cy="29850"/>
            </a:xfrm>
            <a:custGeom>
              <a:avLst/>
              <a:gdLst/>
              <a:ahLst/>
              <a:cxnLst/>
              <a:rect l="l" t="t" r="r" b="b"/>
              <a:pathLst>
                <a:path w="4562" h="1194" extrusionOk="0">
                  <a:moveTo>
                    <a:pt x="440" y="1"/>
                  </a:moveTo>
                  <a:cubicBezTo>
                    <a:pt x="1" y="1"/>
                    <a:pt x="294" y="754"/>
                    <a:pt x="84" y="1193"/>
                  </a:cubicBezTo>
                  <a:lnTo>
                    <a:pt x="3746" y="1193"/>
                  </a:lnTo>
                  <a:cubicBezTo>
                    <a:pt x="4562" y="1193"/>
                    <a:pt x="4164" y="1"/>
                    <a:pt x="37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3">
              <a:extLst>
                <a:ext uri="{FF2B5EF4-FFF2-40B4-BE49-F238E27FC236}">
                  <a16:creationId xmlns:a16="http://schemas.microsoft.com/office/drawing/2014/main" id="{F9CCC6A1-EEA5-81F7-0B22-FF68655537D5}"/>
                </a:ext>
              </a:extLst>
            </p:cNvPr>
            <p:cNvSpPr/>
            <p:nvPr/>
          </p:nvSpPr>
          <p:spPr>
            <a:xfrm>
              <a:off x="5062550" y="1921300"/>
              <a:ext cx="92625" cy="36275"/>
            </a:xfrm>
            <a:custGeom>
              <a:avLst/>
              <a:gdLst/>
              <a:ahLst/>
              <a:cxnLst/>
              <a:rect l="l" t="t" r="r" b="b"/>
              <a:pathLst>
                <a:path w="3705" h="1451" extrusionOk="0">
                  <a:moveTo>
                    <a:pt x="1762" y="1"/>
                  </a:moveTo>
                  <a:cubicBezTo>
                    <a:pt x="981" y="1"/>
                    <a:pt x="42" y="131"/>
                    <a:pt x="42" y="131"/>
                  </a:cubicBezTo>
                  <a:cubicBezTo>
                    <a:pt x="0" y="445"/>
                    <a:pt x="0" y="758"/>
                    <a:pt x="42" y="1051"/>
                  </a:cubicBezTo>
                  <a:cubicBezTo>
                    <a:pt x="61" y="1135"/>
                    <a:pt x="141" y="1169"/>
                    <a:pt x="260" y="1169"/>
                  </a:cubicBezTo>
                  <a:cubicBezTo>
                    <a:pt x="758" y="1169"/>
                    <a:pt x="1946" y="581"/>
                    <a:pt x="2316" y="581"/>
                  </a:cubicBezTo>
                  <a:cubicBezTo>
                    <a:pt x="2344" y="581"/>
                    <a:pt x="2367" y="584"/>
                    <a:pt x="2385" y="591"/>
                  </a:cubicBezTo>
                  <a:cubicBezTo>
                    <a:pt x="2699" y="717"/>
                    <a:pt x="3201" y="1386"/>
                    <a:pt x="3474" y="1449"/>
                  </a:cubicBezTo>
                  <a:cubicBezTo>
                    <a:pt x="3478" y="1450"/>
                    <a:pt x="3483" y="1450"/>
                    <a:pt x="3487" y="1450"/>
                  </a:cubicBezTo>
                  <a:cubicBezTo>
                    <a:pt x="3705" y="1450"/>
                    <a:pt x="3191" y="418"/>
                    <a:pt x="2678" y="131"/>
                  </a:cubicBezTo>
                  <a:cubicBezTo>
                    <a:pt x="2504" y="33"/>
                    <a:pt x="2153" y="1"/>
                    <a:pt x="17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53">
            <a:extLst>
              <a:ext uri="{FF2B5EF4-FFF2-40B4-BE49-F238E27FC236}">
                <a16:creationId xmlns:a16="http://schemas.microsoft.com/office/drawing/2014/main" id="{7639DF66-7971-23BD-DADF-A15979D664E2}"/>
              </a:ext>
            </a:extLst>
          </p:cNvPr>
          <p:cNvSpPr/>
          <p:nvPr/>
        </p:nvSpPr>
        <p:spPr>
          <a:xfrm>
            <a:off x="7910498" y="71168"/>
            <a:ext cx="1161650" cy="755450"/>
          </a:xfrm>
          <a:custGeom>
            <a:avLst/>
            <a:gdLst/>
            <a:ahLst/>
            <a:cxnLst/>
            <a:rect l="l" t="t" r="r" b="b"/>
            <a:pathLst>
              <a:path w="46466" h="30218" extrusionOk="0">
                <a:moveTo>
                  <a:pt x="0" y="7358"/>
                </a:moveTo>
                <a:cubicBezTo>
                  <a:pt x="0" y="5106"/>
                  <a:pt x="97" y="1649"/>
                  <a:pt x="2249" y="987"/>
                </a:cubicBezTo>
                <a:cubicBezTo>
                  <a:pt x="8294" y="-873"/>
                  <a:pt x="16047" y="33"/>
                  <a:pt x="20986" y="3985"/>
                </a:cubicBezTo>
                <a:cubicBezTo>
                  <a:pt x="24567" y="6850"/>
                  <a:pt x="16992" y="19646"/>
                  <a:pt x="14241" y="15977"/>
                </a:cubicBezTo>
                <a:cubicBezTo>
                  <a:pt x="12095" y="13115"/>
                  <a:pt x="20409" y="11599"/>
                  <a:pt x="23984" y="11480"/>
                </a:cubicBezTo>
                <a:cubicBezTo>
                  <a:pt x="33545" y="11161"/>
                  <a:pt x="49998" y="21662"/>
                  <a:pt x="45720" y="3021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0" name="Google Shape;1270;p53">
            <a:extLst>
              <a:ext uri="{FF2B5EF4-FFF2-40B4-BE49-F238E27FC236}">
                <a16:creationId xmlns:a16="http://schemas.microsoft.com/office/drawing/2014/main" id="{9442B38B-B06D-8C9A-9C76-49724DEC4B51}"/>
              </a:ext>
            </a:extLst>
          </p:cNvPr>
          <p:cNvSpPr/>
          <p:nvPr/>
        </p:nvSpPr>
        <p:spPr>
          <a:xfrm>
            <a:off x="946250" y="4356525"/>
            <a:ext cx="421600" cy="449700"/>
          </a:xfrm>
          <a:custGeom>
            <a:avLst/>
            <a:gdLst/>
            <a:ahLst/>
            <a:cxnLst/>
            <a:rect l="l" t="t" r="r" b="b"/>
            <a:pathLst>
              <a:path w="16864" h="17988" extrusionOk="0">
                <a:moveTo>
                  <a:pt x="0" y="17988"/>
                </a:moveTo>
                <a:cubicBezTo>
                  <a:pt x="8219" y="17988"/>
                  <a:pt x="13188" y="7351"/>
                  <a:pt x="1686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1" name="Google Shape;1271;p53">
            <a:extLst>
              <a:ext uri="{FF2B5EF4-FFF2-40B4-BE49-F238E27FC236}">
                <a16:creationId xmlns:a16="http://schemas.microsoft.com/office/drawing/2014/main" id="{A0EF1E28-BEE9-74AB-2860-A494EEA32210}"/>
              </a:ext>
            </a:extLst>
          </p:cNvPr>
          <p:cNvSpPr/>
          <p:nvPr/>
        </p:nvSpPr>
        <p:spPr>
          <a:xfrm>
            <a:off x="2921000" y="540245"/>
            <a:ext cx="2277533" cy="199550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5833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>
          <a:extLst>
            <a:ext uri="{FF2B5EF4-FFF2-40B4-BE49-F238E27FC236}">
              <a16:creationId xmlns:a16="http://schemas.microsoft.com/office/drawing/2014/main" id="{192FAB89-8D4B-DB8A-8115-E6CBFBFDD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37">
            <a:extLst>
              <a:ext uri="{FF2B5EF4-FFF2-40B4-BE49-F238E27FC236}">
                <a16:creationId xmlns:a16="http://schemas.microsoft.com/office/drawing/2014/main" id="{C60A8D08-62CF-3DF2-AB00-7DAB1906C861}"/>
              </a:ext>
            </a:extLst>
          </p:cNvPr>
          <p:cNvGrpSpPr/>
          <p:nvPr/>
        </p:nvGrpSpPr>
        <p:grpSpPr>
          <a:xfrm rot="-5400000">
            <a:off x="2934830" y="-1555266"/>
            <a:ext cx="2810344" cy="6226986"/>
            <a:chOff x="5442764" y="580171"/>
            <a:chExt cx="1841191" cy="4214116"/>
          </a:xfrm>
        </p:grpSpPr>
        <p:sp>
          <p:nvSpPr>
            <p:cNvPr id="788" name="Google Shape;788;p37">
              <a:extLst>
                <a:ext uri="{FF2B5EF4-FFF2-40B4-BE49-F238E27FC236}">
                  <a16:creationId xmlns:a16="http://schemas.microsoft.com/office/drawing/2014/main" id="{62F2AEF1-A24B-97DB-8B63-64EAE919DB98}"/>
                </a:ext>
              </a:extLst>
            </p:cNvPr>
            <p:cNvSpPr/>
            <p:nvPr/>
          </p:nvSpPr>
          <p:spPr>
            <a:xfrm rot="5400000">
              <a:off x="4279354" y="1743581"/>
              <a:ext cx="4168011" cy="1841191"/>
            </a:xfrm>
            <a:custGeom>
              <a:avLst/>
              <a:gdLst/>
              <a:ahLst/>
              <a:cxnLst/>
              <a:rect l="l" t="t" r="r" b="b"/>
              <a:pathLst>
                <a:path w="107078" h="47301" extrusionOk="0">
                  <a:moveTo>
                    <a:pt x="1" y="0"/>
                  </a:moveTo>
                  <a:lnTo>
                    <a:pt x="1" y="31023"/>
                  </a:lnTo>
                  <a:lnTo>
                    <a:pt x="2636" y="35459"/>
                  </a:lnTo>
                  <a:cubicBezTo>
                    <a:pt x="2636" y="35459"/>
                    <a:pt x="2432" y="34847"/>
                    <a:pt x="3299" y="34847"/>
                  </a:cubicBezTo>
                  <a:cubicBezTo>
                    <a:pt x="3877" y="34847"/>
                    <a:pt x="4931" y="35119"/>
                    <a:pt x="6839" y="36026"/>
                  </a:cubicBezTo>
                  <a:cubicBezTo>
                    <a:pt x="11542" y="38294"/>
                    <a:pt x="15745" y="40563"/>
                    <a:pt x="15745" y="40563"/>
                  </a:cubicBezTo>
                  <a:lnTo>
                    <a:pt x="23551" y="41096"/>
                  </a:lnTo>
                  <a:cubicBezTo>
                    <a:pt x="23495" y="41052"/>
                    <a:pt x="23488" y="41037"/>
                    <a:pt x="23503" y="41037"/>
                  </a:cubicBezTo>
                  <a:cubicBezTo>
                    <a:pt x="23533" y="41037"/>
                    <a:pt x="23651" y="41096"/>
                    <a:pt x="23651" y="41096"/>
                  </a:cubicBezTo>
                  <a:lnTo>
                    <a:pt x="23551" y="41096"/>
                  </a:lnTo>
                  <a:cubicBezTo>
                    <a:pt x="23718" y="41230"/>
                    <a:pt x="24385" y="41630"/>
                    <a:pt x="26253" y="42798"/>
                  </a:cubicBezTo>
                  <a:lnTo>
                    <a:pt x="29922" y="45066"/>
                  </a:lnTo>
                  <a:lnTo>
                    <a:pt x="36227" y="45066"/>
                  </a:lnTo>
                  <a:lnTo>
                    <a:pt x="40430" y="46167"/>
                  </a:lnTo>
                  <a:lnTo>
                    <a:pt x="43499" y="47067"/>
                  </a:lnTo>
                  <a:lnTo>
                    <a:pt x="47735" y="46233"/>
                  </a:lnTo>
                  <a:lnTo>
                    <a:pt x="47768" y="46167"/>
                  </a:lnTo>
                  <a:lnTo>
                    <a:pt x="47768" y="46233"/>
                  </a:lnTo>
                  <a:lnTo>
                    <a:pt x="47902" y="46167"/>
                  </a:lnTo>
                  <a:lnTo>
                    <a:pt x="56375" y="47301"/>
                  </a:lnTo>
                  <a:lnTo>
                    <a:pt x="70451" y="41096"/>
                  </a:lnTo>
                  <a:lnTo>
                    <a:pt x="78891" y="41096"/>
                  </a:lnTo>
                  <a:lnTo>
                    <a:pt x="85228" y="39962"/>
                  </a:lnTo>
                  <a:lnTo>
                    <a:pt x="88064" y="36593"/>
                  </a:lnTo>
                  <a:lnTo>
                    <a:pt x="94402" y="37160"/>
                  </a:lnTo>
                  <a:lnTo>
                    <a:pt x="100039" y="37761"/>
                  </a:lnTo>
                  <a:lnTo>
                    <a:pt x="101440" y="36627"/>
                  </a:lnTo>
                  <a:lnTo>
                    <a:pt x="107077" y="36627"/>
                  </a:lnTo>
                  <a:lnTo>
                    <a:pt x="107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47625" dir="294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>
              <a:extLst>
                <a:ext uri="{FF2B5EF4-FFF2-40B4-BE49-F238E27FC236}">
                  <a16:creationId xmlns:a16="http://schemas.microsoft.com/office/drawing/2014/main" id="{B37945A4-E48F-22AB-BFF7-9911A3F89E9A}"/>
                </a:ext>
              </a:extLst>
            </p:cNvPr>
            <p:cNvSpPr/>
            <p:nvPr/>
          </p:nvSpPr>
          <p:spPr>
            <a:xfrm rot="5400000">
              <a:off x="4594900" y="2390843"/>
              <a:ext cx="4171904" cy="634984"/>
            </a:xfrm>
            <a:custGeom>
              <a:avLst/>
              <a:gdLst/>
              <a:ahLst/>
              <a:cxnLst/>
              <a:rect l="l" t="t" r="r" b="b"/>
              <a:pathLst>
                <a:path w="107178" h="16313" extrusionOk="0">
                  <a:moveTo>
                    <a:pt x="1" y="1"/>
                  </a:moveTo>
                  <a:lnTo>
                    <a:pt x="1035" y="6205"/>
                  </a:lnTo>
                  <a:lnTo>
                    <a:pt x="1669" y="6572"/>
                  </a:lnTo>
                  <a:lnTo>
                    <a:pt x="3237" y="6572"/>
                  </a:lnTo>
                  <a:cubicBezTo>
                    <a:pt x="3237" y="6572"/>
                    <a:pt x="3770" y="6572"/>
                    <a:pt x="6405" y="7173"/>
                  </a:cubicBezTo>
                  <a:cubicBezTo>
                    <a:pt x="9041" y="7740"/>
                    <a:pt x="6405" y="7740"/>
                    <a:pt x="6405" y="7740"/>
                  </a:cubicBezTo>
                  <a:cubicBezTo>
                    <a:pt x="6405" y="7740"/>
                    <a:pt x="7506" y="8874"/>
                    <a:pt x="8007" y="8874"/>
                  </a:cubicBezTo>
                  <a:cubicBezTo>
                    <a:pt x="8507" y="8874"/>
                    <a:pt x="9041" y="8307"/>
                    <a:pt x="9041" y="8307"/>
                  </a:cubicBezTo>
                  <a:lnTo>
                    <a:pt x="16379" y="10542"/>
                  </a:lnTo>
                  <a:lnTo>
                    <a:pt x="17413" y="10542"/>
                  </a:lnTo>
                  <a:lnTo>
                    <a:pt x="19014" y="11142"/>
                  </a:lnTo>
                  <a:lnTo>
                    <a:pt x="21616" y="11142"/>
                  </a:lnTo>
                  <a:lnTo>
                    <a:pt x="21616" y="11709"/>
                  </a:lnTo>
                  <a:lnTo>
                    <a:pt x="22684" y="12310"/>
                  </a:lnTo>
                  <a:lnTo>
                    <a:pt x="24252" y="12310"/>
                  </a:lnTo>
                  <a:lnTo>
                    <a:pt x="30022" y="14011"/>
                  </a:lnTo>
                  <a:lnTo>
                    <a:pt x="32091" y="14578"/>
                  </a:lnTo>
                  <a:lnTo>
                    <a:pt x="35827" y="14578"/>
                  </a:lnTo>
                  <a:lnTo>
                    <a:pt x="42098" y="16313"/>
                  </a:lnTo>
                  <a:lnTo>
                    <a:pt x="42898" y="16079"/>
                  </a:lnTo>
                  <a:lnTo>
                    <a:pt x="44066" y="15912"/>
                  </a:lnTo>
                  <a:lnTo>
                    <a:pt x="45767" y="16313"/>
                  </a:lnTo>
                  <a:lnTo>
                    <a:pt x="47868" y="15712"/>
                  </a:lnTo>
                  <a:lnTo>
                    <a:pt x="48903" y="16313"/>
                  </a:lnTo>
                  <a:lnTo>
                    <a:pt x="56241" y="16313"/>
                  </a:lnTo>
                  <a:lnTo>
                    <a:pt x="57542" y="16012"/>
                  </a:lnTo>
                  <a:lnTo>
                    <a:pt x="59076" y="15679"/>
                  </a:lnTo>
                  <a:lnTo>
                    <a:pt x="60711" y="14411"/>
                  </a:lnTo>
                  <a:lnTo>
                    <a:pt x="62512" y="14645"/>
                  </a:lnTo>
                  <a:lnTo>
                    <a:pt x="63046" y="14044"/>
                  </a:lnTo>
                  <a:lnTo>
                    <a:pt x="65681" y="12677"/>
                  </a:lnTo>
                  <a:lnTo>
                    <a:pt x="70418" y="11209"/>
                  </a:lnTo>
                  <a:lnTo>
                    <a:pt x="72019" y="11209"/>
                  </a:lnTo>
                  <a:cubicBezTo>
                    <a:pt x="72019" y="11209"/>
                    <a:pt x="72519" y="11209"/>
                    <a:pt x="73053" y="10642"/>
                  </a:cubicBezTo>
                  <a:cubicBezTo>
                    <a:pt x="73231" y="10442"/>
                    <a:pt x="73465" y="10375"/>
                    <a:pt x="73697" y="10375"/>
                  </a:cubicBezTo>
                  <a:cubicBezTo>
                    <a:pt x="74161" y="10375"/>
                    <a:pt x="74621" y="10642"/>
                    <a:pt x="74621" y="10642"/>
                  </a:cubicBezTo>
                  <a:lnTo>
                    <a:pt x="77790" y="11209"/>
                  </a:lnTo>
                  <a:lnTo>
                    <a:pt x="79658" y="9975"/>
                  </a:lnTo>
                  <a:lnTo>
                    <a:pt x="81793" y="9975"/>
                  </a:lnTo>
                  <a:lnTo>
                    <a:pt x="83360" y="9541"/>
                  </a:lnTo>
                  <a:lnTo>
                    <a:pt x="84595" y="8974"/>
                  </a:lnTo>
                  <a:lnTo>
                    <a:pt x="86696" y="8374"/>
                  </a:lnTo>
                  <a:lnTo>
                    <a:pt x="87730" y="7806"/>
                  </a:lnTo>
                  <a:lnTo>
                    <a:pt x="94568" y="7806"/>
                  </a:lnTo>
                  <a:lnTo>
                    <a:pt x="95603" y="7206"/>
                  </a:lnTo>
                  <a:lnTo>
                    <a:pt x="100840" y="7206"/>
                  </a:lnTo>
                  <a:lnTo>
                    <a:pt x="101407" y="6072"/>
                  </a:lnTo>
                  <a:lnTo>
                    <a:pt x="105610" y="6072"/>
                  </a:lnTo>
                  <a:lnTo>
                    <a:pt x="107178" y="5505"/>
                  </a:lnTo>
                  <a:lnTo>
                    <a:pt x="104576" y="4371"/>
                  </a:lnTo>
                  <a:lnTo>
                    <a:pt x="103508" y="3804"/>
                  </a:lnTo>
                  <a:lnTo>
                    <a:pt x="102474" y="3804"/>
                  </a:lnTo>
                  <a:cubicBezTo>
                    <a:pt x="102474" y="3804"/>
                    <a:pt x="101555" y="4308"/>
                    <a:pt x="100468" y="4308"/>
                  </a:cubicBezTo>
                  <a:cubicBezTo>
                    <a:pt x="99924" y="4308"/>
                    <a:pt x="99339" y="4182"/>
                    <a:pt x="98805" y="3804"/>
                  </a:cubicBezTo>
                  <a:cubicBezTo>
                    <a:pt x="98491" y="3577"/>
                    <a:pt x="98262" y="3486"/>
                    <a:pt x="98095" y="3486"/>
                  </a:cubicBezTo>
                  <a:cubicBezTo>
                    <a:pt x="97429" y="3486"/>
                    <a:pt x="97771" y="4938"/>
                    <a:pt x="97771" y="4938"/>
                  </a:cubicBezTo>
                  <a:lnTo>
                    <a:pt x="92500" y="4938"/>
                  </a:lnTo>
                  <a:lnTo>
                    <a:pt x="89898" y="4337"/>
                  </a:lnTo>
                  <a:cubicBezTo>
                    <a:pt x="89397" y="4236"/>
                    <a:pt x="89010" y="4195"/>
                    <a:pt x="88712" y="4195"/>
                  </a:cubicBezTo>
                  <a:cubicBezTo>
                    <a:pt x="87447" y="4195"/>
                    <a:pt x="87797" y="4938"/>
                    <a:pt x="87797" y="4938"/>
                  </a:cubicBezTo>
                  <a:lnTo>
                    <a:pt x="86229" y="6039"/>
                  </a:lnTo>
                  <a:lnTo>
                    <a:pt x="84628" y="6039"/>
                  </a:lnTo>
                  <a:cubicBezTo>
                    <a:pt x="84094" y="6039"/>
                    <a:pt x="84094" y="6639"/>
                    <a:pt x="84094" y="6639"/>
                  </a:cubicBezTo>
                  <a:lnTo>
                    <a:pt x="82527" y="7740"/>
                  </a:lnTo>
                  <a:cubicBezTo>
                    <a:pt x="82527" y="7740"/>
                    <a:pt x="81459" y="7173"/>
                    <a:pt x="80925" y="7173"/>
                  </a:cubicBezTo>
                  <a:lnTo>
                    <a:pt x="79891" y="7173"/>
                  </a:lnTo>
                  <a:lnTo>
                    <a:pt x="77790" y="8307"/>
                  </a:lnTo>
                  <a:lnTo>
                    <a:pt x="76222" y="8874"/>
                  </a:lnTo>
                  <a:lnTo>
                    <a:pt x="70952" y="8874"/>
                  </a:lnTo>
                  <a:lnTo>
                    <a:pt x="69384" y="9474"/>
                  </a:lnTo>
                  <a:lnTo>
                    <a:pt x="67282" y="11176"/>
                  </a:lnTo>
                  <a:lnTo>
                    <a:pt x="62579" y="12310"/>
                  </a:lnTo>
                  <a:lnTo>
                    <a:pt x="61011" y="12877"/>
                  </a:lnTo>
                  <a:lnTo>
                    <a:pt x="60444" y="12877"/>
                  </a:lnTo>
                  <a:lnTo>
                    <a:pt x="58876" y="13477"/>
                  </a:lnTo>
                  <a:lnTo>
                    <a:pt x="57842" y="13477"/>
                  </a:lnTo>
                  <a:lnTo>
                    <a:pt x="56241" y="15178"/>
                  </a:lnTo>
                  <a:lnTo>
                    <a:pt x="51538" y="15178"/>
                  </a:lnTo>
                  <a:lnTo>
                    <a:pt x="49436" y="14044"/>
                  </a:lnTo>
                  <a:lnTo>
                    <a:pt x="47868" y="14645"/>
                  </a:lnTo>
                  <a:lnTo>
                    <a:pt x="43098" y="14645"/>
                  </a:lnTo>
                  <a:lnTo>
                    <a:pt x="39429" y="14044"/>
                  </a:lnTo>
                  <a:lnTo>
                    <a:pt x="34726" y="12910"/>
                  </a:lnTo>
                  <a:lnTo>
                    <a:pt x="31557" y="12910"/>
                  </a:lnTo>
                  <a:lnTo>
                    <a:pt x="28388" y="11809"/>
                  </a:lnTo>
                  <a:lnTo>
                    <a:pt x="26820" y="11209"/>
                  </a:lnTo>
                  <a:lnTo>
                    <a:pt x="24185" y="8974"/>
                  </a:lnTo>
                  <a:lnTo>
                    <a:pt x="21550" y="8974"/>
                  </a:lnTo>
                  <a:cubicBezTo>
                    <a:pt x="21550" y="8974"/>
                    <a:pt x="20516" y="7840"/>
                    <a:pt x="19982" y="7840"/>
                  </a:cubicBezTo>
                  <a:cubicBezTo>
                    <a:pt x="19415" y="7840"/>
                    <a:pt x="17347" y="8407"/>
                    <a:pt x="17347" y="8407"/>
                  </a:cubicBezTo>
                  <a:lnTo>
                    <a:pt x="15245" y="8407"/>
                  </a:lnTo>
                  <a:cubicBezTo>
                    <a:pt x="15245" y="8407"/>
                    <a:pt x="13711" y="7306"/>
                    <a:pt x="13177" y="7306"/>
                  </a:cubicBezTo>
                  <a:cubicBezTo>
                    <a:pt x="12643" y="7306"/>
                    <a:pt x="11042" y="5638"/>
                    <a:pt x="10008" y="5038"/>
                  </a:cubicBezTo>
                  <a:cubicBezTo>
                    <a:pt x="8974" y="4504"/>
                    <a:pt x="8407" y="3937"/>
                    <a:pt x="8407" y="3937"/>
                  </a:cubicBezTo>
                  <a:lnTo>
                    <a:pt x="5805" y="2803"/>
                  </a:lnTo>
                  <a:lnTo>
                    <a:pt x="2736" y="26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7">
            <a:extLst>
              <a:ext uri="{FF2B5EF4-FFF2-40B4-BE49-F238E27FC236}">
                <a16:creationId xmlns:a16="http://schemas.microsoft.com/office/drawing/2014/main" id="{1A8117DB-833A-1D93-AEF1-DA2E1E80BE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6452" y="642818"/>
            <a:ext cx="5802979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Osteoclastos</a:t>
            </a:r>
            <a:endParaRPr sz="6000" dirty="0"/>
          </a:p>
        </p:txBody>
      </p:sp>
      <p:sp>
        <p:nvSpPr>
          <p:cNvPr id="792" name="Google Shape;792;p37">
            <a:extLst>
              <a:ext uri="{FF2B5EF4-FFF2-40B4-BE49-F238E27FC236}">
                <a16:creationId xmlns:a16="http://schemas.microsoft.com/office/drawing/2014/main" id="{65B64E53-D5C5-5C4E-5B92-45BF6FA644D1}"/>
              </a:ext>
            </a:extLst>
          </p:cNvPr>
          <p:cNvSpPr/>
          <p:nvPr/>
        </p:nvSpPr>
        <p:spPr>
          <a:xfrm>
            <a:off x="1585787" y="725500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>
            <a:extLst>
              <a:ext uri="{FF2B5EF4-FFF2-40B4-BE49-F238E27FC236}">
                <a16:creationId xmlns:a16="http://schemas.microsoft.com/office/drawing/2014/main" id="{8C937F10-F621-949C-61B2-5365F25F6EFC}"/>
              </a:ext>
            </a:extLst>
          </p:cNvPr>
          <p:cNvSpPr/>
          <p:nvPr/>
        </p:nvSpPr>
        <p:spPr>
          <a:xfrm rot="5400000">
            <a:off x="6704690" y="1788827"/>
            <a:ext cx="730980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>
            <a:extLst>
              <a:ext uri="{FF2B5EF4-FFF2-40B4-BE49-F238E27FC236}">
                <a16:creationId xmlns:a16="http://schemas.microsoft.com/office/drawing/2014/main" id="{C4001C8E-E2F1-5B05-D825-467627B2D5D6}"/>
              </a:ext>
            </a:extLst>
          </p:cNvPr>
          <p:cNvSpPr/>
          <p:nvPr/>
        </p:nvSpPr>
        <p:spPr>
          <a:xfrm rot="-4500046">
            <a:off x="7208087" y="3002620"/>
            <a:ext cx="490817" cy="533806"/>
          </a:xfrm>
          <a:custGeom>
            <a:avLst/>
            <a:gdLst/>
            <a:ahLst/>
            <a:cxnLst/>
            <a:rect l="l" t="t" r="r" b="b"/>
            <a:pathLst>
              <a:path w="103064" h="112091" extrusionOk="0">
                <a:moveTo>
                  <a:pt x="19706" y="24733"/>
                </a:moveTo>
                <a:cubicBezTo>
                  <a:pt x="35288" y="28295"/>
                  <a:pt x="51534" y="29630"/>
                  <a:pt x="67491" y="28715"/>
                </a:cubicBezTo>
                <a:cubicBezTo>
                  <a:pt x="76813" y="28180"/>
                  <a:pt x="76974" y="28949"/>
                  <a:pt x="86074" y="26857"/>
                </a:cubicBezTo>
                <a:cubicBezTo>
                  <a:pt x="89630" y="26040"/>
                  <a:pt x="92228" y="19880"/>
                  <a:pt x="90321" y="16769"/>
                </a:cubicBezTo>
                <a:cubicBezTo>
                  <a:pt x="74576" y="-8921"/>
                  <a:pt x="-5580" y="-4283"/>
                  <a:pt x="327" y="25264"/>
                </a:cubicBezTo>
                <a:cubicBezTo>
                  <a:pt x="4219" y="44729"/>
                  <a:pt x="35748" y="46104"/>
                  <a:pt x="55545" y="47564"/>
                </a:cubicBezTo>
                <a:cubicBezTo>
                  <a:pt x="66875" y="48400"/>
                  <a:pt x="92860" y="47182"/>
                  <a:pt x="87932" y="36945"/>
                </a:cubicBezTo>
                <a:cubicBezTo>
                  <a:pt x="83869" y="28506"/>
                  <a:pt x="71236" y="27258"/>
                  <a:pt x="61916" y="26326"/>
                </a:cubicBezTo>
                <a:cubicBezTo>
                  <a:pt x="42585" y="24393"/>
                  <a:pt x="16979" y="31780"/>
                  <a:pt x="8291" y="49157"/>
                </a:cubicBezTo>
                <a:cubicBezTo>
                  <a:pt x="5758" y="54223"/>
                  <a:pt x="5157" y="61263"/>
                  <a:pt x="8025" y="66147"/>
                </a:cubicBezTo>
                <a:cubicBezTo>
                  <a:pt x="16023" y="79767"/>
                  <a:pt x="36623" y="81513"/>
                  <a:pt x="52359" y="82871"/>
                </a:cubicBezTo>
                <a:cubicBezTo>
                  <a:pt x="61373" y="83649"/>
                  <a:pt x="70776" y="83627"/>
                  <a:pt x="79437" y="81013"/>
                </a:cubicBezTo>
                <a:cubicBezTo>
                  <a:pt x="81295" y="80452"/>
                  <a:pt x="84245" y="78522"/>
                  <a:pt x="83419" y="76766"/>
                </a:cubicBezTo>
                <a:cubicBezTo>
                  <a:pt x="78525" y="66367"/>
                  <a:pt x="60839" y="69465"/>
                  <a:pt x="49439" y="70925"/>
                </a:cubicBezTo>
                <a:cubicBezTo>
                  <a:pt x="32122" y="73143"/>
                  <a:pt x="1796" y="78216"/>
                  <a:pt x="3247" y="95614"/>
                </a:cubicBezTo>
                <a:cubicBezTo>
                  <a:pt x="4204" y="107094"/>
                  <a:pt x="23162" y="108625"/>
                  <a:pt x="34572" y="110215"/>
                </a:cubicBezTo>
                <a:cubicBezTo>
                  <a:pt x="57188" y="113366"/>
                  <a:pt x="80229" y="111542"/>
                  <a:pt x="103064" y="111542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795" name="Google Shape;795;p37">
            <a:extLst>
              <a:ext uri="{FF2B5EF4-FFF2-40B4-BE49-F238E27FC236}">
                <a16:creationId xmlns:a16="http://schemas.microsoft.com/office/drawing/2014/main" id="{6953316C-09EA-B641-BFAD-2DEFF5C5E227}"/>
              </a:ext>
            </a:extLst>
          </p:cNvPr>
          <p:cNvSpPr/>
          <p:nvPr/>
        </p:nvSpPr>
        <p:spPr>
          <a:xfrm>
            <a:off x="1209820" y="1142480"/>
            <a:ext cx="302532" cy="341377"/>
          </a:xfrm>
          <a:custGeom>
            <a:avLst/>
            <a:gdLst/>
            <a:ahLst/>
            <a:cxnLst/>
            <a:rect l="l" t="t" r="r" b="b"/>
            <a:pathLst>
              <a:path w="28676" h="32358" extrusionOk="0">
                <a:moveTo>
                  <a:pt x="10484" y="15899"/>
                </a:moveTo>
                <a:cubicBezTo>
                  <a:pt x="11981" y="16129"/>
                  <a:pt x="13736" y="17269"/>
                  <a:pt x="14997" y="16429"/>
                </a:cubicBezTo>
                <a:cubicBezTo>
                  <a:pt x="16251" y="15594"/>
                  <a:pt x="16061" y="13194"/>
                  <a:pt x="15262" y="11916"/>
                </a:cubicBezTo>
                <a:cubicBezTo>
                  <a:pt x="13364" y="8881"/>
                  <a:pt x="4136" y="9966"/>
                  <a:pt x="4643" y="13509"/>
                </a:cubicBezTo>
                <a:cubicBezTo>
                  <a:pt x="5555" y="19880"/>
                  <a:pt x="16600" y="20594"/>
                  <a:pt x="22961" y="19615"/>
                </a:cubicBezTo>
                <a:cubicBezTo>
                  <a:pt x="25091" y="19287"/>
                  <a:pt x="25492" y="15625"/>
                  <a:pt x="25085" y="13509"/>
                </a:cubicBezTo>
                <a:cubicBezTo>
                  <a:pt x="23912" y="7411"/>
                  <a:pt x="15621" y="3056"/>
                  <a:pt x="9422" y="3421"/>
                </a:cubicBezTo>
                <a:cubicBezTo>
                  <a:pt x="5393" y="3658"/>
                  <a:pt x="2461" y="8970"/>
                  <a:pt x="1989" y="12978"/>
                </a:cubicBezTo>
                <a:cubicBezTo>
                  <a:pt x="1258" y="19192"/>
                  <a:pt x="12312" y="23231"/>
                  <a:pt x="18448" y="22004"/>
                </a:cubicBezTo>
                <a:cubicBezTo>
                  <a:pt x="22405" y="21213"/>
                  <a:pt x="26003" y="18075"/>
                  <a:pt x="28005" y="14571"/>
                </a:cubicBezTo>
                <a:cubicBezTo>
                  <a:pt x="32218" y="7198"/>
                  <a:pt x="14795" y="-2267"/>
                  <a:pt x="6767" y="501"/>
                </a:cubicBezTo>
                <a:cubicBezTo>
                  <a:pt x="294" y="2732"/>
                  <a:pt x="-1800" y="14541"/>
                  <a:pt x="1723" y="20412"/>
                </a:cubicBezTo>
                <a:cubicBezTo>
                  <a:pt x="6062" y="27643"/>
                  <a:pt x="15601" y="31936"/>
                  <a:pt x="24023" y="32358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6" name="Google Shape;796;p37">
            <a:extLst>
              <a:ext uri="{FF2B5EF4-FFF2-40B4-BE49-F238E27FC236}">
                <a16:creationId xmlns:a16="http://schemas.microsoft.com/office/drawing/2014/main" id="{5F277779-2E1D-FBDC-EEF9-4F89CF665050}"/>
              </a:ext>
            </a:extLst>
          </p:cNvPr>
          <p:cNvSpPr/>
          <p:nvPr/>
        </p:nvSpPr>
        <p:spPr>
          <a:xfrm>
            <a:off x="7329897" y="632656"/>
            <a:ext cx="388494" cy="405038"/>
          </a:xfrm>
          <a:custGeom>
            <a:avLst/>
            <a:gdLst/>
            <a:ahLst/>
            <a:cxnLst/>
            <a:rect l="l" t="t" r="r" b="b"/>
            <a:pathLst>
              <a:path w="32476" h="33859" extrusionOk="0">
                <a:moveTo>
                  <a:pt x="12196" y="17551"/>
                </a:moveTo>
                <a:cubicBezTo>
                  <a:pt x="8003" y="17551"/>
                  <a:pt x="-485" y="18362"/>
                  <a:pt x="69" y="14205"/>
                </a:cubicBezTo>
                <a:cubicBezTo>
                  <a:pt x="935" y="7710"/>
                  <a:pt x="12738" y="2424"/>
                  <a:pt x="18050" y="6260"/>
                </a:cubicBezTo>
                <a:cubicBezTo>
                  <a:pt x="23125" y="9925"/>
                  <a:pt x="21814" y="18399"/>
                  <a:pt x="21814" y="24659"/>
                </a:cubicBezTo>
                <a:cubicBezTo>
                  <a:pt x="21814" y="27729"/>
                  <a:pt x="24466" y="33859"/>
                  <a:pt x="21396" y="33859"/>
                </a:cubicBezTo>
                <a:cubicBezTo>
                  <a:pt x="19600" y="33859"/>
                  <a:pt x="20798" y="31359"/>
                  <a:pt x="20141" y="30514"/>
                </a:cubicBezTo>
                <a:cubicBezTo>
                  <a:pt x="17994" y="27755"/>
                  <a:pt x="15384" y="24344"/>
                  <a:pt x="15959" y="20896"/>
                </a:cubicBezTo>
                <a:cubicBezTo>
                  <a:pt x="16432" y="18062"/>
                  <a:pt x="20349" y="14257"/>
                  <a:pt x="18050" y="12533"/>
                </a:cubicBezTo>
                <a:cubicBezTo>
                  <a:pt x="14210" y="9653"/>
                  <a:pt x="566" y="17191"/>
                  <a:pt x="5087" y="18805"/>
                </a:cubicBezTo>
                <a:cubicBezTo>
                  <a:pt x="11148" y="20969"/>
                  <a:pt x="20134" y="22019"/>
                  <a:pt x="24323" y="17132"/>
                </a:cubicBezTo>
                <a:cubicBezTo>
                  <a:pt x="26110" y="15047"/>
                  <a:pt x="19959" y="12154"/>
                  <a:pt x="20978" y="9605"/>
                </a:cubicBezTo>
                <a:cubicBezTo>
                  <a:pt x="21796" y="7559"/>
                  <a:pt x="25014" y="6356"/>
                  <a:pt x="24741" y="4169"/>
                </a:cubicBezTo>
                <a:cubicBezTo>
                  <a:pt x="23741" y="-3835"/>
                  <a:pt x="-2272" y="936"/>
                  <a:pt x="905" y="8351"/>
                </a:cubicBezTo>
                <a:cubicBezTo>
                  <a:pt x="3630" y="14713"/>
                  <a:pt x="14990" y="7625"/>
                  <a:pt x="21396" y="5005"/>
                </a:cubicBezTo>
                <a:cubicBezTo>
                  <a:pt x="24295" y="3819"/>
                  <a:pt x="27962" y="-555"/>
                  <a:pt x="30177" y="1660"/>
                </a:cubicBezTo>
                <a:cubicBezTo>
                  <a:pt x="38214" y="9697"/>
                  <a:pt x="22726" y="30096"/>
                  <a:pt x="11360" y="3009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8" name="Google Shape;798;p37">
            <a:extLst>
              <a:ext uri="{FF2B5EF4-FFF2-40B4-BE49-F238E27FC236}">
                <a16:creationId xmlns:a16="http://schemas.microsoft.com/office/drawing/2014/main" id="{67CAF9DE-3E32-6C9C-158A-05EB81FA74AA}"/>
              </a:ext>
            </a:extLst>
          </p:cNvPr>
          <p:cNvSpPr/>
          <p:nvPr/>
        </p:nvSpPr>
        <p:spPr>
          <a:xfrm>
            <a:off x="1169375" y="4146401"/>
            <a:ext cx="1199995" cy="678884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9" name="Google Shape;799;p37">
            <a:extLst>
              <a:ext uri="{FF2B5EF4-FFF2-40B4-BE49-F238E27FC236}">
                <a16:creationId xmlns:a16="http://schemas.microsoft.com/office/drawing/2014/main" id="{B3F59909-C28F-8EDA-A376-04E0202903C3}"/>
              </a:ext>
            </a:extLst>
          </p:cNvPr>
          <p:cNvSpPr/>
          <p:nvPr/>
        </p:nvSpPr>
        <p:spPr>
          <a:xfrm rot="10800000" flipH="1">
            <a:off x="1642254" y="438784"/>
            <a:ext cx="5613212" cy="1556948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14338" name="Picture 2" descr="Osteoclasto">
            <a:extLst>
              <a:ext uri="{FF2B5EF4-FFF2-40B4-BE49-F238E27FC236}">
                <a16:creationId xmlns:a16="http://schemas.microsoft.com/office/drawing/2014/main" id="{C077777F-812D-EF4C-E274-EAFF22CE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59" y="2263992"/>
            <a:ext cx="3684442" cy="27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75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>
          <a:extLst>
            <a:ext uri="{FF2B5EF4-FFF2-40B4-BE49-F238E27FC236}">
              <a16:creationId xmlns:a16="http://schemas.microsoft.com/office/drawing/2014/main" id="{260D2028-16CA-D4B1-F3BE-EC8F189ED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2">
            <a:extLst>
              <a:ext uri="{FF2B5EF4-FFF2-40B4-BE49-F238E27FC236}">
                <a16:creationId xmlns:a16="http://schemas.microsoft.com/office/drawing/2014/main" id="{C34D8E74-C056-2086-0600-C022FA7055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792451" y="695350"/>
            <a:ext cx="4775816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rgbClr val="0070C0"/>
                </a:solidFill>
              </a:rPr>
              <a:t>Células</a:t>
            </a:r>
            <a:r>
              <a:rPr lang="es-EC" sz="2800" dirty="0">
                <a:solidFill>
                  <a:srgbClr val="0070C0"/>
                </a:solidFill>
              </a:rPr>
              <a:t> </a:t>
            </a:r>
            <a:r>
              <a:rPr lang="es-MX" sz="2800" dirty="0">
                <a:solidFill>
                  <a:srgbClr val="0070C0"/>
                </a:solidFill>
              </a:rPr>
              <a:t>Polinucleares gigantes</a:t>
            </a:r>
            <a:r>
              <a:rPr lang="es-EC" sz="28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rgbClr val="0070C0"/>
                </a:solidFill>
              </a:rPr>
              <a:t>Se disponen sobre la superficie ósea</a:t>
            </a:r>
            <a:r>
              <a:rPr lang="es-EC" sz="28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rgbClr val="0070C0"/>
                </a:solidFill>
              </a:rPr>
              <a:t>Se derivan de la célula madre hematopoyética</a:t>
            </a:r>
            <a:r>
              <a:rPr lang="es-EC" sz="2800" dirty="0">
                <a:solidFill>
                  <a:srgbClr val="0070C0"/>
                </a:solidFill>
              </a:rPr>
              <a:t>.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rgbClr val="0070C0"/>
                </a:solidFill>
              </a:rPr>
              <a:t>Su formación se activa mediante factores de crecimiento de macrófagos</a:t>
            </a:r>
            <a:endParaRPr lang="en" sz="2800" dirty="0">
              <a:solidFill>
                <a:srgbClr val="0070C0"/>
              </a:solidFill>
            </a:endParaRPr>
          </a:p>
        </p:txBody>
      </p:sp>
      <p:sp>
        <p:nvSpPr>
          <p:cNvPr id="904" name="Google Shape;904;p42">
            <a:extLst>
              <a:ext uri="{FF2B5EF4-FFF2-40B4-BE49-F238E27FC236}">
                <a16:creationId xmlns:a16="http://schemas.microsoft.com/office/drawing/2014/main" id="{5C7A15A8-E3D8-6B4F-2671-E68347F7E066}"/>
              </a:ext>
            </a:extLst>
          </p:cNvPr>
          <p:cNvSpPr/>
          <p:nvPr/>
        </p:nvSpPr>
        <p:spPr>
          <a:xfrm>
            <a:off x="4025819" y="585675"/>
            <a:ext cx="2043127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905" name="Google Shape;905;p42">
            <a:extLst>
              <a:ext uri="{FF2B5EF4-FFF2-40B4-BE49-F238E27FC236}">
                <a16:creationId xmlns:a16="http://schemas.microsoft.com/office/drawing/2014/main" id="{261390B7-79D0-79F8-13AD-D03CDE088ABB}"/>
              </a:ext>
            </a:extLst>
          </p:cNvPr>
          <p:cNvGrpSpPr/>
          <p:nvPr/>
        </p:nvGrpSpPr>
        <p:grpSpPr>
          <a:xfrm>
            <a:off x="474501" y="878856"/>
            <a:ext cx="3317950" cy="3798595"/>
            <a:chOff x="1477043" y="672450"/>
            <a:chExt cx="2111208" cy="3798595"/>
          </a:xfrm>
        </p:grpSpPr>
        <p:sp>
          <p:nvSpPr>
            <p:cNvPr id="906" name="Google Shape;906;p42">
              <a:extLst>
                <a:ext uri="{FF2B5EF4-FFF2-40B4-BE49-F238E27FC236}">
                  <a16:creationId xmlns:a16="http://schemas.microsoft.com/office/drawing/2014/main" id="{DC925E86-4DBC-8507-6B8C-8C2FB516E6C5}"/>
                </a:ext>
              </a:extLst>
            </p:cNvPr>
            <p:cNvSpPr/>
            <p:nvPr/>
          </p:nvSpPr>
          <p:spPr>
            <a:xfrm rot="5400000">
              <a:off x="613225" y="1541297"/>
              <a:ext cx="3793567" cy="2065930"/>
            </a:xfrm>
            <a:custGeom>
              <a:avLst/>
              <a:gdLst/>
              <a:ahLst/>
              <a:cxnLst/>
              <a:rect l="l" t="t" r="r" b="b"/>
              <a:pathLst>
                <a:path w="100339" h="41064" extrusionOk="0">
                  <a:moveTo>
                    <a:pt x="41697" y="1"/>
                  </a:moveTo>
                  <a:lnTo>
                    <a:pt x="30422" y="2236"/>
                  </a:lnTo>
                  <a:lnTo>
                    <a:pt x="21416" y="1669"/>
                  </a:lnTo>
                  <a:lnTo>
                    <a:pt x="9007" y="1669"/>
                  </a:lnTo>
                  <a:lnTo>
                    <a:pt x="0" y="1068"/>
                  </a:lnTo>
                  <a:lnTo>
                    <a:pt x="0" y="41063"/>
                  </a:lnTo>
                  <a:lnTo>
                    <a:pt x="3370" y="39329"/>
                  </a:lnTo>
                  <a:lnTo>
                    <a:pt x="5638" y="39329"/>
                  </a:lnTo>
                  <a:lnTo>
                    <a:pt x="5638" y="39462"/>
                  </a:lnTo>
                  <a:lnTo>
                    <a:pt x="11842" y="39462"/>
                  </a:lnTo>
                  <a:cubicBezTo>
                    <a:pt x="14678" y="39462"/>
                    <a:pt x="19715" y="37761"/>
                    <a:pt x="19715" y="37761"/>
                  </a:cubicBezTo>
                  <a:lnTo>
                    <a:pt x="27053" y="39462"/>
                  </a:lnTo>
                  <a:lnTo>
                    <a:pt x="34392" y="39462"/>
                  </a:lnTo>
                  <a:lnTo>
                    <a:pt x="42864" y="38362"/>
                  </a:lnTo>
                  <a:lnTo>
                    <a:pt x="49069" y="38362"/>
                  </a:lnTo>
                  <a:lnTo>
                    <a:pt x="58075" y="37227"/>
                  </a:lnTo>
                  <a:lnTo>
                    <a:pt x="60344" y="36627"/>
                  </a:lnTo>
                  <a:lnTo>
                    <a:pt x="62045" y="36060"/>
                  </a:lnTo>
                  <a:lnTo>
                    <a:pt x="69917" y="33792"/>
                  </a:lnTo>
                  <a:cubicBezTo>
                    <a:pt x="69917" y="33792"/>
                    <a:pt x="80058" y="32090"/>
                    <a:pt x="81192" y="32090"/>
                  </a:cubicBezTo>
                  <a:cubicBezTo>
                    <a:pt x="82293" y="32090"/>
                    <a:pt x="87930" y="31523"/>
                    <a:pt x="87930" y="31523"/>
                  </a:cubicBezTo>
                  <a:lnTo>
                    <a:pt x="91899" y="30923"/>
                  </a:lnTo>
                  <a:lnTo>
                    <a:pt x="99772" y="29789"/>
                  </a:lnTo>
                  <a:lnTo>
                    <a:pt x="100339" y="30389"/>
                  </a:lnTo>
                  <a:lnTo>
                    <a:pt x="100339" y="8440"/>
                  </a:lnTo>
                  <a:lnTo>
                    <a:pt x="98037" y="5671"/>
                  </a:lnTo>
                  <a:lnTo>
                    <a:pt x="95202" y="5671"/>
                  </a:lnTo>
                  <a:lnTo>
                    <a:pt x="90665" y="5071"/>
                  </a:lnTo>
                  <a:lnTo>
                    <a:pt x="78290" y="5071"/>
                  </a:lnTo>
                  <a:cubicBezTo>
                    <a:pt x="76055" y="5071"/>
                    <a:pt x="67048" y="2236"/>
                    <a:pt x="67048" y="2236"/>
                  </a:cubicBezTo>
                  <a:lnTo>
                    <a:pt x="52938" y="1102"/>
                  </a:lnTo>
                  <a:lnTo>
                    <a:pt x="41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71438" dist="57150" dir="2940000" algn="bl" rotWithShape="0">
                <a:srgbClr val="000000">
                  <a:alpha val="3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>
              <a:extLst>
                <a:ext uri="{FF2B5EF4-FFF2-40B4-BE49-F238E27FC236}">
                  <a16:creationId xmlns:a16="http://schemas.microsoft.com/office/drawing/2014/main" id="{FED86506-4A3C-6F63-F676-EF3D8F050CF6}"/>
                </a:ext>
              </a:extLst>
            </p:cNvPr>
            <p:cNvSpPr/>
            <p:nvPr/>
          </p:nvSpPr>
          <p:spPr>
            <a:xfrm rot="5400000">
              <a:off x="-96411" y="2264400"/>
              <a:ext cx="3794814" cy="610914"/>
            </a:xfrm>
            <a:custGeom>
              <a:avLst/>
              <a:gdLst/>
              <a:ahLst/>
              <a:cxnLst/>
              <a:rect l="l" t="t" r="r" b="b"/>
              <a:pathLst>
                <a:path w="100372" h="12143" extrusionOk="0">
                  <a:moveTo>
                    <a:pt x="99138" y="1"/>
                  </a:moveTo>
                  <a:lnTo>
                    <a:pt x="98771" y="267"/>
                  </a:lnTo>
                  <a:lnTo>
                    <a:pt x="98962" y="458"/>
                  </a:lnTo>
                  <a:lnTo>
                    <a:pt x="98962" y="458"/>
                  </a:lnTo>
                  <a:cubicBezTo>
                    <a:pt x="99077" y="193"/>
                    <a:pt x="99138" y="1"/>
                    <a:pt x="99138" y="1"/>
                  </a:cubicBezTo>
                  <a:close/>
                  <a:moveTo>
                    <a:pt x="21349" y="10074"/>
                  </a:moveTo>
                  <a:cubicBezTo>
                    <a:pt x="21982" y="10074"/>
                    <a:pt x="22683" y="10074"/>
                    <a:pt x="23383" y="10174"/>
                  </a:cubicBezTo>
                  <a:cubicBezTo>
                    <a:pt x="23717" y="10208"/>
                    <a:pt x="24117" y="10241"/>
                    <a:pt x="24484" y="10308"/>
                  </a:cubicBezTo>
                  <a:lnTo>
                    <a:pt x="23884" y="10808"/>
                  </a:lnTo>
                  <a:lnTo>
                    <a:pt x="22216" y="10641"/>
                  </a:lnTo>
                  <a:lnTo>
                    <a:pt x="21349" y="10074"/>
                  </a:lnTo>
                  <a:close/>
                  <a:moveTo>
                    <a:pt x="30955" y="10541"/>
                  </a:moveTo>
                  <a:lnTo>
                    <a:pt x="30655" y="10808"/>
                  </a:lnTo>
                  <a:lnTo>
                    <a:pt x="29521" y="10708"/>
                  </a:lnTo>
                  <a:lnTo>
                    <a:pt x="30955" y="10541"/>
                  </a:lnTo>
                  <a:close/>
                  <a:moveTo>
                    <a:pt x="98962" y="458"/>
                  </a:moveTo>
                  <a:cubicBezTo>
                    <a:pt x="98863" y="686"/>
                    <a:pt x="98725" y="968"/>
                    <a:pt x="98551" y="1229"/>
                  </a:cubicBezTo>
                  <a:lnTo>
                    <a:pt x="98551" y="1229"/>
                  </a:lnTo>
                  <a:lnTo>
                    <a:pt x="97903" y="1001"/>
                  </a:lnTo>
                  <a:lnTo>
                    <a:pt x="96536" y="701"/>
                  </a:lnTo>
                  <a:lnTo>
                    <a:pt x="96502" y="701"/>
                  </a:lnTo>
                  <a:lnTo>
                    <a:pt x="96202" y="668"/>
                  </a:lnTo>
                  <a:lnTo>
                    <a:pt x="96069" y="1935"/>
                  </a:lnTo>
                  <a:cubicBezTo>
                    <a:pt x="94968" y="1869"/>
                    <a:pt x="93600" y="1735"/>
                    <a:pt x="92700" y="1668"/>
                  </a:cubicBezTo>
                  <a:lnTo>
                    <a:pt x="91565" y="1568"/>
                  </a:lnTo>
                  <a:lnTo>
                    <a:pt x="90365" y="2636"/>
                  </a:lnTo>
                  <a:lnTo>
                    <a:pt x="88997" y="2336"/>
                  </a:lnTo>
                  <a:lnTo>
                    <a:pt x="88930" y="2336"/>
                  </a:lnTo>
                  <a:lnTo>
                    <a:pt x="86228" y="1735"/>
                  </a:lnTo>
                  <a:lnTo>
                    <a:pt x="85861" y="2235"/>
                  </a:lnTo>
                  <a:lnTo>
                    <a:pt x="83660" y="2536"/>
                  </a:lnTo>
                  <a:lnTo>
                    <a:pt x="83560" y="2636"/>
                  </a:lnTo>
                  <a:lnTo>
                    <a:pt x="83393" y="2569"/>
                  </a:lnTo>
                  <a:lnTo>
                    <a:pt x="80724" y="2936"/>
                  </a:lnTo>
                  <a:lnTo>
                    <a:pt x="79223" y="2836"/>
                  </a:lnTo>
                  <a:lnTo>
                    <a:pt x="78389" y="3870"/>
                  </a:lnTo>
                  <a:lnTo>
                    <a:pt x="73252" y="4537"/>
                  </a:lnTo>
                  <a:lnTo>
                    <a:pt x="71017" y="4337"/>
                  </a:lnTo>
                  <a:lnTo>
                    <a:pt x="69383" y="4370"/>
                  </a:lnTo>
                  <a:cubicBezTo>
                    <a:pt x="69383" y="4370"/>
                    <a:pt x="68749" y="4570"/>
                    <a:pt x="68649" y="4704"/>
                  </a:cubicBezTo>
                  <a:cubicBezTo>
                    <a:pt x="66915" y="6205"/>
                    <a:pt x="62245" y="7506"/>
                    <a:pt x="62245" y="7506"/>
                  </a:cubicBezTo>
                  <a:cubicBezTo>
                    <a:pt x="62245" y="7506"/>
                    <a:pt x="61890" y="7530"/>
                    <a:pt x="61427" y="7530"/>
                  </a:cubicBezTo>
                  <a:cubicBezTo>
                    <a:pt x="60790" y="7530"/>
                    <a:pt x="59948" y="7485"/>
                    <a:pt x="59543" y="7272"/>
                  </a:cubicBezTo>
                  <a:cubicBezTo>
                    <a:pt x="57508" y="8340"/>
                    <a:pt x="54739" y="9074"/>
                    <a:pt x="54739" y="9074"/>
                  </a:cubicBezTo>
                  <a:cubicBezTo>
                    <a:pt x="54739" y="9074"/>
                    <a:pt x="54349" y="9097"/>
                    <a:pt x="53855" y="9097"/>
                  </a:cubicBezTo>
                  <a:cubicBezTo>
                    <a:pt x="53175" y="9097"/>
                    <a:pt x="52299" y="9053"/>
                    <a:pt x="51970" y="8840"/>
                  </a:cubicBezTo>
                  <a:cubicBezTo>
                    <a:pt x="51570" y="8607"/>
                    <a:pt x="50970" y="8407"/>
                    <a:pt x="50303" y="8273"/>
                  </a:cubicBezTo>
                  <a:cubicBezTo>
                    <a:pt x="49002" y="8740"/>
                    <a:pt x="47968" y="9040"/>
                    <a:pt x="47968" y="9040"/>
                  </a:cubicBezTo>
                  <a:cubicBezTo>
                    <a:pt x="47968" y="9040"/>
                    <a:pt x="47610" y="9062"/>
                    <a:pt x="47145" y="9062"/>
                  </a:cubicBezTo>
                  <a:cubicBezTo>
                    <a:pt x="46447" y="9062"/>
                    <a:pt x="45506" y="9014"/>
                    <a:pt x="45166" y="8773"/>
                  </a:cubicBezTo>
                  <a:cubicBezTo>
                    <a:pt x="44832" y="8573"/>
                    <a:pt x="44298" y="8407"/>
                    <a:pt x="43698" y="8273"/>
                  </a:cubicBezTo>
                  <a:lnTo>
                    <a:pt x="42864" y="8373"/>
                  </a:lnTo>
                  <a:lnTo>
                    <a:pt x="42364" y="8540"/>
                  </a:lnTo>
                  <a:lnTo>
                    <a:pt x="41830" y="8507"/>
                  </a:lnTo>
                  <a:lnTo>
                    <a:pt x="38995" y="8840"/>
                  </a:lnTo>
                  <a:lnTo>
                    <a:pt x="34892" y="10174"/>
                  </a:lnTo>
                  <a:lnTo>
                    <a:pt x="32690" y="10041"/>
                  </a:lnTo>
                  <a:cubicBezTo>
                    <a:pt x="32690" y="10041"/>
                    <a:pt x="31856" y="9707"/>
                    <a:pt x="30722" y="9374"/>
                  </a:cubicBezTo>
                  <a:lnTo>
                    <a:pt x="28187" y="10208"/>
                  </a:lnTo>
                  <a:lnTo>
                    <a:pt x="25952" y="10008"/>
                  </a:lnTo>
                  <a:cubicBezTo>
                    <a:pt x="25952" y="10008"/>
                    <a:pt x="23317" y="9007"/>
                    <a:pt x="20815" y="8507"/>
                  </a:cubicBezTo>
                  <a:lnTo>
                    <a:pt x="17479" y="9841"/>
                  </a:lnTo>
                  <a:lnTo>
                    <a:pt x="14110" y="9541"/>
                  </a:lnTo>
                  <a:lnTo>
                    <a:pt x="9507" y="10041"/>
                  </a:lnTo>
                  <a:lnTo>
                    <a:pt x="9540" y="9707"/>
                  </a:lnTo>
                  <a:lnTo>
                    <a:pt x="7305" y="9507"/>
                  </a:lnTo>
                  <a:lnTo>
                    <a:pt x="7005" y="9541"/>
                  </a:lnTo>
                  <a:lnTo>
                    <a:pt x="6972" y="9874"/>
                  </a:lnTo>
                  <a:cubicBezTo>
                    <a:pt x="6972" y="9874"/>
                    <a:pt x="5971" y="9774"/>
                    <a:pt x="5270" y="9707"/>
                  </a:cubicBezTo>
                  <a:lnTo>
                    <a:pt x="2702" y="10008"/>
                  </a:lnTo>
                  <a:lnTo>
                    <a:pt x="2769" y="9507"/>
                  </a:lnTo>
                  <a:cubicBezTo>
                    <a:pt x="2168" y="9441"/>
                    <a:pt x="1334" y="9374"/>
                    <a:pt x="1334" y="9374"/>
                  </a:cubicBezTo>
                  <a:lnTo>
                    <a:pt x="267" y="9007"/>
                  </a:lnTo>
                  <a:lnTo>
                    <a:pt x="0" y="11876"/>
                  </a:lnTo>
                  <a:lnTo>
                    <a:pt x="4603" y="11375"/>
                  </a:lnTo>
                  <a:lnTo>
                    <a:pt x="6838" y="11575"/>
                  </a:lnTo>
                  <a:lnTo>
                    <a:pt x="6805" y="11909"/>
                  </a:lnTo>
                  <a:lnTo>
                    <a:pt x="11375" y="11409"/>
                  </a:lnTo>
                  <a:lnTo>
                    <a:pt x="14777" y="11709"/>
                  </a:lnTo>
                  <a:lnTo>
                    <a:pt x="18113" y="10375"/>
                  </a:lnTo>
                  <a:cubicBezTo>
                    <a:pt x="20615" y="10875"/>
                    <a:pt x="23217" y="11876"/>
                    <a:pt x="23217" y="11876"/>
                  </a:cubicBezTo>
                  <a:lnTo>
                    <a:pt x="25485" y="12076"/>
                  </a:lnTo>
                  <a:lnTo>
                    <a:pt x="28020" y="11242"/>
                  </a:lnTo>
                  <a:cubicBezTo>
                    <a:pt x="29188" y="11642"/>
                    <a:pt x="29988" y="11909"/>
                    <a:pt x="29988" y="11909"/>
                  </a:cubicBezTo>
                  <a:lnTo>
                    <a:pt x="32223" y="12143"/>
                  </a:lnTo>
                  <a:lnTo>
                    <a:pt x="36326" y="10808"/>
                  </a:lnTo>
                  <a:lnTo>
                    <a:pt x="39161" y="10475"/>
                  </a:lnTo>
                  <a:lnTo>
                    <a:pt x="39695" y="10508"/>
                  </a:lnTo>
                  <a:lnTo>
                    <a:pt x="40195" y="10341"/>
                  </a:lnTo>
                  <a:lnTo>
                    <a:pt x="41029" y="10241"/>
                  </a:lnTo>
                  <a:cubicBezTo>
                    <a:pt x="41630" y="10375"/>
                    <a:pt x="42163" y="10541"/>
                    <a:pt x="42497" y="10742"/>
                  </a:cubicBezTo>
                  <a:cubicBezTo>
                    <a:pt x="42837" y="10982"/>
                    <a:pt x="43778" y="11030"/>
                    <a:pt x="44476" y="11030"/>
                  </a:cubicBezTo>
                  <a:cubicBezTo>
                    <a:pt x="44941" y="11030"/>
                    <a:pt x="45299" y="11008"/>
                    <a:pt x="45299" y="11008"/>
                  </a:cubicBezTo>
                  <a:cubicBezTo>
                    <a:pt x="45299" y="11008"/>
                    <a:pt x="46333" y="10708"/>
                    <a:pt x="47634" y="10241"/>
                  </a:cubicBezTo>
                  <a:cubicBezTo>
                    <a:pt x="48301" y="10375"/>
                    <a:pt x="48902" y="10575"/>
                    <a:pt x="49302" y="10808"/>
                  </a:cubicBezTo>
                  <a:cubicBezTo>
                    <a:pt x="49630" y="11021"/>
                    <a:pt x="50506" y="11065"/>
                    <a:pt x="51186" y="11065"/>
                  </a:cubicBezTo>
                  <a:cubicBezTo>
                    <a:pt x="51680" y="11065"/>
                    <a:pt x="52071" y="11042"/>
                    <a:pt x="52071" y="11042"/>
                  </a:cubicBezTo>
                  <a:cubicBezTo>
                    <a:pt x="52071" y="11042"/>
                    <a:pt x="54839" y="10308"/>
                    <a:pt x="56874" y="9240"/>
                  </a:cubicBezTo>
                  <a:cubicBezTo>
                    <a:pt x="57359" y="9448"/>
                    <a:pt x="58467" y="9480"/>
                    <a:pt x="59104" y="9480"/>
                  </a:cubicBezTo>
                  <a:cubicBezTo>
                    <a:pt x="59386" y="9480"/>
                    <a:pt x="59576" y="9474"/>
                    <a:pt x="59576" y="9474"/>
                  </a:cubicBezTo>
                  <a:cubicBezTo>
                    <a:pt x="59576" y="9474"/>
                    <a:pt x="64213" y="8173"/>
                    <a:pt x="65981" y="6672"/>
                  </a:cubicBezTo>
                  <a:cubicBezTo>
                    <a:pt x="66147" y="6539"/>
                    <a:pt x="66714" y="6338"/>
                    <a:pt x="66714" y="6338"/>
                  </a:cubicBezTo>
                  <a:lnTo>
                    <a:pt x="68349" y="6305"/>
                  </a:lnTo>
                  <a:lnTo>
                    <a:pt x="70584" y="6505"/>
                  </a:lnTo>
                  <a:lnTo>
                    <a:pt x="75721" y="5838"/>
                  </a:lnTo>
                  <a:lnTo>
                    <a:pt x="76555" y="4804"/>
                  </a:lnTo>
                  <a:lnTo>
                    <a:pt x="78056" y="4904"/>
                  </a:lnTo>
                  <a:lnTo>
                    <a:pt x="80724" y="4537"/>
                  </a:lnTo>
                  <a:lnTo>
                    <a:pt x="80891" y="4570"/>
                  </a:lnTo>
                  <a:lnTo>
                    <a:pt x="80991" y="4504"/>
                  </a:lnTo>
                  <a:lnTo>
                    <a:pt x="83193" y="4204"/>
                  </a:lnTo>
                  <a:lnTo>
                    <a:pt x="83560" y="3703"/>
                  </a:lnTo>
                  <a:lnTo>
                    <a:pt x="87663" y="4570"/>
                  </a:lnTo>
                  <a:lnTo>
                    <a:pt x="88864" y="3536"/>
                  </a:lnTo>
                  <a:lnTo>
                    <a:pt x="89964" y="3636"/>
                  </a:lnTo>
                  <a:cubicBezTo>
                    <a:pt x="90898" y="3703"/>
                    <a:pt x="92266" y="3837"/>
                    <a:pt x="93367" y="3903"/>
                  </a:cubicBezTo>
                  <a:lnTo>
                    <a:pt x="93500" y="2569"/>
                  </a:lnTo>
                  <a:lnTo>
                    <a:pt x="95168" y="2969"/>
                  </a:lnTo>
                  <a:lnTo>
                    <a:pt x="96369" y="1902"/>
                  </a:lnTo>
                  <a:lnTo>
                    <a:pt x="97470" y="2002"/>
                  </a:lnTo>
                  <a:cubicBezTo>
                    <a:pt x="97908" y="2002"/>
                    <a:pt x="98274" y="1643"/>
                    <a:pt x="98551" y="1229"/>
                  </a:cubicBezTo>
                  <a:lnTo>
                    <a:pt x="98551" y="1229"/>
                  </a:lnTo>
                  <a:lnTo>
                    <a:pt x="100372" y="1869"/>
                  </a:lnTo>
                  <a:lnTo>
                    <a:pt x="98962" y="45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>
              <a:extLst>
                <a:ext uri="{FF2B5EF4-FFF2-40B4-BE49-F238E27FC236}">
                  <a16:creationId xmlns:a16="http://schemas.microsoft.com/office/drawing/2014/main" id="{16846845-E448-A3E2-B0A3-1CF0B78FF303}"/>
                </a:ext>
              </a:extLst>
            </p:cNvPr>
            <p:cNvSpPr/>
            <p:nvPr/>
          </p:nvSpPr>
          <p:spPr>
            <a:xfrm rot="5400000">
              <a:off x="1532950" y="2331245"/>
              <a:ext cx="3707819" cy="402782"/>
            </a:xfrm>
            <a:custGeom>
              <a:avLst/>
              <a:gdLst/>
              <a:ahLst/>
              <a:cxnLst/>
              <a:rect l="l" t="t" r="r" b="b"/>
              <a:pathLst>
                <a:path w="98071" h="8006" extrusionOk="0">
                  <a:moveTo>
                    <a:pt x="68717" y="3169"/>
                  </a:moveTo>
                  <a:lnTo>
                    <a:pt x="69751" y="3436"/>
                  </a:lnTo>
                  <a:lnTo>
                    <a:pt x="68383" y="3403"/>
                  </a:lnTo>
                  <a:lnTo>
                    <a:pt x="68717" y="3169"/>
                  </a:lnTo>
                  <a:close/>
                  <a:moveTo>
                    <a:pt x="75155" y="4170"/>
                  </a:moveTo>
                  <a:lnTo>
                    <a:pt x="76722" y="4570"/>
                  </a:lnTo>
                  <a:lnTo>
                    <a:pt x="77490" y="5237"/>
                  </a:lnTo>
                  <a:cubicBezTo>
                    <a:pt x="76889" y="5137"/>
                    <a:pt x="76222" y="5004"/>
                    <a:pt x="75521" y="4837"/>
                  </a:cubicBezTo>
                  <a:cubicBezTo>
                    <a:pt x="75188" y="4770"/>
                    <a:pt x="74854" y="4670"/>
                    <a:pt x="74521" y="4570"/>
                  </a:cubicBezTo>
                  <a:lnTo>
                    <a:pt x="75155" y="4170"/>
                  </a:lnTo>
                  <a:close/>
                  <a:moveTo>
                    <a:pt x="48369" y="0"/>
                  </a:moveTo>
                  <a:cubicBezTo>
                    <a:pt x="48369" y="0"/>
                    <a:pt x="45667" y="400"/>
                    <a:pt x="43565" y="1101"/>
                  </a:cubicBezTo>
                  <a:cubicBezTo>
                    <a:pt x="42931" y="667"/>
                    <a:pt x="41030" y="500"/>
                    <a:pt x="41030" y="500"/>
                  </a:cubicBezTo>
                  <a:cubicBezTo>
                    <a:pt x="41030" y="500"/>
                    <a:pt x="36427" y="1101"/>
                    <a:pt x="34559" y="2335"/>
                  </a:cubicBezTo>
                  <a:cubicBezTo>
                    <a:pt x="34392" y="2469"/>
                    <a:pt x="33758" y="2535"/>
                    <a:pt x="33758" y="2535"/>
                  </a:cubicBezTo>
                  <a:lnTo>
                    <a:pt x="32224" y="2335"/>
                  </a:lnTo>
                  <a:lnTo>
                    <a:pt x="30089" y="1835"/>
                  </a:lnTo>
                  <a:lnTo>
                    <a:pt x="25085" y="1768"/>
                  </a:lnTo>
                  <a:lnTo>
                    <a:pt x="24151" y="2669"/>
                  </a:lnTo>
                  <a:lnTo>
                    <a:pt x="22717" y="2335"/>
                  </a:lnTo>
                  <a:lnTo>
                    <a:pt x="20149" y="2302"/>
                  </a:lnTo>
                  <a:lnTo>
                    <a:pt x="19982" y="2235"/>
                  </a:lnTo>
                  <a:lnTo>
                    <a:pt x="19882" y="2268"/>
                  </a:lnTo>
                  <a:lnTo>
                    <a:pt x="17747" y="2235"/>
                  </a:lnTo>
                  <a:lnTo>
                    <a:pt x="17313" y="2635"/>
                  </a:lnTo>
                  <a:lnTo>
                    <a:pt x="13510" y="1168"/>
                  </a:lnTo>
                  <a:lnTo>
                    <a:pt x="12210" y="2002"/>
                  </a:lnTo>
                  <a:lnTo>
                    <a:pt x="11175" y="1768"/>
                  </a:lnTo>
                  <a:cubicBezTo>
                    <a:pt x="10342" y="1568"/>
                    <a:pt x="9041" y="1234"/>
                    <a:pt x="8007" y="967"/>
                  </a:cubicBezTo>
                  <a:lnTo>
                    <a:pt x="7706" y="2268"/>
                  </a:lnTo>
                  <a:lnTo>
                    <a:pt x="6172" y="1668"/>
                  </a:lnTo>
                  <a:lnTo>
                    <a:pt x="4871" y="2502"/>
                  </a:lnTo>
                  <a:lnTo>
                    <a:pt x="3837" y="2268"/>
                  </a:lnTo>
                  <a:cubicBezTo>
                    <a:pt x="3569" y="2204"/>
                    <a:pt x="3181" y="2188"/>
                    <a:pt x="2745" y="2188"/>
                  </a:cubicBezTo>
                  <a:cubicBezTo>
                    <a:pt x="2305" y="2188"/>
                    <a:pt x="1815" y="2204"/>
                    <a:pt x="1350" y="2204"/>
                  </a:cubicBezTo>
                  <a:cubicBezTo>
                    <a:pt x="839" y="2204"/>
                    <a:pt x="357" y="2185"/>
                    <a:pt x="1" y="2102"/>
                  </a:cubicBezTo>
                  <a:lnTo>
                    <a:pt x="1" y="2102"/>
                  </a:lnTo>
                  <a:lnTo>
                    <a:pt x="4604" y="3603"/>
                  </a:lnTo>
                  <a:lnTo>
                    <a:pt x="4871" y="3669"/>
                  </a:lnTo>
                  <a:lnTo>
                    <a:pt x="5171" y="2435"/>
                  </a:lnTo>
                  <a:cubicBezTo>
                    <a:pt x="6205" y="2669"/>
                    <a:pt x="7506" y="3002"/>
                    <a:pt x="8340" y="3236"/>
                  </a:cubicBezTo>
                  <a:lnTo>
                    <a:pt x="9374" y="3469"/>
                  </a:lnTo>
                  <a:lnTo>
                    <a:pt x="10675" y="2635"/>
                  </a:lnTo>
                  <a:lnTo>
                    <a:pt x="11943" y="3136"/>
                  </a:lnTo>
                  <a:lnTo>
                    <a:pt x="11976" y="3136"/>
                  </a:lnTo>
                  <a:lnTo>
                    <a:pt x="14478" y="4103"/>
                  </a:lnTo>
                  <a:lnTo>
                    <a:pt x="14911" y="3669"/>
                  </a:lnTo>
                  <a:lnTo>
                    <a:pt x="17046" y="3736"/>
                  </a:lnTo>
                  <a:lnTo>
                    <a:pt x="17146" y="3669"/>
                  </a:lnTo>
                  <a:lnTo>
                    <a:pt x="17313" y="3769"/>
                  </a:lnTo>
                  <a:lnTo>
                    <a:pt x="19882" y="3803"/>
                  </a:lnTo>
                  <a:lnTo>
                    <a:pt x="21316" y="4136"/>
                  </a:lnTo>
                  <a:lnTo>
                    <a:pt x="22283" y="3236"/>
                  </a:lnTo>
                  <a:lnTo>
                    <a:pt x="27287" y="3302"/>
                  </a:lnTo>
                  <a:lnTo>
                    <a:pt x="29388" y="3803"/>
                  </a:lnTo>
                  <a:lnTo>
                    <a:pt x="30923" y="4003"/>
                  </a:lnTo>
                  <a:cubicBezTo>
                    <a:pt x="30923" y="4003"/>
                    <a:pt x="31557" y="3870"/>
                    <a:pt x="31723" y="3803"/>
                  </a:cubicBezTo>
                  <a:cubicBezTo>
                    <a:pt x="33625" y="2535"/>
                    <a:pt x="38195" y="1968"/>
                    <a:pt x="38195" y="1968"/>
                  </a:cubicBezTo>
                  <a:cubicBezTo>
                    <a:pt x="38195" y="1968"/>
                    <a:pt x="40096" y="2135"/>
                    <a:pt x="40730" y="2535"/>
                  </a:cubicBezTo>
                  <a:cubicBezTo>
                    <a:pt x="42831" y="1801"/>
                    <a:pt x="45533" y="1468"/>
                    <a:pt x="45533" y="1468"/>
                  </a:cubicBezTo>
                  <a:cubicBezTo>
                    <a:pt x="45533" y="1468"/>
                    <a:pt x="47668" y="1668"/>
                    <a:pt x="48169" y="2135"/>
                  </a:cubicBezTo>
                  <a:cubicBezTo>
                    <a:pt x="48469" y="2435"/>
                    <a:pt x="49036" y="2669"/>
                    <a:pt x="49670" y="2936"/>
                  </a:cubicBezTo>
                  <a:cubicBezTo>
                    <a:pt x="50971" y="2635"/>
                    <a:pt x="52005" y="2502"/>
                    <a:pt x="52005" y="2502"/>
                  </a:cubicBezTo>
                  <a:cubicBezTo>
                    <a:pt x="52005" y="2502"/>
                    <a:pt x="54139" y="2735"/>
                    <a:pt x="54640" y="3169"/>
                  </a:cubicBezTo>
                  <a:cubicBezTo>
                    <a:pt x="54907" y="3436"/>
                    <a:pt x="55407" y="3669"/>
                    <a:pt x="55974" y="3870"/>
                  </a:cubicBezTo>
                  <a:lnTo>
                    <a:pt x="56741" y="3936"/>
                  </a:lnTo>
                  <a:lnTo>
                    <a:pt x="57242" y="3836"/>
                  </a:lnTo>
                  <a:lnTo>
                    <a:pt x="57809" y="3970"/>
                  </a:lnTo>
                  <a:lnTo>
                    <a:pt x="60544" y="4036"/>
                  </a:lnTo>
                  <a:lnTo>
                    <a:pt x="64580" y="3302"/>
                  </a:lnTo>
                  <a:lnTo>
                    <a:pt x="66715" y="3803"/>
                  </a:lnTo>
                  <a:cubicBezTo>
                    <a:pt x="66715" y="3803"/>
                    <a:pt x="67482" y="4203"/>
                    <a:pt x="68516" y="4770"/>
                  </a:cubicBezTo>
                  <a:lnTo>
                    <a:pt x="71052" y="4303"/>
                  </a:lnTo>
                  <a:lnTo>
                    <a:pt x="73186" y="4804"/>
                  </a:lnTo>
                  <a:cubicBezTo>
                    <a:pt x="73186" y="4804"/>
                    <a:pt x="75555" y="6171"/>
                    <a:pt x="77856" y="7005"/>
                  </a:cubicBezTo>
                  <a:lnTo>
                    <a:pt x="81192" y="6171"/>
                  </a:lnTo>
                  <a:lnTo>
                    <a:pt x="84361" y="6972"/>
                  </a:lnTo>
                  <a:lnTo>
                    <a:pt x="88764" y="7139"/>
                  </a:lnTo>
                  <a:lnTo>
                    <a:pt x="88698" y="7472"/>
                  </a:lnTo>
                  <a:lnTo>
                    <a:pt x="90832" y="7972"/>
                  </a:lnTo>
                  <a:lnTo>
                    <a:pt x="91099" y="7972"/>
                  </a:lnTo>
                  <a:lnTo>
                    <a:pt x="91199" y="7639"/>
                  </a:lnTo>
                  <a:cubicBezTo>
                    <a:pt x="91199" y="7639"/>
                    <a:pt x="92100" y="7839"/>
                    <a:pt x="92767" y="8006"/>
                  </a:cubicBezTo>
                  <a:lnTo>
                    <a:pt x="98071" y="6672"/>
                  </a:lnTo>
                  <a:lnTo>
                    <a:pt x="93634" y="6505"/>
                  </a:lnTo>
                  <a:lnTo>
                    <a:pt x="91533" y="6004"/>
                  </a:lnTo>
                  <a:lnTo>
                    <a:pt x="91600" y="5671"/>
                  </a:lnTo>
                  <a:lnTo>
                    <a:pt x="87196" y="5504"/>
                  </a:lnTo>
                  <a:lnTo>
                    <a:pt x="84028" y="4703"/>
                  </a:lnTo>
                  <a:lnTo>
                    <a:pt x="80692" y="5537"/>
                  </a:lnTo>
                  <a:cubicBezTo>
                    <a:pt x="78390" y="4703"/>
                    <a:pt x="76022" y="3336"/>
                    <a:pt x="76022" y="3336"/>
                  </a:cubicBezTo>
                  <a:lnTo>
                    <a:pt x="73887" y="2835"/>
                  </a:lnTo>
                  <a:lnTo>
                    <a:pt x="71352" y="3302"/>
                  </a:lnTo>
                  <a:cubicBezTo>
                    <a:pt x="70284" y="2769"/>
                    <a:pt x="69551" y="2335"/>
                    <a:pt x="69551" y="2335"/>
                  </a:cubicBezTo>
                  <a:lnTo>
                    <a:pt x="67416" y="1835"/>
                  </a:lnTo>
                  <a:lnTo>
                    <a:pt x="63379" y="2602"/>
                  </a:lnTo>
                  <a:lnTo>
                    <a:pt x="60611" y="2502"/>
                  </a:lnTo>
                  <a:lnTo>
                    <a:pt x="60077" y="2368"/>
                  </a:lnTo>
                  <a:lnTo>
                    <a:pt x="59577" y="2469"/>
                  </a:lnTo>
                  <a:lnTo>
                    <a:pt x="58776" y="2435"/>
                  </a:lnTo>
                  <a:cubicBezTo>
                    <a:pt x="58242" y="2202"/>
                    <a:pt x="57742" y="1968"/>
                    <a:pt x="57442" y="1701"/>
                  </a:cubicBezTo>
                  <a:cubicBezTo>
                    <a:pt x="56941" y="1268"/>
                    <a:pt x="54840" y="1068"/>
                    <a:pt x="54840" y="1068"/>
                  </a:cubicBezTo>
                  <a:cubicBezTo>
                    <a:pt x="54840" y="1068"/>
                    <a:pt x="53773" y="1168"/>
                    <a:pt x="52505" y="1468"/>
                  </a:cubicBezTo>
                  <a:cubicBezTo>
                    <a:pt x="51871" y="1234"/>
                    <a:pt x="51337" y="967"/>
                    <a:pt x="51004" y="667"/>
                  </a:cubicBezTo>
                  <a:cubicBezTo>
                    <a:pt x="50504" y="234"/>
                    <a:pt x="48369" y="0"/>
                    <a:pt x="48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42">
            <a:extLst>
              <a:ext uri="{FF2B5EF4-FFF2-40B4-BE49-F238E27FC236}">
                <a16:creationId xmlns:a16="http://schemas.microsoft.com/office/drawing/2014/main" id="{A450B698-82D9-D1D9-DAB8-0C0F785B196A}"/>
              </a:ext>
            </a:extLst>
          </p:cNvPr>
          <p:cNvSpPr/>
          <p:nvPr/>
        </p:nvSpPr>
        <p:spPr>
          <a:xfrm>
            <a:off x="718253" y="566561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42">
            <a:extLst>
              <a:ext uri="{FF2B5EF4-FFF2-40B4-BE49-F238E27FC236}">
                <a16:creationId xmlns:a16="http://schemas.microsoft.com/office/drawing/2014/main" id="{53205F7D-58B7-1B39-4651-DCB91DCDEB70}"/>
              </a:ext>
            </a:extLst>
          </p:cNvPr>
          <p:cNvSpPr/>
          <p:nvPr/>
        </p:nvSpPr>
        <p:spPr>
          <a:xfrm>
            <a:off x="2873021" y="628578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2">
            <a:extLst>
              <a:ext uri="{FF2B5EF4-FFF2-40B4-BE49-F238E27FC236}">
                <a16:creationId xmlns:a16="http://schemas.microsoft.com/office/drawing/2014/main" id="{E5629A09-9640-B20F-D551-A8B723DD12A9}"/>
              </a:ext>
            </a:extLst>
          </p:cNvPr>
          <p:cNvSpPr/>
          <p:nvPr/>
        </p:nvSpPr>
        <p:spPr>
          <a:xfrm>
            <a:off x="5865745" y="8059"/>
            <a:ext cx="3113750" cy="1257425"/>
          </a:xfrm>
          <a:custGeom>
            <a:avLst/>
            <a:gdLst/>
            <a:ahLst/>
            <a:cxnLst/>
            <a:rect l="l" t="t" r="r" b="b"/>
            <a:pathLst>
              <a:path w="124550" h="50297" extrusionOk="0">
                <a:moveTo>
                  <a:pt x="124161" y="50297"/>
                </a:moveTo>
                <a:cubicBezTo>
                  <a:pt x="124161" y="44274"/>
                  <a:pt x="125718" y="37042"/>
                  <a:pt x="121920" y="32368"/>
                </a:cubicBezTo>
                <a:cubicBezTo>
                  <a:pt x="116649" y="25880"/>
                  <a:pt x="108127" y="22033"/>
                  <a:pt x="99957" y="20266"/>
                </a:cubicBezTo>
                <a:cubicBezTo>
                  <a:pt x="94039" y="18986"/>
                  <a:pt x="84257" y="19409"/>
                  <a:pt x="82476" y="25196"/>
                </a:cubicBezTo>
                <a:cubicBezTo>
                  <a:pt x="82078" y="26489"/>
                  <a:pt x="80945" y="28418"/>
                  <a:pt x="82027" y="29230"/>
                </a:cubicBezTo>
                <a:cubicBezTo>
                  <a:pt x="85518" y="31849"/>
                  <a:pt x="93804" y="25272"/>
                  <a:pt x="92337" y="21162"/>
                </a:cubicBezTo>
                <a:cubicBezTo>
                  <a:pt x="89558" y="13378"/>
                  <a:pt x="81219" y="8009"/>
                  <a:pt x="73511" y="5026"/>
                </a:cubicBezTo>
                <a:cubicBezTo>
                  <a:pt x="56927" y="-1393"/>
                  <a:pt x="37041" y="-1493"/>
                  <a:pt x="20171" y="4129"/>
                </a:cubicBezTo>
                <a:cubicBezTo>
                  <a:pt x="12874" y="6561"/>
                  <a:pt x="6881" y="11898"/>
                  <a:pt x="0" y="1533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3" name="Google Shape;913;p42">
            <a:extLst>
              <a:ext uri="{FF2B5EF4-FFF2-40B4-BE49-F238E27FC236}">
                <a16:creationId xmlns:a16="http://schemas.microsoft.com/office/drawing/2014/main" id="{55F27011-0D92-2C3B-C1DD-093074A0B5A0}"/>
              </a:ext>
            </a:extLst>
          </p:cNvPr>
          <p:cNvSpPr/>
          <p:nvPr/>
        </p:nvSpPr>
        <p:spPr>
          <a:xfrm>
            <a:off x="905897" y="4770397"/>
            <a:ext cx="469634" cy="373103"/>
          </a:xfrm>
          <a:custGeom>
            <a:avLst/>
            <a:gdLst/>
            <a:ahLst/>
            <a:cxnLst/>
            <a:rect l="l" t="t" r="r" b="b"/>
            <a:pathLst>
              <a:path w="59092" h="46946" extrusionOk="0">
                <a:moveTo>
                  <a:pt x="7097" y="34661"/>
                </a:moveTo>
                <a:cubicBezTo>
                  <a:pt x="506" y="28073"/>
                  <a:pt x="-1471" y="16226"/>
                  <a:pt x="1270" y="7319"/>
                </a:cubicBezTo>
                <a:cubicBezTo>
                  <a:pt x="3799" y="-900"/>
                  <a:pt x="20648" y="-2257"/>
                  <a:pt x="26819" y="3733"/>
                </a:cubicBezTo>
                <a:cubicBezTo>
                  <a:pt x="32115" y="8873"/>
                  <a:pt x="35362" y="16987"/>
                  <a:pt x="34887" y="24352"/>
                </a:cubicBezTo>
                <a:cubicBezTo>
                  <a:pt x="34697" y="27293"/>
                  <a:pt x="32585" y="29989"/>
                  <a:pt x="30405" y="31972"/>
                </a:cubicBezTo>
                <a:cubicBezTo>
                  <a:pt x="29362" y="32920"/>
                  <a:pt x="25822" y="35210"/>
                  <a:pt x="26819" y="34213"/>
                </a:cubicBezTo>
                <a:cubicBezTo>
                  <a:pt x="31554" y="29478"/>
                  <a:pt x="44477" y="28063"/>
                  <a:pt x="42507" y="21662"/>
                </a:cubicBezTo>
                <a:cubicBezTo>
                  <a:pt x="39922" y="13262"/>
                  <a:pt x="26195" y="13594"/>
                  <a:pt x="17406" y="13594"/>
                </a:cubicBezTo>
                <a:cubicBezTo>
                  <a:pt x="13992" y="13594"/>
                  <a:pt x="6725" y="14459"/>
                  <a:pt x="7993" y="17628"/>
                </a:cubicBezTo>
                <a:cubicBezTo>
                  <a:pt x="9137" y="20488"/>
                  <a:pt x="13451" y="20854"/>
                  <a:pt x="16510" y="21214"/>
                </a:cubicBezTo>
                <a:cubicBezTo>
                  <a:pt x="27174" y="22469"/>
                  <a:pt x="45286" y="20224"/>
                  <a:pt x="46541" y="9560"/>
                </a:cubicBezTo>
                <a:cubicBezTo>
                  <a:pt x="47764" y="-832"/>
                  <a:pt x="20430" y="5650"/>
                  <a:pt x="15613" y="14939"/>
                </a:cubicBezTo>
                <a:cubicBezTo>
                  <a:pt x="12845" y="20277"/>
                  <a:pt x="18240" y="28514"/>
                  <a:pt x="23681" y="31075"/>
                </a:cubicBezTo>
                <a:cubicBezTo>
                  <a:pt x="31864" y="34926"/>
                  <a:pt x="41622" y="35939"/>
                  <a:pt x="50576" y="34661"/>
                </a:cubicBezTo>
                <a:cubicBezTo>
                  <a:pt x="51568" y="34519"/>
                  <a:pt x="52925" y="34599"/>
                  <a:pt x="52369" y="33765"/>
                </a:cubicBezTo>
                <a:cubicBezTo>
                  <a:pt x="49693" y="29752"/>
                  <a:pt x="41745" y="34255"/>
                  <a:pt x="38473" y="37799"/>
                </a:cubicBezTo>
                <a:cubicBezTo>
                  <a:pt x="36297" y="40156"/>
                  <a:pt x="36558" y="44391"/>
                  <a:pt x="33991" y="46315"/>
                </a:cubicBezTo>
                <a:cubicBezTo>
                  <a:pt x="29919" y="49367"/>
                  <a:pt x="18739" y="40053"/>
                  <a:pt x="22337" y="36454"/>
                </a:cubicBezTo>
                <a:cubicBezTo>
                  <a:pt x="31051" y="27737"/>
                  <a:pt x="48068" y="37932"/>
                  <a:pt x="59092" y="324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4" name="Google Shape;914;p42">
            <a:extLst>
              <a:ext uri="{FF2B5EF4-FFF2-40B4-BE49-F238E27FC236}">
                <a16:creationId xmlns:a16="http://schemas.microsoft.com/office/drawing/2014/main" id="{D9A6ED8A-4906-1951-78FF-2272276A6319}"/>
              </a:ext>
            </a:extLst>
          </p:cNvPr>
          <p:cNvSpPr/>
          <p:nvPr/>
        </p:nvSpPr>
        <p:spPr>
          <a:xfrm>
            <a:off x="7840408" y="4386546"/>
            <a:ext cx="1669675" cy="944600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15362" name="Picture 2" descr="Osteoclasto">
            <a:extLst>
              <a:ext uri="{FF2B5EF4-FFF2-40B4-BE49-F238E27FC236}">
                <a16:creationId xmlns:a16="http://schemas.microsoft.com/office/drawing/2014/main" id="{3F444E24-4C9F-C2F4-F30A-9A480735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53" y="1171194"/>
            <a:ext cx="3131050" cy="23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77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>
          <a:extLst>
            <a:ext uri="{FF2B5EF4-FFF2-40B4-BE49-F238E27FC236}">
              <a16:creationId xmlns:a16="http://schemas.microsoft.com/office/drawing/2014/main" id="{B846D12A-874C-F55F-5DC2-AE89197EA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3">
            <a:extLst>
              <a:ext uri="{FF2B5EF4-FFF2-40B4-BE49-F238E27FC236}">
                <a16:creationId xmlns:a16="http://schemas.microsoft.com/office/drawing/2014/main" id="{C45BCA74-1F67-9536-4524-705C8DA2C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4625" y="71168"/>
            <a:ext cx="3714900" cy="5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1249" name="Google Shape;1249;p53">
            <a:extLst>
              <a:ext uri="{FF2B5EF4-FFF2-40B4-BE49-F238E27FC236}">
                <a16:creationId xmlns:a16="http://schemas.microsoft.com/office/drawing/2014/main" id="{9F6CF659-F39C-A777-BB5E-24443728FD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83212" y="1284531"/>
            <a:ext cx="6527286" cy="22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3600" dirty="0">
                <a:solidFill>
                  <a:schemeClr val="accent1">
                    <a:lumMod val="75000"/>
                  </a:schemeClr>
                </a:solidFill>
              </a:rPr>
              <a:t>Degradación</a:t>
            </a:r>
            <a:r>
              <a:rPr lang="es-EC" sz="36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s-MX" sz="3600" dirty="0">
                <a:solidFill>
                  <a:schemeClr val="accent1">
                    <a:lumMod val="75000"/>
                  </a:schemeClr>
                </a:solidFill>
              </a:rPr>
              <a:t> absorción y remodelación del hueso</a:t>
            </a:r>
            <a:r>
              <a:rPr lang="es-EC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-MX" sz="3600" dirty="0">
                <a:solidFill>
                  <a:schemeClr val="accent1">
                    <a:lumMod val="75000"/>
                  </a:schemeClr>
                </a:solidFill>
              </a:rPr>
              <a:t>Responsables de la reabsorción de la matriz ósea</a:t>
            </a:r>
            <a:endParaRPr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50" name="Google Shape;1250;p53">
            <a:extLst>
              <a:ext uri="{FF2B5EF4-FFF2-40B4-BE49-F238E27FC236}">
                <a16:creationId xmlns:a16="http://schemas.microsoft.com/office/drawing/2014/main" id="{9881A5DA-CD81-0FBD-B4D8-20FDA2DAD131}"/>
              </a:ext>
            </a:extLst>
          </p:cNvPr>
          <p:cNvSpPr/>
          <p:nvPr/>
        </p:nvSpPr>
        <p:spPr>
          <a:xfrm>
            <a:off x="7249900" y="448893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53">
            <a:extLst>
              <a:ext uri="{FF2B5EF4-FFF2-40B4-BE49-F238E27FC236}">
                <a16:creationId xmlns:a16="http://schemas.microsoft.com/office/drawing/2014/main" id="{6B9DB24F-17AB-DDBB-231D-70A9A03B8D0E}"/>
              </a:ext>
            </a:extLst>
          </p:cNvPr>
          <p:cNvSpPr/>
          <p:nvPr/>
        </p:nvSpPr>
        <p:spPr>
          <a:xfrm>
            <a:off x="687258" y="-27538"/>
            <a:ext cx="680592" cy="476431"/>
          </a:xfrm>
          <a:custGeom>
            <a:avLst/>
            <a:gdLst/>
            <a:ahLst/>
            <a:cxnLst/>
            <a:rect l="l" t="t" r="r" b="b"/>
            <a:pathLst>
              <a:path w="45177" h="31625" extrusionOk="0">
                <a:moveTo>
                  <a:pt x="13059" y="19840"/>
                </a:moveTo>
                <a:cubicBezTo>
                  <a:pt x="7826" y="18344"/>
                  <a:pt x="6919" y="7879"/>
                  <a:pt x="10435" y="3725"/>
                </a:cubicBezTo>
                <a:cubicBezTo>
                  <a:pt x="13000" y="694"/>
                  <a:pt x="18842" y="-1233"/>
                  <a:pt x="22053" y="1102"/>
                </a:cubicBezTo>
                <a:cubicBezTo>
                  <a:pt x="25224" y="3408"/>
                  <a:pt x="27869" y="8278"/>
                  <a:pt x="26550" y="11970"/>
                </a:cubicBezTo>
                <a:cubicBezTo>
                  <a:pt x="25591" y="14655"/>
                  <a:pt x="20412" y="17449"/>
                  <a:pt x="22428" y="19465"/>
                </a:cubicBezTo>
                <a:cubicBezTo>
                  <a:pt x="26235" y="23272"/>
                  <a:pt x="33158" y="20589"/>
                  <a:pt x="38542" y="20589"/>
                </a:cubicBezTo>
                <a:cubicBezTo>
                  <a:pt x="40680" y="20589"/>
                  <a:pt x="46425" y="19827"/>
                  <a:pt x="44913" y="21339"/>
                </a:cubicBezTo>
                <a:cubicBezTo>
                  <a:pt x="38876" y="27378"/>
                  <a:pt x="26938" y="28029"/>
                  <a:pt x="19430" y="23962"/>
                </a:cubicBezTo>
                <a:cubicBezTo>
                  <a:pt x="15699" y="21941"/>
                  <a:pt x="13689" y="17711"/>
                  <a:pt x="10810" y="14593"/>
                </a:cubicBezTo>
                <a:cubicBezTo>
                  <a:pt x="8832" y="12450"/>
                  <a:pt x="4253" y="11032"/>
                  <a:pt x="2191" y="13094"/>
                </a:cubicBezTo>
                <a:cubicBezTo>
                  <a:pt x="1358" y="13927"/>
                  <a:pt x="-701" y="15498"/>
                  <a:pt x="317" y="16092"/>
                </a:cubicBezTo>
                <a:cubicBezTo>
                  <a:pt x="9715" y="21573"/>
                  <a:pt x="23193" y="12720"/>
                  <a:pt x="32921" y="17591"/>
                </a:cubicBezTo>
                <a:cubicBezTo>
                  <a:pt x="34872" y="18568"/>
                  <a:pt x="28656" y="18521"/>
                  <a:pt x="26550" y="19090"/>
                </a:cubicBezTo>
                <a:cubicBezTo>
                  <a:pt x="19606" y="20967"/>
                  <a:pt x="12747" y="23368"/>
                  <a:pt x="6313" y="26585"/>
                </a:cubicBezTo>
                <a:cubicBezTo>
                  <a:pt x="4793" y="27345"/>
                  <a:pt x="706" y="28758"/>
                  <a:pt x="2191" y="29583"/>
                </a:cubicBezTo>
                <a:cubicBezTo>
                  <a:pt x="10629" y="34271"/>
                  <a:pt x="22865" y="30015"/>
                  <a:pt x="30672" y="24337"/>
                </a:cubicBezTo>
                <a:cubicBezTo>
                  <a:pt x="31461" y="23763"/>
                  <a:pt x="33158" y="23410"/>
                  <a:pt x="32921" y="22463"/>
                </a:cubicBezTo>
                <a:cubicBezTo>
                  <a:pt x="32495" y="20762"/>
                  <a:pt x="28914" y="20848"/>
                  <a:pt x="27674" y="22088"/>
                </a:cubicBezTo>
                <a:cubicBezTo>
                  <a:pt x="24180" y="25582"/>
                  <a:pt x="39703" y="22385"/>
                  <a:pt x="41915" y="1796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1253" name="Google Shape;1253;p53">
            <a:extLst>
              <a:ext uri="{FF2B5EF4-FFF2-40B4-BE49-F238E27FC236}">
                <a16:creationId xmlns:a16="http://schemas.microsoft.com/office/drawing/2014/main" id="{1607A6E5-0370-8EEF-9737-C377BA4E5756}"/>
              </a:ext>
            </a:extLst>
          </p:cNvPr>
          <p:cNvGrpSpPr/>
          <p:nvPr/>
        </p:nvGrpSpPr>
        <p:grpSpPr>
          <a:xfrm>
            <a:off x="1590500" y="4677900"/>
            <a:ext cx="802475" cy="465600"/>
            <a:chOff x="4352700" y="1578800"/>
            <a:chExt cx="802475" cy="465600"/>
          </a:xfrm>
        </p:grpSpPr>
        <p:sp>
          <p:nvSpPr>
            <p:cNvPr id="1254" name="Google Shape;1254;p53">
              <a:extLst>
                <a:ext uri="{FF2B5EF4-FFF2-40B4-BE49-F238E27FC236}">
                  <a16:creationId xmlns:a16="http://schemas.microsoft.com/office/drawing/2014/main" id="{3BA2976C-D19B-B810-A915-D4E37B85C96E}"/>
                </a:ext>
              </a:extLst>
            </p:cNvPr>
            <p:cNvSpPr/>
            <p:nvPr/>
          </p:nvSpPr>
          <p:spPr>
            <a:xfrm>
              <a:off x="4449475" y="1578800"/>
              <a:ext cx="128700" cy="154400"/>
            </a:xfrm>
            <a:custGeom>
              <a:avLst/>
              <a:gdLst/>
              <a:ahLst/>
              <a:cxnLst/>
              <a:rect l="l" t="t" r="r" b="b"/>
              <a:pathLst>
                <a:path w="5148" h="6176" extrusionOk="0">
                  <a:moveTo>
                    <a:pt x="3139" y="0"/>
                  </a:moveTo>
                  <a:lnTo>
                    <a:pt x="1" y="398"/>
                  </a:lnTo>
                  <a:cubicBezTo>
                    <a:pt x="1" y="398"/>
                    <a:pt x="84" y="5817"/>
                    <a:pt x="649" y="6131"/>
                  </a:cubicBezTo>
                  <a:cubicBezTo>
                    <a:pt x="702" y="6161"/>
                    <a:pt x="764" y="6175"/>
                    <a:pt x="834" y="6175"/>
                  </a:cubicBezTo>
                  <a:cubicBezTo>
                    <a:pt x="1490" y="6175"/>
                    <a:pt x="2863" y="4959"/>
                    <a:pt x="3997" y="4562"/>
                  </a:cubicBezTo>
                  <a:cubicBezTo>
                    <a:pt x="5148" y="4164"/>
                    <a:pt x="3139" y="0"/>
                    <a:pt x="3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3">
              <a:extLst>
                <a:ext uri="{FF2B5EF4-FFF2-40B4-BE49-F238E27FC236}">
                  <a16:creationId xmlns:a16="http://schemas.microsoft.com/office/drawing/2014/main" id="{8CF28BC9-FD2F-5422-7FA4-D0C24F7887A0}"/>
                </a:ext>
              </a:extLst>
            </p:cNvPr>
            <p:cNvSpPr/>
            <p:nvPr/>
          </p:nvSpPr>
          <p:spPr>
            <a:xfrm>
              <a:off x="4473025" y="1710125"/>
              <a:ext cx="170025" cy="160550"/>
            </a:xfrm>
            <a:custGeom>
              <a:avLst/>
              <a:gdLst/>
              <a:ahLst/>
              <a:cxnLst/>
              <a:rect l="l" t="t" r="r" b="b"/>
              <a:pathLst>
                <a:path w="6801" h="6422" extrusionOk="0">
                  <a:moveTo>
                    <a:pt x="3835" y="1"/>
                  </a:moveTo>
                  <a:cubicBezTo>
                    <a:pt x="3207" y="1"/>
                    <a:pt x="2605" y="190"/>
                    <a:pt x="2093" y="543"/>
                  </a:cubicBezTo>
                  <a:cubicBezTo>
                    <a:pt x="984" y="1254"/>
                    <a:pt x="0" y="1861"/>
                    <a:pt x="0" y="3472"/>
                  </a:cubicBezTo>
                  <a:cubicBezTo>
                    <a:pt x="0" y="5083"/>
                    <a:pt x="565" y="5753"/>
                    <a:pt x="1151" y="6025"/>
                  </a:cubicBezTo>
                  <a:cubicBezTo>
                    <a:pt x="1709" y="6275"/>
                    <a:pt x="2649" y="6421"/>
                    <a:pt x="3413" y="6421"/>
                  </a:cubicBezTo>
                  <a:cubicBezTo>
                    <a:pt x="3737" y="6421"/>
                    <a:pt x="4030" y="6395"/>
                    <a:pt x="4248" y="6339"/>
                  </a:cubicBezTo>
                  <a:cubicBezTo>
                    <a:pt x="5001" y="6130"/>
                    <a:pt x="6152" y="4770"/>
                    <a:pt x="6382" y="4498"/>
                  </a:cubicBezTo>
                  <a:cubicBezTo>
                    <a:pt x="6612" y="4247"/>
                    <a:pt x="6800" y="2238"/>
                    <a:pt x="6549" y="1673"/>
                  </a:cubicBezTo>
                  <a:cubicBezTo>
                    <a:pt x="6256" y="962"/>
                    <a:pt x="5106" y="229"/>
                    <a:pt x="4185" y="20"/>
                  </a:cubicBezTo>
                  <a:cubicBezTo>
                    <a:pt x="4068" y="7"/>
                    <a:pt x="3951" y="1"/>
                    <a:pt x="38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3">
              <a:extLst>
                <a:ext uri="{FF2B5EF4-FFF2-40B4-BE49-F238E27FC236}">
                  <a16:creationId xmlns:a16="http://schemas.microsoft.com/office/drawing/2014/main" id="{CD7E7BDC-EA66-BC2E-1919-2DB9F8E0301C}"/>
                </a:ext>
              </a:extLst>
            </p:cNvPr>
            <p:cNvSpPr/>
            <p:nvPr/>
          </p:nvSpPr>
          <p:spPr>
            <a:xfrm>
              <a:off x="4352700" y="1784375"/>
              <a:ext cx="279375" cy="205075"/>
            </a:xfrm>
            <a:custGeom>
              <a:avLst/>
              <a:gdLst/>
              <a:ahLst/>
              <a:cxnLst/>
              <a:rect l="l" t="t" r="r" b="b"/>
              <a:pathLst>
                <a:path w="11175" h="8203" extrusionOk="0">
                  <a:moveTo>
                    <a:pt x="4395" y="0"/>
                  </a:moveTo>
                  <a:lnTo>
                    <a:pt x="4395" y="0"/>
                  </a:lnTo>
                  <a:cubicBezTo>
                    <a:pt x="3642" y="879"/>
                    <a:pt x="2826" y="1695"/>
                    <a:pt x="1968" y="2469"/>
                  </a:cubicBezTo>
                  <a:cubicBezTo>
                    <a:pt x="336" y="3787"/>
                    <a:pt x="1" y="5671"/>
                    <a:pt x="1026" y="7177"/>
                  </a:cubicBezTo>
                  <a:cubicBezTo>
                    <a:pt x="1465" y="7817"/>
                    <a:pt x="2529" y="8202"/>
                    <a:pt x="3540" y="8202"/>
                  </a:cubicBezTo>
                  <a:cubicBezTo>
                    <a:pt x="4312" y="8202"/>
                    <a:pt x="5054" y="7978"/>
                    <a:pt x="5462" y="7470"/>
                  </a:cubicBezTo>
                  <a:cubicBezTo>
                    <a:pt x="6286" y="6436"/>
                    <a:pt x="7160" y="6001"/>
                    <a:pt x="7949" y="6001"/>
                  </a:cubicBezTo>
                  <a:cubicBezTo>
                    <a:pt x="8182" y="6001"/>
                    <a:pt x="8407" y="6038"/>
                    <a:pt x="8621" y="6110"/>
                  </a:cubicBezTo>
                  <a:cubicBezTo>
                    <a:pt x="8787" y="6161"/>
                    <a:pt x="9004" y="6180"/>
                    <a:pt x="9232" y="6180"/>
                  </a:cubicBezTo>
                  <a:cubicBezTo>
                    <a:pt x="9839" y="6180"/>
                    <a:pt x="10525" y="6047"/>
                    <a:pt x="10525" y="6047"/>
                  </a:cubicBezTo>
                  <a:cubicBezTo>
                    <a:pt x="10525" y="6047"/>
                    <a:pt x="10797" y="3306"/>
                    <a:pt x="11174" y="2260"/>
                  </a:cubicBezTo>
                  <a:lnTo>
                    <a:pt x="11174" y="2260"/>
                  </a:lnTo>
                  <a:cubicBezTo>
                    <a:pt x="11174" y="2260"/>
                    <a:pt x="9396" y="3958"/>
                    <a:pt x="8183" y="3958"/>
                  </a:cubicBezTo>
                  <a:cubicBezTo>
                    <a:pt x="8154" y="3958"/>
                    <a:pt x="8126" y="3957"/>
                    <a:pt x="8098" y="3955"/>
                  </a:cubicBezTo>
                  <a:cubicBezTo>
                    <a:pt x="6383" y="3850"/>
                    <a:pt x="4186" y="3746"/>
                    <a:pt x="43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3">
              <a:extLst>
                <a:ext uri="{FF2B5EF4-FFF2-40B4-BE49-F238E27FC236}">
                  <a16:creationId xmlns:a16="http://schemas.microsoft.com/office/drawing/2014/main" id="{633AD157-1166-DD75-8AE4-66DD18903E40}"/>
                </a:ext>
              </a:extLst>
            </p:cNvPr>
            <p:cNvSpPr/>
            <p:nvPr/>
          </p:nvSpPr>
          <p:spPr>
            <a:xfrm>
              <a:off x="4619475" y="1767625"/>
              <a:ext cx="91575" cy="191975"/>
            </a:xfrm>
            <a:custGeom>
              <a:avLst/>
              <a:gdLst/>
              <a:ahLst/>
              <a:cxnLst/>
              <a:rect l="l" t="t" r="r" b="b"/>
              <a:pathLst>
                <a:path w="3663" h="7679" extrusionOk="0">
                  <a:moveTo>
                    <a:pt x="1424" y="1"/>
                  </a:moveTo>
                  <a:cubicBezTo>
                    <a:pt x="1424" y="1"/>
                    <a:pt x="1" y="5483"/>
                    <a:pt x="503" y="6968"/>
                  </a:cubicBezTo>
                  <a:cubicBezTo>
                    <a:pt x="681" y="7488"/>
                    <a:pt x="1042" y="7679"/>
                    <a:pt x="1449" y="7679"/>
                  </a:cubicBezTo>
                  <a:cubicBezTo>
                    <a:pt x="2187" y="7679"/>
                    <a:pt x="3077" y="7052"/>
                    <a:pt x="3307" y="6633"/>
                  </a:cubicBezTo>
                  <a:cubicBezTo>
                    <a:pt x="3663" y="5985"/>
                    <a:pt x="1947" y="5587"/>
                    <a:pt x="2177" y="4060"/>
                  </a:cubicBezTo>
                  <a:cubicBezTo>
                    <a:pt x="2407" y="2532"/>
                    <a:pt x="3119" y="1444"/>
                    <a:pt x="2972" y="859"/>
                  </a:cubicBezTo>
                  <a:cubicBezTo>
                    <a:pt x="2826" y="294"/>
                    <a:pt x="1821" y="63"/>
                    <a:pt x="14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3">
              <a:extLst>
                <a:ext uri="{FF2B5EF4-FFF2-40B4-BE49-F238E27FC236}">
                  <a16:creationId xmlns:a16="http://schemas.microsoft.com/office/drawing/2014/main" id="{9F4D269D-88A7-FC42-888D-8A898245EBE5}"/>
                </a:ext>
              </a:extLst>
            </p:cNvPr>
            <p:cNvSpPr/>
            <p:nvPr/>
          </p:nvSpPr>
          <p:spPr>
            <a:xfrm>
              <a:off x="4674400" y="1804525"/>
              <a:ext cx="75350" cy="106625"/>
            </a:xfrm>
            <a:custGeom>
              <a:avLst/>
              <a:gdLst/>
              <a:ahLst/>
              <a:cxnLst/>
              <a:rect l="l" t="t" r="r" b="b"/>
              <a:pathLst>
                <a:path w="3014" h="4265" extrusionOk="0">
                  <a:moveTo>
                    <a:pt x="1418" y="0"/>
                  </a:moveTo>
                  <a:cubicBezTo>
                    <a:pt x="1299" y="0"/>
                    <a:pt x="1204" y="48"/>
                    <a:pt x="1152" y="157"/>
                  </a:cubicBezTo>
                  <a:cubicBezTo>
                    <a:pt x="1" y="2600"/>
                    <a:pt x="721" y="4264"/>
                    <a:pt x="1431" y="4264"/>
                  </a:cubicBezTo>
                  <a:cubicBezTo>
                    <a:pt x="1456" y="4264"/>
                    <a:pt x="1482" y="4262"/>
                    <a:pt x="1507" y="4258"/>
                  </a:cubicBezTo>
                  <a:cubicBezTo>
                    <a:pt x="2261" y="4132"/>
                    <a:pt x="3014" y="2249"/>
                    <a:pt x="2909" y="1454"/>
                  </a:cubicBezTo>
                  <a:cubicBezTo>
                    <a:pt x="2842" y="829"/>
                    <a:pt x="1916" y="0"/>
                    <a:pt x="14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3">
              <a:extLst>
                <a:ext uri="{FF2B5EF4-FFF2-40B4-BE49-F238E27FC236}">
                  <a16:creationId xmlns:a16="http://schemas.microsoft.com/office/drawing/2014/main" id="{9FADDA6A-75E8-7231-6DAE-B66FA5ABF0B1}"/>
                </a:ext>
              </a:extLst>
            </p:cNvPr>
            <p:cNvSpPr/>
            <p:nvPr/>
          </p:nvSpPr>
          <p:spPr>
            <a:xfrm>
              <a:off x="4723125" y="1857200"/>
              <a:ext cx="59075" cy="82075"/>
            </a:xfrm>
            <a:custGeom>
              <a:avLst/>
              <a:gdLst/>
              <a:ahLst/>
              <a:cxnLst/>
              <a:rect l="l" t="t" r="r" b="b"/>
              <a:pathLst>
                <a:path w="2363" h="3283" extrusionOk="0">
                  <a:moveTo>
                    <a:pt x="1636" y="1"/>
                  </a:moveTo>
                  <a:cubicBezTo>
                    <a:pt x="1393" y="1"/>
                    <a:pt x="749" y="1789"/>
                    <a:pt x="312" y="2465"/>
                  </a:cubicBezTo>
                  <a:cubicBezTo>
                    <a:pt x="1" y="2968"/>
                    <a:pt x="287" y="3283"/>
                    <a:pt x="615" y="3283"/>
                  </a:cubicBezTo>
                  <a:cubicBezTo>
                    <a:pt x="750" y="3283"/>
                    <a:pt x="892" y="3229"/>
                    <a:pt x="1002" y="3113"/>
                  </a:cubicBezTo>
                  <a:cubicBezTo>
                    <a:pt x="1358" y="2716"/>
                    <a:pt x="2362" y="707"/>
                    <a:pt x="1672" y="17"/>
                  </a:cubicBezTo>
                  <a:cubicBezTo>
                    <a:pt x="1661" y="6"/>
                    <a:pt x="1649" y="1"/>
                    <a:pt x="1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3">
              <a:extLst>
                <a:ext uri="{FF2B5EF4-FFF2-40B4-BE49-F238E27FC236}">
                  <a16:creationId xmlns:a16="http://schemas.microsoft.com/office/drawing/2014/main" id="{B48DD81D-0232-3354-C6D9-B86FB34FB2E4}"/>
                </a:ext>
              </a:extLst>
            </p:cNvPr>
            <p:cNvSpPr/>
            <p:nvPr/>
          </p:nvSpPr>
          <p:spPr>
            <a:xfrm>
              <a:off x="4663300" y="1937550"/>
              <a:ext cx="261700" cy="96800"/>
            </a:xfrm>
            <a:custGeom>
              <a:avLst/>
              <a:gdLst/>
              <a:ahLst/>
              <a:cxnLst/>
              <a:rect l="l" t="t" r="r" b="b"/>
              <a:pathLst>
                <a:path w="10468" h="3872" extrusionOk="0">
                  <a:moveTo>
                    <a:pt x="2009" y="0"/>
                  </a:moveTo>
                  <a:cubicBezTo>
                    <a:pt x="1552" y="0"/>
                    <a:pt x="668" y="934"/>
                    <a:pt x="340" y="1280"/>
                  </a:cubicBezTo>
                  <a:cubicBezTo>
                    <a:pt x="0" y="1640"/>
                    <a:pt x="1305" y="2689"/>
                    <a:pt x="2408" y="2689"/>
                  </a:cubicBezTo>
                  <a:cubicBezTo>
                    <a:pt x="2458" y="2689"/>
                    <a:pt x="2509" y="2687"/>
                    <a:pt x="2558" y="2682"/>
                  </a:cubicBezTo>
                  <a:cubicBezTo>
                    <a:pt x="3199" y="2624"/>
                    <a:pt x="3839" y="2436"/>
                    <a:pt x="4559" y="2436"/>
                  </a:cubicBezTo>
                  <a:cubicBezTo>
                    <a:pt x="5133" y="2436"/>
                    <a:pt x="5757" y="2555"/>
                    <a:pt x="6471" y="2954"/>
                  </a:cubicBezTo>
                  <a:cubicBezTo>
                    <a:pt x="7511" y="3556"/>
                    <a:pt x="8811" y="3872"/>
                    <a:pt x="9615" y="3872"/>
                  </a:cubicBezTo>
                  <a:cubicBezTo>
                    <a:pt x="10040" y="3872"/>
                    <a:pt x="10326" y="3784"/>
                    <a:pt x="10363" y="3603"/>
                  </a:cubicBezTo>
                  <a:cubicBezTo>
                    <a:pt x="10467" y="3080"/>
                    <a:pt x="10216" y="2285"/>
                    <a:pt x="8919" y="2264"/>
                  </a:cubicBezTo>
                  <a:cubicBezTo>
                    <a:pt x="7622" y="2243"/>
                    <a:pt x="6868" y="883"/>
                    <a:pt x="6052" y="883"/>
                  </a:cubicBezTo>
                  <a:cubicBezTo>
                    <a:pt x="5836" y="883"/>
                    <a:pt x="5521" y="897"/>
                    <a:pt x="5158" y="897"/>
                  </a:cubicBezTo>
                  <a:cubicBezTo>
                    <a:pt x="4190" y="897"/>
                    <a:pt x="2882" y="797"/>
                    <a:pt x="2182" y="67"/>
                  </a:cubicBezTo>
                  <a:cubicBezTo>
                    <a:pt x="2136" y="21"/>
                    <a:pt x="2077" y="0"/>
                    <a:pt x="20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3">
              <a:extLst>
                <a:ext uri="{FF2B5EF4-FFF2-40B4-BE49-F238E27FC236}">
                  <a16:creationId xmlns:a16="http://schemas.microsoft.com/office/drawing/2014/main" id="{59944C05-105C-906D-110E-19552E8C66FD}"/>
                </a:ext>
              </a:extLst>
            </p:cNvPr>
            <p:cNvSpPr/>
            <p:nvPr/>
          </p:nvSpPr>
          <p:spPr>
            <a:xfrm>
              <a:off x="4930200" y="2004600"/>
              <a:ext cx="114050" cy="29825"/>
            </a:xfrm>
            <a:custGeom>
              <a:avLst/>
              <a:gdLst/>
              <a:ahLst/>
              <a:cxnLst/>
              <a:rect l="l" t="t" r="r" b="b"/>
              <a:pathLst>
                <a:path w="4562" h="1193" extrusionOk="0">
                  <a:moveTo>
                    <a:pt x="461" y="0"/>
                  </a:moveTo>
                  <a:cubicBezTo>
                    <a:pt x="1" y="0"/>
                    <a:pt x="293" y="753"/>
                    <a:pt x="105" y="1193"/>
                  </a:cubicBezTo>
                  <a:lnTo>
                    <a:pt x="3767" y="1193"/>
                  </a:lnTo>
                  <a:cubicBezTo>
                    <a:pt x="4562" y="1193"/>
                    <a:pt x="4164" y="0"/>
                    <a:pt x="3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3">
              <a:extLst>
                <a:ext uri="{FF2B5EF4-FFF2-40B4-BE49-F238E27FC236}">
                  <a16:creationId xmlns:a16="http://schemas.microsoft.com/office/drawing/2014/main" id="{AB7E6FAF-A303-7F5A-77A4-DFE5EDCE1448}"/>
                </a:ext>
              </a:extLst>
            </p:cNvPr>
            <p:cNvSpPr/>
            <p:nvPr/>
          </p:nvSpPr>
          <p:spPr>
            <a:xfrm>
              <a:off x="5042675" y="2008125"/>
              <a:ext cx="89500" cy="36275"/>
            </a:xfrm>
            <a:custGeom>
              <a:avLst/>
              <a:gdLst/>
              <a:ahLst/>
              <a:cxnLst/>
              <a:rect l="l" t="t" r="r" b="b"/>
              <a:pathLst>
                <a:path w="3580" h="1451" extrusionOk="0">
                  <a:moveTo>
                    <a:pt x="1731" y="1"/>
                  </a:moveTo>
                  <a:cubicBezTo>
                    <a:pt x="974" y="1"/>
                    <a:pt x="63" y="131"/>
                    <a:pt x="63" y="131"/>
                  </a:cubicBezTo>
                  <a:cubicBezTo>
                    <a:pt x="0" y="445"/>
                    <a:pt x="0" y="759"/>
                    <a:pt x="63" y="1052"/>
                  </a:cubicBezTo>
                  <a:cubicBezTo>
                    <a:pt x="82" y="1136"/>
                    <a:pt x="159" y="1169"/>
                    <a:pt x="273" y="1169"/>
                  </a:cubicBezTo>
                  <a:cubicBezTo>
                    <a:pt x="752" y="1169"/>
                    <a:pt x="1891" y="581"/>
                    <a:pt x="2254" y="581"/>
                  </a:cubicBezTo>
                  <a:cubicBezTo>
                    <a:pt x="2282" y="581"/>
                    <a:pt x="2305" y="584"/>
                    <a:pt x="2323" y="591"/>
                  </a:cubicBezTo>
                  <a:cubicBezTo>
                    <a:pt x="2616" y="717"/>
                    <a:pt x="3118" y="1386"/>
                    <a:pt x="3369" y="1449"/>
                  </a:cubicBezTo>
                  <a:cubicBezTo>
                    <a:pt x="3373" y="1450"/>
                    <a:pt x="3377" y="1450"/>
                    <a:pt x="3381" y="1450"/>
                  </a:cubicBezTo>
                  <a:cubicBezTo>
                    <a:pt x="3580" y="1450"/>
                    <a:pt x="3088" y="418"/>
                    <a:pt x="2616" y="131"/>
                  </a:cubicBezTo>
                  <a:cubicBezTo>
                    <a:pt x="2448" y="33"/>
                    <a:pt x="2109" y="1"/>
                    <a:pt x="173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3">
              <a:extLst>
                <a:ext uri="{FF2B5EF4-FFF2-40B4-BE49-F238E27FC236}">
                  <a16:creationId xmlns:a16="http://schemas.microsoft.com/office/drawing/2014/main" id="{83D7B4CD-515B-EEBB-8087-6A549C5757C8}"/>
                </a:ext>
              </a:extLst>
            </p:cNvPr>
            <p:cNvSpPr/>
            <p:nvPr/>
          </p:nvSpPr>
          <p:spPr>
            <a:xfrm>
              <a:off x="4771175" y="1903700"/>
              <a:ext cx="174750" cy="82100"/>
            </a:xfrm>
            <a:custGeom>
              <a:avLst/>
              <a:gdLst/>
              <a:ahLst/>
              <a:cxnLst/>
              <a:rect l="l" t="t" r="r" b="b"/>
              <a:pathLst>
                <a:path w="6990" h="3284" extrusionOk="0">
                  <a:moveTo>
                    <a:pt x="1578" y="0"/>
                  </a:moveTo>
                  <a:cubicBezTo>
                    <a:pt x="1055" y="0"/>
                    <a:pt x="568" y="100"/>
                    <a:pt x="398" y="291"/>
                  </a:cubicBezTo>
                  <a:cubicBezTo>
                    <a:pt x="168" y="605"/>
                    <a:pt x="22" y="960"/>
                    <a:pt x="1" y="1358"/>
                  </a:cubicBezTo>
                  <a:cubicBezTo>
                    <a:pt x="7" y="1359"/>
                    <a:pt x="15" y="1359"/>
                    <a:pt x="25" y="1359"/>
                  </a:cubicBezTo>
                  <a:cubicBezTo>
                    <a:pt x="202" y="1359"/>
                    <a:pt x="945" y="1250"/>
                    <a:pt x="1550" y="1250"/>
                  </a:cubicBezTo>
                  <a:cubicBezTo>
                    <a:pt x="1919" y="1250"/>
                    <a:pt x="2237" y="1290"/>
                    <a:pt x="2344" y="1421"/>
                  </a:cubicBezTo>
                  <a:cubicBezTo>
                    <a:pt x="2635" y="1774"/>
                    <a:pt x="4330" y="3283"/>
                    <a:pt x="5091" y="3283"/>
                  </a:cubicBezTo>
                  <a:cubicBezTo>
                    <a:pt x="5096" y="3283"/>
                    <a:pt x="5101" y="3283"/>
                    <a:pt x="5106" y="3283"/>
                  </a:cubicBezTo>
                  <a:cubicBezTo>
                    <a:pt x="5859" y="3283"/>
                    <a:pt x="6989" y="2362"/>
                    <a:pt x="6069" y="1902"/>
                  </a:cubicBezTo>
                  <a:cubicBezTo>
                    <a:pt x="5148" y="1442"/>
                    <a:pt x="3600" y="709"/>
                    <a:pt x="2951" y="291"/>
                  </a:cubicBezTo>
                  <a:cubicBezTo>
                    <a:pt x="2631" y="95"/>
                    <a:pt x="2087" y="0"/>
                    <a:pt x="157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3">
              <a:extLst>
                <a:ext uri="{FF2B5EF4-FFF2-40B4-BE49-F238E27FC236}">
                  <a16:creationId xmlns:a16="http://schemas.microsoft.com/office/drawing/2014/main" id="{CE0983A1-1009-CA17-2832-D05940414F3F}"/>
                </a:ext>
              </a:extLst>
            </p:cNvPr>
            <p:cNvSpPr/>
            <p:nvPr/>
          </p:nvSpPr>
          <p:spPr>
            <a:xfrm>
              <a:off x="4943475" y="1959200"/>
              <a:ext cx="97350" cy="39725"/>
            </a:xfrm>
            <a:custGeom>
              <a:avLst/>
              <a:gdLst/>
              <a:ahLst/>
              <a:cxnLst/>
              <a:rect l="l" t="t" r="r" b="b"/>
              <a:pathLst>
                <a:path w="3894" h="1589" extrusionOk="0">
                  <a:moveTo>
                    <a:pt x="1853" y="1"/>
                  </a:moveTo>
                  <a:cubicBezTo>
                    <a:pt x="984" y="1"/>
                    <a:pt x="51" y="152"/>
                    <a:pt x="14" y="1084"/>
                  </a:cubicBezTo>
                  <a:cubicBezTo>
                    <a:pt x="1" y="1420"/>
                    <a:pt x="1319" y="1589"/>
                    <a:pt x="2379" y="1589"/>
                  </a:cubicBezTo>
                  <a:cubicBezTo>
                    <a:pt x="3032" y="1589"/>
                    <a:pt x="3587" y="1525"/>
                    <a:pt x="3675" y="1398"/>
                  </a:cubicBezTo>
                  <a:cubicBezTo>
                    <a:pt x="3894" y="1080"/>
                    <a:pt x="3829" y="7"/>
                    <a:pt x="3303" y="7"/>
                  </a:cubicBezTo>
                  <a:cubicBezTo>
                    <a:pt x="3275" y="7"/>
                    <a:pt x="3245" y="10"/>
                    <a:pt x="3215" y="17"/>
                  </a:cubicBezTo>
                  <a:cubicBezTo>
                    <a:pt x="3149" y="30"/>
                    <a:pt x="3059" y="35"/>
                    <a:pt x="2953" y="35"/>
                  </a:cubicBezTo>
                  <a:cubicBezTo>
                    <a:pt x="2671" y="35"/>
                    <a:pt x="2269" y="1"/>
                    <a:pt x="1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3">
              <a:extLst>
                <a:ext uri="{FF2B5EF4-FFF2-40B4-BE49-F238E27FC236}">
                  <a16:creationId xmlns:a16="http://schemas.microsoft.com/office/drawing/2014/main" id="{FE8A3107-6AFC-C0BC-C08A-00895AC8B730}"/>
                </a:ext>
              </a:extLst>
            </p:cNvPr>
            <p:cNvSpPr/>
            <p:nvPr/>
          </p:nvSpPr>
          <p:spPr>
            <a:xfrm>
              <a:off x="5049950" y="1959075"/>
              <a:ext cx="94750" cy="45550"/>
            </a:xfrm>
            <a:custGeom>
              <a:avLst/>
              <a:gdLst/>
              <a:ahLst/>
              <a:cxnLst/>
              <a:rect l="l" t="t" r="r" b="b"/>
              <a:pathLst>
                <a:path w="3790" h="1822" extrusionOk="0">
                  <a:moveTo>
                    <a:pt x="23" y="1"/>
                  </a:moveTo>
                  <a:cubicBezTo>
                    <a:pt x="23" y="1"/>
                    <a:pt x="274" y="1089"/>
                    <a:pt x="23" y="1591"/>
                  </a:cubicBezTo>
                  <a:cubicBezTo>
                    <a:pt x="0" y="1633"/>
                    <a:pt x="37" y="1650"/>
                    <a:pt x="117" y="1650"/>
                  </a:cubicBezTo>
                  <a:cubicBezTo>
                    <a:pt x="464" y="1650"/>
                    <a:pt x="1627" y="1326"/>
                    <a:pt x="2269" y="1326"/>
                  </a:cubicBezTo>
                  <a:cubicBezTo>
                    <a:pt x="2435" y="1326"/>
                    <a:pt x="2566" y="1348"/>
                    <a:pt x="2638" y="1403"/>
                  </a:cubicBezTo>
                  <a:cubicBezTo>
                    <a:pt x="2994" y="1612"/>
                    <a:pt x="3371" y="1758"/>
                    <a:pt x="3789" y="1821"/>
                  </a:cubicBezTo>
                  <a:cubicBezTo>
                    <a:pt x="3789" y="1821"/>
                    <a:pt x="3287" y="670"/>
                    <a:pt x="2576" y="419"/>
                  </a:cubicBezTo>
                  <a:cubicBezTo>
                    <a:pt x="1885" y="147"/>
                    <a:pt x="23" y="1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3">
              <a:extLst>
                <a:ext uri="{FF2B5EF4-FFF2-40B4-BE49-F238E27FC236}">
                  <a16:creationId xmlns:a16="http://schemas.microsoft.com/office/drawing/2014/main" id="{F8D48611-53DA-0228-6B33-5E70E43B1752}"/>
                </a:ext>
              </a:extLst>
            </p:cNvPr>
            <p:cNvSpPr/>
            <p:nvPr/>
          </p:nvSpPr>
          <p:spPr>
            <a:xfrm>
              <a:off x="4739875" y="1811550"/>
              <a:ext cx="208650" cy="127950"/>
            </a:xfrm>
            <a:custGeom>
              <a:avLst/>
              <a:gdLst/>
              <a:ahLst/>
              <a:cxnLst/>
              <a:rect l="l" t="t" r="r" b="b"/>
              <a:pathLst>
                <a:path w="8346" h="5118" extrusionOk="0">
                  <a:moveTo>
                    <a:pt x="300" y="1"/>
                  </a:moveTo>
                  <a:cubicBezTo>
                    <a:pt x="0" y="1"/>
                    <a:pt x="984" y="843"/>
                    <a:pt x="1253" y="1236"/>
                  </a:cubicBezTo>
                  <a:cubicBezTo>
                    <a:pt x="1504" y="1633"/>
                    <a:pt x="1608" y="2282"/>
                    <a:pt x="1901" y="2742"/>
                  </a:cubicBezTo>
                  <a:cubicBezTo>
                    <a:pt x="2194" y="3182"/>
                    <a:pt x="3617" y="2784"/>
                    <a:pt x="4454" y="3684"/>
                  </a:cubicBezTo>
                  <a:cubicBezTo>
                    <a:pt x="5249" y="4518"/>
                    <a:pt x="7159" y="5118"/>
                    <a:pt x="7634" y="5118"/>
                  </a:cubicBezTo>
                  <a:cubicBezTo>
                    <a:pt x="7671" y="5118"/>
                    <a:pt x="7700" y="5114"/>
                    <a:pt x="7718" y="5107"/>
                  </a:cubicBezTo>
                  <a:cubicBezTo>
                    <a:pt x="7969" y="5002"/>
                    <a:pt x="8346" y="3935"/>
                    <a:pt x="7342" y="3684"/>
                  </a:cubicBezTo>
                  <a:cubicBezTo>
                    <a:pt x="6316" y="3454"/>
                    <a:pt x="4161" y="2324"/>
                    <a:pt x="3408" y="1863"/>
                  </a:cubicBezTo>
                  <a:cubicBezTo>
                    <a:pt x="2655" y="1382"/>
                    <a:pt x="1274" y="106"/>
                    <a:pt x="311" y="1"/>
                  </a:cubicBezTo>
                  <a:cubicBezTo>
                    <a:pt x="307" y="1"/>
                    <a:pt x="303" y="1"/>
                    <a:pt x="3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3">
              <a:extLst>
                <a:ext uri="{FF2B5EF4-FFF2-40B4-BE49-F238E27FC236}">
                  <a16:creationId xmlns:a16="http://schemas.microsoft.com/office/drawing/2014/main" id="{ABDF1179-942B-FDDB-51F2-05EA32478A3F}"/>
                </a:ext>
              </a:extLst>
            </p:cNvPr>
            <p:cNvSpPr/>
            <p:nvPr/>
          </p:nvSpPr>
          <p:spPr>
            <a:xfrm>
              <a:off x="4950075" y="1917750"/>
              <a:ext cx="114050" cy="29850"/>
            </a:xfrm>
            <a:custGeom>
              <a:avLst/>
              <a:gdLst/>
              <a:ahLst/>
              <a:cxnLst/>
              <a:rect l="l" t="t" r="r" b="b"/>
              <a:pathLst>
                <a:path w="4562" h="1194" extrusionOk="0">
                  <a:moveTo>
                    <a:pt x="440" y="1"/>
                  </a:moveTo>
                  <a:cubicBezTo>
                    <a:pt x="1" y="1"/>
                    <a:pt x="294" y="754"/>
                    <a:pt x="84" y="1193"/>
                  </a:cubicBezTo>
                  <a:lnTo>
                    <a:pt x="3746" y="1193"/>
                  </a:lnTo>
                  <a:cubicBezTo>
                    <a:pt x="4562" y="1193"/>
                    <a:pt x="4164" y="1"/>
                    <a:pt x="37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3">
              <a:extLst>
                <a:ext uri="{FF2B5EF4-FFF2-40B4-BE49-F238E27FC236}">
                  <a16:creationId xmlns:a16="http://schemas.microsoft.com/office/drawing/2014/main" id="{9C1AB4B7-BC6E-C067-3378-64B09B0A3774}"/>
                </a:ext>
              </a:extLst>
            </p:cNvPr>
            <p:cNvSpPr/>
            <p:nvPr/>
          </p:nvSpPr>
          <p:spPr>
            <a:xfrm>
              <a:off x="5062550" y="1921300"/>
              <a:ext cx="92625" cy="36275"/>
            </a:xfrm>
            <a:custGeom>
              <a:avLst/>
              <a:gdLst/>
              <a:ahLst/>
              <a:cxnLst/>
              <a:rect l="l" t="t" r="r" b="b"/>
              <a:pathLst>
                <a:path w="3705" h="1451" extrusionOk="0">
                  <a:moveTo>
                    <a:pt x="1762" y="1"/>
                  </a:moveTo>
                  <a:cubicBezTo>
                    <a:pt x="981" y="1"/>
                    <a:pt x="42" y="131"/>
                    <a:pt x="42" y="131"/>
                  </a:cubicBezTo>
                  <a:cubicBezTo>
                    <a:pt x="0" y="445"/>
                    <a:pt x="0" y="758"/>
                    <a:pt x="42" y="1051"/>
                  </a:cubicBezTo>
                  <a:cubicBezTo>
                    <a:pt x="61" y="1135"/>
                    <a:pt x="141" y="1169"/>
                    <a:pt x="260" y="1169"/>
                  </a:cubicBezTo>
                  <a:cubicBezTo>
                    <a:pt x="758" y="1169"/>
                    <a:pt x="1946" y="581"/>
                    <a:pt x="2316" y="581"/>
                  </a:cubicBezTo>
                  <a:cubicBezTo>
                    <a:pt x="2344" y="581"/>
                    <a:pt x="2367" y="584"/>
                    <a:pt x="2385" y="591"/>
                  </a:cubicBezTo>
                  <a:cubicBezTo>
                    <a:pt x="2699" y="717"/>
                    <a:pt x="3201" y="1386"/>
                    <a:pt x="3474" y="1449"/>
                  </a:cubicBezTo>
                  <a:cubicBezTo>
                    <a:pt x="3478" y="1450"/>
                    <a:pt x="3483" y="1450"/>
                    <a:pt x="3487" y="1450"/>
                  </a:cubicBezTo>
                  <a:cubicBezTo>
                    <a:pt x="3705" y="1450"/>
                    <a:pt x="3191" y="418"/>
                    <a:pt x="2678" y="131"/>
                  </a:cubicBezTo>
                  <a:cubicBezTo>
                    <a:pt x="2504" y="33"/>
                    <a:pt x="2153" y="1"/>
                    <a:pt x="176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53">
            <a:extLst>
              <a:ext uri="{FF2B5EF4-FFF2-40B4-BE49-F238E27FC236}">
                <a16:creationId xmlns:a16="http://schemas.microsoft.com/office/drawing/2014/main" id="{7E7FD57B-E011-0F4B-E848-B4218820B2AF}"/>
              </a:ext>
            </a:extLst>
          </p:cNvPr>
          <p:cNvSpPr/>
          <p:nvPr/>
        </p:nvSpPr>
        <p:spPr>
          <a:xfrm>
            <a:off x="7910498" y="71168"/>
            <a:ext cx="1161650" cy="755450"/>
          </a:xfrm>
          <a:custGeom>
            <a:avLst/>
            <a:gdLst/>
            <a:ahLst/>
            <a:cxnLst/>
            <a:rect l="l" t="t" r="r" b="b"/>
            <a:pathLst>
              <a:path w="46466" h="30218" extrusionOk="0">
                <a:moveTo>
                  <a:pt x="0" y="7358"/>
                </a:moveTo>
                <a:cubicBezTo>
                  <a:pt x="0" y="5106"/>
                  <a:pt x="97" y="1649"/>
                  <a:pt x="2249" y="987"/>
                </a:cubicBezTo>
                <a:cubicBezTo>
                  <a:pt x="8294" y="-873"/>
                  <a:pt x="16047" y="33"/>
                  <a:pt x="20986" y="3985"/>
                </a:cubicBezTo>
                <a:cubicBezTo>
                  <a:pt x="24567" y="6850"/>
                  <a:pt x="16992" y="19646"/>
                  <a:pt x="14241" y="15977"/>
                </a:cubicBezTo>
                <a:cubicBezTo>
                  <a:pt x="12095" y="13115"/>
                  <a:pt x="20409" y="11599"/>
                  <a:pt x="23984" y="11480"/>
                </a:cubicBezTo>
                <a:cubicBezTo>
                  <a:pt x="33545" y="11161"/>
                  <a:pt x="49998" y="21662"/>
                  <a:pt x="45720" y="3021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0" name="Google Shape;1270;p53">
            <a:extLst>
              <a:ext uri="{FF2B5EF4-FFF2-40B4-BE49-F238E27FC236}">
                <a16:creationId xmlns:a16="http://schemas.microsoft.com/office/drawing/2014/main" id="{B665261B-FCEE-0D7D-265C-843C09F777C9}"/>
              </a:ext>
            </a:extLst>
          </p:cNvPr>
          <p:cNvSpPr/>
          <p:nvPr/>
        </p:nvSpPr>
        <p:spPr>
          <a:xfrm>
            <a:off x="946250" y="4356525"/>
            <a:ext cx="421600" cy="449700"/>
          </a:xfrm>
          <a:custGeom>
            <a:avLst/>
            <a:gdLst/>
            <a:ahLst/>
            <a:cxnLst/>
            <a:rect l="l" t="t" r="r" b="b"/>
            <a:pathLst>
              <a:path w="16864" h="17988" extrusionOk="0">
                <a:moveTo>
                  <a:pt x="0" y="17988"/>
                </a:moveTo>
                <a:cubicBezTo>
                  <a:pt x="8219" y="17988"/>
                  <a:pt x="13188" y="7351"/>
                  <a:pt x="1686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1271" name="Google Shape;1271;p53">
            <a:extLst>
              <a:ext uri="{FF2B5EF4-FFF2-40B4-BE49-F238E27FC236}">
                <a16:creationId xmlns:a16="http://schemas.microsoft.com/office/drawing/2014/main" id="{7ECAC95D-D73B-0D12-33F4-83B7BAD76C8A}"/>
              </a:ext>
            </a:extLst>
          </p:cNvPr>
          <p:cNvSpPr/>
          <p:nvPr/>
        </p:nvSpPr>
        <p:spPr>
          <a:xfrm>
            <a:off x="3531117" y="625140"/>
            <a:ext cx="969950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2573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nfermero Iván | Células Óseas.🦠🦴👨🏻‍🔧 . . #huesos #hueso #celulas  #osteoblastos #enfermeria #nurses #enfermera #enfermero #enfermeroivan  #enfermeria… | Instagram">
            <a:extLst>
              <a:ext uri="{FF2B5EF4-FFF2-40B4-BE49-F238E27FC236}">
                <a16:creationId xmlns:a16="http://schemas.microsoft.com/office/drawing/2014/main" id="{8851826E-7920-F648-BD56-BD256684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66" y="0"/>
            <a:ext cx="4830764" cy="48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94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>
          <a:extLst>
            <a:ext uri="{FF2B5EF4-FFF2-40B4-BE49-F238E27FC236}">
              <a16:creationId xmlns:a16="http://schemas.microsoft.com/office/drawing/2014/main" id="{0D999880-8E2D-9376-C699-14AA498A9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37">
            <a:extLst>
              <a:ext uri="{FF2B5EF4-FFF2-40B4-BE49-F238E27FC236}">
                <a16:creationId xmlns:a16="http://schemas.microsoft.com/office/drawing/2014/main" id="{94EB53E2-8567-4460-4B4F-F0D1A1092809}"/>
              </a:ext>
            </a:extLst>
          </p:cNvPr>
          <p:cNvGrpSpPr/>
          <p:nvPr/>
        </p:nvGrpSpPr>
        <p:grpSpPr>
          <a:xfrm rot="-5400000">
            <a:off x="2934830" y="-1555266"/>
            <a:ext cx="2810344" cy="6226986"/>
            <a:chOff x="5442764" y="580171"/>
            <a:chExt cx="1841191" cy="4214116"/>
          </a:xfrm>
        </p:grpSpPr>
        <p:sp>
          <p:nvSpPr>
            <p:cNvPr id="788" name="Google Shape;788;p37">
              <a:extLst>
                <a:ext uri="{FF2B5EF4-FFF2-40B4-BE49-F238E27FC236}">
                  <a16:creationId xmlns:a16="http://schemas.microsoft.com/office/drawing/2014/main" id="{A5C9E088-2804-AB9E-E95C-EDB43F5465C4}"/>
                </a:ext>
              </a:extLst>
            </p:cNvPr>
            <p:cNvSpPr/>
            <p:nvPr/>
          </p:nvSpPr>
          <p:spPr>
            <a:xfrm rot="5400000">
              <a:off x="4279354" y="1743581"/>
              <a:ext cx="4168011" cy="1841191"/>
            </a:xfrm>
            <a:custGeom>
              <a:avLst/>
              <a:gdLst/>
              <a:ahLst/>
              <a:cxnLst/>
              <a:rect l="l" t="t" r="r" b="b"/>
              <a:pathLst>
                <a:path w="107078" h="47301" extrusionOk="0">
                  <a:moveTo>
                    <a:pt x="1" y="0"/>
                  </a:moveTo>
                  <a:lnTo>
                    <a:pt x="1" y="31023"/>
                  </a:lnTo>
                  <a:lnTo>
                    <a:pt x="2636" y="35459"/>
                  </a:lnTo>
                  <a:cubicBezTo>
                    <a:pt x="2636" y="35459"/>
                    <a:pt x="2432" y="34847"/>
                    <a:pt x="3299" y="34847"/>
                  </a:cubicBezTo>
                  <a:cubicBezTo>
                    <a:pt x="3877" y="34847"/>
                    <a:pt x="4931" y="35119"/>
                    <a:pt x="6839" y="36026"/>
                  </a:cubicBezTo>
                  <a:cubicBezTo>
                    <a:pt x="11542" y="38294"/>
                    <a:pt x="15745" y="40563"/>
                    <a:pt x="15745" y="40563"/>
                  </a:cubicBezTo>
                  <a:lnTo>
                    <a:pt x="23551" y="41096"/>
                  </a:lnTo>
                  <a:cubicBezTo>
                    <a:pt x="23495" y="41052"/>
                    <a:pt x="23488" y="41037"/>
                    <a:pt x="23503" y="41037"/>
                  </a:cubicBezTo>
                  <a:cubicBezTo>
                    <a:pt x="23533" y="41037"/>
                    <a:pt x="23651" y="41096"/>
                    <a:pt x="23651" y="41096"/>
                  </a:cubicBezTo>
                  <a:lnTo>
                    <a:pt x="23551" y="41096"/>
                  </a:lnTo>
                  <a:cubicBezTo>
                    <a:pt x="23718" y="41230"/>
                    <a:pt x="24385" y="41630"/>
                    <a:pt x="26253" y="42798"/>
                  </a:cubicBezTo>
                  <a:lnTo>
                    <a:pt x="29922" y="45066"/>
                  </a:lnTo>
                  <a:lnTo>
                    <a:pt x="36227" y="45066"/>
                  </a:lnTo>
                  <a:lnTo>
                    <a:pt x="40430" y="46167"/>
                  </a:lnTo>
                  <a:lnTo>
                    <a:pt x="43499" y="47067"/>
                  </a:lnTo>
                  <a:lnTo>
                    <a:pt x="47735" y="46233"/>
                  </a:lnTo>
                  <a:lnTo>
                    <a:pt x="47768" y="46167"/>
                  </a:lnTo>
                  <a:lnTo>
                    <a:pt x="47768" y="46233"/>
                  </a:lnTo>
                  <a:lnTo>
                    <a:pt x="47902" y="46167"/>
                  </a:lnTo>
                  <a:lnTo>
                    <a:pt x="56375" y="47301"/>
                  </a:lnTo>
                  <a:lnTo>
                    <a:pt x="70451" y="41096"/>
                  </a:lnTo>
                  <a:lnTo>
                    <a:pt x="78891" y="41096"/>
                  </a:lnTo>
                  <a:lnTo>
                    <a:pt x="85228" y="39962"/>
                  </a:lnTo>
                  <a:lnTo>
                    <a:pt x="88064" y="36593"/>
                  </a:lnTo>
                  <a:lnTo>
                    <a:pt x="94402" y="37160"/>
                  </a:lnTo>
                  <a:lnTo>
                    <a:pt x="100039" y="37761"/>
                  </a:lnTo>
                  <a:lnTo>
                    <a:pt x="101440" y="36627"/>
                  </a:lnTo>
                  <a:lnTo>
                    <a:pt x="107077" y="36627"/>
                  </a:lnTo>
                  <a:lnTo>
                    <a:pt x="107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47625" dir="294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>
              <a:extLst>
                <a:ext uri="{FF2B5EF4-FFF2-40B4-BE49-F238E27FC236}">
                  <a16:creationId xmlns:a16="http://schemas.microsoft.com/office/drawing/2014/main" id="{7E0BEC8F-DEF5-D66B-735D-F1355C8CD2DC}"/>
                </a:ext>
              </a:extLst>
            </p:cNvPr>
            <p:cNvSpPr/>
            <p:nvPr/>
          </p:nvSpPr>
          <p:spPr>
            <a:xfrm rot="5400000">
              <a:off x="4594900" y="2390843"/>
              <a:ext cx="4171904" cy="634984"/>
            </a:xfrm>
            <a:custGeom>
              <a:avLst/>
              <a:gdLst/>
              <a:ahLst/>
              <a:cxnLst/>
              <a:rect l="l" t="t" r="r" b="b"/>
              <a:pathLst>
                <a:path w="107178" h="16313" extrusionOk="0">
                  <a:moveTo>
                    <a:pt x="1" y="1"/>
                  </a:moveTo>
                  <a:lnTo>
                    <a:pt x="1035" y="6205"/>
                  </a:lnTo>
                  <a:lnTo>
                    <a:pt x="1669" y="6572"/>
                  </a:lnTo>
                  <a:lnTo>
                    <a:pt x="3237" y="6572"/>
                  </a:lnTo>
                  <a:cubicBezTo>
                    <a:pt x="3237" y="6572"/>
                    <a:pt x="3770" y="6572"/>
                    <a:pt x="6405" y="7173"/>
                  </a:cubicBezTo>
                  <a:cubicBezTo>
                    <a:pt x="9041" y="7740"/>
                    <a:pt x="6405" y="7740"/>
                    <a:pt x="6405" y="7740"/>
                  </a:cubicBezTo>
                  <a:cubicBezTo>
                    <a:pt x="6405" y="7740"/>
                    <a:pt x="7506" y="8874"/>
                    <a:pt x="8007" y="8874"/>
                  </a:cubicBezTo>
                  <a:cubicBezTo>
                    <a:pt x="8507" y="8874"/>
                    <a:pt x="9041" y="8307"/>
                    <a:pt x="9041" y="8307"/>
                  </a:cubicBezTo>
                  <a:lnTo>
                    <a:pt x="16379" y="10542"/>
                  </a:lnTo>
                  <a:lnTo>
                    <a:pt x="17413" y="10542"/>
                  </a:lnTo>
                  <a:lnTo>
                    <a:pt x="19014" y="11142"/>
                  </a:lnTo>
                  <a:lnTo>
                    <a:pt x="21616" y="11142"/>
                  </a:lnTo>
                  <a:lnTo>
                    <a:pt x="21616" y="11709"/>
                  </a:lnTo>
                  <a:lnTo>
                    <a:pt x="22684" y="12310"/>
                  </a:lnTo>
                  <a:lnTo>
                    <a:pt x="24252" y="12310"/>
                  </a:lnTo>
                  <a:lnTo>
                    <a:pt x="30022" y="14011"/>
                  </a:lnTo>
                  <a:lnTo>
                    <a:pt x="32091" y="14578"/>
                  </a:lnTo>
                  <a:lnTo>
                    <a:pt x="35827" y="14578"/>
                  </a:lnTo>
                  <a:lnTo>
                    <a:pt x="42098" y="16313"/>
                  </a:lnTo>
                  <a:lnTo>
                    <a:pt x="42898" y="16079"/>
                  </a:lnTo>
                  <a:lnTo>
                    <a:pt x="44066" y="15912"/>
                  </a:lnTo>
                  <a:lnTo>
                    <a:pt x="45767" y="16313"/>
                  </a:lnTo>
                  <a:lnTo>
                    <a:pt x="47868" y="15712"/>
                  </a:lnTo>
                  <a:lnTo>
                    <a:pt x="48903" y="16313"/>
                  </a:lnTo>
                  <a:lnTo>
                    <a:pt x="56241" y="16313"/>
                  </a:lnTo>
                  <a:lnTo>
                    <a:pt x="57542" y="16012"/>
                  </a:lnTo>
                  <a:lnTo>
                    <a:pt x="59076" y="15679"/>
                  </a:lnTo>
                  <a:lnTo>
                    <a:pt x="60711" y="14411"/>
                  </a:lnTo>
                  <a:lnTo>
                    <a:pt x="62512" y="14645"/>
                  </a:lnTo>
                  <a:lnTo>
                    <a:pt x="63046" y="14044"/>
                  </a:lnTo>
                  <a:lnTo>
                    <a:pt x="65681" y="12677"/>
                  </a:lnTo>
                  <a:lnTo>
                    <a:pt x="70418" y="11209"/>
                  </a:lnTo>
                  <a:lnTo>
                    <a:pt x="72019" y="11209"/>
                  </a:lnTo>
                  <a:cubicBezTo>
                    <a:pt x="72019" y="11209"/>
                    <a:pt x="72519" y="11209"/>
                    <a:pt x="73053" y="10642"/>
                  </a:cubicBezTo>
                  <a:cubicBezTo>
                    <a:pt x="73231" y="10442"/>
                    <a:pt x="73465" y="10375"/>
                    <a:pt x="73697" y="10375"/>
                  </a:cubicBezTo>
                  <a:cubicBezTo>
                    <a:pt x="74161" y="10375"/>
                    <a:pt x="74621" y="10642"/>
                    <a:pt x="74621" y="10642"/>
                  </a:cubicBezTo>
                  <a:lnTo>
                    <a:pt x="77790" y="11209"/>
                  </a:lnTo>
                  <a:lnTo>
                    <a:pt x="79658" y="9975"/>
                  </a:lnTo>
                  <a:lnTo>
                    <a:pt x="81793" y="9975"/>
                  </a:lnTo>
                  <a:lnTo>
                    <a:pt x="83360" y="9541"/>
                  </a:lnTo>
                  <a:lnTo>
                    <a:pt x="84595" y="8974"/>
                  </a:lnTo>
                  <a:lnTo>
                    <a:pt x="86696" y="8374"/>
                  </a:lnTo>
                  <a:lnTo>
                    <a:pt x="87730" y="7806"/>
                  </a:lnTo>
                  <a:lnTo>
                    <a:pt x="94568" y="7806"/>
                  </a:lnTo>
                  <a:lnTo>
                    <a:pt x="95603" y="7206"/>
                  </a:lnTo>
                  <a:lnTo>
                    <a:pt x="100840" y="7206"/>
                  </a:lnTo>
                  <a:lnTo>
                    <a:pt x="101407" y="6072"/>
                  </a:lnTo>
                  <a:lnTo>
                    <a:pt x="105610" y="6072"/>
                  </a:lnTo>
                  <a:lnTo>
                    <a:pt x="107178" y="5505"/>
                  </a:lnTo>
                  <a:lnTo>
                    <a:pt x="104576" y="4371"/>
                  </a:lnTo>
                  <a:lnTo>
                    <a:pt x="103508" y="3804"/>
                  </a:lnTo>
                  <a:lnTo>
                    <a:pt x="102474" y="3804"/>
                  </a:lnTo>
                  <a:cubicBezTo>
                    <a:pt x="102474" y="3804"/>
                    <a:pt x="101555" y="4308"/>
                    <a:pt x="100468" y="4308"/>
                  </a:cubicBezTo>
                  <a:cubicBezTo>
                    <a:pt x="99924" y="4308"/>
                    <a:pt x="99339" y="4182"/>
                    <a:pt x="98805" y="3804"/>
                  </a:cubicBezTo>
                  <a:cubicBezTo>
                    <a:pt x="98491" y="3577"/>
                    <a:pt x="98262" y="3486"/>
                    <a:pt x="98095" y="3486"/>
                  </a:cubicBezTo>
                  <a:cubicBezTo>
                    <a:pt x="97429" y="3486"/>
                    <a:pt x="97771" y="4938"/>
                    <a:pt x="97771" y="4938"/>
                  </a:cubicBezTo>
                  <a:lnTo>
                    <a:pt x="92500" y="4938"/>
                  </a:lnTo>
                  <a:lnTo>
                    <a:pt x="89898" y="4337"/>
                  </a:lnTo>
                  <a:cubicBezTo>
                    <a:pt x="89397" y="4236"/>
                    <a:pt x="89010" y="4195"/>
                    <a:pt x="88712" y="4195"/>
                  </a:cubicBezTo>
                  <a:cubicBezTo>
                    <a:pt x="87447" y="4195"/>
                    <a:pt x="87797" y="4938"/>
                    <a:pt x="87797" y="4938"/>
                  </a:cubicBezTo>
                  <a:lnTo>
                    <a:pt x="86229" y="6039"/>
                  </a:lnTo>
                  <a:lnTo>
                    <a:pt x="84628" y="6039"/>
                  </a:lnTo>
                  <a:cubicBezTo>
                    <a:pt x="84094" y="6039"/>
                    <a:pt x="84094" y="6639"/>
                    <a:pt x="84094" y="6639"/>
                  </a:cubicBezTo>
                  <a:lnTo>
                    <a:pt x="82527" y="7740"/>
                  </a:lnTo>
                  <a:cubicBezTo>
                    <a:pt x="82527" y="7740"/>
                    <a:pt x="81459" y="7173"/>
                    <a:pt x="80925" y="7173"/>
                  </a:cubicBezTo>
                  <a:lnTo>
                    <a:pt x="79891" y="7173"/>
                  </a:lnTo>
                  <a:lnTo>
                    <a:pt x="77790" y="8307"/>
                  </a:lnTo>
                  <a:lnTo>
                    <a:pt x="76222" y="8874"/>
                  </a:lnTo>
                  <a:lnTo>
                    <a:pt x="70952" y="8874"/>
                  </a:lnTo>
                  <a:lnTo>
                    <a:pt x="69384" y="9474"/>
                  </a:lnTo>
                  <a:lnTo>
                    <a:pt x="67282" y="11176"/>
                  </a:lnTo>
                  <a:lnTo>
                    <a:pt x="62579" y="12310"/>
                  </a:lnTo>
                  <a:lnTo>
                    <a:pt x="61011" y="12877"/>
                  </a:lnTo>
                  <a:lnTo>
                    <a:pt x="60444" y="12877"/>
                  </a:lnTo>
                  <a:lnTo>
                    <a:pt x="58876" y="13477"/>
                  </a:lnTo>
                  <a:lnTo>
                    <a:pt x="57842" y="13477"/>
                  </a:lnTo>
                  <a:lnTo>
                    <a:pt x="56241" y="15178"/>
                  </a:lnTo>
                  <a:lnTo>
                    <a:pt x="51538" y="15178"/>
                  </a:lnTo>
                  <a:lnTo>
                    <a:pt x="49436" y="14044"/>
                  </a:lnTo>
                  <a:lnTo>
                    <a:pt x="47868" y="14645"/>
                  </a:lnTo>
                  <a:lnTo>
                    <a:pt x="43098" y="14645"/>
                  </a:lnTo>
                  <a:lnTo>
                    <a:pt x="39429" y="14044"/>
                  </a:lnTo>
                  <a:lnTo>
                    <a:pt x="34726" y="12910"/>
                  </a:lnTo>
                  <a:lnTo>
                    <a:pt x="31557" y="12910"/>
                  </a:lnTo>
                  <a:lnTo>
                    <a:pt x="28388" y="11809"/>
                  </a:lnTo>
                  <a:lnTo>
                    <a:pt x="26820" y="11209"/>
                  </a:lnTo>
                  <a:lnTo>
                    <a:pt x="24185" y="8974"/>
                  </a:lnTo>
                  <a:lnTo>
                    <a:pt x="21550" y="8974"/>
                  </a:lnTo>
                  <a:cubicBezTo>
                    <a:pt x="21550" y="8974"/>
                    <a:pt x="20516" y="7840"/>
                    <a:pt x="19982" y="7840"/>
                  </a:cubicBezTo>
                  <a:cubicBezTo>
                    <a:pt x="19415" y="7840"/>
                    <a:pt x="17347" y="8407"/>
                    <a:pt x="17347" y="8407"/>
                  </a:cubicBezTo>
                  <a:lnTo>
                    <a:pt x="15245" y="8407"/>
                  </a:lnTo>
                  <a:cubicBezTo>
                    <a:pt x="15245" y="8407"/>
                    <a:pt x="13711" y="7306"/>
                    <a:pt x="13177" y="7306"/>
                  </a:cubicBezTo>
                  <a:cubicBezTo>
                    <a:pt x="12643" y="7306"/>
                    <a:pt x="11042" y="5638"/>
                    <a:pt x="10008" y="5038"/>
                  </a:cubicBezTo>
                  <a:cubicBezTo>
                    <a:pt x="8974" y="4504"/>
                    <a:pt x="8407" y="3937"/>
                    <a:pt x="8407" y="3937"/>
                  </a:cubicBezTo>
                  <a:lnTo>
                    <a:pt x="5805" y="2803"/>
                  </a:lnTo>
                  <a:lnTo>
                    <a:pt x="2736" y="26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7">
            <a:extLst>
              <a:ext uri="{FF2B5EF4-FFF2-40B4-BE49-F238E27FC236}">
                <a16:creationId xmlns:a16="http://schemas.microsoft.com/office/drawing/2014/main" id="{B8CE97E6-1C02-5756-1A62-1C284D55BD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1165" y="848656"/>
            <a:ext cx="5802979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C. Revestimiento óseo</a:t>
            </a:r>
            <a:endParaRPr sz="4400" dirty="0"/>
          </a:p>
        </p:txBody>
      </p:sp>
      <p:sp>
        <p:nvSpPr>
          <p:cNvPr id="792" name="Google Shape;792;p37">
            <a:extLst>
              <a:ext uri="{FF2B5EF4-FFF2-40B4-BE49-F238E27FC236}">
                <a16:creationId xmlns:a16="http://schemas.microsoft.com/office/drawing/2014/main" id="{FBC0E63B-8807-7D7E-3F07-C8361E299899}"/>
              </a:ext>
            </a:extLst>
          </p:cNvPr>
          <p:cNvSpPr/>
          <p:nvPr/>
        </p:nvSpPr>
        <p:spPr>
          <a:xfrm>
            <a:off x="1585787" y="725500"/>
            <a:ext cx="680623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>
            <a:extLst>
              <a:ext uri="{FF2B5EF4-FFF2-40B4-BE49-F238E27FC236}">
                <a16:creationId xmlns:a16="http://schemas.microsoft.com/office/drawing/2014/main" id="{45FF965A-B9C7-4DC1-3559-BC75A0C13596}"/>
              </a:ext>
            </a:extLst>
          </p:cNvPr>
          <p:cNvSpPr/>
          <p:nvPr/>
        </p:nvSpPr>
        <p:spPr>
          <a:xfrm rot="5400000">
            <a:off x="6704690" y="1788827"/>
            <a:ext cx="730980" cy="219350"/>
          </a:xfrm>
          <a:custGeom>
            <a:avLst/>
            <a:gdLst/>
            <a:ahLst/>
            <a:cxnLst/>
            <a:rect l="l" t="t" r="r" b="b"/>
            <a:pathLst>
              <a:path w="43132" h="8774" extrusionOk="0">
                <a:moveTo>
                  <a:pt x="1" y="0"/>
                </a:moveTo>
                <a:lnTo>
                  <a:pt x="1" y="8773"/>
                </a:lnTo>
                <a:lnTo>
                  <a:pt x="43132" y="8773"/>
                </a:lnTo>
                <a:lnTo>
                  <a:pt x="431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0013" dist="28575" dir="32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>
            <a:extLst>
              <a:ext uri="{FF2B5EF4-FFF2-40B4-BE49-F238E27FC236}">
                <a16:creationId xmlns:a16="http://schemas.microsoft.com/office/drawing/2014/main" id="{C5455C50-7AE3-73D8-9E28-7D33C2849D8E}"/>
              </a:ext>
            </a:extLst>
          </p:cNvPr>
          <p:cNvSpPr/>
          <p:nvPr/>
        </p:nvSpPr>
        <p:spPr>
          <a:xfrm rot="-4500046">
            <a:off x="7208087" y="3002620"/>
            <a:ext cx="490817" cy="533806"/>
          </a:xfrm>
          <a:custGeom>
            <a:avLst/>
            <a:gdLst/>
            <a:ahLst/>
            <a:cxnLst/>
            <a:rect l="l" t="t" r="r" b="b"/>
            <a:pathLst>
              <a:path w="103064" h="112091" extrusionOk="0">
                <a:moveTo>
                  <a:pt x="19706" y="24733"/>
                </a:moveTo>
                <a:cubicBezTo>
                  <a:pt x="35288" y="28295"/>
                  <a:pt x="51534" y="29630"/>
                  <a:pt x="67491" y="28715"/>
                </a:cubicBezTo>
                <a:cubicBezTo>
                  <a:pt x="76813" y="28180"/>
                  <a:pt x="76974" y="28949"/>
                  <a:pt x="86074" y="26857"/>
                </a:cubicBezTo>
                <a:cubicBezTo>
                  <a:pt x="89630" y="26040"/>
                  <a:pt x="92228" y="19880"/>
                  <a:pt x="90321" y="16769"/>
                </a:cubicBezTo>
                <a:cubicBezTo>
                  <a:pt x="74576" y="-8921"/>
                  <a:pt x="-5580" y="-4283"/>
                  <a:pt x="327" y="25264"/>
                </a:cubicBezTo>
                <a:cubicBezTo>
                  <a:pt x="4219" y="44729"/>
                  <a:pt x="35748" y="46104"/>
                  <a:pt x="55545" y="47564"/>
                </a:cubicBezTo>
                <a:cubicBezTo>
                  <a:pt x="66875" y="48400"/>
                  <a:pt x="92860" y="47182"/>
                  <a:pt x="87932" y="36945"/>
                </a:cubicBezTo>
                <a:cubicBezTo>
                  <a:pt x="83869" y="28506"/>
                  <a:pt x="71236" y="27258"/>
                  <a:pt x="61916" y="26326"/>
                </a:cubicBezTo>
                <a:cubicBezTo>
                  <a:pt x="42585" y="24393"/>
                  <a:pt x="16979" y="31780"/>
                  <a:pt x="8291" y="49157"/>
                </a:cubicBezTo>
                <a:cubicBezTo>
                  <a:pt x="5758" y="54223"/>
                  <a:pt x="5157" y="61263"/>
                  <a:pt x="8025" y="66147"/>
                </a:cubicBezTo>
                <a:cubicBezTo>
                  <a:pt x="16023" y="79767"/>
                  <a:pt x="36623" y="81513"/>
                  <a:pt x="52359" y="82871"/>
                </a:cubicBezTo>
                <a:cubicBezTo>
                  <a:pt x="61373" y="83649"/>
                  <a:pt x="70776" y="83627"/>
                  <a:pt x="79437" y="81013"/>
                </a:cubicBezTo>
                <a:cubicBezTo>
                  <a:pt x="81295" y="80452"/>
                  <a:pt x="84245" y="78522"/>
                  <a:pt x="83419" y="76766"/>
                </a:cubicBezTo>
                <a:cubicBezTo>
                  <a:pt x="78525" y="66367"/>
                  <a:pt x="60839" y="69465"/>
                  <a:pt x="49439" y="70925"/>
                </a:cubicBezTo>
                <a:cubicBezTo>
                  <a:pt x="32122" y="73143"/>
                  <a:pt x="1796" y="78216"/>
                  <a:pt x="3247" y="95614"/>
                </a:cubicBezTo>
                <a:cubicBezTo>
                  <a:pt x="4204" y="107094"/>
                  <a:pt x="23162" y="108625"/>
                  <a:pt x="34572" y="110215"/>
                </a:cubicBezTo>
                <a:cubicBezTo>
                  <a:pt x="57188" y="113366"/>
                  <a:pt x="80229" y="111542"/>
                  <a:pt x="103064" y="111542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795" name="Google Shape;795;p37">
            <a:extLst>
              <a:ext uri="{FF2B5EF4-FFF2-40B4-BE49-F238E27FC236}">
                <a16:creationId xmlns:a16="http://schemas.microsoft.com/office/drawing/2014/main" id="{531D684E-34F2-76C9-B81A-FC984CABBD58}"/>
              </a:ext>
            </a:extLst>
          </p:cNvPr>
          <p:cNvSpPr/>
          <p:nvPr/>
        </p:nvSpPr>
        <p:spPr>
          <a:xfrm>
            <a:off x="1209820" y="1142480"/>
            <a:ext cx="302532" cy="341377"/>
          </a:xfrm>
          <a:custGeom>
            <a:avLst/>
            <a:gdLst/>
            <a:ahLst/>
            <a:cxnLst/>
            <a:rect l="l" t="t" r="r" b="b"/>
            <a:pathLst>
              <a:path w="28676" h="32358" extrusionOk="0">
                <a:moveTo>
                  <a:pt x="10484" y="15899"/>
                </a:moveTo>
                <a:cubicBezTo>
                  <a:pt x="11981" y="16129"/>
                  <a:pt x="13736" y="17269"/>
                  <a:pt x="14997" y="16429"/>
                </a:cubicBezTo>
                <a:cubicBezTo>
                  <a:pt x="16251" y="15594"/>
                  <a:pt x="16061" y="13194"/>
                  <a:pt x="15262" y="11916"/>
                </a:cubicBezTo>
                <a:cubicBezTo>
                  <a:pt x="13364" y="8881"/>
                  <a:pt x="4136" y="9966"/>
                  <a:pt x="4643" y="13509"/>
                </a:cubicBezTo>
                <a:cubicBezTo>
                  <a:pt x="5555" y="19880"/>
                  <a:pt x="16600" y="20594"/>
                  <a:pt x="22961" y="19615"/>
                </a:cubicBezTo>
                <a:cubicBezTo>
                  <a:pt x="25091" y="19287"/>
                  <a:pt x="25492" y="15625"/>
                  <a:pt x="25085" y="13509"/>
                </a:cubicBezTo>
                <a:cubicBezTo>
                  <a:pt x="23912" y="7411"/>
                  <a:pt x="15621" y="3056"/>
                  <a:pt x="9422" y="3421"/>
                </a:cubicBezTo>
                <a:cubicBezTo>
                  <a:pt x="5393" y="3658"/>
                  <a:pt x="2461" y="8970"/>
                  <a:pt x="1989" y="12978"/>
                </a:cubicBezTo>
                <a:cubicBezTo>
                  <a:pt x="1258" y="19192"/>
                  <a:pt x="12312" y="23231"/>
                  <a:pt x="18448" y="22004"/>
                </a:cubicBezTo>
                <a:cubicBezTo>
                  <a:pt x="22405" y="21213"/>
                  <a:pt x="26003" y="18075"/>
                  <a:pt x="28005" y="14571"/>
                </a:cubicBezTo>
                <a:cubicBezTo>
                  <a:pt x="32218" y="7198"/>
                  <a:pt x="14795" y="-2267"/>
                  <a:pt x="6767" y="501"/>
                </a:cubicBezTo>
                <a:cubicBezTo>
                  <a:pt x="294" y="2732"/>
                  <a:pt x="-1800" y="14541"/>
                  <a:pt x="1723" y="20412"/>
                </a:cubicBezTo>
                <a:cubicBezTo>
                  <a:pt x="6062" y="27643"/>
                  <a:pt x="15601" y="31936"/>
                  <a:pt x="24023" y="32358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6" name="Google Shape;796;p37">
            <a:extLst>
              <a:ext uri="{FF2B5EF4-FFF2-40B4-BE49-F238E27FC236}">
                <a16:creationId xmlns:a16="http://schemas.microsoft.com/office/drawing/2014/main" id="{350F8F28-CCF0-C0CA-B458-16BA3FE2399C}"/>
              </a:ext>
            </a:extLst>
          </p:cNvPr>
          <p:cNvSpPr/>
          <p:nvPr/>
        </p:nvSpPr>
        <p:spPr>
          <a:xfrm>
            <a:off x="7329897" y="632656"/>
            <a:ext cx="388494" cy="405038"/>
          </a:xfrm>
          <a:custGeom>
            <a:avLst/>
            <a:gdLst/>
            <a:ahLst/>
            <a:cxnLst/>
            <a:rect l="l" t="t" r="r" b="b"/>
            <a:pathLst>
              <a:path w="32476" h="33859" extrusionOk="0">
                <a:moveTo>
                  <a:pt x="12196" y="17551"/>
                </a:moveTo>
                <a:cubicBezTo>
                  <a:pt x="8003" y="17551"/>
                  <a:pt x="-485" y="18362"/>
                  <a:pt x="69" y="14205"/>
                </a:cubicBezTo>
                <a:cubicBezTo>
                  <a:pt x="935" y="7710"/>
                  <a:pt x="12738" y="2424"/>
                  <a:pt x="18050" y="6260"/>
                </a:cubicBezTo>
                <a:cubicBezTo>
                  <a:pt x="23125" y="9925"/>
                  <a:pt x="21814" y="18399"/>
                  <a:pt x="21814" y="24659"/>
                </a:cubicBezTo>
                <a:cubicBezTo>
                  <a:pt x="21814" y="27729"/>
                  <a:pt x="24466" y="33859"/>
                  <a:pt x="21396" y="33859"/>
                </a:cubicBezTo>
                <a:cubicBezTo>
                  <a:pt x="19600" y="33859"/>
                  <a:pt x="20798" y="31359"/>
                  <a:pt x="20141" y="30514"/>
                </a:cubicBezTo>
                <a:cubicBezTo>
                  <a:pt x="17994" y="27755"/>
                  <a:pt x="15384" y="24344"/>
                  <a:pt x="15959" y="20896"/>
                </a:cubicBezTo>
                <a:cubicBezTo>
                  <a:pt x="16432" y="18062"/>
                  <a:pt x="20349" y="14257"/>
                  <a:pt x="18050" y="12533"/>
                </a:cubicBezTo>
                <a:cubicBezTo>
                  <a:pt x="14210" y="9653"/>
                  <a:pt x="566" y="17191"/>
                  <a:pt x="5087" y="18805"/>
                </a:cubicBezTo>
                <a:cubicBezTo>
                  <a:pt x="11148" y="20969"/>
                  <a:pt x="20134" y="22019"/>
                  <a:pt x="24323" y="17132"/>
                </a:cubicBezTo>
                <a:cubicBezTo>
                  <a:pt x="26110" y="15047"/>
                  <a:pt x="19959" y="12154"/>
                  <a:pt x="20978" y="9605"/>
                </a:cubicBezTo>
                <a:cubicBezTo>
                  <a:pt x="21796" y="7559"/>
                  <a:pt x="25014" y="6356"/>
                  <a:pt x="24741" y="4169"/>
                </a:cubicBezTo>
                <a:cubicBezTo>
                  <a:pt x="23741" y="-3835"/>
                  <a:pt x="-2272" y="936"/>
                  <a:pt x="905" y="8351"/>
                </a:cubicBezTo>
                <a:cubicBezTo>
                  <a:pt x="3630" y="14713"/>
                  <a:pt x="14990" y="7625"/>
                  <a:pt x="21396" y="5005"/>
                </a:cubicBezTo>
                <a:cubicBezTo>
                  <a:pt x="24295" y="3819"/>
                  <a:pt x="27962" y="-555"/>
                  <a:pt x="30177" y="1660"/>
                </a:cubicBezTo>
                <a:cubicBezTo>
                  <a:pt x="38214" y="9697"/>
                  <a:pt x="22726" y="30096"/>
                  <a:pt x="11360" y="3009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8" name="Google Shape;798;p37">
            <a:extLst>
              <a:ext uri="{FF2B5EF4-FFF2-40B4-BE49-F238E27FC236}">
                <a16:creationId xmlns:a16="http://schemas.microsoft.com/office/drawing/2014/main" id="{F4D49951-F698-4141-568E-84828F8F3E01}"/>
              </a:ext>
            </a:extLst>
          </p:cNvPr>
          <p:cNvSpPr/>
          <p:nvPr/>
        </p:nvSpPr>
        <p:spPr>
          <a:xfrm>
            <a:off x="1169375" y="4146401"/>
            <a:ext cx="1199995" cy="678884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99" name="Google Shape;799;p37">
            <a:extLst>
              <a:ext uri="{FF2B5EF4-FFF2-40B4-BE49-F238E27FC236}">
                <a16:creationId xmlns:a16="http://schemas.microsoft.com/office/drawing/2014/main" id="{28FA04CD-A047-FB3B-540F-FB7BC282013E}"/>
              </a:ext>
            </a:extLst>
          </p:cNvPr>
          <p:cNvSpPr/>
          <p:nvPr/>
        </p:nvSpPr>
        <p:spPr>
          <a:xfrm rot="10800000" flipH="1">
            <a:off x="1642254" y="438784"/>
            <a:ext cx="5613212" cy="1556948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17410" name="Picture 2" descr="Las células del tejido óseo | Grado en Veterinaria">
            <a:extLst>
              <a:ext uri="{FF2B5EF4-FFF2-40B4-BE49-F238E27FC236}">
                <a16:creationId xmlns:a16="http://schemas.microsoft.com/office/drawing/2014/main" id="{7B81FA3A-8695-4ACD-AE62-F8A1F586C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44" y="2143368"/>
            <a:ext cx="3897312" cy="29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14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>
          <a:extLst>
            <a:ext uri="{FF2B5EF4-FFF2-40B4-BE49-F238E27FC236}">
              <a16:creationId xmlns:a16="http://schemas.microsoft.com/office/drawing/2014/main" id="{328A5C74-BDC4-FDE6-CFA1-40A1690C5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2">
            <a:extLst>
              <a:ext uri="{FF2B5EF4-FFF2-40B4-BE49-F238E27FC236}">
                <a16:creationId xmlns:a16="http://schemas.microsoft.com/office/drawing/2014/main" id="{574602C0-E778-04AA-C8E3-34F785EC13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07808" y="1265484"/>
            <a:ext cx="6386791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4400" dirty="0">
                <a:solidFill>
                  <a:srgbClr val="0070C0"/>
                </a:solidFill>
              </a:rPr>
              <a:t>Células aplanadas que revisten las superficies óseas del interior de los </a:t>
            </a:r>
            <a:r>
              <a:rPr lang="es-MX" sz="4400" dirty="0" err="1">
                <a:solidFill>
                  <a:srgbClr val="0070C0"/>
                </a:solidFill>
              </a:rPr>
              <a:t>hues</a:t>
            </a:r>
            <a:r>
              <a:rPr lang="es-EC" sz="4400" dirty="0">
                <a:solidFill>
                  <a:srgbClr val="0070C0"/>
                </a:solidFill>
              </a:rPr>
              <a:t>os.</a:t>
            </a:r>
          </a:p>
        </p:txBody>
      </p:sp>
      <p:sp>
        <p:nvSpPr>
          <p:cNvPr id="904" name="Google Shape;904;p42">
            <a:extLst>
              <a:ext uri="{FF2B5EF4-FFF2-40B4-BE49-F238E27FC236}">
                <a16:creationId xmlns:a16="http://schemas.microsoft.com/office/drawing/2014/main" id="{11AA2F63-8126-B07B-2357-C861E19799CE}"/>
              </a:ext>
            </a:extLst>
          </p:cNvPr>
          <p:cNvSpPr/>
          <p:nvPr/>
        </p:nvSpPr>
        <p:spPr>
          <a:xfrm>
            <a:off x="4025819" y="585675"/>
            <a:ext cx="2043127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2" name="Google Shape;912;p42">
            <a:extLst>
              <a:ext uri="{FF2B5EF4-FFF2-40B4-BE49-F238E27FC236}">
                <a16:creationId xmlns:a16="http://schemas.microsoft.com/office/drawing/2014/main" id="{006E8EAF-89DA-8E7F-7054-3452BD5081CA}"/>
              </a:ext>
            </a:extLst>
          </p:cNvPr>
          <p:cNvSpPr/>
          <p:nvPr/>
        </p:nvSpPr>
        <p:spPr>
          <a:xfrm>
            <a:off x="5865745" y="8059"/>
            <a:ext cx="3113750" cy="1257425"/>
          </a:xfrm>
          <a:custGeom>
            <a:avLst/>
            <a:gdLst/>
            <a:ahLst/>
            <a:cxnLst/>
            <a:rect l="l" t="t" r="r" b="b"/>
            <a:pathLst>
              <a:path w="124550" h="50297" extrusionOk="0">
                <a:moveTo>
                  <a:pt x="124161" y="50297"/>
                </a:moveTo>
                <a:cubicBezTo>
                  <a:pt x="124161" y="44274"/>
                  <a:pt x="125718" y="37042"/>
                  <a:pt x="121920" y="32368"/>
                </a:cubicBezTo>
                <a:cubicBezTo>
                  <a:pt x="116649" y="25880"/>
                  <a:pt x="108127" y="22033"/>
                  <a:pt x="99957" y="20266"/>
                </a:cubicBezTo>
                <a:cubicBezTo>
                  <a:pt x="94039" y="18986"/>
                  <a:pt x="84257" y="19409"/>
                  <a:pt x="82476" y="25196"/>
                </a:cubicBezTo>
                <a:cubicBezTo>
                  <a:pt x="82078" y="26489"/>
                  <a:pt x="80945" y="28418"/>
                  <a:pt x="82027" y="29230"/>
                </a:cubicBezTo>
                <a:cubicBezTo>
                  <a:pt x="85518" y="31849"/>
                  <a:pt x="93804" y="25272"/>
                  <a:pt x="92337" y="21162"/>
                </a:cubicBezTo>
                <a:cubicBezTo>
                  <a:pt x="89558" y="13378"/>
                  <a:pt x="81219" y="8009"/>
                  <a:pt x="73511" y="5026"/>
                </a:cubicBezTo>
                <a:cubicBezTo>
                  <a:pt x="56927" y="-1393"/>
                  <a:pt x="37041" y="-1493"/>
                  <a:pt x="20171" y="4129"/>
                </a:cubicBezTo>
                <a:cubicBezTo>
                  <a:pt x="12874" y="6561"/>
                  <a:pt x="6881" y="11898"/>
                  <a:pt x="0" y="1533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3" name="Google Shape;913;p42">
            <a:extLst>
              <a:ext uri="{FF2B5EF4-FFF2-40B4-BE49-F238E27FC236}">
                <a16:creationId xmlns:a16="http://schemas.microsoft.com/office/drawing/2014/main" id="{AFDC4CAA-6B53-0064-6832-329BC3122DB4}"/>
              </a:ext>
            </a:extLst>
          </p:cNvPr>
          <p:cNvSpPr/>
          <p:nvPr/>
        </p:nvSpPr>
        <p:spPr>
          <a:xfrm>
            <a:off x="905897" y="4770397"/>
            <a:ext cx="469634" cy="373103"/>
          </a:xfrm>
          <a:custGeom>
            <a:avLst/>
            <a:gdLst/>
            <a:ahLst/>
            <a:cxnLst/>
            <a:rect l="l" t="t" r="r" b="b"/>
            <a:pathLst>
              <a:path w="59092" h="46946" extrusionOk="0">
                <a:moveTo>
                  <a:pt x="7097" y="34661"/>
                </a:moveTo>
                <a:cubicBezTo>
                  <a:pt x="506" y="28073"/>
                  <a:pt x="-1471" y="16226"/>
                  <a:pt x="1270" y="7319"/>
                </a:cubicBezTo>
                <a:cubicBezTo>
                  <a:pt x="3799" y="-900"/>
                  <a:pt x="20648" y="-2257"/>
                  <a:pt x="26819" y="3733"/>
                </a:cubicBezTo>
                <a:cubicBezTo>
                  <a:pt x="32115" y="8873"/>
                  <a:pt x="35362" y="16987"/>
                  <a:pt x="34887" y="24352"/>
                </a:cubicBezTo>
                <a:cubicBezTo>
                  <a:pt x="34697" y="27293"/>
                  <a:pt x="32585" y="29989"/>
                  <a:pt x="30405" y="31972"/>
                </a:cubicBezTo>
                <a:cubicBezTo>
                  <a:pt x="29362" y="32920"/>
                  <a:pt x="25822" y="35210"/>
                  <a:pt x="26819" y="34213"/>
                </a:cubicBezTo>
                <a:cubicBezTo>
                  <a:pt x="31554" y="29478"/>
                  <a:pt x="44477" y="28063"/>
                  <a:pt x="42507" y="21662"/>
                </a:cubicBezTo>
                <a:cubicBezTo>
                  <a:pt x="39922" y="13262"/>
                  <a:pt x="26195" y="13594"/>
                  <a:pt x="17406" y="13594"/>
                </a:cubicBezTo>
                <a:cubicBezTo>
                  <a:pt x="13992" y="13594"/>
                  <a:pt x="6725" y="14459"/>
                  <a:pt x="7993" y="17628"/>
                </a:cubicBezTo>
                <a:cubicBezTo>
                  <a:pt x="9137" y="20488"/>
                  <a:pt x="13451" y="20854"/>
                  <a:pt x="16510" y="21214"/>
                </a:cubicBezTo>
                <a:cubicBezTo>
                  <a:pt x="27174" y="22469"/>
                  <a:pt x="45286" y="20224"/>
                  <a:pt x="46541" y="9560"/>
                </a:cubicBezTo>
                <a:cubicBezTo>
                  <a:pt x="47764" y="-832"/>
                  <a:pt x="20430" y="5650"/>
                  <a:pt x="15613" y="14939"/>
                </a:cubicBezTo>
                <a:cubicBezTo>
                  <a:pt x="12845" y="20277"/>
                  <a:pt x="18240" y="28514"/>
                  <a:pt x="23681" y="31075"/>
                </a:cubicBezTo>
                <a:cubicBezTo>
                  <a:pt x="31864" y="34926"/>
                  <a:pt x="41622" y="35939"/>
                  <a:pt x="50576" y="34661"/>
                </a:cubicBezTo>
                <a:cubicBezTo>
                  <a:pt x="51568" y="34519"/>
                  <a:pt x="52925" y="34599"/>
                  <a:pt x="52369" y="33765"/>
                </a:cubicBezTo>
                <a:cubicBezTo>
                  <a:pt x="49693" y="29752"/>
                  <a:pt x="41745" y="34255"/>
                  <a:pt x="38473" y="37799"/>
                </a:cubicBezTo>
                <a:cubicBezTo>
                  <a:pt x="36297" y="40156"/>
                  <a:pt x="36558" y="44391"/>
                  <a:pt x="33991" y="46315"/>
                </a:cubicBezTo>
                <a:cubicBezTo>
                  <a:pt x="29919" y="49367"/>
                  <a:pt x="18739" y="40053"/>
                  <a:pt x="22337" y="36454"/>
                </a:cubicBezTo>
                <a:cubicBezTo>
                  <a:pt x="31051" y="27737"/>
                  <a:pt x="48068" y="37932"/>
                  <a:pt x="59092" y="324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914" name="Google Shape;914;p42">
            <a:extLst>
              <a:ext uri="{FF2B5EF4-FFF2-40B4-BE49-F238E27FC236}">
                <a16:creationId xmlns:a16="http://schemas.microsoft.com/office/drawing/2014/main" id="{B0FF02D9-4B28-DAE2-1075-F22B3DF91629}"/>
              </a:ext>
            </a:extLst>
          </p:cNvPr>
          <p:cNvSpPr/>
          <p:nvPr/>
        </p:nvSpPr>
        <p:spPr>
          <a:xfrm>
            <a:off x="7840408" y="4386546"/>
            <a:ext cx="1669675" cy="944600"/>
          </a:xfrm>
          <a:custGeom>
            <a:avLst/>
            <a:gdLst/>
            <a:ahLst/>
            <a:cxnLst/>
            <a:rect l="l" t="t" r="r" b="b"/>
            <a:pathLst>
              <a:path w="66787" h="37784" extrusionOk="0">
                <a:moveTo>
                  <a:pt x="0" y="24259"/>
                </a:moveTo>
                <a:cubicBezTo>
                  <a:pt x="0" y="31520"/>
                  <a:pt x="10739" y="39954"/>
                  <a:pt x="17481" y="37257"/>
                </a:cubicBezTo>
                <a:cubicBezTo>
                  <a:pt x="25816" y="33923"/>
                  <a:pt x="32892" y="17457"/>
                  <a:pt x="25997" y="11708"/>
                </a:cubicBezTo>
                <a:cubicBezTo>
                  <a:pt x="24272" y="10270"/>
                  <a:pt x="20862" y="9672"/>
                  <a:pt x="19274" y="11260"/>
                </a:cubicBezTo>
                <a:cubicBezTo>
                  <a:pt x="16834" y="13698"/>
                  <a:pt x="17386" y="18265"/>
                  <a:pt x="18377" y="21569"/>
                </a:cubicBezTo>
                <a:cubicBezTo>
                  <a:pt x="20067" y="27201"/>
                  <a:pt x="28209" y="30169"/>
                  <a:pt x="34066" y="29637"/>
                </a:cubicBezTo>
                <a:cubicBezTo>
                  <a:pt x="42925" y="28832"/>
                  <a:pt x="47064" y="15225"/>
                  <a:pt x="47064" y="6329"/>
                </a:cubicBezTo>
                <a:cubicBezTo>
                  <a:pt x="47064" y="3686"/>
                  <a:pt x="43555" y="-1367"/>
                  <a:pt x="41686" y="502"/>
                </a:cubicBezTo>
                <a:cubicBezTo>
                  <a:pt x="38661" y="3527"/>
                  <a:pt x="40635" y="10975"/>
                  <a:pt x="44375" y="13053"/>
                </a:cubicBezTo>
                <a:cubicBezTo>
                  <a:pt x="51035" y="16753"/>
                  <a:pt x="63383" y="15386"/>
                  <a:pt x="66787" y="857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055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E99C479B-A517-F82E-784F-2A65B786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>
            <a:extLst>
              <a:ext uri="{FF2B5EF4-FFF2-40B4-BE49-F238E27FC236}">
                <a16:creationId xmlns:a16="http://schemas.microsoft.com/office/drawing/2014/main" id="{498C0F92-150C-8EAA-A563-43A94EB6B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950" y="39325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750" name="Google Shape;750;p35">
            <a:extLst>
              <a:ext uri="{FF2B5EF4-FFF2-40B4-BE49-F238E27FC236}">
                <a16:creationId xmlns:a16="http://schemas.microsoft.com/office/drawing/2014/main" id="{E39446E6-18FA-5FAC-4A5C-D1271F9E481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50" y="1444712"/>
            <a:ext cx="4469861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MX" sz="3200" b="1" dirty="0">
                <a:solidFill>
                  <a:srgbClr val="00B050"/>
                </a:solidFill>
              </a:rPr>
              <a:t>Función de protección. </a:t>
            </a:r>
            <a:r>
              <a:rPr lang="es-MX" sz="3200" dirty="0">
                <a:solidFill>
                  <a:schemeClr val="accent1">
                    <a:lumMod val="75000"/>
                  </a:schemeClr>
                </a:solidFill>
              </a:rPr>
              <a:t>Protege órganos y sistemas dependiendo de los segmentos corporales donde nos encontremos.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1" name="Google Shape;751;p35">
            <a:extLst>
              <a:ext uri="{FF2B5EF4-FFF2-40B4-BE49-F238E27FC236}">
                <a16:creationId xmlns:a16="http://schemas.microsoft.com/office/drawing/2014/main" id="{417B7A41-6B33-4469-076A-7440969E150B}"/>
              </a:ext>
            </a:extLst>
          </p:cNvPr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>
            <a:extLst>
              <a:ext uri="{FF2B5EF4-FFF2-40B4-BE49-F238E27FC236}">
                <a16:creationId xmlns:a16="http://schemas.microsoft.com/office/drawing/2014/main" id="{3711638B-3FAC-9AD3-E8D1-595F8343C5D5}"/>
              </a:ext>
            </a:extLst>
          </p:cNvPr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>
            <a:extLst>
              <a:ext uri="{FF2B5EF4-FFF2-40B4-BE49-F238E27FC236}">
                <a16:creationId xmlns:a16="http://schemas.microsoft.com/office/drawing/2014/main" id="{42F377B3-FB28-4021-B875-5B0061EF26A9}"/>
              </a:ext>
            </a:extLst>
          </p:cNvPr>
          <p:cNvSpPr/>
          <p:nvPr/>
        </p:nvSpPr>
        <p:spPr>
          <a:xfrm>
            <a:off x="2460376" y="1274557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>
            <a:extLst>
              <a:ext uri="{FF2B5EF4-FFF2-40B4-BE49-F238E27FC236}">
                <a16:creationId xmlns:a16="http://schemas.microsoft.com/office/drawing/2014/main" id="{E9A314DB-D9FE-7986-A9BE-1A11640317F4}"/>
              </a:ext>
            </a:extLst>
          </p:cNvPr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>
            <a:extLst>
              <a:ext uri="{FF2B5EF4-FFF2-40B4-BE49-F238E27FC236}">
                <a16:creationId xmlns:a16="http://schemas.microsoft.com/office/drawing/2014/main" id="{02D5E922-F8F1-F2A4-EB72-444838B832A0}"/>
              </a:ext>
            </a:extLst>
          </p:cNvPr>
          <p:cNvSpPr/>
          <p:nvPr/>
        </p:nvSpPr>
        <p:spPr>
          <a:xfrm rot="21364168" flipH="1">
            <a:off x="1009200" y="54624"/>
            <a:ext cx="2532948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>
            <a:extLst>
              <a:ext uri="{FF2B5EF4-FFF2-40B4-BE49-F238E27FC236}">
                <a16:creationId xmlns:a16="http://schemas.microsoft.com/office/drawing/2014/main" id="{213A92E3-74F5-0B97-EB5D-E2F8A41D93A9}"/>
              </a:ext>
            </a:extLst>
          </p:cNvPr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>
            <a:extLst>
              <a:ext uri="{FF2B5EF4-FFF2-40B4-BE49-F238E27FC236}">
                <a16:creationId xmlns:a16="http://schemas.microsoft.com/office/drawing/2014/main" id="{10BD2F93-1AD1-F79A-B250-0802709F5A11}"/>
              </a:ext>
            </a:extLst>
          </p:cNvPr>
          <p:cNvSpPr/>
          <p:nvPr/>
        </p:nvSpPr>
        <p:spPr>
          <a:xfrm>
            <a:off x="996549" y="4552701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9218" name="Picture 2" descr="Caja Torácica">
            <a:extLst>
              <a:ext uri="{FF2B5EF4-FFF2-40B4-BE49-F238E27FC236}">
                <a16:creationId xmlns:a16="http://schemas.microsoft.com/office/drawing/2014/main" id="{FC403757-CA8F-6AD7-3CDE-C38F54C7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17" y="932650"/>
            <a:ext cx="2718680" cy="34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96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41"/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Complejo osteoblasto osteoclasto</a:t>
            </a:r>
            <a:endParaRPr dirty="0"/>
          </a:p>
        </p:txBody>
      </p:sp>
      <p:sp>
        <p:nvSpPr>
          <p:cNvPr id="883" name="Google Shape;883;p41"/>
          <p:cNvSpPr txBox="1">
            <a:spLocks noGrp="1"/>
          </p:cNvSpPr>
          <p:nvPr>
            <p:ph type="subTitle" idx="1"/>
          </p:nvPr>
        </p:nvSpPr>
        <p:spPr>
          <a:xfrm>
            <a:off x="1215483" y="2408169"/>
            <a:ext cx="6713033" cy="13698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El mantenimiento de la integridad del esqueleto requiere un acoplamiento adecuado entre osteoclastos y osteoblastos</a:t>
            </a:r>
            <a:r>
              <a:rPr lang="es-EC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que deben actuar con eficiencia similar</a:t>
            </a:r>
            <a:r>
              <a:rPr lang="es-EC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es decir que la cantidad de hueso destruido con los osteoclastos sea similar a la formada posteriormente con los osteoblastos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89" name="Google Shape;889;p41"/>
          <p:cNvSpPr/>
          <p:nvPr/>
        </p:nvSpPr>
        <p:spPr>
          <a:xfrm>
            <a:off x="869795" y="965500"/>
            <a:ext cx="6713034" cy="197638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890" name="Google Shape;890;p41"/>
          <p:cNvSpPr/>
          <p:nvPr/>
        </p:nvSpPr>
        <p:spPr>
          <a:xfrm rot="19125309">
            <a:off x="-373538" y="3936051"/>
            <a:ext cx="2173575" cy="646450"/>
          </a:xfrm>
          <a:custGeom>
            <a:avLst/>
            <a:gdLst/>
            <a:ahLst/>
            <a:cxnLst/>
            <a:rect l="l" t="t" r="r" b="b"/>
            <a:pathLst>
              <a:path w="86943" h="25858" extrusionOk="0">
                <a:moveTo>
                  <a:pt x="0" y="25858"/>
                </a:moveTo>
                <a:cubicBezTo>
                  <a:pt x="1809" y="9590"/>
                  <a:pt x="27481" y="4040"/>
                  <a:pt x="43847" y="3748"/>
                </a:cubicBezTo>
                <a:cubicBezTo>
                  <a:pt x="52844" y="3587"/>
                  <a:pt x="64317" y="3207"/>
                  <a:pt x="70079" y="10119"/>
                </a:cubicBezTo>
                <a:cubicBezTo>
                  <a:pt x="72873" y="13470"/>
                  <a:pt x="56136" y="19268"/>
                  <a:pt x="58087" y="15365"/>
                </a:cubicBezTo>
                <a:cubicBezTo>
                  <a:pt x="62959" y="5618"/>
                  <a:pt x="76046" y="0"/>
                  <a:pt x="86943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s-EC"/>
          </a:p>
        </p:txBody>
      </p:sp>
      <p:grpSp>
        <p:nvGrpSpPr>
          <p:cNvPr id="892" name="Google Shape;892;p41"/>
          <p:cNvGrpSpPr/>
          <p:nvPr/>
        </p:nvGrpSpPr>
        <p:grpSpPr>
          <a:xfrm rot="1269848">
            <a:off x="8215783" y="3580238"/>
            <a:ext cx="192205" cy="1252253"/>
            <a:chOff x="1947300" y="3859400"/>
            <a:chExt cx="229325" cy="1494100"/>
          </a:xfrm>
        </p:grpSpPr>
        <p:sp>
          <p:nvSpPr>
            <p:cNvPr id="893" name="Google Shape;893;p41"/>
            <p:cNvSpPr/>
            <p:nvPr/>
          </p:nvSpPr>
          <p:spPr>
            <a:xfrm>
              <a:off x="1947300" y="3859400"/>
              <a:ext cx="223975" cy="772425"/>
            </a:xfrm>
            <a:custGeom>
              <a:avLst/>
              <a:gdLst/>
              <a:ahLst/>
              <a:cxnLst/>
              <a:rect l="l" t="t" r="r" b="b"/>
              <a:pathLst>
                <a:path w="8959" h="30897" extrusionOk="0">
                  <a:moveTo>
                    <a:pt x="5820" y="0"/>
                  </a:moveTo>
                  <a:cubicBezTo>
                    <a:pt x="5207" y="0"/>
                    <a:pt x="4566" y="199"/>
                    <a:pt x="4027" y="652"/>
                  </a:cubicBezTo>
                  <a:cubicBezTo>
                    <a:pt x="3533" y="322"/>
                    <a:pt x="2984" y="178"/>
                    <a:pt x="2455" y="178"/>
                  </a:cubicBezTo>
                  <a:cubicBezTo>
                    <a:pt x="1169" y="178"/>
                    <a:pt x="1" y="1032"/>
                    <a:pt x="30" y="2158"/>
                  </a:cubicBezTo>
                  <a:cubicBezTo>
                    <a:pt x="30" y="3790"/>
                    <a:pt x="1976" y="4209"/>
                    <a:pt x="1976" y="4209"/>
                  </a:cubicBezTo>
                  <a:lnTo>
                    <a:pt x="2562" y="26911"/>
                  </a:lnTo>
                  <a:cubicBezTo>
                    <a:pt x="2562" y="26911"/>
                    <a:pt x="679" y="27497"/>
                    <a:pt x="805" y="29129"/>
                  </a:cubicBezTo>
                  <a:cubicBezTo>
                    <a:pt x="915" y="30176"/>
                    <a:pt x="1995" y="30896"/>
                    <a:pt x="3168" y="30896"/>
                  </a:cubicBezTo>
                  <a:cubicBezTo>
                    <a:pt x="3777" y="30896"/>
                    <a:pt x="4411" y="30702"/>
                    <a:pt x="4947" y="30259"/>
                  </a:cubicBezTo>
                  <a:cubicBezTo>
                    <a:pt x="5438" y="30592"/>
                    <a:pt x="5981" y="30737"/>
                    <a:pt x="6505" y="30737"/>
                  </a:cubicBezTo>
                  <a:cubicBezTo>
                    <a:pt x="7791" y="30737"/>
                    <a:pt x="8959" y="29861"/>
                    <a:pt x="8944" y="28731"/>
                  </a:cubicBezTo>
                  <a:cubicBezTo>
                    <a:pt x="8944" y="27120"/>
                    <a:pt x="6977" y="26702"/>
                    <a:pt x="6977" y="26702"/>
                  </a:cubicBezTo>
                  <a:lnTo>
                    <a:pt x="6412" y="4000"/>
                  </a:lnTo>
                  <a:cubicBezTo>
                    <a:pt x="6412" y="4000"/>
                    <a:pt x="8295" y="3393"/>
                    <a:pt x="8149" y="1782"/>
                  </a:cubicBezTo>
                  <a:cubicBezTo>
                    <a:pt x="8066" y="724"/>
                    <a:pt x="6992" y="0"/>
                    <a:pt x="582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1"/>
            <p:cNvSpPr/>
            <p:nvPr/>
          </p:nvSpPr>
          <p:spPr>
            <a:xfrm>
              <a:off x="1956425" y="4626850"/>
              <a:ext cx="114575" cy="721250"/>
            </a:xfrm>
            <a:custGeom>
              <a:avLst/>
              <a:gdLst/>
              <a:ahLst/>
              <a:cxnLst/>
              <a:rect l="l" t="t" r="r" b="b"/>
              <a:pathLst>
                <a:path w="4583" h="28850" extrusionOk="0">
                  <a:moveTo>
                    <a:pt x="1230" y="1"/>
                  </a:moveTo>
                  <a:cubicBezTo>
                    <a:pt x="339" y="1"/>
                    <a:pt x="1079" y="1965"/>
                    <a:pt x="1277" y="3013"/>
                  </a:cubicBezTo>
                  <a:cubicBezTo>
                    <a:pt x="1779" y="5461"/>
                    <a:pt x="126" y="13349"/>
                    <a:pt x="84" y="16049"/>
                  </a:cubicBezTo>
                  <a:cubicBezTo>
                    <a:pt x="0" y="18769"/>
                    <a:pt x="628" y="25443"/>
                    <a:pt x="440" y="27075"/>
                  </a:cubicBezTo>
                  <a:cubicBezTo>
                    <a:pt x="287" y="28380"/>
                    <a:pt x="972" y="28738"/>
                    <a:pt x="1382" y="28738"/>
                  </a:cubicBezTo>
                  <a:cubicBezTo>
                    <a:pt x="1478" y="28738"/>
                    <a:pt x="1560" y="28718"/>
                    <a:pt x="1611" y="28686"/>
                  </a:cubicBezTo>
                  <a:cubicBezTo>
                    <a:pt x="1644" y="28671"/>
                    <a:pt x="1681" y="28665"/>
                    <a:pt x="1722" y="28665"/>
                  </a:cubicBezTo>
                  <a:cubicBezTo>
                    <a:pt x="1941" y="28665"/>
                    <a:pt x="2269" y="28849"/>
                    <a:pt x="2595" y="28849"/>
                  </a:cubicBezTo>
                  <a:cubicBezTo>
                    <a:pt x="2793" y="28849"/>
                    <a:pt x="2989" y="28781"/>
                    <a:pt x="3160" y="28561"/>
                  </a:cubicBezTo>
                  <a:cubicBezTo>
                    <a:pt x="3662" y="27891"/>
                    <a:pt x="2406" y="23204"/>
                    <a:pt x="2302" y="18392"/>
                  </a:cubicBezTo>
                  <a:cubicBezTo>
                    <a:pt x="2197" y="13580"/>
                    <a:pt x="3369" y="12931"/>
                    <a:pt x="3976" y="8495"/>
                  </a:cubicBezTo>
                  <a:cubicBezTo>
                    <a:pt x="4582" y="4080"/>
                    <a:pt x="4227" y="712"/>
                    <a:pt x="4227" y="712"/>
                  </a:cubicBezTo>
                  <a:lnTo>
                    <a:pt x="4227" y="712"/>
                  </a:lnTo>
                  <a:cubicBezTo>
                    <a:pt x="4099" y="750"/>
                    <a:pt x="3970" y="767"/>
                    <a:pt x="3840" y="767"/>
                  </a:cubicBezTo>
                  <a:cubicBezTo>
                    <a:pt x="3121" y="767"/>
                    <a:pt x="2359" y="251"/>
                    <a:pt x="1402" y="21"/>
                  </a:cubicBezTo>
                  <a:cubicBezTo>
                    <a:pt x="1339" y="7"/>
                    <a:pt x="1282" y="1"/>
                    <a:pt x="12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1"/>
            <p:cNvSpPr/>
            <p:nvPr/>
          </p:nvSpPr>
          <p:spPr>
            <a:xfrm>
              <a:off x="2060000" y="4634325"/>
              <a:ext cx="116625" cy="719175"/>
            </a:xfrm>
            <a:custGeom>
              <a:avLst/>
              <a:gdLst/>
              <a:ahLst/>
              <a:cxnLst/>
              <a:rect l="l" t="t" r="r" b="b"/>
              <a:pathLst>
                <a:path w="4665" h="28767" extrusionOk="0">
                  <a:moveTo>
                    <a:pt x="3748" y="0"/>
                  </a:moveTo>
                  <a:cubicBezTo>
                    <a:pt x="3703" y="0"/>
                    <a:pt x="3653" y="5"/>
                    <a:pt x="3599" y="15"/>
                  </a:cubicBezTo>
                  <a:cubicBezTo>
                    <a:pt x="2659" y="186"/>
                    <a:pt x="1887" y="636"/>
                    <a:pt x="1191" y="636"/>
                  </a:cubicBezTo>
                  <a:cubicBezTo>
                    <a:pt x="1035" y="636"/>
                    <a:pt x="882" y="613"/>
                    <a:pt x="732" y="559"/>
                  </a:cubicBezTo>
                  <a:cubicBezTo>
                    <a:pt x="732" y="559"/>
                    <a:pt x="209" y="3907"/>
                    <a:pt x="628" y="8364"/>
                  </a:cubicBezTo>
                  <a:cubicBezTo>
                    <a:pt x="1025" y="12799"/>
                    <a:pt x="2155" y="13511"/>
                    <a:pt x="1841" y="18323"/>
                  </a:cubicBezTo>
                  <a:cubicBezTo>
                    <a:pt x="1507" y="23115"/>
                    <a:pt x="0" y="27739"/>
                    <a:pt x="481" y="28450"/>
                  </a:cubicBezTo>
                  <a:cubicBezTo>
                    <a:pt x="658" y="28695"/>
                    <a:pt x="870" y="28767"/>
                    <a:pt x="1084" y="28767"/>
                  </a:cubicBezTo>
                  <a:cubicBezTo>
                    <a:pt x="1379" y="28767"/>
                    <a:pt x="1676" y="28630"/>
                    <a:pt x="1877" y="28630"/>
                  </a:cubicBezTo>
                  <a:cubicBezTo>
                    <a:pt x="1927" y="28630"/>
                    <a:pt x="1972" y="28638"/>
                    <a:pt x="2009" y="28659"/>
                  </a:cubicBezTo>
                  <a:cubicBezTo>
                    <a:pt x="2062" y="28688"/>
                    <a:pt x="2146" y="28707"/>
                    <a:pt x="2245" y="28707"/>
                  </a:cubicBezTo>
                  <a:cubicBezTo>
                    <a:pt x="2655" y="28707"/>
                    <a:pt x="3331" y="28386"/>
                    <a:pt x="3264" y="27090"/>
                  </a:cubicBezTo>
                  <a:cubicBezTo>
                    <a:pt x="3180" y="25458"/>
                    <a:pt x="4122" y="18825"/>
                    <a:pt x="4164" y="16105"/>
                  </a:cubicBezTo>
                  <a:cubicBezTo>
                    <a:pt x="4227" y="13385"/>
                    <a:pt x="2929" y="5434"/>
                    <a:pt x="3578" y="3007"/>
                  </a:cubicBezTo>
                  <a:cubicBezTo>
                    <a:pt x="3817" y="1950"/>
                    <a:pt x="4665" y="0"/>
                    <a:pt x="37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9BD74053-9142-9D5C-F2CA-B6517E401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>
            <a:extLst>
              <a:ext uri="{FF2B5EF4-FFF2-40B4-BE49-F238E27FC236}">
                <a16:creationId xmlns:a16="http://schemas.microsoft.com/office/drawing/2014/main" id="{9FB090E1-B93E-F1A0-04EB-88B9CD01D9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950" y="39325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750" name="Google Shape;750;p35">
            <a:extLst>
              <a:ext uri="{FF2B5EF4-FFF2-40B4-BE49-F238E27FC236}">
                <a16:creationId xmlns:a16="http://schemas.microsoft.com/office/drawing/2014/main" id="{65C285F2-7205-3058-EE22-D13EF59BAE7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50" y="1444712"/>
            <a:ext cx="4469861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EC" sz="3200" b="1" dirty="0">
                <a:solidFill>
                  <a:srgbClr val="00B050"/>
                </a:solidFill>
              </a:rPr>
              <a:t>Función de carga. </a:t>
            </a:r>
          </a:p>
          <a:p>
            <a:pPr marL="0" indent="0" algn="ctr">
              <a:buNone/>
            </a:pPr>
            <a:r>
              <a:rPr lang="es-EC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Hay determinados huesos que soportan mucha carga como los de las extremidades inferiores, también la columna vertebral y la pelvis.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1" name="Google Shape;751;p35">
            <a:extLst>
              <a:ext uri="{FF2B5EF4-FFF2-40B4-BE49-F238E27FC236}">
                <a16:creationId xmlns:a16="http://schemas.microsoft.com/office/drawing/2014/main" id="{7CAA2EAA-887D-4BCA-D7D3-DC60D493ED20}"/>
              </a:ext>
            </a:extLst>
          </p:cNvPr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>
            <a:extLst>
              <a:ext uri="{FF2B5EF4-FFF2-40B4-BE49-F238E27FC236}">
                <a16:creationId xmlns:a16="http://schemas.microsoft.com/office/drawing/2014/main" id="{71139C37-9238-D994-A62B-C4541E5929D9}"/>
              </a:ext>
            </a:extLst>
          </p:cNvPr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>
            <a:extLst>
              <a:ext uri="{FF2B5EF4-FFF2-40B4-BE49-F238E27FC236}">
                <a16:creationId xmlns:a16="http://schemas.microsoft.com/office/drawing/2014/main" id="{A0A4419D-1E31-0D24-9B91-FFEFBC9133B5}"/>
              </a:ext>
            </a:extLst>
          </p:cNvPr>
          <p:cNvSpPr/>
          <p:nvPr/>
        </p:nvSpPr>
        <p:spPr>
          <a:xfrm>
            <a:off x="2460376" y="1274557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>
            <a:extLst>
              <a:ext uri="{FF2B5EF4-FFF2-40B4-BE49-F238E27FC236}">
                <a16:creationId xmlns:a16="http://schemas.microsoft.com/office/drawing/2014/main" id="{DF2230B8-6900-5951-B2BC-01E36415726E}"/>
              </a:ext>
            </a:extLst>
          </p:cNvPr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>
            <a:extLst>
              <a:ext uri="{FF2B5EF4-FFF2-40B4-BE49-F238E27FC236}">
                <a16:creationId xmlns:a16="http://schemas.microsoft.com/office/drawing/2014/main" id="{05F09E47-BD57-27E9-D609-2867FF386C30}"/>
              </a:ext>
            </a:extLst>
          </p:cNvPr>
          <p:cNvSpPr/>
          <p:nvPr/>
        </p:nvSpPr>
        <p:spPr>
          <a:xfrm rot="21364168" flipH="1">
            <a:off x="1009200" y="54624"/>
            <a:ext cx="2532948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>
            <a:extLst>
              <a:ext uri="{FF2B5EF4-FFF2-40B4-BE49-F238E27FC236}">
                <a16:creationId xmlns:a16="http://schemas.microsoft.com/office/drawing/2014/main" id="{052E3FFD-8397-35C7-DD19-23166A66787F}"/>
              </a:ext>
            </a:extLst>
          </p:cNvPr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>
            <a:extLst>
              <a:ext uri="{FF2B5EF4-FFF2-40B4-BE49-F238E27FC236}">
                <a16:creationId xmlns:a16="http://schemas.microsoft.com/office/drawing/2014/main" id="{94D1731A-B37B-FAA9-A6CB-22A698A8693F}"/>
              </a:ext>
            </a:extLst>
          </p:cNvPr>
          <p:cNvSpPr/>
          <p:nvPr/>
        </p:nvSpPr>
        <p:spPr>
          <a:xfrm>
            <a:off x="996549" y="4552701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8194" name="Picture 2" descr="Fémur | Qué es, significado, dónde está, función, por qué duele">
            <a:extLst>
              <a:ext uri="{FF2B5EF4-FFF2-40B4-BE49-F238E27FC236}">
                <a16:creationId xmlns:a16="http://schemas.microsoft.com/office/drawing/2014/main" id="{A2C58A2F-E1F5-C4C5-F6CF-E614DBD5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25" y="1665212"/>
            <a:ext cx="3971709" cy="211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4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1D974BF0-2728-5709-D335-142EAE17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>
            <a:extLst>
              <a:ext uri="{FF2B5EF4-FFF2-40B4-BE49-F238E27FC236}">
                <a16:creationId xmlns:a16="http://schemas.microsoft.com/office/drawing/2014/main" id="{796F9927-407A-CA84-E7D4-9D35377F57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950" y="39325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750" name="Google Shape;750;p35">
            <a:extLst>
              <a:ext uri="{FF2B5EF4-FFF2-40B4-BE49-F238E27FC236}">
                <a16:creationId xmlns:a16="http://schemas.microsoft.com/office/drawing/2014/main" id="{F761B0B1-9BDB-8F74-3852-477A1BA680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51" y="1444712"/>
            <a:ext cx="4036550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EC" sz="3200" b="1" dirty="0">
                <a:solidFill>
                  <a:srgbClr val="00B050"/>
                </a:solidFill>
              </a:rPr>
              <a:t>Función dinámica. </a:t>
            </a: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Actúan como palancas, donde se insertan músculos y tendones, aquí actúan como agente pasivo mientras que los músculos serian los activos.</a:t>
            </a:r>
          </a:p>
        </p:txBody>
      </p:sp>
      <p:sp>
        <p:nvSpPr>
          <p:cNvPr id="751" name="Google Shape;751;p35">
            <a:extLst>
              <a:ext uri="{FF2B5EF4-FFF2-40B4-BE49-F238E27FC236}">
                <a16:creationId xmlns:a16="http://schemas.microsoft.com/office/drawing/2014/main" id="{7485C2D5-84F9-8A2F-4140-8351EF3ACD2B}"/>
              </a:ext>
            </a:extLst>
          </p:cNvPr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>
            <a:extLst>
              <a:ext uri="{FF2B5EF4-FFF2-40B4-BE49-F238E27FC236}">
                <a16:creationId xmlns:a16="http://schemas.microsoft.com/office/drawing/2014/main" id="{F82B0260-E0BC-579F-04C2-EC6E4414A6E7}"/>
              </a:ext>
            </a:extLst>
          </p:cNvPr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>
            <a:extLst>
              <a:ext uri="{FF2B5EF4-FFF2-40B4-BE49-F238E27FC236}">
                <a16:creationId xmlns:a16="http://schemas.microsoft.com/office/drawing/2014/main" id="{BAC8C005-E1A8-9E43-D919-1F0D1CC1993A}"/>
              </a:ext>
            </a:extLst>
          </p:cNvPr>
          <p:cNvSpPr/>
          <p:nvPr/>
        </p:nvSpPr>
        <p:spPr>
          <a:xfrm>
            <a:off x="2460376" y="1274557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>
            <a:extLst>
              <a:ext uri="{FF2B5EF4-FFF2-40B4-BE49-F238E27FC236}">
                <a16:creationId xmlns:a16="http://schemas.microsoft.com/office/drawing/2014/main" id="{840AA063-FBEA-A99F-ADD0-F5501116552F}"/>
              </a:ext>
            </a:extLst>
          </p:cNvPr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>
            <a:extLst>
              <a:ext uri="{FF2B5EF4-FFF2-40B4-BE49-F238E27FC236}">
                <a16:creationId xmlns:a16="http://schemas.microsoft.com/office/drawing/2014/main" id="{4DBD1A8C-9440-BF12-D3FB-733D2D91E82B}"/>
              </a:ext>
            </a:extLst>
          </p:cNvPr>
          <p:cNvSpPr/>
          <p:nvPr/>
        </p:nvSpPr>
        <p:spPr>
          <a:xfrm rot="21364168" flipH="1">
            <a:off x="1009200" y="54624"/>
            <a:ext cx="2532948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>
            <a:extLst>
              <a:ext uri="{FF2B5EF4-FFF2-40B4-BE49-F238E27FC236}">
                <a16:creationId xmlns:a16="http://schemas.microsoft.com/office/drawing/2014/main" id="{0DFB9349-034D-451D-7695-21B5E4347387}"/>
              </a:ext>
            </a:extLst>
          </p:cNvPr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>
            <a:extLst>
              <a:ext uri="{FF2B5EF4-FFF2-40B4-BE49-F238E27FC236}">
                <a16:creationId xmlns:a16="http://schemas.microsoft.com/office/drawing/2014/main" id="{126F0767-F7E2-5CAD-93BF-1FF1E636DAD7}"/>
              </a:ext>
            </a:extLst>
          </p:cNvPr>
          <p:cNvSpPr/>
          <p:nvPr/>
        </p:nvSpPr>
        <p:spPr>
          <a:xfrm>
            <a:off x="996549" y="4552701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7170" name="Picture 2" descr="Sistema de Palancas en el Cuerpo Humano Cambiando el Juego by Emmanuel  Navarro">
            <a:extLst>
              <a:ext uri="{FF2B5EF4-FFF2-40B4-BE49-F238E27FC236}">
                <a16:creationId xmlns:a16="http://schemas.microsoft.com/office/drawing/2014/main" id="{714F7996-382B-FDF4-9DDE-A2B8E8AA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84" y="1470713"/>
            <a:ext cx="44767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8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6C73D98D-3ECB-844F-BF2B-95E9609DC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>
            <a:extLst>
              <a:ext uri="{FF2B5EF4-FFF2-40B4-BE49-F238E27FC236}">
                <a16:creationId xmlns:a16="http://schemas.microsoft.com/office/drawing/2014/main" id="{1CCD945C-1781-3044-6BBE-78398B563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950" y="39325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750" name="Google Shape;750;p35">
            <a:extLst>
              <a:ext uri="{FF2B5EF4-FFF2-40B4-BE49-F238E27FC236}">
                <a16:creationId xmlns:a16="http://schemas.microsoft.com/office/drawing/2014/main" id="{29CA3B6E-A077-116A-7D87-4FAF00F66C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50" y="1444712"/>
            <a:ext cx="4469861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EC" sz="3200" b="1" dirty="0">
                <a:solidFill>
                  <a:srgbClr val="00B050"/>
                </a:solidFill>
              </a:rPr>
              <a:t>Función de depósito de sales minerales. </a:t>
            </a:r>
          </a:p>
          <a:p>
            <a:pPr marL="0" indent="0" algn="ctr">
              <a:buNone/>
            </a:pPr>
            <a:r>
              <a:rPr lang="es-EC" sz="3200" b="1" dirty="0">
                <a:solidFill>
                  <a:srgbClr val="00B050"/>
                </a:solidFill>
              </a:rPr>
              <a:t> </a:t>
            </a: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El 99 % de Ca y 80% de P están en los huesos. Intervienen en la regulación de la calcemia.</a:t>
            </a:r>
          </a:p>
          <a:p>
            <a:pPr marL="0" indent="0" algn="ctr">
              <a:buNone/>
            </a:pPr>
            <a:endParaRPr lang="es-EC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1" name="Google Shape;751;p35">
            <a:extLst>
              <a:ext uri="{FF2B5EF4-FFF2-40B4-BE49-F238E27FC236}">
                <a16:creationId xmlns:a16="http://schemas.microsoft.com/office/drawing/2014/main" id="{83A1C2E3-D68E-983C-E433-8EB2C49321BA}"/>
              </a:ext>
            </a:extLst>
          </p:cNvPr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>
            <a:extLst>
              <a:ext uri="{FF2B5EF4-FFF2-40B4-BE49-F238E27FC236}">
                <a16:creationId xmlns:a16="http://schemas.microsoft.com/office/drawing/2014/main" id="{EF903E4C-F93A-1757-7AAF-FB9E73AE545B}"/>
              </a:ext>
            </a:extLst>
          </p:cNvPr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>
            <a:extLst>
              <a:ext uri="{FF2B5EF4-FFF2-40B4-BE49-F238E27FC236}">
                <a16:creationId xmlns:a16="http://schemas.microsoft.com/office/drawing/2014/main" id="{34C562B0-BF66-F03A-59CA-CCE49B59B2E1}"/>
              </a:ext>
            </a:extLst>
          </p:cNvPr>
          <p:cNvSpPr/>
          <p:nvPr/>
        </p:nvSpPr>
        <p:spPr>
          <a:xfrm>
            <a:off x="2460376" y="1274557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>
            <a:extLst>
              <a:ext uri="{FF2B5EF4-FFF2-40B4-BE49-F238E27FC236}">
                <a16:creationId xmlns:a16="http://schemas.microsoft.com/office/drawing/2014/main" id="{A6E25AC6-0EF0-EC6D-162C-0B9EC5091844}"/>
              </a:ext>
            </a:extLst>
          </p:cNvPr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>
            <a:extLst>
              <a:ext uri="{FF2B5EF4-FFF2-40B4-BE49-F238E27FC236}">
                <a16:creationId xmlns:a16="http://schemas.microsoft.com/office/drawing/2014/main" id="{9DA15CC9-4170-1E90-012B-5E33DC94B310}"/>
              </a:ext>
            </a:extLst>
          </p:cNvPr>
          <p:cNvSpPr/>
          <p:nvPr/>
        </p:nvSpPr>
        <p:spPr>
          <a:xfrm rot="21364168" flipH="1">
            <a:off x="1009200" y="54624"/>
            <a:ext cx="2532948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>
            <a:extLst>
              <a:ext uri="{FF2B5EF4-FFF2-40B4-BE49-F238E27FC236}">
                <a16:creationId xmlns:a16="http://schemas.microsoft.com/office/drawing/2014/main" id="{23A94C9B-E3E3-D582-CFC4-3C60ECB54316}"/>
              </a:ext>
            </a:extLst>
          </p:cNvPr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>
            <a:extLst>
              <a:ext uri="{FF2B5EF4-FFF2-40B4-BE49-F238E27FC236}">
                <a16:creationId xmlns:a16="http://schemas.microsoft.com/office/drawing/2014/main" id="{F26ED461-7365-7244-F6F8-BEAA5CC85964}"/>
              </a:ext>
            </a:extLst>
          </p:cNvPr>
          <p:cNvSpPr/>
          <p:nvPr/>
        </p:nvSpPr>
        <p:spPr>
          <a:xfrm>
            <a:off x="996549" y="4552701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6146" name="Picture 2" descr="El sistema osteomuscular [Sistema osteomuscular]">
            <a:extLst>
              <a:ext uri="{FF2B5EF4-FFF2-40B4-BE49-F238E27FC236}">
                <a16:creationId xmlns:a16="http://schemas.microsoft.com/office/drawing/2014/main" id="{21BF9CD4-868A-8C2C-6F3C-3E8D9067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11" y="1393825"/>
            <a:ext cx="3553517" cy="26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85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C6AA719E-DD7E-4B18-9DDA-A3FD6614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>
            <a:extLst>
              <a:ext uri="{FF2B5EF4-FFF2-40B4-BE49-F238E27FC236}">
                <a16:creationId xmlns:a16="http://schemas.microsoft.com/office/drawing/2014/main" id="{560A907F-FD89-7E10-77B5-451E3CB7F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950" y="39325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Funciones </a:t>
            </a:r>
            <a:endParaRPr dirty="0"/>
          </a:p>
        </p:txBody>
      </p:sp>
      <p:sp>
        <p:nvSpPr>
          <p:cNvPr id="750" name="Google Shape;750;p35">
            <a:extLst>
              <a:ext uri="{FF2B5EF4-FFF2-40B4-BE49-F238E27FC236}">
                <a16:creationId xmlns:a16="http://schemas.microsoft.com/office/drawing/2014/main" id="{4F1E46B4-287C-DAA6-4315-C394392CDC3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50" y="1444712"/>
            <a:ext cx="4469861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EC" sz="3200" b="1" dirty="0">
                <a:solidFill>
                  <a:srgbClr val="00B050"/>
                </a:solidFill>
              </a:rPr>
              <a:t>Función hematopoyética. </a:t>
            </a:r>
          </a:p>
          <a:p>
            <a:pPr marL="0" indent="0" algn="ctr">
              <a:buNone/>
            </a:pP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Porque en el interior del hueso esta la medula ósea que es la productora de elementos formes sanguíneos.</a:t>
            </a:r>
          </a:p>
          <a:p>
            <a:pPr marL="0" indent="0" algn="ctr">
              <a:buNone/>
            </a:pPr>
            <a:endParaRPr lang="es-EC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1" name="Google Shape;751;p35">
            <a:extLst>
              <a:ext uri="{FF2B5EF4-FFF2-40B4-BE49-F238E27FC236}">
                <a16:creationId xmlns:a16="http://schemas.microsoft.com/office/drawing/2014/main" id="{2721CE36-8E4B-FAC6-7E10-E19A951E344E}"/>
              </a:ext>
            </a:extLst>
          </p:cNvPr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>
            <a:extLst>
              <a:ext uri="{FF2B5EF4-FFF2-40B4-BE49-F238E27FC236}">
                <a16:creationId xmlns:a16="http://schemas.microsoft.com/office/drawing/2014/main" id="{29BC302F-28F1-4FB7-7DC6-CC5D3C842109}"/>
              </a:ext>
            </a:extLst>
          </p:cNvPr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>
            <a:extLst>
              <a:ext uri="{FF2B5EF4-FFF2-40B4-BE49-F238E27FC236}">
                <a16:creationId xmlns:a16="http://schemas.microsoft.com/office/drawing/2014/main" id="{BEFA2CE9-EB5A-993C-33CA-A4B0C0E9008C}"/>
              </a:ext>
            </a:extLst>
          </p:cNvPr>
          <p:cNvSpPr/>
          <p:nvPr/>
        </p:nvSpPr>
        <p:spPr>
          <a:xfrm>
            <a:off x="2460376" y="1274557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>
            <a:extLst>
              <a:ext uri="{FF2B5EF4-FFF2-40B4-BE49-F238E27FC236}">
                <a16:creationId xmlns:a16="http://schemas.microsoft.com/office/drawing/2014/main" id="{A9B5F35D-658D-E29A-E605-FD638F4B4107}"/>
              </a:ext>
            </a:extLst>
          </p:cNvPr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>
            <a:extLst>
              <a:ext uri="{FF2B5EF4-FFF2-40B4-BE49-F238E27FC236}">
                <a16:creationId xmlns:a16="http://schemas.microsoft.com/office/drawing/2014/main" id="{52C0CF76-E6C5-1766-6965-B3A3A38EAE8D}"/>
              </a:ext>
            </a:extLst>
          </p:cNvPr>
          <p:cNvSpPr/>
          <p:nvPr/>
        </p:nvSpPr>
        <p:spPr>
          <a:xfrm rot="21364168" flipH="1">
            <a:off x="1009200" y="54624"/>
            <a:ext cx="2532948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>
            <a:extLst>
              <a:ext uri="{FF2B5EF4-FFF2-40B4-BE49-F238E27FC236}">
                <a16:creationId xmlns:a16="http://schemas.microsoft.com/office/drawing/2014/main" id="{71B60084-5D49-473C-259B-1727E94C5DB9}"/>
              </a:ext>
            </a:extLst>
          </p:cNvPr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>
            <a:extLst>
              <a:ext uri="{FF2B5EF4-FFF2-40B4-BE49-F238E27FC236}">
                <a16:creationId xmlns:a16="http://schemas.microsoft.com/office/drawing/2014/main" id="{F7EB2B78-2CE5-D2FA-D3A4-0F65FAB3DC73}"/>
              </a:ext>
            </a:extLst>
          </p:cNvPr>
          <p:cNvSpPr/>
          <p:nvPr/>
        </p:nvSpPr>
        <p:spPr>
          <a:xfrm>
            <a:off x="996549" y="4552701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5122" name="Picture 2" descr="FUNCIÓN HEMATOPOYÉTICA – SISTEMA ÓSEO: ¿LO CONOCEMOS?">
            <a:extLst>
              <a:ext uri="{FF2B5EF4-FFF2-40B4-BE49-F238E27FC236}">
                <a16:creationId xmlns:a16="http://schemas.microsoft.com/office/drawing/2014/main" id="{639129BE-5C76-8F6C-2A05-81D1A916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2" y="1274557"/>
            <a:ext cx="3746306" cy="29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1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101CD639-52F0-20CC-5F87-EF37D57E1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>
            <a:extLst>
              <a:ext uri="{FF2B5EF4-FFF2-40B4-BE49-F238E27FC236}">
                <a16:creationId xmlns:a16="http://schemas.microsoft.com/office/drawing/2014/main" id="{8CE9D853-5388-C0B2-8DE7-760E97D28B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4261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Composición del Hueso</a:t>
            </a:r>
            <a:endParaRPr dirty="0"/>
          </a:p>
        </p:txBody>
      </p:sp>
      <p:sp>
        <p:nvSpPr>
          <p:cNvPr id="750" name="Google Shape;750;p35">
            <a:extLst>
              <a:ext uri="{FF2B5EF4-FFF2-40B4-BE49-F238E27FC236}">
                <a16:creationId xmlns:a16="http://schemas.microsoft.com/office/drawing/2014/main" id="{3B9513BB-84C1-4EA1-C3B7-D9FC59908DA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09956" y="1349643"/>
            <a:ext cx="4100711" cy="3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EC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Células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None/>
            </a:pP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(2% de la composición del hueso, su función es muy importante)  </a:t>
            </a:r>
          </a:p>
          <a:p>
            <a:pPr lvl="0" indent="-45720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s-EC" sz="2800" dirty="0">
              <a:solidFill>
                <a:schemeClr val="accent1">
                  <a:lumMod val="75000"/>
                </a:schemeClr>
              </a:solidFill>
            </a:endParaRPr>
          </a:p>
          <a:p>
            <a:pPr lvl="0" indent="-45720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Matriz extracelular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None/>
            </a:pP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(69% mineral y 30% orgánica).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1" name="Google Shape;751;p35">
            <a:extLst>
              <a:ext uri="{FF2B5EF4-FFF2-40B4-BE49-F238E27FC236}">
                <a16:creationId xmlns:a16="http://schemas.microsoft.com/office/drawing/2014/main" id="{59B46C6E-68EB-D16F-F053-A07DD4641736}"/>
              </a:ext>
            </a:extLst>
          </p:cNvPr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>
            <a:extLst>
              <a:ext uri="{FF2B5EF4-FFF2-40B4-BE49-F238E27FC236}">
                <a16:creationId xmlns:a16="http://schemas.microsoft.com/office/drawing/2014/main" id="{6ABDACAE-219E-4985-1156-AD3BE8874743}"/>
              </a:ext>
            </a:extLst>
          </p:cNvPr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>
            <a:extLst>
              <a:ext uri="{FF2B5EF4-FFF2-40B4-BE49-F238E27FC236}">
                <a16:creationId xmlns:a16="http://schemas.microsoft.com/office/drawing/2014/main" id="{6709A1E2-5734-72C2-B8FF-BD1255182172}"/>
              </a:ext>
            </a:extLst>
          </p:cNvPr>
          <p:cNvSpPr/>
          <p:nvPr/>
        </p:nvSpPr>
        <p:spPr>
          <a:xfrm>
            <a:off x="2460376" y="1274557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>
            <a:extLst>
              <a:ext uri="{FF2B5EF4-FFF2-40B4-BE49-F238E27FC236}">
                <a16:creationId xmlns:a16="http://schemas.microsoft.com/office/drawing/2014/main" id="{5CFB9A86-44FC-473A-CB9A-1D02D8B0866D}"/>
              </a:ext>
            </a:extLst>
          </p:cNvPr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>
            <a:extLst>
              <a:ext uri="{FF2B5EF4-FFF2-40B4-BE49-F238E27FC236}">
                <a16:creationId xmlns:a16="http://schemas.microsoft.com/office/drawing/2014/main" id="{F2C93863-3FD0-5975-A72D-EB22255115A8}"/>
              </a:ext>
            </a:extLst>
          </p:cNvPr>
          <p:cNvSpPr/>
          <p:nvPr/>
        </p:nvSpPr>
        <p:spPr>
          <a:xfrm rot="21364168" flipH="1">
            <a:off x="3900610" y="98329"/>
            <a:ext cx="1680791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>
            <a:extLst>
              <a:ext uri="{FF2B5EF4-FFF2-40B4-BE49-F238E27FC236}">
                <a16:creationId xmlns:a16="http://schemas.microsoft.com/office/drawing/2014/main" id="{8C4E9E4E-2948-E1B0-73ED-FAB735B60E29}"/>
              </a:ext>
            </a:extLst>
          </p:cNvPr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>
            <a:extLst>
              <a:ext uri="{FF2B5EF4-FFF2-40B4-BE49-F238E27FC236}">
                <a16:creationId xmlns:a16="http://schemas.microsoft.com/office/drawing/2014/main" id="{9FA836F3-5CA6-467E-7131-0C83F05FA699}"/>
              </a:ext>
            </a:extLst>
          </p:cNvPr>
          <p:cNvSpPr/>
          <p:nvPr/>
        </p:nvSpPr>
        <p:spPr>
          <a:xfrm>
            <a:off x="996549" y="4552701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pic>
        <p:nvPicPr>
          <p:cNvPr id="4098" name="Picture 2" descr="Sociedad Química de Panamá on X: &quot;¿Cuál es la Composición Química de los  Huesos? La composición química promedio es muy similar en los diferentes  tipos de huesos: un 25 % de agua,">
            <a:extLst>
              <a:ext uri="{FF2B5EF4-FFF2-40B4-BE49-F238E27FC236}">
                <a16:creationId xmlns:a16="http://schemas.microsoft.com/office/drawing/2014/main" id="{BCF41DF3-415B-E943-7D27-C3DE2A7AE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4539" r="25196" b="4748"/>
          <a:stretch/>
        </p:blipFill>
        <p:spPr bwMode="auto">
          <a:xfrm>
            <a:off x="5432710" y="991719"/>
            <a:ext cx="3093566" cy="364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5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>
          <a:extLst>
            <a:ext uri="{FF2B5EF4-FFF2-40B4-BE49-F238E27FC236}">
              <a16:creationId xmlns:a16="http://schemas.microsoft.com/office/drawing/2014/main" id="{5A54ED60-9807-3B9E-63D1-7E30103F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>
            <a:extLst>
              <a:ext uri="{FF2B5EF4-FFF2-40B4-BE49-F238E27FC236}">
                <a16:creationId xmlns:a16="http://schemas.microsoft.com/office/drawing/2014/main" id="{71F34BB2-3B06-42B8-E9EA-A56CDF7003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8720" y="418702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Matriz Osea</a:t>
            </a:r>
            <a:endParaRPr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CE448E8-A395-0AE3-A3D4-EB2CA9E4A1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0598161"/>
              </p:ext>
            </p:extLst>
          </p:nvPr>
        </p:nvGraphicFramePr>
        <p:xfrm>
          <a:off x="820965" y="864696"/>
          <a:ext cx="8105255" cy="417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1" name="Google Shape;751;p35">
            <a:extLst>
              <a:ext uri="{FF2B5EF4-FFF2-40B4-BE49-F238E27FC236}">
                <a16:creationId xmlns:a16="http://schemas.microsoft.com/office/drawing/2014/main" id="{C464944A-213A-B7B7-0869-7E04E3297476}"/>
              </a:ext>
            </a:extLst>
          </p:cNvPr>
          <p:cNvSpPr/>
          <p:nvPr/>
        </p:nvSpPr>
        <p:spPr>
          <a:xfrm>
            <a:off x="5378575" y="1156975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>
            <a:extLst>
              <a:ext uri="{FF2B5EF4-FFF2-40B4-BE49-F238E27FC236}">
                <a16:creationId xmlns:a16="http://schemas.microsoft.com/office/drawing/2014/main" id="{EAE216E3-BBB2-B678-DB5A-35B4BE848842}"/>
              </a:ext>
            </a:extLst>
          </p:cNvPr>
          <p:cNvSpPr/>
          <p:nvPr/>
        </p:nvSpPr>
        <p:spPr>
          <a:xfrm>
            <a:off x="4572000" y="426100"/>
            <a:ext cx="473700" cy="47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>
            <a:extLst>
              <a:ext uri="{FF2B5EF4-FFF2-40B4-BE49-F238E27FC236}">
                <a16:creationId xmlns:a16="http://schemas.microsoft.com/office/drawing/2014/main" id="{F290919B-83F6-79B0-1EF2-C1654EAB9BC9}"/>
              </a:ext>
            </a:extLst>
          </p:cNvPr>
          <p:cNvSpPr/>
          <p:nvPr/>
        </p:nvSpPr>
        <p:spPr>
          <a:xfrm>
            <a:off x="5852275" y="619285"/>
            <a:ext cx="1016622" cy="86206"/>
          </a:xfrm>
          <a:custGeom>
            <a:avLst/>
            <a:gdLst/>
            <a:ahLst/>
            <a:cxnLst/>
            <a:rect l="l" t="t" r="r" b="b"/>
            <a:pathLst>
              <a:path w="109816" h="5142" extrusionOk="0">
                <a:moveTo>
                  <a:pt x="14069" y="1425"/>
                </a:moveTo>
                <a:cubicBezTo>
                  <a:pt x="35577" y="1425"/>
                  <a:pt x="57071" y="98"/>
                  <a:pt x="78579" y="98"/>
                </a:cubicBezTo>
                <a:cubicBezTo>
                  <a:pt x="84774" y="98"/>
                  <a:pt x="90971" y="142"/>
                  <a:pt x="97162" y="363"/>
                </a:cubicBezTo>
                <a:cubicBezTo>
                  <a:pt x="99726" y="454"/>
                  <a:pt x="102294" y="363"/>
                  <a:pt x="104860" y="363"/>
                </a:cubicBezTo>
                <a:cubicBezTo>
                  <a:pt x="105372" y="363"/>
                  <a:pt x="108833" y="363"/>
                  <a:pt x="108577" y="363"/>
                </a:cubicBezTo>
                <a:cubicBezTo>
                  <a:pt x="90229" y="363"/>
                  <a:pt x="71973" y="3549"/>
                  <a:pt x="53625" y="3549"/>
                </a:cubicBezTo>
                <a:cubicBezTo>
                  <a:pt x="48669" y="3549"/>
                  <a:pt x="43714" y="3815"/>
                  <a:pt x="38758" y="3815"/>
                </a:cubicBezTo>
                <a:cubicBezTo>
                  <a:pt x="35926" y="3815"/>
                  <a:pt x="33095" y="3815"/>
                  <a:pt x="30263" y="3815"/>
                </a:cubicBezTo>
                <a:cubicBezTo>
                  <a:pt x="29201" y="3815"/>
                  <a:pt x="27077" y="3815"/>
                  <a:pt x="28139" y="3815"/>
                </a:cubicBezTo>
                <a:cubicBezTo>
                  <a:pt x="43448" y="3815"/>
                  <a:pt x="58757" y="3815"/>
                  <a:pt x="74066" y="3815"/>
                </a:cubicBezTo>
                <a:cubicBezTo>
                  <a:pt x="79641" y="3815"/>
                  <a:pt x="85215" y="3815"/>
                  <a:pt x="90790" y="3815"/>
                </a:cubicBezTo>
                <a:cubicBezTo>
                  <a:pt x="92383" y="3815"/>
                  <a:pt x="93976" y="3815"/>
                  <a:pt x="95569" y="3815"/>
                </a:cubicBezTo>
                <a:cubicBezTo>
                  <a:pt x="96542" y="3815"/>
                  <a:pt x="99462" y="3815"/>
                  <a:pt x="98489" y="3815"/>
                </a:cubicBezTo>
                <a:cubicBezTo>
                  <a:pt x="78928" y="3815"/>
                  <a:pt x="59381" y="5142"/>
                  <a:pt x="39820" y="5142"/>
                </a:cubicBezTo>
                <a:cubicBezTo>
                  <a:pt x="34421" y="5142"/>
                  <a:pt x="29022" y="5062"/>
                  <a:pt x="23626" y="4876"/>
                </a:cubicBezTo>
                <a:cubicBezTo>
                  <a:pt x="21592" y="4806"/>
                  <a:pt x="19555" y="4876"/>
                  <a:pt x="17520" y="4876"/>
                </a:cubicBezTo>
                <a:cubicBezTo>
                  <a:pt x="16370" y="4876"/>
                  <a:pt x="12937" y="5082"/>
                  <a:pt x="14069" y="4876"/>
                </a:cubicBezTo>
                <a:cubicBezTo>
                  <a:pt x="30998" y="1800"/>
                  <a:pt x="48365" y="1425"/>
                  <a:pt x="65571" y="1425"/>
                </a:cubicBezTo>
                <a:cubicBezTo>
                  <a:pt x="71864" y="1425"/>
                  <a:pt x="78167" y="1078"/>
                  <a:pt x="84419" y="363"/>
                </a:cubicBezTo>
                <a:cubicBezTo>
                  <a:pt x="90766" y="-362"/>
                  <a:pt x="83325" y="474"/>
                  <a:pt x="89729" y="98"/>
                </a:cubicBezTo>
                <a:cubicBezTo>
                  <a:pt x="90656" y="44"/>
                  <a:pt x="92516" y="98"/>
                  <a:pt x="91587" y="98"/>
                </a:cubicBezTo>
                <a:cubicBezTo>
                  <a:pt x="71825" y="98"/>
                  <a:pt x="52149" y="3284"/>
                  <a:pt x="32387" y="3284"/>
                </a:cubicBezTo>
                <a:cubicBezTo>
                  <a:pt x="25839" y="3284"/>
                  <a:pt x="19290" y="3284"/>
                  <a:pt x="12742" y="3284"/>
                </a:cubicBezTo>
                <a:cubicBezTo>
                  <a:pt x="10264" y="3284"/>
                  <a:pt x="7787" y="3284"/>
                  <a:pt x="5309" y="3284"/>
                </a:cubicBezTo>
                <a:cubicBezTo>
                  <a:pt x="3982" y="3284"/>
                  <a:pt x="0" y="3284"/>
                  <a:pt x="1327" y="3284"/>
                </a:cubicBezTo>
                <a:cubicBezTo>
                  <a:pt x="32210" y="3284"/>
                  <a:pt x="63093" y="3284"/>
                  <a:pt x="93976" y="3284"/>
                </a:cubicBezTo>
              </a:path>
            </a:pathLst>
          </a:custGeom>
          <a:noFill/>
          <a:ln w="9525" cap="rnd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4" name="Google Shape;754;p35">
            <a:extLst>
              <a:ext uri="{FF2B5EF4-FFF2-40B4-BE49-F238E27FC236}">
                <a16:creationId xmlns:a16="http://schemas.microsoft.com/office/drawing/2014/main" id="{3A77261A-383C-B62B-64EB-2425411AACD6}"/>
              </a:ext>
            </a:extLst>
          </p:cNvPr>
          <p:cNvSpPr/>
          <p:nvPr/>
        </p:nvSpPr>
        <p:spPr>
          <a:xfrm>
            <a:off x="6899146" y="100292"/>
            <a:ext cx="1416366" cy="384110"/>
          </a:xfrm>
          <a:custGeom>
            <a:avLst/>
            <a:gdLst/>
            <a:ahLst/>
            <a:cxnLst/>
            <a:rect l="l" t="t" r="r" b="b"/>
            <a:pathLst>
              <a:path w="86193" h="23375" extrusionOk="0">
                <a:moveTo>
                  <a:pt x="0" y="16255"/>
                </a:moveTo>
                <a:cubicBezTo>
                  <a:pt x="2009" y="1179"/>
                  <a:pt x="28282" y="-2181"/>
                  <a:pt x="43096" y="1264"/>
                </a:cubicBezTo>
                <a:cubicBezTo>
                  <a:pt x="48785" y="2587"/>
                  <a:pt x="55791" y="8640"/>
                  <a:pt x="54714" y="14381"/>
                </a:cubicBezTo>
                <a:cubicBezTo>
                  <a:pt x="53879" y="18830"/>
                  <a:pt x="45437" y="24373"/>
                  <a:pt x="42722" y="20752"/>
                </a:cubicBezTo>
                <a:cubicBezTo>
                  <a:pt x="40473" y="17752"/>
                  <a:pt x="45075" y="12846"/>
                  <a:pt x="48343" y="11008"/>
                </a:cubicBezTo>
                <a:cubicBezTo>
                  <a:pt x="55379" y="7050"/>
                  <a:pt x="64436" y="5928"/>
                  <a:pt x="72327" y="7635"/>
                </a:cubicBezTo>
                <a:cubicBezTo>
                  <a:pt x="79161" y="9113"/>
                  <a:pt x="86193" y="16383"/>
                  <a:pt x="86193" y="2337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5" name="Google Shape;755;p35">
            <a:extLst>
              <a:ext uri="{FF2B5EF4-FFF2-40B4-BE49-F238E27FC236}">
                <a16:creationId xmlns:a16="http://schemas.microsoft.com/office/drawing/2014/main" id="{67B6AFFC-6BFE-0382-BB14-678067276BC4}"/>
              </a:ext>
            </a:extLst>
          </p:cNvPr>
          <p:cNvSpPr/>
          <p:nvPr/>
        </p:nvSpPr>
        <p:spPr>
          <a:xfrm rot="21364168" flipH="1">
            <a:off x="1133427" y="-878"/>
            <a:ext cx="3043081" cy="1050406"/>
          </a:xfrm>
          <a:custGeom>
            <a:avLst/>
            <a:gdLst/>
            <a:ahLst/>
            <a:cxnLst/>
            <a:rect l="l" t="t" r="r" b="b"/>
            <a:pathLst>
              <a:path w="40366" h="45031" extrusionOk="0">
                <a:moveTo>
                  <a:pt x="26853" y="3389"/>
                </a:moveTo>
                <a:cubicBezTo>
                  <a:pt x="36743" y="9982"/>
                  <a:pt x="44012" y="26669"/>
                  <a:pt x="38376" y="37134"/>
                </a:cubicBezTo>
                <a:cubicBezTo>
                  <a:pt x="33088" y="46954"/>
                  <a:pt x="13609" y="47156"/>
                  <a:pt x="5042" y="40015"/>
                </a:cubicBezTo>
                <a:cubicBezTo>
                  <a:pt x="-4316" y="32214"/>
                  <a:pt x="551" y="11516"/>
                  <a:pt x="9980" y="3801"/>
                </a:cubicBezTo>
                <a:cubicBezTo>
                  <a:pt x="12701" y="1574"/>
                  <a:pt x="16362" y="-291"/>
                  <a:pt x="19857" y="97"/>
                </a:cubicBezTo>
                <a:cubicBezTo>
                  <a:pt x="25190" y="689"/>
                  <a:pt x="29145" y="5520"/>
                  <a:pt x="33437" y="8739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6" name="Google Shape;756;p35">
            <a:extLst>
              <a:ext uri="{FF2B5EF4-FFF2-40B4-BE49-F238E27FC236}">
                <a16:creationId xmlns:a16="http://schemas.microsoft.com/office/drawing/2014/main" id="{D1F7453A-5D36-9432-BF9B-B400F2017EFD}"/>
              </a:ext>
            </a:extLst>
          </p:cNvPr>
          <p:cNvSpPr/>
          <p:nvPr/>
        </p:nvSpPr>
        <p:spPr>
          <a:xfrm>
            <a:off x="8281234" y="4633586"/>
            <a:ext cx="752700" cy="509914"/>
          </a:xfrm>
          <a:custGeom>
            <a:avLst/>
            <a:gdLst/>
            <a:ahLst/>
            <a:cxnLst/>
            <a:rect l="l" t="t" r="r" b="b"/>
            <a:pathLst>
              <a:path w="30108" h="34092" extrusionOk="0">
                <a:moveTo>
                  <a:pt x="0" y="20192"/>
                </a:moveTo>
                <a:cubicBezTo>
                  <a:pt x="1256" y="15167"/>
                  <a:pt x="2533" y="9559"/>
                  <a:pt x="6273" y="5975"/>
                </a:cubicBezTo>
                <a:cubicBezTo>
                  <a:pt x="10596" y="1832"/>
                  <a:pt x="20244" y="-2579"/>
                  <a:pt x="23836" y="2211"/>
                </a:cubicBezTo>
                <a:cubicBezTo>
                  <a:pt x="28299" y="8162"/>
                  <a:pt x="22790" y="17667"/>
                  <a:pt x="18818" y="23956"/>
                </a:cubicBezTo>
                <a:cubicBezTo>
                  <a:pt x="18036" y="25194"/>
                  <a:pt x="15213" y="27460"/>
                  <a:pt x="15472" y="27719"/>
                </a:cubicBezTo>
                <a:cubicBezTo>
                  <a:pt x="18042" y="30289"/>
                  <a:pt x="22897" y="25733"/>
                  <a:pt x="26345" y="26883"/>
                </a:cubicBezTo>
                <a:cubicBezTo>
                  <a:pt x="28729" y="27678"/>
                  <a:pt x="26308" y="33543"/>
                  <a:pt x="23836" y="33992"/>
                </a:cubicBezTo>
                <a:cubicBezTo>
                  <a:pt x="19413" y="34796"/>
                  <a:pt x="17145" y="26778"/>
                  <a:pt x="17145" y="22283"/>
                </a:cubicBezTo>
                <a:cubicBezTo>
                  <a:pt x="17145" y="20990"/>
                  <a:pt x="18631" y="14353"/>
                  <a:pt x="17981" y="13920"/>
                </a:cubicBezTo>
                <a:cubicBezTo>
                  <a:pt x="15311" y="12140"/>
                  <a:pt x="9141" y="17451"/>
                  <a:pt x="8363" y="14338"/>
                </a:cubicBezTo>
                <a:cubicBezTo>
                  <a:pt x="7139" y="9438"/>
                  <a:pt x="21745" y="12280"/>
                  <a:pt x="21745" y="7229"/>
                </a:cubicBezTo>
                <a:cubicBezTo>
                  <a:pt x="21745" y="1748"/>
                  <a:pt x="10869" y="8596"/>
                  <a:pt x="5436" y="9320"/>
                </a:cubicBezTo>
                <a:cubicBezTo>
                  <a:pt x="4185" y="9487"/>
                  <a:pt x="476" y="10137"/>
                  <a:pt x="1673" y="9738"/>
                </a:cubicBezTo>
                <a:cubicBezTo>
                  <a:pt x="6163" y="8242"/>
                  <a:pt x="10880" y="7541"/>
                  <a:pt x="15472" y="6393"/>
                </a:cubicBezTo>
                <a:cubicBezTo>
                  <a:pt x="17117" y="5982"/>
                  <a:pt x="19550" y="4145"/>
                  <a:pt x="20490" y="5556"/>
                </a:cubicBezTo>
                <a:cubicBezTo>
                  <a:pt x="22133" y="8022"/>
                  <a:pt x="16542" y="9978"/>
                  <a:pt x="14636" y="12247"/>
                </a:cubicBezTo>
                <a:cubicBezTo>
                  <a:pt x="11376" y="16127"/>
                  <a:pt x="8083" y="20337"/>
                  <a:pt x="6691" y="25210"/>
                </a:cubicBezTo>
                <a:cubicBezTo>
                  <a:pt x="6346" y="26416"/>
                  <a:pt x="5602" y="28351"/>
                  <a:pt x="6691" y="28974"/>
                </a:cubicBezTo>
                <a:cubicBezTo>
                  <a:pt x="13622" y="32935"/>
                  <a:pt x="22125" y="23956"/>
                  <a:pt x="30108" y="2395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  <p:sp>
        <p:nvSpPr>
          <p:cNvPr id="757" name="Google Shape;757;p35">
            <a:extLst>
              <a:ext uri="{FF2B5EF4-FFF2-40B4-BE49-F238E27FC236}">
                <a16:creationId xmlns:a16="http://schemas.microsoft.com/office/drawing/2014/main" id="{6FD8A8D4-F2BA-7D68-20C2-4826A418C455}"/>
              </a:ext>
            </a:extLst>
          </p:cNvPr>
          <p:cNvSpPr/>
          <p:nvPr/>
        </p:nvSpPr>
        <p:spPr>
          <a:xfrm>
            <a:off x="110066" y="4759312"/>
            <a:ext cx="1065594" cy="384188"/>
          </a:xfrm>
          <a:custGeom>
            <a:avLst/>
            <a:gdLst/>
            <a:ahLst/>
            <a:cxnLst/>
            <a:rect l="l" t="t" r="r" b="b"/>
            <a:pathLst>
              <a:path w="368399" h="132822" extrusionOk="0">
                <a:moveTo>
                  <a:pt x="2580" y="66509"/>
                </a:moveTo>
                <a:cubicBezTo>
                  <a:pt x="-4044" y="84723"/>
                  <a:pt x="2873" y="108906"/>
                  <a:pt x="16119" y="123054"/>
                </a:cubicBezTo>
                <a:cubicBezTo>
                  <a:pt x="24980" y="132518"/>
                  <a:pt x="42476" y="135434"/>
                  <a:pt x="54347" y="130222"/>
                </a:cubicBezTo>
                <a:cubicBezTo>
                  <a:pt x="67699" y="124360"/>
                  <a:pt x="80217" y="114639"/>
                  <a:pt x="88062" y="102348"/>
                </a:cubicBezTo>
                <a:cubicBezTo>
                  <a:pt x="93861" y="93262"/>
                  <a:pt x="95050" y="81535"/>
                  <a:pt x="94964" y="70756"/>
                </a:cubicBezTo>
                <a:cubicBezTo>
                  <a:pt x="94876" y="59786"/>
                  <a:pt x="91265" y="49042"/>
                  <a:pt x="87796" y="38634"/>
                </a:cubicBezTo>
                <a:cubicBezTo>
                  <a:pt x="86422" y="34513"/>
                  <a:pt x="84939" y="27211"/>
                  <a:pt x="80629" y="27750"/>
                </a:cubicBezTo>
                <a:cubicBezTo>
                  <a:pt x="67506" y="29390"/>
                  <a:pt x="69533" y="54145"/>
                  <a:pt x="73461" y="66774"/>
                </a:cubicBezTo>
                <a:cubicBezTo>
                  <a:pt x="80481" y="89342"/>
                  <a:pt x="104551" y="110564"/>
                  <a:pt x="128148" y="111904"/>
                </a:cubicBezTo>
                <a:cubicBezTo>
                  <a:pt x="135863" y="112342"/>
                  <a:pt x="144554" y="111261"/>
                  <a:pt x="150713" y="106595"/>
                </a:cubicBezTo>
                <a:cubicBezTo>
                  <a:pt x="163548" y="96872"/>
                  <a:pt x="169696" y="80072"/>
                  <a:pt x="175136" y="64916"/>
                </a:cubicBezTo>
                <a:cubicBezTo>
                  <a:pt x="178451" y="55680"/>
                  <a:pt x="180718" y="45348"/>
                  <a:pt x="178853" y="35714"/>
                </a:cubicBezTo>
                <a:cubicBezTo>
                  <a:pt x="177115" y="26737"/>
                  <a:pt x="166117" y="11817"/>
                  <a:pt x="158677" y="17131"/>
                </a:cubicBezTo>
                <a:cubicBezTo>
                  <a:pt x="148406" y="24467"/>
                  <a:pt x="147608" y="41675"/>
                  <a:pt x="150182" y="54032"/>
                </a:cubicBezTo>
                <a:cubicBezTo>
                  <a:pt x="154252" y="73576"/>
                  <a:pt x="174417" y="88918"/>
                  <a:pt x="193188" y="95711"/>
                </a:cubicBezTo>
                <a:cubicBezTo>
                  <a:pt x="202683" y="99147"/>
                  <a:pt x="213873" y="97576"/>
                  <a:pt x="223452" y="94383"/>
                </a:cubicBezTo>
                <a:cubicBezTo>
                  <a:pt x="232378" y="91407"/>
                  <a:pt x="241724" y="87123"/>
                  <a:pt x="247610" y="79782"/>
                </a:cubicBezTo>
                <a:cubicBezTo>
                  <a:pt x="257467" y="67489"/>
                  <a:pt x="263041" y="50938"/>
                  <a:pt x="263273" y="35183"/>
                </a:cubicBezTo>
                <a:cubicBezTo>
                  <a:pt x="263469" y="21859"/>
                  <a:pt x="255431" y="-4373"/>
                  <a:pt x="243097" y="672"/>
                </a:cubicBezTo>
                <a:cubicBezTo>
                  <a:pt x="239231" y="2253"/>
                  <a:pt x="236811" y="6744"/>
                  <a:pt x="235664" y="10760"/>
                </a:cubicBezTo>
                <a:cubicBezTo>
                  <a:pt x="229006" y="34066"/>
                  <a:pt x="243077" y="61984"/>
                  <a:pt x="260087" y="79252"/>
                </a:cubicBezTo>
                <a:cubicBezTo>
                  <a:pt x="267471" y="86748"/>
                  <a:pt x="279757" y="91082"/>
                  <a:pt x="290085" y="89074"/>
                </a:cubicBezTo>
                <a:cubicBezTo>
                  <a:pt x="311661" y="84878"/>
                  <a:pt x="334673" y="67786"/>
                  <a:pt x="340525" y="46599"/>
                </a:cubicBezTo>
                <a:cubicBezTo>
                  <a:pt x="343891" y="34412"/>
                  <a:pt x="338956" y="19541"/>
                  <a:pt x="330702" y="9964"/>
                </a:cubicBezTo>
                <a:cubicBezTo>
                  <a:pt x="327497" y="6246"/>
                  <a:pt x="323274" y="631"/>
                  <a:pt x="318491" y="1734"/>
                </a:cubicBezTo>
                <a:cubicBezTo>
                  <a:pt x="306501" y="4500"/>
                  <a:pt x="310489" y="28472"/>
                  <a:pt x="317429" y="38634"/>
                </a:cubicBezTo>
                <a:cubicBezTo>
                  <a:pt x="325934" y="51088"/>
                  <a:pt x="336862" y="62503"/>
                  <a:pt x="349816" y="70226"/>
                </a:cubicBezTo>
                <a:cubicBezTo>
                  <a:pt x="355765" y="73772"/>
                  <a:pt x="362638" y="75674"/>
                  <a:pt x="368399" y="79517"/>
                </a:cubicBezTo>
              </a:path>
            </a:pathLst>
          </a:cu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1578242"/>
      </p:ext>
    </p:extLst>
  </p:cSld>
  <p:clrMapOvr>
    <a:masterClrMapping/>
  </p:clrMapOvr>
</p:sld>
</file>

<file path=ppt/theme/theme1.xml><?xml version="1.0" encoding="utf-8"?>
<a:theme xmlns:a="http://schemas.openxmlformats.org/drawingml/2006/main" name="Anatomy Lesson: Realistic Skeleton for Education by Slidesgo">
  <a:themeElements>
    <a:clrScheme name="Simple Light">
      <a:dk1>
        <a:srgbClr val="000000"/>
      </a:dk1>
      <a:lt1>
        <a:srgbClr val="434343"/>
      </a:lt1>
      <a:dk2>
        <a:srgbClr val="D9D9D9"/>
      </a:dk2>
      <a:lt2>
        <a:srgbClr val="F3F3F3"/>
      </a:lt2>
      <a:accent1>
        <a:srgbClr val="9900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626</Words>
  <Application>Microsoft Office PowerPoint</Application>
  <PresentationFormat>Presentación en pantalla (16:9)</PresentationFormat>
  <Paragraphs>86</Paragraphs>
  <Slides>30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Roboto Condensed Light</vt:lpstr>
      <vt:lpstr>Wingdings</vt:lpstr>
      <vt:lpstr>Yanone Kaffeesatz</vt:lpstr>
      <vt:lpstr>Josefin Slab</vt:lpstr>
      <vt:lpstr>McLaren</vt:lpstr>
      <vt:lpstr>Anaheim</vt:lpstr>
      <vt:lpstr>Advent Pro</vt:lpstr>
      <vt:lpstr>Arial</vt:lpstr>
      <vt:lpstr>Didact Gothic</vt:lpstr>
      <vt:lpstr>Caveat</vt:lpstr>
      <vt:lpstr>Anatomy Lesson: Realistic Skeleton for Education by Slidesgo</vt:lpstr>
      <vt:lpstr>Células Óseas</vt:lpstr>
      <vt:lpstr>CONCEPTO Y FUNCIONES</vt:lpstr>
      <vt:lpstr>Funciones </vt:lpstr>
      <vt:lpstr>Funciones </vt:lpstr>
      <vt:lpstr>Funciones </vt:lpstr>
      <vt:lpstr>Funciones </vt:lpstr>
      <vt:lpstr>Funciones </vt:lpstr>
      <vt:lpstr>Composición del Hueso</vt:lpstr>
      <vt:lpstr>Matriz Osea</vt:lpstr>
      <vt:lpstr>Que es la Célula Osea</vt:lpstr>
      <vt:lpstr>Célula Osteoprogenitora</vt:lpstr>
      <vt:lpstr>C. Osteoprogenitoras</vt:lpstr>
      <vt:lpstr>Presentación de PowerPoint</vt:lpstr>
      <vt:lpstr>Funciones </vt:lpstr>
      <vt:lpstr>Tres tipos</vt:lpstr>
      <vt:lpstr>Osteblastos</vt:lpstr>
      <vt:lpstr>Presentación de PowerPoint</vt:lpstr>
      <vt:lpstr>Funciones </vt:lpstr>
      <vt:lpstr>Presentación de PowerPoint</vt:lpstr>
      <vt:lpstr>Presentación de PowerPoint</vt:lpstr>
      <vt:lpstr>Osteocitos</vt:lpstr>
      <vt:lpstr>Presentación de PowerPoint</vt:lpstr>
      <vt:lpstr>Funciones </vt:lpstr>
      <vt:lpstr>Osteoclastos</vt:lpstr>
      <vt:lpstr>Presentación de PowerPoint</vt:lpstr>
      <vt:lpstr>Funciones </vt:lpstr>
      <vt:lpstr>Presentación de PowerPoint</vt:lpstr>
      <vt:lpstr>C. Revestimiento óseo</vt:lpstr>
      <vt:lpstr>Presentación de PowerPoint</vt:lpstr>
      <vt:lpstr>Complejo osteoblasto osteoclasto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Gaby Alejandra Delgado</cp:lastModifiedBy>
  <cp:revision>34</cp:revision>
  <dcterms:modified xsi:type="dcterms:W3CDTF">2024-11-25T12:10:44Z</dcterms:modified>
</cp:coreProperties>
</file>