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diagrams/data20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  <p:sldId id="257" r:id="rId9"/>
    <p:sldId id="258" r:id="rId10"/>
    <p:sldId id="259" r:id="rId11"/>
    <p:sldId id="260" r:id="rId12"/>
    <p:sldId id="261" r:id="rId13"/>
    <p:sldId id="262" r:id="rId14"/>
    <p:sldId id="270" r:id="rId15"/>
    <p:sldId id="263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6" autoAdjust="0"/>
    <p:restoredTop sz="94660"/>
  </p:normalViewPr>
  <p:slideViewPr>
    <p:cSldViewPr snapToGrid="0">
      <p:cViewPr varScale="1">
        <p:scale>
          <a:sx n="74" d="100"/>
          <a:sy n="74" d="100"/>
        </p:scale>
        <p:origin x="18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Libro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Libro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cap="none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solidFill>
          <a:schemeClr val="lt1">
            <a:alpha val="27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Hoja1!$B$3</c:f>
              <c:strCache>
                <c:ptCount val="1"/>
                <c:pt idx="0">
                  <c:v>Número de vehículos vendidos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2">
                  <a:lumMod val="75000"/>
                </a:schemeClr>
              </a:solidFill>
            </a:ln>
            <a:effectLst/>
            <a:scene3d>
              <a:camera prst="orthographicFront"/>
              <a:lightRig rig="threePt" dir="t"/>
            </a:scene3d>
            <a:sp3d prstMaterial="translucentPowder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Hoja1!$A$4:$A$7</c:f>
              <c:strCache>
                <c:ptCount val="4"/>
                <c:pt idx="0">
                  <c:v>Chevrolet</c:v>
                </c:pt>
                <c:pt idx="1">
                  <c:v>Ford</c:v>
                </c:pt>
                <c:pt idx="2">
                  <c:v>Kia</c:v>
                </c:pt>
                <c:pt idx="3">
                  <c:v>Fiat</c:v>
                </c:pt>
              </c:strCache>
            </c:strRef>
          </c:cat>
          <c:val>
            <c:numRef>
              <c:f>Hoja1!$B$4:$B$7</c:f>
              <c:numCache>
                <c:formatCode>General</c:formatCode>
                <c:ptCount val="4"/>
                <c:pt idx="0">
                  <c:v>50</c:v>
                </c:pt>
                <c:pt idx="1">
                  <c:v>25</c:v>
                </c:pt>
                <c:pt idx="2">
                  <c:v>15</c:v>
                </c:pt>
                <c:pt idx="3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2A-4CB6-8257-FD8D9EE9F6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72941400"/>
        <c:axId val="372941728"/>
        <c:axId val="0"/>
      </c:bar3DChart>
      <c:catAx>
        <c:axId val="372941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2941728"/>
        <c:crosses val="autoZero"/>
        <c:auto val="1"/>
        <c:lblAlgn val="ctr"/>
        <c:lblOffset val="100"/>
        <c:noMultiLvlLbl val="0"/>
      </c:catAx>
      <c:valAx>
        <c:axId val="3729417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29414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Hoja1!$B$3</c:f>
              <c:strCache>
                <c:ptCount val="1"/>
                <c:pt idx="0">
                  <c:v>Número de vehículos vendidos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367-412E-A562-890D9698273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367-412E-A562-890D9698273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367-412E-A562-890D9698273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367-412E-A562-890D9698273F}"/>
              </c:ext>
            </c:extLst>
          </c:dPt>
          <c:dLbls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layout/>
              </c:ext>
            </c:extLst>
          </c:dLbls>
          <c:cat>
            <c:strRef>
              <c:f>Hoja1!$A$4:$A$7</c:f>
              <c:strCache>
                <c:ptCount val="4"/>
                <c:pt idx="0">
                  <c:v>Chevrolet</c:v>
                </c:pt>
                <c:pt idx="1">
                  <c:v>Ford</c:v>
                </c:pt>
                <c:pt idx="2">
                  <c:v>Kia</c:v>
                </c:pt>
                <c:pt idx="3">
                  <c:v>Fiat</c:v>
                </c:pt>
              </c:strCache>
            </c:strRef>
          </c:cat>
          <c:val>
            <c:numRef>
              <c:f>Hoja1!$B$4:$B$7</c:f>
              <c:numCache>
                <c:formatCode>General</c:formatCode>
                <c:ptCount val="4"/>
                <c:pt idx="0">
                  <c:v>50</c:v>
                </c:pt>
                <c:pt idx="1">
                  <c:v>25</c:v>
                </c:pt>
                <c:pt idx="2">
                  <c:v>15</c:v>
                </c:pt>
                <c:pt idx="3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367-412E-A562-890D9698273F}"/>
            </c:ext>
          </c:extLst>
        </c:ser>
        <c:ser>
          <c:idx val="1"/>
          <c:order val="1"/>
          <c:tx>
            <c:strRef>
              <c:f>Hoja1!$C$3</c:f>
              <c:strCache>
                <c:ptCount val="1"/>
                <c:pt idx="0">
                  <c:v>Frecuencia relativa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A-1367-412E-A562-890D9698273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C-1367-412E-A562-890D9698273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E-1367-412E-A562-890D9698273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0-1367-412E-A562-890D9698273F}"/>
              </c:ext>
            </c:extLst>
          </c:dPt>
          <c:dLbls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Hoja1!$A$4:$A$7</c:f>
              <c:strCache>
                <c:ptCount val="4"/>
                <c:pt idx="0">
                  <c:v>Chevrolet</c:v>
                </c:pt>
                <c:pt idx="1">
                  <c:v>Ford</c:v>
                </c:pt>
                <c:pt idx="2">
                  <c:v>Kia</c:v>
                </c:pt>
                <c:pt idx="3">
                  <c:v>Fiat</c:v>
                </c:pt>
              </c:strCache>
            </c:strRef>
          </c:cat>
          <c:val>
            <c:numRef>
              <c:f>Hoja1!$C$4:$C$7</c:f>
              <c:numCache>
                <c:formatCode>General</c:formatCode>
                <c:ptCount val="4"/>
                <c:pt idx="0">
                  <c:v>0.5</c:v>
                </c:pt>
                <c:pt idx="1">
                  <c:v>0.25</c:v>
                </c:pt>
                <c:pt idx="2">
                  <c:v>0.15</c:v>
                </c:pt>
                <c:pt idx="3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1367-412E-A562-890D969827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2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>
        <a:solidFill>
          <a:schemeClr val="phClr">
            <a:lumMod val="75000"/>
          </a:schemeClr>
        </a:solidFill>
      </a:ln>
    </cs:spPr>
  </cs:dataPoint>
  <cs:dataPoint3D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>
        <a:solidFill>
          <a:schemeClr val="phClr">
            <a:lumMod val="75000"/>
          </a:schemeClr>
        </a:solidFill>
      </a:ln>
      <a:scene3d>
        <a:camera prst="orthographicFront"/>
        <a:lightRig rig="threePt" dir="t"/>
      </a:scene3d>
      <a:sp3d prstMaterial="translucentPowder"/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  <a:ln>
        <a:solidFill>
          <a:schemeClr val="phClr">
            <a:lumMod val="75000"/>
          </a:schemeClr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solidFill>
        <a:schemeClr val="lt1">
          <a:alpha val="27000"/>
        </a:schemeClr>
      </a:solidFill>
      <a:sp3d/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0" kern="1200" cap="none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sp3d/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0.png"/><Relationship Id="rId1" Type="http://schemas.openxmlformats.org/officeDocument/2006/relationships/image" Target="../media/image20.png"/><Relationship Id="rId4" Type="http://schemas.openxmlformats.org/officeDocument/2006/relationships/image" Target="../media/image50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CE9B215-9539-46DA-8170-FDE01BC501A0}" type="doc">
      <dgm:prSet loTypeId="urn:microsoft.com/office/officeart/2005/8/layout/lProcess1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ES"/>
        </a:p>
      </dgm:t>
    </dgm:pt>
    <dgm:pt modelId="{362F9655-D0EA-4AE8-A808-79CB93519661}">
      <dgm:prSet/>
      <dgm:spPr/>
      <dgm:t>
        <a:bodyPr/>
        <a:lstStyle/>
        <a:p>
          <a:pPr rtl="0"/>
          <a:r>
            <a:rPr lang="es-ES" dirty="0" smtClean="0"/>
            <a:t>TABLA DE FRECUENCIAS </a:t>
          </a:r>
          <a:endParaRPr lang="en-US" dirty="0"/>
        </a:p>
      </dgm:t>
    </dgm:pt>
    <dgm:pt modelId="{FAE91903-0E19-4D38-B463-ACA5AF9426B9}" type="parTrans" cxnId="{68953B07-B0B6-4D1C-BF27-95F5643A234E}">
      <dgm:prSet/>
      <dgm:spPr/>
      <dgm:t>
        <a:bodyPr/>
        <a:lstStyle/>
        <a:p>
          <a:endParaRPr lang="es-ES"/>
        </a:p>
      </dgm:t>
    </dgm:pt>
    <dgm:pt modelId="{59B11B06-926F-46B4-BE7F-0A23A9042B90}" type="sibTrans" cxnId="{68953B07-B0B6-4D1C-BF27-95F5643A234E}">
      <dgm:prSet/>
      <dgm:spPr/>
      <dgm:t>
        <a:bodyPr/>
        <a:lstStyle/>
        <a:p>
          <a:endParaRPr lang="es-ES"/>
        </a:p>
      </dgm:t>
    </dgm:pt>
    <dgm:pt modelId="{9978A561-5777-457C-9332-53A693ED729A}">
      <dgm:prSet/>
      <dgm:spPr/>
      <dgm:t>
        <a:bodyPr/>
        <a:lstStyle/>
        <a:p>
          <a:pPr rtl="0"/>
          <a:r>
            <a:rPr lang="es-ES" dirty="0" smtClean="0"/>
            <a:t>Agrupación de datos </a:t>
          </a:r>
          <a:r>
            <a:rPr lang="es-ES" b="1" i="1" u="sng" dirty="0" smtClean="0"/>
            <a:t>CUALITATIVOS</a:t>
          </a:r>
          <a:r>
            <a:rPr lang="es-ES" dirty="0" smtClean="0"/>
            <a:t> </a:t>
          </a:r>
          <a:r>
            <a:rPr lang="es-ES" dirty="0" smtClean="0"/>
            <a:t>en clases mutuamente excluyentes que muestra el número de observaciones en cada clase.</a:t>
          </a:r>
          <a:endParaRPr lang="en-US" dirty="0"/>
        </a:p>
      </dgm:t>
    </dgm:pt>
    <dgm:pt modelId="{066B5653-C4F4-482B-AADB-260C007230DA}" type="parTrans" cxnId="{0689D404-292E-45FC-B69C-247010CC73BB}">
      <dgm:prSet/>
      <dgm:spPr/>
      <dgm:t>
        <a:bodyPr/>
        <a:lstStyle/>
        <a:p>
          <a:endParaRPr lang="es-ES"/>
        </a:p>
      </dgm:t>
    </dgm:pt>
    <dgm:pt modelId="{E26160D0-9CC8-428D-B988-E31978BCABA3}" type="sibTrans" cxnId="{0689D404-292E-45FC-B69C-247010CC73BB}">
      <dgm:prSet/>
      <dgm:spPr/>
      <dgm:t>
        <a:bodyPr/>
        <a:lstStyle/>
        <a:p>
          <a:endParaRPr lang="es-ES"/>
        </a:p>
      </dgm:t>
    </dgm:pt>
    <dgm:pt modelId="{BBB93D24-6F5B-4263-A544-84D28909F574}" type="pres">
      <dgm:prSet presAssocID="{FCE9B215-9539-46DA-8170-FDE01BC501A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356237CE-0A04-411E-8FF1-CFA3C5BCABD6}" type="pres">
      <dgm:prSet presAssocID="{362F9655-D0EA-4AE8-A808-79CB93519661}" presName="vertFlow" presStyleCnt="0"/>
      <dgm:spPr/>
    </dgm:pt>
    <dgm:pt modelId="{39486FBB-656B-4ABD-84C4-C0B00064357D}" type="pres">
      <dgm:prSet presAssocID="{362F9655-D0EA-4AE8-A808-79CB93519661}" presName="header" presStyleLbl="node1" presStyleIdx="0" presStyleCnt="1" custScaleX="580437"/>
      <dgm:spPr/>
      <dgm:t>
        <a:bodyPr/>
        <a:lstStyle/>
        <a:p>
          <a:endParaRPr lang="es-ES"/>
        </a:p>
      </dgm:t>
    </dgm:pt>
    <dgm:pt modelId="{B6E77293-EA9C-4BD4-86F9-024E539DE90A}" type="pres">
      <dgm:prSet presAssocID="{066B5653-C4F4-482B-AADB-260C007230DA}" presName="parTrans" presStyleLbl="sibTrans2D1" presStyleIdx="0" presStyleCnt="1"/>
      <dgm:spPr/>
      <dgm:t>
        <a:bodyPr/>
        <a:lstStyle/>
        <a:p>
          <a:endParaRPr lang="es-ES"/>
        </a:p>
      </dgm:t>
    </dgm:pt>
    <dgm:pt modelId="{46AEC559-E302-4E12-801B-539874635D90}" type="pres">
      <dgm:prSet presAssocID="{9978A561-5777-457C-9332-53A693ED729A}" presName="child" presStyleLbl="alignAccFollowNode1" presStyleIdx="0" presStyleCnt="1" custScaleX="580437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68953B07-B0B6-4D1C-BF27-95F5643A234E}" srcId="{FCE9B215-9539-46DA-8170-FDE01BC501A0}" destId="{362F9655-D0EA-4AE8-A808-79CB93519661}" srcOrd="0" destOrd="0" parTransId="{FAE91903-0E19-4D38-B463-ACA5AF9426B9}" sibTransId="{59B11B06-926F-46B4-BE7F-0A23A9042B90}"/>
    <dgm:cxn modelId="{557ED573-7A6A-414B-9B5D-9D8F0E308F6B}" type="presOf" srcId="{9978A561-5777-457C-9332-53A693ED729A}" destId="{46AEC559-E302-4E12-801B-539874635D90}" srcOrd="0" destOrd="0" presId="urn:microsoft.com/office/officeart/2005/8/layout/lProcess1"/>
    <dgm:cxn modelId="{88FB7EC6-DC4B-4B84-A07D-40A7FF525A33}" type="presOf" srcId="{FCE9B215-9539-46DA-8170-FDE01BC501A0}" destId="{BBB93D24-6F5B-4263-A544-84D28909F574}" srcOrd="0" destOrd="0" presId="urn:microsoft.com/office/officeart/2005/8/layout/lProcess1"/>
    <dgm:cxn modelId="{0689D404-292E-45FC-B69C-247010CC73BB}" srcId="{362F9655-D0EA-4AE8-A808-79CB93519661}" destId="{9978A561-5777-457C-9332-53A693ED729A}" srcOrd="0" destOrd="0" parTransId="{066B5653-C4F4-482B-AADB-260C007230DA}" sibTransId="{E26160D0-9CC8-428D-B988-E31978BCABA3}"/>
    <dgm:cxn modelId="{92673ACD-6FEF-474A-97FA-BC8DCC21F2E6}" type="presOf" srcId="{362F9655-D0EA-4AE8-A808-79CB93519661}" destId="{39486FBB-656B-4ABD-84C4-C0B00064357D}" srcOrd="0" destOrd="0" presId="urn:microsoft.com/office/officeart/2005/8/layout/lProcess1"/>
    <dgm:cxn modelId="{226266BB-955C-43B9-BB7F-CB0AF53A60F8}" type="presOf" srcId="{066B5653-C4F4-482B-AADB-260C007230DA}" destId="{B6E77293-EA9C-4BD4-86F9-024E539DE90A}" srcOrd="0" destOrd="0" presId="urn:microsoft.com/office/officeart/2005/8/layout/lProcess1"/>
    <dgm:cxn modelId="{4BB99810-40B6-4180-A92B-7438565BD984}" type="presParOf" srcId="{BBB93D24-6F5B-4263-A544-84D28909F574}" destId="{356237CE-0A04-411E-8FF1-CFA3C5BCABD6}" srcOrd="0" destOrd="0" presId="urn:microsoft.com/office/officeart/2005/8/layout/lProcess1"/>
    <dgm:cxn modelId="{676650F6-8D48-487C-BDE0-592BE3D2E4B7}" type="presParOf" srcId="{356237CE-0A04-411E-8FF1-CFA3C5BCABD6}" destId="{39486FBB-656B-4ABD-84C4-C0B00064357D}" srcOrd="0" destOrd="0" presId="urn:microsoft.com/office/officeart/2005/8/layout/lProcess1"/>
    <dgm:cxn modelId="{9229CE79-12D6-44C7-8539-F3B5189177E0}" type="presParOf" srcId="{356237CE-0A04-411E-8FF1-CFA3C5BCABD6}" destId="{B6E77293-EA9C-4BD4-86F9-024E539DE90A}" srcOrd="1" destOrd="0" presId="urn:microsoft.com/office/officeart/2005/8/layout/lProcess1"/>
    <dgm:cxn modelId="{A64AC1EA-E8DA-448E-846C-05828D15A0EC}" type="presParOf" srcId="{356237CE-0A04-411E-8FF1-CFA3C5BCABD6}" destId="{46AEC559-E302-4E12-801B-539874635D90}" srcOrd="2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3C7C71A6-BE16-4F79-AC36-D60FA2D286B7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s-ES"/>
        </a:p>
      </dgm:t>
    </dgm:pt>
    <dgm:pt modelId="{56A92A7E-1D5C-49F1-B506-B923947824EC}">
      <dgm:prSet/>
      <dgm:spPr/>
      <dgm:t>
        <a:bodyPr/>
        <a:lstStyle/>
        <a:p>
          <a:pPr rtl="0"/>
          <a:r>
            <a:rPr lang="es-ES" smtClean="0"/>
            <a:t>Distribución de frecuencias</a:t>
          </a:r>
          <a:endParaRPr lang="en-US"/>
        </a:p>
      </dgm:t>
    </dgm:pt>
    <dgm:pt modelId="{7FFB7FBB-AEAC-4C4E-BA11-B994759AEFE5}" type="parTrans" cxnId="{0F3EB637-7172-406D-9760-B609CF452B76}">
      <dgm:prSet/>
      <dgm:spPr/>
      <dgm:t>
        <a:bodyPr/>
        <a:lstStyle/>
        <a:p>
          <a:endParaRPr lang="es-ES"/>
        </a:p>
      </dgm:t>
    </dgm:pt>
    <dgm:pt modelId="{854C4B25-17C1-4087-9B8E-ACA173E1DEC8}" type="sibTrans" cxnId="{0F3EB637-7172-406D-9760-B609CF452B76}">
      <dgm:prSet/>
      <dgm:spPr/>
      <dgm:t>
        <a:bodyPr/>
        <a:lstStyle/>
        <a:p>
          <a:endParaRPr lang="es-ES"/>
        </a:p>
      </dgm:t>
    </dgm:pt>
    <dgm:pt modelId="{133705F2-5B50-4A94-82C5-E664D50836C0}" type="pres">
      <dgm:prSet presAssocID="{3C7C71A6-BE16-4F79-AC36-D60FA2D286B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933EE256-1442-4767-843C-12226C15A0F9}" type="pres">
      <dgm:prSet presAssocID="{56A92A7E-1D5C-49F1-B506-B923947824EC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DEBE1C77-DA47-416B-BDAF-A8624A47DE4B}" type="presOf" srcId="{3C7C71A6-BE16-4F79-AC36-D60FA2D286B7}" destId="{133705F2-5B50-4A94-82C5-E664D50836C0}" srcOrd="0" destOrd="0" presId="urn:microsoft.com/office/officeart/2005/8/layout/vList2"/>
    <dgm:cxn modelId="{3B0C19E3-76F0-4C16-9F72-336203A06BEC}" type="presOf" srcId="{56A92A7E-1D5C-49F1-B506-B923947824EC}" destId="{933EE256-1442-4767-843C-12226C15A0F9}" srcOrd="0" destOrd="0" presId="urn:microsoft.com/office/officeart/2005/8/layout/vList2"/>
    <dgm:cxn modelId="{0F3EB637-7172-406D-9760-B609CF452B76}" srcId="{3C7C71A6-BE16-4F79-AC36-D60FA2D286B7}" destId="{56A92A7E-1D5C-49F1-B506-B923947824EC}" srcOrd="0" destOrd="0" parTransId="{7FFB7FBB-AEAC-4C4E-BA11-B994759AEFE5}" sibTransId="{854C4B25-17C1-4087-9B8E-ACA173E1DEC8}"/>
    <dgm:cxn modelId="{D005A1DE-9FF8-4DE1-8DF1-B229057AFE69}" type="presParOf" srcId="{133705F2-5B50-4A94-82C5-E664D50836C0}" destId="{933EE256-1442-4767-843C-12226C15A0F9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F41CC78E-ECDB-4699-9E37-8CCFB397DCB8}" type="doc">
      <dgm:prSet loTypeId="urn:microsoft.com/office/officeart/2005/8/layout/vList5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ES"/>
        </a:p>
      </dgm:t>
    </dgm:pt>
    <dgm:pt modelId="{2951A31A-C7F4-4747-B339-E93A3B19C199}">
      <dgm:prSet/>
      <dgm:spPr/>
      <dgm:t>
        <a:bodyPr/>
        <a:lstStyle/>
        <a:p>
          <a:pPr rtl="0"/>
          <a:r>
            <a:rPr lang="es-ES" smtClean="0"/>
            <a:t>Intervalo de clase: se resta el límite inferior de la clase del límite inferior de la siguiente clase.</a:t>
          </a:r>
          <a:endParaRPr lang="en-US"/>
        </a:p>
      </dgm:t>
    </dgm:pt>
    <dgm:pt modelId="{7FABDE4A-2337-4E7E-B102-2CD522B5DE08}" type="parTrans" cxnId="{85CE5663-B9FD-423B-8F65-B22F9E881A34}">
      <dgm:prSet/>
      <dgm:spPr/>
      <dgm:t>
        <a:bodyPr/>
        <a:lstStyle/>
        <a:p>
          <a:endParaRPr lang="es-ES"/>
        </a:p>
      </dgm:t>
    </dgm:pt>
    <dgm:pt modelId="{FB6B725C-3080-4C56-8439-59FA9FBA768C}" type="sibTrans" cxnId="{85CE5663-B9FD-423B-8F65-B22F9E881A34}">
      <dgm:prSet/>
      <dgm:spPr/>
      <dgm:t>
        <a:bodyPr/>
        <a:lstStyle/>
        <a:p>
          <a:endParaRPr lang="es-ES"/>
        </a:p>
      </dgm:t>
    </dgm:pt>
    <dgm:pt modelId="{20294180-7B21-436A-B6D2-C81FCE616EB8}">
      <dgm:prSet/>
      <dgm:spPr/>
      <dgm:t>
        <a:bodyPr/>
        <a:lstStyle/>
        <a:p>
          <a:pPr rtl="0"/>
          <a:r>
            <a:rPr lang="es-ES" smtClean="0"/>
            <a:t>Punto medio de clase: El punto medio se encuentra a la mitad, entre los límites inferiores de dos clases consecutivas. Éste se calcula sumando los límites inferiores de clases consecutivas y dividiendo el resultado entre dos.</a:t>
          </a:r>
          <a:endParaRPr lang="en-US"/>
        </a:p>
      </dgm:t>
    </dgm:pt>
    <dgm:pt modelId="{38C9E865-4B6D-4088-A270-EE6E48CD511D}" type="parTrans" cxnId="{251A897E-569C-4069-95F2-9AD89E933356}">
      <dgm:prSet/>
      <dgm:spPr/>
      <dgm:t>
        <a:bodyPr/>
        <a:lstStyle/>
        <a:p>
          <a:endParaRPr lang="es-ES"/>
        </a:p>
      </dgm:t>
    </dgm:pt>
    <dgm:pt modelId="{5C358E40-3D1F-4B0C-BABE-D4CB2EB9DBDA}" type="sibTrans" cxnId="{251A897E-569C-4069-95F2-9AD89E933356}">
      <dgm:prSet/>
      <dgm:spPr/>
      <dgm:t>
        <a:bodyPr/>
        <a:lstStyle/>
        <a:p>
          <a:endParaRPr lang="es-ES"/>
        </a:p>
      </dgm:t>
    </dgm:pt>
    <dgm:pt modelId="{65D8A637-F206-47DB-8539-9FE59860CA04}" type="pres">
      <dgm:prSet presAssocID="{F41CC78E-ECDB-4699-9E37-8CCFB397DCB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C87EC97C-4A99-49BC-AD0F-8681F2F64016}" type="pres">
      <dgm:prSet presAssocID="{2951A31A-C7F4-4747-B339-E93A3B19C199}" presName="linNode" presStyleCnt="0"/>
      <dgm:spPr/>
    </dgm:pt>
    <dgm:pt modelId="{AB5C380B-A1A9-4758-BB07-30152D3E9952}" type="pres">
      <dgm:prSet presAssocID="{2951A31A-C7F4-4747-B339-E93A3B19C199}" presName="parentText" presStyleLbl="node1" presStyleIdx="0" presStyleCnt="2" custScaleX="24215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03CAFCD-DF0A-42CA-A5A3-CECCB816F651}" type="pres">
      <dgm:prSet presAssocID="{FB6B725C-3080-4C56-8439-59FA9FBA768C}" presName="sp" presStyleCnt="0"/>
      <dgm:spPr/>
    </dgm:pt>
    <dgm:pt modelId="{C93925EF-69CA-4409-9ABF-0BE71D2823B5}" type="pres">
      <dgm:prSet presAssocID="{20294180-7B21-436A-B6D2-C81FCE616EB8}" presName="linNode" presStyleCnt="0"/>
      <dgm:spPr/>
    </dgm:pt>
    <dgm:pt modelId="{1AFA85DB-8ADF-4174-85F1-91186D77EB89}" type="pres">
      <dgm:prSet presAssocID="{20294180-7B21-436A-B6D2-C81FCE616EB8}" presName="parentText" presStyleLbl="node1" presStyleIdx="1" presStyleCnt="2" custScaleX="24215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251A897E-569C-4069-95F2-9AD89E933356}" srcId="{F41CC78E-ECDB-4699-9E37-8CCFB397DCB8}" destId="{20294180-7B21-436A-B6D2-C81FCE616EB8}" srcOrd="1" destOrd="0" parTransId="{38C9E865-4B6D-4088-A270-EE6E48CD511D}" sibTransId="{5C358E40-3D1F-4B0C-BABE-D4CB2EB9DBDA}"/>
    <dgm:cxn modelId="{B667777B-FCA8-48A2-A01C-64A0BCC8C272}" type="presOf" srcId="{F41CC78E-ECDB-4699-9E37-8CCFB397DCB8}" destId="{65D8A637-F206-47DB-8539-9FE59860CA04}" srcOrd="0" destOrd="0" presId="urn:microsoft.com/office/officeart/2005/8/layout/vList5"/>
    <dgm:cxn modelId="{85CE5663-B9FD-423B-8F65-B22F9E881A34}" srcId="{F41CC78E-ECDB-4699-9E37-8CCFB397DCB8}" destId="{2951A31A-C7F4-4747-B339-E93A3B19C199}" srcOrd="0" destOrd="0" parTransId="{7FABDE4A-2337-4E7E-B102-2CD522B5DE08}" sibTransId="{FB6B725C-3080-4C56-8439-59FA9FBA768C}"/>
    <dgm:cxn modelId="{B3B1BB02-02BF-4DBE-8958-826C1E548ED9}" type="presOf" srcId="{20294180-7B21-436A-B6D2-C81FCE616EB8}" destId="{1AFA85DB-8ADF-4174-85F1-91186D77EB89}" srcOrd="0" destOrd="0" presId="urn:microsoft.com/office/officeart/2005/8/layout/vList5"/>
    <dgm:cxn modelId="{B54E5A2F-2E85-4CBF-913B-7B72AD0FC1A3}" type="presOf" srcId="{2951A31A-C7F4-4747-B339-E93A3B19C199}" destId="{AB5C380B-A1A9-4758-BB07-30152D3E9952}" srcOrd="0" destOrd="0" presId="urn:microsoft.com/office/officeart/2005/8/layout/vList5"/>
    <dgm:cxn modelId="{C194C927-892E-4E92-A0A1-A35A1A1BD6D7}" type="presParOf" srcId="{65D8A637-F206-47DB-8539-9FE59860CA04}" destId="{C87EC97C-4A99-49BC-AD0F-8681F2F64016}" srcOrd="0" destOrd="0" presId="urn:microsoft.com/office/officeart/2005/8/layout/vList5"/>
    <dgm:cxn modelId="{DAFFBA50-10F7-4EC4-9CE3-4F4F2012AFD2}" type="presParOf" srcId="{C87EC97C-4A99-49BC-AD0F-8681F2F64016}" destId="{AB5C380B-A1A9-4758-BB07-30152D3E9952}" srcOrd="0" destOrd="0" presId="urn:microsoft.com/office/officeart/2005/8/layout/vList5"/>
    <dgm:cxn modelId="{AEC6DCDE-F43B-4419-9FAB-130FA2780E7E}" type="presParOf" srcId="{65D8A637-F206-47DB-8539-9FE59860CA04}" destId="{503CAFCD-DF0A-42CA-A5A3-CECCB816F651}" srcOrd="1" destOrd="0" presId="urn:microsoft.com/office/officeart/2005/8/layout/vList5"/>
    <dgm:cxn modelId="{9F619317-4AB4-4C1F-A6E5-B423C637D4C5}" type="presParOf" srcId="{65D8A637-F206-47DB-8539-9FE59860CA04}" destId="{C93925EF-69CA-4409-9ABF-0BE71D2823B5}" srcOrd="2" destOrd="0" presId="urn:microsoft.com/office/officeart/2005/8/layout/vList5"/>
    <dgm:cxn modelId="{964D0BC9-9B8A-4CC1-9C05-F512205DED48}" type="presParOf" srcId="{C93925EF-69CA-4409-9ABF-0BE71D2823B5}" destId="{1AFA85DB-8ADF-4174-85F1-91186D77EB89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4676B40D-9526-41D0-BFB7-2DF4A8250804}" type="doc">
      <dgm:prSet loTypeId="urn:microsoft.com/office/officeart/2005/8/layout/vList5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ES"/>
        </a:p>
      </dgm:t>
    </dgm:pt>
    <dgm:pt modelId="{E9F231C7-6828-4D42-9B42-46F77DC358D3}">
      <dgm:prSet/>
      <dgm:spPr/>
      <dgm:t>
        <a:bodyPr/>
        <a:lstStyle/>
        <a:p>
          <a:pPr rtl="0"/>
          <a:r>
            <a:rPr lang="es-ES" smtClean="0"/>
            <a:t>HISTOGRAMA </a:t>
          </a:r>
          <a:endParaRPr lang="en-US"/>
        </a:p>
      </dgm:t>
    </dgm:pt>
    <dgm:pt modelId="{BA887112-94B5-4122-862D-3DF35973926C}" type="parTrans" cxnId="{87721E6B-5DE4-4E6C-AD7F-8B76D2B211E8}">
      <dgm:prSet/>
      <dgm:spPr/>
      <dgm:t>
        <a:bodyPr/>
        <a:lstStyle/>
        <a:p>
          <a:endParaRPr lang="es-ES"/>
        </a:p>
      </dgm:t>
    </dgm:pt>
    <dgm:pt modelId="{FC8E53A7-31EC-48F1-BC1A-A1A78F8E64F3}" type="sibTrans" cxnId="{87721E6B-5DE4-4E6C-AD7F-8B76D2B211E8}">
      <dgm:prSet/>
      <dgm:spPr/>
      <dgm:t>
        <a:bodyPr/>
        <a:lstStyle/>
        <a:p>
          <a:endParaRPr lang="es-ES"/>
        </a:p>
      </dgm:t>
    </dgm:pt>
    <dgm:pt modelId="{3D2BB124-0188-46A8-81C7-34B8BE3F67F6}">
      <dgm:prSet/>
      <dgm:spPr/>
      <dgm:t>
        <a:bodyPr/>
        <a:lstStyle/>
        <a:p>
          <a:pPr rtl="0"/>
          <a:r>
            <a:rPr lang="es-ES" smtClean="0"/>
            <a:t>Gráfica en la que las clases se señalan en el eje horizontal y las frecuencias de clase en el eje vertical. Las frecuencias de clase se representan por medio de las alturas de las barras, éstas se dibujan de manera adyacente.</a:t>
          </a:r>
          <a:endParaRPr lang="en-US"/>
        </a:p>
      </dgm:t>
    </dgm:pt>
    <dgm:pt modelId="{699639BD-ED3C-426D-A5DB-F7DDEB9A49E3}" type="parTrans" cxnId="{E8CA84D0-DA21-4338-A430-5B83BB20141E}">
      <dgm:prSet/>
      <dgm:spPr/>
      <dgm:t>
        <a:bodyPr/>
        <a:lstStyle/>
        <a:p>
          <a:endParaRPr lang="es-ES"/>
        </a:p>
      </dgm:t>
    </dgm:pt>
    <dgm:pt modelId="{907808A2-EF9C-4342-9DB6-9B17DE701FD2}" type="sibTrans" cxnId="{E8CA84D0-DA21-4338-A430-5B83BB20141E}">
      <dgm:prSet/>
      <dgm:spPr/>
      <dgm:t>
        <a:bodyPr/>
        <a:lstStyle/>
        <a:p>
          <a:endParaRPr lang="es-ES"/>
        </a:p>
      </dgm:t>
    </dgm:pt>
    <dgm:pt modelId="{BCE069AA-59F4-4310-BB0F-D6C04AC0E204}" type="pres">
      <dgm:prSet presAssocID="{4676B40D-9526-41D0-BFB7-2DF4A825080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DED6118E-F7BD-4354-9D14-DF2D56642443}" type="pres">
      <dgm:prSet presAssocID="{E9F231C7-6828-4D42-9B42-46F77DC358D3}" presName="linNode" presStyleCnt="0"/>
      <dgm:spPr/>
    </dgm:pt>
    <dgm:pt modelId="{093FFD78-2793-45CA-9511-B145369EB77B}" type="pres">
      <dgm:prSet presAssocID="{E9F231C7-6828-4D42-9B42-46F77DC358D3}" presName="parentText" presStyleLbl="node1" presStyleIdx="0" presStyleCnt="2" custScaleX="234406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195A37C-3479-4CD5-B10F-A22D90BA8DBA}" type="pres">
      <dgm:prSet presAssocID="{FC8E53A7-31EC-48F1-BC1A-A1A78F8E64F3}" presName="sp" presStyleCnt="0"/>
      <dgm:spPr/>
    </dgm:pt>
    <dgm:pt modelId="{DFD39578-0E5A-42BB-966F-76C8E93425D2}" type="pres">
      <dgm:prSet presAssocID="{3D2BB124-0188-46A8-81C7-34B8BE3F67F6}" presName="linNode" presStyleCnt="0"/>
      <dgm:spPr/>
    </dgm:pt>
    <dgm:pt modelId="{BB14E7FE-526B-47F1-8F22-23DEECFD738D}" type="pres">
      <dgm:prSet presAssocID="{3D2BB124-0188-46A8-81C7-34B8BE3F67F6}" presName="parentText" presStyleLbl="node1" presStyleIdx="1" presStyleCnt="2" custScaleX="234406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E8CA84D0-DA21-4338-A430-5B83BB20141E}" srcId="{4676B40D-9526-41D0-BFB7-2DF4A8250804}" destId="{3D2BB124-0188-46A8-81C7-34B8BE3F67F6}" srcOrd="1" destOrd="0" parTransId="{699639BD-ED3C-426D-A5DB-F7DDEB9A49E3}" sibTransId="{907808A2-EF9C-4342-9DB6-9B17DE701FD2}"/>
    <dgm:cxn modelId="{87721E6B-5DE4-4E6C-AD7F-8B76D2B211E8}" srcId="{4676B40D-9526-41D0-BFB7-2DF4A8250804}" destId="{E9F231C7-6828-4D42-9B42-46F77DC358D3}" srcOrd="0" destOrd="0" parTransId="{BA887112-94B5-4122-862D-3DF35973926C}" sibTransId="{FC8E53A7-31EC-48F1-BC1A-A1A78F8E64F3}"/>
    <dgm:cxn modelId="{58BC836C-572E-402A-B8D6-864D082350AD}" type="presOf" srcId="{4676B40D-9526-41D0-BFB7-2DF4A8250804}" destId="{BCE069AA-59F4-4310-BB0F-D6C04AC0E204}" srcOrd="0" destOrd="0" presId="urn:microsoft.com/office/officeart/2005/8/layout/vList5"/>
    <dgm:cxn modelId="{DB6B06FF-BCC9-46ED-A026-3A8F78CE16DB}" type="presOf" srcId="{E9F231C7-6828-4D42-9B42-46F77DC358D3}" destId="{093FFD78-2793-45CA-9511-B145369EB77B}" srcOrd="0" destOrd="0" presId="urn:microsoft.com/office/officeart/2005/8/layout/vList5"/>
    <dgm:cxn modelId="{1542E563-3B1C-47B4-98E8-F8AB48B92A13}" type="presOf" srcId="{3D2BB124-0188-46A8-81C7-34B8BE3F67F6}" destId="{BB14E7FE-526B-47F1-8F22-23DEECFD738D}" srcOrd="0" destOrd="0" presId="urn:microsoft.com/office/officeart/2005/8/layout/vList5"/>
    <dgm:cxn modelId="{BD9714B1-BED3-411B-8F2E-73A14C01B37E}" type="presParOf" srcId="{BCE069AA-59F4-4310-BB0F-D6C04AC0E204}" destId="{DED6118E-F7BD-4354-9D14-DF2D56642443}" srcOrd="0" destOrd="0" presId="urn:microsoft.com/office/officeart/2005/8/layout/vList5"/>
    <dgm:cxn modelId="{23DD5541-705B-44EE-BA9C-C3959065BC44}" type="presParOf" srcId="{DED6118E-F7BD-4354-9D14-DF2D56642443}" destId="{093FFD78-2793-45CA-9511-B145369EB77B}" srcOrd="0" destOrd="0" presId="urn:microsoft.com/office/officeart/2005/8/layout/vList5"/>
    <dgm:cxn modelId="{B4C5B8AA-9CC1-4B86-86EC-D9E90CF7A255}" type="presParOf" srcId="{BCE069AA-59F4-4310-BB0F-D6C04AC0E204}" destId="{3195A37C-3479-4CD5-B10F-A22D90BA8DBA}" srcOrd="1" destOrd="0" presId="urn:microsoft.com/office/officeart/2005/8/layout/vList5"/>
    <dgm:cxn modelId="{B82CECEB-4014-435F-9E62-34A473735B8A}" type="presParOf" srcId="{BCE069AA-59F4-4310-BB0F-D6C04AC0E204}" destId="{DFD39578-0E5A-42BB-966F-76C8E93425D2}" srcOrd="2" destOrd="0" presId="urn:microsoft.com/office/officeart/2005/8/layout/vList5"/>
    <dgm:cxn modelId="{857F316E-A16D-4455-9584-A270F322D7B4}" type="presParOf" srcId="{DFD39578-0E5A-42BB-966F-76C8E93425D2}" destId="{BB14E7FE-526B-47F1-8F22-23DEECFD738D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4676B40D-9526-41D0-BFB7-2DF4A8250804}" type="doc">
      <dgm:prSet loTypeId="urn:microsoft.com/office/officeart/2005/8/layout/vList5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ES"/>
        </a:p>
      </dgm:t>
    </dgm:pt>
    <dgm:pt modelId="{E9F231C7-6828-4D42-9B42-46F77DC358D3}">
      <dgm:prSet custT="1"/>
      <dgm:spPr/>
      <dgm:t>
        <a:bodyPr/>
        <a:lstStyle/>
        <a:p>
          <a:pPr rtl="0"/>
          <a:r>
            <a:rPr lang="es-ES" sz="2800" dirty="0" smtClean="0"/>
            <a:t>POLÍGONO DE FRECUENCIAS</a:t>
          </a:r>
          <a:endParaRPr lang="en-US" sz="2800" dirty="0"/>
        </a:p>
      </dgm:t>
    </dgm:pt>
    <dgm:pt modelId="{BA887112-94B5-4122-862D-3DF35973926C}" type="parTrans" cxnId="{87721E6B-5DE4-4E6C-AD7F-8B76D2B211E8}">
      <dgm:prSet/>
      <dgm:spPr/>
      <dgm:t>
        <a:bodyPr/>
        <a:lstStyle/>
        <a:p>
          <a:endParaRPr lang="es-ES"/>
        </a:p>
      </dgm:t>
    </dgm:pt>
    <dgm:pt modelId="{FC8E53A7-31EC-48F1-BC1A-A1A78F8E64F3}" type="sibTrans" cxnId="{87721E6B-5DE4-4E6C-AD7F-8B76D2B211E8}">
      <dgm:prSet/>
      <dgm:spPr/>
      <dgm:t>
        <a:bodyPr/>
        <a:lstStyle/>
        <a:p>
          <a:endParaRPr lang="es-ES"/>
        </a:p>
      </dgm:t>
    </dgm:pt>
    <dgm:pt modelId="{3D2BB124-0188-46A8-81C7-34B8BE3F67F6}">
      <dgm:prSet/>
      <dgm:spPr/>
      <dgm:t>
        <a:bodyPr/>
        <a:lstStyle/>
        <a:p>
          <a:pPr rtl="0"/>
          <a:r>
            <a:rPr lang="es-ES" dirty="0" smtClean="0"/>
            <a:t>En un polígono de frecuencias, los puntos medios de clase se unen por medio de un segmento</a:t>
          </a:r>
        </a:p>
        <a:p>
          <a:r>
            <a:rPr lang="es-ES" dirty="0" smtClean="0"/>
            <a:t>de recta.</a:t>
          </a:r>
          <a:endParaRPr lang="en-US" dirty="0"/>
        </a:p>
      </dgm:t>
    </dgm:pt>
    <dgm:pt modelId="{699639BD-ED3C-426D-A5DB-F7DDEB9A49E3}" type="parTrans" cxnId="{E8CA84D0-DA21-4338-A430-5B83BB20141E}">
      <dgm:prSet/>
      <dgm:spPr/>
      <dgm:t>
        <a:bodyPr/>
        <a:lstStyle/>
        <a:p>
          <a:endParaRPr lang="es-ES"/>
        </a:p>
      </dgm:t>
    </dgm:pt>
    <dgm:pt modelId="{907808A2-EF9C-4342-9DB6-9B17DE701FD2}" type="sibTrans" cxnId="{E8CA84D0-DA21-4338-A430-5B83BB20141E}">
      <dgm:prSet/>
      <dgm:spPr/>
      <dgm:t>
        <a:bodyPr/>
        <a:lstStyle/>
        <a:p>
          <a:endParaRPr lang="es-ES"/>
        </a:p>
      </dgm:t>
    </dgm:pt>
    <dgm:pt modelId="{BCE069AA-59F4-4310-BB0F-D6C04AC0E204}" type="pres">
      <dgm:prSet presAssocID="{4676B40D-9526-41D0-BFB7-2DF4A825080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DED6118E-F7BD-4354-9D14-DF2D56642443}" type="pres">
      <dgm:prSet presAssocID="{E9F231C7-6828-4D42-9B42-46F77DC358D3}" presName="linNode" presStyleCnt="0"/>
      <dgm:spPr/>
    </dgm:pt>
    <dgm:pt modelId="{093FFD78-2793-45CA-9511-B145369EB77B}" type="pres">
      <dgm:prSet presAssocID="{E9F231C7-6828-4D42-9B42-46F77DC358D3}" presName="parentText" presStyleLbl="node1" presStyleIdx="0" presStyleCnt="2" custScaleX="234406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195A37C-3479-4CD5-B10F-A22D90BA8DBA}" type="pres">
      <dgm:prSet presAssocID="{FC8E53A7-31EC-48F1-BC1A-A1A78F8E64F3}" presName="sp" presStyleCnt="0"/>
      <dgm:spPr/>
    </dgm:pt>
    <dgm:pt modelId="{DFD39578-0E5A-42BB-966F-76C8E93425D2}" type="pres">
      <dgm:prSet presAssocID="{3D2BB124-0188-46A8-81C7-34B8BE3F67F6}" presName="linNode" presStyleCnt="0"/>
      <dgm:spPr/>
    </dgm:pt>
    <dgm:pt modelId="{BB14E7FE-526B-47F1-8F22-23DEECFD738D}" type="pres">
      <dgm:prSet presAssocID="{3D2BB124-0188-46A8-81C7-34B8BE3F67F6}" presName="parentText" presStyleLbl="node1" presStyleIdx="1" presStyleCnt="2" custScaleX="234406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E8CA84D0-DA21-4338-A430-5B83BB20141E}" srcId="{4676B40D-9526-41D0-BFB7-2DF4A8250804}" destId="{3D2BB124-0188-46A8-81C7-34B8BE3F67F6}" srcOrd="1" destOrd="0" parTransId="{699639BD-ED3C-426D-A5DB-F7DDEB9A49E3}" sibTransId="{907808A2-EF9C-4342-9DB6-9B17DE701FD2}"/>
    <dgm:cxn modelId="{87721E6B-5DE4-4E6C-AD7F-8B76D2B211E8}" srcId="{4676B40D-9526-41D0-BFB7-2DF4A8250804}" destId="{E9F231C7-6828-4D42-9B42-46F77DC358D3}" srcOrd="0" destOrd="0" parTransId="{BA887112-94B5-4122-862D-3DF35973926C}" sibTransId="{FC8E53A7-31EC-48F1-BC1A-A1A78F8E64F3}"/>
    <dgm:cxn modelId="{58BC836C-572E-402A-B8D6-864D082350AD}" type="presOf" srcId="{4676B40D-9526-41D0-BFB7-2DF4A8250804}" destId="{BCE069AA-59F4-4310-BB0F-D6C04AC0E204}" srcOrd="0" destOrd="0" presId="urn:microsoft.com/office/officeart/2005/8/layout/vList5"/>
    <dgm:cxn modelId="{DB6B06FF-BCC9-46ED-A026-3A8F78CE16DB}" type="presOf" srcId="{E9F231C7-6828-4D42-9B42-46F77DC358D3}" destId="{093FFD78-2793-45CA-9511-B145369EB77B}" srcOrd="0" destOrd="0" presId="urn:microsoft.com/office/officeart/2005/8/layout/vList5"/>
    <dgm:cxn modelId="{1542E563-3B1C-47B4-98E8-F8AB48B92A13}" type="presOf" srcId="{3D2BB124-0188-46A8-81C7-34B8BE3F67F6}" destId="{BB14E7FE-526B-47F1-8F22-23DEECFD738D}" srcOrd="0" destOrd="0" presId="urn:microsoft.com/office/officeart/2005/8/layout/vList5"/>
    <dgm:cxn modelId="{BD9714B1-BED3-411B-8F2E-73A14C01B37E}" type="presParOf" srcId="{BCE069AA-59F4-4310-BB0F-D6C04AC0E204}" destId="{DED6118E-F7BD-4354-9D14-DF2D56642443}" srcOrd="0" destOrd="0" presId="urn:microsoft.com/office/officeart/2005/8/layout/vList5"/>
    <dgm:cxn modelId="{23DD5541-705B-44EE-BA9C-C3959065BC44}" type="presParOf" srcId="{DED6118E-F7BD-4354-9D14-DF2D56642443}" destId="{093FFD78-2793-45CA-9511-B145369EB77B}" srcOrd="0" destOrd="0" presId="urn:microsoft.com/office/officeart/2005/8/layout/vList5"/>
    <dgm:cxn modelId="{B4C5B8AA-9CC1-4B86-86EC-D9E90CF7A255}" type="presParOf" srcId="{BCE069AA-59F4-4310-BB0F-D6C04AC0E204}" destId="{3195A37C-3479-4CD5-B10F-A22D90BA8DBA}" srcOrd="1" destOrd="0" presId="urn:microsoft.com/office/officeart/2005/8/layout/vList5"/>
    <dgm:cxn modelId="{B82CECEB-4014-435F-9E62-34A473735B8A}" type="presParOf" srcId="{BCE069AA-59F4-4310-BB0F-D6C04AC0E204}" destId="{DFD39578-0E5A-42BB-966F-76C8E93425D2}" srcOrd="2" destOrd="0" presId="urn:microsoft.com/office/officeart/2005/8/layout/vList5"/>
    <dgm:cxn modelId="{857F316E-A16D-4455-9584-A270F322D7B4}" type="presParOf" srcId="{DFD39578-0E5A-42BB-966F-76C8E93425D2}" destId="{BB14E7FE-526B-47F1-8F22-23DEECFD738D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4D68936-5630-44A4-9052-0D3A63635D82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/>
      <dgm:spPr/>
      <dgm:t>
        <a:bodyPr/>
        <a:lstStyle/>
        <a:p>
          <a:endParaRPr lang="es-ES"/>
        </a:p>
      </dgm:t>
    </dgm:pt>
    <dgm:pt modelId="{BBFA79DE-2490-4114-B1A6-59941A6593E0}">
      <dgm:prSet/>
      <dgm:spPr/>
      <dgm:t>
        <a:bodyPr/>
        <a:lstStyle/>
        <a:p>
          <a:pPr rtl="0"/>
          <a:r>
            <a:rPr lang="es-ES" smtClean="0"/>
            <a:t>Fracción del número total de observaciones</a:t>
          </a:r>
          <a:endParaRPr lang="en-US"/>
        </a:p>
      </dgm:t>
    </dgm:pt>
    <dgm:pt modelId="{6A18FEA1-0E88-42F1-A13C-3EF71AA57C41}" type="parTrans" cxnId="{36BFD702-9AC5-4DBC-BC20-68F3BC854E41}">
      <dgm:prSet/>
      <dgm:spPr/>
      <dgm:t>
        <a:bodyPr/>
        <a:lstStyle/>
        <a:p>
          <a:endParaRPr lang="es-ES"/>
        </a:p>
      </dgm:t>
    </dgm:pt>
    <dgm:pt modelId="{B16A025F-8641-48EC-AE94-3FAE79D8EB23}" type="sibTrans" cxnId="{36BFD702-9AC5-4DBC-BC20-68F3BC854E41}">
      <dgm:prSet/>
      <dgm:spPr/>
      <dgm:t>
        <a:bodyPr/>
        <a:lstStyle/>
        <a:p>
          <a:endParaRPr lang="es-ES"/>
        </a:p>
      </dgm:t>
    </dgm:pt>
    <dgm:pt modelId="{85682159-723A-4D30-9A2F-319C066F8FA9}" type="pres">
      <dgm:prSet presAssocID="{94D68936-5630-44A4-9052-0D3A63635D8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43DE40E6-E2BD-4F60-964B-435F995126BE}" type="pres">
      <dgm:prSet presAssocID="{BBFA79DE-2490-4114-B1A6-59941A6593E0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C988C067-25E0-4CDF-88D5-669A8B3BAC7D}" type="presOf" srcId="{BBFA79DE-2490-4114-B1A6-59941A6593E0}" destId="{43DE40E6-E2BD-4F60-964B-435F995126BE}" srcOrd="0" destOrd="0" presId="urn:microsoft.com/office/officeart/2005/8/layout/vList2"/>
    <dgm:cxn modelId="{36BFD702-9AC5-4DBC-BC20-68F3BC854E41}" srcId="{94D68936-5630-44A4-9052-0D3A63635D82}" destId="{BBFA79DE-2490-4114-B1A6-59941A6593E0}" srcOrd="0" destOrd="0" parTransId="{6A18FEA1-0E88-42F1-A13C-3EF71AA57C41}" sibTransId="{B16A025F-8641-48EC-AE94-3FAE79D8EB23}"/>
    <dgm:cxn modelId="{84857B87-FD96-413D-B6B5-8004775F37AD}" type="presOf" srcId="{94D68936-5630-44A4-9052-0D3A63635D82}" destId="{85682159-723A-4D30-9A2F-319C066F8FA9}" srcOrd="0" destOrd="0" presId="urn:microsoft.com/office/officeart/2005/8/layout/vList2"/>
    <dgm:cxn modelId="{1335BC9A-DE9B-468D-A565-351161CC9C21}" type="presParOf" srcId="{85682159-723A-4D30-9A2F-319C066F8FA9}" destId="{43DE40E6-E2BD-4F60-964B-435F995126B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95B90B2E-1C79-439A-95A9-A2E38EF62974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s-ES"/>
        </a:p>
      </dgm:t>
    </dgm:pt>
    <dgm:pt modelId="{3AC724CE-9563-4D6F-9C69-20196F10D137}">
      <dgm:prSet/>
      <dgm:spPr>
        <a:blipFill>
          <a:blip xmlns:r="http://schemas.openxmlformats.org/officeDocument/2006/relationships" r:embed="rId1"/>
          <a:stretch>
            <a:fillRect l="-753" b="-9917"/>
          </a:stretch>
        </a:blipFill>
      </dgm:spPr>
      <dgm:t>
        <a:bodyPr/>
        <a:lstStyle/>
        <a:p>
          <a:r>
            <a:rPr lang="en-US">
              <a:noFill/>
            </a:rPr>
            <a:t> </a:t>
          </a:r>
        </a:p>
      </dgm:t>
    </dgm:pt>
    <dgm:pt modelId="{E164B7C7-7794-42E8-B17E-257C286D5E46}" type="parTrans" cxnId="{B7CF89F5-1A22-47D6-B4C2-BA6C857023CE}">
      <dgm:prSet/>
      <dgm:spPr/>
      <dgm:t>
        <a:bodyPr/>
        <a:lstStyle/>
        <a:p>
          <a:endParaRPr lang="es-ES"/>
        </a:p>
      </dgm:t>
    </dgm:pt>
    <dgm:pt modelId="{66A85693-DA08-439E-AD6C-F6E5F02E6C8C}" type="sibTrans" cxnId="{B7CF89F5-1A22-47D6-B4C2-BA6C857023CE}">
      <dgm:prSet/>
      <dgm:spPr/>
      <dgm:t>
        <a:bodyPr/>
        <a:lstStyle/>
        <a:p>
          <a:endParaRPr lang="es-ES"/>
        </a:p>
      </dgm:t>
    </dgm:pt>
    <dgm:pt modelId="{02644F8C-4158-4A3B-9AC6-F7CE23615E4C}">
      <dgm:prSet/>
      <dgm:spPr>
        <a:blipFill>
          <a:blip xmlns:r="http://schemas.openxmlformats.org/officeDocument/2006/relationships" r:embed="rId2"/>
          <a:stretch>
            <a:fillRect b="-9016"/>
          </a:stretch>
        </a:blipFill>
      </dgm:spPr>
      <dgm:t>
        <a:bodyPr/>
        <a:lstStyle/>
        <a:p>
          <a:r>
            <a:rPr lang="en-US">
              <a:noFill/>
            </a:rPr>
            <a:t> </a:t>
          </a:r>
        </a:p>
      </dgm:t>
    </dgm:pt>
    <dgm:pt modelId="{5830EF24-2775-4152-AECD-2E46B1FC61B0}" type="parTrans" cxnId="{38377E00-9EF3-4799-B24C-ED0775E133BA}">
      <dgm:prSet/>
      <dgm:spPr/>
      <dgm:t>
        <a:bodyPr/>
        <a:lstStyle/>
        <a:p>
          <a:endParaRPr lang="es-ES"/>
        </a:p>
      </dgm:t>
    </dgm:pt>
    <dgm:pt modelId="{97C6000E-D3BC-4A1A-86D0-2874B76F8F4D}" type="sibTrans" cxnId="{38377E00-9EF3-4799-B24C-ED0775E133BA}">
      <dgm:prSet/>
      <dgm:spPr/>
      <dgm:t>
        <a:bodyPr/>
        <a:lstStyle/>
        <a:p>
          <a:endParaRPr lang="es-ES"/>
        </a:p>
      </dgm:t>
    </dgm:pt>
    <dgm:pt modelId="{BC05955F-4797-4D35-960B-249CB19614BF}">
      <dgm:prSet/>
      <dgm:spPr/>
      <dgm:t>
        <a:bodyPr/>
        <a:lstStyle/>
        <a:p>
          <a:pPr rtl="0"/>
          <a:r>
            <a:rPr lang="es-ES" smtClean="0"/>
            <a:t>En el ejemplo anterior tenemos 80 observaciones.</a:t>
          </a:r>
          <a:endParaRPr lang="en-US"/>
        </a:p>
      </dgm:t>
    </dgm:pt>
    <dgm:pt modelId="{D715DBCF-F9F7-4A94-815A-59BD4DFAD013}" type="parTrans" cxnId="{E0020035-4D10-466E-80D0-EEB2BB076335}">
      <dgm:prSet/>
      <dgm:spPr/>
      <dgm:t>
        <a:bodyPr/>
        <a:lstStyle/>
        <a:p>
          <a:endParaRPr lang="es-ES"/>
        </a:p>
      </dgm:t>
    </dgm:pt>
    <dgm:pt modelId="{E311386A-6D3E-484A-A2F7-96A7E9A9DB3C}" type="sibTrans" cxnId="{E0020035-4D10-466E-80D0-EEB2BB076335}">
      <dgm:prSet/>
      <dgm:spPr/>
      <dgm:t>
        <a:bodyPr/>
        <a:lstStyle/>
        <a:p>
          <a:endParaRPr lang="es-ES"/>
        </a:p>
      </dgm:t>
    </dgm:pt>
    <dgm:pt modelId="{67E0BB25-86FF-41AE-B12C-2D35BA861DCC}">
      <dgm:prSet/>
      <dgm:spPr>
        <a:blipFill>
          <a:blip xmlns:r="http://schemas.openxmlformats.org/officeDocument/2006/relationships" r:embed="rId3"/>
          <a:stretch>
            <a:fillRect b="-8197"/>
          </a:stretch>
        </a:blipFill>
      </dgm:spPr>
      <dgm:t>
        <a:bodyPr/>
        <a:lstStyle/>
        <a:p>
          <a:r>
            <a:rPr lang="en-US">
              <a:noFill/>
            </a:rPr>
            <a:t> </a:t>
          </a:r>
        </a:p>
      </dgm:t>
    </dgm:pt>
    <dgm:pt modelId="{023861D3-063D-4DFB-B2A0-F93E883C84F3}" type="parTrans" cxnId="{B2BF3318-9737-479C-B4F9-85115CFFE46F}">
      <dgm:prSet/>
      <dgm:spPr/>
      <dgm:t>
        <a:bodyPr/>
        <a:lstStyle/>
        <a:p>
          <a:endParaRPr lang="es-ES"/>
        </a:p>
      </dgm:t>
    </dgm:pt>
    <dgm:pt modelId="{F4A3FEBC-E9B1-4D56-B402-E7C1817C632E}" type="sibTrans" cxnId="{B2BF3318-9737-479C-B4F9-85115CFFE46F}">
      <dgm:prSet/>
      <dgm:spPr/>
      <dgm:t>
        <a:bodyPr/>
        <a:lstStyle/>
        <a:p>
          <a:endParaRPr lang="es-ES"/>
        </a:p>
      </dgm:t>
    </dgm:pt>
    <dgm:pt modelId="{84C23745-FEDD-4218-A585-13FDBBDB38FE}">
      <dgm:prSet/>
      <dgm:spPr>
        <a:blipFill>
          <a:blip xmlns:r="http://schemas.openxmlformats.org/officeDocument/2006/relationships" r:embed="rId4"/>
          <a:stretch>
            <a:fillRect r="-232" b="-9016"/>
          </a:stretch>
        </a:blipFill>
      </dgm:spPr>
      <dgm:t>
        <a:bodyPr/>
        <a:lstStyle/>
        <a:p>
          <a:r>
            <a:rPr lang="en-US">
              <a:noFill/>
            </a:rPr>
            <a:t> </a:t>
          </a:r>
        </a:p>
      </dgm:t>
    </dgm:pt>
    <dgm:pt modelId="{34734BCE-D324-4B06-B828-07630528FCA8}" type="parTrans" cxnId="{485C889D-3A56-4175-872A-11B27D354920}">
      <dgm:prSet/>
      <dgm:spPr/>
      <dgm:t>
        <a:bodyPr/>
        <a:lstStyle/>
        <a:p>
          <a:endParaRPr lang="es-ES"/>
        </a:p>
      </dgm:t>
    </dgm:pt>
    <dgm:pt modelId="{8F436CD3-CDAB-4796-91B3-5A3B7AE34663}" type="sibTrans" cxnId="{485C889D-3A56-4175-872A-11B27D354920}">
      <dgm:prSet/>
      <dgm:spPr/>
      <dgm:t>
        <a:bodyPr/>
        <a:lstStyle/>
        <a:p>
          <a:endParaRPr lang="es-ES"/>
        </a:p>
      </dgm:t>
    </dgm:pt>
    <dgm:pt modelId="{65594D21-4301-4178-B46F-77CB20432B62}" type="pres">
      <dgm:prSet presAssocID="{95B90B2E-1C79-439A-95A9-A2E38EF62974}" presName="linear" presStyleCnt="0">
        <dgm:presLayoutVars>
          <dgm:animLvl val="lvl"/>
          <dgm:resizeHandles val="exact"/>
        </dgm:presLayoutVars>
      </dgm:prSet>
      <dgm:spPr/>
    </dgm:pt>
    <dgm:pt modelId="{7A5531C1-0C7C-457D-BD4A-D41A0CC38263}" type="pres">
      <dgm:prSet presAssocID="{3AC724CE-9563-4D6F-9C69-20196F10D137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EB529D09-5305-4691-9C67-D96F007FEBA5}" type="pres">
      <dgm:prSet presAssocID="{66A85693-DA08-439E-AD6C-F6E5F02E6C8C}" presName="spacer" presStyleCnt="0"/>
      <dgm:spPr/>
    </dgm:pt>
    <dgm:pt modelId="{51033ACF-DAA6-45E6-95E7-7E13E26120B9}" type="pres">
      <dgm:prSet presAssocID="{02644F8C-4158-4A3B-9AC6-F7CE23615E4C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92AE9237-65D7-4509-B24A-DFFE122206AD}" type="pres">
      <dgm:prSet presAssocID="{97C6000E-D3BC-4A1A-86D0-2874B76F8F4D}" presName="spacer" presStyleCnt="0"/>
      <dgm:spPr/>
    </dgm:pt>
    <dgm:pt modelId="{D210F3F3-4BAC-45FA-B5FD-F27EF5E34D4F}" type="pres">
      <dgm:prSet presAssocID="{BC05955F-4797-4D35-960B-249CB19614BF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6174DC06-F989-42A6-A28C-F6C5E780A90C}" type="pres">
      <dgm:prSet presAssocID="{E311386A-6D3E-484A-A2F7-96A7E9A9DB3C}" presName="spacer" presStyleCnt="0"/>
      <dgm:spPr/>
    </dgm:pt>
    <dgm:pt modelId="{F82EE976-256C-4F2E-A5C7-2833740CC1A7}" type="pres">
      <dgm:prSet presAssocID="{67E0BB25-86FF-41AE-B12C-2D35BA861DCC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F8B5F4FB-455C-4FE8-840B-5529E29558B6}" type="pres">
      <dgm:prSet presAssocID="{F4A3FEBC-E9B1-4D56-B402-E7C1817C632E}" presName="spacer" presStyleCnt="0"/>
      <dgm:spPr/>
    </dgm:pt>
    <dgm:pt modelId="{34CF8FBB-971E-469F-8DEF-3149C5248B45}" type="pres">
      <dgm:prSet presAssocID="{84C23745-FEDD-4218-A585-13FDBBDB38FE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6071C9CF-AEDA-450F-90A9-F56A2D532149}" type="presOf" srcId="{84C23745-FEDD-4218-A585-13FDBBDB38FE}" destId="{34CF8FBB-971E-469F-8DEF-3149C5248B45}" srcOrd="0" destOrd="0" presId="urn:microsoft.com/office/officeart/2005/8/layout/vList2"/>
    <dgm:cxn modelId="{CE6158A4-D92E-47EB-94D5-EB89392BF7B7}" type="presOf" srcId="{95B90B2E-1C79-439A-95A9-A2E38EF62974}" destId="{65594D21-4301-4178-B46F-77CB20432B62}" srcOrd="0" destOrd="0" presId="urn:microsoft.com/office/officeart/2005/8/layout/vList2"/>
    <dgm:cxn modelId="{485C889D-3A56-4175-872A-11B27D354920}" srcId="{95B90B2E-1C79-439A-95A9-A2E38EF62974}" destId="{84C23745-FEDD-4218-A585-13FDBBDB38FE}" srcOrd="4" destOrd="0" parTransId="{34734BCE-D324-4B06-B828-07630528FCA8}" sibTransId="{8F436CD3-CDAB-4796-91B3-5A3B7AE34663}"/>
    <dgm:cxn modelId="{60A954C4-18C4-40D5-BE5A-22D9A0FE91CB}" type="presOf" srcId="{BC05955F-4797-4D35-960B-249CB19614BF}" destId="{D210F3F3-4BAC-45FA-B5FD-F27EF5E34D4F}" srcOrd="0" destOrd="0" presId="urn:microsoft.com/office/officeart/2005/8/layout/vList2"/>
    <dgm:cxn modelId="{8FC3A8A3-6A52-4307-AF91-A3EFFA7D6FF3}" type="presOf" srcId="{67E0BB25-86FF-41AE-B12C-2D35BA861DCC}" destId="{F82EE976-256C-4F2E-A5C7-2833740CC1A7}" srcOrd="0" destOrd="0" presId="urn:microsoft.com/office/officeart/2005/8/layout/vList2"/>
    <dgm:cxn modelId="{B7CF89F5-1A22-47D6-B4C2-BA6C857023CE}" srcId="{95B90B2E-1C79-439A-95A9-A2E38EF62974}" destId="{3AC724CE-9563-4D6F-9C69-20196F10D137}" srcOrd="0" destOrd="0" parTransId="{E164B7C7-7794-42E8-B17E-257C286D5E46}" sibTransId="{66A85693-DA08-439E-AD6C-F6E5F02E6C8C}"/>
    <dgm:cxn modelId="{E0020035-4D10-466E-80D0-EEB2BB076335}" srcId="{95B90B2E-1C79-439A-95A9-A2E38EF62974}" destId="{BC05955F-4797-4D35-960B-249CB19614BF}" srcOrd="2" destOrd="0" parTransId="{D715DBCF-F9F7-4A94-815A-59BD4DFAD013}" sibTransId="{E311386A-6D3E-484A-A2F7-96A7E9A9DB3C}"/>
    <dgm:cxn modelId="{38377E00-9EF3-4799-B24C-ED0775E133BA}" srcId="{95B90B2E-1C79-439A-95A9-A2E38EF62974}" destId="{02644F8C-4158-4A3B-9AC6-F7CE23615E4C}" srcOrd="1" destOrd="0" parTransId="{5830EF24-2775-4152-AECD-2E46B1FC61B0}" sibTransId="{97C6000E-D3BC-4A1A-86D0-2874B76F8F4D}"/>
    <dgm:cxn modelId="{B2BF3318-9737-479C-B4F9-85115CFFE46F}" srcId="{95B90B2E-1C79-439A-95A9-A2E38EF62974}" destId="{67E0BB25-86FF-41AE-B12C-2D35BA861DCC}" srcOrd="3" destOrd="0" parTransId="{023861D3-063D-4DFB-B2A0-F93E883C84F3}" sibTransId="{F4A3FEBC-E9B1-4D56-B402-E7C1817C632E}"/>
    <dgm:cxn modelId="{77E39B2F-8DB1-4F30-8BD0-1A7362BAC105}" type="presOf" srcId="{3AC724CE-9563-4D6F-9C69-20196F10D137}" destId="{7A5531C1-0C7C-457D-BD4A-D41A0CC38263}" srcOrd="0" destOrd="0" presId="urn:microsoft.com/office/officeart/2005/8/layout/vList2"/>
    <dgm:cxn modelId="{0540EC50-05B4-4D85-9ACF-DBB4E4BEE38F}" type="presOf" srcId="{02644F8C-4158-4A3B-9AC6-F7CE23615E4C}" destId="{51033ACF-DAA6-45E6-95E7-7E13E26120B9}" srcOrd="0" destOrd="0" presId="urn:microsoft.com/office/officeart/2005/8/layout/vList2"/>
    <dgm:cxn modelId="{27F74706-3D36-4E92-965A-CA07D2F0CC1C}" type="presParOf" srcId="{65594D21-4301-4178-B46F-77CB20432B62}" destId="{7A5531C1-0C7C-457D-BD4A-D41A0CC38263}" srcOrd="0" destOrd="0" presId="urn:microsoft.com/office/officeart/2005/8/layout/vList2"/>
    <dgm:cxn modelId="{0560C3E4-7CBF-44E8-9DC2-E8554F62B830}" type="presParOf" srcId="{65594D21-4301-4178-B46F-77CB20432B62}" destId="{EB529D09-5305-4691-9C67-D96F007FEBA5}" srcOrd="1" destOrd="0" presId="urn:microsoft.com/office/officeart/2005/8/layout/vList2"/>
    <dgm:cxn modelId="{DA9C7C77-270D-490B-8E20-409A065D6BE2}" type="presParOf" srcId="{65594D21-4301-4178-B46F-77CB20432B62}" destId="{51033ACF-DAA6-45E6-95E7-7E13E26120B9}" srcOrd="2" destOrd="0" presId="urn:microsoft.com/office/officeart/2005/8/layout/vList2"/>
    <dgm:cxn modelId="{F0DBF436-109A-440A-A01C-AB26FBBF4300}" type="presParOf" srcId="{65594D21-4301-4178-B46F-77CB20432B62}" destId="{92AE9237-65D7-4509-B24A-DFFE122206AD}" srcOrd="3" destOrd="0" presId="urn:microsoft.com/office/officeart/2005/8/layout/vList2"/>
    <dgm:cxn modelId="{E05259BE-4AB6-4A8C-AE50-AEE775F35B14}" type="presParOf" srcId="{65594D21-4301-4178-B46F-77CB20432B62}" destId="{D210F3F3-4BAC-45FA-B5FD-F27EF5E34D4F}" srcOrd="4" destOrd="0" presId="urn:microsoft.com/office/officeart/2005/8/layout/vList2"/>
    <dgm:cxn modelId="{D2FCCDE5-7DE3-47BD-9E04-9E0BDBCD44BB}" type="presParOf" srcId="{65594D21-4301-4178-B46F-77CB20432B62}" destId="{6174DC06-F989-42A6-A28C-F6C5E780A90C}" srcOrd="5" destOrd="0" presId="urn:microsoft.com/office/officeart/2005/8/layout/vList2"/>
    <dgm:cxn modelId="{93652DA5-1B3F-4B40-8088-B6E3D982A7D0}" type="presParOf" srcId="{65594D21-4301-4178-B46F-77CB20432B62}" destId="{F82EE976-256C-4F2E-A5C7-2833740CC1A7}" srcOrd="6" destOrd="0" presId="urn:microsoft.com/office/officeart/2005/8/layout/vList2"/>
    <dgm:cxn modelId="{081616F2-99C8-4A8B-85AA-F1A87A05B4E4}" type="presParOf" srcId="{65594D21-4301-4178-B46F-77CB20432B62}" destId="{F8B5F4FB-455C-4FE8-840B-5529E29558B6}" srcOrd="7" destOrd="0" presId="urn:microsoft.com/office/officeart/2005/8/layout/vList2"/>
    <dgm:cxn modelId="{8D3CA8F3-B1E3-427E-A99A-CFE3F7772612}" type="presParOf" srcId="{65594D21-4301-4178-B46F-77CB20432B62}" destId="{34CF8FBB-971E-469F-8DEF-3149C5248B45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60411FB-3B5C-4C75-A322-8FE2DFC72C49}" type="doc">
      <dgm:prSet loTypeId="urn:microsoft.com/office/officeart/2005/8/layout/lProcess3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ES"/>
        </a:p>
      </dgm:t>
    </dgm:pt>
    <dgm:pt modelId="{FDC0AE95-3B93-4391-BC8E-C4958235CBFC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es-ES" dirty="0" smtClean="0"/>
            <a:t>GRÁFICA DE BARRAS </a:t>
          </a:r>
          <a:endParaRPr lang="en-US" dirty="0"/>
        </a:p>
      </dgm:t>
    </dgm:pt>
    <dgm:pt modelId="{0DE71A7F-753F-452B-9D79-A0F4B9264921}" type="parTrans" cxnId="{CB6AC7C8-191B-4417-8A4A-1221419A8AF2}">
      <dgm:prSet/>
      <dgm:spPr/>
      <dgm:t>
        <a:bodyPr/>
        <a:lstStyle/>
        <a:p>
          <a:endParaRPr lang="es-ES"/>
        </a:p>
      </dgm:t>
    </dgm:pt>
    <dgm:pt modelId="{607972FC-DB03-4594-9DBA-B51959BD53DC}" type="sibTrans" cxnId="{CB6AC7C8-191B-4417-8A4A-1221419A8AF2}">
      <dgm:prSet/>
      <dgm:spPr/>
      <dgm:t>
        <a:bodyPr/>
        <a:lstStyle/>
        <a:p>
          <a:endParaRPr lang="es-ES"/>
        </a:p>
      </dgm:t>
    </dgm:pt>
    <dgm:pt modelId="{AB2934C0-C27D-42F9-9D2F-0D70490B5361}">
      <dgm:prSet/>
      <dgm:spPr/>
      <dgm:t>
        <a:bodyPr/>
        <a:lstStyle/>
        <a:p>
          <a:pPr rtl="0"/>
          <a:r>
            <a:rPr lang="es-ES" smtClean="0"/>
            <a:t>Aquí las clases se representan en el eje horizontal y la frecuencia de clase en el eje vertical. Las frecuencias de clase son proporcionales a las alturas de las barras.</a:t>
          </a:r>
          <a:endParaRPr lang="en-US"/>
        </a:p>
      </dgm:t>
    </dgm:pt>
    <dgm:pt modelId="{5EA2EF53-703F-4038-BC03-A3D310B9D22C}" type="parTrans" cxnId="{3BE7EF82-6048-4E52-971C-585B57601E0C}">
      <dgm:prSet/>
      <dgm:spPr/>
      <dgm:t>
        <a:bodyPr/>
        <a:lstStyle/>
        <a:p>
          <a:endParaRPr lang="es-ES"/>
        </a:p>
      </dgm:t>
    </dgm:pt>
    <dgm:pt modelId="{BC4B53BF-DDEB-4FA7-9A2C-93C46216DC38}" type="sibTrans" cxnId="{3BE7EF82-6048-4E52-971C-585B57601E0C}">
      <dgm:prSet/>
      <dgm:spPr/>
      <dgm:t>
        <a:bodyPr/>
        <a:lstStyle/>
        <a:p>
          <a:endParaRPr lang="es-ES"/>
        </a:p>
      </dgm:t>
    </dgm:pt>
    <dgm:pt modelId="{2E17A2BB-AB3A-45A1-8011-8D6EE428D5FB}" type="pres">
      <dgm:prSet presAssocID="{860411FB-3B5C-4C75-A322-8FE2DFC72C49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B1EC791F-7599-496F-B70B-364D182E54CF}" type="pres">
      <dgm:prSet presAssocID="{FDC0AE95-3B93-4391-BC8E-C4958235CBFC}" presName="horFlow" presStyleCnt="0"/>
      <dgm:spPr/>
    </dgm:pt>
    <dgm:pt modelId="{FEADF9FA-BF52-4DBD-B1CC-DB9495D419DB}" type="pres">
      <dgm:prSet presAssocID="{FDC0AE95-3B93-4391-BC8E-C4958235CBFC}" presName="bigChev" presStyleLbl="node1" presStyleIdx="0" presStyleCnt="1"/>
      <dgm:spPr/>
      <dgm:t>
        <a:bodyPr/>
        <a:lstStyle/>
        <a:p>
          <a:endParaRPr lang="es-ES"/>
        </a:p>
      </dgm:t>
    </dgm:pt>
    <dgm:pt modelId="{D7F83327-95EB-40BE-BFB6-ADA99EA11027}" type="pres">
      <dgm:prSet presAssocID="{5EA2EF53-703F-4038-BC03-A3D310B9D22C}" presName="parTrans" presStyleCnt="0"/>
      <dgm:spPr/>
    </dgm:pt>
    <dgm:pt modelId="{4FF3728C-7D4F-4834-8A0E-B90D616EA11A}" type="pres">
      <dgm:prSet presAssocID="{AB2934C0-C27D-42F9-9D2F-0D70490B5361}" presName="node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941E462F-8B7F-4FB1-B331-2C64E3DCDB1D}" type="presOf" srcId="{AB2934C0-C27D-42F9-9D2F-0D70490B5361}" destId="{4FF3728C-7D4F-4834-8A0E-B90D616EA11A}" srcOrd="0" destOrd="0" presId="urn:microsoft.com/office/officeart/2005/8/layout/lProcess3"/>
    <dgm:cxn modelId="{CB6AC7C8-191B-4417-8A4A-1221419A8AF2}" srcId="{860411FB-3B5C-4C75-A322-8FE2DFC72C49}" destId="{FDC0AE95-3B93-4391-BC8E-C4958235CBFC}" srcOrd="0" destOrd="0" parTransId="{0DE71A7F-753F-452B-9D79-A0F4B9264921}" sibTransId="{607972FC-DB03-4594-9DBA-B51959BD53DC}"/>
    <dgm:cxn modelId="{3BE7EF82-6048-4E52-971C-585B57601E0C}" srcId="{FDC0AE95-3B93-4391-BC8E-C4958235CBFC}" destId="{AB2934C0-C27D-42F9-9D2F-0D70490B5361}" srcOrd="0" destOrd="0" parTransId="{5EA2EF53-703F-4038-BC03-A3D310B9D22C}" sibTransId="{BC4B53BF-DDEB-4FA7-9A2C-93C46216DC38}"/>
    <dgm:cxn modelId="{AEF1FD4A-99C2-4D4B-B365-BD3744455ADF}" type="presOf" srcId="{FDC0AE95-3B93-4391-BC8E-C4958235CBFC}" destId="{FEADF9FA-BF52-4DBD-B1CC-DB9495D419DB}" srcOrd="0" destOrd="0" presId="urn:microsoft.com/office/officeart/2005/8/layout/lProcess3"/>
    <dgm:cxn modelId="{4F4A6E58-3F01-4511-B95E-3FB7B5517164}" type="presOf" srcId="{860411FB-3B5C-4C75-A322-8FE2DFC72C49}" destId="{2E17A2BB-AB3A-45A1-8011-8D6EE428D5FB}" srcOrd="0" destOrd="0" presId="urn:microsoft.com/office/officeart/2005/8/layout/lProcess3"/>
    <dgm:cxn modelId="{F3E2D784-375B-4B98-9318-6EAA09DC8598}" type="presParOf" srcId="{2E17A2BB-AB3A-45A1-8011-8D6EE428D5FB}" destId="{B1EC791F-7599-496F-B70B-364D182E54CF}" srcOrd="0" destOrd="0" presId="urn:microsoft.com/office/officeart/2005/8/layout/lProcess3"/>
    <dgm:cxn modelId="{ADCB19BD-D509-4EB1-8343-495756FC311B}" type="presParOf" srcId="{B1EC791F-7599-496F-B70B-364D182E54CF}" destId="{FEADF9FA-BF52-4DBD-B1CC-DB9495D419DB}" srcOrd="0" destOrd="0" presId="urn:microsoft.com/office/officeart/2005/8/layout/lProcess3"/>
    <dgm:cxn modelId="{444D1E80-C037-438F-A3B8-D2291BBBAC24}" type="presParOf" srcId="{B1EC791F-7599-496F-B70B-364D182E54CF}" destId="{D7F83327-95EB-40BE-BFB6-ADA99EA11027}" srcOrd="1" destOrd="0" presId="urn:microsoft.com/office/officeart/2005/8/layout/lProcess3"/>
    <dgm:cxn modelId="{3D2BBDBA-9404-4870-9AE4-ABF191B69CEF}" type="presParOf" srcId="{B1EC791F-7599-496F-B70B-364D182E54CF}" destId="{4FF3728C-7D4F-4834-8A0E-B90D616EA11A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60411FB-3B5C-4C75-A322-8FE2DFC72C49}" type="doc">
      <dgm:prSet loTypeId="urn:microsoft.com/office/officeart/2005/8/layout/lProcess3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ES"/>
        </a:p>
      </dgm:t>
    </dgm:pt>
    <dgm:pt modelId="{FDC0AE95-3B93-4391-BC8E-C4958235CBFC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s-ES" dirty="0" smtClean="0"/>
            <a:t>GRÁFICA DE PASTEL </a:t>
          </a:r>
          <a:endParaRPr lang="en-US" dirty="0"/>
        </a:p>
      </dgm:t>
    </dgm:pt>
    <dgm:pt modelId="{0DE71A7F-753F-452B-9D79-A0F4B9264921}" type="parTrans" cxnId="{CB6AC7C8-191B-4417-8A4A-1221419A8AF2}">
      <dgm:prSet/>
      <dgm:spPr/>
      <dgm:t>
        <a:bodyPr/>
        <a:lstStyle/>
        <a:p>
          <a:endParaRPr lang="es-ES"/>
        </a:p>
      </dgm:t>
    </dgm:pt>
    <dgm:pt modelId="{607972FC-DB03-4594-9DBA-B51959BD53DC}" type="sibTrans" cxnId="{CB6AC7C8-191B-4417-8A4A-1221419A8AF2}">
      <dgm:prSet/>
      <dgm:spPr/>
      <dgm:t>
        <a:bodyPr/>
        <a:lstStyle/>
        <a:p>
          <a:endParaRPr lang="es-ES"/>
        </a:p>
      </dgm:t>
    </dgm:pt>
    <dgm:pt modelId="{AB2934C0-C27D-42F9-9D2F-0D70490B5361}">
      <dgm:prSet/>
      <dgm:spPr/>
      <dgm:t>
        <a:bodyPr/>
        <a:lstStyle/>
        <a:p>
          <a:pPr rtl="0"/>
          <a:r>
            <a:rPr lang="es-ES" dirty="0" smtClean="0"/>
            <a:t>Gráfica que muestra la parte o porcentaje que representa cada clase del total de números de frecuencia</a:t>
          </a:r>
          <a:endParaRPr lang="en-US" dirty="0"/>
        </a:p>
      </dgm:t>
    </dgm:pt>
    <dgm:pt modelId="{5EA2EF53-703F-4038-BC03-A3D310B9D22C}" type="parTrans" cxnId="{3BE7EF82-6048-4E52-971C-585B57601E0C}">
      <dgm:prSet/>
      <dgm:spPr/>
      <dgm:t>
        <a:bodyPr/>
        <a:lstStyle/>
        <a:p>
          <a:endParaRPr lang="es-ES"/>
        </a:p>
      </dgm:t>
    </dgm:pt>
    <dgm:pt modelId="{BC4B53BF-DDEB-4FA7-9A2C-93C46216DC38}" type="sibTrans" cxnId="{3BE7EF82-6048-4E52-971C-585B57601E0C}">
      <dgm:prSet/>
      <dgm:spPr/>
      <dgm:t>
        <a:bodyPr/>
        <a:lstStyle/>
        <a:p>
          <a:endParaRPr lang="es-ES"/>
        </a:p>
      </dgm:t>
    </dgm:pt>
    <dgm:pt modelId="{2E17A2BB-AB3A-45A1-8011-8D6EE428D5FB}" type="pres">
      <dgm:prSet presAssocID="{860411FB-3B5C-4C75-A322-8FE2DFC72C49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B1EC791F-7599-496F-B70B-364D182E54CF}" type="pres">
      <dgm:prSet presAssocID="{FDC0AE95-3B93-4391-BC8E-C4958235CBFC}" presName="horFlow" presStyleCnt="0"/>
      <dgm:spPr/>
    </dgm:pt>
    <dgm:pt modelId="{FEADF9FA-BF52-4DBD-B1CC-DB9495D419DB}" type="pres">
      <dgm:prSet presAssocID="{FDC0AE95-3B93-4391-BC8E-C4958235CBFC}" presName="bigChev" presStyleLbl="node1" presStyleIdx="0" presStyleCnt="1"/>
      <dgm:spPr/>
      <dgm:t>
        <a:bodyPr/>
        <a:lstStyle/>
        <a:p>
          <a:endParaRPr lang="es-ES"/>
        </a:p>
      </dgm:t>
    </dgm:pt>
    <dgm:pt modelId="{D7F83327-95EB-40BE-BFB6-ADA99EA11027}" type="pres">
      <dgm:prSet presAssocID="{5EA2EF53-703F-4038-BC03-A3D310B9D22C}" presName="parTrans" presStyleCnt="0"/>
      <dgm:spPr/>
    </dgm:pt>
    <dgm:pt modelId="{4FF3728C-7D4F-4834-8A0E-B90D616EA11A}" type="pres">
      <dgm:prSet presAssocID="{AB2934C0-C27D-42F9-9D2F-0D70490B5361}" presName="node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941E462F-8B7F-4FB1-B331-2C64E3DCDB1D}" type="presOf" srcId="{AB2934C0-C27D-42F9-9D2F-0D70490B5361}" destId="{4FF3728C-7D4F-4834-8A0E-B90D616EA11A}" srcOrd="0" destOrd="0" presId="urn:microsoft.com/office/officeart/2005/8/layout/lProcess3"/>
    <dgm:cxn modelId="{CB6AC7C8-191B-4417-8A4A-1221419A8AF2}" srcId="{860411FB-3B5C-4C75-A322-8FE2DFC72C49}" destId="{FDC0AE95-3B93-4391-BC8E-C4958235CBFC}" srcOrd="0" destOrd="0" parTransId="{0DE71A7F-753F-452B-9D79-A0F4B9264921}" sibTransId="{607972FC-DB03-4594-9DBA-B51959BD53DC}"/>
    <dgm:cxn modelId="{3BE7EF82-6048-4E52-971C-585B57601E0C}" srcId="{FDC0AE95-3B93-4391-BC8E-C4958235CBFC}" destId="{AB2934C0-C27D-42F9-9D2F-0D70490B5361}" srcOrd="0" destOrd="0" parTransId="{5EA2EF53-703F-4038-BC03-A3D310B9D22C}" sibTransId="{BC4B53BF-DDEB-4FA7-9A2C-93C46216DC38}"/>
    <dgm:cxn modelId="{AEF1FD4A-99C2-4D4B-B365-BD3744455ADF}" type="presOf" srcId="{FDC0AE95-3B93-4391-BC8E-C4958235CBFC}" destId="{FEADF9FA-BF52-4DBD-B1CC-DB9495D419DB}" srcOrd="0" destOrd="0" presId="urn:microsoft.com/office/officeart/2005/8/layout/lProcess3"/>
    <dgm:cxn modelId="{4F4A6E58-3F01-4511-B95E-3FB7B5517164}" type="presOf" srcId="{860411FB-3B5C-4C75-A322-8FE2DFC72C49}" destId="{2E17A2BB-AB3A-45A1-8011-8D6EE428D5FB}" srcOrd="0" destOrd="0" presId="urn:microsoft.com/office/officeart/2005/8/layout/lProcess3"/>
    <dgm:cxn modelId="{F3E2D784-375B-4B98-9318-6EAA09DC8598}" type="presParOf" srcId="{2E17A2BB-AB3A-45A1-8011-8D6EE428D5FB}" destId="{B1EC791F-7599-496F-B70B-364D182E54CF}" srcOrd="0" destOrd="0" presId="urn:microsoft.com/office/officeart/2005/8/layout/lProcess3"/>
    <dgm:cxn modelId="{ADCB19BD-D509-4EB1-8343-495756FC311B}" type="presParOf" srcId="{B1EC791F-7599-496F-B70B-364D182E54CF}" destId="{FEADF9FA-BF52-4DBD-B1CC-DB9495D419DB}" srcOrd="0" destOrd="0" presId="urn:microsoft.com/office/officeart/2005/8/layout/lProcess3"/>
    <dgm:cxn modelId="{444D1E80-C037-438F-A3B8-D2291BBBAC24}" type="presParOf" srcId="{B1EC791F-7599-496F-B70B-364D182E54CF}" destId="{D7F83327-95EB-40BE-BFB6-ADA99EA11027}" srcOrd="1" destOrd="0" presId="urn:microsoft.com/office/officeart/2005/8/layout/lProcess3"/>
    <dgm:cxn modelId="{3D2BBDBA-9404-4870-9AE4-ABF191B69CEF}" type="presParOf" srcId="{B1EC791F-7599-496F-B70B-364D182E54CF}" destId="{4FF3728C-7D4F-4834-8A0E-B90D616EA11A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FDAD4EF-39D3-4079-A68F-2E4CBAA1842D}" type="doc">
      <dgm:prSet loTypeId="urn:microsoft.com/office/officeart/2005/8/layout/vList5" loCatId="list" qsTypeId="urn:microsoft.com/office/officeart/2005/8/quickstyle/simple1" qsCatId="simple" csTypeId="urn:microsoft.com/office/officeart/2005/8/colors/colorful3" csCatId="colorful"/>
      <dgm:spPr/>
      <dgm:t>
        <a:bodyPr/>
        <a:lstStyle/>
        <a:p>
          <a:endParaRPr lang="es-ES"/>
        </a:p>
      </dgm:t>
    </dgm:pt>
    <dgm:pt modelId="{E74BA0F2-1D4F-47E2-BA9E-023071917623}">
      <dgm:prSet/>
      <dgm:spPr/>
      <dgm:t>
        <a:bodyPr/>
        <a:lstStyle/>
        <a:p>
          <a:pPr rtl="0"/>
          <a:r>
            <a:rPr lang="es-ES" smtClean="0"/>
            <a:t>DISTRIBUCIÓN DE FRECUENCIAS </a:t>
          </a:r>
          <a:endParaRPr lang="en-US"/>
        </a:p>
      </dgm:t>
    </dgm:pt>
    <dgm:pt modelId="{FC466D6E-78BD-4D32-8B48-A26205141F73}" type="parTrans" cxnId="{6D49F2DB-BBE5-4C79-A956-12C12F423A00}">
      <dgm:prSet/>
      <dgm:spPr/>
      <dgm:t>
        <a:bodyPr/>
        <a:lstStyle/>
        <a:p>
          <a:endParaRPr lang="es-ES"/>
        </a:p>
      </dgm:t>
    </dgm:pt>
    <dgm:pt modelId="{1256FF0B-95F9-41C9-AF59-CA01B6B4BD11}" type="sibTrans" cxnId="{6D49F2DB-BBE5-4C79-A956-12C12F423A00}">
      <dgm:prSet/>
      <dgm:spPr/>
      <dgm:t>
        <a:bodyPr/>
        <a:lstStyle/>
        <a:p>
          <a:endParaRPr lang="es-ES"/>
        </a:p>
      </dgm:t>
    </dgm:pt>
    <dgm:pt modelId="{119941AC-6854-4D78-BCCA-B47669D5F223}">
      <dgm:prSet/>
      <dgm:spPr/>
      <dgm:t>
        <a:bodyPr/>
        <a:lstStyle/>
        <a:p>
          <a:pPr rtl="0"/>
          <a:r>
            <a:rPr lang="es-ES" smtClean="0"/>
            <a:t>Agrupación de datos en clases mutuamente excluyentes, que muestra el número de observaciones que hay en cada clase.</a:t>
          </a:r>
          <a:endParaRPr lang="en-US"/>
        </a:p>
      </dgm:t>
    </dgm:pt>
    <dgm:pt modelId="{C2F08E94-9DA1-402A-BF10-0AD862CA1ECF}" type="parTrans" cxnId="{73A2CED5-8A89-4C51-A1D4-C55C364CBBE2}">
      <dgm:prSet/>
      <dgm:spPr/>
      <dgm:t>
        <a:bodyPr/>
        <a:lstStyle/>
        <a:p>
          <a:endParaRPr lang="es-ES"/>
        </a:p>
      </dgm:t>
    </dgm:pt>
    <dgm:pt modelId="{FEFCC29F-41BB-41C8-A8A2-3C487754B217}" type="sibTrans" cxnId="{73A2CED5-8A89-4C51-A1D4-C55C364CBBE2}">
      <dgm:prSet/>
      <dgm:spPr/>
      <dgm:t>
        <a:bodyPr/>
        <a:lstStyle/>
        <a:p>
          <a:endParaRPr lang="es-ES"/>
        </a:p>
      </dgm:t>
    </dgm:pt>
    <dgm:pt modelId="{6C864FB5-0ACC-4C35-9813-DBE3E2B06E1D}" type="pres">
      <dgm:prSet presAssocID="{CFDAD4EF-39D3-4079-A68F-2E4CBAA1842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6717BBC4-B167-48E9-AD25-6DAFFC0B01F0}" type="pres">
      <dgm:prSet presAssocID="{E74BA0F2-1D4F-47E2-BA9E-023071917623}" presName="linNode" presStyleCnt="0"/>
      <dgm:spPr/>
    </dgm:pt>
    <dgm:pt modelId="{A9DA41FE-34F4-47AD-B6C9-B28C4FE2B530}" type="pres">
      <dgm:prSet presAssocID="{E74BA0F2-1D4F-47E2-BA9E-023071917623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2672B8A-B7BF-43F2-AA17-1383E43CE713}" type="pres">
      <dgm:prSet presAssocID="{E74BA0F2-1D4F-47E2-BA9E-023071917623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6D49F2DB-BBE5-4C79-A956-12C12F423A00}" srcId="{CFDAD4EF-39D3-4079-A68F-2E4CBAA1842D}" destId="{E74BA0F2-1D4F-47E2-BA9E-023071917623}" srcOrd="0" destOrd="0" parTransId="{FC466D6E-78BD-4D32-8B48-A26205141F73}" sibTransId="{1256FF0B-95F9-41C9-AF59-CA01B6B4BD11}"/>
    <dgm:cxn modelId="{64184D66-D0F8-4983-A73C-97E96AA1C6B2}" type="presOf" srcId="{CFDAD4EF-39D3-4079-A68F-2E4CBAA1842D}" destId="{6C864FB5-0ACC-4C35-9813-DBE3E2B06E1D}" srcOrd="0" destOrd="0" presId="urn:microsoft.com/office/officeart/2005/8/layout/vList5"/>
    <dgm:cxn modelId="{911C225F-264F-484D-9512-982B78BE9275}" type="presOf" srcId="{E74BA0F2-1D4F-47E2-BA9E-023071917623}" destId="{A9DA41FE-34F4-47AD-B6C9-B28C4FE2B530}" srcOrd="0" destOrd="0" presId="urn:microsoft.com/office/officeart/2005/8/layout/vList5"/>
    <dgm:cxn modelId="{73A2CED5-8A89-4C51-A1D4-C55C364CBBE2}" srcId="{E74BA0F2-1D4F-47E2-BA9E-023071917623}" destId="{119941AC-6854-4D78-BCCA-B47669D5F223}" srcOrd="0" destOrd="0" parTransId="{C2F08E94-9DA1-402A-BF10-0AD862CA1ECF}" sibTransId="{FEFCC29F-41BB-41C8-A8A2-3C487754B217}"/>
    <dgm:cxn modelId="{67E7B1D9-EEE5-44B6-89A7-ED3AA3D234FB}" type="presOf" srcId="{119941AC-6854-4D78-BCCA-B47669D5F223}" destId="{72672B8A-B7BF-43F2-AA17-1383E43CE713}" srcOrd="0" destOrd="0" presId="urn:microsoft.com/office/officeart/2005/8/layout/vList5"/>
    <dgm:cxn modelId="{F48CF5AB-F57C-4F5B-8892-E3091CB6491D}" type="presParOf" srcId="{6C864FB5-0ACC-4C35-9813-DBE3E2B06E1D}" destId="{6717BBC4-B167-48E9-AD25-6DAFFC0B01F0}" srcOrd="0" destOrd="0" presId="urn:microsoft.com/office/officeart/2005/8/layout/vList5"/>
    <dgm:cxn modelId="{8D1E01FF-F80F-4A23-83FC-D83BE9E5A35D}" type="presParOf" srcId="{6717BBC4-B167-48E9-AD25-6DAFFC0B01F0}" destId="{A9DA41FE-34F4-47AD-B6C9-B28C4FE2B530}" srcOrd="0" destOrd="0" presId="urn:microsoft.com/office/officeart/2005/8/layout/vList5"/>
    <dgm:cxn modelId="{A3125138-B857-4540-9D50-96D32CADD03F}" type="presParOf" srcId="{6717BBC4-B167-48E9-AD25-6DAFFC0B01F0}" destId="{72672B8A-B7BF-43F2-AA17-1383E43CE713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5B90B2E-1C79-439A-95A9-A2E38EF62974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s-ES"/>
        </a:p>
      </dgm:t>
    </dgm:pt>
    <mc:AlternateContent xmlns:mc="http://schemas.openxmlformats.org/markup-compatibility/2006" xmlns:a14="http://schemas.microsoft.com/office/drawing/2010/main">
      <mc:Choice Requires="a14">
        <dgm:pt modelId="{3AC724CE-9563-4D6F-9C69-20196F10D137}">
          <dgm:prSet/>
          <dgm:spPr/>
          <dgm:t>
            <a:bodyPr/>
            <a:lstStyle/>
            <a:p>
              <a:pPr rtl="0"/>
              <a:r>
                <a:rPr lang="es-ES" smtClean="0"/>
                <a:t>Regla de 2 a la k: </a:t>
              </a:r>
              <a14:m>
                <m:oMath xmlns:m="http://schemas.openxmlformats.org/officeDocument/2006/math">
                  <m:sSup>
                    <m:sSupPr>
                      <m:ctrlPr>
                        <a:rPr lang="es-ES" i="1">
                          <a:latin typeface="Cambria Math" panose="02040503050406030204" pitchFamily="18" charset="0"/>
                        </a:rPr>
                      </m:ctrlPr>
                    </m:sSupPr>
                    <m:e>
                      <m:r>
                        <a:rPr lang="es-ES" b="0" i="1">
                          <a:latin typeface="Cambria Math" panose="02040503050406030204" pitchFamily="18" charset="0"/>
                        </a:rPr>
                        <m:t>2</m:t>
                      </m:r>
                    </m:e>
                    <m:sup>
                      <m:r>
                        <a:rPr lang="es-ES" b="0" i="1">
                          <a:latin typeface="Cambria Math" panose="02040503050406030204" pitchFamily="18" charset="0"/>
                        </a:rPr>
                        <m:t>𝑘</m:t>
                      </m:r>
                    </m:sup>
                  </m:sSup>
                </m:oMath>
              </a14:m>
              <a:endParaRPr lang="en-US"/>
            </a:p>
          </dgm:t>
        </dgm:pt>
      </mc:Choice>
      <mc:Fallback xmlns="">
        <dgm:pt modelId="{3AC724CE-9563-4D6F-9C69-20196F10D137}">
          <dgm:prSet/>
          <dgm:spPr/>
          <dgm:t>
            <a:bodyPr/>
            <a:lstStyle/>
            <a:p>
              <a:pPr rtl="0"/>
              <a:r>
                <a:rPr lang="es-ES" smtClean="0"/>
                <a:t>Regla de 2 a la k: </a:t>
              </a:r>
              <a:r>
                <a:rPr lang="es-ES" b="0" i="0"/>
                <a:t>2^𝑘</a:t>
              </a:r>
              <a:endParaRPr lang="en-US"/>
            </a:p>
          </dgm:t>
        </dgm:pt>
      </mc:Fallback>
    </mc:AlternateContent>
    <dgm:pt modelId="{E164B7C7-7794-42E8-B17E-257C286D5E46}" type="parTrans" cxnId="{B7CF89F5-1A22-47D6-B4C2-BA6C857023CE}">
      <dgm:prSet/>
      <dgm:spPr/>
      <dgm:t>
        <a:bodyPr/>
        <a:lstStyle/>
        <a:p>
          <a:endParaRPr lang="es-ES"/>
        </a:p>
      </dgm:t>
    </dgm:pt>
    <dgm:pt modelId="{66A85693-DA08-439E-AD6C-F6E5F02E6C8C}" type="sibTrans" cxnId="{B7CF89F5-1A22-47D6-B4C2-BA6C857023CE}">
      <dgm:prSet/>
      <dgm:spPr/>
      <dgm:t>
        <a:bodyPr/>
        <a:lstStyle/>
        <a:p>
          <a:endParaRPr lang="es-ES"/>
        </a:p>
      </dgm:t>
    </dgm:pt>
    <mc:AlternateContent xmlns:mc="http://schemas.openxmlformats.org/markup-compatibility/2006" xmlns:a14="http://schemas.microsoft.com/office/drawing/2010/main">
      <mc:Choice Requires="a14">
        <dgm:pt modelId="{02644F8C-4158-4A3B-9AC6-F7CE23615E4C}">
          <dgm:prSet/>
          <dgm:spPr/>
          <dgm:t>
            <a:bodyPr/>
            <a:lstStyle/>
            <a:p>
              <a:pPr rtl="0"/>
              <a14:m>
                <m:oMath xmlns:m="http://schemas.openxmlformats.org/officeDocument/2006/math">
                  <m:sSup>
                    <m:sSupPr>
                      <m:ctrlPr>
                        <a:rPr lang="es-ES" i="1" smtClean="0">
                          <a:latin typeface="Cambria Math" panose="02040503050406030204" pitchFamily="18" charset="0"/>
                        </a:rPr>
                      </m:ctrlPr>
                    </m:sSupPr>
                    <m:e>
                      <m:r>
                        <a:rPr lang="es-ES" b="0" i="1">
                          <a:latin typeface="Cambria Math" panose="02040503050406030204" pitchFamily="18" charset="0"/>
                        </a:rPr>
                        <m:t>2</m:t>
                      </m:r>
                    </m:e>
                    <m:sup>
                      <m:r>
                        <a:rPr lang="es-ES" b="0" i="1">
                          <a:latin typeface="Cambria Math" panose="02040503050406030204" pitchFamily="18" charset="0"/>
                        </a:rPr>
                        <m:t>𝑘</m:t>
                      </m:r>
                    </m:sup>
                  </m:sSup>
                </m:oMath>
              </a14:m>
              <a:r>
                <a:rPr lang="en-US"/>
                <a:t> debe ser mayor al numero de observaciones.</a:t>
              </a:r>
            </a:p>
          </dgm:t>
        </dgm:pt>
      </mc:Choice>
      <mc:Fallback xmlns="">
        <dgm:pt modelId="{02644F8C-4158-4A3B-9AC6-F7CE23615E4C}">
          <dgm:prSet/>
          <dgm:spPr/>
          <dgm:t>
            <a:bodyPr/>
            <a:lstStyle/>
            <a:p>
              <a:pPr rtl="0"/>
              <a:r>
                <a:rPr lang="es-ES" b="0" i="0"/>
                <a:t>2</a:t>
              </a:r>
              <a:r>
                <a:rPr lang="es-ES" b="0" i="0" smtClean="0"/>
                <a:t>^</a:t>
              </a:r>
              <a:r>
                <a:rPr lang="es-ES" b="0" i="0"/>
                <a:t>𝑘</a:t>
              </a:r>
              <a:r>
                <a:rPr lang="en-US"/>
                <a:t> debe ser mayor al numero de observaciones.</a:t>
              </a:r>
            </a:p>
          </dgm:t>
        </dgm:pt>
      </mc:Fallback>
    </mc:AlternateContent>
    <dgm:pt modelId="{5830EF24-2775-4152-AECD-2E46B1FC61B0}" type="parTrans" cxnId="{38377E00-9EF3-4799-B24C-ED0775E133BA}">
      <dgm:prSet/>
      <dgm:spPr/>
      <dgm:t>
        <a:bodyPr/>
        <a:lstStyle/>
        <a:p>
          <a:endParaRPr lang="es-ES"/>
        </a:p>
      </dgm:t>
    </dgm:pt>
    <dgm:pt modelId="{97C6000E-D3BC-4A1A-86D0-2874B76F8F4D}" type="sibTrans" cxnId="{38377E00-9EF3-4799-B24C-ED0775E133BA}">
      <dgm:prSet/>
      <dgm:spPr/>
      <dgm:t>
        <a:bodyPr/>
        <a:lstStyle/>
        <a:p>
          <a:endParaRPr lang="es-ES"/>
        </a:p>
      </dgm:t>
    </dgm:pt>
    <dgm:pt modelId="{BC05955F-4797-4D35-960B-249CB19614BF}">
      <dgm:prSet/>
      <dgm:spPr/>
      <dgm:t>
        <a:bodyPr/>
        <a:lstStyle/>
        <a:p>
          <a:pPr rtl="0"/>
          <a:r>
            <a:rPr lang="es-ES" smtClean="0"/>
            <a:t>En el ejemplo anterior tenemos 80 observaciones.</a:t>
          </a:r>
          <a:endParaRPr lang="en-US"/>
        </a:p>
      </dgm:t>
    </dgm:pt>
    <dgm:pt modelId="{D715DBCF-F9F7-4A94-815A-59BD4DFAD013}" type="parTrans" cxnId="{E0020035-4D10-466E-80D0-EEB2BB076335}">
      <dgm:prSet/>
      <dgm:spPr/>
      <dgm:t>
        <a:bodyPr/>
        <a:lstStyle/>
        <a:p>
          <a:endParaRPr lang="es-ES"/>
        </a:p>
      </dgm:t>
    </dgm:pt>
    <dgm:pt modelId="{E311386A-6D3E-484A-A2F7-96A7E9A9DB3C}" type="sibTrans" cxnId="{E0020035-4D10-466E-80D0-EEB2BB076335}">
      <dgm:prSet/>
      <dgm:spPr/>
      <dgm:t>
        <a:bodyPr/>
        <a:lstStyle/>
        <a:p>
          <a:endParaRPr lang="es-ES"/>
        </a:p>
      </dgm:t>
    </dgm:pt>
    <mc:AlternateContent xmlns:mc="http://schemas.openxmlformats.org/markup-compatibility/2006" xmlns:a14="http://schemas.microsoft.com/office/drawing/2010/main">
      <mc:Choice Requires="a14">
        <dgm:pt modelId="{67E0BB25-86FF-41AE-B12C-2D35BA861DCC}">
          <dgm:prSet/>
          <dgm:spPr/>
          <dgm:t>
            <a:bodyPr/>
            <a:lstStyle/>
            <a:p>
              <a:pPr rtl="0"/>
              <a14:m>
                <m:oMath xmlns:m="http://schemas.openxmlformats.org/officeDocument/2006/math">
                  <m:sSup>
                    <m:sSupPr>
                      <m:ctrlPr>
                        <a:rPr lang="es-ES" i="1" smtClean="0">
                          <a:latin typeface="Cambria Math" panose="02040503050406030204" pitchFamily="18" charset="0"/>
                        </a:rPr>
                      </m:ctrlPr>
                    </m:sSupPr>
                    <m:e>
                      <m:r>
                        <a:rPr lang="es-ES" b="0" i="1">
                          <a:latin typeface="Cambria Math" panose="02040503050406030204" pitchFamily="18" charset="0"/>
                        </a:rPr>
                        <m:t>2</m:t>
                      </m:r>
                    </m:e>
                    <m:sup>
                      <m:r>
                        <a:rPr lang="es-ES" b="0" i="1">
                          <a:latin typeface="Cambria Math" panose="02040503050406030204" pitchFamily="18" charset="0"/>
                        </a:rPr>
                        <m:t>6</m:t>
                      </m:r>
                    </m:sup>
                  </m:sSup>
                </m:oMath>
              </a14:m>
              <a:r>
                <a:rPr lang="en-US"/>
                <a:t>= 64 que es menor a 80</a:t>
              </a:r>
            </a:p>
          </dgm:t>
        </dgm:pt>
      </mc:Choice>
      <mc:Fallback xmlns="">
        <dgm:pt modelId="{67E0BB25-86FF-41AE-B12C-2D35BA861DCC}">
          <dgm:prSet/>
          <dgm:spPr/>
          <dgm:t>
            <a:bodyPr/>
            <a:lstStyle/>
            <a:p>
              <a:pPr rtl="0"/>
              <a:r>
                <a:rPr lang="es-ES" b="0" i="0"/>
                <a:t>2</a:t>
              </a:r>
              <a:r>
                <a:rPr lang="es-ES" b="0" i="0" smtClean="0"/>
                <a:t>^</a:t>
              </a:r>
              <a:r>
                <a:rPr lang="es-ES" b="0" i="0"/>
                <a:t>6</a:t>
              </a:r>
              <a:r>
                <a:rPr lang="en-US"/>
                <a:t>= 64 que es menor a 80</a:t>
              </a:r>
            </a:p>
          </dgm:t>
        </dgm:pt>
      </mc:Fallback>
    </mc:AlternateContent>
    <dgm:pt modelId="{023861D3-063D-4DFB-B2A0-F93E883C84F3}" type="parTrans" cxnId="{B2BF3318-9737-479C-B4F9-85115CFFE46F}">
      <dgm:prSet/>
      <dgm:spPr/>
      <dgm:t>
        <a:bodyPr/>
        <a:lstStyle/>
        <a:p>
          <a:endParaRPr lang="es-ES"/>
        </a:p>
      </dgm:t>
    </dgm:pt>
    <dgm:pt modelId="{F4A3FEBC-E9B1-4D56-B402-E7C1817C632E}" type="sibTrans" cxnId="{B2BF3318-9737-479C-B4F9-85115CFFE46F}">
      <dgm:prSet/>
      <dgm:spPr/>
      <dgm:t>
        <a:bodyPr/>
        <a:lstStyle/>
        <a:p>
          <a:endParaRPr lang="es-ES"/>
        </a:p>
      </dgm:t>
    </dgm:pt>
    <mc:AlternateContent xmlns:mc="http://schemas.openxmlformats.org/markup-compatibility/2006" xmlns:a14="http://schemas.microsoft.com/office/drawing/2010/main">
      <mc:Choice Requires="a14">
        <dgm:pt modelId="{84C23745-FEDD-4218-A585-13FDBBDB38FE}">
          <dgm:prSet/>
          <dgm:spPr/>
          <dgm:t>
            <a:bodyPr/>
            <a:lstStyle/>
            <a:p>
              <a:pPr rtl="0"/>
              <a14:m>
                <m:oMath xmlns:m="http://schemas.openxmlformats.org/officeDocument/2006/math">
                  <m:sSup>
                    <m:sSupPr>
                      <m:ctrlPr>
                        <a:rPr lang="es-ES" i="1" smtClean="0">
                          <a:latin typeface="Cambria Math" panose="02040503050406030204" pitchFamily="18" charset="0"/>
                        </a:rPr>
                      </m:ctrlPr>
                    </m:sSupPr>
                    <m:e>
                      <m:r>
                        <a:rPr lang="es-ES" b="0" i="1">
                          <a:latin typeface="Cambria Math" panose="02040503050406030204" pitchFamily="18" charset="0"/>
                        </a:rPr>
                        <m:t>2</m:t>
                      </m:r>
                    </m:e>
                    <m:sup>
                      <m:r>
                        <a:rPr lang="es-ES" b="0" i="1">
                          <a:latin typeface="Cambria Math" panose="02040503050406030204" pitchFamily="18" charset="0"/>
                        </a:rPr>
                        <m:t>7</m:t>
                      </m:r>
                    </m:sup>
                  </m:sSup>
                </m:oMath>
              </a14:m>
              <a:r>
                <a:rPr lang="en-US"/>
                <a:t>= 128 que es mayor a 80, entonces este sería el número de clases.</a:t>
              </a:r>
            </a:p>
          </dgm:t>
        </dgm:pt>
      </mc:Choice>
      <mc:Fallback xmlns="">
        <dgm:pt modelId="{84C23745-FEDD-4218-A585-13FDBBDB38FE}">
          <dgm:prSet/>
          <dgm:spPr/>
          <dgm:t>
            <a:bodyPr/>
            <a:lstStyle/>
            <a:p>
              <a:pPr rtl="0"/>
              <a:r>
                <a:rPr lang="es-ES" b="0" i="0"/>
                <a:t>2</a:t>
              </a:r>
              <a:r>
                <a:rPr lang="es-ES" b="0" i="0" smtClean="0"/>
                <a:t>^</a:t>
              </a:r>
              <a:r>
                <a:rPr lang="es-ES" b="0" i="0"/>
                <a:t>7</a:t>
              </a:r>
              <a:r>
                <a:rPr lang="en-US"/>
                <a:t>= 128 que es mayor a 80, entonces este sería el número de clases.</a:t>
              </a:r>
            </a:p>
          </dgm:t>
        </dgm:pt>
      </mc:Fallback>
    </mc:AlternateContent>
    <dgm:pt modelId="{34734BCE-D324-4B06-B828-07630528FCA8}" type="parTrans" cxnId="{485C889D-3A56-4175-872A-11B27D354920}">
      <dgm:prSet/>
      <dgm:spPr/>
      <dgm:t>
        <a:bodyPr/>
        <a:lstStyle/>
        <a:p>
          <a:endParaRPr lang="es-ES"/>
        </a:p>
      </dgm:t>
    </dgm:pt>
    <dgm:pt modelId="{8F436CD3-CDAB-4796-91B3-5A3B7AE34663}" type="sibTrans" cxnId="{485C889D-3A56-4175-872A-11B27D354920}">
      <dgm:prSet/>
      <dgm:spPr/>
      <dgm:t>
        <a:bodyPr/>
        <a:lstStyle/>
        <a:p>
          <a:endParaRPr lang="es-ES"/>
        </a:p>
      </dgm:t>
    </dgm:pt>
    <dgm:pt modelId="{65594D21-4301-4178-B46F-77CB20432B62}" type="pres">
      <dgm:prSet presAssocID="{95B90B2E-1C79-439A-95A9-A2E38EF6297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7A5531C1-0C7C-457D-BD4A-D41A0CC38263}" type="pres">
      <dgm:prSet presAssocID="{3AC724CE-9563-4D6F-9C69-20196F10D137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B529D09-5305-4691-9C67-D96F007FEBA5}" type="pres">
      <dgm:prSet presAssocID="{66A85693-DA08-439E-AD6C-F6E5F02E6C8C}" presName="spacer" presStyleCnt="0"/>
      <dgm:spPr/>
    </dgm:pt>
    <dgm:pt modelId="{51033ACF-DAA6-45E6-95E7-7E13E26120B9}" type="pres">
      <dgm:prSet presAssocID="{02644F8C-4158-4A3B-9AC6-F7CE23615E4C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2AE9237-65D7-4509-B24A-DFFE122206AD}" type="pres">
      <dgm:prSet presAssocID="{97C6000E-D3BC-4A1A-86D0-2874B76F8F4D}" presName="spacer" presStyleCnt="0"/>
      <dgm:spPr/>
    </dgm:pt>
    <dgm:pt modelId="{D210F3F3-4BAC-45FA-B5FD-F27EF5E34D4F}" type="pres">
      <dgm:prSet presAssocID="{BC05955F-4797-4D35-960B-249CB19614BF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174DC06-F989-42A6-A28C-F6C5E780A90C}" type="pres">
      <dgm:prSet presAssocID="{E311386A-6D3E-484A-A2F7-96A7E9A9DB3C}" presName="spacer" presStyleCnt="0"/>
      <dgm:spPr/>
    </dgm:pt>
    <dgm:pt modelId="{F82EE976-256C-4F2E-A5C7-2833740CC1A7}" type="pres">
      <dgm:prSet presAssocID="{67E0BB25-86FF-41AE-B12C-2D35BA861DCC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8B5F4FB-455C-4FE8-840B-5529E29558B6}" type="pres">
      <dgm:prSet presAssocID="{F4A3FEBC-E9B1-4D56-B402-E7C1817C632E}" presName="spacer" presStyleCnt="0"/>
      <dgm:spPr/>
    </dgm:pt>
    <dgm:pt modelId="{34CF8FBB-971E-469F-8DEF-3149C5248B45}" type="pres">
      <dgm:prSet presAssocID="{84C23745-FEDD-4218-A585-13FDBBDB38FE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6071C9CF-AEDA-450F-90A9-F56A2D532149}" type="presOf" srcId="{84C23745-FEDD-4218-A585-13FDBBDB38FE}" destId="{34CF8FBB-971E-469F-8DEF-3149C5248B45}" srcOrd="0" destOrd="0" presId="urn:microsoft.com/office/officeart/2005/8/layout/vList2"/>
    <dgm:cxn modelId="{CE6158A4-D92E-47EB-94D5-EB89392BF7B7}" type="presOf" srcId="{95B90B2E-1C79-439A-95A9-A2E38EF62974}" destId="{65594D21-4301-4178-B46F-77CB20432B62}" srcOrd="0" destOrd="0" presId="urn:microsoft.com/office/officeart/2005/8/layout/vList2"/>
    <dgm:cxn modelId="{485C889D-3A56-4175-872A-11B27D354920}" srcId="{95B90B2E-1C79-439A-95A9-A2E38EF62974}" destId="{84C23745-FEDD-4218-A585-13FDBBDB38FE}" srcOrd="4" destOrd="0" parTransId="{34734BCE-D324-4B06-B828-07630528FCA8}" sibTransId="{8F436CD3-CDAB-4796-91B3-5A3B7AE34663}"/>
    <dgm:cxn modelId="{60A954C4-18C4-40D5-BE5A-22D9A0FE91CB}" type="presOf" srcId="{BC05955F-4797-4D35-960B-249CB19614BF}" destId="{D210F3F3-4BAC-45FA-B5FD-F27EF5E34D4F}" srcOrd="0" destOrd="0" presId="urn:microsoft.com/office/officeart/2005/8/layout/vList2"/>
    <dgm:cxn modelId="{8FC3A8A3-6A52-4307-AF91-A3EFFA7D6FF3}" type="presOf" srcId="{67E0BB25-86FF-41AE-B12C-2D35BA861DCC}" destId="{F82EE976-256C-4F2E-A5C7-2833740CC1A7}" srcOrd="0" destOrd="0" presId="urn:microsoft.com/office/officeart/2005/8/layout/vList2"/>
    <dgm:cxn modelId="{B7CF89F5-1A22-47D6-B4C2-BA6C857023CE}" srcId="{95B90B2E-1C79-439A-95A9-A2E38EF62974}" destId="{3AC724CE-9563-4D6F-9C69-20196F10D137}" srcOrd="0" destOrd="0" parTransId="{E164B7C7-7794-42E8-B17E-257C286D5E46}" sibTransId="{66A85693-DA08-439E-AD6C-F6E5F02E6C8C}"/>
    <dgm:cxn modelId="{E0020035-4D10-466E-80D0-EEB2BB076335}" srcId="{95B90B2E-1C79-439A-95A9-A2E38EF62974}" destId="{BC05955F-4797-4D35-960B-249CB19614BF}" srcOrd="2" destOrd="0" parTransId="{D715DBCF-F9F7-4A94-815A-59BD4DFAD013}" sibTransId="{E311386A-6D3E-484A-A2F7-96A7E9A9DB3C}"/>
    <dgm:cxn modelId="{38377E00-9EF3-4799-B24C-ED0775E133BA}" srcId="{95B90B2E-1C79-439A-95A9-A2E38EF62974}" destId="{02644F8C-4158-4A3B-9AC6-F7CE23615E4C}" srcOrd="1" destOrd="0" parTransId="{5830EF24-2775-4152-AECD-2E46B1FC61B0}" sibTransId="{97C6000E-D3BC-4A1A-86D0-2874B76F8F4D}"/>
    <dgm:cxn modelId="{B2BF3318-9737-479C-B4F9-85115CFFE46F}" srcId="{95B90B2E-1C79-439A-95A9-A2E38EF62974}" destId="{67E0BB25-86FF-41AE-B12C-2D35BA861DCC}" srcOrd="3" destOrd="0" parTransId="{023861D3-063D-4DFB-B2A0-F93E883C84F3}" sibTransId="{F4A3FEBC-E9B1-4D56-B402-E7C1817C632E}"/>
    <dgm:cxn modelId="{77E39B2F-8DB1-4F30-8BD0-1A7362BAC105}" type="presOf" srcId="{3AC724CE-9563-4D6F-9C69-20196F10D137}" destId="{7A5531C1-0C7C-457D-BD4A-D41A0CC38263}" srcOrd="0" destOrd="0" presId="urn:microsoft.com/office/officeart/2005/8/layout/vList2"/>
    <dgm:cxn modelId="{0540EC50-05B4-4D85-9ACF-DBB4E4BEE38F}" type="presOf" srcId="{02644F8C-4158-4A3B-9AC6-F7CE23615E4C}" destId="{51033ACF-DAA6-45E6-95E7-7E13E26120B9}" srcOrd="0" destOrd="0" presId="urn:microsoft.com/office/officeart/2005/8/layout/vList2"/>
    <dgm:cxn modelId="{27F74706-3D36-4E92-965A-CA07D2F0CC1C}" type="presParOf" srcId="{65594D21-4301-4178-B46F-77CB20432B62}" destId="{7A5531C1-0C7C-457D-BD4A-D41A0CC38263}" srcOrd="0" destOrd="0" presId="urn:microsoft.com/office/officeart/2005/8/layout/vList2"/>
    <dgm:cxn modelId="{0560C3E4-7CBF-44E8-9DC2-E8554F62B830}" type="presParOf" srcId="{65594D21-4301-4178-B46F-77CB20432B62}" destId="{EB529D09-5305-4691-9C67-D96F007FEBA5}" srcOrd="1" destOrd="0" presId="urn:microsoft.com/office/officeart/2005/8/layout/vList2"/>
    <dgm:cxn modelId="{DA9C7C77-270D-490B-8E20-409A065D6BE2}" type="presParOf" srcId="{65594D21-4301-4178-B46F-77CB20432B62}" destId="{51033ACF-DAA6-45E6-95E7-7E13E26120B9}" srcOrd="2" destOrd="0" presId="urn:microsoft.com/office/officeart/2005/8/layout/vList2"/>
    <dgm:cxn modelId="{F0DBF436-109A-440A-A01C-AB26FBBF4300}" type="presParOf" srcId="{65594D21-4301-4178-B46F-77CB20432B62}" destId="{92AE9237-65D7-4509-B24A-DFFE122206AD}" srcOrd="3" destOrd="0" presId="urn:microsoft.com/office/officeart/2005/8/layout/vList2"/>
    <dgm:cxn modelId="{E05259BE-4AB6-4A8C-AE50-AEE775F35B14}" type="presParOf" srcId="{65594D21-4301-4178-B46F-77CB20432B62}" destId="{D210F3F3-4BAC-45FA-B5FD-F27EF5E34D4F}" srcOrd="4" destOrd="0" presId="urn:microsoft.com/office/officeart/2005/8/layout/vList2"/>
    <dgm:cxn modelId="{D2FCCDE5-7DE3-47BD-9E04-9E0BDBCD44BB}" type="presParOf" srcId="{65594D21-4301-4178-B46F-77CB20432B62}" destId="{6174DC06-F989-42A6-A28C-F6C5E780A90C}" srcOrd="5" destOrd="0" presId="urn:microsoft.com/office/officeart/2005/8/layout/vList2"/>
    <dgm:cxn modelId="{93652DA5-1B3F-4B40-8088-B6E3D982A7D0}" type="presParOf" srcId="{65594D21-4301-4178-B46F-77CB20432B62}" destId="{F82EE976-256C-4F2E-A5C7-2833740CC1A7}" srcOrd="6" destOrd="0" presId="urn:microsoft.com/office/officeart/2005/8/layout/vList2"/>
    <dgm:cxn modelId="{081616F2-99C8-4A8B-85AA-F1A87A05B4E4}" type="presParOf" srcId="{65594D21-4301-4178-B46F-77CB20432B62}" destId="{F8B5F4FB-455C-4FE8-840B-5529E29558B6}" srcOrd="7" destOrd="0" presId="urn:microsoft.com/office/officeart/2005/8/layout/vList2"/>
    <dgm:cxn modelId="{8D3CA8F3-B1E3-427E-A99A-CFE3F7772612}" type="presParOf" srcId="{65594D21-4301-4178-B46F-77CB20432B62}" destId="{34CF8FBB-971E-469F-8DEF-3149C5248B45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84DD8B0-67A5-4DFF-BC2A-E60954179CF3}" type="doc">
      <dgm:prSet loTypeId="urn:microsoft.com/office/officeart/2005/8/layout/vList5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s-ES"/>
        </a:p>
      </dgm:t>
    </dgm:pt>
    <dgm:pt modelId="{12B72E42-834A-4717-BB32-422F01617992}">
      <dgm:prSet/>
      <dgm:spPr/>
      <dgm:t>
        <a:bodyPr/>
        <a:lstStyle/>
        <a:p>
          <a:pPr rtl="0"/>
          <a:r>
            <a:rPr lang="es-ES" smtClean="0"/>
            <a:t>i: intervalo de clase</a:t>
          </a:r>
          <a:endParaRPr lang="en-US"/>
        </a:p>
      </dgm:t>
    </dgm:pt>
    <dgm:pt modelId="{3DE49EA1-FCBC-41E2-8BE4-6E51A8AC10A7}" type="parTrans" cxnId="{AC1E3DD4-C932-45E3-8908-386DA9D7DEA7}">
      <dgm:prSet/>
      <dgm:spPr/>
      <dgm:t>
        <a:bodyPr/>
        <a:lstStyle/>
        <a:p>
          <a:endParaRPr lang="es-ES"/>
        </a:p>
      </dgm:t>
    </dgm:pt>
    <dgm:pt modelId="{4FD05644-D272-43DE-B8CB-FCED06AFEBAE}" type="sibTrans" cxnId="{AC1E3DD4-C932-45E3-8908-386DA9D7DEA7}">
      <dgm:prSet/>
      <dgm:spPr/>
      <dgm:t>
        <a:bodyPr/>
        <a:lstStyle/>
        <a:p>
          <a:endParaRPr lang="es-ES"/>
        </a:p>
      </dgm:t>
    </dgm:pt>
    <dgm:pt modelId="{663DF76F-D711-48D5-A0E2-9F7E48D95140}">
      <dgm:prSet/>
      <dgm:spPr/>
      <dgm:t>
        <a:bodyPr/>
        <a:lstStyle/>
        <a:p>
          <a:pPr rtl="0"/>
          <a:r>
            <a:rPr lang="es-ES" smtClean="0"/>
            <a:t>H: valor máximo observado</a:t>
          </a:r>
          <a:endParaRPr lang="en-US"/>
        </a:p>
      </dgm:t>
    </dgm:pt>
    <dgm:pt modelId="{4DD4A795-9965-4B9C-93FC-D7823AD20FC4}" type="parTrans" cxnId="{9722368D-CEEC-4D46-B135-EBFAFC9FE55A}">
      <dgm:prSet/>
      <dgm:spPr/>
      <dgm:t>
        <a:bodyPr/>
        <a:lstStyle/>
        <a:p>
          <a:endParaRPr lang="es-ES"/>
        </a:p>
      </dgm:t>
    </dgm:pt>
    <dgm:pt modelId="{6E939D55-A517-4949-B1DF-E4D22FE9FC5A}" type="sibTrans" cxnId="{9722368D-CEEC-4D46-B135-EBFAFC9FE55A}">
      <dgm:prSet/>
      <dgm:spPr/>
      <dgm:t>
        <a:bodyPr/>
        <a:lstStyle/>
        <a:p>
          <a:endParaRPr lang="es-ES"/>
        </a:p>
      </dgm:t>
    </dgm:pt>
    <dgm:pt modelId="{DC72B6B6-9169-4BAE-B0BE-898BCCA54E40}">
      <dgm:prSet/>
      <dgm:spPr/>
      <dgm:t>
        <a:bodyPr/>
        <a:lstStyle/>
        <a:p>
          <a:pPr rtl="0"/>
          <a:r>
            <a:rPr lang="es-ES" smtClean="0"/>
            <a:t>L: valor mínimo observado</a:t>
          </a:r>
          <a:endParaRPr lang="en-US"/>
        </a:p>
      </dgm:t>
    </dgm:pt>
    <dgm:pt modelId="{6D2FB8B9-4BC7-4645-8D72-CC0F67BFD3D0}" type="parTrans" cxnId="{610DD7B9-BF3A-4021-9C44-976C1F84D8C3}">
      <dgm:prSet/>
      <dgm:spPr/>
      <dgm:t>
        <a:bodyPr/>
        <a:lstStyle/>
        <a:p>
          <a:endParaRPr lang="es-ES"/>
        </a:p>
      </dgm:t>
    </dgm:pt>
    <dgm:pt modelId="{CA5C24EB-89A5-4E79-A185-D431A5887FA7}" type="sibTrans" cxnId="{610DD7B9-BF3A-4021-9C44-976C1F84D8C3}">
      <dgm:prSet/>
      <dgm:spPr/>
      <dgm:t>
        <a:bodyPr/>
        <a:lstStyle/>
        <a:p>
          <a:endParaRPr lang="es-ES"/>
        </a:p>
      </dgm:t>
    </dgm:pt>
    <dgm:pt modelId="{53C0EC21-C742-45A2-B74B-3A5D1ADDCDB5}">
      <dgm:prSet/>
      <dgm:spPr/>
      <dgm:t>
        <a:bodyPr/>
        <a:lstStyle/>
        <a:p>
          <a:pPr rtl="0"/>
          <a:r>
            <a:rPr lang="es-ES" smtClean="0"/>
            <a:t>k: número de clase</a:t>
          </a:r>
          <a:endParaRPr lang="en-US"/>
        </a:p>
      </dgm:t>
    </dgm:pt>
    <dgm:pt modelId="{BC57847E-2A77-44BC-80DE-639975B14099}" type="parTrans" cxnId="{AA4B2160-9F45-4F44-9A3F-F79E825A26AC}">
      <dgm:prSet/>
      <dgm:spPr/>
      <dgm:t>
        <a:bodyPr/>
        <a:lstStyle/>
        <a:p>
          <a:endParaRPr lang="es-ES"/>
        </a:p>
      </dgm:t>
    </dgm:pt>
    <dgm:pt modelId="{C772FD3B-4D84-4A8D-A6E1-6040B3AF20A3}" type="sibTrans" cxnId="{AA4B2160-9F45-4F44-9A3F-F79E825A26AC}">
      <dgm:prSet/>
      <dgm:spPr/>
      <dgm:t>
        <a:bodyPr/>
        <a:lstStyle/>
        <a:p>
          <a:endParaRPr lang="es-ES"/>
        </a:p>
      </dgm:t>
    </dgm:pt>
    <dgm:pt modelId="{D664AD03-DBA5-43E4-BE67-FEC39D29C296}" type="pres">
      <dgm:prSet presAssocID="{E84DD8B0-67A5-4DFF-BC2A-E60954179CF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2F1896CB-F801-4443-B1D0-A197028BD107}" type="pres">
      <dgm:prSet presAssocID="{12B72E42-834A-4717-BB32-422F01617992}" presName="linNode" presStyleCnt="0"/>
      <dgm:spPr/>
    </dgm:pt>
    <dgm:pt modelId="{AF9A1668-A996-4CBA-82FC-0F1B9DB2C175}" type="pres">
      <dgm:prSet presAssocID="{12B72E42-834A-4717-BB32-422F01617992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751A6A8-E4EB-4A64-8AD0-D76665C71596}" type="pres">
      <dgm:prSet presAssocID="{4FD05644-D272-43DE-B8CB-FCED06AFEBAE}" presName="sp" presStyleCnt="0"/>
      <dgm:spPr/>
    </dgm:pt>
    <dgm:pt modelId="{6631D779-5812-4CC0-A22F-6A6E38C744D5}" type="pres">
      <dgm:prSet presAssocID="{663DF76F-D711-48D5-A0E2-9F7E48D95140}" presName="linNode" presStyleCnt="0"/>
      <dgm:spPr/>
    </dgm:pt>
    <dgm:pt modelId="{A3733542-F5E0-4F27-BAE3-DF0DA7F2DB16}" type="pres">
      <dgm:prSet presAssocID="{663DF76F-D711-48D5-A0E2-9F7E48D95140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5901CB8-B56A-403D-A493-D41468FEC0EB}" type="pres">
      <dgm:prSet presAssocID="{6E939D55-A517-4949-B1DF-E4D22FE9FC5A}" presName="sp" presStyleCnt="0"/>
      <dgm:spPr/>
    </dgm:pt>
    <dgm:pt modelId="{23666FD9-3B7D-420F-B626-D4D1E7B4CF97}" type="pres">
      <dgm:prSet presAssocID="{DC72B6B6-9169-4BAE-B0BE-898BCCA54E40}" presName="linNode" presStyleCnt="0"/>
      <dgm:spPr/>
    </dgm:pt>
    <dgm:pt modelId="{6ADE8E5D-2704-48B7-9E0C-2F823B00A939}" type="pres">
      <dgm:prSet presAssocID="{DC72B6B6-9169-4BAE-B0BE-898BCCA54E40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8DE01C4-7819-4A03-8029-26FB21FD6F7C}" type="pres">
      <dgm:prSet presAssocID="{CA5C24EB-89A5-4E79-A185-D431A5887FA7}" presName="sp" presStyleCnt="0"/>
      <dgm:spPr/>
    </dgm:pt>
    <dgm:pt modelId="{AFED55C3-DDFF-4209-A0F8-D0835D6E4F28}" type="pres">
      <dgm:prSet presAssocID="{53C0EC21-C742-45A2-B74B-3A5D1ADDCDB5}" presName="linNode" presStyleCnt="0"/>
      <dgm:spPr/>
    </dgm:pt>
    <dgm:pt modelId="{91F35968-C489-42C4-A9F8-7C990E434439}" type="pres">
      <dgm:prSet presAssocID="{53C0EC21-C742-45A2-B74B-3A5D1ADDCDB5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AA4B2160-9F45-4F44-9A3F-F79E825A26AC}" srcId="{E84DD8B0-67A5-4DFF-BC2A-E60954179CF3}" destId="{53C0EC21-C742-45A2-B74B-3A5D1ADDCDB5}" srcOrd="3" destOrd="0" parTransId="{BC57847E-2A77-44BC-80DE-639975B14099}" sibTransId="{C772FD3B-4D84-4A8D-A6E1-6040B3AF20A3}"/>
    <dgm:cxn modelId="{01A54585-8018-47FC-B804-69E0CDDEB813}" type="presOf" srcId="{663DF76F-D711-48D5-A0E2-9F7E48D95140}" destId="{A3733542-F5E0-4F27-BAE3-DF0DA7F2DB16}" srcOrd="0" destOrd="0" presId="urn:microsoft.com/office/officeart/2005/8/layout/vList5"/>
    <dgm:cxn modelId="{CF2590FE-6E84-40C6-BC7C-961B34C13B02}" type="presOf" srcId="{E84DD8B0-67A5-4DFF-BC2A-E60954179CF3}" destId="{D664AD03-DBA5-43E4-BE67-FEC39D29C296}" srcOrd="0" destOrd="0" presId="urn:microsoft.com/office/officeart/2005/8/layout/vList5"/>
    <dgm:cxn modelId="{610DD7B9-BF3A-4021-9C44-976C1F84D8C3}" srcId="{E84DD8B0-67A5-4DFF-BC2A-E60954179CF3}" destId="{DC72B6B6-9169-4BAE-B0BE-898BCCA54E40}" srcOrd="2" destOrd="0" parTransId="{6D2FB8B9-4BC7-4645-8D72-CC0F67BFD3D0}" sibTransId="{CA5C24EB-89A5-4E79-A185-D431A5887FA7}"/>
    <dgm:cxn modelId="{AAF2BDC1-1F33-4D79-A7C4-EE17854DB7C7}" type="presOf" srcId="{12B72E42-834A-4717-BB32-422F01617992}" destId="{AF9A1668-A996-4CBA-82FC-0F1B9DB2C175}" srcOrd="0" destOrd="0" presId="urn:microsoft.com/office/officeart/2005/8/layout/vList5"/>
    <dgm:cxn modelId="{05E47D8A-7D70-4F9B-A52B-812AC6872E35}" type="presOf" srcId="{DC72B6B6-9169-4BAE-B0BE-898BCCA54E40}" destId="{6ADE8E5D-2704-48B7-9E0C-2F823B00A939}" srcOrd="0" destOrd="0" presId="urn:microsoft.com/office/officeart/2005/8/layout/vList5"/>
    <dgm:cxn modelId="{9722368D-CEEC-4D46-B135-EBFAFC9FE55A}" srcId="{E84DD8B0-67A5-4DFF-BC2A-E60954179CF3}" destId="{663DF76F-D711-48D5-A0E2-9F7E48D95140}" srcOrd="1" destOrd="0" parTransId="{4DD4A795-9965-4B9C-93FC-D7823AD20FC4}" sibTransId="{6E939D55-A517-4949-B1DF-E4D22FE9FC5A}"/>
    <dgm:cxn modelId="{AC1E3DD4-C932-45E3-8908-386DA9D7DEA7}" srcId="{E84DD8B0-67A5-4DFF-BC2A-E60954179CF3}" destId="{12B72E42-834A-4717-BB32-422F01617992}" srcOrd="0" destOrd="0" parTransId="{3DE49EA1-FCBC-41E2-8BE4-6E51A8AC10A7}" sibTransId="{4FD05644-D272-43DE-B8CB-FCED06AFEBAE}"/>
    <dgm:cxn modelId="{847201A7-7F54-4B51-A5C9-8680CB6FCA0D}" type="presOf" srcId="{53C0EC21-C742-45A2-B74B-3A5D1ADDCDB5}" destId="{91F35968-C489-42C4-A9F8-7C990E434439}" srcOrd="0" destOrd="0" presId="urn:microsoft.com/office/officeart/2005/8/layout/vList5"/>
    <dgm:cxn modelId="{55E8CBFA-0BF4-473E-92FB-785A569988E3}" type="presParOf" srcId="{D664AD03-DBA5-43E4-BE67-FEC39D29C296}" destId="{2F1896CB-F801-4443-B1D0-A197028BD107}" srcOrd="0" destOrd="0" presId="urn:microsoft.com/office/officeart/2005/8/layout/vList5"/>
    <dgm:cxn modelId="{634DDCA1-35A1-4CAC-A214-04B7FE4F4A16}" type="presParOf" srcId="{2F1896CB-F801-4443-B1D0-A197028BD107}" destId="{AF9A1668-A996-4CBA-82FC-0F1B9DB2C175}" srcOrd="0" destOrd="0" presId="urn:microsoft.com/office/officeart/2005/8/layout/vList5"/>
    <dgm:cxn modelId="{CDF83078-ABF2-48AE-AB8F-CA8CBC2604A5}" type="presParOf" srcId="{D664AD03-DBA5-43E4-BE67-FEC39D29C296}" destId="{F751A6A8-E4EB-4A64-8AD0-D76665C71596}" srcOrd="1" destOrd="0" presId="urn:microsoft.com/office/officeart/2005/8/layout/vList5"/>
    <dgm:cxn modelId="{475382DA-0C30-49A6-9553-2AE90EB17713}" type="presParOf" srcId="{D664AD03-DBA5-43E4-BE67-FEC39D29C296}" destId="{6631D779-5812-4CC0-A22F-6A6E38C744D5}" srcOrd="2" destOrd="0" presId="urn:microsoft.com/office/officeart/2005/8/layout/vList5"/>
    <dgm:cxn modelId="{772AF9E9-A478-429E-BB50-E5BFD6CC52E0}" type="presParOf" srcId="{6631D779-5812-4CC0-A22F-6A6E38C744D5}" destId="{A3733542-F5E0-4F27-BAE3-DF0DA7F2DB16}" srcOrd="0" destOrd="0" presId="urn:microsoft.com/office/officeart/2005/8/layout/vList5"/>
    <dgm:cxn modelId="{926FC524-63CA-4A53-ABE5-90D1F82FDF95}" type="presParOf" srcId="{D664AD03-DBA5-43E4-BE67-FEC39D29C296}" destId="{75901CB8-B56A-403D-A493-D41468FEC0EB}" srcOrd="3" destOrd="0" presId="urn:microsoft.com/office/officeart/2005/8/layout/vList5"/>
    <dgm:cxn modelId="{6F79C0D3-238E-4769-8A5C-934B4E4D0511}" type="presParOf" srcId="{D664AD03-DBA5-43E4-BE67-FEC39D29C296}" destId="{23666FD9-3B7D-420F-B626-D4D1E7B4CF97}" srcOrd="4" destOrd="0" presId="urn:microsoft.com/office/officeart/2005/8/layout/vList5"/>
    <dgm:cxn modelId="{CEC2EB77-3E84-453D-AFF1-85F1D5D19A49}" type="presParOf" srcId="{23666FD9-3B7D-420F-B626-D4D1E7B4CF97}" destId="{6ADE8E5D-2704-48B7-9E0C-2F823B00A939}" srcOrd="0" destOrd="0" presId="urn:microsoft.com/office/officeart/2005/8/layout/vList5"/>
    <dgm:cxn modelId="{13037E88-70AA-4D2C-98B7-0D75F557FC11}" type="presParOf" srcId="{D664AD03-DBA5-43E4-BE67-FEC39D29C296}" destId="{C8DE01C4-7819-4A03-8029-26FB21FD6F7C}" srcOrd="5" destOrd="0" presId="urn:microsoft.com/office/officeart/2005/8/layout/vList5"/>
    <dgm:cxn modelId="{A4CEFECF-78CE-4F8F-8CA9-199D4F1398EC}" type="presParOf" srcId="{D664AD03-DBA5-43E4-BE67-FEC39D29C296}" destId="{AFED55C3-DDFF-4209-A0F8-D0835D6E4F28}" srcOrd="6" destOrd="0" presId="urn:microsoft.com/office/officeart/2005/8/layout/vList5"/>
    <dgm:cxn modelId="{3B9730F8-8B64-44D4-862A-FDFB66BDD32E}" type="presParOf" srcId="{AFED55C3-DDFF-4209-A0F8-D0835D6E4F28}" destId="{91F35968-C489-42C4-A9F8-7C990E434439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5BA8756-5DEB-4E6B-9AF4-8B2A54ECBA3F}" type="doc">
      <dgm:prSet loTypeId="urn:microsoft.com/office/officeart/2005/8/layout/process1" loCatId="process" qsTypeId="urn:microsoft.com/office/officeart/2005/8/quickstyle/simple1" qsCatId="simple" csTypeId="urn:microsoft.com/office/officeart/2005/8/colors/colorful3" csCatId="colorful"/>
      <dgm:spPr/>
      <dgm:t>
        <a:bodyPr/>
        <a:lstStyle/>
        <a:p>
          <a:endParaRPr lang="es-ES"/>
        </a:p>
      </dgm:t>
    </dgm:pt>
    <dgm:pt modelId="{1BEB6E50-F36E-45DC-8F50-7220FD048F53}">
      <dgm:prSet/>
      <dgm:spPr/>
      <dgm:t>
        <a:bodyPr/>
        <a:lstStyle/>
        <a:p>
          <a:pPr rtl="0"/>
          <a:r>
            <a:rPr lang="es-ES" smtClean="0"/>
            <a:t>Se debe considerar </a:t>
          </a:r>
          <a:endParaRPr lang="en-US"/>
        </a:p>
      </dgm:t>
    </dgm:pt>
    <dgm:pt modelId="{15DC9D8B-B7D7-49BF-A2FC-48CB8267A4B5}" type="parTrans" cxnId="{A8807282-7A60-4EFF-A7C4-4E9F5025D2AD}">
      <dgm:prSet/>
      <dgm:spPr/>
      <dgm:t>
        <a:bodyPr/>
        <a:lstStyle/>
        <a:p>
          <a:endParaRPr lang="es-ES"/>
        </a:p>
      </dgm:t>
    </dgm:pt>
    <dgm:pt modelId="{3E35D64A-B05F-481A-8C11-03A8985FDE4E}" type="sibTrans" cxnId="{A8807282-7A60-4EFF-A7C4-4E9F5025D2AD}">
      <dgm:prSet/>
      <dgm:spPr/>
      <dgm:t>
        <a:bodyPr/>
        <a:lstStyle/>
        <a:p>
          <a:endParaRPr lang="es-ES"/>
        </a:p>
      </dgm:t>
    </dgm:pt>
    <dgm:pt modelId="{6FF86EF4-6DE8-4391-8A23-5A8EBFD73085}">
      <dgm:prSet/>
      <dgm:spPr/>
      <dgm:t>
        <a:bodyPr/>
        <a:lstStyle/>
        <a:p>
          <a:pPr rtl="0"/>
          <a:r>
            <a:rPr lang="es-ES" smtClean="0"/>
            <a:t>El valor mínimo y el valor máximo.</a:t>
          </a:r>
          <a:endParaRPr lang="en-US"/>
        </a:p>
      </dgm:t>
    </dgm:pt>
    <dgm:pt modelId="{6D1ED3C4-098D-4E85-BDC1-C6FF9922811B}" type="parTrans" cxnId="{2ABDF691-A438-4A84-BAA7-241AF4217CDA}">
      <dgm:prSet/>
      <dgm:spPr/>
      <dgm:t>
        <a:bodyPr/>
        <a:lstStyle/>
        <a:p>
          <a:endParaRPr lang="es-ES"/>
        </a:p>
      </dgm:t>
    </dgm:pt>
    <dgm:pt modelId="{79E4C8DA-FB05-48A3-803D-78CD9F8D1F69}" type="sibTrans" cxnId="{2ABDF691-A438-4A84-BAA7-241AF4217CDA}">
      <dgm:prSet/>
      <dgm:spPr/>
      <dgm:t>
        <a:bodyPr/>
        <a:lstStyle/>
        <a:p>
          <a:endParaRPr lang="es-ES"/>
        </a:p>
      </dgm:t>
    </dgm:pt>
    <dgm:pt modelId="{6E8B4E15-DB5B-4408-BEC4-9030EA8C9C62}">
      <dgm:prSet/>
      <dgm:spPr/>
      <dgm:t>
        <a:bodyPr/>
        <a:lstStyle/>
        <a:p>
          <a:pPr rtl="0"/>
          <a:r>
            <a:rPr lang="es-ES" smtClean="0"/>
            <a:t>El ancho o intervalo de clase y,</a:t>
          </a:r>
          <a:endParaRPr lang="en-US"/>
        </a:p>
      </dgm:t>
    </dgm:pt>
    <dgm:pt modelId="{F8C989F9-4703-4391-AF4D-27B17890993E}" type="parTrans" cxnId="{6385EA15-9461-4CE8-86E9-F5DC3352E4B5}">
      <dgm:prSet/>
      <dgm:spPr/>
      <dgm:t>
        <a:bodyPr/>
        <a:lstStyle/>
        <a:p>
          <a:endParaRPr lang="es-ES"/>
        </a:p>
      </dgm:t>
    </dgm:pt>
    <dgm:pt modelId="{2F9C856A-AFAB-4594-806F-9D70871417F6}" type="sibTrans" cxnId="{6385EA15-9461-4CE8-86E9-F5DC3352E4B5}">
      <dgm:prSet/>
      <dgm:spPr/>
      <dgm:t>
        <a:bodyPr/>
        <a:lstStyle/>
        <a:p>
          <a:endParaRPr lang="es-ES"/>
        </a:p>
      </dgm:t>
    </dgm:pt>
    <dgm:pt modelId="{1AD8655A-FC6E-49C0-A638-39BE1CFC0DE2}">
      <dgm:prSet/>
      <dgm:spPr/>
      <dgm:t>
        <a:bodyPr/>
        <a:lstStyle/>
        <a:p>
          <a:pPr rtl="0"/>
          <a:r>
            <a:rPr lang="es-ES" smtClean="0"/>
            <a:t>El número de clases</a:t>
          </a:r>
          <a:endParaRPr lang="en-US"/>
        </a:p>
      </dgm:t>
    </dgm:pt>
    <dgm:pt modelId="{D5F2A6BF-9AFA-4F84-809B-E5CACC648781}" type="parTrans" cxnId="{E4A45A8E-52EA-438E-B697-1A20BA756362}">
      <dgm:prSet/>
      <dgm:spPr/>
      <dgm:t>
        <a:bodyPr/>
        <a:lstStyle/>
        <a:p>
          <a:endParaRPr lang="es-ES"/>
        </a:p>
      </dgm:t>
    </dgm:pt>
    <dgm:pt modelId="{98EC8333-B31C-471A-AF35-3176554503D6}" type="sibTrans" cxnId="{E4A45A8E-52EA-438E-B697-1A20BA756362}">
      <dgm:prSet/>
      <dgm:spPr/>
      <dgm:t>
        <a:bodyPr/>
        <a:lstStyle/>
        <a:p>
          <a:endParaRPr lang="es-ES"/>
        </a:p>
      </dgm:t>
    </dgm:pt>
    <dgm:pt modelId="{02BCEEFF-5717-4AE3-BA5D-69531B804F8A}" type="pres">
      <dgm:prSet presAssocID="{F5BA8756-5DEB-4E6B-9AF4-8B2A54ECBA3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67974337-E0C4-4D12-8371-504118310268}" type="pres">
      <dgm:prSet presAssocID="{1BEB6E50-F36E-45DC-8F50-7220FD048F53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0E7997A-6B7D-4B72-9070-B1B746280BF1}" type="pres">
      <dgm:prSet presAssocID="{3E35D64A-B05F-481A-8C11-03A8985FDE4E}" presName="sibTrans" presStyleLbl="sibTrans2D1" presStyleIdx="0" presStyleCnt="3"/>
      <dgm:spPr/>
      <dgm:t>
        <a:bodyPr/>
        <a:lstStyle/>
        <a:p>
          <a:endParaRPr lang="es-ES"/>
        </a:p>
      </dgm:t>
    </dgm:pt>
    <dgm:pt modelId="{8D7A0991-7611-42E7-A94B-0B7C5179E64C}" type="pres">
      <dgm:prSet presAssocID="{3E35D64A-B05F-481A-8C11-03A8985FDE4E}" presName="connectorText" presStyleLbl="sibTrans2D1" presStyleIdx="0" presStyleCnt="3"/>
      <dgm:spPr/>
      <dgm:t>
        <a:bodyPr/>
        <a:lstStyle/>
        <a:p>
          <a:endParaRPr lang="es-ES"/>
        </a:p>
      </dgm:t>
    </dgm:pt>
    <dgm:pt modelId="{A3E15365-8CC3-4BCC-AAF2-703D49C9B47B}" type="pres">
      <dgm:prSet presAssocID="{6FF86EF4-6DE8-4391-8A23-5A8EBFD73085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3B10A8B-7D4A-4643-8E95-A43CD98222FC}" type="pres">
      <dgm:prSet presAssocID="{79E4C8DA-FB05-48A3-803D-78CD9F8D1F69}" presName="sibTrans" presStyleLbl="sibTrans2D1" presStyleIdx="1" presStyleCnt="3"/>
      <dgm:spPr/>
      <dgm:t>
        <a:bodyPr/>
        <a:lstStyle/>
        <a:p>
          <a:endParaRPr lang="es-ES"/>
        </a:p>
      </dgm:t>
    </dgm:pt>
    <dgm:pt modelId="{0803061C-0038-41A0-AB44-71ED886712EF}" type="pres">
      <dgm:prSet presAssocID="{79E4C8DA-FB05-48A3-803D-78CD9F8D1F69}" presName="connectorText" presStyleLbl="sibTrans2D1" presStyleIdx="1" presStyleCnt="3"/>
      <dgm:spPr/>
      <dgm:t>
        <a:bodyPr/>
        <a:lstStyle/>
        <a:p>
          <a:endParaRPr lang="es-ES"/>
        </a:p>
      </dgm:t>
    </dgm:pt>
    <dgm:pt modelId="{D093E5DB-4E85-48B7-B598-111BDD8E6324}" type="pres">
      <dgm:prSet presAssocID="{6E8B4E15-DB5B-4408-BEC4-9030EA8C9C62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60B4665-422B-4285-A167-580B9D88ED54}" type="pres">
      <dgm:prSet presAssocID="{2F9C856A-AFAB-4594-806F-9D70871417F6}" presName="sibTrans" presStyleLbl="sibTrans2D1" presStyleIdx="2" presStyleCnt="3"/>
      <dgm:spPr/>
      <dgm:t>
        <a:bodyPr/>
        <a:lstStyle/>
        <a:p>
          <a:endParaRPr lang="es-ES"/>
        </a:p>
      </dgm:t>
    </dgm:pt>
    <dgm:pt modelId="{1E0B1720-EC74-43BE-A801-50C6411A6C39}" type="pres">
      <dgm:prSet presAssocID="{2F9C856A-AFAB-4594-806F-9D70871417F6}" presName="connectorText" presStyleLbl="sibTrans2D1" presStyleIdx="2" presStyleCnt="3"/>
      <dgm:spPr/>
      <dgm:t>
        <a:bodyPr/>
        <a:lstStyle/>
        <a:p>
          <a:endParaRPr lang="es-ES"/>
        </a:p>
      </dgm:t>
    </dgm:pt>
    <dgm:pt modelId="{2CA492E6-CF26-407B-9803-5C4D58A15593}" type="pres">
      <dgm:prSet presAssocID="{1AD8655A-FC6E-49C0-A638-39BE1CFC0DE2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822DE64C-D650-48F8-BBD1-524D955EB2DF}" type="presOf" srcId="{3E35D64A-B05F-481A-8C11-03A8985FDE4E}" destId="{00E7997A-6B7D-4B72-9070-B1B746280BF1}" srcOrd="0" destOrd="0" presId="urn:microsoft.com/office/officeart/2005/8/layout/process1"/>
    <dgm:cxn modelId="{2300355D-3D43-47B9-8265-1C6308A42E5B}" type="presOf" srcId="{79E4C8DA-FB05-48A3-803D-78CD9F8D1F69}" destId="{83B10A8B-7D4A-4643-8E95-A43CD98222FC}" srcOrd="0" destOrd="0" presId="urn:microsoft.com/office/officeart/2005/8/layout/process1"/>
    <dgm:cxn modelId="{262D8AC4-DE88-4293-BCEC-37B483ECEC3A}" type="presOf" srcId="{6FF86EF4-6DE8-4391-8A23-5A8EBFD73085}" destId="{A3E15365-8CC3-4BCC-AAF2-703D49C9B47B}" srcOrd="0" destOrd="0" presId="urn:microsoft.com/office/officeart/2005/8/layout/process1"/>
    <dgm:cxn modelId="{9D44CB47-E681-4B37-971F-4D12740A0F38}" type="presOf" srcId="{3E35D64A-B05F-481A-8C11-03A8985FDE4E}" destId="{8D7A0991-7611-42E7-A94B-0B7C5179E64C}" srcOrd="1" destOrd="0" presId="urn:microsoft.com/office/officeart/2005/8/layout/process1"/>
    <dgm:cxn modelId="{A8807282-7A60-4EFF-A7C4-4E9F5025D2AD}" srcId="{F5BA8756-5DEB-4E6B-9AF4-8B2A54ECBA3F}" destId="{1BEB6E50-F36E-45DC-8F50-7220FD048F53}" srcOrd="0" destOrd="0" parTransId="{15DC9D8B-B7D7-49BF-A2FC-48CB8267A4B5}" sibTransId="{3E35D64A-B05F-481A-8C11-03A8985FDE4E}"/>
    <dgm:cxn modelId="{9FEED34D-F004-419D-9B0A-8FF6E6DF547A}" type="presOf" srcId="{2F9C856A-AFAB-4594-806F-9D70871417F6}" destId="{460B4665-422B-4285-A167-580B9D88ED54}" srcOrd="0" destOrd="0" presId="urn:microsoft.com/office/officeart/2005/8/layout/process1"/>
    <dgm:cxn modelId="{6385EA15-9461-4CE8-86E9-F5DC3352E4B5}" srcId="{F5BA8756-5DEB-4E6B-9AF4-8B2A54ECBA3F}" destId="{6E8B4E15-DB5B-4408-BEC4-9030EA8C9C62}" srcOrd="2" destOrd="0" parTransId="{F8C989F9-4703-4391-AF4D-27B17890993E}" sibTransId="{2F9C856A-AFAB-4594-806F-9D70871417F6}"/>
    <dgm:cxn modelId="{97D882C6-5AA1-412B-982B-0AEAC151EFA3}" type="presOf" srcId="{2F9C856A-AFAB-4594-806F-9D70871417F6}" destId="{1E0B1720-EC74-43BE-A801-50C6411A6C39}" srcOrd="1" destOrd="0" presId="urn:microsoft.com/office/officeart/2005/8/layout/process1"/>
    <dgm:cxn modelId="{7607E191-88FD-416C-A825-D2F940E71B07}" type="presOf" srcId="{79E4C8DA-FB05-48A3-803D-78CD9F8D1F69}" destId="{0803061C-0038-41A0-AB44-71ED886712EF}" srcOrd="1" destOrd="0" presId="urn:microsoft.com/office/officeart/2005/8/layout/process1"/>
    <dgm:cxn modelId="{BA3549CC-8F7D-46B6-BA39-2830E01834C4}" type="presOf" srcId="{F5BA8756-5DEB-4E6B-9AF4-8B2A54ECBA3F}" destId="{02BCEEFF-5717-4AE3-BA5D-69531B804F8A}" srcOrd="0" destOrd="0" presId="urn:microsoft.com/office/officeart/2005/8/layout/process1"/>
    <dgm:cxn modelId="{2ABDF691-A438-4A84-BAA7-241AF4217CDA}" srcId="{F5BA8756-5DEB-4E6B-9AF4-8B2A54ECBA3F}" destId="{6FF86EF4-6DE8-4391-8A23-5A8EBFD73085}" srcOrd="1" destOrd="0" parTransId="{6D1ED3C4-098D-4E85-BDC1-C6FF9922811B}" sibTransId="{79E4C8DA-FB05-48A3-803D-78CD9F8D1F69}"/>
    <dgm:cxn modelId="{B442A982-EB06-465D-AEA0-C730C95125A5}" type="presOf" srcId="{1AD8655A-FC6E-49C0-A638-39BE1CFC0DE2}" destId="{2CA492E6-CF26-407B-9803-5C4D58A15593}" srcOrd="0" destOrd="0" presId="urn:microsoft.com/office/officeart/2005/8/layout/process1"/>
    <dgm:cxn modelId="{F99EAEC4-6E55-4385-929B-062F5BE647D9}" type="presOf" srcId="{6E8B4E15-DB5B-4408-BEC4-9030EA8C9C62}" destId="{D093E5DB-4E85-48B7-B598-111BDD8E6324}" srcOrd="0" destOrd="0" presId="urn:microsoft.com/office/officeart/2005/8/layout/process1"/>
    <dgm:cxn modelId="{E4A45A8E-52EA-438E-B697-1A20BA756362}" srcId="{F5BA8756-5DEB-4E6B-9AF4-8B2A54ECBA3F}" destId="{1AD8655A-FC6E-49C0-A638-39BE1CFC0DE2}" srcOrd="3" destOrd="0" parTransId="{D5F2A6BF-9AFA-4F84-809B-E5CACC648781}" sibTransId="{98EC8333-B31C-471A-AF35-3176554503D6}"/>
    <dgm:cxn modelId="{DFC4D7B5-8ACC-466A-9ED8-423D2A2B0888}" type="presOf" srcId="{1BEB6E50-F36E-45DC-8F50-7220FD048F53}" destId="{67974337-E0C4-4D12-8371-504118310268}" srcOrd="0" destOrd="0" presId="urn:microsoft.com/office/officeart/2005/8/layout/process1"/>
    <dgm:cxn modelId="{86765208-D645-4A96-9087-8370EF00D80F}" type="presParOf" srcId="{02BCEEFF-5717-4AE3-BA5D-69531B804F8A}" destId="{67974337-E0C4-4D12-8371-504118310268}" srcOrd="0" destOrd="0" presId="urn:microsoft.com/office/officeart/2005/8/layout/process1"/>
    <dgm:cxn modelId="{92D4683F-26DF-48D9-9E07-F5B6E3960770}" type="presParOf" srcId="{02BCEEFF-5717-4AE3-BA5D-69531B804F8A}" destId="{00E7997A-6B7D-4B72-9070-B1B746280BF1}" srcOrd="1" destOrd="0" presId="urn:microsoft.com/office/officeart/2005/8/layout/process1"/>
    <dgm:cxn modelId="{4145CAA0-BEFB-428E-8B84-22FFE8DAC25A}" type="presParOf" srcId="{00E7997A-6B7D-4B72-9070-B1B746280BF1}" destId="{8D7A0991-7611-42E7-A94B-0B7C5179E64C}" srcOrd="0" destOrd="0" presId="urn:microsoft.com/office/officeart/2005/8/layout/process1"/>
    <dgm:cxn modelId="{33B8E23B-D972-4EE6-AE5A-DDF34B6D745B}" type="presParOf" srcId="{02BCEEFF-5717-4AE3-BA5D-69531B804F8A}" destId="{A3E15365-8CC3-4BCC-AAF2-703D49C9B47B}" srcOrd="2" destOrd="0" presId="urn:microsoft.com/office/officeart/2005/8/layout/process1"/>
    <dgm:cxn modelId="{561ECBF4-C44B-4C9B-9D9A-2F37B0407ADF}" type="presParOf" srcId="{02BCEEFF-5717-4AE3-BA5D-69531B804F8A}" destId="{83B10A8B-7D4A-4643-8E95-A43CD98222FC}" srcOrd="3" destOrd="0" presId="urn:microsoft.com/office/officeart/2005/8/layout/process1"/>
    <dgm:cxn modelId="{338B03F2-C316-4A80-85AD-CAEF4E7ACF63}" type="presParOf" srcId="{83B10A8B-7D4A-4643-8E95-A43CD98222FC}" destId="{0803061C-0038-41A0-AB44-71ED886712EF}" srcOrd="0" destOrd="0" presId="urn:microsoft.com/office/officeart/2005/8/layout/process1"/>
    <dgm:cxn modelId="{8A0924D7-BA0B-43B8-8044-3075D16E7B1F}" type="presParOf" srcId="{02BCEEFF-5717-4AE3-BA5D-69531B804F8A}" destId="{D093E5DB-4E85-48B7-B598-111BDD8E6324}" srcOrd="4" destOrd="0" presId="urn:microsoft.com/office/officeart/2005/8/layout/process1"/>
    <dgm:cxn modelId="{F73CD9CE-4C2A-4AA1-A644-06AB9975CC3F}" type="presParOf" srcId="{02BCEEFF-5717-4AE3-BA5D-69531B804F8A}" destId="{460B4665-422B-4285-A167-580B9D88ED54}" srcOrd="5" destOrd="0" presId="urn:microsoft.com/office/officeart/2005/8/layout/process1"/>
    <dgm:cxn modelId="{0FF0672B-A87D-4B80-BD8A-3529B53E9207}" type="presParOf" srcId="{460B4665-422B-4285-A167-580B9D88ED54}" destId="{1E0B1720-EC74-43BE-A801-50C6411A6C39}" srcOrd="0" destOrd="0" presId="urn:microsoft.com/office/officeart/2005/8/layout/process1"/>
    <dgm:cxn modelId="{12F38865-85A1-4351-8B95-775B75517C45}" type="presParOf" srcId="{02BCEEFF-5717-4AE3-BA5D-69531B804F8A}" destId="{2CA492E6-CF26-407B-9803-5C4D58A15593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B4E5376-17EB-4F02-97A9-14685F428408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/>
      <dgm:spPr/>
      <dgm:t>
        <a:bodyPr/>
        <a:lstStyle/>
        <a:p>
          <a:endParaRPr lang="es-ES"/>
        </a:p>
      </dgm:t>
    </dgm:pt>
    <dgm:pt modelId="{4E116A79-FC94-446B-8DB4-B571E7586C38}">
      <dgm:prSet/>
      <dgm:spPr/>
      <dgm:t>
        <a:bodyPr/>
        <a:lstStyle/>
        <a:p>
          <a:pPr rtl="0"/>
          <a:r>
            <a:rPr lang="es-ES" smtClean="0"/>
            <a:t>Es decir si un vehículo costó $25000, este deberá incluirse en el intervalo de $24000 a $27000</a:t>
          </a:r>
          <a:endParaRPr lang="en-US"/>
        </a:p>
      </dgm:t>
    </dgm:pt>
    <dgm:pt modelId="{9E93E168-1BC7-48E6-BB97-62286913C3A4}" type="parTrans" cxnId="{611B7A57-3688-4BC4-8FF2-D21A6714B370}">
      <dgm:prSet/>
      <dgm:spPr/>
      <dgm:t>
        <a:bodyPr/>
        <a:lstStyle/>
        <a:p>
          <a:endParaRPr lang="es-ES"/>
        </a:p>
      </dgm:t>
    </dgm:pt>
    <dgm:pt modelId="{93C61C1F-6DF6-4EE1-96E1-645D1666AA7D}" type="sibTrans" cxnId="{611B7A57-3688-4BC4-8FF2-D21A6714B370}">
      <dgm:prSet/>
      <dgm:spPr/>
      <dgm:t>
        <a:bodyPr/>
        <a:lstStyle/>
        <a:p>
          <a:endParaRPr lang="es-ES"/>
        </a:p>
      </dgm:t>
    </dgm:pt>
    <dgm:pt modelId="{0F1CD91E-DF25-47FD-BDD6-262ED5A72046}" type="pres">
      <dgm:prSet presAssocID="{DB4E5376-17EB-4F02-97A9-14685F42840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7DDDD2D8-4DE4-49FF-958D-38C60969C560}" type="pres">
      <dgm:prSet presAssocID="{4E116A79-FC94-446B-8DB4-B571E7586C38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365931A7-4AFB-4020-984A-F3BFD843C0A1}" type="presOf" srcId="{DB4E5376-17EB-4F02-97A9-14685F428408}" destId="{0F1CD91E-DF25-47FD-BDD6-262ED5A72046}" srcOrd="0" destOrd="0" presId="urn:microsoft.com/office/officeart/2005/8/layout/vList2"/>
    <dgm:cxn modelId="{611B7A57-3688-4BC4-8FF2-D21A6714B370}" srcId="{DB4E5376-17EB-4F02-97A9-14685F428408}" destId="{4E116A79-FC94-446B-8DB4-B571E7586C38}" srcOrd="0" destOrd="0" parTransId="{9E93E168-1BC7-48E6-BB97-62286913C3A4}" sibTransId="{93C61C1F-6DF6-4EE1-96E1-645D1666AA7D}"/>
    <dgm:cxn modelId="{51B1B024-0B91-401B-94E3-69A4C963B9DF}" type="presOf" srcId="{4E116A79-FC94-446B-8DB4-B571E7586C38}" destId="{7DDDD2D8-4DE4-49FF-958D-38C60969C560}" srcOrd="0" destOrd="0" presId="urn:microsoft.com/office/officeart/2005/8/layout/vList2"/>
    <dgm:cxn modelId="{FA467660-CD3B-4752-9572-CAFF0683B2BF}" type="presParOf" srcId="{0F1CD91E-DF25-47FD-BDD6-262ED5A72046}" destId="{7DDDD2D8-4DE4-49FF-958D-38C60969C56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486FBB-656B-4ABD-84C4-C0B00064357D}">
      <dsp:nvSpPr>
        <dsp:cNvPr id="0" name=""/>
        <dsp:cNvSpPr/>
      </dsp:nvSpPr>
      <dsp:spPr>
        <a:xfrm>
          <a:off x="173963" y="289"/>
          <a:ext cx="10167673" cy="43793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/>
            <a:t>TABLA DE FRECUENCIAS </a:t>
          </a:r>
          <a:endParaRPr lang="en-US" sz="2400" kern="1200" dirty="0"/>
        </a:p>
      </dsp:txBody>
      <dsp:txXfrm>
        <a:off x="186790" y="13116"/>
        <a:ext cx="10142019" cy="412277"/>
      </dsp:txXfrm>
    </dsp:sp>
    <dsp:sp modelId="{B6E77293-EA9C-4BD4-86F9-024E539DE90A}">
      <dsp:nvSpPr>
        <dsp:cNvPr id="0" name=""/>
        <dsp:cNvSpPr/>
      </dsp:nvSpPr>
      <dsp:spPr>
        <a:xfrm rot="5400000">
          <a:off x="5219480" y="476539"/>
          <a:ext cx="76638" cy="76638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AEC559-E302-4E12-801B-539874635D90}">
      <dsp:nvSpPr>
        <dsp:cNvPr id="0" name=""/>
        <dsp:cNvSpPr/>
      </dsp:nvSpPr>
      <dsp:spPr>
        <a:xfrm>
          <a:off x="173963" y="591497"/>
          <a:ext cx="10167673" cy="437931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kern="1200" dirty="0" smtClean="0"/>
            <a:t>Agrupación de datos </a:t>
          </a:r>
          <a:r>
            <a:rPr lang="es-ES" sz="1500" b="1" i="1" u="sng" kern="1200" dirty="0" smtClean="0"/>
            <a:t>CUALITATIVOS</a:t>
          </a:r>
          <a:r>
            <a:rPr lang="es-ES" sz="1500" kern="1200" dirty="0" smtClean="0"/>
            <a:t> </a:t>
          </a:r>
          <a:r>
            <a:rPr lang="es-ES" sz="1500" kern="1200" dirty="0" smtClean="0"/>
            <a:t>en clases mutuamente excluyentes que muestra el número de observaciones en cada clase.</a:t>
          </a:r>
          <a:endParaRPr lang="en-US" sz="1500" kern="1200" dirty="0"/>
        </a:p>
      </dsp:txBody>
      <dsp:txXfrm>
        <a:off x="186790" y="604324"/>
        <a:ext cx="10142019" cy="412277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3EE256-1442-4767-843C-12226C15A0F9}">
      <dsp:nvSpPr>
        <dsp:cNvPr id="0" name=""/>
        <dsp:cNvSpPr/>
      </dsp:nvSpPr>
      <dsp:spPr>
        <a:xfrm>
          <a:off x="0" y="8435"/>
          <a:ext cx="10515600" cy="71954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000" kern="1200" smtClean="0"/>
            <a:t>Distribución de frecuencias</a:t>
          </a:r>
          <a:endParaRPr lang="en-US" sz="3000" kern="1200"/>
        </a:p>
      </dsp:txBody>
      <dsp:txXfrm>
        <a:off x="35125" y="43560"/>
        <a:ext cx="10445350" cy="649299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5C380B-A1A9-4758-BB07-30152D3E9952}">
      <dsp:nvSpPr>
        <dsp:cNvPr id="0" name=""/>
        <dsp:cNvSpPr/>
      </dsp:nvSpPr>
      <dsp:spPr>
        <a:xfrm>
          <a:off x="674289" y="53"/>
          <a:ext cx="9167020" cy="2122552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kern="1200" smtClean="0"/>
            <a:t>Intervalo de clase: se resta el límite inferior de la clase del límite inferior de la siguiente clase.</a:t>
          </a:r>
          <a:endParaRPr lang="en-US" sz="2800" kern="1200"/>
        </a:p>
      </dsp:txBody>
      <dsp:txXfrm>
        <a:off x="777903" y="103667"/>
        <a:ext cx="8959792" cy="1915324"/>
      </dsp:txXfrm>
    </dsp:sp>
    <dsp:sp modelId="{1AFA85DB-8ADF-4174-85F1-91186D77EB89}">
      <dsp:nvSpPr>
        <dsp:cNvPr id="0" name=""/>
        <dsp:cNvSpPr/>
      </dsp:nvSpPr>
      <dsp:spPr>
        <a:xfrm>
          <a:off x="674289" y="2228732"/>
          <a:ext cx="9167020" cy="2122552"/>
        </a:xfrm>
        <a:prstGeom prst="round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700" kern="1200" smtClean="0"/>
            <a:t>Punto medio de clase: El punto medio se encuentra a la mitad, entre los límites inferiores de dos clases consecutivas. Éste se calcula sumando los límites inferiores de clases consecutivas y dividiendo el resultado entre dos.</a:t>
          </a:r>
          <a:endParaRPr lang="en-US" sz="2700" kern="1200"/>
        </a:p>
      </dsp:txBody>
      <dsp:txXfrm>
        <a:off x="777903" y="2332346"/>
        <a:ext cx="8959792" cy="1915324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3FFD78-2793-45CA-9511-B145369EB77B}">
      <dsp:nvSpPr>
        <dsp:cNvPr id="0" name=""/>
        <dsp:cNvSpPr/>
      </dsp:nvSpPr>
      <dsp:spPr>
        <a:xfrm>
          <a:off x="820944" y="23"/>
          <a:ext cx="8873711" cy="92307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smtClean="0"/>
            <a:t>HISTOGRAMA </a:t>
          </a:r>
          <a:endParaRPr lang="en-US" sz="1800" kern="1200"/>
        </a:p>
      </dsp:txBody>
      <dsp:txXfrm>
        <a:off x="866005" y="45084"/>
        <a:ext cx="8783589" cy="832957"/>
      </dsp:txXfrm>
    </dsp:sp>
    <dsp:sp modelId="{BB14E7FE-526B-47F1-8F22-23DEECFD738D}">
      <dsp:nvSpPr>
        <dsp:cNvPr id="0" name=""/>
        <dsp:cNvSpPr/>
      </dsp:nvSpPr>
      <dsp:spPr>
        <a:xfrm>
          <a:off x="820944" y="969256"/>
          <a:ext cx="8873711" cy="923079"/>
        </a:xfrm>
        <a:prstGeom prst="round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smtClean="0"/>
            <a:t>Gráfica en la que las clases se señalan en el eje horizontal y las frecuencias de clase en el eje vertical. Las frecuencias de clase se representan por medio de las alturas de las barras, éstas se dibujan de manera adyacente.</a:t>
          </a:r>
          <a:endParaRPr lang="en-US" sz="1800" kern="1200"/>
        </a:p>
      </dsp:txBody>
      <dsp:txXfrm>
        <a:off x="866005" y="1014317"/>
        <a:ext cx="8783589" cy="832957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3FFD78-2793-45CA-9511-B145369EB77B}">
      <dsp:nvSpPr>
        <dsp:cNvPr id="0" name=""/>
        <dsp:cNvSpPr/>
      </dsp:nvSpPr>
      <dsp:spPr>
        <a:xfrm>
          <a:off x="820944" y="23"/>
          <a:ext cx="8873711" cy="92307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kern="1200" dirty="0" smtClean="0"/>
            <a:t>POLÍGONO DE FRECUENCIAS</a:t>
          </a:r>
          <a:endParaRPr lang="en-US" sz="2800" kern="1200" dirty="0"/>
        </a:p>
      </dsp:txBody>
      <dsp:txXfrm>
        <a:off x="866005" y="45084"/>
        <a:ext cx="8783589" cy="832957"/>
      </dsp:txXfrm>
    </dsp:sp>
    <dsp:sp modelId="{BB14E7FE-526B-47F1-8F22-23DEECFD738D}">
      <dsp:nvSpPr>
        <dsp:cNvPr id="0" name=""/>
        <dsp:cNvSpPr/>
      </dsp:nvSpPr>
      <dsp:spPr>
        <a:xfrm>
          <a:off x="820944" y="969256"/>
          <a:ext cx="8873711" cy="923079"/>
        </a:xfrm>
        <a:prstGeom prst="round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En un polígono de frecuencias, los puntos medios de clase se unen por medio de un segmento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de recta.</a:t>
          </a:r>
          <a:endParaRPr lang="en-US" sz="1700" kern="1200" dirty="0"/>
        </a:p>
      </dsp:txBody>
      <dsp:txXfrm>
        <a:off x="866005" y="1014317"/>
        <a:ext cx="8783589" cy="83295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DE40E6-E2BD-4F60-964B-435F995126BE}">
      <dsp:nvSpPr>
        <dsp:cNvPr id="0" name=""/>
        <dsp:cNvSpPr/>
      </dsp:nvSpPr>
      <dsp:spPr>
        <a:xfrm>
          <a:off x="0" y="103645"/>
          <a:ext cx="10515600" cy="105534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l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4400" kern="1200" smtClean="0"/>
            <a:t>Fracción del número total de observaciones</a:t>
          </a:r>
          <a:endParaRPr lang="en-US" sz="4400" kern="1200"/>
        </a:p>
      </dsp:txBody>
      <dsp:txXfrm>
        <a:off x="51517" y="155162"/>
        <a:ext cx="10412566" cy="95230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ADF9FA-BF52-4DBD-B1CC-DB9495D419DB}">
      <dsp:nvSpPr>
        <dsp:cNvPr id="0" name=""/>
        <dsp:cNvSpPr/>
      </dsp:nvSpPr>
      <dsp:spPr>
        <a:xfrm>
          <a:off x="1482607" y="240"/>
          <a:ext cx="4441403" cy="1776561"/>
        </a:xfrm>
        <a:prstGeom prst="chevron">
          <a:avLst/>
        </a:prstGeom>
        <a:solidFill>
          <a:schemeClr val="accent1"/>
        </a:solidFill>
        <a:ln w="12700" cap="flat" cmpd="sng" algn="ctr">
          <a:solidFill>
            <a:schemeClr val="accent1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55880" tIns="27940" rIns="0" bIns="27940" numCol="1" spcCol="1270" anchor="ctr" anchorCtr="0">
          <a:noAutofit/>
        </a:bodyPr>
        <a:lstStyle/>
        <a:p>
          <a:pPr lvl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4400" kern="1200" dirty="0" smtClean="0"/>
            <a:t>GRÁFICA DE BARRAS </a:t>
          </a:r>
          <a:endParaRPr lang="en-US" sz="4400" kern="1200" dirty="0"/>
        </a:p>
      </dsp:txBody>
      <dsp:txXfrm>
        <a:off x="2370888" y="240"/>
        <a:ext cx="2664842" cy="1776561"/>
      </dsp:txXfrm>
    </dsp:sp>
    <dsp:sp modelId="{4FF3728C-7D4F-4834-8A0E-B90D616EA11A}">
      <dsp:nvSpPr>
        <dsp:cNvPr id="0" name=""/>
        <dsp:cNvSpPr/>
      </dsp:nvSpPr>
      <dsp:spPr>
        <a:xfrm>
          <a:off x="5346628" y="151248"/>
          <a:ext cx="3686364" cy="1474545"/>
        </a:xfrm>
        <a:prstGeom prst="chevron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smtClean="0"/>
            <a:t>Aquí las clases se representan en el eje horizontal y la frecuencia de clase en el eje vertical. Las frecuencias de clase son proporcionales a las alturas de las barras.</a:t>
          </a:r>
          <a:endParaRPr lang="en-US" sz="1400" kern="1200"/>
        </a:p>
      </dsp:txBody>
      <dsp:txXfrm>
        <a:off x="6083901" y="151248"/>
        <a:ext cx="2211819" cy="147454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ADF9FA-BF52-4DBD-B1CC-DB9495D419DB}">
      <dsp:nvSpPr>
        <dsp:cNvPr id="0" name=""/>
        <dsp:cNvSpPr/>
      </dsp:nvSpPr>
      <dsp:spPr>
        <a:xfrm>
          <a:off x="1482607" y="240"/>
          <a:ext cx="4441403" cy="1776561"/>
        </a:xfrm>
        <a:prstGeom prst="chevron">
          <a:avLst/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0960" tIns="30480" rIns="0" bIns="30480" numCol="1" spcCol="1270" anchor="ctr" anchorCtr="0">
          <a:noAutofit/>
        </a:bodyPr>
        <a:lstStyle/>
        <a:p>
          <a:pPr lvl="0" algn="ctr" defTabSz="2133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4800" kern="1200" dirty="0" smtClean="0"/>
            <a:t>GRÁFICA DE PASTEL </a:t>
          </a:r>
          <a:endParaRPr lang="en-US" sz="4800" kern="1200" dirty="0"/>
        </a:p>
      </dsp:txBody>
      <dsp:txXfrm>
        <a:off x="2370888" y="240"/>
        <a:ext cx="2664842" cy="1776561"/>
      </dsp:txXfrm>
    </dsp:sp>
    <dsp:sp modelId="{4FF3728C-7D4F-4834-8A0E-B90D616EA11A}">
      <dsp:nvSpPr>
        <dsp:cNvPr id="0" name=""/>
        <dsp:cNvSpPr/>
      </dsp:nvSpPr>
      <dsp:spPr>
        <a:xfrm>
          <a:off x="5346628" y="151248"/>
          <a:ext cx="3686364" cy="1474545"/>
        </a:xfrm>
        <a:prstGeom prst="chevron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Gráfica que muestra la parte o porcentaje que representa cada clase del total de números de frecuencia</a:t>
          </a:r>
          <a:endParaRPr lang="en-US" sz="1800" kern="1200" dirty="0"/>
        </a:p>
      </dsp:txBody>
      <dsp:txXfrm>
        <a:off x="6083901" y="151248"/>
        <a:ext cx="2211819" cy="147454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672B8A-B7BF-43F2-AA17-1383E43CE713}">
      <dsp:nvSpPr>
        <dsp:cNvPr id="0" name=""/>
        <dsp:cNvSpPr/>
      </dsp:nvSpPr>
      <dsp:spPr>
        <a:xfrm rot="5400000">
          <a:off x="6397114" y="-2423125"/>
          <a:ext cx="1506986" cy="6729984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700" kern="1200" smtClean="0"/>
            <a:t>Agrupación de datos en clases mutuamente excluyentes, que muestra el número de observaciones que hay en cada clase.</a:t>
          </a:r>
          <a:endParaRPr lang="en-US" sz="2700" kern="1200"/>
        </a:p>
      </dsp:txBody>
      <dsp:txXfrm rot="-5400000">
        <a:off x="3785616" y="261938"/>
        <a:ext cx="6656419" cy="1359856"/>
      </dsp:txXfrm>
    </dsp:sp>
    <dsp:sp modelId="{A9DA41FE-34F4-47AD-B6C9-B28C4FE2B530}">
      <dsp:nvSpPr>
        <dsp:cNvPr id="0" name=""/>
        <dsp:cNvSpPr/>
      </dsp:nvSpPr>
      <dsp:spPr>
        <a:xfrm>
          <a:off x="0" y="0"/>
          <a:ext cx="3785616" cy="1883733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70485" rIns="140970" bIns="70485" numCol="1" spcCol="1270" anchor="ctr" anchorCtr="0">
          <a:noAutofit/>
        </a:bodyPr>
        <a:lstStyle/>
        <a:p>
          <a:pPr lvl="0" algn="ctr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700" kern="1200" smtClean="0"/>
            <a:t>DISTRIBUCIÓN DE FRECUENCIAS </a:t>
          </a:r>
          <a:endParaRPr lang="en-US" sz="3700" kern="1200"/>
        </a:p>
      </dsp:txBody>
      <dsp:txXfrm>
        <a:off x="91956" y="91956"/>
        <a:ext cx="3601704" cy="169982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5531C1-0C7C-457D-BD4A-D41A0CC38263}">
      <dsp:nvSpPr>
        <dsp:cNvPr id="0" name=""/>
        <dsp:cNvSpPr/>
      </dsp:nvSpPr>
      <dsp:spPr>
        <a:xfrm>
          <a:off x="0" y="227303"/>
          <a:ext cx="10515600" cy="71253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900" kern="1200" smtClean="0"/>
            <a:t>Regla de 2 a la k: </a:t>
          </a:r>
          <a14:m xmlns:a14="http://schemas.microsoft.com/office/drawing/2010/main">
            <m:oMath xmlns:m="http://schemas.openxmlformats.org/officeDocument/2006/math">
              <m:sSup>
                <m:sSupPr>
                  <m:ctrlPr>
                    <a:rPr lang="es-ES" sz="2900" i="1" kern="1200">
                      <a:latin typeface="Cambria Math" panose="02040503050406030204" pitchFamily="18" charset="0"/>
                    </a:rPr>
                  </m:ctrlPr>
                </m:sSupPr>
                <m:e>
                  <m:r>
                    <a:rPr lang="es-ES" sz="2900" b="0" i="1" kern="1200">
                      <a:latin typeface="Cambria Math" panose="02040503050406030204" pitchFamily="18" charset="0"/>
                    </a:rPr>
                    <m:t>2</m:t>
                  </m:r>
                </m:e>
                <m:sup>
                  <m:r>
                    <a:rPr lang="es-ES" sz="2900" b="0" i="1" kern="1200">
                      <a:latin typeface="Cambria Math" panose="02040503050406030204" pitchFamily="18" charset="0"/>
                    </a:rPr>
                    <m:t>𝑘</m:t>
                  </m:r>
                </m:sup>
              </m:sSup>
            </m:oMath>
          </a14:m>
          <a:endParaRPr lang="en-US" sz="2900" kern="1200"/>
        </a:p>
      </dsp:txBody>
      <dsp:txXfrm>
        <a:off x="34783" y="262086"/>
        <a:ext cx="10446034" cy="642964"/>
      </dsp:txXfrm>
    </dsp:sp>
    <dsp:sp modelId="{51033ACF-DAA6-45E6-95E7-7E13E26120B9}">
      <dsp:nvSpPr>
        <dsp:cNvPr id="0" name=""/>
        <dsp:cNvSpPr/>
      </dsp:nvSpPr>
      <dsp:spPr>
        <a:xfrm>
          <a:off x="0" y="1023353"/>
          <a:ext cx="10515600" cy="71253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14:m xmlns:a14="http://schemas.microsoft.com/office/drawing/2010/main">
            <m:oMath xmlns:m="http://schemas.openxmlformats.org/officeDocument/2006/math">
              <m:sSup>
                <m:sSupPr>
                  <m:ctrlPr>
                    <a:rPr lang="es-ES" sz="2900" i="1" kern="1200" smtClean="0">
                      <a:latin typeface="Cambria Math" panose="02040503050406030204" pitchFamily="18" charset="0"/>
                    </a:rPr>
                  </m:ctrlPr>
                </m:sSupPr>
                <m:e>
                  <m:r>
                    <a:rPr lang="es-ES" sz="2900" b="0" i="1" kern="1200">
                      <a:latin typeface="Cambria Math" panose="02040503050406030204" pitchFamily="18" charset="0"/>
                    </a:rPr>
                    <m:t>2</m:t>
                  </m:r>
                </m:e>
                <m:sup>
                  <m:r>
                    <a:rPr lang="es-ES" sz="2900" b="0" i="1" kern="1200">
                      <a:latin typeface="Cambria Math" panose="02040503050406030204" pitchFamily="18" charset="0"/>
                    </a:rPr>
                    <m:t>𝑘</m:t>
                  </m:r>
                </m:sup>
              </m:sSup>
            </m:oMath>
          </a14:m>
          <a:r>
            <a:rPr lang="en-US" sz="2900" kern="1200"/>
            <a:t> debe ser mayor al numero de observaciones.</a:t>
          </a:r>
        </a:p>
      </dsp:txBody>
      <dsp:txXfrm>
        <a:off x="34783" y="1058136"/>
        <a:ext cx="10446034" cy="642964"/>
      </dsp:txXfrm>
    </dsp:sp>
    <dsp:sp modelId="{D210F3F3-4BAC-45FA-B5FD-F27EF5E34D4F}">
      <dsp:nvSpPr>
        <dsp:cNvPr id="0" name=""/>
        <dsp:cNvSpPr/>
      </dsp:nvSpPr>
      <dsp:spPr>
        <a:xfrm>
          <a:off x="0" y="1819404"/>
          <a:ext cx="10515600" cy="71253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900" kern="1200" smtClean="0"/>
            <a:t>En el ejemplo anterior tenemos 80 observaciones.</a:t>
          </a:r>
          <a:endParaRPr lang="en-US" sz="2900" kern="1200"/>
        </a:p>
      </dsp:txBody>
      <dsp:txXfrm>
        <a:off x="34783" y="1854187"/>
        <a:ext cx="10446034" cy="642964"/>
      </dsp:txXfrm>
    </dsp:sp>
    <dsp:sp modelId="{F82EE976-256C-4F2E-A5C7-2833740CC1A7}">
      <dsp:nvSpPr>
        <dsp:cNvPr id="0" name=""/>
        <dsp:cNvSpPr/>
      </dsp:nvSpPr>
      <dsp:spPr>
        <a:xfrm>
          <a:off x="0" y="2615454"/>
          <a:ext cx="10515600" cy="71253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14:m xmlns:a14="http://schemas.microsoft.com/office/drawing/2010/main">
            <m:oMath xmlns:m="http://schemas.openxmlformats.org/officeDocument/2006/math">
              <m:sSup>
                <m:sSupPr>
                  <m:ctrlPr>
                    <a:rPr lang="es-ES" sz="2900" i="1" kern="1200" smtClean="0">
                      <a:latin typeface="Cambria Math" panose="02040503050406030204" pitchFamily="18" charset="0"/>
                    </a:rPr>
                  </m:ctrlPr>
                </m:sSupPr>
                <m:e>
                  <m:r>
                    <a:rPr lang="es-ES" sz="2900" b="0" i="1" kern="1200">
                      <a:latin typeface="Cambria Math" panose="02040503050406030204" pitchFamily="18" charset="0"/>
                    </a:rPr>
                    <m:t>2</m:t>
                  </m:r>
                </m:e>
                <m:sup>
                  <m:r>
                    <a:rPr lang="es-ES" sz="2900" b="0" i="1" kern="1200">
                      <a:latin typeface="Cambria Math" panose="02040503050406030204" pitchFamily="18" charset="0"/>
                    </a:rPr>
                    <m:t>6</m:t>
                  </m:r>
                </m:sup>
              </m:sSup>
            </m:oMath>
          </a14:m>
          <a:r>
            <a:rPr lang="en-US" sz="2900" kern="1200"/>
            <a:t>= 64 que es menor a 80</a:t>
          </a:r>
        </a:p>
      </dsp:txBody>
      <dsp:txXfrm>
        <a:off x="34783" y="2650237"/>
        <a:ext cx="10446034" cy="642964"/>
      </dsp:txXfrm>
    </dsp:sp>
    <dsp:sp modelId="{34CF8FBB-971E-469F-8DEF-3149C5248B45}">
      <dsp:nvSpPr>
        <dsp:cNvPr id="0" name=""/>
        <dsp:cNvSpPr/>
      </dsp:nvSpPr>
      <dsp:spPr>
        <a:xfrm>
          <a:off x="0" y="3411504"/>
          <a:ext cx="10515600" cy="71253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14:m xmlns:a14="http://schemas.microsoft.com/office/drawing/2010/main">
            <m:oMath xmlns:m="http://schemas.openxmlformats.org/officeDocument/2006/math">
              <m:sSup>
                <m:sSupPr>
                  <m:ctrlPr>
                    <a:rPr lang="es-ES" sz="2900" i="1" kern="1200" smtClean="0">
                      <a:latin typeface="Cambria Math" panose="02040503050406030204" pitchFamily="18" charset="0"/>
                    </a:rPr>
                  </m:ctrlPr>
                </m:sSupPr>
                <m:e>
                  <m:r>
                    <a:rPr lang="es-ES" sz="2900" b="0" i="1" kern="1200">
                      <a:latin typeface="Cambria Math" panose="02040503050406030204" pitchFamily="18" charset="0"/>
                    </a:rPr>
                    <m:t>2</m:t>
                  </m:r>
                </m:e>
                <m:sup>
                  <m:r>
                    <a:rPr lang="es-ES" sz="2900" b="0" i="1" kern="1200">
                      <a:latin typeface="Cambria Math" panose="02040503050406030204" pitchFamily="18" charset="0"/>
                    </a:rPr>
                    <m:t>7</m:t>
                  </m:r>
                </m:sup>
              </m:sSup>
            </m:oMath>
          </a14:m>
          <a:r>
            <a:rPr lang="en-US" sz="2900" kern="1200"/>
            <a:t>= 128 que es mayor a 80, entonces este sería el número de clases.</a:t>
          </a:r>
        </a:p>
      </dsp:txBody>
      <dsp:txXfrm>
        <a:off x="34783" y="3446287"/>
        <a:ext cx="10446034" cy="64296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9A1668-A996-4CBA-82FC-0F1B9DB2C175}">
      <dsp:nvSpPr>
        <dsp:cNvPr id="0" name=""/>
        <dsp:cNvSpPr/>
      </dsp:nvSpPr>
      <dsp:spPr>
        <a:xfrm>
          <a:off x="3364992" y="2177"/>
          <a:ext cx="3785616" cy="104746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900" kern="1200" smtClean="0"/>
            <a:t>i: intervalo de clase</a:t>
          </a:r>
          <a:endParaRPr lang="en-US" sz="2900" kern="1200"/>
        </a:p>
      </dsp:txBody>
      <dsp:txXfrm>
        <a:off x="3416125" y="53310"/>
        <a:ext cx="3683350" cy="945199"/>
      </dsp:txXfrm>
    </dsp:sp>
    <dsp:sp modelId="{A3733542-F5E0-4F27-BAE3-DF0DA7F2DB16}">
      <dsp:nvSpPr>
        <dsp:cNvPr id="0" name=""/>
        <dsp:cNvSpPr/>
      </dsp:nvSpPr>
      <dsp:spPr>
        <a:xfrm>
          <a:off x="3364992" y="1102016"/>
          <a:ext cx="3785616" cy="104746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900" kern="1200" smtClean="0"/>
            <a:t>H: valor máximo observado</a:t>
          </a:r>
          <a:endParaRPr lang="en-US" sz="2900" kern="1200"/>
        </a:p>
      </dsp:txBody>
      <dsp:txXfrm>
        <a:off x="3416125" y="1153149"/>
        <a:ext cx="3683350" cy="945199"/>
      </dsp:txXfrm>
    </dsp:sp>
    <dsp:sp modelId="{6ADE8E5D-2704-48B7-9E0C-2F823B00A939}">
      <dsp:nvSpPr>
        <dsp:cNvPr id="0" name=""/>
        <dsp:cNvSpPr/>
      </dsp:nvSpPr>
      <dsp:spPr>
        <a:xfrm>
          <a:off x="3364992" y="2201855"/>
          <a:ext cx="3785616" cy="104746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900" kern="1200" smtClean="0"/>
            <a:t>L: valor mínimo observado</a:t>
          </a:r>
          <a:endParaRPr lang="en-US" sz="2900" kern="1200"/>
        </a:p>
      </dsp:txBody>
      <dsp:txXfrm>
        <a:off x="3416125" y="2252988"/>
        <a:ext cx="3683350" cy="945199"/>
      </dsp:txXfrm>
    </dsp:sp>
    <dsp:sp modelId="{91F35968-C489-42C4-A9F8-7C990E434439}">
      <dsp:nvSpPr>
        <dsp:cNvPr id="0" name=""/>
        <dsp:cNvSpPr/>
      </dsp:nvSpPr>
      <dsp:spPr>
        <a:xfrm>
          <a:off x="3364992" y="3301694"/>
          <a:ext cx="3785616" cy="104746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900" kern="1200" smtClean="0"/>
            <a:t>k: número de clase</a:t>
          </a:r>
          <a:endParaRPr lang="en-US" sz="2900" kern="1200"/>
        </a:p>
      </dsp:txBody>
      <dsp:txXfrm>
        <a:off x="3416125" y="3352827"/>
        <a:ext cx="3683350" cy="94519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974337-E0C4-4D12-8371-504118310268}">
      <dsp:nvSpPr>
        <dsp:cNvPr id="0" name=""/>
        <dsp:cNvSpPr/>
      </dsp:nvSpPr>
      <dsp:spPr>
        <a:xfrm>
          <a:off x="4621" y="529824"/>
          <a:ext cx="2020453" cy="121227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smtClean="0"/>
            <a:t>Se debe considerar </a:t>
          </a:r>
          <a:endParaRPr lang="en-US" sz="2300" kern="1200"/>
        </a:p>
      </dsp:txBody>
      <dsp:txXfrm>
        <a:off x="40127" y="565330"/>
        <a:ext cx="1949441" cy="1141260"/>
      </dsp:txXfrm>
    </dsp:sp>
    <dsp:sp modelId="{00E7997A-6B7D-4B72-9070-B1B746280BF1}">
      <dsp:nvSpPr>
        <dsp:cNvPr id="0" name=""/>
        <dsp:cNvSpPr/>
      </dsp:nvSpPr>
      <dsp:spPr>
        <a:xfrm>
          <a:off x="2227119" y="885424"/>
          <a:ext cx="428336" cy="5010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800" kern="1200"/>
        </a:p>
      </dsp:txBody>
      <dsp:txXfrm>
        <a:off x="2227119" y="985638"/>
        <a:ext cx="299835" cy="300644"/>
      </dsp:txXfrm>
    </dsp:sp>
    <dsp:sp modelId="{A3E15365-8CC3-4BCC-AAF2-703D49C9B47B}">
      <dsp:nvSpPr>
        <dsp:cNvPr id="0" name=""/>
        <dsp:cNvSpPr/>
      </dsp:nvSpPr>
      <dsp:spPr>
        <a:xfrm>
          <a:off x="2833255" y="529824"/>
          <a:ext cx="2020453" cy="1212272"/>
        </a:xfrm>
        <a:prstGeom prst="roundRect">
          <a:avLst>
            <a:gd name="adj" fmla="val 10000"/>
          </a:avLst>
        </a:prstGeom>
        <a:solidFill>
          <a:schemeClr val="accent3">
            <a:hueOff val="903533"/>
            <a:satOff val="33333"/>
            <a:lumOff val="-49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smtClean="0"/>
            <a:t>El valor mínimo y el valor máximo.</a:t>
          </a:r>
          <a:endParaRPr lang="en-US" sz="2300" kern="1200"/>
        </a:p>
      </dsp:txBody>
      <dsp:txXfrm>
        <a:off x="2868761" y="565330"/>
        <a:ext cx="1949441" cy="1141260"/>
      </dsp:txXfrm>
    </dsp:sp>
    <dsp:sp modelId="{83B10A8B-7D4A-4643-8E95-A43CD98222FC}">
      <dsp:nvSpPr>
        <dsp:cNvPr id="0" name=""/>
        <dsp:cNvSpPr/>
      </dsp:nvSpPr>
      <dsp:spPr>
        <a:xfrm>
          <a:off x="5055754" y="885424"/>
          <a:ext cx="428336" cy="5010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1355300"/>
            <a:satOff val="50000"/>
            <a:lumOff val="-735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800" kern="1200"/>
        </a:p>
      </dsp:txBody>
      <dsp:txXfrm>
        <a:off x="5055754" y="985638"/>
        <a:ext cx="299835" cy="300644"/>
      </dsp:txXfrm>
    </dsp:sp>
    <dsp:sp modelId="{D093E5DB-4E85-48B7-B598-111BDD8E6324}">
      <dsp:nvSpPr>
        <dsp:cNvPr id="0" name=""/>
        <dsp:cNvSpPr/>
      </dsp:nvSpPr>
      <dsp:spPr>
        <a:xfrm>
          <a:off x="5661890" y="529824"/>
          <a:ext cx="2020453" cy="1212272"/>
        </a:xfrm>
        <a:prstGeom prst="roundRect">
          <a:avLst>
            <a:gd name="adj" fmla="val 10000"/>
          </a:avLst>
        </a:prstGeom>
        <a:solidFill>
          <a:schemeClr val="accent3">
            <a:hueOff val="1807066"/>
            <a:satOff val="66667"/>
            <a:lumOff val="-98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smtClean="0"/>
            <a:t>El ancho o intervalo de clase y,</a:t>
          </a:r>
          <a:endParaRPr lang="en-US" sz="2300" kern="1200"/>
        </a:p>
      </dsp:txBody>
      <dsp:txXfrm>
        <a:off x="5697396" y="565330"/>
        <a:ext cx="1949441" cy="1141260"/>
      </dsp:txXfrm>
    </dsp:sp>
    <dsp:sp modelId="{460B4665-422B-4285-A167-580B9D88ED54}">
      <dsp:nvSpPr>
        <dsp:cNvPr id="0" name=""/>
        <dsp:cNvSpPr/>
      </dsp:nvSpPr>
      <dsp:spPr>
        <a:xfrm>
          <a:off x="7884389" y="885424"/>
          <a:ext cx="428336" cy="5010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800" kern="1200"/>
        </a:p>
      </dsp:txBody>
      <dsp:txXfrm>
        <a:off x="7884389" y="985638"/>
        <a:ext cx="299835" cy="300644"/>
      </dsp:txXfrm>
    </dsp:sp>
    <dsp:sp modelId="{2CA492E6-CF26-407B-9803-5C4D58A15593}">
      <dsp:nvSpPr>
        <dsp:cNvPr id="0" name=""/>
        <dsp:cNvSpPr/>
      </dsp:nvSpPr>
      <dsp:spPr>
        <a:xfrm>
          <a:off x="8490525" y="529824"/>
          <a:ext cx="2020453" cy="1212272"/>
        </a:xfrm>
        <a:prstGeom prst="roundRect">
          <a:avLst>
            <a:gd name="adj" fmla="val 10000"/>
          </a:avLst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smtClean="0"/>
            <a:t>El número de clases</a:t>
          </a:r>
          <a:endParaRPr lang="en-US" sz="2300" kern="1200"/>
        </a:p>
      </dsp:txBody>
      <dsp:txXfrm>
        <a:off x="8526031" y="565330"/>
        <a:ext cx="1949441" cy="114126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DDD2D8-4DE4-49FF-958D-38C60969C560}">
      <dsp:nvSpPr>
        <dsp:cNvPr id="0" name=""/>
        <dsp:cNvSpPr/>
      </dsp:nvSpPr>
      <dsp:spPr>
        <a:xfrm>
          <a:off x="0" y="9697"/>
          <a:ext cx="10515600" cy="111384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kern="1200" smtClean="0"/>
            <a:t>Es decir si un vehículo costó $25000, este deberá incluirse en el intervalo de $24000 a $27000</a:t>
          </a:r>
          <a:endParaRPr lang="en-US" sz="2800" kern="1200"/>
        </a:p>
      </dsp:txBody>
      <dsp:txXfrm>
        <a:off x="54373" y="64070"/>
        <a:ext cx="10406854" cy="10050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EF81A-11A2-4B40-B8E9-0709E4CB6ABE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B7E9C-1C8F-4BE4-87CF-62B447CA9BA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400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EF81A-11A2-4B40-B8E9-0709E4CB6ABE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B7E9C-1C8F-4BE4-87CF-62B447CA9BA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8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EF81A-11A2-4B40-B8E9-0709E4CB6ABE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B7E9C-1C8F-4BE4-87CF-62B447CA9BA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100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EF81A-11A2-4B40-B8E9-0709E4CB6ABE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B7E9C-1C8F-4BE4-87CF-62B447CA9BA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930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EF81A-11A2-4B40-B8E9-0709E4CB6ABE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B7E9C-1C8F-4BE4-87CF-62B447CA9BA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757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EF81A-11A2-4B40-B8E9-0709E4CB6ABE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B7E9C-1C8F-4BE4-87CF-62B447CA9BA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260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EF81A-11A2-4B40-B8E9-0709E4CB6ABE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B7E9C-1C8F-4BE4-87CF-62B447CA9BA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958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EF81A-11A2-4B40-B8E9-0709E4CB6ABE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B7E9C-1C8F-4BE4-87CF-62B447CA9BA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302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EF81A-11A2-4B40-B8E9-0709E4CB6ABE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B7E9C-1C8F-4BE4-87CF-62B447CA9BA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624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EF81A-11A2-4B40-B8E9-0709E4CB6ABE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B7E9C-1C8F-4BE4-87CF-62B447CA9BA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670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EF81A-11A2-4B40-B8E9-0709E4CB6ABE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B7E9C-1C8F-4BE4-87CF-62B447CA9BA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99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EF81A-11A2-4B40-B8E9-0709E4CB6ABE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EB7E9C-1C8F-4BE4-87CF-62B447CA9BA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289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6.pn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7" Type="http://schemas.openxmlformats.org/officeDocument/2006/relationships/image" Target="../media/image7.pn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7" Type="http://schemas.openxmlformats.org/officeDocument/2006/relationships/image" Target="../media/image8.pn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7" Type="http://schemas.openxmlformats.org/officeDocument/2006/relationships/image" Target="../media/image9.png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diagramLayout" Target="../diagrams/layout12.xml"/><Relationship Id="rId7" Type="http://schemas.openxmlformats.org/officeDocument/2006/relationships/image" Target="../media/image11.png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diagramLayout" Target="../diagrams/layout13.xml"/><Relationship Id="rId7" Type="http://schemas.openxmlformats.org/officeDocument/2006/relationships/image" Target="../media/image13.png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em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emf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chart" Target="../charts/chart1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.xml"/><Relationship Id="rId3" Type="http://schemas.openxmlformats.org/officeDocument/2006/relationships/diagramLayout" Target="../diagrams/layout4.xml"/><Relationship Id="rId7" Type="http://schemas.openxmlformats.org/officeDocument/2006/relationships/image" Target="../media/image3.emf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6.xml"/><Relationship Id="rId7" Type="http://schemas.openxmlformats.org/officeDocument/2006/relationships/diagramData" Target="../diagrams/data20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Tablas de frecuencia, distribución </a:t>
            </a:r>
            <a:r>
              <a:rPr lang="es-ES" dirty="0" smtClean="0"/>
              <a:t>de </a:t>
            </a:r>
            <a:r>
              <a:rPr lang="es-ES" dirty="0" smtClean="0"/>
              <a:t>frecuencias y su representación gráfica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237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2. Determinar el intervalo o ancho de clase</a:t>
            </a:r>
            <a:endParaRPr lang="en-US" dirty="0"/>
          </a:p>
        </p:txBody>
      </p:sp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083991"/>
              </p:ext>
            </p:extLst>
          </p:nvPr>
        </p:nvGraphicFramePr>
        <p:xfrm>
          <a:off x="570781" y="1618591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Imagen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8200" y="1690687"/>
            <a:ext cx="1999891" cy="1120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45193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3. Establecer los límites de cada clase</a:t>
            </a:r>
            <a:endParaRPr lang="en-US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3664908"/>
              </p:ext>
            </p:extLst>
          </p:nvPr>
        </p:nvGraphicFramePr>
        <p:xfrm>
          <a:off x="838200" y="1825625"/>
          <a:ext cx="10515600" cy="22719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Imagen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073230" y="3849537"/>
            <a:ext cx="2233343" cy="2552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57883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4. Anote los precios de los vehículos</a:t>
            </a:r>
            <a:endParaRPr lang="en-US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6819198"/>
              </p:ext>
            </p:extLst>
          </p:nvPr>
        </p:nvGraphicFramePr>
        <p:xfrm>
          <a:off x="838200" y="1825625"/>
          <a:ext cx="10515600" cy="11332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Imagen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922827" y="3192675"/>
            <a:ext cx="4073860" cy="2454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65575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5. Cuente el número de elementos de cada clase</a:t>
            </a:r>
            <a:endParaRPr lang="en-US" dirty="0"/>
          </a:p>
        </p:txBody>
      </p:sp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4511728"/>
              </p:ext>
            </p:extLst>
          </p:nvPr>
        </p:nvGraphicFramePr>
        <p:xfrm>
          <a:off x="838200" y="1825625"/>
          <a:ext cx="10515600" cy="7364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Imagen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168072" y="2633662"/>
            <a:ext cx="3638833" cy="3069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54476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Intervalos de clase y punto medio de clase</a:t>
            </a:r>
            <a:endParaRPr lang="en-US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916833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127616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Distribución de frecuencias relativas</a:t>
            </a:r>
            <a:endParaRPr lang="en-US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04845" y="2320505"/>
            <a:ext cx="7332704" cy="3493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67255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Representación gráfica de una distribución de frecuencias</a:t>
            </a:r>
            <a:endParaRPr lang="en-US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912084"/>
              </p:ext>
            </p:extLst>
          </p:nvPr>
        </p:nvGraphicFramePr>
        <p:xfrm>
          <a:off x="838200" y="1825625"/>
          <a:ext cx="10515600" cy="1892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Imagen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00997" y="4066814"/>
            <a:ext cx="2418452" cy="2262423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840760" y="4002657"/>
            <a:ext cx="5416047" cy="2395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25135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Representación gráfica de una distribución de frecuencias</a:t>
            </a:r>
            <a:endParaRPr lang="en-US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9346653"/>
              </p:ext>
            </p:extLst>
          </p:nvPr>
        </p:nvGraphicFramePr>
        <p:xfrm>
          <a:off x="838200" y="1825625"/>
          <a:ext cx="10515600" cy="1892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Imagen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29969" y="4204837"/>
            <a:ext cx="3629888" cy="2271944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147639" y="3994031"/>
            <a:ext cx="5730328" cy="2482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07590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Distribución de frecuencias acumulativas</a:t>
            </a:r>
            <a:endParaRPr lang="en-US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012816"/>
            <a:ext cx="4803104" cy="2007094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762" y="2012816"/>
            <a:ext cx="5032038" cy="4206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8246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Construcción de tablas de frecuencia</a:t>
            </a:r>
            <a:endParaRPr lang="en-US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672152"/>
              </p:ext>
            </p:extLst>
          </p:nvPr>
        </p:nvGraphicFramePr>
        <p:xfrm>
          <a:off x="838200" y="1825625"/>
          <a:ext cx="10515600" cy="10297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Imagen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36941" y="3514969"/>
            <a:ext cx="2720245" cy="2005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6303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Frecuencias relativas de clase</a:t>
            </a:r>
            <a:endParaRPr lang="en-US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9163285"/>
              </p:ext>
            </p:extLst>
          </p:nvPr>
        </p:nvGraphicFramePr>
        <p:xfrm>
          <a:off x="838200" y="1825625"/>
          <a:ext cx="10515600" cy="1262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Imagen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631721" y="3550311"/>
            <a:ext cx="4459856" cy="2655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4884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Representación gráfica de datos cualitativos</a:t>
            </a:r>
            <a:endParaRPr lang="en-US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9404131"/>
              </p:ext>
            </p:extLst>
          </p:nvPr>
        </p:nvGraphicFramePr>
        <p:xfrm>
          <a:off x="838200" y="1561382"/>
          <a:ext cx="10515600" cy="17770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0450305"/>
              </p:ext>
            </p:extLst>
          </p:nvPr>
        </p:nvGraphicFramePr>
        <p:xfrm>
          <a:off x="3810000" y="347213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3507480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Representación gráfica de datos cualitativos</a:t>
            </a:r>
            <a:endParaRPr lang="en-US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5042947"/>
              </p:ext>
            </p:extLst>
          </p:nvPr>
        </p:nvGraphicFramePr>
        <p:xfrm>
          <a:off x="838200" y="1561382"/>
          <a:ext cx="10515600" cy="17770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Imagen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03318" y="3783226"/>
            <a:ext cx="3294779" cy="1961966"/>
          </a:xfrm>
          <a:prstGeom prst="rect">
            <a:avLst/>
          </a:prstGeom>
        </p:spPr>
      </p:pic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620258"/>
              </p:ext>
            </p:extLst>
          </p:nvPr>
        </p:nvGraphicFramePr>
        <p:xfrm>
          <a:off x="4396596" y="3463505"/>
          <a:ext cx="5075208" cy="30839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val="23889225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Ejemplo</a:t>
            </a:r>
            <a:endParaRPr lang="en-US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22486" y="1690688"/>
            <a:ext cx="7855334" cy="4107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24697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Distribuciones de frecuencia: Datos cuantitativos</a:t>
            </a:r>
            <a:endParaRPr lang="en-US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3313660"/>
              </p:ext>
            </p:extLst>
          </p:nvPr>
        </p:nvGraphicFramePr>
        <p:xfrm>
          <a:off x="838200" y="1825625"/>
          <a:ext cx="10515600" cy="18837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373615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9358" y="1984076"/>
            <a:ext cx="10180956" cy="4641011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1923691" y="931653"/>
            <a:ext cx="46880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Precios de los vehículos vendidos el mes pasado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933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1. Definir el número de clases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Marcador de contenido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329739396"/>
                  </p:ext>
                </p:extLst>
              </p:nvPr>
            </p:nvGraphicFramePr>
            <p:xfrm>
              <a:off x="838200" y="1825625"/>
              <a:ext cx="10515600" cy="4351338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 xmlns="">
          <p:graphicFrame>
            <p:nvGraphicFramePr>
              <p:cNvPr id="4" name="Marcador de contenido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329739396"/>
                  </p:ext>
                </p:extLst>
              </p:nvPr>
            </p:nvGraphicFramePr>
            <p:xfrm>
              <a:off x="838200" y="1825625"/>
              <a:ext cx="10515600" cy="4351338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8" r:qs="rId9" r:cs="rId10"/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9631592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441</Words>
  <Application>Microsoft Office PowerPoint</Application>
  <PresentationFormat>Panorámica</PresentationFormat>
  <Paragraphs>51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Cambria Math</vt:lpstr>
      <vt:lpstr>Tema de Office</vt:lpstr>
      <vt:lpstr>Tablas de frecuencia, distribución de frecuencias y su representación gráfica</vt:lpstr>
      <vt:lpstr>Construcción de tablas de frecuencia</vt:lpstr>
      <vt:lpstr>Frecuencias relativas de clase</vt:lpstr>
      <vt:lpstr>Representación gráfica de datos cualitativos</vt:lpstr>
      <vt:lpstr>Representación gráfica de datos cualitativos</vt:lpstr>
      <vt:lpstr>Ejemplo</vt:lpstr>
      <vt:lpstr>Distribuciones de frecuencia: Datos cuantitativos</vt:lpstr>
      <vt:lpstr>Presentación de PowerPoint</vt:lpstr>
      <vt:lpstr>1. Definir el número de clases</vt:lpstr>
      <vt:lpstr>2. Determinar el intervalo o ancho de clase</vt:lpstr>
      <vt:lpstr>3. Establecer los límites de cada clase</vt:lpstr>
      <vt:lpstr>4. Anote los precios de los vehículos</vt:lpstr>
      <vt:lpstr>5. Cuente el número de elementos de cada clase</vt:lpstr>
      <vt:lpstr>Intervalos de clase y punto medio de clase</vt:lpstr>
      <vt:lpstr>Distribución de frecuencias relativas</vt:lpstr>
      <vt:lpstr>Representación gráfica de una distribución de frecuencias</vt:lpstr>
      <vt:lpstr>Representación gráfica de una distribución de frecuencias</vt:lpstr>
      <vt:lpstr>Distribución de frecuencias acumulativas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Distribución de frecuencias</dc:title>
  <dc:creator>Sebas</dc:creator>
  <cp:lastModifiedBy>Sebas</cp:lastModifiedBy>
  <cp:revision>15</cp:revision>
  <dcterms:created xsi:type="dcterms:W3CDTF">2022-11-15T21:54:53Z</dcterms:created>
  <dcterms:modified xsi:type="dcterms:W3CDTF">2024-03-19T15:45:20Z</dcterms:modified>
</cp:coreProperties>
</file>