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9"/>
  </p:notesMasterIdLst>
  <p:sldIdLst>
    <p:sldId id="257" r:id="rId2"/>
    <p:sldId id="259" r:id="rId3"/>
    <p:sldId id="294" r:id="rId4"/>
    <p:sldId id="295" r:id="rId5"/>
    <p:sldId id="350" r:id="rId6"/>
    <p:sldId id="298" r:id="rId7"/>
    <p:sldId id="351" r:id="rId8"/>
    <p:sldId id="353" r:id="rId9"/>
    <p:sldId id="352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297" r:id="rId38"/>
    <p:sldId id="299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285" r:id="rId62"/>
    <p:sldId id="286" r:id="rId63"/>
    <p:sldId id="263" r:id="rId64"/>
    <p:sldId id="262" r:id="rId65"/>
    <p:sldId id="267" r:id="rId66"/>
    <p:sldId id="264" r:id="rId67"/>
    <p:sldId id="272" r:id="rId68"/>
    <p:sldId id="269" r:id="rId69"/>
    <p:sldId id="273" r:id="rId70"/>
    <p:sldId id="274" r:id="rId71"/>
    <p:sldId id="275" r:id="rId72"/>
    <p:sldId id="276" r:id="rId73"/>
    <p:sldId id="288" r:id="rId74"/>
    <p:sldId id="289" r:id="rId75"/>
    <p:sldId id="291" r:id="rId76"/>
    <p:sldId id="265" r:id="rId77"/>
    <p:sldId id="292" r:id="rId78"/>
    <p:sldId id="284" r:id="rId79"/>
    <p:sldId id="277" r:id="rId80"/>
    <p:sldId id="278" r:id="rId81"/>
    <p:sldId id="279" r:id="rId82"/>
    <p:sldId id="280" r:id="rId83"/>
    <p:sldId id="281" r:id="rId84"/>
    <p:sldId id="282" r:id="rId85"/>
    <p:sldId id="268" r:id="rId86"/>
    <p:sldId id="271" r:id="rId87"/>
    <p:sldId id="261" r:id="rId8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image" Target="../media/image8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850F9-C07F-41F6-985E-C2C524969450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9CAC135-1821-4209-A159-0E27253543B0}">
      <dgm:prSet phldrT="[Texto]" custT="1"/>
      <dgm:spPr/>
      <dgm:t>
        <a:bodyPr/>
        <a:lstStyle/>
        <a:p>
          <a:r>
            <a:rPr lang="es-ES" sz="1800" dirty="0" smtClean="0"/>
            <a:t>SOLIDO</a:t>
          </a:r>
        </a:p>
        <a:p>
          <a:r>
            <a:rPr lang="es-ES" sz="1800" dirty="0" smtClean="0"/>
            <a:t>(parte celular)</a:t>
          </a:r>
          <a:endParaRPr lang="es-EC" sz="1800" dirty="0"/>
        </a:p>
      </dgm:t>
    </dgm:pt>
    <dgm:pt modelId="{362ADEDD-1A87-4110-8511-7637E41D4AD1}" type="parTrans" cxnId="{03FF9172-1E19-4C7E-9A6C-610E7214308B}">
      <dgm:prSet/>
      <dgm:spPr/>
      <dgm:t>
        <a:bodyPr/>
        <a:lstStyle/>
        <a:p>
          <a:endParaRPr lang="es-EC"/>
        </a:p>
      </dgm:t>
    </dgm:pt>
    <dgm:pt modelId="{F80F7050-0411-4E8C-BD0D-1570CA16BA65}" type="sibTrans" cxnId="{03FF9172-1E19-4C7E-9A6C-610E7214308B}">
      <dgm:prSet/>
      <dgm:spPr/>
      <dgm:t>
        <a:bodyPr/>
        <a:lstStyle/>
        <a:p>
          <a:endParaRPr lang="es-EC"/>
        </a:p>
      </dgm:t>
    </dgm:pt>
    <dgm:pt modelId="{B210B296-3A14-4D8A-92D3-998C4D91C18E}">
      <dgm:prSet phldrT="[Texto]" custT="1"/>
      <dgm:spPr/>
      <dgm:t>
        <a:bodyPr/>
        <a:lstStyle/>
        <a:p>
          <a:pPr algn="l"/>
          <a:r>
            <a:rPr lang="es-ES" sz="1800" b="1" dirty="0" smtClean="0"/>
            <a:t>CELULAS</a:t>
          </a:r>
          <a:endParaRPr lang="es-EC" sz="1800" b="1" dirty="0"/>
        </a:p>
      </dgm:t>
    </dgm:pt>
    <dgm:pt modelId="{AE3EA7BA-9C23-48C0-AADD-D8906AC70D0F}" type="parTrans" cxnId="{8FABC3C7-12A2-469F-84DE-2520EA3E4CA0}">
      <dgm:prSet/>
      <dgm:spPr/>
      <dgm:t>
        <a:bodyPr/>
        <a:lstStyle/>
        <a:p>
          <a:endParaRPr lang="es-EC"/>
        </a:p>
      </dgm:t>
    </dgm:pt>
    <dgm:pt modelId="{F25E3393-6833-495E-8918-628ADEDD957A}" type="sibTrans" cxnId="{8FABC3C7-12A2-469F-84DE-2520EA3E4CA0}">
      <dgm:prSet/>
      <dgm:spPr/>
      <dgm:t>
        <a:bodyPr/>
        <a:lstStyle/>
        <a:p>
          <a:endParaRPr lang="es-EC"/>
        </a:p>
      </dgm:t>
    </dgm:pt>
    <dgm:pt modelId="{4518466A-7153-45C3-8DC3-C53845523169}">
      <dgm:prSet phldrT="[Texto]" custT="1"/>
      <dgm:spPr/>
      <dgm:t>
        <a:bodyPr/>
        <a:lstStyle/>
        <a:p>
          <a:r>
            <a:rPr lang="es-ES" sz="1800" dirty="0" smtClean="0"/>
            <a:t>LIQUIDO</a:t>
          </a:r>
        </a:p>
        <a:p>
          <a:r>
            <a:rPr lang="es-ES" sz="1800" dirty="0" smtClean="0"/>
            <a:t>(plasma)</a:t>
          </a:r>
        </a:p>
      </dgm:t>
    </dgm:pt>
    <dgm:pt modelId="{1B9087A0-E681-494E-82CC-4E7DE1BEFCE4}" type="parTrans" cxnId="{FACB46EA-0135-4E17-9271-3D4B2962CA57}">
      <dgm:prSet/>
      <dgm:spPr/>
      <dgm:t>
        <a:bodyPr/>
        <a:lstStyle/>
        <a:p>
          <a:endParaRPr lang="es-EC"/>
        </a:p>
      </dgm:t>
    </dgm:pt>
    <dgm:pt modelId="{1A9772B0-6D30-4D8A-971E-9F113516E4D8}" type="sibTrans" cxnId="{FACB46EA-0135-4E17-9271-3D4B2962CA57}">
      <dgm:prSet/>
      <dgm:spPr/>
      <dgm:t>
        <a:bodyPr/>
        <a:lstStyle/>
        <a:p>
          <a:endParaRPr lang="es-EC"/>
        </a:p>
      </dgm:t>
    </dgm:pt>
    <dgm:pt modelId="{A05CD31B-728F-4071-B17F-5C59A3B7F405}">
      <dgm:prSet phldrT="[Texto]" custT="1"/>
      <dgm:spPr/>
      <dgm:t>
        <a:bodyPr/>
        <a:lstStyle/>
        <a:p>
          <a:r>
            <a:rPr lang="es-ES" sz="1400" dirty="0" smtClean="0"/>
            <a:t>PROTEINAS </a:t>
          </a:r>
          <a:endParaRPr lang="es-EC" sz="1400" dirty="0"/>
        </a:p>
      </dgm:t>
    </dgm:pt>
    <dgm:pt modelId="{A7D86328-A75D-4E9C-8B41-210E6E3C1B60}" type="parTrans" cxnId="{0D012BCA-A98C-4190-BF75-F780679287E7}">
      <dgm:prSet/>
      <dgm:spPr/>
      <dgm:t>
        <a:bodyPr/>
        <a:lstStyle/>
        <a:p>
          <a:endParaRPr lang="es-EC"/>
        </a:p>
      </dgm:t>
    </dgm:pt>
    <dgm:pt modelId="{D4C53985-3954-47DA-AB9C-31D4E7CA8BBF}" type="sibTrans" cxnId="{0D012BCA-A98C-4190-BF75-F780679287E7}">
      <dgm:prSet/>
      <dgm:spPr/>
      <dgm:t>
        <a:bodyPr/>
        <a:lstStyle/>
        <a:p>
          <a:endParaRPr lang="es-EC"/>
        </a:p>
      </dgm:t>
    </dgm:pt>
    <dgm:pt modelId="{C140843F-BE34-4506-AA11-93DB9139D770}">
      <dgm:prSet phldrT="[Texto]" custT="1"/>
      <dgm:spPr/>
      <dgm:t>
        <a:bodyPr/>
        <a:lstStyle/>
        <a:p>
          <a:pPr algn="l"/>
          <a:r>
            <a:rPr lang="es-ES" sz="1400" dirty="0" smtClean="0"/>
            <a:t>GLOBULOS BLANCOS</a:t>
          </a:r>
          <a:endParaRPr lang="es-EC" sz="1400" dirty="0"/>
        </a:p>
      </dgm:t>
    </dgm:pt>
    <dgm:pt modelId="{F1BD9583-57AA-4EF0-972B-D14EA1E8C416}" type="parTrans" cxnId="{E5319EF9-BC9F-4597-9314-0458D692404B}">
      <dgm:prSet/>
      <dgm:spPr/>
      <dgm:t>
        <a:bodyPr/>
        <a:lstStyle/>
        <a:p>
          <a:endParaRPr lang="es-EC"/>
        </a:p>
      </dgm:t>
    </dgm:pt>
    <dgm:pt modelId="{C1BD7D3D-B93C-4D52-8B22-FF416AB0C24D}" type="sibTrans" cxnId="{E5319EF9-BC9F-4597-9314-0458D692404B}">
      <dgm:prSet/>
      <dgm:spPr/>
      <dgm:t>
        <a:bodyPr/>
        <a:lstStyle/>
        <a:p>
          <a:endParaRPr lang="es-EC"/>
        </a:p>
      </dgm:t>
    </dgm:pt>
    <dgm:pt modelId="{C0E274E4-6406-49E6-9859-D75D729EA2A4}">
      <dgm:prSet phldrT="[Texto]" custT="1"/>
      <dgm:spPr/>
      <dgm:t>
        <a:bodyPr/>
        <a:lstStyle/>
        <a:p>
          <a:pPr algn="l"/>
          <a:r>
            <a:rPr lang="es-ES" sz="1400" dirty="0" smtClean="0"/>
            <a:t>GLOBULOS ROJOS</a:t>
          </a:r>
          <a:endParaRPr lang="es-EC" sz="1400" dirty="0"/>
        </a:p>
      </dgm:t>
    </dgm:pt>
    <dgm:pt modelId="{2686E736-8F45-4503-917E-DFEEAEF7D24E}" type="parTrans" cxnId="{57256229-E131-429C-BE18-21EB6A7CE78F}">
      <dgm:prSet/>
      <dgm:spPr/>
      <dgm:t>
        <a:bodyPr/>
        <a:lstStyle/>
        <a:p>
          <a:endParaRPr lang="es-EC"/>
        </a:p>
      </dgm:t>
    </dgm:pt>
    <dgm:pt modelId="{A4AB704D-0FF3-4784-A8A7-8A7F5517EC0C}" type="sibTrans" cxnId="{57256229-E131-429C-BE18-21EB6A7CE78F}">
      <dgm:prSet/>
      <dgm:spPr/>
      <dgm:t>
        <a:bodyPr/>
        <a:lstStyle/>
        <a:p>
          <a:endParaRPr lang="es-EC"/>
        </a:p>
      </dgm:t>
    </dgm:pt>
    <dgm:pt modelId="{45517B07-83C2-4712-B37D-BC6D597C3F4E}">
      <dgm:prSet phldrT="[Texto]" custT="1"/>
      <dgm:spPr/>
      <dgm:t>
        <a:bodyPr/>
        <a:lstStyle/>
        <a:p>
          <a:pPr algn="l"/>
          <a:r>
            <a:rPr lang="es-ES" sz="1400" dirty="0" smtClean="0"/>
            <a:t>PLAQUETAS</a:t>
          </a:r>
          <a:endParaRPr lang="es-EC" sz="1400" dirty="0"/>
        </a:p>
      </dgm:t>
    </dgm:pt>
    <dgm:pt modelId="{50A91612-E184-4BC6-BB3A-645B4687DDA4}" type="parTrans" cxnId="{C11DB2E9-C44A-4540-B1A1-8E05E7F04641}">
      <dgm:prSet/>
      <dgm:spPr/>
      <dgm:t>
        <a:bodyPr/>
        <a:lstStyle/>
        <a:p>
          <a:endParaRPr lang="es-EC"/>
        </a:p>
      </dgm:t>
    </dgm:pt>
    <dgm:pt modelId="{94B0275A-ECD8-4256-95D9-9396449A7497}" type="sibTrans" cxnId="{C11DB2E9-C44A-4540-B1A1-8E05E7F04641}">
      <dgm:prSet/>
      <dgm:spPr/>
      <dgm:t>
        <a:bodyPr/>
        <a:lstStyle/>
        <a:p>
          <a:endParaRPr lang="es-EC"/>
        </a:p>
      </dgm:t>
    </dgm:pt>
    <dgm:pt modelId="{0BE9CC60-653A-4CC7-9DC3-BE5E579C2705}">
      <dgm:prSet phldrT="[Texto]" custT="1"/>
      <dgm:spPr/>
      <dgm:t>
        <a:bodyPr/>
        <a:lstStyle/>
        <a:p>
          <a:r>
            <a:rPr lang="es-ES" sz="1400" dirty="0" smtClean="0"/>
            <a:t>ELECTROLITOS</a:t>
          </a:r>
          <a:endParaRPr lang="es-EC" sz="1400" dirty="0"/>
        </a:p>
      </dgm:t>
    </dgm:pt>
    <dgm:pt modelId="{E90A8CFE-574C-4A61-8B79-E61B074663AA}" type="parTrans" cxnId="{3C4A96F6-879E-40EA-9765-AA0CE8FE22FB}">
      <dgm:prSet/>
      <dgm:spPr/>
      <dgm:t>
        <a:bodyPr/>
        <a:lstStyle/>
        <a:p>
          <a:endParaRPr lang="es-EC"/>
        </a:p>
      </dgm:t>
    </dgm:pt>
    <dgm:pt modelId="{D0B619AD-3C94-408E-A638-0864A2F06E78}" type="sibTrans" cxnId="{3C4A96F6-879E-40EA-9765-AA0CE8FE22FB}">
      <dgm:prSet/>
      <dgm:spPr/>
      <dgm:t>
        <a:bodyPr/>
        <a:lstStyle/>
        <a:p>
          <a:endParaRPr lang="es-EC"/>
        </a:p>
      </dgm:t>
    </dgm:pt>
    <dgm:pt modelId="{74D8B0AF-9351-4484-8156-1F7E40DCB69B}">
      <dgm:prSet phldrT="[Texto]" custT="1"/>
      <dgm:spPr/>
      <dgm:t>
        <a:bodyPr/>
        <a:lstStyle/>
        <a:p>
          <a:r>
            <a:rPr lang="es-ES" sz="1400" dirty="0" smtClean="0"/>
            <a:t>PROTEINAS DE COAGULACIÓN</a:t>
          </a:r>
          <a:endParaRPr lang="es-EC" sz="1400" dirty="0"/>
        </a:p>
      </dgm:t>
    </dgm:pt>
    <dgm:pt modelId="{E491E3D1-271A-4228-944A-1E192C43D70D}" type="parTrans" cxnId="{6E393616-E46C-4A6B-AE64-774C2729DCFC}">
      <dgm:prSet/>
      <dgm:spPr/>
      <dgm:t>
        <a:bodyPr/>
        <a:lstStyle/>
        <a:p>
          <a:endParaRPr lang="es-EC"/>
        </a:p>
      </dgm:t>
    </dgm:pt>
    <dgm:pt modelId="{3C15C262-AFB6-4DB3-807A-F5EAFBB8BB4A}" type="sibTrans" cxnId="{6E393616-E46C-4A6B-AE64-774C2729DCFC}">
      <dgm:prSet/>
      <dgm:spPr/>
      <dgm:t>
        <a:bodyPr/>
        <a:lstStyle/>
        <a:p>
          <a:endParaRPr lang="es-EC"/>
        </a:p>
      </dgm:t>
    </dgm:pt>
    <dgm:pt modelId="{3D846983-F5B3-465C-B693-C20D3070CEB9}">
      <dgm:prSet phldrT="[Texto]" custT="1"/>
      <dgm:spPr/>
      <dgm:t>
        <a:bodyPr/>
        <a:lstStyle/>
        <a:p>
          <a:r>
            <a:rPr lang="es-ES" sz="1400" dirty="0" smtClean="0"/>
            <a:t>SALES </a:t>
          </a:r>
          <a:endParaRPr lang="es-EC" sz="1400" dirty="0"/>
        </a:p>
      </dgm:t>
    </dgm:pt>
    <dgm:pt modelId="{49907957-9AB6-4E1B-87F1-8271E1E1A5C4}" type="parTrans" cxnId="{A4897811-3AA5-46F0-8A1C-B6B87EEB3D98}">
      <dgm:prSet/>
      <dgm:spPr/>
      <dgm:t>
        <a:bodyPr/>
        <a:lstStyle/>
        <a:p>
          <a:endParaRPr lang="es-EC"/>
        </a:p>
      </dgm:t>
    </dgm:pt>
    <dgm:pt modelId="{EE7DDF17-C12A-4ED4-AE54-9FB0E9FF1C0E}" type="sibTrans" cxnId="{A4897811-3AA5-46F0-8A1C-B6B87EEB3D98}">
      <dgm:prSet/>
      <dgm:spPr/>
      <dgm:t>
        <a:bodyPr/>
        <a:lstStyle/>
        <a:p>
          <a:endParaRPr lang="es-EC"/>
        </a:p>
      </dgm:t>
    </dgm:pt>
    <dgm:pt modelId="{2E3B0797-051B-49DB-B384-BEB58211361A}">
      <dgm:prSet phldrT="[Texto]" custT="1"/>
      <dgm:spPr/>
      <dgm:t>
        <a:bodyPr/>
        <a:lstStyle/>
        <a:p>
          <a:r>
            <a:rPr lang="es-ES" sz="1400" dirty="0" smtClean="0"/>
            <a:t>IONES</a:t>
          </a:r>
          <a:endParaRPr lang="es-EC" sz="1400" dirty="0"/>
        </a:p>
      </dgm:t>
    </dgm:pt>
    <dgm:pt modelId="{D99E2132-9147-4350-A1D5-8A0E55D08455}" type="parTrans" cxnId="{BF40F5DF-278F-4BAF-8009-C5799D9A668C}">
      <dgm:prSet/>
      <dgm:spPr/>
      <dgm:t>
        <a:bodyPr/>
        <a:lstStyle/>
        <a:p>
          <a:endParaRPr lang="es-EC"/>
        </a:p>
      </dgm:t>
    </dgm:pt>
    <dgm:pt modelId="{6C687BD0-1AC0-4BF8-B716-242F5E1F8A07}" type="sibTrans" cxnId="{BF40F5DF-278F-4BAF-8009-C5799D9A668C}">
      <dgm:prSet/>
      <dgm:spPr/>
      <dgm:t>
        <a:bodyPr/>
        <a:lstStyle/>
        <a:p>
          <a:endParaRPr lang="es-EC"/>
        </a:p>
      </dgm:t>
    </dgm:pt>
    <dgm:pt modelId="{6448164E-43B9-4649-B316-4CDC54D969D8}">
      <dgm:prSet phldrT="[Texto]" custT="1"/>
      <dgm:spPr/>
      <dgm:t>
        <a:bodyPr/>
        <a:lstStyle/>
        <a:p>
          <a:r>
            <a:rPr lang="es-ES" sz="1400" dirty="0" smtClean="0"/>
            <a:t>ALBUMINA </a:t>
          </a:r>
          <a:endParaRPr lang="es-EC" sz="1400" dirty="0"/>
        </a:p>
      </dgm:t>
    </dgm:pt>
    <dgm:pt modelId="{67792787-CBC1-4F1A-96D7-599D5DD5D025}" type="parTrans" cxnId="{8501E668-45CF-4C2D-8C76-0370BD2574CB}">
      <dgm:prSet/>
      <dgm:spPr/>
      <dgm:t>
        <a:bodyPr/>
        <a:lstStyle/>
        <a:p>
          <a:endParaRPr lang="es-EC"/>
        </a:p>
      </dgm:t>
    </dgm:pt>
    <dgm:pt modelId="{5F3B7A0B-9AF5-485E-BB87-CA72936589A9}" type="sibTrans" cxnId="{8501E668-45CF-4C2D-8C76-0370BD2574CB}">
      <dgm:prSet/>
      <dgm:spPr/>
      <dgm:t>
        <a:bodyPr/>
        <a:lstStyle/>
        <a:p>
          <a:endParaRPr lang="es-EC"/>
        </a:p>
      </dgm:t>
    </dgm:pt>
    <dgm:pt modelId="{E8C0DF91-F652-422B-9F05-9735F361551D}">
      <dgm:prSet phldrT="[Texto]" custT="1"/>
      <dgm:spPr/>
      <dgm:t>
        <a:bodyPr/>
        <a:lstStyle/>
        <a:p>
          <a:r>
            <a:rPr lang="es-ES" sz="1400" dirty="0" smtClean="0"/>
            <a:t>GLOBULINA</a:t>
          </a:r>
          <a:endParaRPr lang="es-EC" sz="1400" dirty="0"/>
        </a:p>
      </dgm:t>
    </dgm:pt>
    <dgm:pt modelId="{397460E1-C256-40AD-AF76-BD1B3921E5BB}" type="parTrans" cxnId="{ACF226B3-5612-4BB4-87A1-F4DB239E1F90}">
      <dgm:prSet/>
      <dgm:spPr/>
      <dgm:t>
        <a:bodyPr/>
        <a:lstStyle/>
        <a:p>
          <a:endParaRPr lang="es-EC"/>
        </a:p>
      </dgm:t>
    </dgm:pt>
    <dgm:pt modelId="{C64828A1-2D16-4EBC-8D52-6B390BEEFB0D}" type="sibTrans" cxnId="{ACF226B3-5612-4BB4-87A1-F4DB239E1F90}">
      <dgm:prSet/>
      <dgm:spPr/>
      <dgm:t>
        <a:bodyPr/>
        <a:lstStyle/>
        <a:p>
          <a:endParaRPr lang="es-EC"/>
        </a:p>
      </dgm:t>
    </dgm:pt>
    <dgm:pt modelId="{A832594C-D58A-4A75-A4E5-99BDF03B23B8}">
      <dgm:prSet phldrT="[Texto]" custT="1"/>
      <dgm:spPr/>
      <dgm:t>
        <a:bodyPr/>
        <a:lstStyle/>
        <a:p>
          <a:r>
            <a:rPr lang="es-ES" sz="1400" dirty="0" smtClean="0"/>
            <a:t>CALCIO</a:t>
          </a:r>
          <a:endParaRPr lang="es-EC" sz="1400" dirty="0"/>
        </a:p>
      </dgm:t>
    </dgm:pt>
    <dgm:pt modelId="{86616A0F-0E70-42B0-8EB9-680D4D15FE24}" type="parTrans" cxnId="{7A607246-3477-4260-B6B9-457EF7E5B742}">
      <dgm:prSet/>
      <dgm:spPr/>
      <dgm:t>
        <a:bodyPr/>
        <a:lstStyle/>
        <a:p>
          <a:endParaRPr lang="es-EC"/>
        </a:p>
      </dgm:t>
    </dgm:pt>
    <dgm:pt modelId="{50E81486-DD18-4DE8-9C68-2AB4881C5E68}" type="sibTrans" cxnId="{7A607246-3477-4260-B6B9-457EF7E5B742}">
      <dgm:prSet/>
      <dgm:spPr/>
      <dgm:t>
        <a:bodyPr/>
        <a:lstStyle/>
        <a:p>
          <a:endParaRPr lang="es-EC"/>
        </a:p>
      </dgm:t>
    </dgm:pt>
    <dgm:pt modelId="{142948C6-7B73-49A9-B8D0-CB28F93C42C9}" type="pres">
      <dgm:prSet presAssocID="{146850F9-C07F-41F6-985E-C2C52496945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959FA2E-4B8E-4B04-BAB9-963A1014566F}" type="pres">
      <dgm:prSet presAssocID="{B9CAC135-1821-4209-A159-0E27253543B0}" presName="linNode" presStyleCnt="0"/>
      <dgm:spPr/>
      <dgm:t>
        <a:bodyPr/>
        <a:lstStyle/>
        <a:p>
          <a:endParaRPr lang="es-EC"/>
        </a:p>
      </dgm:t>
    </dgm:pt>
    <dgm:pt modelId="{791F3103-2924-424B-8842-52A51A4051B7}" type="pres">
      <dgm:prSet presAssocID="{B9CAC135-1821-4209-A159-0E27253543B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B50538-5C76-4857-9CF9-95A957B388B1}" type="pres">
      <dgm:prSet presAssocID="{B9CAC135-1821-4209-A159-0E27253543B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17E4C4-35DF-45EB-B821-14815AB592B0}" type="pres">
      <dgm:prSet presAssocID="{F80F7050-0411-4E8C-BD0D-1570CA16BA65}" presName="spacing" presStyleCnt="0"/>
      <dgm:spPr/>
      <dgm:t>
        <a:bodyPr/>
        <a:lstStyle/>
        <a:p>
          <a:endParaRPr lang="es-EC"/>
        </a:p>
      </dgm:t>
    </dgm:pt>
    <dgm:pt modelId="{23724668-4D7D-4D4E-84B1-BD6C5C89C015}" type="pres">
      <dgm:prSet presAssocID="{4518466A-7153-45C3-8DC3-C53845523169}" presName="linNode" presStyleCnt="0"/>
      <dgm:spPr/>
      <dgm:t>
        <a:bodyPr/>
        <a:lstStyle/>
        <a:p>
          <a:endParaRPr lang="es-EC"/>
        </a:p>
      </dgm:t>
    </dgm:pt>
    <dgm:pt modelId="{3E22FF5B-7E04-451D-BAD2-DC0F459FF9EE}" type="pres">
      <dgm:prSet presAssocID="{4518466A-7153-45C3-8DC3-C5384552316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F1999F-307A-4401-B8B9-A6B73C822B56}" type="pres">
      <dgm:prSet presAssocID="{4518466A-7153-45C3-8DC3-C5384552316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4897811-3AA5-46F0-8A1C-B6B87EEB3D98}" srcId="{4518466A-7153-45C3-8DC3-C53845523169}" destId="{3D846983-F5B3-465C-B693-C20D3070CEB9}" srcOrd="3" destOrd="0" parTransId="{49907957-9AB6-4E1B-87F1-8271E1E1A5C4}" sibTransId="{EE7DDF17-C12A-4ED4-AE54-9FB0E9FF1C0E}"/>
    <dgm:cxn modelId="{65F34BF6-F3A5-4E99-BD69-739447EB6F3A}" type="presOf" srcId="{74D8B0AF-9351-4484-8156-1F7E40DCB69B}" destId="{3DF1999F-307A-4401-B8B9-A6B73C822B56}" srcOrd="0" destOrd="2" presId="urn:microsoft.com/office/officeart/2005/8/layout/vList6"/>
    <dgm:cxn modelId="{8501E668-45CF-4C2D-8C76-0370BD2574CB}" srcId="{4518466A-7153-45C3-8DC3-C53845523169}" destId="{6448164E-43B9-4649-B316-4CDC54D969D8}" srcOrd="5" destOrd="0" parTransId="{67792787-CBC1-4F1A-96D7-599D5DD5D025}" sibTransId="{5F3B7A0B-9AF5-485E-BB87-CA72936589A9}"/>
    <dgm:cxn modelId="{03FF9172-1E19-4C7E-9A6C-610E7214308B}" srcId="{146850F9-C07F-41F6-985E-C2C524969450}" destId="{B9CAC135-1821-4209-A159-0E27253543B0}" srcOrd="0" destOrd="0" parTransId="{362ADEDD-1A87-4110-8511-7637E41D4AD1}" sibTransId="{F80F7050-0411-4E8C-BD0D-1570CA16BA65}"/>
    <dgm:cxn modelId="{0E22B7DA-51E7-4A25-A92C-EC6435C75884}" type="presOf" srcId="{6448164E-43B9-4649-B316-4CDC54D969D8}" destId="{3DF1999F-307A-4401-B8B9-A6B73C822B56}" srcOrd="0" destOrd="5" presId="urn:microsoft.com/office/officeart/2005/8/layout/vList6"/>
    <dgm:cxn modelId="{57931D00-008A-4801-8FC4-BF70F3072AA6}" type="presOf" srcId="{4518466A-7153-45C3-8DC3-C53845523169}" destId="{3E22FF5B-7E04-451D-BAD2-DC0F459FF9EE}" srcOrd="0" destOrd="0" presId="urn:microsoft.com/office/officeart/2005/8/layout/vList6"/>
    <dgm:cxn modelId="{A8529AAA-CCFC-41D9-8404-7493A1045D82}" type="presOf" srcId="{C0E274E4-6406-49E6-9859-D75D729EA2A4}" destId="{39B50538-5C76-4857-9CF9-95A957B388B1}" srcOrd="0" destOrd="2" presId="urn:microsoft.com/office/officeart/2005/8/layout/vList6"/>
    <dgm:cxn modelId="{35D3426B-4BFE-4CE6-AC0D-5AEA1A5DCFFE}" type="presOf" srcId="{C140843F-BE34-4506-AA11-93DB9139D770}" destId="{39B50538-5C76-4857-9CF9-95A957B388B1}" srcOrd="0" destOrd="1" presId="urn:microsoft.com/office/officeart/2005/8/layout/vList6"/>
    <dgm:cxn modelId="{BF40F5DF-278F-4BAF-8009-C5799D9A668C}" srcId="{4518466A-7153-45C3-8DC3-C53845523169}" destId="{2E3B0797-051B-49DB-B384-BEB58211361A}" srcOrd="4" destOrd="0" parTransId="{D99E2132-9147-4350-A1D5-8A0E55D08455}" sibTransId="{6C687BD0-1AC0-4BF8-B716-242F5E1F8A07}"/>
    <dgm:cxn modelId="{98FE0E6D-1D24-4685-9312-8031BD380A1E}" type="presOf" srcId="{0BE9CC60-653A-4CC7-9DC3-BE5E579C2705}" destId="{3DF1999F-307A-4401-B8B9-A6B73C822B56}" srcOrd="0" destOrd="1" presId="urn:microsoft.com/office/officeart/2005/8/layout/vList6"/>
    <dgm:cxn modelId="{562E92A2-EFDE-4044-99A1-2587993391BA}" type="presOf" srcId="{A05CD31B-728F-4071-B17F-5C59A3B7F405}" destId="{3DF1999F-307A-4401-B8B9-A6B73C822B56}" srcOrd="0" destOrd="0" presId="urn:microsoft.com/office/officeart/2005/8/layout/vList6"/>
    <dgm:cxn modelId="{9254149A-ACF3-4790-8FB6-FAFA6E5DA389}" type="presOf" srcId="{B9CAC135-1821-4209-A159-0E27253543B0}" destId="{791F3103-2924-424B-8842-52A51A4051B7}" srcOrd="0" destOrd="0" presId="urn:microsoft.com/office/officeart/2005/8/layout/vList6"/>
    <dgm:cxn modelId="{0399014B-C84F-4172-BC1B-46EB0F88B533}" type="presOf" srcId="{E8C0DF91-F652-422B-9F05-9735F361551D}" destId="{3DF1999F-307A-4401-B8B9-A6B73C822B56}" srcOrd="0" destOrd="6" presId="urn:microsoft.com/office/officeart/2005/8/layout/vList6"/>
    <dgm:cxn modelId="{0D012BCA-A98C-4190-BF75-F780679287E7}" srcId="{4518466A-7153-45C3-8DC3-C53845523169}" destId="{A05CD31B-728F-4071-B17F-5C59A3B7F405}" srcOrd="0" destOrd="0" parTransId="{A7D86328-A75D-4E9C-8B41-210E6E3C1B60}" sibTransId="{D4C53985-3954-47DA-AB9C-31D4E7CA8BBF}"/>
    <dgm:cxn modelId="{E5319EF9-BC9F-4597-9314-0458D692404B}" srcId="{B9CAC135-1821-4209-A159-0E27253543B0}" destId="{C140843F-BE34-4506-AA11-93DB9139D770}" srcOrd="1" destOrd="0" parTransId="{F1BD9583-57AA-4EF0-972B-D14EA1E8C416}" sibTransId="{C1BD7D3D-B93C-4D52-8B22-FF416AB0C24D}"/>
    <dgm:cxn modelId="{3C4A96F6-879E-40EA-9765-AA0CE8FE22FB}" srcId="{4518466A-7153-45C3-8DC3-C53845523169}" destId="{0BE9CC60-653A-4CC7-9DC3-BE5E579C2705}" srcOrd="1" destOrd="0" parTransId="{E90A8CFE-574C-4A61-8B79-E61B074663AA}" sibTransId="{D0B619AD-3C94-408E-A638-0864A2F06E78}"/>
    <dgm:cxn modelId="{FACB46EA-0135-4E17-9271-3D4B2962CA57}" srcId="{146850F9-C07F-41F6-985E-C2C524969450}" destId="{4518466A-7153-45C3-8DC3-C53845523169}" srcOrd="1" destOrd="0" parTransId="{1B9087A0-E681-494E-82CC-4E7DE1BEFCE4}" sibTransId="{1A9772B0-6D30-4D8A-971E-9F113516E4D8}"/>
    <dgm:cxn modelId="{7A607246-3477-4260-B6B9-457EF7E5B742}" srcId="{4518466A-7153-45C3-8DC3-C53845523169}" destId="{A832594C-D58A-4A75-A4E5-99BDF03B23B8}" srcOrd="7" destOrd="0" parTransId="{86616A0F-0E70-42B0-8EB9-680D4D15FE24}" sibTransId="{50E81486-DD18-4DE8-9C68-2AB4881C5E68}"/>
    <dgm:cxn modelId="{57256229-E131-429C-BE18-21EB6A7CE78F}" srcId="{B9CAC135-1821-4209-A159-0E27253543B0}" destId="{C0E274E4-6406-49E6-9859-D75D729EA2A4}" srcOrd="2" destOrd="0" parTransId="{2686E736-8F45-4503-917E-DFEEAEF7D24E}" sibTransId="{A4AB704D-0FF3-4784-A8A7-8A7F5517EC0C}"/>
    <dgm:cxn modelId="{FEDBAC6D-ADF5-4D30-B06D-9064DACFA268}" type="presOf" srcId="{A832594C-D58A-4A75-A4E5-99BDF03B23B8}" destId="{3DF1999F-307A-4401-B8B9-A6B73C822B56}" srcOrd="0" destOrd="7" presId="urn:microsoft.com/office/officeart/2005/8/layout/vList6"/>
    <dgm:cxn modelId="{4204BEE9-D230-4105-AAFE-7A8AFCFE349B}" type="presOf" srcId="{2E3B0797-051B-49DB-B384-BEB58211361A}" destId="{3DF1999F-307A-4401-B8B9-A6B73C822B56}" srcOrd="0" destOrd="4" presId="urn:microsoft.com/office/officeart/2005/8/layout/vList6"/>
    <dgm:cxn modelId="{DA4EA8A5-B116-426B-AFB1-B788AA707565}" type="presOf" srcId="{146850F9-C07F-41F6-985E-C2C524969450}" destId="{142948C6-7B73-49A9-B8D0-CB28F93C42C9}" srcOrd="0" destOrd="0" presId="urn:microsoft.com/office/officeart/2005/8/layout/vList6"/>
    <dgm:cxn modelId="{6E393616-E46C-4A6B-AE64-774C2729DCFC}" srcId="{4518466A-7153-45C3-8DC3-C53845523169}" destId="{74D8B0AF-9351-4484-8156-1F7E40DCB69B}" srcOrd="2" destOrd="0" parTransId="{E491E3D1-271A-4228-944A-1E192C43D70D}" sibTransId="{3C15C262-AFB6-4DB3-807A-F5EAFBB8BB4A}"/>
    <dgm:cxn modelId="{8FABC3C7-12A2-469F-84DE-2520EA3E4CA0}" srcId="{B9CAC135-1821-4209-A159-0E27253543B0}" destId="{B210B296-3A14-4D8A-92D3-998C4D91C18E}" srcOrd="0" destOrd="0" parTransId="{AE3EA7BA-9C23-48C0-AADD-D8906AC70D0F}" sibTransId="{F25E3393-6833-495E-8918-628ADEDD957A}"/>
    <dgm:cxn modelId="{5C9FAA5A-F282-4F93-89D9-E03EF01EBCDF}" type="presOf" srcId="{B210B296-3A14-4D8A-92D3-998C4D91C18E}" destId="{39B50538-5C76-4857-9CF9-95A957B388B1}" srcOrd="0" destOrd="0" presId="urn:microsoft.com/office/officeart/2005/8/layout/vList6"/>
    <dgm:cxn modelId="{A7DF7012-1A13-4B07-958E-E1CDA813B23D}" type="presOf" srcId="{45517B07-83C2-4712-B37D-BC6D597C3F4E}" destId="{39B50538-5C76-4857-9CF9-95A957B388B1}" srcOrd="0" destOrd="3" presId="urn:microsoft.com/office/officeart/2005/8/layout/vList6"/>
    <dgm:cxn modelId="{ACF226B3-5612-4BB4-87A1-F4DB239E1F90}" srcId="{4518466A-7153-45C3-8DC3-C53845523169}" destId="{E8C0DF91-F652-422B-9F05-9735F361551D}" srcOrd="6" destOrd="0" parTransId="{397460E1-C256-40AD-AF76-BD1B3921E5BB}" sibTransId="{C64828A1-2D16-4EBC-8D52-6B390BEEFB0D}"/>
    <dgm:cxn modelId="{C11DB2E9-C44A-4540-B1A1-8E05E7F04641}" srcId="{B9CAC135-1821-4209-A159-0E27253543B0}" destId="{45517B07-83C2-4712-B37D-BC6D597C3F4E}" srcOrd="3" destOrd="0" parTransId="{50A91612-E184-4BC6-BB3A-645B4687DDA4}" sibTransId="{94B0275A-ECD8-4256-95D9-9396449A7497}"/>
    <dgm:cxn modelId="{04C48822-1B01-4D2B-B5E7-E52F5FE17A25}" type="presOf" srcId="{3D846983-F5B3-465C-B693-C20D3070CEB9}" destId="{3DF1999F-307A-4401-B8B9-A6B73C822B56}" srcOrd="0" destOrd="3" presId="urn:microsoft.com/office/officeart/2005/8/layout/vList6"/>
    <dgm:cxn modelId="{296CEF4C-DE2E-4E59-8562-521F5CCE0F65}" type="presParOf" srcId="{142948C6-7B73-49A9-B8D0-CB28F93C42C9}" destId="{8959FA2E-4B8E-4B04-BAB9-963A1014566F}" srcOrd="0" destOrd="0" presId="urn:microsoft.com/office/officeart/2005/8/layout/vList6"/>
    <dgm:cxn modelId="{F0E25B8F-7DCF-4F1C-961C-19823813E9DA}" type="presParOf" srcId="{8959FA2E-4B8E-4B04-BAB9-963A1014566F}" destId="{791F3103-2924-424B-8842-52A51A4051B7}" srcOrd="0" destOrd="0" presId="urn:microsoft.com/office/officeart/2005/8/layout/vList6"/>
    <dgm:cxn modelId="{CD605342-4502-4E06-AD4D-A58AE25F3011}" type="presParOf" srcId="{8959FA2E-4B8E-4B04-BAB9-963A1014566F}" destId="{39B50538-5C76-4857-9CF9-95A957B388B1}" srcOrd="1" destOrd="0" presId="urn:microsoft.com/office/officeart/2005/8/layout/vList6"/>
    <dgm:cxn modelId="{F2B1678E-87EC-438F-B2A6-B52460BB358D}" type="presParOf" srcId="{142948C6-7B73-49A9-B8D0-CB28F93C42C9}" destId="{5517E4C4-35DF-45EB-B821-14815AB592B0}" srcOrd="1" destOrd="0" presId="urn:microsoft.com/office/officeart/2005/8/layout/vList6"/>
    <dgm:cxn modelId="{929BB061-1A81-4394-ADE4-732DC6519EE3}" type="presParOf" srcId="{142948C6-7B73-49A9-B8D0-CB28F93C42C9}" destId="{23724668-4D7D-4D4E-84B1-BD6C5C89C015}" srcOrd="2" destOrd="0" presId="urn:microsoft.com/office/officeart/2005/8/layout/vList6"/>
    <dgm:cxn modelId="{D80B5938-9B3F-49E3-B12D-276FF3A34F4F}" type="presParOf" srcId="{23724668-4D7D-4D4E-84B1-BD6C5C89C015}" destId="{3E22FF5B-7E04-451D-BAD2-DC0F459FF9EE}" srcOrd="0" destOrd="0" presId="urn:microsoft.com/office/officeart/2005/8/layout/vList6"/>
    <dgm:cxn modelId="{02F2924A-0299-41E9-8198-94603F07695D}" type="presParOf" srcId="{23724668-4D7D-4D4E-84B1-BD6C5C89C015}" destId="{3DF1999F-307A-4401-B8B9-A6B73C822B5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AA8AFB-4916-46E1-A06F-73CB04A2050D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D96E8670-2C30-469E-A183-D1453B566D1D}">
      <dgm:prSet phldrT="[Texto]" custT="1"/>
      <dgm:spPr/>
      <dgm:t>
        <a:bodyPr/>
        <a:lstStyle/>
        <a:p>
          <a:r>
            <a:rPr lang="es-EC" sz="2800" dirty="0" smtClean="0">
              <a:latin typeface="Times New Roman" pitchFamily="18" charset="0"/>
              <a:cs typeface="Times New Roman" pitchFamily="18" charset="0"/>
            </a:rPr>
            <a:t>En Parasitología</a:t>
          </a:r>
          <a:endParaRPr lang="es-ES" sz="2800" dirty="0">
            <a:latin typeface="Times New Roman" pitchFamily="18" charset="0"/>
            <a:cs typeface="Times New Roman" pitchFamily="18" charset="0"/>
          </a:endParaRPr>
        </a:p>
      </dgm:t>
    </dgm:pt>
    <dgm:pt modelId="{B1DBC2EE-31FA-45C4-9C20-1441A1BD818E}" type="parTrans" cxnId="{EE38C87D-5A55-49F7-B3B7-F40FDFA66A5C}">
      <dgm:prSet/>
      <dgm:spPr/>
      <dgm:t>
        <a:bodyPr/>
        <a:lstStyle/>
        <a:p>
          <a:endParaRPr lang="es-ES" sz="1400">
            <a:latin typeface="Times New Roman" pitchFamily="18" charset="0"/>
            <a:cs typeface="Times New Roman" pitchFamily="18" charset="0"/>
          </a:endParaRPr>
        </a:p>
      </dgm:t>
    </dgm:pt>
    <dgm:pt modelId="{72CC16B4-BFB1-4567-B69F-32E9ECDF2019}" type="sibTrans" cxnId="{EE38C87D-5A55-49F7-B3B7-F40FDFA66A5C}">
      <dgm:prSet/>
      <dgm:spPr/>
      <dgm:t>
        <a:bodyPr/>
        <a:lstStyle/>
        <a:p>
          <a:endParaRPr lang="es-ES" sz="1400">
            <a:latin typeface="Times New Roman" pitchFamily="18" charset="0"/>
            <a:cs typeface="Times New Roman" pitchFamily="18" charset="0"/>
          </a:endParaRPr>
        </a:p>
      </dgm:t>
    </dgm:pt>
    <dgm:pt modelId="{A6CF8E5E-F433-4B42-BC87-B887F39DF599}">
      <dgm:prSet phldrT="[Texto]" custT="1"/>
      <dgm:spPr/>
      <dgm:t>
        <a:bodyPr/>
        <a:lstStyle/>
        <a:p>
          <a:r>
            <a:rPr lang="es-EC" sz="2000" dirty="0" smtClean="0">
              <a:latin typeface="Times New Roman" pitchFamily="18" charset="0"/>
              <a:cs typeface="Times New Roman" pitchFamily="18" charset="0"/>
            </a:rPr>
            <a:t>Se le emplea en la búsqueda de hematozoarios como </a:t>
          </a:r>
          <a:r>
            <a:rPr lang="es-EC" sz="2000" dirty="0" err="1" smtClean="0">
              <a:latin typeface="Times New Roman" pitchFamily="18" charset="0"/>
              <a:cs typeface="Times New Roman" pitchFamily="18" charset="0"/>
            </a:rPr>
            <a:t>Plasmodium</a:t>
          </a:r>
          <a:r>
            <a:rPr lang="es-EC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C" sz="2000" dirty="0" err="1" smtClean="0">
              <a:latin typeface="Times New Roman" pitchFamily="18" charset="0"/>
              <a:cs typeface="Times New Roman" pitchFamily="18" charset="0"/>
            </a:rPr>
            <a:t>spp</a:t>
          </a:r>
          <a:r>
            <a:rPr lang="es-EC" sz="2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21980053-9ABF-4401-BC10-99774FAE84EF}" type="parTrans" cxnId="{01487BD2-6889-4AAB-8D5B-CCD7450B45B3}">
      <dgm:prSet/>
      <dgm:spPr/>
      <dgm:t>
        <a:bodyPr/>
        <a:lstStyle/>
        <a:p>
          <a:endParaRPr lang="es-ES" sz="1400">
            <a:latin typeface="Times New Roman" pitchFamily="18" charset="0"/>
            <a:cs typeface="Times New Roman" pitchFamily="18" charset="0"/>
          </a:endParaRPr>
        </a:p>
      </dgm:t>
    </dgm:pt>
    <dgm:pt modelId="{B287C27B-27FA-4FEC-B398-95B61FE377C5}" type="sibTrans" cxnId="{01487BD2-6889-4AAB-8D5B-CCD7450B45B3}">
      <dgm:prSet/>
      <dgm:spPr/>
      <dgm:t>
        <a:bodyPr/>
        <a:lstStyle/>
        <a:p>
          <a:endParaRPr lang="es-ES" sz="1400">
            <a:latin typeface="Times New Roman" pitchFamily="18" charset="0"/>
            <a:cs typeface="Times New Roman" pitchFamily="18" charset="0"/>
          </a:endParaRPr>
        </a:p>
      </dgm:t>
    </dgm:pt>
    <dgm:pt modelId="{5ECFB851-12F9-48AF-942D-FF1783516F11}">
      <dgm:prSet phldrT="[Texto]" custT="1"/>
      <dgm:spPr/>
      <dgm:t>
        <a:bodyPr/>
        <a:lstStyle/>
        <a:p>
          <a:r>
            <a:rPr lang="es-EC" sz="2800" dirty="0" smtClean="0">
              <a:latin typeface="Times New Roman" pitchFamily="18" charset="0"/>
              <a:cs typeface="Times New Roman" pitchFamily="18" charset="0"/>
            </a:rPr>
            <a:t>En </a:t>
          </a:r>
          <a:r>
            <a:rPr lang="es-EC" sz="2800" dirty="0" err="1" smtClean="0">
              <a:latin typeface="Times New Roman" pitchFamily="18" charset="0"/>
              <a:cs typeface="Times New Roman" pitchFamily="18" charset="0"/>
            </a:rPr>
            <a:t>hematologia</a:t>
          </a:r>
          <a:endParaRPr lang="es-ES" sz="2800" dirty="0">
            <a:latin typeface="Times New Roman" pitchFamily="18" charset="0"/>
            <a:cs typeface="Times New Roman" pitchFamily="18" charset="0"/>
          </a:endParaRPr>
        </a:p>
      </dgm:t>
    </dgm:pt>
    <dgm:pt modelId="{AF6986C8-E802-4DCC-809E-28CD9E2B0E16}" type="parTrans" cxnId="{F97EC9EE-9B45-46D1-ABCF-8E9FB9895629}">
      <dgm:prSet/>
      <dgm:spPr/>
      <dgm:t>
        <a:bodyPr/>
        <a:lstStyle/>
        <a:p>
          <a:endParaRPr lang="es-ES" sz="1400">
            <a:latin typeface="Times New Roman" pitchFamily="18" charset="0"/>
            <a:cs typeface="Times New Roman" pitchFamily="18" charset="0"/>
          </a:endParaRPr>
        </a:p>
      </dgm:t>
    </dgm:pt>
    <dgm:pt modelId="{3C942175-FA16-48D9-B2F8-DA80F57356F6}" type="sibTrans" cxnId="{F97EC9EE-9B45-46D1-ABCF-8E9FB9895629}">
      <dgm:prSet/>
      <dgm:spPr/>
      <dgm:t>
        <a:bodyPr/>
        <a:lstStyle/>
        <a:p>
          <a:endParaRPr lang="es-ES" sz="1400">
            <a:latin typeface="Times New Roman" pitchFamily="18" charset="0"/>
            <a:cs typeface="Times New Roman" pitchFamily="18" charset="0"/>
          </a:endParaRPr>
        </a:p>
      </dgm:t>
    </dgm:pt>
    <dgm:pt modelId="{196E37F9-8E12-4809-8221-F800890819DE}">
      <dgm:prSet phldrT="[Texto]" custT="1"/>
      <dgm:spPr/>
      <dgm:t>
        <a:bodyPr/>
        <a:lstStyle/>
        <a:p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ABF951D0-BC0D-4A77-9948-D296125AD20E}" type="parTrans" cxnId="{094B3F32-873E-4CF8-B0A2-CDFF620140B6}">
      <dgm:prSet/>
      <dgm:spPr/>
      <dgm:t>
        <a:bodyPr/>
        <a:lstStyle/>
        <a:p>
          <a:endParaRPr lang="es-ES"/>
        </a:p>
      </dgm:t>
    </dgm:pt>
    <dgm:pt modelId="{A83E1545-D707-452C-B470-C4590DD58570}" type="sibTrans" cxnId="{094B3F32-873E-4CF8-B0A2-CDFF620140B6}">
      <dgm:prSet/>
      <dgm:spPr/>
      <dgm:t>
        <a:bodyPr/>
        <a:lstStyle/>
        <a:p>
          <a:endParaRPr lang="es-ES"/>
        </a:p>
      </dgm:t>
    </dgm:pt>
    <dgm:pt modelId="{1DB4E05B-B5C1-4549-861C-5DF0E097AB9D}">
      <dgm:prSet phldrT="[Texto]" custT="1"/>
      <dgm:spPr/>
      <dgm:t>
        <a:bodyPr/>
        <a:lstStyle/>
        <a:p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50D72AE1-362E-459F-B131-1DB8895BDAAF}" type="parTrans" cxnId="{8E9FE3DA-0C59-4B86-BFF5-832857347ECE}">
      <dgm:prSet/>
      <dgm:spPr/>
      <dgm:t>
        <a:bodyPr/>
        <a:lstStyle/>
        <a:p>
          <a:endParaRPr lang="es-ES"/>
        </a:p>
      </dgm:t>
    </dgm:pt>
    <dgm:pt modelId="{224413AF-8982-4271-A9F9-3CBBE6DBFFE3}" type="sibTrans" cxnId="{8E9FE3DA-0C59-4B86-BFF5-832857347ECE}">
      <dgm:prSet/>
      <dgm:spPr/>
      <dgm:t>
        <a:bodyPr/>
        <a:lstStyle/>
        <a:p>
          <a:endParaRPr lang="es-ES"/>
        </a:p>
      </dgm:t>
    </dgm:pt>
    <dgm:pt modelId="{A10105AA-BA9D-4D0D-A766-885D5033BC3A}" type="pres">
      <dgm:prSet presAssocID="{A5AA8AFB-4916-46E1-A06F-73CB04A205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36818E-928E-47ED-9E95-C79481BF9D3B}" type="pres">
      <dgm:prSet presAssocID="{D96E8670-2C30-469E-A183-D1453B566D1D}" presName="parentText" presStyleLbl="node1" presStyleIdx="0" presStyleCnt="2" custScaleY="6463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BF0F6A-E111-44CA-987C-7FB06C60F4AC}" type="pres">
      <dgm:prSet presAssocID="{D96E8670-2C30-469E-A183-D1453B566D1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E3B449-5B4B-42F5-A3AE-E3B68DD3C2A2}" type="pres">
      <dgm:prSet presAssocID="{5ECFB851-12F9-48AF-942D-FF1783516F11}" presName="parentText" presStyleLbl="node1" presStyleIdx="1" presStyleCnt="2" custScaleY="64637" custLinFactNeighborX="-530" custLinFactNeighborY="1003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FE0B14-447C-48EC-9D84-43EC0A4F2856}" type="pres">
      <dgm:prSet presAssocID="{5ECFB851-12F9-48AF-942D-FF1783516F1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6CFF6E5-0292-452D-AE5E-713CBC72457B}" type="presOf" srcId="{D96E8670-2C30-469E-A183-D1453B566D1D}" destId="{0136818E-928E-47ED-9E95-C79481BF9D3B}" srcOrd="0" destOrd="0" presId="urn:microsoft.com/office/officeart/2005/8/layout/vList2"/>
    <dgm:cxn modelId="{EE38C87D-5A55-49F7-B3B7-F40FDFA66A5C}" srcId="{A5AA8AFB-4916-46E1-A06F-73CB04A2050D}" destId="{D96E8670-2C30-469E-A183-D1453B566D1D}" srcOrd="0" destOrd="0" parTransId="{B1DBC2EE-31FA-45C4-9C20-1441A1BD818E}" sibTransId="{72CC16B4-BFB1-4567-B69F-32E9ECDF2019}"/>
    <dgm:cxn modelId="{518BFBE5-DC2F-4F91-B689-7FBBE8F16D9B}" type="presOf" srcId="{A6CF8E5E-F433-4B42-BC87-B887F39DF599}" destId="{53BF0F6A-E111-44CA-987C-7FB06C60F4AC}" srcOrd="0" destOrd="1" presId="urn:microsoft.com/office/officeart/2005/8/layout/vList2"/>
    <dgm:cxn modelId="{8E9FE3DA-0C59-4B86-BFF5-832857347ECE}" srcId="{5ECFB851-12F9-48AF-942D-FF1783516F11}" destId="{1DB4E05B-B5C1-4549-861C-5DF0E097AB9D}" srcOrd="0" destOrd="0" parTransId="{50D72AE1-362E-459F-B131-1DB8895BDAAF}" sibTransId="{224413AF-8982-4271-A9F9-3CBBE6DBFFE3}"/>
    <dgm:cxn modelId="{19FD0BC9-4288-4EAA-86F8-E419A7EE99A6}" type="presOf" srcId="{A5AA8AFB-4916-46E1-A06F-73CB04A2050D}" destId="{A10105AA-BA9D-4D0D-A766-885D5033BC3A}" srcOrd="0" destOrd="0" presId="urn:microsoft.com/office/officeart/2005/8/layout/vList2"/>
    <dgm:cxn modelId="{CD93E056-1612-472D-803A-57808169A531}" type="presOf" srcId="{5ECFB851-12F9-48AF-942D-FF1783516F11}" destId="{1CE3B449-5B4B-42F5-A3AE-E3B68DD3C2A2}" srcOrd="0" destOrd="0" presId="urn:microsoft.com/office/officeart/2005/8/layout/vList2"/>
    <dgm:cxn modelId="{867DF926-C07D-4B27-B303-FAA57FD1B3F4}" type="presOf" srcId="{196E37F9-8E12-4809-8221-F800890819DE}" destId="{53BF0F6A-E111-44CA-987C-7FB06C60F4AC}" srcOrd="0" destOrd="0" presId="urn:microsoft.com/office/officeart/2005/8/layout/vList2"/>
    <dgm:cxn modelId="{FB5BFF3A-B256-4CE3-94C3-F7BC86206811}" type="presOf" srcId="{1DB4E05B-B5C1-4549-861C-5DF0E097AB9D}" destId="{5DFE0B14-447C-48EC-9D84-43EC0A4F2856}" srcOrd="0" destOrd="0" presId="urn:microsoft.com/office/officeart/2005/8/layout/vList2"/>
    <dgm:cxn modelId="{094B3F32-873E-4CF8-B0A2-CDFF620140B6}" srcId="{D96E8670-2C30-469E-A183-D1453B566D1D}" destId="{196E37F9-8E12-4809-8221-F800890819DE}" srcOrd="0" destOrd="0" parTransId="{ABF951D0-BC0D-4A77-9948-D296125AD20E}" sibTransId="{A83E1545-D707-452C-B470-C4590DD58570}"/>
    <dgm:cxn modelId="{01487BD2-6889-4AAB-8D5B-CCD7450B45B3}" srcId="{D96E8670-2C30-469E-A183-D1453B566D1D}" destId="{A6CF8E5E-F433-4B42-BC87-B887F39DF599}" srcOrd="1" destOrd="0" parTransId="{21980053-9ABF-4401-BC10-99774FAE84EF}" sibTransId="{B287C27B-27FA-4FEC-B398-95B61FE377C5}"/>
    <dgm:cxn modelId="{F97EC9EE-9B45-46D1-ABCF-8E9FB9895629}" srcId="{A5AA8AFB-4916-46E1-A06F-73CB04A2050D}" destId="{5ECFB851-12F9-48AF-942D-FF1783516F11}" srcOrd="1" destOrd="0" parTransId="{AF6986C8-E802-4DCC-809E-28CD9E2B0E16}" sibTransId="{3C942175-FA16-48D9-B2F8-DA80F57356F6}"/>
    <dgm:cxn modelId="{67DCEA41-40FE-44E7-A093-9CA49756B5B4}" type="presParOf" srcId="{A10105AA-BA9D-4D0D-A766-885D5033BC3A}" destId="{0136818E-928E-47ED-9E95-C79481BF9D3B}" srcOrd="0" destOrd="0" presId="urn:microsoft.com/office/officeart/2005/8/layout/vList2"/>
    <dgm:cxn modelId="{D3FC7861-6496-462B-95B4-8E336CDF2C6D}" type="presParOf" srcId="{A10105AA-BA9D-4D0D-A766-885D5033BC3A}" destId="{53BF0F6A-E111-44CA-987C-7FB06C60F4AC}" srcOrd="1" destOrd="0" presId="urn:microsoft.com/office/officeart/2005/8/layout/vList2"/>
    <dgm:cxn modelId="{B55D49F9-38D3-4878-B3E7-FADA95240EDB}" type="presParOf" srcId="{A10105AA-BA9D-4D0D-A766-885D5033BC3A}" destId="{1CE3B449-5B4B-42F5-A3AE-E3B68DD3C2A2}" srcOrd="2" destOrd="0" presId="urn:microsoft.com/office/officeart/2005/8/layout/vList2"/>
    <dgm:cxn modelId="{CF6F448F-FD15-4E9B-8D93-10FA18BA78B4}" type="presParOf" srcId="{A10105AA-BA9D-4D0D-A766-885D5033BC3A}" destId="{5DFE0B14-447C-48EC-9D84-43EC0A4F285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3A2681-C5D9-448A-A16D-D49379463F49}" type="doc">
      <dgm:prSet loTypeId="urn:microsoft.com/office/officeart/2008/layout/PictureAccentLis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C52374D7-C1E0-4327-8CE3-CB4F9307F559}">
      <dgm:prSet phldrT="[Texto]" custT="1"/>
      <dgm:spPr/>
      <dgm:t>
        <a:bodyPr/>
        <a:lstStyle/>
        <a:p>
          <a:r>
            <a:rPr lang="es-ES" sz="2800" b="1" smtClean="0"/>
            <a:t>TINCIONES HEMATOLÓGICAS</a:t>
          </a:r>
          <a:endParaRPr lang="es-MX" sz="2800"/>
        </a:p>
      </dgm:t>
    </dgm:pt>
    <dgm:pt modelId="{3E60DB88-963F-4539-92B3-AC441822D4E2}" type="parTrans" cxnId="{2EA244E1-3FBD-49F1-AE3E-7400148C1B4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936E4FA-7A27-4B1F-8C09-58E399D17B1C}" type="sibTrans" cxnId="{2EA244E1-3FBD-49F1-AE3E-7400148C1B4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297CB4C-FE5A-4970-AF5D-BB6C2BF4F42C}">
      <dgm:prSet phldrT="[Texto]" custT="1"/>
      <dgm:spPr/>
      <dgm:t>
        <a:bodyPr/>
        <a:lstStyle/>
        <a:p>
          <a:pPr algn="just"/>
          <a:r>
            <a:rPr lang="es-ES" sz="2000" smtClean="0"/>
            <a:t>Las tinciones hematológicas son un conjunto de procesos que conducen a la coloración de las estructuras que componen las células sanguíneas. </a:t>
          </a:r>
          <a:endParaRPr lang="es-MX" sz="2000" dirty="0"/>
        </a:p>
      </dgm:t>
    </dgm:pt>
    <dgm:pt modelId="{12BA52C1-67EC-405B-A58A-3BDBAB5FE6BC}" type="parTrans" cxnId="{3698155C-DBEC-4AD3-A7F8-2600E03B27E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A9B7DD5-D1FE-49F5-BDE3-5C7709A5F140}" type="sibTrans" cxnId="{3698155C-DBEC-4AD3-A7F8-2600E03B27E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503E1E5-674A-4F0C-AEFE-1AC37A3CD088}">
      <dgm:prSet phldrT="[Texto]" custT="1"/>
      <dgm:spPr/>
      <dgm:t>
        <a:bodyPr/>
        <a:lstStyle/>
        <a:p>
          <a:pPr algn="just"/>
          <a:r>
            <a:rPr lang="es-ES" sz="2000" dirty="0" smtClean="0"/>
            <a:t>Esto tiene por objeto el aumentar el contraste entre esas estructuras y el medio que las rodea, y permite por tanto que las células sean visualizadas microscópicamente con mayor facilidad.</a:t>
          </a:r>
          <a:endParaRPr lang="es-MX" sz="2000" dirty="0"/>
        </a:p>
      </dgm:t>
    </dgm:pt>
    <dgm:pt modelId="{E18C44A3-87FF-4C24-979C-8233C608E179}" type="parTrans" cxnId="{41E14CC1-1E80-49BD-9BF0-F512CAC7F49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52A1852-C331-4309-9675-B02A1A844753}" type="sibTrans" cxnId="{41E14CC1-1E80-49BD-9BF0-F512CAC7F49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2F98019-F6DC-4A38-9CD2-A29836D40B5B}" type="pres">
      <dgm:prSet presAssocID="{963A2681-C5D9-448A-A16D-D49379463F4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251B28-1D2B-46EB-8292-52E6AB8D8DCB}" type="pres">
      <dgm:prSet presAssocID="{C52374D7-C1E0-4327-8CE3-CB4F9307F559}" presName="root" presStyleCnt="0">
        <dgm:presLayoutVars>
          <dgm:chMax/>
          <dgm:chPref val="4"/>
        </dgm:presLayoutVars>
      </dgm:prSet>
      <dgm:spPr/>
    </dgm:pt>
    <dgm:pt modelId="{9DA4926C-15E9-49AB-A3FE-CDC636213D11}" type="pres">
      <dgm:prSet presAssocID="{C52374D7-C1E0-4327-8CE3-CB4F9307F559}" presName="rootComposite" presStyleCnt="0">
        <dgm:presLayoutVars/>
      </dgm:prSet>
      <dgm:spPr/>
    </dgm:pt>
    <dgm:pt modelId="{B007B474-C2D8-46CF-8C76-5B00D728D364}" type="pres">
      <dgm:prSet presAssocID="{C52374D7-C1E0-4327-8CE3-CB4F9307F559}" presName="rootText" presStyleLbl="node0" presStyleIdx="0" presStyleCnt="1" custScaleX="75472" custScaleY="85294">
        <dgm:presLayoutVars>
          <dgm:chMax/>
          <dgm:chPref val="4"/>
        </dgm:presLayoutVars>
      </dgm:prSet>
      <dgm:spPr/>
      <dgm:t>
        <a:bodyPr/>
        <a:lstStyle/>
        <a:p>
          <a:endParaRPr lang="es-MX"/>
        </a:p>
      </dgm:t>
    </dgm:pt>
    <dgm:pt modelId="{F359DC61-4792-4C7B-A909-4C65BB256080}" type="pres">
      <dgm:prSet presAssocID="{C52374D7-C1E0-4327-8CE3-CB4F9307F559}" presName="childShape" presStyleCnt="0">
        <dgm:presLayoutVars>
          <dgm:chMax val="0"/>
          <dgm:chPref val="0"/>
        </dgm:presLayoutVars>
      </dgm:prSet>
      <dgm:spPr/>
    </dgm:pt>
    <dgm:pt modelId="{79A02421-9DB5-44DB-B816-C52A1647CA9E}" type="pres">
      <dgm:prSet presAssocID="{3297CB4C-FE5A-4970-AF5D-BB6C2BF4F42C}" presName="childComposite" presStyleCnt="0">
        <dgm:presLayoutVars>
          <dgm:chMax val="0"/>
          <dgm:chPref val="0"/>
        </dgm:presLayoutVars>
      </dgm:prSet>
      <dgm:spPr/>
    </dgm:pt>
    <dgm:pt modelId="{14B92C1C-0DB2-424C-A64E-D416A305C67E}" type="pres">
      <dgm:prSet presAssocID="{3297CB4C-FE5A-4970-AF5D-BB6C2BF4F42C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062EBB4-49D9-45EF-A368-9EF501DD946B}" type="pres">
      <dgm:prSet presAssocID="{3297CB4C-FE5A-4970-AF5D-BB6C2BF4F42C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DDAEE5-DACB-4882-87E7-AC7A977BD88B}" type="pres">
      <dgm:prSet presAssocID="{9503E1E5-674A-4F0C-AEFE-1AC37A3CD088}" presName="childComposite" presStyleCnt="0">
        <dgm:presLayoutVars>
          <dgm:chMax val="0"/>
          <dgm:chPref val="0"/>
        </dgm:presLayoutVars>
      </dgm:prSet>
      <dgm:spPr/>
    </dgm:pt>
    <dgm:pt modelId="{4F012B69-1CD9-438B-B10C-893641CE6208}" type="pres">
      <dgm:prSet presAssocID="{9503E1E5-674A-4F0C-AEFE-1AC37A3CD088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FFEE57F-EC0E-46DB-9662-7DD04E5568B7}" type="pres">
      <dgm:prSet presAssocID="{9503E1E5-674A-4F0C-AEFE-1AC37A3CD088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49735D8-0D69-4E8E-A97F-D1B7ADA2A3F8}" type="presOf" srcId="{C52374D7-C1E0-4327-8CE3-CB4F9307F559}" destId="{B007B474-C2D8-46CF-8C76-5B00D728D364}" srcOrd="0" destOrd="0" presId="urn:microsoft.com/office/officeart/2008/layout/PictureAccentList"/>
    <dgm:cxn modelId="{EA6C7021-1D1A-4C6D-AC0B-98CA5ECE6E18}" type="presOf" srcId="{9503E1E5-674A-4F0C-AEFE-1AC37A3CD088}" destId="{2FFEE57F-EC0E-46DB-9662-7DD04E5568B7}" srcOrd="0" destOrd="0" presId="urn:microsoft.com/office/officeart/2008/layout/PictureAccentList"/>
    <dgm:cxn modelId="{7FD0FFB6-EE92-4641-8801-F28936804BEE}" type="presOf" srcId="{963A2681-C5D9-448A-A16D-D49379463F49}" destId="{22F98019-F6DC-4A38-9CD2-A29836D40B5B}" srcOrd="0" destOrd="0" presId="urn:microsoft.com/office/officeart/2008/layout/PictureAccentList"/>
    <dgm:cxn modelId="{3698155C-DBEC-4AD3-A7F8-2600E03B27EF}" srcId="{C52374D7-C1E0-4327-8CE3-CB4F9307F559}" destId="{3297CB4C-FE5A-4970-AF5D-BB6C2BF4F42C}" srcOrd="0" destOrd="0" parTransId="{12BA52C1-67EC-405B-A58A-3BDBAB5FE6BC}" sibTransId="{CA9B7DD5-D1FE-49F5-BDE3-5C7709A5F140}"/>
    <dgm:cxn modelId="{93E7D793-D14C-45F2-84C1-DF4D73C9817A}" type="presOf" srcId="{3297CB4C-FE5A-4970-AF5D-BB6C2BF4F42C}" destId="{B062EBB4-49D9-45EF-A368-9EF501DD946B}" srcOrd="0" destOrd="0" presId="urn:microsoft.com/office/officeart/2008/layout/PictureAccentList"/>
    <dgm:cxn modelId="{2EA244E1-3FBD-49F1-AE3E-7400148C1B4B}" srcId="{963A2681-C5D9-448A-A16D-D49379463F49}" destId="{C52374D7-C1E0-4327-8CE3-CB4F9307F559}" srcOrd="0" destOrd="0" parTransId="{3E60DB88-963F-4539-92B3-AC441822D4E2}" sibTransId="{C936E4FA-7A27-4B1F-8C09-58E399D17B1C}"/>
    <dgm:cxn modelId="{41E14CC1-1E80-49BD-9BF0-F512CAC7F499}" srcId="{C52374D7-C1E0-4327-8CE3-CB4F9307F559}" destId="{9503E1E5-674A-4F0C-AEFE-1AC37A3CD088}" srcOrd="1" destOrd="0" parTransId="{E18C44A3-87FF-4C24-979C-8233C608E179}" sibTransId="{052A1852-C331-4309-9675-B02A1A844753}"/>
    <dgm:cxn modelId="{37BC95D3-CED7-4FD2-86AD-93A68E87D0C4}" type="presParOf" srcId="{22F98019-F6DC-4A38-9CD2-A29836D40B5B}" destId="{FB251B28-1D2B-46EB-8292-52E6AB8D8DCB}" srcOrd="0" destOrd="0" presId="urn:microsoft.com/office/officeart/2008/layout/PictureAccentList"/>
    <dgm:cxn modelId="{DFECC23E-75C9-4B3C-8A03-CB7A67623F1E}" type="presParOf" srcId="{FB251B28-1D2B-46EB-8292-52E6AB8D8DCB}" destId="{9DA4926C-15E9-49AB-A3FE-CDC636213D11}" srcOrd="0" destOrd="0" presId="urn:microsoft.com/office/officeart/2008/layout/PictureAccentList"/>
    <dgm:cxn modelId="{C1933178-6A3E-40F8-9076-DB1F1CABC7AB}" type="presParOf" srcId="{9DA4926C-15E9-49AB-A3FE-CDC636213D11}" destId="{B007B474-C2D8-46CF-8C76-5B00D728D364}" srcOrd="0" destOrd="0" presId="urn:microsoft.com/office/officeart/2008/layout/PictureAccentList"/>
    <dgm:cxn modelId="{8A42FA54-BB55-4030-839D-32585F8A660F}" type="presParOf" srcId="{FB251B28-1D2B-46EB-8292-52E6AB8D8DCB}" destId="{F359DC61-4792-4C7B-A909-4C65BB256080}" srcOrd="1" destOrd="0" presId="urn:microsoft.com/office/officeart/2008/layout/PictureAccentList"/>
    <dgm:cxn modelId="{FE9DEEC0-67FB-447C-A113-9A8F5CF0B393}" type="presParOf" srcId="{F359DC61-4792-4C7B-A909-4C65BB256080}" destId="{79A02421-9DB5-44DB-B816-C52A1647CA9E}" srcOrd="0" destOrd="0" presId="urn:microsoft.com/office/officeart/2008/layout/PictureAccentList"/>
    <dgm:cxn modelId="{8AABC1A3-75FA-4816-8D85-3877D6B8F315}" type="presParOf" srcId="{79A02421-9DB5-44DB-B816-C52A1647CA9E}" destId="{14B92C1C-0DB2-424C-A64E-D416A305C67E}" srcOrd="0" destOrd="0" presId="urn:microsoft.com/office/officeart/2008/layout/PictureAccentList"/>
    <dgm:cxn modelId="{C78D5378-F51E-4A0D-8D8C-90C3C6EB83F0}" type="presParOf" srcId="{79A02421-9DB5-44DB-B816-C52A1647CA9E}" destId="{B062EBB4-49D9-45EF-A368-9EF501DD946B}" srcOrd="1" destOrd="0" presId="urn:microsoft.com/office/officeart/2008/layout/PictureAccentList"/>
    <dgm:cxn modelId="{08B952D7-F499-4301-B05A-966C486819B7}" type="presParOf" srcId="{F359DC61-4792-4C7B-A909-4C65BB256080}" destId="{B1DDAEE5-DACB-4882-87E7-AC7A977BD88B}" srcOrd="1" destOrd="0" presId="urn:microsoft.com/office/officeart/2008/layout/PictureAccentList"/>
    <dgm:cxn modelId="{261BA522-DC0F-41A8-A3CA-1B4F5C310F21}" type="presParOf" srcId="{B1DDAEE5-DACB-4882-87E7-AC7A977BD88B}" destId="{4F012B69-1CD9-438B-B10C-893641CE6208}" srcOrd="0" destOrd="0" presId="urn:microsoft.com/office/officeart/2008/layout/PictureAccentList"/>
    <dgm:cxn modelId="{E97A970D-3F35-4C1A-B689-5ADA42DE35B8}" type="presParOf" srcId="{B1DDAEE5-DACB-4882-87E7-AC7A977BD88B}" destId="{2FFEE57F-EC0E-46DB-9662-7DD04E5568B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99A975-7D36-411B-8275-0DFED9C4B15C}" type="doc">
      <dgm:prSet loTypeId="urn:microsoft.com/office/officeart/2009/3/layout/FramedTextPicture" loCatId="picture" qsTypeId="urn:microsoft.com/office/officeart/2005/8/quickstyle/simple2" qsCatId="simple" csTypeId="urn:microsoft.com/office/officeart/2005/8/colors/accent2_1" csCatId="accent2" phldr="1"/>
      <dgm:spPr/>
    </dgm:pt>
    <dgm:pt modelId="{C158DB4A-37FE-4EC7-9682-2B9614B8980A}">
      <dgm:prSet phldrT="[Texto]"/>
      <dgm:spPr/>
      <dgm:t>
        <a:bodyPr/>
        <a:lstStyle/>
        <a:p>
          <a:pPr algn="just"/>
          <a:r>
            <a:rPr lang="es-EC" dirty="0" smtClean="0">
              <a:latin typeface="Times New Roman" pitchFamily="18" charset="0"/>
              <a:cs typeface="Times New Roman" pitchFamily="18" charset="0"/>
            </a:rPr>
            <a:t>La Tinción de Wright fue diseñada al principio de la década de los noventas por James </a:t>
          </a:r>
          <a:r>
            <a:rPr lang="es-EC" dirty="0" err="1" smtClean="0">
              <a:latin typeface="Times New Roman" pitchFamily="18" charset="0"/>
              <a:cs typeface="Times New Roman" pitchFamily="18" charset="0"/>
            </a:rPr>
            <a:t>Homer</a:t>
          </a:r>
          <a:r>
            <a:rPr lang="es-EC" dirty="0" smtClean="0">
              <a:latin typeface="Times New Roman" pitchFamily="18" charset="0"/>
              <a:cs typeface="Times New Roman" pitchFamily="18" charset="0"/>
            </a:rPr>
            <a:t> Wright. 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AD04594C-5E1D-4A47-AC4E-4247249589A9}" type="parTrans" cxnId="{FB3E56B6-2C5A-464B-8838-DCAD5AC774B4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196134-754D-4BEC-ADC2-28105ABF662F}" type="sibTrans" cxnId="{FB3E56B6-2C5A-464B-8838-DCAD5AC774B4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8D7CDB-C2FC-4465-87D2-049B1528F52C}" type="pres">
      <dgm:prSet presAssocID="{7B99A975-7D36-411B-8275-0DFED9C4B15C}" presName="Name0" presStyleCnt="0">
        <dgm:presLayoutVars>
          <dgm:chMax/>
          <dgm:chPref/>
          <dgm:dir/>
        </dgm:presLayoutVars>
      </dgm:prSet>
      <dgm:spPr/>
    </dgm:pt>
    <dgm:pt modelId="{B7CFE356-E8FC-4796-BF7D-3C188AA839FA}" type="pres">
      <dgm:prSet presAssocID="{C158DB4A-37FE-4EC7-9682-2B9614B8980A}" presName="composite" presStyleCnt="0">
        <dgm:presLayoutVars>
          <dgm:chMax/>
          <dgm:chPref/>
        </dgm:presLayoutVars>
      </dgm:prSet>
      <dgm:spPr/>
    </dgm:pt>
    <dgm:pt modelId="{39B8E4C8-A7A8-411F-AD45-4B5FB8A1D5ED}" type="pres">
      <dgm:prSet presAssocID="{C158DB4A-37FE-4EC7-9682-2B9614B8980A}" presName="Image" presStyleLbl="bgImgPlace1" presStyleIdx="0" presStyleCnt="1" custScaleX="107469" custScaleY="1393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DDED79C-70F7-4264-BC41-23D16FE90452}" type="pres">
      <dgm:prSet presAssocID="{C158DB4A-37FE-4EC7-9682-2B9614B8980A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737789-710E-4FD9-883C-5EBCBB8B9720}" type="pres">
      <dgm:prSet presAssocID="{C158DB4A-37FE-4EC7-9682-2B9614B8980A}" presName="tlFrame" presStyleLbl="node1" presStyleIdx="0" presStyleCnt="4"/>
      <dgm:spPr/>
    </dgm:pt>
    <dgm:pt modelId="{8349501D-D019-4D46-84E0-31A37DD0F64B}" type="pres">
      <dgm:prSet presAssocID="{C158DB4A-37FE-4EC7-9682-2B9614B8980A}" presName="trFrame" presStyleLbl="node1" presStyleIdx="1" presStyleCnt="4"/>
      <dgm:spPr/>
    </dgm:pt>
    <dgm:pt modelId="{7FE22112-2F36-4B7C-BB3C-0DC594367F1E}" type="pres">
      <dgm:prSet presAssocID="{C158DB4A-37FE-4EC7-9682-2B9614B8980A}" presName="blFrame" presStyleLbl="node1" presStyleIdx="2" presStyleCnt="4"/>
      <dgm:spPr/>
    </dgm:pt>
    <dgm:pt modelId="{9C791048-DB0F-40CC-8C85-3ED45B27B1E0}" type="pres">
      <dgm:prSet presAssocID="{C158DB4A-37FE-4EC7-9682-2B9614B8980A}" presName="brFrame" presStyleLbl="node1" presStyleIdx="3" presStyleCnt="4"/>
      <dgm:spPr/>
    </dgm:pt>
  </dgm:ptLst>
  <dgm:cxnLst>
    <dgm:cxn modelId="{FA2F5131-B2A3-4239-A2C9-594D1429EBFD}" type="presOf" srcId="{7B99A975-7D36-411B-8275-0DFED9C4B15C}" destId="{6A8D7CDB-C2FC-4465-87D2-049B1528F52C}" srcOrd="0" destOrd="0" presId="urn:microsoft.com/office/officeart/2009/3/layout/FramedTextPicture"/>
    <dgm:cxn modelId="{39916E55-D046-47CE-97DB-55C5C56BBEF8}" type="presOf" srcId="{C158DB4A-37FE-4EC7-9682-2B9614B8980A}" destId="{EDDED79C-70F7-4264-BC41-23D16FE90452}" srcOrd="0" destOrd="0" presId="urn:microsoft.com/office/officeart/2009/3/layout/FramedTextPicture"/>
    <dgm:cxn modelId="{FB3E56B6-2C5A-464B-8838-DCAD5AC774B4}" srcId="{7B99A975-7D36-411B-8275-0DFED9C4B15C}" destId="{C158DB4A-37FE-4EC7-9682-2B9614B8980A}" srcOrd="0" destOrd="0" parTransId="{AD04594C-5E1D-4A47-AC4E-4247249589A9}" sibTransId="{85196134-754D-4BEC-ADC2-28105ABF662F}"/>
    <dgm:cxn modelId="{45F8B5B0-84C0-48B1-AB83-14C50A0586A1}" type="presParOf" srcId="{6A8D7CDB-C2FC-4465-87D2-049B1528F52C}" destId="{B7CFE356-E8FC-4796-BF7D-3C188AA839FA}" srcOrd="0" destOrd="0" presId="urn:microsoft.com/office/officeart/2009/3/layout/FramedTextPicture"/>
    <dgm:cxn modelId="{1608D8C4-AEB8-410F-A90E-542376A79B5C}" type="presParOf" srcId="{B7CFE356-E8FC-4796-BF7D-3C188AA839FA}" destId="{39B8E4C8-A7A8-411F-AD45-4B5FB8A1D5ED}" srcOrd="0" destOrd="0" presId="urn:microsoft.com/office/officeart/2009/3/layout/FramedTextPicture"/>
    <dgm:cxn modelId="{18F9709E-6FCD-4D2C-8539-EEED492C1805}" type="presParOf" srcId="{B7CFE356-E8FC-4796-BF7D-3C188AA839FA}" destId="{EDDED79C-70F7-4264-BC41-23D16FE90452}" srcOrd="1" destOrd="0" presId="urn:microsoft.com/office/officeart/2009/3/layout/FramedTextPicture"/>
    <dgm:cxn modelId="{2C2D4305-01A4-42ED-86C0-B0BAF049B2A4}" type="presParOf" srcId="{B7CFE356-E8FC-4796-BF7D-3C188AA839FA}" destId="{D7737789-710E-4FD9-883C-5EBCBB8B9720}" srcOrd="2" destOrd="0" presId="urn:microsoft.com/office/officeart/2009/3/layout/FramedTextPicture"/>
    <dgm:cxn modelId="{0E93E390-04D0-4C1C-8D73-7CEF94C249BC}" type="presParOf" srcId="{B7CFE356-E8FC-4796-BF7D-3C188AA839FA}" destId="{8349501D-D019-4D46-84E0-31A37DD0F64B}" srcOrd="3" destOrd="0" presId="urn:microsoft.com/office/officeart/2009/3/layout/FramedTextPicture"/>
    <dgm:cxn modelId="{37BEFCF3-8EF8-4D61-92C9-6F69BB7ACBEF}" type="presParOf" srcId="{B7CFE356-E8FC-4796-BF7D-3C188AA839FA}" destId="{7FE22112-2F36-4B7C-BB3C-0DC594367F1E}" srcOrd="4" destOrd="0" presId="urn:microsoft.com/office/officeart/2009/3/layout/FramedTextPicture"/>
    <dgm:cxn modelId="{6B010A88-0EF7-474F-BD76-E49BC36ABC94}" type="presParOf" srcId="{B7CFE356-E8FC-4796-BF7D-3C188AA839FA}" destId="{9C791048-DB0F-40CC-8C85-3ED45B27B1E0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9A1369-B7E2-4C7E-AC63-75337597D1C0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2081A80-7A88-4F58-A9FA-9D8E9B48EEE5}">
      <dgm:prSet phldrT="[Texto]" custT="1"/>
      <dgm:spPr/>
      <dgm:t>
        <a:bodyPr/>
        <a:lstStyle/>
        <a:p>
          <a:pPr algn="just"/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Es de gran trascendencia clínica</a:t>
          </a:r>
          <a:endParaRPr lang="es-ES" sz="2400" dirty="0"/>
        </a:p>
      </dgm:t>
    </dgm:pt>
    <dgm:pt modelId="{40C8B235-5566-45FE-B77E-583FBA76122A}" type="parTrans" cxnId="{BB0FE890-1690-4105-85B2-BEEB8AF34D6C}">
      <dgm:prSet/>
      <dgm:spPr/>
      <dgm:t>
        <a:bodyPr/>
        <a:lstStyle/>
        <a:p>
          <a:pPr algn="just"/>
          <a:endParaRPr lang="es-ES" sz="1600"/>
        </a:p>
      </dgm:t>
    </dgm:pt>
    <dgm:pt modelId="{38831E7F-F5C1-429E-9C5F-331D6AD52EB8}" type="sibTrans" cxnId="{BB0FE890-1690-4105-85B2-BEEB8AF34D6C}">
      <dgm:prSet/>
      <dgm:spPr/>
      <dgm:t>
        <a:bodyPr/>
        <a:lstStyle/>
        <a:p>
          <a:pPr algn="just"/>
          <a:endParaRPr lang="es-ES" sz="1600"/>
        </a:p>
      </dgm:t>
    </dgm:pt>
    <dgm:pt modelId="{BA4689AA-06B4-4194-9647-25B0D82CC4A3}">
      <dgm:prSet phldrT="[Texto]" custT="1"/>
      <dgm:spPr/>
      <dgm:t>
        <a:bodyPr/>
        <a:lstStyle/>
        <a:p>
          <a:pPr algn="just"/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Gracias a ella es capaz de identificar diversas estructuras en una célula así como la morfología. </a:t>
          </a:r>
          <a:endParaRPr lang="es-ES" sz="2400" dirty="0"/>
        </a:p>
      </dgm:t>
    </dgm:pt>
    <dgm:pt modelId="{8DE3EC52-7B71-4A4C-9100-477D89741126}" type="parTrans" cxnId="{F1B9708E-2874-4E8A-AF15-9D5DE66DA07D}">
      <dgm:prSet/>
      <dgm:spPr/>
      <dgm:t>
        <a:bodyPr/>
        <a:lstStyle/>
        <a:p>
          <a:pPr algn="just"/>
          <a:endParaRPr lang="es-ES" sz="1600"/>
        </a:p>
      </dgm:t>
    </dgm:pt>
    <dgm:pt modelId="{75A2F0D0-D78B-4390-96E9-B62D5F3205AA}" type="sibTrans" cxnId="{F1B9708E-2874-4E8A-AF15-9D5DE66DA07D}">
      <dgm:prSet/>
      <dgm:spPr/>
      <dgm:t>
        <a:bodyPr/>
        <a:lstStyle/>
        <a:p>
          <a:pPr algn="just"/>
          <a:endParaRPr lang="es-ES" sz="1600"/>
        </a:p>
      </dgm:t>
    </dgm:pt>
    <dgm:pt modelId="{7CF9A8DF-200B-4833-923C-E9E81E9AB8E1}" type="pres">
      <dgm:prSet presAssocID="{579A1369-B7E2-4C7E-AC63-75337597D1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D5094A5-D6DE-46DA-ABDC-5DE851BFA563}" type="pres">
      <dgm:prSet presAssocID="{E2081A80-7A88-4F58-A9FA-9D8E9B48EEE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218C12-3004-436E-A52E-036F7A78B80D}" type="pres">
      <dgm:prSet presAssocID="{38831E7F-F5C1-429E-9C5F-331D6AD52EB8}" presName="sibTrans" presStyleCnt="0"/>
      <dgm:spPr/>
    </dgm:pt>
    <dgm:pt modelId="{D6F86A57-60E9-4694-922D-532C8139F0CA}" type="pres">
      <dgm:prSet presAssocID="{BA4689AA-06B4-4194-9647-25B0D82CC4A3}" presName="node" presStyleLbl="node1" presStyleIdx="1" presStyleCnt="2" custLinFactNeighborX="17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0FE890-1690-4105-85B2-BEEB8AF34D6C}" srcId="{579A1369-B7E2-4C7E-AC63-75337597D1C0}" destId="{E2081A80-7A88-4F58-A9FA-9D8E9B48EEE5}" srcOrd="0" destOrd="0" parTransId="{40C8B235-5566-45FE-B77E-583FBA76122A}" sibTransId="{38831E7F-F5C1-429E-9C5F-331D6AD52EB8}"/>
    <dgm:cxn modelId="{FB34E4CD-D33E-46E4-93B2-CEA661FE5453}" type="presOf" srcId="{BA4689AA-06B4-4194-9647-25B0D82CC4A3}" destId="{D6F86A57-60E9-4694-922D-532C8139F0CA}" srcOrd="0" destOrd="0" presId="urn:microsoft.com/office/officeart/2005/8/layout/default"/>
    <dgm:cxn modelId="{AD3CF3F9-9C1E-436E-B065-6244660F6E24}" type="presOf" srcId="{E2081A80-7A88-4F58-A9FA-9D8E9B48EEE5}" destId="{AD5094A5-D6DE-46DA-ABDC-5DE851BFA563}" srcOrd="0" destOrd="0" presId="urn:microsoft.com/office/officeart/2005/8/layout/default"/>
    <dgm:cxn modelId="{A24C6EDE-D05F-4775-811C-57C455A1F1A8}" type="presOf" srcId="{579A1369-B7E2-4C7E-AC63-75337597D1C0}" destId="{7CF9A8DF-200B-4833-923C-E9E81E9AB8E1}" srcOrd="0" destOrd="0" presId="urn:microsoft.com/office/officeart/2005/8/layout/default"/>
    <dgm:cxn modelId="{F1B9708E-2874-4E8A-AF15-9D5DE66DA07D}" srcId="{579A1369-B7E2-4C7E-AC63-75337597D1C0}" destId="{BA4689AA-06B4-4194-9647-25B0D82CC4A3}" srcOrd="1" destOrd="0" parTransId="{8DE3EC52-7B71-4A4C-9100-477D89741126}" sibTransId="{75A2F0D0-D78B-4390-96E9-B62D5F3205AA}"/>
    <dgm:cxn modelId="{D32EB481-CD0D-498A-A0D6-462A1FC0D0BE}" type="presParOf" srcId="{7CF9A8DF-200B-4833-923C-E9E81E9AB8E1}" destId="{AD5094A5-D6DE-46DA-ABDC-5DE851BFA563}" srcOrd="0" destOrd="0" presId="urn:microsoft.com/office/officeart/2005/8/layout/default"/>
    <dgm:cxn modelId="{AE58458F-519F-43EC-AD2E-E2CEF0883FC9}" type="presParOf" srcId="{7CF9A8DF-200B-4833-923C-E9E81E9AB8E1}" destId="{E9218C12-3004-436E-A52E-036F7A78B80D}" srcOrd="1" destOrd="0" presId="urn:microsoft.com/office/officeart/2005/8/layout/default"/>
    <dgm:cxn modelId="{7F6C3759-73C2-44BF-B8D6-796262BE3E26}" type="presParOf" srcId="{7CF9A8DF-200B-4833-923C-E9E81E9AB8E1}" destId="{D6F86A57-60E9-4694-922D-532C8139F0C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B3F5C2-80B9-4BE4-8D94-BB2A35EB6B2E}" type="doc">
      <dgm:prSet loTypeId="urn:microsoft.com/office/officeart/2005/8/layout/vList3" loCatId="picture" qsTypeId="urn:microsoft.com/office/officeart/2005/8/quickstyle/simple1" qsCatId="simple" csTypeId="urn:microsoft.com/office/officeart/2005/8/colors/accent2_5" csCatId="accent2" phldr="1"/>
      <dgm:spPr/>
    </dgm:pt>
    <dgm:pt modelId="{27FF2365-50A5-487F-9F59-463863EFCE55}">
      <dgm:prSet phldrT="[Texto]" custT="1"/>
      <dgm:spPr/>
      <dgm:t>
        <a:bodyPr/>
        <a:lstStyle/>
        <a:p>
          <a:pPr algn="ctr"/>
          <a:r>
            <a:rPr lang="es-EC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Azul De Metileno</a:t>
          </a:r>
        </a:p>
      </dgm:t>
    </dgm:pt>
    <dgm:pt modelId="{D3C74AFE-A8B8-47F5-8FA5-309AA59E3F54}" type="parTrans" cxnId="{FBBE0A76-F6A0-4B7F-9672-9E791EF1E559}">
      <dgm:prSet/>
      <dgm:spPr/>
      <dgm:t>
        <a:bodyPr/>
        <a:lstStyle/>
        <a:p>
          <a:endParaRPr lang="es-ES" sz="900">
            <a:solidFill>
              <a:schemeClr val="tx1"/>
            </a:solidFill>
          </a:endParaRPr>
        </a:p>
      </dgm:t>
    </dgm:pt>
    <dgm:pt modelId="{1B61798F-1655-45BC-B156-566D3C49909C}" type="sibTrans" cxnId="{FBBE0A76-F6A0-4B7F-9672-9E791EF1E559}">
      <dgm:prSet/>
      <dgm:spPr/>
      <dgm:t>
        <a:bodyPr/>
        <a:lstStyle/>
        <a:p>
          <a:endParaRPr lang="es-ES" sz="900">
            <a:solidFill>
              <a:schemeClr val="tx1"/>
            </a:solidFill>
          </a:endParaRPr>
        </a:p>
      </dgm:t>
    </dgm:pt>
    <dgm:pt modelId="{55C2C4CD-ABC5-4314-ACB7-45F2E89EE3B8}">
      <dgm:prSet phldrT="[Texto]" custT="1"/>
      <dgm:spPr/>
      <dgm:t>
        <a:bodyPr/>
        <a:lstStyle/>
        <a:p>
          <a:pPr algn="just"/>
          <a:r>
            <a:rPr lang="es-EC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Compuesto Básico </a:t>
          </a:r>
        </a:p>
      </dgm:t>
    </dgm:pt>
    <dgm:pt modelId="{8B7BD0AA-4F81-47E6-BB44-364E88C4F2BD}" type="parTrans" cxnId="{1263DE65-FDFB-4F79-85DD-3B40B4801B72}">
      <dgm:prSet/>
      <dgm:spPr/>
      <dgm:t>
        <a:bodyPr/>
        <a:lstStyle/>
        <a:p>
          <a:endParaRPr lang="es-ES" sz="1100">
            <a:solidFill>
              <a:schemeClr val="tx1"/>
            </a:solidFill>
          </a:endParaRPr>
        </a:p>
      </dgm:t>
    </dgm:pt>
    <dgm:pt modelId="{BFE20B69-51F5-496B-8D6D-AA19213C3BBA}" type="sibTrans" cxnId="{1263DE65-FDFB-4F79-85DD-3B40B4801B72}">
      <dgm:prSet/>
      <dgm:spPr/>
      <dgm:t>
        <a:bodyPr/>
        <a:lstStyle/>
        <a:p>
          <a:endParaRPr lang="es-ES" sz="1100">
            <a:solidFill>
              <a:schemeClr val="tx1"/>
            </a:solidFill>
          </a:endParaRPr>
        </a:p>
      </dgm:t>
    </dgm:pt>
    <dgm:pt modelId="{BE620DBA-FD04-4409-AB04-871DCDE9CE1F}">
      <dgm:prSet phldrT="[Texto]" custT="1"/>
      <dgm:spPr/>
      <dgm:t>
        <a:bodyPr/>
        <a:lstStyle/>
        <a:p>
          <a:pPr algn="just"/>
          <a:r>
            <a:rPr lang="es-EC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Los ácidos nucleicos o las proteínas ácidas son afines a este compuesto.</a:t>
          </a:r>
        </a:p>
      </dgm:t>
    </dgm:pt>
    <dgm:pt modelId="{79ED3A15-45C2-4531-B888-728EDD8C37BF}" type="parTrans" cxnId="{0F4CCB80-3A6D-45AC-9CB7-A26CC76A1974}">
      <dgm:prSet/>
      <dgm:spPr/>
      <dgm:t>
        <a:bodyPr/>
        <a:lstStyle/>
        <a:p>
          <a:endParaRPr lang="es-ES" sz="1100">
            <a:solidFill>
              <a:schemeClr val="tx1"/>
            </a:solidFill>
          </a:endParaRPr>
        </a:p>
      </dgm:t>
    </dgm:pt>
    <dgm:pt modelId="{9BBAD299-2404-4AF8-8B82-D8E89C471A4C}" type="sibTrans" cxnId="{0F4CCB80-3A6D-45AC-9CB7-A26CC76A1974}">
      <dgm:prSet/>
      <dgm:spPr/>
      <dgm:t>
        <a:bodyPr/>
        <a:lstStyle/>
        <a:p>
          <a:endParaRPr lang="es-ES" sz="1100">
            <a:solidFill>
              <a:schemeClr val="tx1"/>
            </a:solidFill>
          </a:endParaRPr>
        </a:p>
      </dgm:t>
    </dgm:pt>
    <dgm:pt modelId="{7A1E20C3-95E3-49A6-A752-AEE2F56B1D72}" type="pres">
      <dgm:prSet presAssocID="{9FB3F5C2-80B9-4BE4-8D94-BB2A35EB6B2E}" presName="linearFlow" presStyleCnt="0">
        <dgm:presLayoutVars>
          <dgm:dir/>
          <dgm:resizeHandles val="exact"/>
        </dgm:presLayoutVars>
      </dgm:prSet>
      <dgm:spPr/>
    </dgm:pt>
    <dgm:pt modelId="{06C734EB-CFB4-423F-BF9F-BA5B8A8F68CB}" type="pres">
      <dgm:prSet presAssocID="{27FF2365-50A5-487F-9F59-463863EFCE55}" presName="composite" presStyleCnt="0"/>
      <dgm:spPr/>
    </dgm:pt>
    <dgm:pt modelId="{A7BA9AE9-BA43-4DFE-B374-A1BD52DA95C5}" type="pres">
      <dgm:prSet presAssocID="{27FF2365-50A5-487F-9F59-463863EFCE55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FA00A82-2877-4A44-9433-6722EB90665B}" type="pres">
      <dgm:prSet presAssocID="{27FF2365-50A5-487F-9F59-463863EFCE55}" presName="txShp" presStyleLbl="node1" presStyleIdx="0" presStyleCnt="1" custLinFactNeighborX="972" custLinFactNeighborY="-7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F1B5F31-06BB-4781-9CB3-069456A5B49B}" type="presOf" srcId="{9FB3F5C2-80B9-4BE4-8D94-BB2A35EB6B2E}" destId="{7A1E20C3-95E3-49A6-A752-AEE2F56B1D72}" srcOrd="0" destOrd="0" presId="urn:microsoft.com/office/officeart/2005/8/layout/vList3"/>
    <dgm:cxn modelId="{7EFE8A7B-9893-4CD5-ACD6-28C708657FA1}" type="presOf" srcId="{55C2C4CD-ABC5-4314-ACB7-45F2E89EE3B8}" destId="{BFA00A82-2877-4A44-9433-6722EB90665B}" srcOrd="0" destOrd="1" presId="urn:microsoft.com/office/officeart/2005/8/layout/vList3"/>
    <dgm:cxn modelId="{0F4CCB80-3A6D-45AC-9CB7-A26CC76A1974}" srcId="{27FF2365-50A5-487F-9F59-463863EFCE55}" destId="{BE620DBA-FD04-4409-AB04-871DCDE9CE1F}" srcOrd="1" destOrd="0" parTransId="{79ED3A15-45C2-4531-B888-728EDD8C37BF}" sibTransId="{9BBAD299-2404-4AF8-8B82-D8E89C471A4C}"/>
    <dgm:cxn modelId="{1263DE65-FDFB-4F79-85DD-3B40B4801B72}" srcId="{27FF2365-50A5-487F-9F59-463863EFCE55}" destId="{55C2C4CD-ABC5-4314-ACB7-45F2E89EE3B8}" srcOrd="0" destOrd="0" parTransId="{8B7BD0AA-4F81-47E6-BB44-364E88C4F2BD}" sibTransId="{BFE20B69-51F5-496B-8D6D-AA19213C3BBA}"/>
    <dgm:cxn modelId="{74B8AA4D-7476-4503-B6B1-D9B6AD21871E}" type="presOf" srcId="{BE620DBA-FD04-4409-AB04-871DCDE9CE1F}" destId="{BFA00A82-2877-4A44-9433-6722EB90665B}" srcOrd="0" destOrd="2" presId="urn:microsoft.com/office/officeart/2005/8/layout/vList3"/>
    <dgm:cxn modelId="{A1191429-5D25-4162-B257-4FAE0B067924}" type="presOf" srcId="{27FF2365-50A5-487F-9F59-463863EFCE55}" destId="{BFA00A82-2877-4A44-9433-6722EB90665B}" srcOrd="0" destOrd="0" presId="urn:microsoft.com/office/officeart/2005/8/layout/vList3"/>
    <dgm:cxn modelId="{FBBE0A76-F6A0-4B7F-9672-9E791EF1E559}" srcId="{9FB3F5C2-80B9-4BE4-8D94-BB2A35EB6B2E}" destId="{27FF2365-50A5-487F-9F59-463863EFCE55}" srcOrd="0" destOrd="0" parTransId="{D3C74AFE-A8B8-47F5-8FA5-309AA59E3F54}" sibTransId="{1B61798F-1655-45BC-B156-566D3C49909C}"/>
    <dgm:cxn modelId="{EC715F74-7B75-4FA7-8086-334D07149540}" type="presParOf" srcId="{7A1E20C3-95E3-49A6-A752-AEE2F56B1D72}" destId="{06C734EB-CFB4-423F-BF9F-BA5B8A8F68CB}" srcOrd="0" destOrd="0" presId="urn:microsoft.com/office/officeart/2005/8/layout/vList3"/>
    <dgm:cxn modelId="{5E4405CE-850F-4D10-8A85-44E7EE352D76}" type="presParOf" srcId="{06C734EB-CFB4-423F-BF9F-BA5B8A8F68CB}" destId="{A7BA9AE9-BA43-4DFE-B374-A1BD52DA95C5}" srcOrd="0" destOrd="0" presId="urn:microsoft.com/office/officeart/2005/8/layout/vList3"/>
    <dgm:cxn modelId="{0A82860E-23E1-4FD7-A867-34F4EEEEB01F}" type="presParOf" srcId="{06C734EB-CFB4-423F-BF9F-BA5B8A8F68CB}" destId="{BFA00A82-2877-4A44-9433-6722EB9066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ABA756-B5BB-4484-8294-5F41B415DA3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F65029B9-9F85-4235-9FB1-20D4136648DD}">
      <dgm:prSet phldrT="[Texto]"/>
      <dgm:spPr/>
      <dgm:t>
        <a:bodyPr/>
        <a:lstStyle/>
        <a:p>
          <a:pPr algn="just"/>
          <a:r>
            <a:rPr lang="es-EC" dirty="0" smtClean="0">
              <a:latin typeface="Times New Roman" pitchFamily="18" charset="0"/>
              <a:cs typeface="Times New Roman" pitchFamily="18" charset="0"/>
            </a:rPr>
            <a:t>Es una técnica que se emplea generalmente para la diferenciación de elementos celulares de la sangre y es clasificada como una tinción </a:t>
          </a:r>
          <a:r>
            <a:rPr lang="es-EC" dirty="0" err="1" smtClean="0">
              <a:latin typeface="Times New Roman" pitchFamily="18" charset="0"/>
              <a:cs typeface="Times New Roman" pitchFamily="18" charset="0"/>
            </a:rPr>
            <a:t>policromática</a:t>
          </a:r>
          <a:r>
            <a:rPr lang="es-EC" dirty="0" smtClean="0">
              <a:latin typeface="Times New Roman" pitchFamily="18" charset="0"/>
              <a:cs typeface="Times New Roman" pitchFamily="18" charset="0"/>
            </a:rPr>
            <a:t>, dado que puede teñir compuestos ácidos o básicos presentes en una célula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2C946D2A-EF3F-4EA5-AE77-94F3D7028BA0}" type="parTrans" cxnId="{0022F4E3-3FCF-4488-8080-AF16C35438A1}">
      <dgm:prSet/>
      <dgm:spPr/>
      <dgm:t>
        <a:bodyPr/>
        <a:lstStyle/>
        <a:p>
          <a:endParaRPr lang="es-ES">
            <a:latin typeface="Times New Roman" pitchFamily="18" charset="0"/>
            <a:cs typeface="Times New Roman" pitchFamily="18" charset="0"/>
          </a:endParaRPr>
        </a:p>
      </dgm:t>
    </dgm:pt>
    <dgm:pt modelId="{6B804D61-B67A-4B20-8261-CC03EA4AE9CC}" type="sibTrans" cxnId="{0022F4E3-3FCF-4488-8080-AF16C35438A1}">
      <dgm:prSet/>
      <dgm:spPr/>
      <dgm:t>
        <a:bodyPr/>
        <a:lstStyle/>
        <a:p>
          <a:endParaRPr lang="es-ES">
            <a:latin typeface="Times New Roman" pitchFamily="18" charset="0"/>
            <a:cs typeface="Times New Roman" pitchFamily="18" charset="0"/>
          </a:endParaRPr>
        </a:p>
      </dgm:t>
    </dgm:pt>
    <dgm:pt modelId="{7F727FD8-C551-4D6C-9688-A180D3F1BC25}" type="pres">
      <dgm:prSet presAssocID="{7CABA756-B5BB-4484-8294-5F41B415DA3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E829948-A4B5-49EC-9062-C735546A8764}" type="pres">
      <dgm:prSet presAssocID="{7CABA756-B5BB-4484-8294-5F41B415DA3A}" presName="Name1" presStyleCnt="0"/>
      <dgm:spPr/>
    </dgm:pt>
    <dgm:pt modelId="{15E6CDAF-9AA7-45EE-8541-AE82CA394835}" type="pres">
      <dgm:prSet presAssocID="{7CABA756-B5BB-4484-8294-5F41B415DA3A}" presName="cycle" presStyleCnt="0"/>
      <dgm:spPr/>
    </dgm:pt>
    <dgm:pt modelId="{CCA43582-2EB2-4E20-9159-AC9740B828B2}" type="pres">
      <dgm:prSet presAssocID="{7CABA756-B5BB-4484-8294-5F41B415DA3A}" presName="srcNode" presStyleLbl="node1" presStyleIdx="0" presStyleCnt="1"/>
      <dgm:spPr/>
    </dgm:pt>
    <dgm:pt modelId="{A7B19488-F00E-40CA-B6A4-DFB9525ED40A}" type="pres">
      <dgm:prSet presAssocID="{7CABA756-B5BB-4484-8294-5F41B415DA3A}" presName="conn" presStyleLbl="parChTrans1D2" presStyleIdx="0" presStyleCnt="1"/>
      <dgm:spPr/>
      <dgm:t>
        <a:bodyPr/>
        <a:lstStyle/>
        <a:p>
          <a:endParaRPr lang="es-ES"/>
        </a:p>
      </dgm:t>
    </dgm:pt>
    <dgm:pt modelId="{06044C6B-1A0B-4B6D-B270-14632CCBA89A}" type="pres">
      <dgm:prSet presAssocID="{7CABA756-B5BB-4484-8294-5F41B415DA3A}" presName="extraNode" presStyleLbl="node1" presStyleIdx="0" presStyleCnt="1"/>
      <dgm:spPr/>
    </dgm:pt>
    <dgm:pt modelId="{19F19A10-9D13-4D5D-B5EB-19E1A56E97AB}" type="pres">
      <dgm:prSet presAssocID="{7CABA756-B5BB-4484-8294-5F41B415DA3A}" presName="dstNode" presStyleLbl="node1" presStyleIdx="0" presStyleCnt="1"/>
      <dgm:spPr/>
    </dgm:pt>
    <dgm:pt modelId="{CD4396DA-8CD1-45E0-95D0-09749BBBDABD}" type="pres">
      <dgm:prSet presAssocID="{F65029B9-9F85-4235-9FB1-20D4136648DD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F0D560-F51B-48B3-BAFC-33293DB40289}" type="pres">
      <dgm:prSet presAssocID="{F65029B9-9F85-4235-9FB1-20D4136648DD}" presName="accent_1" presStyleCnt="0"/>
      <dgm:spPr/>
    </dgm:pt>
    <dgm:pt modelId="{1570E42C-03AB-49DD-B0D0-B72873D71C6E}" type="pres">
      <dgm:prSet presAssocID="{F65029B9-9F85-4235-9FB1-20D4136648DD}" presName="accentRepeatNode" presStyleLbl="solidFgAcc1" presStyleIdx="0" presStyleCnt="1"/>
      <dgm:spPr>
        <a:blipFill dpi="0" rotWithShape="0">
          <a:blip xmlns:r="http://schemas.openxmlformats.org/officeDocument/2006/relationships" r:embed="rId1"/>
          <a:srcRect/>
          <a:stretch>
            <a:fillRect l="3682" t="3274" r="3964" b="-27206"/>
          </a:stretch>
        </a:blipFill>
      </dgm:spPr>
    </dgm:pt>
  </dgm:ptLst>
  <dgm:cxnLst>
    <dgm:cxn modelId="{EF158315-9412-4903-8C26-D7ED17F4B131}" type="presOf" srcId="{F65029B9-9F85-4235-9FB1-20D4136648DD}" destId="{CD4396DA-8CD1-45E0-95D0-09749BBBDABD}" srcOrd="0" destOrd="0" presId="urn:microsoft.com/office/officeart/2008/layout/VerticalCurvedList"/>
    <dgm:cxn modelId="{0022F4E3-3FCF-4488-8080-AF16C35438A1}" srcId="{7CABA756-B5BB-4484-8294-5F41B415DA3A}" destId="{F65029B9-9F85-4235-9FB1-20D4136648DD}" srcOrd="0" destOrd="0" parTransId="{2C946D2A-EF3F-4EA5-AE77-94F3D7028BA0}" sibTransId="{6B804D61-B67A-4B20-8261-CC03EA4AE9CC}"/>
    <dgm:cxn modelId="{8BC283C6-9593-44FF-8BFB-E16C606B9887}" type="presOf" srcId="{6B804D61-B67A-4B20-8261-CC03EA4AE9CC}" destId="{A7B19488-F00E-40CA-B6A4-DFB9525ED40A}" srcOrd="0" destOrd="0" presId="urn:microsoft.com/office/officeart/2008/layout/VerticalCurvedList"/>
    <dgm:cxn modelId="{ADACBCFC-3FDD-4C9F-B9F5-9557BC7445E0}" type="presOf" srcId="{7CABA756-B5BB-4484-8294-5F41B415DA3A}" destId="{7F727FD8-C551-4D6C-9688-A180D3F1BC25}" srcOrd="0" destOrd="0" presId="urn:microsoft.com/office/officeart/2008/layout/VerticalCurvedList"/>
    <dgm:cxn modelId="{6FD24886-2E13-45EC-856E-C3B735BE918D}" type="presParOf" srcId="{7F727FD8-C551-4D6C-9688-A180D3F1BC25}" destId="{5E829948-A4B5-49EC-9062-C735546A8764}" srcOrd="0" destOrd="0" presId="urn:microsoft.com/office/officeart/2008/layout/VerticalCurvedList"/>
    <dgm:cxn modelId="{4C4C0ABC-87C9-4C01-BD49-18A3E574856A}" type="presParOf" srcId="{5E829948-A4B5-49EC-9062-C735546A8764}" destId="{15E6CDAF-9AA7-45EE-8541-AE82CA394835}" srcOrd="0" destOrd="0" presId="urn:microsoft.com/office/officeart/2008/layout/VerticalCurvedList"/>
    <dgm:cxn modelId="{23FC5445-E463-4C8E-9316-E68958C15649}" type="presParOf" srcId="{15E6CDAF-9AA7-45EE-8541-AE82CA394835}" destId="{CCA43582-2EB2-4E20-9159-AC9740B828B2}" srcOrd="0" destOrd="0" presId="urn:microsoft.com/office/officeart/2008/layout/VerticalCurvedList"/>
    <dgm:cxn modelId="{035FB7B9-298A-4AC1-8D45-AD28ACAFC933}" type="presParOf" srcId="{15E6CDAF-9AA7-45EE-8541-AE82CA394835}" destId="{A7B19488-F00E-40CA-B6A4-DFB9525ED40A}" srcOrd="1" destOrd="0" presId="urn:microsoft.com/office/officeart/2008/layout/VerticalCurvedList"/>
    <dgm:cxn modelId="{97D63642-634D-4EE1-80BC-506B5D614AA3}" type="presParOf" srcId="{15E6CDAF-9AA7-45EE-8541-AE82CA394835}" destId="{06044C6B-1A0B-4B6D-B270-14632CCBA89A}" srcOrd="2" destOrd="0" presId="urn:microsoft.com/office/officeart/2008/layout/VerticalCurvedList"/>
    <dgm:cxn modelId="{B632BD22-968A-4FC0-B4A7-CB69B067E792}" type="presParOf" srcId="{15E6CDAF-9AA7-45EE-8541-AE82CA394835}" destId="{19F19A10-9D13-4D5D-B5EB-19E1A56E97AB}" srcOrd="3" destOrd="0" presId="urn:microsoft.com/office/officeart/2008/layout/VerticalCurvedList"/>
    <dgm:cxn modelId="{608EFE3C-D42B-441C-9BD0-F5F0484D9ADD}" type="presParOf" srcId="{5E829948-A4B5-49EC-9062-C735546A8764}" destId="{CD4396DA-8CD1-45E0-95D0-09749BBBDABD}" srcOrd="1" destOrd="0" presId="urn:microsoft.com/office/officeart/2008/layout/VerticalCurvedList"/>
    <dgm:cxn modelId="{71FEC129-5FC6-40A2-A65D-175EF6CD1729}" type="presParOf" srcId="{5E829948-A4B5-49EC-9062-C735546A8764}" destId="{61F0D560-F51B-48B3-BAFC-33293DB40289}" srcOrd="2" destOrd="0" presId="urn:microsoft.com/office/officeart/2008/layout/VerticalCurvedList"/>
    <dgm:cxn modelId="{1A6C7D7C-1559-4FB6-A915-2D3E2E42B51B}" type="presParOf" srcId="{61F0D560-F51B-48B3-BAFC-33293DB40289}" destId="{1570E42C-03AB-49DD-B0D0-B72873D71C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B53B2F-2FE7-4AAD-A691-154BCAE6136B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2F2A103-30E1-4E86-8360-2A7D4FED4D95}">
      <dgm:prSet phldrT="[Texto]"/>
      <dgm:spPr/>
      <dgm:t>
        <a:bodyPr/>
        <a:lstStyle/>
        <a:p>
          <a:r>
            <a:rPr lang="es-ES" b="1" dirty="0" smtClean="0"/>
            <a:t>FROTIS SANGUÍNEO</a:t>
          </a:r>
          <a:endParaRPr lang="es-MX" dirty="0"/>
        </a:p>
      </dgm:t>
    </dgm:pt>
    <dgm:pt modelId="{EFDDEA36-2030-4CE5-A18C-263D10B6561B}" type="parTrans" cxnId="{5F0D22C0-9804-47C3-BC8C-0B02A1A2BA5E}">
      <dgm:prSet/>
      <dgm:spPr/>
      <dgm:t>
        <a:bodyPr/>
        <a:lstStyle/>
        <a:p>
          <a:endParaRPr lang="es-MX"/>
        </a:p>
      </dgm:t>
    </dgm:pt>
    <dgm:pt modelId="{FFE544B2-DCE1-4D3D-AAFE-9A285BE8CB11}" type="sibTrans" cxnId="{5F0D22C0-9804-47C3-BC8C-0B02A1A2BA5E}">
      <dgm:prSet/>
      <dgm:spPr/>
      <dgm:t>
        <a:bodyPr/>
        <a:lstStyle/>
        <a:p>
          <a:endParaRPr lang="es-MX"/>
        </a:p>
      </dgm:t>
    </dgm:pt>
    <dgm:pt modelId="{FB3BCC58-26AB-4783-9220-E356B884EC75}">
      <dgm:prSet/>
      <dgm:spPr/>
      <dgm:t>
        <a:bodyPr/>
        <a:lstStyle/>
        <a:p>
          <a:pPr algn="just"/>
          <a:r>
            <a:rPr lang="es-ES" dirty="0" smtClean="0"/>
            <a:t>Se define como frote, frotis o extendido, a la preparación microscópica delgada y transparente, extendida entre dos cristales (porta o cubreobjetos), obtenida de un líquido orgánico espeso o tejido semilíquido o pastoso.</a:t>
          </a:r>
          <a:endParaRPr lang="es-MX" dirty="0"/>
        </a:p>
      </dgm:t>
    </dgm:pt>
    <dgm:pt modelId="{FF4C8563-9B47-4846-887F-8F363861EBD6}" type="parTrans" cxnId="{4F8FE866-26FB-4678-A71C-9D7505D37BCB}">
      <dgm:prSet/>
      <dgm:spPr/>
      <dgm:t>
        <a:bodyPr/>
        <a:lstStyle/>
        <a:p>
          <a:endParaRPr lang="es-MX"/>
        </a:p>
      </dgm:t>
    </dgm:pt>
    <dgm:pt modelId="{05FB78AE-AC1C-4CB3-B86D-C52606367603}" type="sibTrans" cxnId="{4F8FE866-26FB-4678-A71C-9D7505D37BCB}">
      <dgm:prSet/>
      <dgm:spPr/>
      <dgm:t>
        <a:bodyPr/>
        <a:lstStyle/>
        <a:p>
          <a:endParaRPr lang="es-MX"/>
        </a:p>
      </dgm:t>
    </dgm:pt>
    <dgm:pt modelId="{6F82F04A-D41C-4F05-8A97-F0F258FFF1E3}" type="pres">
      <dgm:prSet presAssocID="{ECB53B2F-2FE7-4AAD-A691-154BCAE613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26FF108-1AE2-4B73-A6D1-2C8E4B13B435}" type="pres">
      <dgm:prSet presAssocID="{92F2A103-30E1-4E86-8360-2A7D4FED4D95}" presName="composite" presStyleCnt="0"/>
      <dgm:spPr/>
    </dgm:pt>
    <dgm:pt modelId="{CFE6FDCD-6C72-48C2-BAD4-7625F4BA462D}" type="pres">
      <dgm:prSet presAssocID="{92F2A103-30E1-4E86-8360-2A7D4FED4D9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FC0743-F8FD-4DEA-9FF2-CCAF7178E9F6}" type="pres">
      <dgm:prSet presAssocID="{92F2A103-30E1-4E86-8360-2A7D4FED4D95}" presName="desTx" presStyleLbl="alignAccFollowNode1" presStyleIdx="0" presStyleCnt="1" custLinFactNeighborX="11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E71E1A7-6CC6-4C8E-BD4F-7A42B1FA5F69}" type="presOf" srcId="{ECB53B2F-2FE7-4AAD-A691-154BCAE6136B}" destId="{6F82F04A-D41C-4F05-8A97-F0F258FFF1E3}" srcOrd="0" destOrd="0" presId="urn:microsoft.com/office/officeart/2005/8/layout/hList1"/>
    <dgm:cxn modelId="{5F0D22C0-9804-47C3-BC8C-0B02A1A2BA5E}" srcId="{ECB53B2F-2FE7-4AAD-A691-154BCAE6136B}" destId="{92F2A103-30E1-4E86-8360-2A7D4FED4D95}" srcOrd="0" destOrd="0" parTransId="{EFDDEA36-2030-4CE5-A18C-263D10B6561B}" sibTransId="{FFE544B2-DCE1-4D3D-AAFE-9A285BE8CB11}"/>
    <dgm:cxn modelId="{4F8FE866-26FB-4678-A71C-9D7505D37BCB}" srcId="{92F2A103-30E1-4E86-8360-2A7D4FED4D95}" destId="{FB3BCC58-26AB-4783-9220-E356B884EC75}" srcOrd="0" destOrd="0" parTransId="{FF4C8563-9B47-4846-887F-8F363861EBD6}" sibTransId="{05FB78AE-AC1C-4CB3-B86D-C52606367603}"/>
    <dgm:cxn modelId="{C4489DE2-8286-418A-ADC5-8E054755C991}" type="presOf" srcId="{92F2A103-30E1-4E86-8360-2A7D4FED4D95}" destId="{CFE6FDCD-6C72-48C2-BAD4-7625F4BA462D}" srcOrd="0" destOrd="0" presId="urn:microsoft.com/office/officeart/2005/8/layout/hList1"/>
    <dgm:cxn modelId="{175EC0C4-0755-414F-81D9-FBB8907E630E}" type="presOf" srcId="{FB3BCC58-26AB-4783-9220-E356B884EC75}" destId="{09FC0743-F8FD-4DEA-9FF2-CCAF7178E9F6}" srcOrd="0" destOrd="0" presId="urn:microsoft.com/office/officeart/2005/8/layout/hList1"/>
    <dgm:cxn modelId="{DC8178D2-3366-4884-9B3B-3E94C49C366F}" type="presParOf" srcId="{6F82F04A-D41C-4F05-8A97-F0F258FFF1E3}" destId="{C26FF108-1AE2-4B73-A6D1-2C8E4B13B435}" srcOrd="0" destOrd="0" presId="urn:microsoft.com/office/officeart/2005/8/layout/hList1"/>
    <dgm:cxn modelId="{70263CA1-6CC5-41B4-990C-13A52F49F1E9}" type="presParOf" srcId="{C26FF108-1AE2-4B73-A6D1-2C8E4B13B435}" destId="{CFE6FDCD-6C72-48C2-BAD4-7625F4BA462D}" srcOrd="0" destOrd="0" presId="urn:microsoft.com/office/officeart/2005/8/layout/hList1"/>
    <dgm:cxn modelId="{F933C811-34ED-4AD9-8F2D-9FF87BDCC937}" type="presParOf" srcId="{C26FF108-1AE2-4B73-A6D1-2C8E4B13B435}" destId="{09FC0743-F8FD-4DEA-9FF2-CCAF7178E9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3D71A7-A6B9-4A98-B65B-C34EA44DC141}" type="doc">
      <dgm:prSet loTypeId="urn:microsoft.com/office/officeart/2008/layout/PictureAccentList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3C7B7EED-4B87-44FB-AB04-1D8BCC2B2F97}">
      <dgm:prSet phldrT="[Texto]" custT="1"/>
      <dgm:spPr>
        <a:ln w="19050"/>
      </dgm:spPr>
      <dgm:t>
        <a:bodyPr/>
        <a:lstStyle/>
        <a:p>
          <a:r>
            <a:rPr lang="es-E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Frotis Periférico</a:t>
          </a:r>
          <a:endParaRPr lang="es-MX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AA508B-DEBE-4A41-B5F6-A2DFCBA4124B}" type="parTrans" cxnId="{E14409A5-D41A-4A03-BB5A-143B4E7B4EBB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675C8-4F36-4959-B2E6-8F473F713880}" type="sibTrans" cxnId="{E14409A5-D41A-4A03-BB5A-143B4E7B4EBB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E31CA-B1D1-440C-9386-3FCC426BDE00}">
      <dgm:prSet phldrT="[Texto]"/>
      <dgm:spPr/>
      <dgm:t>
        <a:bodyPr/>
        <a:lstStyle/>
        <a:p>
          <a:pPr algn="just"/>
          <a:r>
            <a:rPr lang="es-ES" smtClean="0">
              <a:latin typeface="Times New Roman" panose="02020603050405020304" pitchFamily="18" charset="0"/>
              <a:cs typeface="Times New Roman" panose="02020603050405020304" pitchFamily="18" charset="0"/>
            </a:rPr>
            <a:t>se utiliza para el estudio de las características citológicas de las células de la sangre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B14BC-DF31-48BC-9A88-AF1268CCF91B}" type="parTrans" cxnId="{C4D61198-AAF8-4461-A9A1-2D112BF5C152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828777-EE79-4F26-9715-705D82ED72BA}" type="sibTrans" cxnId="{C4D61198-AAF8-4461-A9A1-2D112BF5C152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D7F2D-0EC7-4761-9758-0D64C38E230A}">
      <dgm:prSet phldrT="[Texto]"/>
      <dgm:spPr/>
      <dgm:t>
        <a:bodyPr/>
        <a:lstStyle/>
        <a:p>
          <a:pPr algn="just"/>
          <a:r>
            <a:rPr lang="es-ES" smtClean="0">
              <a:latin typeface="Times New Roman" panose="02020603050405020304" pitchFamily="18" charset="0"/>
              <a:cs typeface="Times New Roman" panose="02020603050405020304" pitchFamily="18" charset="0"/>
            </a:rPr>
            <a:t>Permite valorar el funcionamiento general de la médula ósea a través de sus componentes celulares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8226C1-9460-4BD3-A5D8-C826857B43BF}" type="parTrans" cxnId="{516B2011-8CD4-43AD-A5F8-DB3D75BF8A25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85A8C-00AE-4883-9AF6-AB94FC418EDF}" type="sibTrans" cxnId="{516B2011-8CD4-43AD-A5F8-DB3D75BF8A25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089C1E-834B-45AA-9B98-6245FBAF0D05}">
      <dgm:prSet phldrT="[Texto]"/>
      <dgm:spPr/>
      <dgm:t>
        <a:bodyPr/>
        <a:lstStyle/>
        <a:p>
          <a:pPr algn="just"/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Implica la evaluación de las líneas </a:t>
          </a:r>
          <a:r>
            <a:rPr lang="es-E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eritrocíticas</a:t>
          </a:r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leucocitaria y </a:t>
          </a:r>
          <a:r>
            <a:rPr lang="es-E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megacariocítica</a:t>
          </a:r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determinando anormalidades en forma, tamaño, color e inclusiones citoplasmáticas, dando una medida cuantitativa y cualitativa de los elementos que lo conforman. 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39B04A-9159-4618-AD9B-AD1C89D20CE6}" type="parTrans" cxnId="{8202FF54-3AC9-46E8-BA92-51FD7BB048DF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3430FE-57A1-41DC-8D30-D2A11E8BB11D}" type="sibTrans" cxnId="{8202FF54-3AC9-46E8-BA92-51FD7BB048DF}">
      <dgm:prSet/>
      <dgm:spPr/>
      <dgm:t>
        <a:bodyPr/>
        <a:lstStyle/>
        <a:p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E4B6D-36C2-413E-B31D-7CE0E0DB492C}" type="pres">
      <dgm:prSet presAssocID="{873D71A7-A6B9-4A98-B65B-C34EA44DC14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ABDBC5C-5DDA-4742-90DE-76BAA445DF54}" type="pres">
      <dgm:prSet presAssocID="{3C7B7EED-4B87-44FB-AB04-1D8BCC2B2F97}" presName="root" presStyleCnt="0">
        <dgm:presLayoutVars>
          <dgm:chMax/>
          <dgm:chPref val="4"/>
        </dgm:presLayoutVars>
      </dgm:prSet>
      <dgm:spPr/>
    </dgm:pt>
    <dgm:pt modelId="{51B9BCD2-DB55-46AA-AD05-DCE21A28C5A2}" type="pres">
      <dgm:prSet presAssocID="{3C7B7EED-4B87-44FB-AB04-1D8BCC2B2F97}" presName="rootComposite" presStyleCnt="0">
        <dgm:presLayoutVars/>
      </dgm:prSet>
      <dgm:spPr/>
    </dgm:pt>
    <dgm:pt modelId="{0122E0F3-06AA-40E5-A592-9F5E0165B6D9}" type="pres">
      <dgm:prSet presAssocID="{3C7B7EED-4B87-44FB-AB04-1D8BCC2B2F97}" presName="rootText" presStyleLbl="node0" presStyleIdx="0" presStyleCnt="1" custScaleX="73378" custScaleY="59547">
        <dgm:presLayoutVars>
          <dgm:chMax/>
          <dgm:chPref val="4"/>
        </dgm:presLayoutVars>
      </dgm:prSet>
      <dgm:spPr/>
      <dgm:t>
        <a:bodyPr/>
        <a:lstStyle/>
        <a:p>
          <a:endParaRPr lang="es-MX"/>
        </a:p>
      </dgm:t>
    </dgm:pt>
    <dgm:pt modelId="{5A0911A4-4805-4079-A594-41D4D57B1BF8}" type="pres">
      <dgm:prSet presAssocID="{3C7B7EED-4B87-44FB-AB04-1D8BCC2B2F97}" presName="childShape" presStyleCnt="0">
        <dgm:presLayoutVars>
          <dgm:chMax val="0"/>
          <dgm:chPref val="0"/>
        </dgm:presLayoutVars>
      </dgm:prSet>
      <dgm:spPr/>
    </dgm:pt>
    <dgm:pt modelId="{F5B658F5-DF42-433A-AF5D-B82BD16062FF}" type="pres">
      <dgm:prSet presAssocID="{E93E31CA-B1D1-440C-9386-3FCC426BDE00}" presName="childComposite" presStyleCnt="0">
        <dgm:presLayoutVars>
          <dgm:chMax val="0"/>
          <dgm:chPref val="0"/>
        </dgm:presLayoutVars>
      </dgm:prSet>
      <dgm:spPr/>
    </dgm:pt>
    <dgm:pt modelId="{DB8ADB18-ECAA-47EA-BF2A-306357163C96}" type="pres">
      <dgm:prSet presAssocID="{E93E31CA-B1D1-440C-9386-3FCC426BDE00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A52CA6F-F4C3-4820-8089-EEC90F3241D3}" type="pres">
      <dgm:prSet presAssocID="{E93E31CA-B1D1-440C-9386-3FCC426BDE00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5EAF32-243D-474C-8DC2-58D12B5C03A1}" type="pres">
      <dgm:prSet presAssocID="{21AD7F2D-0EC7-4761-9758-0D64C38E230A}" presName="childComposite" presStyleCnt="0">
        <dgm:presLayoutVars>
          <dgm:chMax val="0"/>
          <dgm:chPref val="0"/>
        </dgm:presLayoutVars>
      </dgm:prSet>
      <dgm:spPr/>
    </dgm:pt>
    <dgm:pt modelId="{929AEBFB-0029-4A67-99D2-FC907E6F13BD}" type="pres">
      <dgm:prSet presAssocID="{21AD7F2D-0EC7-4761-9758-0D64C38E230A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75AD218-F810-41A0-A724-9E705F53648F}" type="pres">
      <dgm:prSet presAssocID="{21AD7F2D-0EC7-4761-9758-0D64C38E230A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FAD7C0-78BC-4003-9F32-1E2CF9752833}" type="pres">
      <dgm:prSet presAssocID="{D1089C1E-834B-45AA-9B98-6245FBAF0D05}" presName="childComposite" presStyleCnt="0">
        <dgm:presLayoutVars>
          <dgm:chMax val="0"/>
          <dgm:chPref val="0"/>
        </dgm:presLayoutVars>
      </dgm:prSet>
      <dgm:spPr/>
    </dgm:pt>
    <dgm:pt modelId="{7DF2277A-C795-4C6F-B831-CC4B956EC470}" type="pres">
      <dgm:prSet presAssocID="{D1089C1E-834B-45AA-9B98-6245FBAF0D05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F7B5599-DADF-4127-BE5E-41D9FA360B6E}" type="pres">
      <dgm:prSet presAssocID="{D1089C1E-834B-45AA-9B98-6245FBAF0D05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8A325D4-9441-4621-9329-6D537A24BF83}" type="presOf" srcId="{21AD7F2D-0EC7-4761-9758-0D64C38E230A}" destId="{075AD218-F810-41A0-A724-9E705F53648F}" srcOrd="0" destOrd="0" presId="urn:microsoft.com/office/officeart/2008/layout/PictureAccentList"/>
    <dgm:cxn modelId="{8202FF54-3AC9-46E8-BA92-51FD7BB048DF}" srcId="{3C7B7EED-4B87-44FB-AB04-1D8BCC2B2F97}" destId="{D1089C1E-834B-45AA-9B98-6245FBAF0D05}" srcOrd="2" destOrd="0" parTransId="{DB39B04A-9159-4618-AD9B-AD1C89D20CE6}" sibTransId="{513430FE-57A1-41DC-8D30-D2A11E8BB11D}"/>
    <dgm:cxn modelId="{C4D61198-AAF8-4461-A9A1-2D112BF5C152}" srcId="{3C7B7EED-4B87-44FB-AB04-1D8BCC2B2F97}" destId="{E93E31CA-B1D1-440C-9386-3FCC426BDE00}" srcOrd="0" destOrd="0" parTransId="{4A6B14BC-DF31-48BC-9A88-AF1268CCF91B}" sibTransId="{14828777-EE79-4F26-9715-705D82ED72BA}"/>
    <dgm:cxn modelId="{3AF93612-500A-4C14-9EB6-03C9D1495D38}" type="presOf" srcId="{873D71A7-A6B9-4A98-B65B-C34EA44DC141}" destId="{0BEE4B6D-36C2-413E-B31D-7CE0E0DB492C}" srcOrd="0" destOrd="0" presId="urn:microsoft.com/office/officeart/2008/layout/PictureAccentList"/>
    <dgm:cxn modelId="{C22ACB5D-AA68-423D-81C2-871BAD435AD0}" type="presOf" srcId="{E93E31CA-B1D1-440C-9386-3FCC426BDE00}" destId="{AA52CA6F-F4C3-4820-8089-EEC90F3241D3}" srcOrd="0" destOrd="0" presId="urn:microsoft.com/office/officeart/2008/layout/PictureAccentList"/>
    <dgm:cxn modelId="{017D7BA5-BEDB-4F3D-B4F3-B06EF84FFA7D}" type="presOf" srcId="{D1089C1E-834B-45AA-9B98-6245FBAF0D05}" destId="{9F7B5599-DADF-4127-BE5E-41D9FA360B6E}" srcOrd="0" destOrd="0" presId="urn:microsoft.com/office/officeart/2008/layout/PictureAccentList"/>
    <dgm:cxn modelId="{516B2011-8CD4-43AD-A5F8-DB3D75BF8A25}" srcId="{3C7B7EED-4B87-44FB-AB04-1D8BCC2B2F97}" destId="{21AD7F2D-0EC7-4761-9758-0D64C38E230A}" srcOrd="1" destOrd="0" parTransId="{B08226C1-9460-4BD3-A5D8-C826857B43BF}" sibTransId="{3D985A8C-00AE-4883-9AF6-AB94FC418EDF}"/>
    <dgm:cxn modelId="{A017CD54-D8F0-41BE-B904-894B0549448D}" type="presOf" srcId="{3C7B7EED-4B87-44FB-AB04-1D8BCC2B2F97}" destId="{0122E0F3-06AA-40E5-A592-9F5E0165B6D9}" srcOrd="0" destOrd="0" presId="urn:microsoft.com/office/officeart/2008/layout/PictureAccentList"/>
    <dgm:cxn modelId="{E14409A5-D41A-4A03-BB5A-143B4E7B4EBB}" srcId="{873D71A7-A6B9-4A98-B65B-C34EA44DC141}" destId="{3C7B7EED-4B87-44FB-AB04-1D8BCC2B2F97}" srcOrd="0" destOrd="0" parTransId="{8DAA508B-DEBE-4A41-B5F6-A2DFCBA4124B}" sibTransId="{E8E675C8-4F36-4959-B2E6-8F473F713880}"/>
    <dgm:cxn modelId="{92A5F80C-4A54-43CC-90D4-E0BBD5875EF4}" type="presParOf" srcId="{0BEE4B6D-36C2-413E-B31D-7CE0E0DB492C}" destId="{1ABDBC5C-5DDA-4742-90DE-76BAA445DF54}" srcOrd="0" destOrd="0" presId="urn:microsoft.com/office/officeart/2008/layout/PictureAccentList"/>
    <dgm:cxn modelId="{A0BE22D3-C53F-4F5A-BCF2-2D95E9C54042}" type="presParOf" srcId="{1ABDBC5C-5DDA-4742-90DE-76BAA445DF54}" destId="{51B9BCD2-DB55-46AA-AD05-DCE21A28C5A2}" srcOrd="0" destOrd="0" presId="urn:microsoft.com/office/officeart/2008/layout/PictureAccentList"/>
    <dgm:cxn modelId="{266C86E0-1500-463B-AB29-143B39EEC195}" type="presParOf" srcId="{51B9BCD2-DB55-46AA-AD05-DCE21A28C5A2}" destId="{0122E0F3-06AA-40E5-A592-9F5E0165B6D9}" srcOrd="0" destOrd="0" presId="urn:microsoft.com/office/officeart/2008/layout/PictureAccentList"/>
    <dgm:cxn modelId="{AFBAABA4-C6D8-4C3E-BA92-3622B0E68FC7}" type="presParOf" srcId="{1ABDBC5C-5DDA-4742-90DE-76BAA445DF54}" destId="{5A0911A4-4805-4079-A594-41D4D57B1BF8}" srcOrd="1" destOrd="0" presId="urn:microsoft.com/office/officeart/2008/layout/PictureAccentList"/>
    <dgm:cxn modelId="{87759B4C-5A3B-4E75-8FC5-ADB0A6D98D26}" type="presParOf" srcId="{5A0911A4-4805-4079-A594-41D4D57B1BF8}" destId="{F5B658F5-DF42-433A-AF5D-B82BD16062FF}" srcOrd="0" destOrd="0" presId="urn:microsoft.com/office/officeart/2008/layout/PictureAccentList"/>
    <dgm:cxn modelId="{5B2B4B7C-BFBB-4FD9-B06B-EAD16A740E54}" type="presParOf" srcId="{F5B658F5-DF42-433A-AF5D-B82BD16062FF}" destId="{DB8ADB18-ECAA-47EA-BF2A-306357163C96}" srcOrd="0" destOrd="0" presId="urn:microsoft.com/office/officeart/2008/layout/PictureAccentList"/>
    <dgm:cxn modelId="{11668DEA-FB4E-4E62-9490-96D9BA4F5086}" type="presParOf" srcId="{F5B658F5-DF42-433A-AF5D-B82BD16062FF}" destId="{AA52CA6F-F4C3-4820-8089-EEC90F3241D3}" srcOrd="1" destOrd="0" presId="urn:microsoft.com/office/officeart/2008/layout/PictureAccentList"/>
    <dgm:cxn modelId="{227F1E39-AAC2-4882-8444-3F3B304147CF}" type="presParOf" srcId="{5A0911A4-4805-4079-A594-41D4D57B1BF8}" destId="{9C5EAF32-243D-474C-8DC2-58D12B5C03A1}" srcOrd="1" destOrd="0" presId="urn:microsoft.com/office/officeart/2008/layout/PictureAccentList"/>
    <dgm:cxn modelId="{1D7A650C-C1C5-43B8-B9E3-406022356920}" type="presParOf" srcId="{9C5EAF32-243D-474C-8DC2-58D12B5C03A1}" destId="{929AEBFB-0029-4A67-99D2-FC907E6F13BD}" srcOrd="0" destOrd="0" presId="urn:microsoft.com/office/officeart/2008/layout/PictureAccentList"/>
    <dgm:cxn modelId="{9A3CC6A1-8D88-43F1-8BC9-1AD9D894B326}" type="presParOf" srcId="{9C5EAF32-243D-474C-8DC2-58D12B5C03A1}" destId="{075AD218-F810-41A0-A724-9E705F53648F}" srcOrd="1" destOrd="0" presId="urn:microsoft.com/office/officeart/2008/layout/PictureAccentList"/>
    <dgm:cxn modelId="{C73E67A3-2AC8-455A-9091-5FE7CA85118E}" type="presParOf" srcId="{5A0911A4-4805-4079-A594-41D4D57B1BF8}" destId="{9DFAD7C0-78BC-4003-9F32-1E2CF9752833}" srcOrd="2" destOrd="0" presId="urn:microsoft.com/office/officeart/2008/layout/PictureAccentList"/>
    <dgm:cxn modelId="{6467862A-384C-42CA-B39D-AC58C6BEDA5C}" type="presParOf" srcId="{9DFAD7C0-78BC-4003-9F32-1E2CF9752833}" destId="{7DF2277A-C795-4C6F-B831-CC4B956EC470}" srcOrd="0" destOrd="0" presId="urn:microsoft.com/office/officeart/2008/layout/PictureAccentList"/>
    <dgm:cxn modelId="{42D23CAC-4170-43DD-A279-D071E7B48DB0}" type="presParOf" srcId="{9DFAD7C0-78BC-4003-9F32-1E2CF9752833}" destId="{9F7B5599-DADF-4127-BE5E-41D9FA360B6E}" srcOrd="1" destOrd="0" presId="urn:microsoft.com/office/officeart/2008/layout/PictureAccentList"/>
  </dgm:cxnLst>
  <dgm:bg/>
  <dgm:whole>
    <a:ln w="5715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11D805-7CD6-4C88-B57E-8580E2677DF7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BFE418-69F2-4354-AE96-E1F37C1124A2}">
      <dgm:prSet phldrT="[Texto]" custT="1"/>
      <dgm:spPr/>
      <dgm:t>
        <a:bodyPr/>
        <a:lstStyle/>
        <a:p>
          <a:pPr algn="ctr"/>
          <a:r>
            <a:rPr lang="es-E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CABEZA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8EE38F-3496-408E-BE2A-06CC6401DB51}" type="parTrans" cxnId="{468F4E74-27BC-4F97-95BC-FBA4C5699796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5923B-DF01-4618-B4E1-920CD113D00B}" type="sibTrans" cxnId="{468F4E74-27BC-4F97-95BC-FBA4C5699796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FA482A-B842-42D0-B0A1-1ACA1DAA7C3A}">
      <dgm:prSet phldrT="[Texto]" custT="1"/>
      <dgm:spPr/>
      <dgm:t>
        <a:bodyPr/>
        <a:lstStyle/>
        <a:p>
          <a:pPr algn="ctr"/>
          <a:r>
            <a:rPr lang="es-E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CUERPO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B3502-0EC0-4899-932B-0600071C24DD}" type="parTrans" cxnId="{4ECB44F2-2761-42D2-ABE0-C2278F10425E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16791-C783-4E86-81A5-BF01BDD98359}" type="sibTrans" cxnId="{4ECB44F2-2761-42D2-ABE0-C2278F10425E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9673C2-9750-4F91-9EC2-22CDDA45E275}">
      <dgm:prSet phldrT="[Texto]" custT="1"/>
      <dgm:spPr/>
      <dgm:t>
        <a:bodyPr/>
        <a:lstStyle/>
        <a:p>
          <a:pPr algn="ctr"/>
          <a:r>
            <a:rPr lang="es-E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COLA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4C06-E573-40A8-9AC7-18ABCB3300A1}" type="parTrans" cxnId="{4BA432DA-E348-4048-B3D6-FC50CB629F93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CE60BB-9905-4297-B4CD-9B37F6C2EAFD}" type="sibTrans" cxnId="{4BA432DA-E348-4048-B3D6-FC50CB629F93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9242CB-399C-45D1-B234-C3D4AAB4F9A1}">
      <dgm:prSet custT="1"/>
      <dgm:spPr/>
      <dgm:t>
        <a:bodyPr/>
        <a:lstStyle/>
        <a:p>
          <a:pPr algn="just"/>
          <a:r>
            <a:rPr lang="es-ES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 la zona inicial de la extensión.</a:t>
          </a:r>
          <a:endParaRPr lang="es-ES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5E71C-F017-4127-9275-81C8B73D30A5}" type="parTrans" cxnId="{F272806C-EFA6-413B-B338-6C1DA928B0E4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A7EE3-8A9B-47FB-A6C6-74B35A6BBDB6}" type="sibTrans" cxnId="{F272806C-EFA6-413B-B338-6C1DA928B0E4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1C1C7-A57B-476C-8094-02CA20B87C1D}">
      <dgm:prSet custT="1"/>
      <dgm:spPr/>
      <dgm:t>
        <a:bodyPr/>
        <a:lstStyle/>
        <a:p>
          <a:pPr algn="just"/>
          <a:r>
            <a:rPr lang="es-ES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 la región más gruesa.</a:t>
          </a:r>
          <a:endParaRPr lang="es-ES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74BA8-C6CA-4E18-946E-70A223A8A444}" type="parTrans" cxnId="{F55942A9-0382-4FEC-A192-32890596F943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29597B-195A-401F-BE4C-4DA534A2FAE2}" type="sibTrans" cxnId="{F55942A9-0382-4FEC-A192-32890596F943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9C82E-395A-4BFF-A4D2-F57FFC6544D8}">
      <dgm:prSet custT="1"/>
      <dgm:spPr/>
      <dgm:t>
        <a:bodyPr/>
        <a:lstStyle/>
        <a:p>
          <a:pPr algn="just"/>
          <a:r>
            <a:rPr lang="es-ES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ella se encuentra una mayor proporción de linfocitos, y los hematíes forman aglomerados (pilas de monedas).</a:t>
          </a:r>
          <a:endParaRPr lang="es-ES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F2438F-D246-4780-9B0E-B7B6B7EE1E0F}" type="parTrans" cxnId="{FFF02BF1-ED6E-4C25-9908-7C64C6FEF845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0E3FE-AC51-4ED1-8120-FBCD2EDC3C91}" type="sibTrans" cxnId="{FFF02BF1-ED6E-4C25-9908-7C64C6FEF845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D1BBE6-5568-4D9B-B758-CBB866D10C21}">
      <dgm:prSet custT="1"/>
      <dgm:spPr/>
      <dgm:t>
        <a:bodyPr/>
        <a:lstStyle/>
        <a:p>
          <a:pPr algn="just"/>
          <a:r>
            <a:rPr lang="es-ES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 la zona media del frotis.</a:t>
          </a:r>
          <a:endParaRPr lang="es-ES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FDC120-D9F8-4859-A130-FDABF76B310E}" type="parTrans" cxnId="{9B401023-EE87-4CCF-9E33-DA8D40D983CD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CFDA0-96AE-4732-AEFF-EE971B5A4F27}" type="sibTrans" cxnId="{9B401023-EE87-4CCF-9E33-DA8D40D983CD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6A46A-A3E0-4F28-81F9-F77F00746DF9}">
      <dgm:prSet custT="1"/>
      <dgm:spPr/>
      <dgm:t>
        <a:bodyPr/>
        <a:lstStyle/>
        <a:p>
          <a:pPr algn="just"/>
          <a:r>
            <a:rPr lang="es-ES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 espesor es el apropiado.</a:t>
          </a:r>
          <a:endParaRPr lang="es-ES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C74725-267E-4607-B121-630B55CDDA94}" type="parTrans" cxnId="{892ACD91-99C9-4E1E-A1FB-0CA0B3F852B3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9C907-28EE-47B1-B28B-5C427E781A59}" type="sibTrans" cxnId="{892ACD91-99C9-4E1E-A1FB-0CA0B3F852B3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ABCD9-578A-4F06-999F-E8B4589012E2}">
      <dgm:prSet custT="1"/>
      <dgm:spPr/>
      <dgm:t>
        <a:bodyPr/>
        <a:lstStyle/>
        <a:p>
          <a:pPr algn="just"/>
          <a:r>
            <a:rPr lang="es-ES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ella existe una adecuada proporción entre los distintos tipos de leucocitos.</a:t>
          </a:r>
          <a:endParaRPr lang="es-ES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5BAF50-1CB2-4F3F-BEE1-A177A68F6587}" type="parTrans" cxnId="{82380531-13C5-4E7D-82A8-DAC218F2B8E4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DAB3F5-B698-4F5D-93E3-E479510429ED}" type="sibTrans" cxnId="{82380531-13C5-4E7D-82A8-DAC218F2B8E4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07041-9DA9-466B-ABDA-4154164A499E}">
      <dgm:prSet custT="1"/>
      <dgm:spPr/>
      <dgm:t>
        <a:bodyPr/>
        <a:lstStyle/>
        <a:p>
          <a:pPr algn="just"/>
          <a:r>
            <a:rPr lang="es-ES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Contiene la "zona ideal" de observación, que corresponde a la porción que limita con la cola.</a:t>
          </a:r>
          <a:endParaRPr lang="es-ES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D6E5B-13D1-434D-AC4C-507BA4CF37A5}" type="parTrans" cxnId="{F62B8D31-9385-4784-A3B5-8433D5DE5B4F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0E23EC-1CDA-4D14-A007-ED3F5EA93FBD}" type="sibTrans" cxnId="{F62B8D31-9385-4784-A3B5-8433D5DE5B4F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1A452-9582-45B3-933B-0D7C87CD31A4}">
      <dgm:prSet custT="1"/>
      <dgm:spPr/>
      <dgm:t>
        <a:bodyPr/>
        <a:lstStyle/>
        <a:p>
          <a:pPr algn="just"/>
          <a:r>
            <a:rPr lang="es-ES" sz="1050" smtClean="0">
              <a:latin typeface="Times New Roman" panose="02020603050405020304" pitchFamily="18" charset="0"/>
              <a:cs typeface="Times New Roman" panose="02020603050405020304" pitchFamily="18" charset="0"/>
            </a:rPr>
            <a:t>Es la zona final de la extensión.</a:t>
          </a:r>
          <a:endParaRPr lang="es-ES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FEB4D-4C5E-4CC5-869F-FC79DFCFBAF1}" type="parTrans" cxnId="{B5C8632D-BADF-44F0-BD1A-8A05FD06B697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B8B3F-6EEA-428B-93E4-7D0B70A01924}" type="sibTrans" cxnId="{B5C8632D-BADF-44F0-BD1A-8A05FD06B697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16C2A2-6ABB-43DB-817E-5CD6200DEA68}">
      <dgm:prSet custT="1"/>
      <dgm:spPr/>
      <dgm:t>
        <a:bodyPr/>
        <a:lstStyle/>
        <a:p>
          <a:pPr algn="just"/>
          <a:r>
            <a:rPr lang="es-ES" sz="1050" smtClean="0">
              <a:latin typeface="Times New Roman" panose="02020603050405020304" pitchFamily="18" charset="0"/>
              <a:cs typeface="Times New Roman" panose="02020603050405020304" pitchFamily="18" charset="0"/>
            </a:rPr>
            <a:t>Suele tener un aspecto redondeado.</a:t>
          </a:r>
          <a:endParaRPr lang="es-ES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B4472B-6B11-46D1-94C6-471B59D7B58C}" type="parTrans" cxnId="{D3E5A6A5-2EB5-4197-8299-E3864FA36681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A724F-212F-4726-A09D-AAA6C799C669}" type="sibTrans" cxnId="{D3E5A6A5-2EB5-4197-8299-E3864FA36681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C3720C-849C-446A-9C42-3A90C326816B}">
      <dgm:prSet custT="1"/>
      <dgm:spPr/>
      <dgm:t>
        <a:bodyPr/>
        <a:lstStyle/>
        <a:p>
          <a:pPr algn="just"/>
          <a:r>
            <a:rPr lang="es-ES" sz="1050" smtClean="0">
              <a:latin typeface="Times New Roman" panose="02020603050405020304" pitchFamily="18" charset="0"/>
              <a:cs typeface="Times New Roman" panose="02020603050405020304" pitchFamily="18" charset="0"/>
            </a:rPr>
            <a:t>Es la región más fina.</a:t>
          </a:r>
          <a:endParaRPr lang="es-ES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A4730-A449-4156-87D7-4C741B782E76}" type="parTrans" cxnId="{3F4FE0FC-4427-4E15-A21D-E9D840D5C7C4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56694A-A8EA-4911-B638-9B3E0FE6D798}" type="sibTrans" cxnId="{3F4FE0FC-4427-4E15-A21D-E9D840D5C7C4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ECA3E1-4F89-4A86-B7BE-1C0EB9741E88}">
      <dgm:prSet custT="1"/>
      <dgm:spPr/>
      <dgm:t>
        <a:bodyPr/>
        <a:lstStyle/>
        <a:p>
          <a:pPr algn="just"/>
          <a:r>
            <a:rPr lang="es-ES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ella se encuentra una mayor proporción de leucocitos grandes (granulocitos y monocitos), los hematíes están deformados y presentan una tonalidad uniforme.</a:t>
          </a:r>
          <a:endParaRPr lang="es-ES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335087-1F80-467E-A5F0-D8FE2D9F64D0}" type="parTrans" cxnId="{B366ACFA-357D-4DB0-8F19-ECE712B50A6B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18156-2BF1-4E61-B28B-3ED8DF1F861E}" type="sibTrans" cxnId="{B366ACFA-357D-4DB0-8F19-ECE712B50A6B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D36A1-502A-4904-A8F0-88FC88A93540}">
      <dgm:prSet custT="1"/>
      <dgm:spPr/>
      <dgm:t>
        <a:bodyPr/>
        <a:lstStyle/>
        <a:p>
          <a:pPr algn="just"/>
          <a:r>
            <a:rPr lang="es-ES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su porción terminal suelen ser más abundantes las plaquetas, sobre todo si son grandes.</a:t>
          </a:r>
          <a:endParaRPr lang="es-ES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29D8B-A9E0-4571-9F54-0A36EEEA647C}" type="parTrans" cxnId="{8548CAAE-E1E5-43B8-BD30-363B08D64581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EAC482-A62B-4303-8B34-F2AF8CC69746}" type="sibTrans" cxnId="{8548CAAE-E1E5-43B8-BD30-363B08D64581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E9513-80D7-4F7B-9758-C1122D7C3B26}" type="pres">
      <dgm:prSet presAssocID="{8911D805-7CD6-4C88-B57E-8580E2677D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E534E5-1C74-4E3B-B40E-2783820864AC}" type="pres">
      <dgm:prSet presAssocID="{70BFE418-69F2-4354-AE96-E1F37C1124A2}" presName="vertFlow" presStyleCnt="0"/>
      <dgm:spPr/>
    </dgm:pt>
    <dgm:pt modelId="{D81AE9F5-903E-4A6B-B401-1A310B94CA06}" type="pres">
      <dgm:prSet presAssocID="{70BFE418-69F2-4354-AE96-E1F37C1124A2}" presName="header" presStyleLbl="node1" presStyleIdx="0" presStyleCnt="3"/>
      <dgm:spPr/>
      <dgm:t>
        <a:bodyPr/>
        <a:lstStyle/>
        <a:p>
          <a:endParaRPr lang="es-ES"/>
        </a:p>
      </dgm:t>
    </dgm:pt>
    <dgm:pt modelId="{48D9FFC9-B04E-4CFE-AFF7-018F6FC789A5}" type="pres">
      <dgm:prSet presAssocID="{6EB5E71C-F017-4127-9275-81C8B73D30A5}" presName="parTrans" presStyleLbl="sibTrans2D1" presStyleIdx="0" presStyleCnt="12"/>
      <dgm:spPr/>
      <dgm:t>
        <a:bodyPr/>
        <a:lstStyle/>
        <a:p>
          <a:endParaRPr lang="es-ES"/>
        </a:p>
      </dgm:t>
    </dgm:pt>
    <dgm:pt modelId="{10EED015-BF12-4C0F-A3AC-69D0E9915DD9}" type="pres">
      <dgm:prSet presAssocID="{869242CB-399C-45D1-B234-C3D4AAB4F9A1}" presName="child" presStyleLbl="alignAccFollow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88E148-CFBE-4A76-9AAE-D57BCBC203B8}" type="pres">
      <dgm:prSet presAssocID="{2FBA7EE3-8A9B-47FB-A6C6-74B35A6BBDB6}" presName="sibTrans" presStyleLbl="sibTrans2D1" presStyleIdx="1" presStyleCnt="12"/>
      <dgm:spPr/>
      <dgm:t>
        <a:bodyPr/>
        <a:lstStyle/>
        <a:p>
          <a:endParaRPr lang="es-ES"/>
        </a:p>
      </dgm:t>
    </dgm:pt>
    <dgm:pt modelId="{708DBD6F-41E5-4311-98AF-4E07D8BFB281}" type="pres">
      <dgm:prSet presAssocID="{2B51C1C7-A57B-476C-8094-02CA20B87C1D}" presName="child" presStyleLbl="alignAccFollow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970FBE-1EE5-41FA-81BC-2E6CDB93A92E}" type="pres">
      <dgm:prSet presAssocID="{0F29597B-195A-401F-BE4C-4DA534A2FAE2}" presName="sibTrans" presStyleLbl="sibTrans2D1" presStyleIdx="2" presStyleCnt="12"/>
      <dgm:spPr/>
      <dgm:t>
        <a:bodyPr/>
        <a:lstStyle/>
        <a:p>
          <a:endParaRPr lang="es-ES"/>
        </a:p>
      </dgm:t>
    </dgm:pt>
    <dgm:pt modelId="{EA2C8C7B-6BB7-406B-B51A-28002DE0DE80}" type="pres">
      <dgm:prSet presAssocID="{B709C82E-395A-4BFF-A4D2-F57FFC6544D8}" presName="child" presStyleLbl="alignAccFollow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750A52-4EF5-4745-A181-771303F4E6FE}" type="pres">
      <dgm:prSet presAssocID="{70BFE418-69F2-4354-AE96-E1F37C1124A2}" presName="hSp" presStyleCnt="0"/>
      <dgm:spPr/>
    </dgm:pt>
    <dgm:pt modelId="{8F62EFCE-81E0-4F21-9DD4-3912E219BD26}" type="pres">
      <dgm:prSet presAssocID="{D8FA482A-B842-42D0-B0A1-1ACA1DAA7C3A}" presName="vertFlow" presStyleCnt="0"/>
      <dgm:spPr/>
    </dgm:pt>
    <dgm:pt modelId="{7D3C7382-8978-476E-9607-33C42665416D}" type="pres">
      <dgm:prSet presAssocID="{D8FA482A-B842-42D0-B0A1-1ACA1DAA7C3A}" presName="header" presStyleLbl="node1" presStyleIdx="1" presStyleCnt="3"/>
      <dgm:spPr/>
      <dgm:t>
        <a:bodyPr/>
        <a:lstStyle/>
        <a:p>
          <a:endParaRPr lang="es-ES"/>
        </a:p>
      </dgm:t>
    </dgm:pt>
    <dgm:pt modelId="{1622F43B-AF31-4A06-B686-5A50350EFEB6}" type="pres">
      <dgm:prSet presAssocID="{74FDC120-D9F8-4859-A130-FDABF76B310E}" presName="parTrans" presStyleLbl="sibTrans2D1" presStyleIdx="3" presStyleCnt="12"/>
      <dgm:spPr/>
      <dgm:t>
        <a:bodyPr/>
        <a:lstStyle/>
        <a:p>
          <a:endParaRPr lang="es-ES"/>
        </a:p>
      </dgm:t>
    </dgm:pt>
    <dgm:pt modelId="{D6B5DA48-C2A1-4C7D-90ED-BC0ACD57F405}" type="pres">
      <dgm:prSet presAssocID="{1DD1BBE6-5568-4D9B-B758-CBB866D10C21}" presName="child" presStyleLbl="alignAccFollow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B3BD19-3680-4D29-B2DF-E0B58B3AF5B9}" type="pres">
      <dgm:prSet presAssocID="{3A8CFDA0-96AE-4732-AEFF-EE971B5A4F27}" presName="sibTrans" presStyleLbl="sibTrans2D1" presStyleIdx="4" presStyleCnt="12"/>
      <dgm:spPr/>
      <dgm:t>
        <a:bodyPr/>
        <a:lstStyle/>
        <a:p>
          <a:endParaRPr lang="es-ES"/>
        </a:p>
      </dgm:t>
    </dgm:pt>
    <dgm:pt modelId="{5FF2104A-16AD-4253-A640-0159DEE6BDEB}" type="pres">
      <dgm:prSet presAssocID="{D666A46A-A3E0-4F28-81F9-F77F00746DF9}" presName="child" presStyleLbl="alignAccFollow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03FFB5-F5F7-4C35-B4C3-A4D14485AC50}" type="pres">
      <dgm:prSet presAssocID="{3C19C907-28EE-47B1-B28B-5C427E781A59}" presName="sibTrans" presStyleLbl="sibTrans2D1" presStyleIdx="5" presStyleCnt="12"/>
      <dgm:spPr/>
      <dgm:t>
        <a:bodyPr/>
        <a:lstStyle/>
        <a:p>
          <a:endParaRPr lang="es-ES"/>
        </a:p>
      </dgm:t>
    </dgm:pt>
    <dgm:pt modelId="{466F4C77-7B12-43AE-A16F-5E36B14A8C5A}" type="pres">
      <dgm:prSet presAssocID="{AEEABCD9-578A-4F06-999F-E8B4589012E2}" presName="child" presStyleLbl="alignAccFollow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1FE626-7791-4816-8F35-C66D67961B6A}" type="pres">
      <dgm:prSet presAssocID="{65DAB3F5-B698-4F5D-93E3-E479510429ED}" presName="sibTrans" presStyleLbl="sibTrans2D1" presStyleIdx="6" presStyleCnt="12"/>
      <dgm:spPr/>
      <dgm:t>
        <a:bodyPr/>
        <a:lstStyle/>
        <a:p>
          <a:endParaRPr lang="es-ES"/>
        </a:p>
      </dgm:t>
    </dgm:pt>
    <dgm:pt modelId="{B6CA4D28-A2D2-4A4B-88CE-CB8B54774043}" type="pres">
      <dgm:prSet presAssocID="{21A07041-9DA9-466B-ABDA-4154164A499E}" presName="child" presStyleLbl="alignAccFollow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1E1CC2-EC65-4C94-9393-CB3FB44497BD}" type="pres">
      <dgm:prSet presAssocID="{D8FA482A-B842-42D0-B0A1-1ACA1DAA7C3A}" presName="hSp" presStyleCnt="0"/>
      <dgm:spPr/>
    </dgm:pt>
    <dgm:pt modelId="{59F6B18A-E0D2-49C7-B029-94224713A899}" type="pres">
      <dgm:prSet presAssocID="{A99673C2-9750-4F91-9EC2-22CDDA45E275}" presName="vertFlow" presStyleCnt="0"/>
      <dgm:spPr/>
    </dgm:pt>
    <dgm:pt modelId="{C0B724BD-BF3E-4783-8652-B3A0450E06E9}" type="pres">
      <dgm:prSet presAssocID="{A99673C2-9750-4F91-9EC2-22CDDA45E275}" presName="header" presStyleLbl="node1" presStyleIdx="2" presStyleCnt="3"/>
      <dgm:spPr/>
      <dgm:t>
        <a:bodyPr/>
        <a:lstStyle/>
        <a:p>
          <a:endParaRPr lang="es-ES"/>
        </a:p>
      </dgm:t>
    </dgm:pt>
    <dgm:pt modelId="{ABF048BD-8693-4083-A220-872915AC2CBC}" type="pres">
      <dgm:prSet presAssocID="{666FEB4D-4C5E-4CC5-869F-FC79DFCFBAF1}" presName="parTrans" presStyleLbl="sibTrans2D1" presStyleIdx="7" presStyleCnt="12"/>
      <dgm:spPr/>
      <dgm:t>
        <a:bodyPr/>
        <a:lstStyle/>
        <a:p>
          <a:endParaRPr lang="es-ES"/>
        </a:p>
      </dgm:t>
    </dgm:pt>
    <dgm:pt modelId="{0ABF5BC9-3863-427F-91FD-79BB68F177E1}" type="pres">
      <dgm:prSet presAssocID="{2521A452-9582-45B3-933B-0D7C87CD31A4}" presName="child" presStyleLbl="alignAccFollow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B15E32-1EA3-4973-A626-28B73B9EA7BA}" type="pres">
      <dgm:prSet presAssocID="{346B8B3F-6EEA-428B-93E4-7D0B70A01924}" presName="sibTrans" presStyleLbl="sibTrans2D1" presStyleIdx="8" presStyleCnt="12"/>
      <dgm:spPr/>
      <dgm:t>
        <a:bodyPr/>
        <a:lstStyle/>
        <a:p>
          <a:endParaRPr lang="es-ES"/>
        </a:p>
      </dgm:t>
    </dgm:pt>
    <dgm:pt modelId="{4B1394A0-2F74-49E6-BA8E-8A4D842EFD6F}" type="pres">
      <dgm:prSet presAssocID="{7716C2A2-6ABB-43DB-817E-5CD6200DEA68}" presName="child" presStyleLbl="alignAccFollow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0E1237-39BB-43C2-B571-C69A7B9C100D}" type="pres">
      <dgm:prSet presAssocID="{5E4A724F-212F-4726-A09D-AAA6C799C669}" presName="sibTrans" presStyleLbl="sibTrans2D1" presStyleIdx="9" presStyleCnt="12"/>
      <dgm:spPr/>
      <dgm:t>
        <a:bodyPr/>
        <a:lstStyle/>
        <a:p>
          <a:endParaRPr lang="es-ES"/>
        </a:p>
      </dgm:t>
    </dgm:pt>
    <dgm:pt modelId="{3D3FC5D2-4EED-4525-B87E-6C5C29283259}" type="pres">
      <dgm:prSet presAssocID="{B7C3720C-849C-446A-9C42-3A90C326816B}" presName="child" presStyleLbl="alignAccFollow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00C446-83B6-498C-98C5-54088163A4C1}" type="pres">
      <dgm:prSet presAssocID="{8956694A-A8EA-4911-B638-9B3E0FE6D798}" presName="sibTrans" presStyleLbl="sibTrans2D1" presStyleIdx="10" presStyleCnt="12"/>
      <dgm:spPr/>
      <dgm:t>
        <a:bodyPr/>
        <a:lstStyle/>
        <a:p>
          <a:endParaRPr lang="es-ES"/>
        </a:p>
      </dgm:t>
    </dgm:pt>
    <dgm:pt modelId="{009FC709-536D-45BC-9A97-33EAE327D625}" type="pres">
      <dgm:prSet presAssocID="{D4ECA3E1-4F89-4A86-B7BE-1C0EB9741E88}" presName="child" presStyleLbl="alignAccFollow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E73F66-1837-4067-8149-73ADBEA9AD35}" type="pres">
      <dgm:prSet presAssocID="{C7918156-2BF1-4E61-B28B-3ED8DF1F861E}" presName="sibTrans" presStyleLbl="sibTrans2D1" presStyleIdx="11" presStyleCnt="12"/>
      <dgm:spPr/>
      <dgm:t>
        <a:bodyPr/>
        <a:lstStyle/>
        <a:p>
          <a:endParaRPr lang="es-ES"/>
        </a:p>
      </dgm:t>
    </dgm:pt>
    <dgm:pt modelId="{F701C83E-CC51-4369-848D-0F317C41210B}" type="pres">
      <dgm:prSet presAssocID="{89ED36A1-502A-4904-A8F0-88FC88A93540}" presName="child" presStyleLbl="alignAccFollow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66C8F6-1A04-4E9A-BDCD-C9B8E657589D}" type="presOf" srcId="{2FBA7EE3-8A9B-47FB-A6C6-74B35A6BBDB6}" destId="{3488E148-CFBE-4A76-9AAE-D57BCBC203B8}" srcOrd="0" destOrd="0" presId="urn:microsoft.com/office/officeart/2005/8/layout/lProcess1"/>
    <dgm:cxn modelId="{B366ACFA-357D-4DB0-8F19-ECE712B50A6B}" srcId="{A99673C2-9750-4F91-9EC2-22CDDA45E275}" destId="{D4ECA3E1-4F89-4A86-B7BE-1C0EB9741E88}" srcOrd="3" destOrd="0" parTransId="{F4335087-1F80-467E-A5F0-D8FE2D9F64D0}" sibTransId="{C7918156-2BF1-4E61-B28B-3ED8DF1F861E}"/>
    <dgm:cxn modelId="{A92B403A-7B91-4CC0-8DC4-858103D3D5C2}" type="presOf" srcId="{2521A452-9582-45B3-933B-0D7C87CD31A4}" destId="{0ABF5BC9-3863-427F-91FD-79BB68F177E1}" srcOrd="0" destOrd="0" presId="urn:microsoft.com/office/officeart/2005/8/layout/lProcess1"/>
    <dgm:cxn modelId="{C5AED634-0FB7-4954-A3B5-FF43CCA338F5}" type="presOf" srcId="{70BFE418-69F2-4354-AE96-E1F37C1124A2}" destId="{D81AE9F5-903E-4A6B-B401-1A310B94CA06}" srcOrd="0" destOrd="0" presId="urn:microsoft.com/office/officeart/2005/8/layout/lProcess1"/>
    <dgm:cxn modelId="{19CA9DD7-F0B3-4916-8C3C-43B521190ED4}" type="presOf" srcId="{869242CB-399C-45D1-B234-C3D4AAB4F9A1}" destId="{10EED015-BF12-4C0F-A3AC-69D0E9915DD9}" srcOrd="0" destOrd="0" presId="urn:microsoft.com/office/officeart/2005/8/layout/lProcess1"/>
    <dgm:cxn modelId="{6E1046AB-6C87-4B5D-B882-8D4B0ABD438D}" type="presOf" srcId="{6EB5E71C-F017-4127-9275-81C8B73D30A5}" destId="{48D9FFC9-B04E-4CFE-AFF7-018F6FC789A5}" srcOrd="0" destOrd="0" presId="urn:microsoft.com/office/officeart/2005/8/layout/lProcess1"/>
    <dgm:cxn modelId="{82380531-13C5-4E7D-82A8-DAC218F2B8E4}" srcId="{D8FA482A-B842-42D0-B0A1-1ACA1DAA7C3A}" destId="{AEEABCD9-578A-4F06-999F-E8B4589012E2}" srcOrd="2" destOrd="0" parTransId="{EE5BAF50-1CB2-4F3F-BEE1-A177A68F6587}" sibTransId="{65DAB3F5-B698-4F5D-93E3-E479510429ED}"/>
    <dgm:cxn modelId="{B47E6016-DA14-4203-9499-0DC95C07658F}" type="presOf" srcId="{74FDC120-D9F8-4859-A130-FDABF76B310E}" destId="{1622F43B-AF31-4A06-B686-5A50350EFEB6}" srcOrd="0" destOrd="0" presId="urn:microsoft.com/office/officeart/2005/8/layout/lProcess1"/>
    <dgm:cxn modelId="{61D4395D-756A-4F4F-B3C2-67A6C9E78AB3}" type="presOf" srcId="{C7918156-2BF1-4E61-B28B-3ED8DF1F861E}" destId="{F6E73F66-1837-4067-8149-73ADBEA9AD35}" srcOrd="0" destOrd="0" presId="urn:microsoft.com/office/officeart/2005/8/layout/lProcess1"/>
    <dgm:cxn modelId="{4AB2715E-4789-4AD5-AE85-B828753A55EE}" type="presOf" srcId="{8911D805-7CD6-4C88-B57E-8580E2677DF7}" destId="{22DE9513-80D7-4F7B-9758-C1122D7C3B26}" srcOrd="0" destOrd="0" presId="urn:microsoft.com/office/officeart/2005/8/layout/lProcess1"/>
    <dgm:cxn modelId="{F272806C-EFA6-413B-B338-6C1DA928B0E4}" srcId="{70BFE418-69F2-4354-AE96-E1F37C1124A2}" destId="{869242CB-399C-45D1-B234-C3D4AAB4F9A1}" srcOrd="0" destOrd="0" parTransId="{6EB5E71C-F017-4127-9275-81C8B73D30A5}" sibTransId="{2FBA7EE3-8A9B-47FB-A6C6-74B35A6BBDB6}"/>
    <dgm:cxn modelId="{57F544B0-05BE-452D-82EA-055B2F81AB80}" type="presOf" srcId="{D666A46A-A3E0-4F28-81F9-F77F00746DF9}" destId="{5FF2104A-16AD-4253-A640-0159DEE6BDEB}" srcOrd="0" destOrd="0" presId="urn:microsoft.com/office/officeart/2005/8/layout/lProcess1"/>
    <dgm:cxn modelId="{4BA432DA-E348-4048-B3D6-FC50CB629F93}" srcId="{8911D805-7CD6-4C88-B57E-8580E2677DF7}" destId="{A99673C2-9750-4F91-9EC2-22CDDA45E275}" srcOrd="2" destOrd="0" parTransId="{C33B4C06-E573-40A8-9AC7-18ABCB3300A1}" sibTransId="{46CE60BB-9905-4297-B4CD-9B37F6C2EAFD}"/>
    <dgm:cxn modelId="{D49E66FA-ABA4-457B-96D7-E84893598996}" type="presOf" srcId="{21A07041-9DA9-466B-ABDA-4154164A499E}" destId="{B6CA4D28-A2D2-4A4B-88CE-CB8B54774043}" srcOrd="0" destOrd="0" presId="urn:microsoft.com/office/officeart/2005/8/layout/lProcess1"/>
    <dgm:cxn modelId="{2926E075-C0FC-45FA-9584-615FF7ACE067}" type="presOf" srcId="{B7C3720C-849C-446A-9C42-3A90C326816B}" destId="{3D3FC5D2-4EED-4525-B87E-6C5C29283259}" srcOrd="0" destOrd="0" presId="urn:microsoft.com/office/officeart/2005/8/layout/lProcess1"/>
    <dgm:cxn modelId="{985485CA-4459-417A-BB42-A236F3E716BC}" type="presOf" srcId="{346B8B3F-6EEA-428B-93E4-7D0B70A01924}" destId="{60B15E32-1EA3-4973-A626-28B73B9EA7BA}" srcOrd="0" destOrd="0" presId="urn:microsoft.com/office/officeart/2005/8/layout/lProcess1"/>
    <dgm:cxn modelId="{41423196-81A9-4574-A842-9C9F40DC73D0}" type="presOf" srcId="{D4ECA3E1-4F89-4A86-B7BE-1C0EB9741E88}" destId="{009FC709-536D-45BC-9A97-33EAE327D625}" srcOrd="0" destOrd="0" presId="urn:microsoft.com/office/officeart/2005/8/layout/lProcess1"/>
    <dgm:cxn modelId="{9B401023-EE87-4CCF-9E33-DA8D40D983CD}" srcId="{D8FA482A-B842-42D0-B0A1-1ACA1DAA7C3A}" destId="{1DD1BBE6-5568-4D9B-B758-CBB866D10C21}" srcOrd="0" destOrd="0" parTransId="{74FDC120-D9F8-4859-A130-FDABF76B310E}" sibTransId="{3A8CFDA0-96AE-4732-AEFF-EE971B5A4F27}"/>
    <dgm:cxn modelId="{17BB02FB-85BC-4611-811A-8FE1F6C9C510}" type="presOf" srcId="{89ED36A1-502A-4904-A8F0-88FC88A93540}" destId="{F701C83E-CC51-4369-848D-0F317C41210B}" srcOrd="0" destOrd="0" presId="urn:microsoft.com/office/officeart/2005/8/layout/lProcess1"/>
    <dgm:cxn modelId="{F55942A9-0382-4FEC-A192-32890596F943}" srcId="{70BFE418-69F2-4354-AE96-E1F37C1124A2}" destId="{2B51C1C7-A57B-476C-8094-02CA20B87C1D}" srcOrd="1" destOrd="0" parTransId="{70474BA8-C6CA-4E18-946E-70A223A8A444}" sibTransId="{0F29597B-195A-401F-BE4C-4DA534A2FAE2}"/>
    <dgm:cxn modelId="{892ACD91-99C9-4E1E-A1FB-0CA0B3F852B3}" srcId="{D8FA482A-B842-42D0-B0A1-1ACA1DAA7C3A}" destId="{D666A46A-A3E0-4F28-81F9-F77F00746DF9}" srcOrd="1" destOrd="0" parTransId="{57C74725-267E-4607-B121-630B55CDDA94}" sibTransId="{3C19C907-28EE-47B1-B28B-5C427E781A59}"/>
    <dgm:cxn modelId="{3F4FE0FC-4427-4E15-A21D-E9D840D5C7C4}" srcId="{A99673C2-9750-4F91-9EC2-22CDDA45E275}" destId="{B7C3720C-849C-446A-9C42-3A90C326816B}" srcOrd="2" destOrd="0" parTransId="{C72A4730-A449-4156-87D7-4C741B782E76}" sibTransId="{8956694A-A8EA-4911-B638-9B3E0FE6D798}"/>
    <dgm:cxn modelId="{8548CAAE-E1E5-43B8-BD30-363B08D64581}" srcId="{A99673C2-9750-4F91-9EC2-22CDDA45E275}" destId="{89ED36A1-502A-4904-A8F0-88FC88A93540}" srcOrd="4" destOrd="0" parTransId="{91929D8B-A9E0-4571-9F54-0A36EEEA647C}" sibTransId="{93EAC482-A62B-4303-8B34-F2AF8CC69746}"/>
    <dgm:cxn modelId="{D5B48F2E-7A2B-4609-8DD3-044880AE79B2}" type="presOf" srcId="{0F29597B-195A-401F-BE4C-4DA534A2FAE2}" destId="{CE970FBE-1EE5-41FA-81BC-2E6CDB93A92E}" srcOrd="0" destOrd="0" presId="urn:microsoft.com/office/officeart/2005/8/layout/lProcess1"/>
    <dgm:cxn modelId="{FFF02BF1-ED6E-4C25-9908-7C64C6FEF845}" srcId="{70BFE418-69F2-4354-AE96-E1F37C1124A2}" destId="{B709C82E-395A-4BFF-A4D2-F57FFC6544D8}" srcOrd="2" destOrd="0" parTransId="{48F2438F-D246-4780-9B0E-B7B6B7EE1E0F}" sibTransId="{33A0E3FE-AC51-4ED1-8120-FBCD2EDC3C91}"/>
    <dgm:cxn modelId="{68C1169A-821A-4189-B06C-EDEA6D7F53F3}" type="presOf" srcId="{D8FA482A-B842-42D0-B0A1-1ACA1DAA7C3A}" destId="{7D3C7382-8978-476E-9607-33C42665416D}" srcOrd="0" destOrd="0" presId="urn:microsoft.com/office/officeart/2005/8/layout/lProcess1"/>
    <dgm:cxn modelId="{A53A579F-E8A4-42FF-8028-99CCFD72A14F}" type="presOf" srcId="{3A8CFDA0-96AE-4732-AEFF-EE971B5A4F27}" destId="{0CB3BD19-3680-4D29-B2DF-E0B58B3AF5B9}" srcOrd="0" destOrd="0" presId="urn:microsoft.com/office/officeart/2005/8/layout/lProcess1"/>
    <dgm:cxn modelId="{4ECB44F2-2761-42D2-ABE0-C2278F10425E}" srcId="{8911D805-7CD6-4C88-B57E-8580E2677DF7}" destId="{D8FA482A-B842-42D0-B0A1-1ACA1DAA7C3A}" srcOrd="1" destOrd="0" parTransId="{D6FB3502-0EC0-4899-932B-0600071C24DD}" sibTransId="{45616791-C783-4E86-81A5-BF01BDD98359}"/>
    <dgm:cxn modelId="{83F09A50-CEA8-45B8-994A-5F9C96848755}" type="presOf" srcId="{A99673C2-9750-4F91-9EC2-22CDDA45E275}" destId="{C0B724BD-BF3E-4783-8652-B3A0450E06E9}" srcOrd="0" destOrd="0" presId="urn:microsoft.com/office/officeart/2005/8/layout/lProcess1"/>
    <dgm:cxn modelId="{D3E5A6A5-2EB5-4197-8299-E3864FA36681}" srcId="{A99673C2-9750-4F91-9EC2-22CDDA45E275}" destId="{7716C2A2-6ABB-43DB-817E-5CD6200DEA68}" srcOrd="1" destOrd="0" parTransId="{6CB4472B-6B11-46D1-94C6-471B59D7B58C}" sibTransId="{5E4A724F-212F-4726-A09D-AAA6C799C669}"/>
    <dgm:cxn modelId="{1EDAB826-F3BF-4EC2-A4CD-6505E29917EE}" type="presOf" srcId="{2B51C1C7-A57B-476C-8094-02CA20B87C1D}" destId="{708DBD6F-41E5-4311-98AF-4E07D8BFB281}" srcOrd="0" destOrd="0" presId="urn:microsoft.com/office/officeart/2005/8/layout/lProcess1"/>
    <dgm:cxn modelId="{F62B8D31-9385-4784-A3B5-8433D5DE5B4F}" srcId="{D8FA482A-B842-42D0-B0A1-1ACA1DAA7C3A}" destId="{21A07041-9DA9-466B-ABDA-4154164A499E}" srcOrd="3" destOrd="0" parTransId="{63BD6E5B-13D1-434D-AC4C-507BA4CF37A5}" sibTransId="{F50E23EC-1CDA-4D14-A007-ED3F5EA93FBD}"/>
    <dgm:cxn modelId="{3D22AB11-E315-45F3-B287-AB0D3FE712EE}" type="presOf" srcId="{8956694A-A8EA-4911-B638-9B3E0FE6D798}" destId="{B900C446-83B6-498C-98C5-54088163A4C1}" srcOrd="0" destOrd="0" presId="urn:microsoft.com/office/officeart/2005/8/layout/lProcess1"/>
    <dgm:cxn modelId="{A75F6742-B9E5-4DC9-91AF-D988F477BCD7}" type="presOf" srcId="{666FEB4D-4C5E-4CC5-869F-FC79DFCFBAF1}" destId="{ABF048BD-8693-4083-A220-872915AC2CBC}" srcOrd="0" destOrd="0" presId="urn:microsoft.com/office/officeart/2005/8/layout/lProcess1"/>
    <dgm:cxn modelId="{48807869-D6F6-4EB4-9205-CFD36CD594C8}" type="presOf" srcId="{AEEABCD9-578A-4F06-999F-E8B4589012E2}" destId="{466F4C77-7B12-43AE-A16F-5E36B14A8C5A}" srcOrd="0" destOrd="0" presId="urn:microsoft.com/office/officeart/2005/8/layout/lProcess1"/>
    <dgm:cxn modelId="{F330C664-DD89-49EC-9C65-DFD17B084943}" type="presOf" srcId="{3C19C907-28EE-47B1-B28B-5C427E781A59}" destId="{4503FFB5-F5F7-4C35-B4C3-A4D14485AC50}" srcOrd="0" destOrd="0" presId="urn:microsoft.com/office/officeart/2005/8/layout/lProcess1"/>
    <dgm:cxn modelId="{B5C8632D-BADF-44F0-BD1A-8A05FD06B697}" srcId="{A99673C2-9750-4F91-9EC2-22CDDA45E275}" destId="{2521A452-9582-45B3-933B-0D7C87CD31A4}" srcOrd="0" destOrd="0" parTransId="{666FEB4D-4C5E-4CC5-869F-FC79DFCFBAF1}" sibTransId="{346B8B3F-6EEA-428B-93E4-7D0B70A01924}"/>
    <dgm:cxn modelId="{BCDFDCC9-C0F5-4D4B-A6C4-9709D25FB848}" type="presOf" srcId="{5E4A724F-212F-4726-A09D-AAA6C799C669}" destId="{760E1237-39BB-43C2-B571-C69A7B9C100D}" srcOrd="0" destOrd="0" presId="urn:microsoft.com/office/officeart/2005/8/layout/lProcess1"/>
    <dgm:cxn modelId="{5309A1F2-307A-47CE-8101-6821CC2AEF59}" type="presOf" srcId="{7716C2A2-6ABB-43DB-817E-5CD6200DEA68}" destId="{4B1394A0-2F74-49E6-BA8E-8A4D842EFD6F}" srcOrd="0" destOrd="0" presId="urn:microsoft.com/office/officeart/2005/8/layout/lProcess1"/>
    <dgm:cxn modelId="{468F4E74-27BC-4F97-95BC-FBA4C5699796}" srcId="{8911D805-7CD6-4C88-B57E-8580E2677DF7}" destId="{70BFE418-69F2-4354-AE96-E1F37C1124A2}" srcOrd="0" destOrd="0" parTransId="{418EE38F-3496-408E-BE2A-06CC6401DB51}" sibTransId="{6795923B-DF01-4618-B4E1-920CD113D00B}"/>
    <dgm:cxn modelId="{A716993C-5C97-4EA7-B914-89B783056887}" type="presOf" srcId="{B709C82E-395A-4BFF-A4D2-F57FFC6544D8}" destId="{EA2C8C7B-6BB7-406B-B51A-28002DE0DE80}" srcOrd="0" destOrd="0" presId="urn:microsoft.com/office/officeart/2005/8/layout/lProcess1"/>
    <dgm:cxn modelId="{AC32FE1B-664E-4975-95B3-8092B3EE15A9}" type="presOf" srcId="{1DD1BBE6-5568-4D9B-B758-CBB866D10C21}" destId="{D6B5DA48-C2A1-4C7D-90ED-BC0ACD57F405}" srcOrd="0" destOrd="0" presId="urn:microsoft.com/office/officeart/2005/8/layout/lProcess1"/>
    <dgm:cxn modelId="{31509CB8-90CC-4461-A145-61797C4EE585}" type="presOf" srcId="{65DAB3F5-B698-4F5D-93E3-E479510429ED}" destId="{581FE626-7791-4816-8F35-C66D67961B6A}" srcOrd="0" destOrd="0" presId="urn:microsoft.com/office/officeart/2005/8/layout/lProcess1"/>
    <dgm:cxn modelId="{09CF6084-C483-4092-9B6B-E10ED470EC34}" type="presParOf" srcId="{22DE9513-80D7-4F7B-9758-C1122D7C3B26}" destId="{11E534E5-1C74-4E3B-B40E-2783820864AC}" srcOrd="0" destOrd="0" presId="urn:microsoft.com/office/officeart/2005/8/layout/lProcess1"/>
    <dgm:cxn modelId="{0AA02A6D-EB45-420F-B23D-6BD537C2B70A}" type="presParOf" srcId="{11E534E5-1C74-4E3B-B40E-2783820864AC}" destId="{D81AE9F5-903E-4A6B-B401-1A310B94CA06}" srcOrd="0" destOrd="0" presId="urn:microsoft.com/office/officeart/2005/8/layout/lProcess1"/>
    <dgm:cxn modelId="{07C7DF85-10EC-40EB-89A8-2996B2C96A63}" type="presParOf" srcId="{11E534E5-1C74-4E3B-B40E-2783820864AC}" destId="{48D9FFC9-B04E-4CFE-AFF7-018F6FC789A5}" srcOrd="1" destOrd="0" presId="urn:microsoft.com/office/officeart/2005/8/layout/lProcess1"/>
    <dgm:cxn modelId="{C4533B8E-4705-4231-8642-C12441CC4065}" type="presParOf" srcId="{11E534E5-1C74-4E3B-B40E-2783820864AC}" destId="{10EED015-BF12-4C0F-A3AC-69D0E9915DD9}" srcOrd="2" destOrd="0" presId="urn:microsoft.com/office/officeart/2005/8/layout/lProcess1"/>
    <dgm:cxn modelId="{DC2F4342-DB7F-4719-BF3A-78926DADD42E}" type="presParOf" srcId="{11E534E5-1C74-4E3B-B40E-2783820864AC}" destId="{3488E148-CFBE-4A76-9AAE-D57BCBC203B8}" srcOrd="3" destOrd="0" presId="urn:microsoft.com/office/officeart/2005/8/layout/lProcess1"/>
    <dgm:cxn modelId="{41ADE889-E56C-46E6-94A4-F60E3DEFA39A}" type="presParOf" srcId="{11E534E5-1C74-4E3B-B40E-2783820864AC}" destId="{708DBD6F-41E5-4311-98AF-4E07D8BFB281}" srcOrd="4" destOrd="0" presId="urn:microsoft.com/office/officeart/2005/8/layout/lProcess1"/>
    <dgm:cxn modelId="{6965F186-A8EC-4262-9F05-749162BF539D}" type="presParOf" srcId="{11E534E5-1C74-4E3B-B40E-2783820864AC}" destId="{CE970FBE-1EE5-41FA-81BC-2E6CDB93A92E}" srcOrd="5" destOrd="0" presId="urn:microsoft.com/office/officeart/2005/8/layout/lProcess1"/>
    <dgm:cxn modelId="{92ADC624-BC77-4A91-89B5-28CFD30EA3BA}" type="presParOf" srcId="{11E534E5-1C74-4E3B-B40E-2783820864AC}" destId="{EA2C8C7B-6BB7-406B-B51A-28002DE0DE80}" srcOrd="6" destOrd="0" presId="urn:microsoft.com/office/officeart/2005/8/layout/lProcess1"/>
    <dgm:cxn modelId="{B1651956-539A-48ED-B879-7096BF2EC580}" type="presParOf" srcId="{22DE9513-80D7-4F7B-9758-C1122D7C3B26}" destId="{2D750A52-4EF5-4745-A181-771303F4E6FE}" srcOrd="1" destOrd="0" presId="urn:microsoft.com/office/officeart/2005/8/layout/lProcess1"/>
    <dgm:cxn modelId="{9F704D2F-D2A3-4F3D-9D45-F237E7EB2E51}" type="presParOf" srcId="{22DE9513-80D7-4F7B-9758-C1122D7C3B26}" destId="{8F62EFCE-81E0-4F21-9DD4-3912E219BD26}" srcOrd="2" destOrd="0" presId="urn:microsoft.com/office/officeart/2005/8/layout/lProcess1"/>
    <dgm:cxn modelId="{9217B52E-DB45-4A89-9085-4614995DED90}" type="presParOf" srcId="{8F62EFCE-81E0-4F21-9DD4-3912E219BD26}" destId="{7D3C7382-8978-476E-9607-33C42665416D}" srcOrd="0" destOrd="0" presId="urn:microsoft.com/office/officeart/2005/8/layout/lProcess1"/>
    <dgm:cxn modelId="{8A999E7F-2334-42FB-9448-C372808191B7}" type="presParOf" srcId="{8F62EFCE-81E0-4F21-9DD4-3912E219BD26}" destId="{1622F43B-AF31-4A06-B686-5A50350EFEB6}" srcOrd="1" destOrd="0" presId="urn:microsoft.com/office/officeart/2005/8/layout/lProcess1"/>
    <dgm:cxn modelId="{AF9A7CC7-3071-432E-95E6-8B401458B462}" type="presParOf" srcId="{8F62EFCE-81E0-4F21-9DD4-3912E219BD26}" destId="{D6B5DA48-C2A1-4C7D-90ED-BC0ACD57F405}" srcOrd="2" destOrd="0" presId="urn:microsoft.com/office/officeart/2005/8/layout/lProcess1"/>
    <dgm:cxn modelId="{FBDF4C03-22E7-4683-B352-3B0D7198F649}" type="presParOf" srcId="{8F62EFCE-81E0-4F21-9DD4-3912E219BD26}" destId="{0CB3BD19-3680-4D29-B2DF-E0B58B3AF5B9}" srcOrd="3" destOrd="0" presId="urn:microsoft.com/office/officeart/2005/8/layout/lProcess1"/>
    <dgm:cxn modelId="{CB9AA3C3-B280-4C09-885D-FAFAAF2D92A9}" type="presParOf" srcId="{8F62EFCE-81E0-4F21-9DD4-3912E219BD26}" destId="{5FF2104A-16AD-4253-A640-0159DEE6BDEB}" srcOrd="4" destOrd="0" presId="urn:microsoft.com/office/officeart/2005/8/layout/lProcess1"/>
    <dgm:cxn modelId="{AB73E633-C53C-4952-A2DE-5B3F2B7F7160}" type="presParOf" srcId="{8F62EFCE-81E0-4F21-9DD4-3912E219BD26}" destId="{4503FFB5-F5F7-4C35-B4C3-A4D14485AC50}" srcOrd="5" destOrd="0" presId="urn:microsoft.com/office/officeart/2005/8/layout/lProcess1"/>
    <dgm:cxn modelId="{2774F2BA-76A0-439E-819A-6812B6F0FED9}" type="presParOf" srcId="{8F62EFCE-81E0-4F21-9DD4-3912E219BD26}" destId="{466F4C77-7B12-43AE-A16F-5E36B14A8C5A}" srcOrd="6" destOrd="0" presId="urn:microsoft.com/office/officeart/2005/8/layout/lProcess1"/>
    <dgm:cxn modelId="{8E591A55-0D7A-4952-A265-EEB504C25DEE}" type="presParOf" srcId="{8F62EFCE-81E0-4F21-9DD4-3912E219BD26}" destId="{581FE626-7791-4816-8F35-C66D67961B6A}" srcOrd="7" destOrd="0" presId="urn:microsoft.com/office/officeart/2005/8/layout/lProcess1"/>
    <dgm:cxn modelId="{EA84C53E-DC67-4047-AE4F-76561CDA8849}" type="presParOf" srcId="{8F62EFCE-81E0-4F21-9DD4-3912E219BD26}" destId="{B6CA4D28-A2D2-4A4B-88CE-CB8B54774043}" srcOrd="8" destOrd="0" presId="urn:microsoft.com/office/officeart/2005/8/layout/lProcess1"/>
    <dgm:cxn modelId="{1A8E3226-7EB1-4716-B5CD-2B1A54099EF6}" type="presParOf" srcId="{22DE9513-80D7-4F7B-9758-C1122D7C3B26}" destId="{341E1CC2-EC65-4C94-9393-CB3FB44497BD}" srcOrd="3" destOrd="0" presId="urn:microsoft.com/office/officeart/2005/8/layout/lProcess1"/>
    <dgm:cxn modelId="{E6F6447D-D441-43A3-9FB4-F3DCC5BAF68B}" type="presParOf" srcId="{22DE9513-80D7-4F7B-9758-C1122D7C3B26}" destId="{59F6B18A-E0D2-49C7-B029-94224713A899}" srcOrd="4" destOrd="0" presId="urn:microsoft.com/office/officeart/2005/8/layout/lProcess1"/>
    <dgm:cxn modelId="{330DA6D5-635F-4923-9AC2-C47D472C958C}" type="presParOf" srcId="{59F6B18A-E0D2-49C7-B029-94224713A899}" destId="{C0B724BD-BF3E-4783-8652-B3A0450E06E9}" srcOrd="0" destOrd="0" presId="urn:microsoft.com/office/officeart/2005/8/layout/lProcess1"/>
    <dgm:cxn modelId="{F38AA772-0F01-4897-9C22-E5B08A0B9204}" type="presParOf" srcId="{59F6B18A-E0D2-49C7-B029-94224713A899}" destId="{ABF048BD-8693-4083-A220-872915AC2CBC}" srcOrd="1" destOrd="0" presId="urn:microsoft.com/office/officeart/2005/8/layout/lProcess1"/>
    <dgm:cxn modelId="{321E96FE-D3CB-4370-AF17-AE4181D5C76D}" type="presParOf" srcId="{59F6B18A-E0D2-49C7-B029-94224713A899}" destId="{0ABF5BC9-3863-427F-91FD-79BB68F177E1}" srcOrd="2" destOrd="0" presId="urn:microsoft.com/office/officeart/2005/8/layout/lProcess1"/>
    <dgm:cxn modelId="{9DE30119-6F96-4C7E-813D-175F200D20FC}" type="presParOf" srcId="{59F6B18A-E0D2-49C7-B029-94224713A899}" destId="{60B15E32-1EA3-4973-A626-28B73B9EA7BA}" srcOrd="3" destOrd="0" presId="urn:microsoft.com/office/officeart/2005/8/layout/lProcess1"/>
    <dgm:cxn modelId="{B41CF2F6-B36C-4ACA-A010-EF01F213EE5D}" type="presParOf" srcId="{59F6B18A-E0D2-49C7-B029-94224713A899}" destId="{4B1394A0-2F74-49E6-BA8E-8A4D842EFD6F}" srcOrd="4" destOrd="0" presId="urn:microsoft.com/office/officeart/2005/8/layout/lProcess1"/>
    <dgm:cxn modelId="{B2C40729-1A60-497D-9F71-8675D1AEFF5F}" type="presParOf" srcId="{59F6B18A-E0D2-49C7-B029-94224713A899}" destId="{760E1237-39BB-43C2-B571-C69A7B9C100D}" srcOrd="5" destOrd="0" presId="urn:microsoft.com/office/officeart/2005/8/layout/lProcess1"/>
    <dgm:cxn modelId="{0FC74440-A914-4F9F-AAFB-F099E8F6EFC1}" type="presParOf" srcId="{59F6B18A-E0D2-49C7-B029-94224713A899}" destId="{3D3FC5D2-4EED-4525-B87E-6C5C29283259}" srcOrd="6" destOrd="0" presId="urn:microsoft.com/office/officeart/2005/8/layout/lProcess1"/>
    <dgm:cxn modelId="{A0567075-5185-4BF9-904A-39DA5BCC0D53}" type="presParOf" srcId="{59F6B18A-E0D2-49C7-B029-94224713A899}" destId="{B900C446-83B6-498C-98C5-54088163A4C1}" srcOrd="7" destOrd="0" presId="urn:microsoft.com/office/officeart/2005/8/layout/lProcess1"/>
    <dgm:cxn modelId="{B79DD332-CCD6-4978-8AA6-7F4F7F1D950F}" type="presParOf" srcId="{59F6B18A-E0D2-49C7-B029-94224713A899}" destId="{009FC709-536D-45BC-9A97-33EAE327D625}" srcOrd="8" destOrd="0" presId="urn:microsoft.com/office/officeart/2005/8/layout/lProcess1"/>
    <dgm:cxn modelId="{7A17339E-75E6-4B18-B812-1053A5A796E8}" type="presParOf" srcId="{59F6B18A-E0D2-49C7-B029-94224713A899}" destId="{F6E73F66-1837-4067-8149-73ADBEA9AD35}" srcOrd="9" destOrd="0" presId="urn:microsoft.com/office/officeart/2005/8/layout/lProcess1"/>
    <dgm:cxn modelId="{A7468CB7-50E4-4348-8166-AACE67FF330D}" type="presParOf" srcId="{59F6B18A-E0D2-49C7-B029-94224713A899}" destId="{F701C83E-CC51-4369-848D-0F317C41210B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BC33A-4E1C-457E-BE00-BF0B0BFFB6A0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65B55-C2A0-45F0-8A6E-891078C020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97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5B55-C2A0-45F0-8A6E-891078C02021}" type="slidenum">
              <a:rPr lang="es-ES" smtClean="0"/>
              <a:t>66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06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2666-5C24-4376-BB74-4439915E82A3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406FDA98-D86B-4DF3-96F3-E371A55A91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2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2666-5C24-4376-BB74-4439915E82A3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406FDA98-D86B-4DF3-96F3-E371A55A91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67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2666-5C24-4376-BB74-4439915E82A3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406FDA98-D86B-4DF3-96F3-E371A55A916E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56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2666-5C24-4376-BB74-4439915E82A3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406FDA98-D86B-4DF3-96F3-E371A55A91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15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2666-5C24-4376-BB74-4439915E82A3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406FDA98-D86B-4DF3-96F3-E371A55A916E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0198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2666-5C24-4376-BB74-4439915E82A3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406FDA98-D86B-4DF3-96F3-E371A55A91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602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2666-5C24-4376-BB74-4439915E82A3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DA98-D86B-4DF3-96F3-E371A55A91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047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2666-5C24-4376-BB74-4439915E82A3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DA98-D86B-4DF3-96F3-E371A55A91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17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2666-5C24-4376-BB74-4439915E82A3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DA98-D86B-4DF3-96F3-E371A55A91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99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2666-5C24-4376-BB74-4439915E82A3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406FDA98-D86B-4DF3-96F3-E371A55A91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20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2666-5C24-4376-BB74-4439915E82A3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406FDA98-D86B-4DF3-96F3-E371A55A91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6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2666-5C24-4376-BB74-4439915E82A3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406FDA98-D86B-4DF3-96F3-E371A55A91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40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2666-5C24-4376-BB74-4439915E82A3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DA98-D86B-4DF3-96F3-E371A55A91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23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2666-5C24-4376-BB74-4439915E82A3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DA98-D86B-4DF3-96F3-E371A55A91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59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2666-5C24-4376-BB74-4439915E82A3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DA98-D86B-4DF3-96F3-E371A55A91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65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2666-5C24-4376-BB74-4439915E82A3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406FDA98-D86B-4DF3-96F3-E371A55A91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60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A2666-5C24-4376-BB74-4439915E82A3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6FDA98-D86B-4DF3-96F3-E371A55A91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8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6.jpe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70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69.jpeg"/><Relationship Id="rId5" Type="http://schemas.openxmlformats.org/officeDocument/2006/relationships/diagramData" Target="../diagrams/data4.xml"/><Relationship Id="rId10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microsoft.com/office/2007/relationships/diagramDrawing" Target="../diagrams/drawing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88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11560" y="476672"/>
            <a:ext cx="8136904" cy="52565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Universidad Nacional De Chimborazo</a:t>
            </a:r>
            <a:br>
              <a:rPr lang="es-E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Facultad De Ciencias De La Salud</a:t>
            </a:r>
            <a:b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Carrera De Medicina</a:t>
            </a:r>
            <a:b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Cátedra </a:t>
            </a:r>
            <a:r>
              <a:rPr lang="es-E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Histologia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b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Práctica</a:t>
            </a:r>
          </a:p>
          <a:p>
            <a:pPr algn="ctr">
              <a:lnSpc>
                <a:spcPct val="150000"/>
              </a:lnSpc>
            </a:pPr>
            <a:endParaRPr lang="es-E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</a:t>
            </a:r>
            <a:b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TEJIDO SANGUINEO</a:t>
            </a:r>
            <a:endParaRPr lang="es-E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unach.edu.ec/academico/images/logo%20una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7334"/>
            <a:ext cx="1827769" cy="17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15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Marcador de contenido 1" descr="drepanocito dibuj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" b="842"/>
          <a:stretch>
            <a:fillRect/>
          </a:stretch>
        </p:blipFill>
        <p:spPr bwMode="auto">
          <a:xfrm>
            <a:off x="779463" y="193675"/>
            <a:ext cx="7583487" cy="6391275"/>
          </a:xfrm>
        </p:spPr>
      </p:pic>
    </p:spTree>
    <p:extLst>
      <p:ext uri="{BB962C8B-B14F-4D97-AF65-F5344CB8AC3E}">
        <p14:creationId xmlns:p14="http://schemas.microsoft.com/office/powerpoint/2010/main" val="36002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Marcador de contenido 1" descr="drepanocitos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" b="-548"/>
          <a:stretch>
            <a:fillRect/>
          </a:stretch>
        </p:blipFill>
        <p:spPr bwMode="auto">
          <a:xfrm>
            <a:off x="338138" y="206375"/>
            <a:ext cx="8575675" cy="6445250"/>
          </a:xfrm>
        </p:spPr>
      </p:pic>
    </p:spTree>
    <p:extLst>
      <p:ext uri="{BB962C8B-B14F-4D97-AF65-F5344CB8AC3E}">
        <p14:creationId xmlns:p14="http://schemas.microsoft.com/office/powerpoint/2010/main" val="2942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Marcador de contenido 1" descr="drepanocitos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" b="5650"/>
          <a:stretch>
            <a:fillRect/>
          </a:stretch>
        </p:blipFill>
        <p:spPr bwMode="auto">
          <a:xfrm>
            <a:off x="200025" y="344488"/>
            <a:ext cx="8767763" cy="6130925"/>
          </a:xfrm>
        </p:spPr>
      </p:pic>
    </p:spTree>
    <p:extLst>
      <p:ext uri="{BB962C8B-B14F-4D97-AF65-F5344CB8AC3E}">
        <p14:creationId xmlns:p14="http://schemas.microsoft.com/office/powerpoint/2010/main" val="35623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Marcador de contenido 1" descr="drepanocitos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" b="-540"/>
          <a:stretch>
            <a:fillRect/>
          </a:stretch>
        </p:blipFill>
        <p:spPr bwMode="auto">
          <a:xfrm>
            <a:off x="255588" y="152400"/>
            <a:ext cx="8718550" cy="6567488"/>
          </a:xfrm>
        </p:spPr>
      </p:pic>
    </p:spTree>
    <p:extLst>
      <p:ext uri="{BB962C8B-B14F-4D97-AF65-F5344CB8AC3E}">
        <p14:creationId xmlns:p14="http://schemas.microsoft.com/office/powerpoint/2010/main" val="14981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Eritrocitos anormales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Esferocitosis: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Las células se llaman esferocitos.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Mutación de espectrina.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Espectrina no se une a anquirina.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 pierde la forma de disco bicóncavo.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 adopta una forma redonda.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Eliptocitosis: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Las células se llaman eliptocitos.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Mutación en proteína de banda 4.1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 célula adopta forma elíptica.</a:t>
            </a:r>
          </a:p>
        </p:txBody>
      </p:sp>
    </p:spTree>
    <p:extLst>
      <p:ext uri="{BB962C8B-B14F-4D97-AF65-F5344CB8AC3E}">
        <p14:creationId xmlns:p14="http://schemas.microsoft.com/office/powerpoint/2010/main" val="31285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Marcador de contenido 1" descr="esferocito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" b="352"/>
          <a:stretch>
            <a:fillRect/>
          </a:stretch>
        </p:blipFill>
        <p:spPr bwMode="auto">
          <a:xfrm>
            <a:off x="338138" y="552450"/>
            <a:ext cx="8499475" cy="6019800"/>
          </a:xfrm>
        </p:spPr>
      </p:pic>
    </p:spTree>
    <p:extLst>
      <p:ext uri="{BB962C8B-B14F-4D97-AF65-F5344CB8AC3E}">
        <p14:creationId xmlns:p14="http://schemas.microsoft.com/office/powerpoint/2010/main" val="7865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Marcador de contenido 1" descr="esferocito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" b="12701"/>
          <a:stretch>
            <a:fillRect/>
          </a:stretch>
        </p:blipFill>
        <p:spPr bwMode="auto">
          <a:xfrm>
            <a:off x="338138" y="828675"/>
            <a:ext cx="8502650" cy="5614988"/>
          </a:xfrm>
        </p:spPr>
      </p:pic>
    </p:spTree>
    <p:extLst>
      <p:ext uri="{BB962C8B-B14F-4D97-AF65-F5344CB8AC3E}">
        <p14:creationId xmlns:p14="http://schemas.microsoft.com/office/powerpoint/2010/main" val="31159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Marcador de contenido 1" descr="esferocito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" b="5209"/>
          <a:stretch>
            <a:fillRect/>
          </a:stretch>
        </p:blipFill>
        <p:spPr bwMode="auto">
          <a:xfrm>
            <a:off x="350838" y="566738"/>
            <a:ext cx="8418512" cy="5991225"/>
          </a:xfrm>
        </p:spPr>
      </p:pic>
    </p:spTree>
    <p:extLst>
      <p:ext uri="{BB962C8B-B14F-4D97-AF65-F5344CB8AC3E}">
        <p14:creationId xmlns:p14="http://schemas.microsoft.com/office/powerpoint/2010/main" val="6555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Marcador de contenido 1" descr="esferocito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" b="5927"/>
          <a:stretch>
            <a:fillRect/>
          </a:stretch>
        </p:blipFill>
        <p:spPr bwMode="auto">
          <a:xfrm>
            <a:off x="185738" y="358775"/>
            <a:ext cx="8694737" cy="6157913"/>
          </a:xfrm>
        </p:spPr>
      </p:pic>
    </p:spTree>
    <p:extLst>
      <p:ext uri="{BB962C8B-B14F-4D97-AF65-F5344CB8AC3E}">
        <p14:creationId xmlns:p14="http://schemas.microsoft.com/office/powerpoint/2010/main" val="8260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Marcador de contenido 1" descr="esferocito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4971"/>
          <a:stretch>
            <a:fillRect/>
          </a:stretch>
        </p:blipFill>
        <p:spPr bwMode="auto">
          <a:xfrm>
            <a:off x="227013" y="373063"/>
            <a:ext cx="8620125" cy="6199187"/>
          </a:xfrm>
        </p:spPr>
      </p:pic>
    </p:spTree>
    <p:extLst>
      <p:ext uri="{BB962C8B-B14F-4D97-AF65-F5344CB8AC3E}">
        <p14:creationId xmlns:p14="http://schemas.microsoft.com/office/powerpoint/2010/main" val="30212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620688"/>
            <a:ext cx="8136904" cy="563231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OBJETIVO DE LA CLASE</a:t>
            </a:r>
          </a:p>
          <a:p>
            <a:pPr algn="just"/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OBJETIVO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GENERAL</a:t>
            </a:r>
          </a:p>
          <a:p>
            <a:pPr algn="just"/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Identificar diversas células del Sistema Inmunológico. Realizar el diferencial leucocitario del paciente al que se le realizó el frotis sanguíneo.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MX" sz="2400" b="1" dirty="0">
                <a:latin typeface="Times New Roman" pitchFamily="18" charset="0"/>
                <a:cs typeface="Times New Roman" pitchFamily="18" charset="0"/>
              </a:rPr>
              <a:t>OBJETIVOS   </a:t>
            </a:r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ESPECÍFICOS</a:t>
            </a:r>
          </a:p>
          <a:p>
            <a:pPr algn="just"/>
            <a:endParaRPr lang="es-MX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• Reconocer </a:t>
            </a:r>
            <a:r>
              <a:rPr lang="es-MX" sz="2400" dirty="0">
                <a:latin typeface="Times New Roman" pitchFamily="18" charset="0"/>
                <a:cs typeface="Times New Roman" pitchFamily="18" charset="0"/>
              </a:rPr>
              <a:t>las estructuras procedentes de las muestras.</a:t>
            </a:r>
          </a:p>
          <a:p>
            <a:pPr algn="just"/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• Identificar </a:t>
            </a:r>
            <a:r>
              <a:rPr lang="es-MX" sz="2400" dirty="0">
                <a:latin typeface="Times New Roman" pitchFamily="18" charset="0"/>
                <a:cs typeface="Times New Roman" pitchFamily="18" charset="0"/>
              </a:rPr>
              <a:t>la forma, color que poseen estas </a:t>
            </a: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células </a:t>
            </a:r>
            <a:r>
              <a:rPr lang="es-MX" sz="2400" dirty="0">
                <a:latin typeface="Times New Roman" pitchFamily="18" charset="0"/>
                <a:cs typeface="Times New Roman" pitchFamily="18" charset="0"/>
              </a:rPr>
              <a:t>teñidas.</a:t>
            </a:r>
          </a:p>
          <a:p>
            <a:pPr algn="just"/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• Diferenciar </a:t>
            </a:r>
            <a:r>
              <a:rPr lang="es-MX" sz="2400" dirty="0">
                <a:latin typeface="Times New Roman" pitchFamily="18" charset="0"/>
                <a:cs typeface="Times New Roman" pitchFamily="18" charset="0"/>
              </a:rPr>
              <a:t>el mecanismo de funcionamiento de la tinción de Wright con los demás métodos aprendidos.</a:t>
            </a:r>
          </a:p>
          <a:p>
            <a:pPr algn="just"/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81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Marcador de contenido 1" descr="esferocito5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" b="868"/>
          <a:stretch>
            <a:fillRect/>
          </a:stretch>
        </p:blipFill>
        <p:spPr bwMode="auto">
          <a:xfrm>
            <a:off x="476250" y="123825"/>
            <a:ext cx="8315325" cy="6586538"/>
          </a:xfrm>
        </p:spPr>
      </p:pic>
    </p:spTree>
    <p:extLst>
      <p:ext uri="{BB962C8B-B14F-4D97-AF65-F5344CB8AC3E}">
        <p14:creationId xmlns:p14="http://schemas.microsoft.com/office/powerpoint/2010/main" val="23186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Marcador de contenido 1" descr="esferocito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" b="-491"/>
          <a:stretch>
            <a:fillRect/>
          </a:stretch>
        </p:blipFill>
        <p:spPr bwMode="auto">
          <a:xfrm>
            <a:off x="212725" y="179388"/>
            <a:ext cx="8643938" cy="6526212"/>
          </a:xfrm>
        </p:spPr>
      </p:pic>
    </p:spTree>
    <p:extLst>
      <p:ext uri="{BB962C8B-B14F-4D97-AF65-F5344CB8AC3E}">
        <p14:creationId xmlns:p14="http://schemas.microsoft.com/office/powerpoint/2010/main" val="12653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Marcador de contenido 1" descr="esferocito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" b="1765"/>
          <a:stretch>
            <a:fillRect/>
          </a:stretch>
        </p:blipFill>
        <p:spPr bwMode="auto">
          <a:xfrm>
            <a:off x="323850" y="165100"/>
            <a:ext cx="8534400" cy="6569075"/>
          </a:xfrm>
        </p:spPr>
      </p:pic>
    </p:spTree>
    <p:extLst>
      <p:ext uri="{BB962C8B-B14F-4D97-AF65-F5344CB8AC3E}">
        <p14:creationId xmlns:p14="http://schemas.microsoft.com/office/powerpoint/2010/main" val="21938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Marcador de contenido 1" descr="eliptocito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" b="-330"/>
          <a:stretch>
            <a:fillRect/>
          </a:stretch>
        </p:blipFill>
        <p:spPr bwMode="auto">
          <a:xfrm>
            <a:off x="296863" y="193675"/>
            <a:ext cx="8607425" cy="6499225"/>
          </a:xfrm>
        </p:spPr>
      </p:pic>
    </p:spTree>
    <p:extLst>
      <p:ext uri="{BB962C8B-B14F-4D97-AF65-F5344CB8AC3E}">
        <p14:creationId xmlns:p14="http://schemas.microsoft.com/office/powerpoint/2010/main" val="10511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Marcador de contenido 1" descr="eliptocito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-1393" b="-127"/>
          <a:stretch>
            <a:fillRect/>
          </a:stretch>
        </p:blipFill>
        <p:spPr bwMode="auto">
          <a:xfrm>
            <a:off x="303213" y="511175"/>
            <a:ext cx="8458200" cy="6032500"/>
          </a:xfrm>
        </p:spPr>
      </p:pic>
    </p:spTree>
    <p:extLst>
      <p:ext uri="{BB962C8B-B14F-4D97-AF65-F5344CB8AC3E}">
        <p14:creationId xmlns:p14="http://schemas.microsoft.com/office/powerpoint/2010/main" val="18828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Marcador de contenido 1" descr="eliptocito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" b="-105"/>
          <a:stretch>
            <a:fillRect/>
          </a:stretch>
        </p:blipFill>
        <p:spPr bwMode="auto">
          <a:xfrm>
            <a:off x="241300" y="344488"/>
            <a:ext cx="8616950" cy="6102350"/>
          </a:xfrm>
        </p:spPr>
      </p:pic>
    </p:spTree>
    <p:extLst>
      <p:ext uri="{BB962C8B-B14F-4D97-AF65-F5344CB8AC3E}">
        <p14:creationId xmlns:p14="http://schemas.microsoft.com/office/powerpoint/2010/main" val="28681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Eritrocitos anormales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Equinocitosis: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Las células se llaman equinocitos.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 puede presentar en preeclampsia-eclampsia.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Crenocitos: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 un medio hipertónico sale agua del eritrocito.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Adopta una forma irregular.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Poiquilocitosis: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 término refiere a eritrocitos anormales.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 se especifica la anormalidad.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Puede darse por un proceso patológico o como efecto secundario de algunos fármacos.</a:t>
            </a:r>
          </a:p>
        </p:txBody>
      </p:sp>
    </p:spTree>
    <p:extLst>
      <p:ext uri="{BB962C8B-B14F-4D97-AF65-F5344CB8AC3E}">
        <p14:creationId xmlns:p14="http://schemas.microsoft.com/office/powerpoint/2010/main" val="35287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Marcador de contenido 2" descr="equinocito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65016"/>
          <a:stretch>
            <a:fillRect/>
          </a:stretch>
        </p:blipFill>
        <p:spPr bwMode="auto">
          <a:xfrm>
            <a:off x="1752600" y="676275"/>
            <a:ext cx="5291138" cy="5699125"/>
          </a:xfrm>
        </p:spPr>
      </p:pic>
    </p:spTree>
    <p:extLst>
      <p:ext uri="{BB962C8B-B14F-4D97-AF65-F5344CB8AC3E}">
        <p14:creationId xmlns:p14="http://schemas.microsoft.com/office/powerpoint/2010/main" val="30879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Marcador de contenido 1" descr="equinocito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" b="369"/>
          <a:stretch>
            <a:fillRect/>
          </a:stretch>
        </p:blipFill>
        <p:spPr bwMode="auto">
          <a:xfrm>
            <a:off x="365125" y="317500"/>
            <a:ext cx="8331200" cy="6305550"/>
          </a:xfrm>
        </p:spPr>
      </p:pic>
    </p:spTree>
    <p:extLst>
      <p:ext uri="{BB962C8B-B14F-4D97-AF65-F5344CB8AC3E}">
        <p14:creationId xmlns:p14="http://schemas.microsoft.com/office/powerpoint/2010/main" val="39613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Marcador de contenido 1" descr="equinocito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417"/>
          <a:stretch>
            <a:fillRect/>
          </a:stretch>
        </p:blipFill>
        <p:spPr bwMode="auto">
          <a:xfrm>
            <a:off x="530225" y="206375"/>
            <a:ext cx="8235950" cy="6454775"/>
          </a:xfrm>
        </p:spPr>
      </p:pic>
    </p:spTree>
    <p:extLst>
      <p:ext uri="{BB962C8B-B14F-4D97-AF65-F5344CB8AC3E}">
        <p14:creationId xmlns:p14="http://schemas.microsoft.com/office/powerpoint/2010/main" val="28789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Marcador de contenido 6" descr="red-blood-cell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0" y="-6350"/>
            <a:ext cx="1057275" cy="1022350"/>
          </a:xfrm>
        </p:spPr>
      </p:pic>
      <p:pic>
        <p:nvPicPr>
          <p:cNvPr id="17411" name="Marcador de contenido 7" descr="white-blood-cell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r="6163"/>
          <a:stretch>
            <a:fillRect/>
          </a:stretch>
        </p:blipFill>
        <p:spPr bwMode="auto">
          <a:xfrm>
            <a:off x="5233988" y="4000500"/>
            <a:ext cx="1128712" cy="1031875"/>
          </a:xfrm>
        </p:spPr>
      </p:pic>
      <p:pic>
        <p:nvPicPr>
          <p:cNvPr id="17412" name="Marcador de contenido 6" descr="red-blood-ce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5265738" y="0"/>
            <a:ext cx="105568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Marcador de contenido 6" descr="red-blood-ce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992188" y="-6350"/>
            <a:ext cx="11207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Marcador de contenido 6" descr="red-blood-cel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4137025" y="-6350"/>
            <a:ext cx="112871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3151188" y="0"/>
            <a:ext cx="1057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Marcador de contenido 6" descr="red-blood-ce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2049463" y="-6350"/>
            <a:ext cx="11207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949325" y="804863"/>
            <a:ext cx="214313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2006600" y="0"/>
            <a:ext cx="2143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Marcador de contenido 7" descr="white-blood-c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r="6163"/>
          <a:stretch>
            <a:fillRect/>
          </a:stretch>
        </p:blipFill>
        <p:spPr bwMode="auto">
          <a:xfrm>
            <a:off x="2070100" y="3013075"/>
            <a:ext cx="11287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Marcador de contenido 7" descr="white-blood-c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r="6163"/>
          <a:stretch>
            <a:fillRect/>
          </a:stretch>
        </p:blipFill>
        <p:spPr bwMode="auto">
          <a:xfrm>
            <a:off x="4105275" y="2005013"/>
            <a:ext cx="112871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Marcador de contenido 7" descr="white-blood-c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r="6163"/>
          <a:stretch>
            <a:fillRect/>
          </a:stretch>
        </p:blipFill>
        <p:spPr bwMode="auto">
          <a:xfrm>
            <a:off x="5233988" y="958850"/>
            <a:ext cx="11287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Marcador de contenido 7" descr="white-blood-c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r="6163"/>
          <a:stretch>
            <a:fillRect/>
          </a:stretch>
        </p:blipFill>
        <p:spPr bwMode="auto">
          <a:xfrm>
            <a:off x="1012825" y="973138"/>
            <a:ext cx="11287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Marcador de contenido 7" descr="white-blood-c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r="6163"/>
          <a:stretch>
            <a:fillRect/>
          </a:stretch>
        </p:blipFill>
        <p:spPr bwMode="auto">
          <a:xfrm>
            <a:off x="7316788" y="0"/>
            <a:ext cx="11906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Marcador de contenido 6" descr="red-blood-cel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2095500" y="968375"/>
            <a:ext cx="10556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6321425" y="-6350"/>
            <a:ext cx="1057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Marcador de contenido 6" descr="red-blood-cel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3079750" y="968375"/>
            <a:ext cx="11287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Marcador de contenido 6" descr="red-blood-cel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4195763" y="985838"/>
            <a:ext cx="10699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6321425" y="1016000"/>
            <a:ext cx="1057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Marcador de contenido 6" descr="red-blood-cel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8377238" y="898525"/>
            <a:ext cx="11144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Marcador de contenido 6" descr="red-blood-cel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7259638" y="898525"/>
            <a:ext cx="11763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Marcador de contenido 6" descr="red-blood-cel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8435975" y="3175"/>
            <a:ext cx="1128713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Marcador de contenido 6" descr="red-blood-ce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-17463" y="1990725"/>
            <a:ext cx="105568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Marcador de contenido 6" descr="red-blood-cel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2049463" y="1990725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3079750" y="2005013"/>
            <a:ext cx="1057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Marcador de contenido 6" descr="red-blood-cel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1012825" y="1951038"/>
            <a:ext cx="10572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Marcador de contenido 6" descr="red-blood-ce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-17463" y="985838"/>
            <a:ext cx="105568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Marcador de contenido 7" descr="white-blood-c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r="6163"/>
          <a:stretch>
            <a:fillRect/>
          </a:stretch>
        </p:blipFill>
        <p:spPr bwMode="auto">
          <a:xfrm>
            <a:off x="8285163" y="1979613"/>
            <a:ext cx="1128712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4208463" y="3048000"/>
            <a:ext cx="10572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Marcador de contenido 6" descr="red-blood-ce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5265738" y="3013075"/>
            <a:ext cx="10556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Marcador de contenido 6" descr="red-blood-ce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6291263" y="3013075"/>
            <a:ext cx="10556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1" name="Marcador de contenido 6" descr="red-blood-cel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7316788" y="2968625"/>
            <a:ext cx="11191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8362950" y="2997200"/>
            <a:ext cx="1057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7259638" y="2016125"/>
            <a:ext cx="1057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6249988" y="2016125"/>
            <a:ext cx="1057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5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5233988" y="2016125"/>
            <a:ext cx="1057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6" name="Marcador de contenido 6" descr="red-blood-ce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1057275" y="2971800"/>
            <a:ext cx="105568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7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3170238" y="3013075"/>
            <a:ext cx="10572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8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-44450" y="3994150"/>
            <a:ext cx="10572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9" name="Marcador de contenido 6" descr="red-blood-ce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-63500" y="2971800"/>
            <a:ext cx="11207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0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7346950" y="3994150"/>
            <a:ext cx="10572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1" name="Marcador de contenido 6" descr="red-blood-ce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6308725" y="4000500"/>
            <a:ext cx="105568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2" name="Marcador de contenido 6" descr="red-blood-cel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4105275" y="4033838"/>
            <a:ext cx="12160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3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3079750" y="3994150"/>
            <a:ext cx="10572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4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2049463" y="3981450"/>
            <a:ext cx="10572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5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992188" y="3981450"/>
            <a:ext cx="10572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6" name="Marcador de contenido 6" descr="red-blood-cel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3079750" y="1990725"/>
            <a:ext cx="112871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7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6321425" y="5002213"/>
            <a:ext cx="1057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8" name="Marcador de contenido 6" descr="red-blood-ce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5265738" y="5002213"/>
            <a:ext cx="105568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9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8356600" y="3981450"/>
            <a:ext cx="10572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0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8374063" y="4975225"/>
            <a:ext cx="1057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1" name="Marcador de contenido 6" descr="red-blood-cell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2025650" y="4975225"/>
            <a:ext cx="11144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2" name="Marcador de contenido 6" descr="red-blood-cel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4137025" y="5027613"/>
            <a:ext cx="112871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3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3081338" y="4975225"/>
            <a:ext cx="1057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4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7378700" y="5002213"/>
            <a:ext cx="1057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5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-44450" y="4975225"/>
            <a:ext cx="1057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6" name="Marcador de contenido 6" descr="red-blood-cel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4138613" y="5997575"/>
            <a:ext cx="11826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7" name="Marcador de contenido 6" descr="red-blood-ce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5321300" y="5986463"/>
            <a:ext cx="105568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8" name="Marcador de contenido 6" descr="red-blood-ce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-63500" y="5986463"/>
            <a:ext cx="105568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9" name="Marcador de contenido 6" descr="red-blood-ce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3140075" y="5986463"/>
            <a:ext cx="105568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0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963613" y="5986463"/>
            <a:ext cx="1057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1" name="Marcador de contenido 6" descr="red-blood-cell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7419975" y="5986463"/>
            <a:ext cx="9842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2" name="Marcador de contenido 6" descr="red-blood-c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8356600" y="5986463"/>
            <a:ext cx="1057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3" name="Marcador de contenido 6" descr="red-blood-cel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>
            <a:fillRect/>
          </a:stretch>
        </p:blipFill>
        <p:spPr bwMode="auto">
          <a:xfrm>
            <a:off x="2006600" y="5986463"/>
            <a:ext cx="119221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4" name="Marcador de contenido 7" descr="white-blood-c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r="6163"/>
          <a:stretch>
            <a:fillRect/>
          </a:stretch>
        </p:blipFill>
        <p:spPr bwMode="auto">
          <a:xfrm>
            <a:off x="941388" y="4954588"/>
            <a:ext cx="112871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5" name="Marcador de contenido 7" descr="white-blood-c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r="6163"/>
          <a:stretch>
            <a:fillRect/>
          </a:stretch>
        </p:blipFill>
        <p:spPr bwMode="auto">
          <a:xfrm>
            <a:off x="6291263" y="5997575"/>
            <a:ext cx="112871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6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1962150" y="1898650"/>
            <a:ext cx="2143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7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3065463" y="7938"/>
            <a:ext cx="2159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8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903288" y="1958975"/>
            <a:ext cx="21431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9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885825" y="3870325"/>
            <a:ext cx="2143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0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3011488" y="2938463"/>
            <a:ext cx="21431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1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5157788" y="44450"/>
            <a:ext cx="214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2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2946400" y="1958975"/>
            <a:ext cx="2143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3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4030663" y="44450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4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2998788" y="865188"/>
            <a:ext cx="21431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5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5157788" y="993775"/>
            <a:ext cx="21431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6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6183313" y="0"/>
            <a:ext cx="21431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7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4030663" y="1006475"/>
            <a:ext cx="2159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8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7210425" y="44450"/>
            <a:ext cx="214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9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7188200" y="755650"/>
            <a:ext cx="2143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0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7045325" y="915988"/>
            <a:ext cx="214313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1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8413750" y="15875"/>
            <a:ext cx="214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2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2092325" y="931863"/>
            <a:ext cx="214313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3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903288" y="2797175"/>
            <a:ext cx="21431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4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-63500" y="4902200"/>
            <a:ext cx="2143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5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1812925" y="884238"/>
            <a:ext cx="2159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6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877888" y="49213"/>
            <a:ext cx="21431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7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4089400" y="2066925"/>
            <a:ext cx="2143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8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4030663" y="1773238"/>
            <a:ext cx="2159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9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5126038" y="3981450"/>
            <a:ext cx="2159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0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2982913" y="5878513"/>
            <a:ext cx="2159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1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1889125" y="4838700"/>
            <a:ext cx="2143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2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7205663" y="1979613"/>
            <a:ext cx="2159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3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6113463" y="2925763"/>
            <a:ext cx="21431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4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7283450" y="6781800"/>
            <a:ext cx="2143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5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812800" y="5940425"/>
            <a:ext cx="2143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6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2941638" y="4902200"/>
            <a:ext cx="21431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7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3997325" y="3975100"/>
            <a:ext cx="2159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8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3994150" y="4979988"/>
            <a:ext cx="214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9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5157788" y="5032375"/>
            <a:ext cx="21431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7258050" y="5919788"/>
            <a:ext cx="214313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7240588" y="3960813"/>
            <a:ext cx="21431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6219825" y="3925888"/>
            <a:ext cx="214313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6183313" y="1928813"/>
            <a:ext cx="21431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8369300" y="1898650"/>
            <a:ext cx="2143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8070850" y="1970088"/>
            <a:ext cx="214313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6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8191500" y="2830513"/>
            <a:ext cx="2159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7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8285163" y="3963988"/>
            <a:ext cx="21431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8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1946275" y="5888038"/>
            <a:ext cx="214313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9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4089400" y="5849938"/>
            <a:ext cx="214313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20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1965325" y="3892550"/>
            <a:ext cx="2143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21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1838325" y="2863850"/>
            <a:ext cx="2143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22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5184775" y="5832475"/>
            <a:ext cx="2143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23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6249988" y="5915025"/>
            <a:ext cx="21431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24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8305800" y="4924425"/>
            <a:ext cx="2143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25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7294563" y="4870450"/>
            <a:ext cx="2159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26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6176963" y="5006975"/>
            <a:ext cx="21431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27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5165725" y="6672263"/>
            <a:ext cx="214313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28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1866900" y="6791325"/>
            <a:ext cx="2143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29" name="Marcador de contenido 1" descr="platel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407"/>
          <a:stretch>
            <a:fillRect/>
          </a:stretch>
        </p:blipFill>
        <p:spPr bwMode="auto">
          <a:xfrm>
            <a:off x="8266113" y="5911850"/>
            <a:ext cx="2159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6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Marcador de contenido 1" descr="equinocito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" b="1480"/>
          <a:stretch>
            <a:fillRect/>
          </a:stretch>
        </p:blipFill>
        <p:spPr bwMode="auto">
          <a:xfrm>
            <a:off x="641350" y="373063"/>
            <a:ext cx="8013700" cy="6181725"/>
          </a:xfrm>
        </p:spPr>
      </p:pic>
    </p:spTree>
    <p:extLst>
      <p:ext uri="{BB962C8B-B14F-4D97-AF65-F5344CB8AC3E}">
        <p14:creationId xmlns:p14="http://schemas.microsoft.com/office/powerpoint/2010/main" val="10451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Marcador de contenido 1" descr="Crenocitos. Contraste de fas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2486" r="1610" b="1556"/>
          <a:stretch>
            <a:fillRect/>
          </a:stretch>
        </p:blipFill>
        <p:spPr bwMode="auto">
          <a:xfrm>
            <a:off x="112713" y="577850"/>
            <a:ext cx="8966200" cy="5800725"/>
          </a:xfrm>
        </p:spPr>
      </p:pic>
    </p:spTree>
    <p:extLst>
      <p:ext uri="{BB962C8B-B14F-4D97-AF65-F5344CB8AC3E}">
        <p14:creationId xmlns:p14="http://schemas.microsoft.com/office/powerpoint/2010/main" val="12149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Marcador de contenido 1" descr="eritroblastosis fet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" b="378"/>
          <a:stretch>
            <a:fillRect/>
          </a:stretch>
        </p:blipFill>
        <p:spPr bwMode="auto">
          <a:xfrm>
            <a:off x="779463" y="828675"/>
            <a:ext cx="7583487" cy="5300663"/>
          </a:xfrm>
        </p:spPr>
      </p:pic>
    </p:spTree>
    <p:extLst>
      <p:ext uri="{BB962C8B-B14F-4D97-AF65-F5344CB8AC3E}">
        <p14:creationId xmlns:p14="http://schemas.microsoft.com/office/powerpoint/2010/main" val="32940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4410" y="1227365"/>
            <a:ext cx="7406640" cy="1017270"/>
          </a:xfrm>
        </p:spPr>
        <p:txBody>
          <a:bodyPr/>
          <a:lstStyle/>
          <a:p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 sanguíneo</a:t>
            </a:r>
            <a:endParaRPr lang="es-EC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65999" y="2418586"/>
            <a:ext cx="3566160" cy="245299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sustancia intercelular es de consistencia </a:t>
            </a: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líquida; se 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denomina plasma </a:t>
            </a: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sanguíneo.</a:t>
            </a:r>
          </a:p>
          <a:p>
            <a:pPr algn="just"/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parece 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un líquido de color amarillo pálido, ligeramente viscoso.</a:t>
            </a:r>
          </a:p>
          <a:p>
            <a:pPr algn="just"/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Normalmente de cada 100 cm, de sangre 48 corresponden a las células y </a:t>
            </a: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plaquetas; los 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restantes </a:t>
            </a: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corresponderán al 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049" y="2035084"/>
            <a:ext cx="3761359" cy="301044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4560570" y="2374173"/>
            <a:ext cx="3566160" cy="3017520"/>
          </a:xfrm>
        </p:spPr>
        <p:txBody>
          <a:bodyPr>
            <a:normAutofit fontScale="85000" lnSpcReduction="10000"/>
          </a:bodyPr>
          <a:lstStyle/>
          <a:p>
            <a:pPr marL="34290" indent="0">
              <a:buNone/>
            </a:pPr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060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623" y="1044485"/>
            <a:ext cx="7406640" cy="1017270"/>
          </a:xfrm>
        </p:spPr>
        <p:txBody>
          <a:bodyPr/>
          <a:lstStyle/>
          <a:p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sanguíneo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5623" y="2061754"/>
            <a:ext cx="4928276" cy="3527486"/>
          </a:xfrm>
        </p:spPr>
        <p:txBody>
          <a:bodyPr>
            <a:normAutofit/>
          </a:bodyPr>
          <a:lstStyle/>
          <a:p>
            <a:pPr fontAlgn="t"/>
            <a:r>
              <a:rPr lang="es-ES" sz="1350" b="1" dirty="0"/>
              <a:t>Sustancia                            Porcentaje</a:t>
            </a:r>
            <a:endParaRPr lang="es-EC" sz="1350" dirty="0"/>
          </a:p>
          <a:p>
            <a:pPr fontAlgn="t"/>
            <a:r>
              <a:rPr lang="es-ES" sz="1350" dirty="0"/>
              <a:t>Agua                                      91-92</a:t>
            </a:r>
            <a:endParaRPr lang="es-EC" sz="1350" dirty="0"/>
          </a:p>
          <a:p>
            <a:pPr fontAlgn="t"/>
            <a:r>
              <a:rPr lang="es-ES" sz="1350" dirty="0"/>
              <a:t>Proteínas                                 7-8</a:t>
            </a:r>
            <a:endParaRPr lang="es-EC" sz="1350" dirty="0"/>
          </a:p>
          <a:p>
            <a:pPr fontAlgn="t"/>
            <a:r>
              <a:rPr lang="es-ES" sz="1350" dirty="0"/>
              <a:t>Electrolitos                               1-2</a:t>
            </a:r>
            <a:endParaRPr lang="es-EC" sz="1350" dirty="0"/>
          </a:p>
          <a:p>
            <a:pPr fontAlgn="t"/>
            <a:r>
              <a:rPr lang="es-ES" sz="1350" dirty="0"/>
              <a:t>Sustancias nitrogenadas no proteicas</a:t>
            </a:r>
            <a:endParaRPr lang="es-EC" sz="1350" dirty="0"/>
          </a:p>
          <a:p>
            <a:pPr fontAlgn="t"/>
            <a:r>
              <a:rPr lang="es-ES" sz="1350" dirty="0"/>
              <a:t>Nutrientes</a:t>
            </a:r>
            <a:endParaRPr lang="es-EC" sz="1350" dirty="0"/>
          </a:p>
          <a:p>
            <a:pPr fontAlgn="t"/>
            <a:r>
              <a:rPr lang="es-ES" sz="1350" dirty="0"/>
              <a:t>Gases</a:t>
            </a:r>
            <a:endParaRPr lang="es-EC" sz="1350" dirty="0"/>
          </a:p>
          <a:p>
            <a:pPr fontAlgn="t"/>
            <a:r>
              <a:rPr lang="es-ES" sz="1350" dirty="0"/>
              <a:t>Sustancias reguladoras</a:t>
            </a:r>
            <a:endParaRPr lang="es-EC" sz="1350" dirty="0"/>
          </a:p>
          <a:p>
            <a:pPr algn="just"/>
            <a:endParaRPr lang="es-EC" sz="13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497" t="1184" r="7939" b="825"/>
          <a:stretch/>
        </p:blipFill>
        <p:spPr>
          <a:xfrm>
            <a:off x="5531165" y="2266283"/>
            <a:ext cx="3101298" cy="26898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6" name="Conector recto de flecha 5"/>
          <p:cNvCxnSpPr/>
          <p:nvPr/>
        </p:nvCxnSpPr>
        <p:spPr>
          <a:xfrm>
            <a:off x="1547664" y="2888940"/>
            <a:ext cx="5400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1547664" y="3212976"/>
            <a:ext cx="5400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1547664" y="2888940"/>
            <a:ext cx="5400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1547664" y="2564904"/>
            <a:ext cx="5400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8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566" y="1397995"/>
            <a:ext cx="4006758" cy="3002078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63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4988" y="1098335"/>
            <a:ext cx="7406640" cy="1017270"/>
          </a:xfrm>
        </p:spPr>
        <p:txBody>
          <a:bodyPr/>
          <a:lstStyle/>
          <a:p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sanguíneo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4988" y="2376403"/>
            <a:ext cx="3606710" cy="2779172"/>
          </a:xfrm>
        </p:spPr>
        <p:txBody>
          <a:bodyPr>
            <a:noAutofit/>
          </a:bodyPr>
          <a:lstStyle/>
          <a:p>
            <a:pPr algn="just"/>
            <a:r>
              <a:rPr lang="es-EC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COMPOSICION.</a:t>
            </a:r>
            <a:endParaRPr lang="es-EC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También en el plasma hay lípidos y grasas, especialmente relacionados con los fosfolípidos como el colesterol y la lecitina; </a:t>
            </a:r>
          </a:p>
          <a:p>
            <a:pPr algn="just"/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comidas que contienen abundantes grasas provocan la aparición en el plasma sanguíneo, de pequeños glóbulos de grasa, llamados  quilomicrones.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566" y="4425212"/>
            <a:ext cx="2135981" cy="12001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504" y="4400073"/>
            <a:ext cx="1786820" cy="12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583" y="1314450"/>
            <a:ext cx="7406640" cy="1017270"/>
          </a:xfrm>
        </p:spPr>
        <p:txBody>
          <a:bodyPr/>
          <a:lstStyle/>
          <a:p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sanguíneo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4583" y="2331720"/>
            <a:ext cx="5614384" cy="30064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C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glucosa que posee un rol descollante en la producción de energía para el metabolismo, se encuentra presente en el plasma sanguíneo .</a:t>
            </a:r>
          </a:p>
          <a:p>
            <a:pPr algn="just"/>
            <a:r>
              <a:rPr lang="es-EC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Vamos a encontrar sales minerales que suelen estar disociadas en los iones, cloro, sodio, potasio, calcio, fosforo;  en pequeñísimas cantidades  hay azufre, bromo, yodo, cobre y magnesio.</a:t>
            </a:r>
          </a:p>
          <a:p>
            <a:pPr algn="just"/>
            <a:r>
              <a:rPr lang="es-EC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Otro tipo de sustancia constante en el plasma son los llamados pigmentos, que se encargan de dar color al plasma, los más importantes son la bilirrubina, el urobilinogeno  y el caroteno.</a:t>
            </a:r>
          </a:p>
          <a:p>
            <a:pPr algn="just"/>
            <a:r>
              <a:rPr lang="es-EC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Finalmente tenemos en el plasma varias sustancias del desecho resultantes del metabolismo, como la  urea, el ácido úrico, el amoniaco, la creatina y la creatinina que están en pequeñas cantidades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809" y="1823085"/>
            <a:ext cx="2203181" cy="15382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937" y="3476492"/>
            <a:ext cx="2202053" cy="151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plasma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Hay unas proteínas conocidas como globulinas. </a:t>
            </a:r>
          </a:p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Las globulinas comprenden:</a:t>
            </a:r>
          </a:p>
          <a:p>
            <a:pPr lvl="1"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g-</a:t>
            </a: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globulinas: Tienen función inmunitaria.</a:t>
            </a:r>
          </a:p>
          <a:p>
            <a:pPr lvl="1"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 </a:t>
            </a: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b-</a:t>
            </a: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globulinas: Comprenden fibronectina y factores de coagulación.</a:t>
            </a:r>
          </a:p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 coágulo es un conjunto de eritrocitos incluidos en una red de fibras de fibrina.</a:t>
            </a:r>
          </a:p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  <a:r>
              <a:rPr lang="es-ES" baseline="30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2+</a:t>
            </a: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es esencial para la mayoría de las reacciones de la coagulación.</a:t>
            </a:r>
          </a:p>
          <a:p>
            <a:pPr lvl="1" eaLnBrk="1" hangingPunct="1">
              <a:defRPr/>
            </a:pPr>
            <a:endParaRPr lang="es-E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3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tinciones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May-Grünwald-Giemsa: Usa Azur II, Eosina y el colorante de May-Grünwald. La combinación de estos 3 con otra muy diluida de ácido acético glacial da la solución de Giemsa.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Wright: El colorante de Wright es una mezcla de azul de metileno y eosina.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Romanowsky: Usa una mezcla de azul de metileno, azures y eosina.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Leishman: Es una mezcla de azul de metileno y eosina. </a:t>
            </a:r>
          </a:p>
        </p:txBody>
      </p:sp>
    </p:spTree>
    <p:extLst>
      <p:ext uri="{BB962C8B-B14F-4D97-AF65-F5344CB8AC3E}">
        <p14:creationId xmlns:p14="http://schemas.microsoft.com/office/powerpoint/2010/main" val="11718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reticulocitos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 recuento de reticulocitos se usa como parámetro para evaluar nivel de actividad de eritropoyesis.</a:t>
            </a:r>
          </a:p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 reticulocitosis es una condición donde hay demasiados reticulocitos circulando.</a:t>
            </a:r>
          </a:p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Esto indica un aumento en su proliferación y liberación desde la médula ósea.</a:t>
            </a:r>
          </a:p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Cuando la vida media de los eritrocitos está muy disminuida los reticulocitos pueden llegar a representar el 50% de eritrocitos circulantes.</a:t>
            </a:r>
          </a:p>
        </p:txBody>
      </p:sp>
    </p:spTree>
    <p:extLst>
      <p:ext uri="{BB962C8B-B14F-4D97-AF65-F5344CB8AC3E}">
        <p14:creationId xmlns:p14="http://schemas.microsoft.com/office/powerpoint/2010/main" val="2389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Introducción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Puede ser considerada un tejido conectivo fluido ya que posee células y una matriz conocida como plasma.</a:t>
            </a:r>
          </a:p>
          <a:p>
            <a:pPr eaLnBrk="1" hangingPunct="1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Circula por los vasos sanguíneos.</a:t>
            </a:r>
          </a:p>
          <a:p>
            <a:pPr eaLnBrk="1" hangingPunct="1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 un adulto hay cerca de 5L de sangre</a:t>
            </a:r>
            <a:r>
              <a:rPr lang="es-E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s-E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9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Marcador de contenido 1" descr="reticulocito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" b="-191"/>
          <a:stretch>
            <a:fillRect/>
          </a:stretch>
        </p:blipFill>
        <p:spPr bwMode="auto">
          <a:xfrm>
            <a:off x="1614488" y="-3175"/>
            <a:ext cx="5934075" cy="6861175"/>
          </a:xfrm>
        </p:spPr>
      </p:pic>
    </p:spTree>
    <p:extLst>
      <p:ext uri="{BB962C8B-B14F-4D97-AF65-F5344CB8AC3E}">
        <p14:creationId xmlns:p14="http://schemas.microsoft.com/office/powerpoint/2010/main" val="40244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Marcador de contenido 1" descr="reticulocito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b="7545"/>
          <a:stretch>
            <a:fillRect/>
          </a:stretch>
        </p:blipFill>
        <p:spPr bwMode="auto">
          <a:xfrm>
            <a:off x="212725" y="717550"/>
            <a:ext cx="8748713" cy="5394325"/>
          </a:xfrm>
        </p:spPr>
      </p:pic>
    </p:spTree>
    <p:extLst>
      <p:ext uri="{BB962C8B-B14F-4D97-AF65-F5344CB8AC3E}">
        <p14:creationId xmlns:p14="http://schemas.microsoft.com/office/powerpoint/2010/main" val="16838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Marcador de contenido 1" descr="reticulocito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" b="7393"/>
          <a:stretch>
            <a:fillRect/>
          </a:stretch>
        </p:blipFill>
        <p:spPr bwMode="auto">
          <a:xfrm>
            <a:off x="171450" y="869950"/>
            <a:ext cx="8732838" cy="5353050"/>
          </a:xfrm>
        </p:spPr>
      </p:pic>
    </p:spTree>
    <p:extLst>
      <p:ext uri="{BB962C8B-B14F-4D97-AF65-F5344CB8AC3E}">
        <p14:creationId xmlns:p14="http://schemas.microsoft.com/office/powerpoint/2010/main" val="28583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leucocitos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También son conocidos como glóbulos blancos.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Hay de 4,500 a 10,000 por mm</a:t>
            </a:r>
            <a:r>
              <a:rPr lang="es-ES" sz="2200" baseline="30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 sangre.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 clasifican en 2 grandes grupos: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Granulocitos: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Neutrófilos.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Basófilos.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Eosinófilos.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Agranulocitos: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Linfocitos.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Monocitos.</a:t>
            </a:r>
          </a:p>
        </p:txBody>
      </p:sp>
    </p:spTree>
    <p:extLst>
      <p:ext uri="{BB962C8B-B14F-4D97-AF65-F5344CB8AC3E}">
        <p14:creationId xmlns:p14="http://schemas.microsoft.com/office/powerpoint/2010/main" val="17123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Marcador de contenido 1" descr="Plate52 granulocyt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1" r="-693"/>
          <a:stretch>
            <a:fillRect/>
          </a:stretch>
        </p:blipFill>
        <p:spPr bwMode="auto">
          <a:xfrm>
            <a:off x="0" y="1073150"/>
            <a:ext cx="9193213" cy="5053013"/>
          </a:xfrm>
        </p:spPr>
      </p:pic>
    </p:spTree>
    <p:extLst>
      <p:ext uri="{BB962C8B-B14F-4D97-AF65-F5344CB8AC3E}">
        <p14:creationId xmlns:p14="http://schemas.microsoft.com/office/powerpoint/2010/main" val="35729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neutrófilos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También conocidos como micrófagos o polimorfonucleares.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Miden de 12 a 15</a:t>
            </a: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Deben su nombre a que su citoplasma no se tiñe.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Leucocitos más comunes en la sangre.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40 – 65% de los leucocitos circulantes.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Núcleo dividido en lóbulos, pueden ser de 3 a 6.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 tienen 6 lóbulos o más se denominan hipersegmentados.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Tienen 3 tipos de gránulos.</a:t>
            </a:r>
          </a:p>
        </p:txBody>
      </p:sp>
    </p:spTree>
    <p:extLst>
      <p:ext uri="{BB962C8B-B14F-4D97-AF65-F5344CB8AC3E}">
        <p14:creationId xmlns:p14="http://schemas.microsoft.com/office/powerpoint/2010/main" val="11465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Marcador de contenido 1" descr="Neutrofilo muj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t="2217" r="1601" b="1997"/>
          <a:stretch>
            <a:fillRect/>
          </a:stretch>
        </p:blipFill>
        <p:spPr bwMode="auto">
          <a:xfrm>
            <a:off x="455613" y="787400"/>
            <a:ext cx="8366125" cy="5383213"/>
          </a:xfrm>
        </p:spPr>
      </p:pic>
    </p:spTree>
    <p:extLst>
      <p:ext uri="{BB962C8B-B14F-4D97-AF65-F5344CB8AC3E}">
        <p14:creationId xmlns:p14="http://schemas.microsoft.com/office/powerpoint/2010/main" val="38685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Marcador de contenido 1" descr="Neutrofil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t="1912" r="1601" b="1968"/>
          <a:stretch>
            <a:fillRect/>
          </a:stretch>
        </p:blipFill>
        <p:spPr bwMode="auto">
          <a:xfrm>
            <a:off x="344488" y="676275"/>
            <a:ext cx="8550275" cy="5549900"/>
          </a:xfrm>
        </p:spPr>
      </p:pic>
    </p:spTree>
    <p:extLst>
      <p:ext uri="{BB962C8B-B14F-4D97-AF65-F5344CB8AC3E}">
        <p14:creationId xmlns:p14="http://schemas.microsoft.com/office/powerpoint/2010/main" val="24534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Marcador de contenido 1" descr="neutrofilo esquem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" b="385"/>
          <a:stretch>
            <a:fillRect/>
          </a:stretch>
        </p:blipFill>
        <p:spPr bwMode="auto">
          <a:xfrm>
            <a:off x="1228725" y="9525"/>
            <a:ext cx="6778625" cy="6848475"/>
          </a:xfrm>
        </p:spPr>
      </p:pic>
    </p:spTree>
    <p:extLst>
      <p:ext uri="{BB962C8B-B14F-4D97-AF65-F5344CB8AC3E}">
        <p14:creationId xmlns:p14="http://schemas.microsoft.com/office/powerpoint/2010/main" val="12470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Marcador de contenido 1" descr="neutrofilo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" b="1746"/>
          <a:stretch>
            <a:fillRect/>
          </a:stretch>
        </p:blipFill>
        <p:spPr bwMode="auto">
          <a:xfrm>
            <a:off x="447675" y="276225"/>
            <a:ext cx="8248650" cy="6332538"/>
          </a:xfrm>
        </p:spPr>
      </p:pic>
    </p:spTree>
    <p:extLst>
      <p:ext uri="{BB962C8B-B14F-4D97-AF65-F5344CB8AC3E}">
        <p14:creationId xmlns:p14="http://schemas.microsoft.com/office/powerpoint/2010/main" val="2577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1610" y="998731"/>
            <a:ext cx="7543800" cy="994172"/>
          </a:xfrm>
        </p:spPr>
        <p:txBody>
          <a:bodyPr>
            <a:normAutofit fontScale="90000"/>
          </a:bodyPr>
          <a:lstStyle/>
          <a:p>
            <a:r>
              <a:rPr lang="es-EC" sz="6000" b="1" dirty="0"/>
              <a:t>TEJIDO SANGUÍNEO </a:t>
            </a:r>
            <a:r>
              <a:rPr lang="es-EC" dirty="0"/>
              <a:t/>
            </a:r>
            <a:br>
              <a:rPr lang="es-EC" dirty="0"/>
            </a:br>
            <a:endParaRPr lang="es-ES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547664" y="2240868"/>
          <a:ext cx="5532276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888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Eosinófilos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Tienen un diámetro de 12 a 15</a:t>
            </a: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m.</a:t>
            </a:r>
          </a:p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Citoplasma con afinidad a colorantes básicos como la eosina, son eosinófilos.</a:t>
            </a:r>
          </a:p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Núcleo bilobulado.</a:t>
            </a:r>
          </a:p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Son del 1 hasta el 5% de los leucocitos circulantes.</a:t>
            </a:r>
          </a:p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Asociados a hipersensibilidad tipo I (alergia).</a:t>
            </a:r>
          </a:p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Asociados a parasitosis e inflamación crónica.</a:t>
            </a:r>
          </a:p>
        </p:txBody>
      </p:sp>
    </p:spTree>
    <p:extLst>
      <p:ext uri="{BB962C8B-B14F-4D97-AF65-F5344CB8AC3E}">
        <p14:creationId xmlns:p14="http://schemas.microsoft.com/office/powerpoint/2010/main" val="40177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Marcador de contenido 1" descr="eosinofilo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" b="618"/>
          <a:stretch>
            <a:fillRect/>
          </a:stretch>
        </p:blipFill>
        <p:spPr bwMode="auto">
          <a:xfrm>
            <a:off x="212725" y="428625"/>
            <a:ext cx="8689975" cy="6184900"/>
          </a:xfrm>
        </p:spPr>
      </p:pic>
    </p:spTree>
    <p:extLst>
      <p:ext uri="{BB962C8B-B14F-4D97-AF65-F5344CB8AC3E}">
        <p14:creationId xmlns:p14="http://schemas.microsoft.com/office/powerpoint/2010/main" val="17362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basófilos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Tamaño de 12 a 15 </a:t>
            </a: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m.</a:t>
            </a:r>
          </a:p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Núcleo bilobulado con forma de 5.</a:t>
            </a:r>
          </a:p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Representan del 0 al 0.5% de leucocitos circulantes.</a:t>
            </a:r>
          </a:p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 citoplasma se tiñe con colorantes básicos, son basófilos.</a:t>
            </a:r>
          </a:p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Tienen relación con mastocitos/células cebadas.</a:t>
            </a:r>
          </a:p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Asociados a hipersensibilidad tipo I (alergia).</a:t>
            </a:r>
          </a:p>
        </p:txBody>
      </p:sp>
    </p:spTree>
    <p:extLst>
      <p:ext uri="{BB962C8B-B14F-4D97-AF65-F5344CB8AC3E}">
        <p14:creationId xmlns:p14="http://schemas.microsoft.com/office/powerpoint/2010/main" val="26231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Marcador de contenido 1" descr="Basofil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t="1715" r="1601" b="1772"/>
          <a:stretch>
            <a:fillRect/>
          </a:stretch>
        </p:blipFill>
        <p:spPr bwMode="auto">
          <a:xfrm>
            <a:off x="261938" y="538163"/>
            <a:ext cx="8709025" cy="5784850"/>
          </a:xfrm>
        </p:spPr>
      </p:pic>
    </p:spTree>
    <p:extLst>
      <p:ext uri="{BB962C8B-B14F-4D97-AF65-F5344CB8AC3E}">
        <p14:creationId xmlns:p14="http://schemas.microsoft.com/office/powerpoint/2010/main" val="2507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Marcador de contenido 1" descr="Basofilo. Wrigh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t="1804" r="1419" b="1855"/>
          <a:stretch>
            <a:fillRect/>
          </a:stretch>
        </p:blipFill>
        <p:spPr bwMode="auto">
          <a:xfrm>
            <a:off x="206375" y="400050"/>
            <a:ext cx="8756650" cy="6199188"/>
          </a:xfrm>
        </p:spPr>
      </p:pic>
    </p:spTree>
    <p:extLst>
      <p:ext uri="{BB962C8B-B14F-4D97-AF65-F5344CB8AC3E}">
        <p14:creationId xmlns:p14="http://schemas.microsoft.com/office/powerpoint/2010/main" val="37948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linfocitos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Principales células del sistema inmune.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Tamaño aproximado de 7</a:t>
            </a: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Representan del 20 al 40% de leucocitos circulantes, regularmente es el 30%.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Núcleo grande.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 citoplasma apenas se distingue.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Son de varios tipos.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Tienen marcadores de superficie denominados CD.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CD proviene de </a:t>
            </a:r>
            <a:r>
              <a:rPr lang="es-ES" sz="22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Cluster of Differentiation.</a:t>
            </a:r>
            <a:endParaRPr lang="es-ES" sz="22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2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Marcador de contenido 1" descr="nk ce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328"/>
          <a:stretch>
            <a:fillRect/>
          </a:stretch>
        </p:blipFill>
        <p:spPr bwMode="auto">
          <a:xfrm>
            <a:off x="255588" y="746125"/>
            <a:ext cx="8716962" cy="5729288"/>
          </a:xfrm>
        </p:spPr>
      </p:pic>
    </p:spTree>
    <p:extLst>
      <p:ext uri="{BB962C8B-B14F-4D97-AF65-F5344CB8AC3E}">
        <p14:creationId xmlns:p14="http://schemas.microsoft.com/office/powerpoint/2010/main" val="33302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Marcador de contenido 1" descr="Linfoci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1405" r="1610" b="1895"/>
          <a:stretch>
            <a:fillRect/>
          </a:stretch>
        </p:blipFill>
        <p:spPr bwMode="auto">
          <a:xfrm>
            <a:off x="239713" y="635000"/>
            <a:ext cx="8653462" cy="5757863"/>
          </a:xfrm>
        </p:spPr>
      </p:pic>
    </p:spTree>
    <p:extLst>
      <p:ext uri="{BB962C8B-B14F-4D97-AF65-F5344CB8AC3E}">
        <p14:creationId xmlns:p14="http://schemas.microsoft.com/office/powerpoint/2010/main" val="33693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monocitos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Miden de 12 a 18mm.</a:t>
            </a:r>
          </a:p>
          <a:p>
            <a:pPr>
              <a:lnSpc>
                <a:spcPct val="8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Núcleo con forma de riñón.</a:t>
            </a:r>
          </a:p>
          <a:p>
            <a:pPr>
              <a:lnSpc>
                <a:spcPct val="8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Función fagocítica y de APC (Célula presentadora de antígeno).</a:t>
            </a:r>
          </a:p>
          <a:p>
            <a:pPr>
              <a:lnSpc>
                <a:spcPct val="80000"/>
              </a:lnSpc>
              <a:defRPr/>
            </a:pPr>
            <a:r>
              <a:rPr lang="es-E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Precursores de todos los macrófagos del cuerpo como pueden ser:</a:t>
            </a:r>
          </a:p>
          <a:p>
            <a:pPr lvl="1">
              <a:lnSpc>
                <a:spcPct val="80000"/>
              </a:lnSpc>
              <a:defRPr/>
            </a:pPr>
            <a:r>
              <a:rPr lang="es-E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Células de Del Río Hortega (Microglia)</a:t>
            </a:r>
          </a:p>
          <a:p>
            <a:pPr lvl="1">
              <a:lnSpc>
                <a:spcPct val="80000"/>
              </a:lnSpc>
              <a:defRPr/>
            </a:pPr>
            <a:r>
              <a:rPr lang="es-E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Células de Kupffer (Hígado)</a:t>
            </a:r>
          </a:p>
          <a:p>
            <a:pPr lvl="1">
              <a:lnSpc>
                <a:spcPct val="80000"/>
              </a:lnSpc>
              <a:defRPr/>
            </a:pPr>
            <a:r>
              <a:rPr lang="es-E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Células de Langerhans (Piel)</a:t>
            </a:r>
          </a:p>
          <a:p>
            <a:pPr lvl="1">
              <a:lnSpc>
                <a:spcPct val="80000"/>
              </a:lnSpc>
              <a:defRPr/>
            </a:pPr>
            <a:r>
              <a:rPr lang="es-E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Osteoclastos</a:t>
            </a:r>
          </a:p>
          <a:p>
            <a:pPr lvl="1">
              <a:lnSpc>
                <a:spcPct val="80000"/>
              </a:lnSpc>
              <a:defRPr/>
            </a:pPr>
            <a:r>
              <a:rPr lang="es-E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etc</a:t>
            </a:r>
          </a:p>
        </p:txBody>
      </p:sp>
    </p:spTree>
    <p:extLst>
      <p:ext uri="{BB962C8B-B14F-4D97-AF65-F5344CB8AC3E}">
        <p14:creationId xmlns:p14="http://schemas.microsoft.com/office/powerpoint/2010/main" val="2947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Marcador de contenido 1" descr="Monocito. Wrigh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2135" r="1610" b="1498"/>
          <a:stretch>
            <a:fillRect/>
          </a:stretch>
        </p:blipFill>
        <p:spPr bwMode="auto">
          <a:xfrm>
            <a:off x="141288" y="577850"/>
            <a:ext cx="8877300" cy="5829300"/>
          </a:xfrm>
        </p:spPr>
      </p:pic>
    </p:spTree>
    <p:extLst>
      <p:ext uri="{BB962C8B-B14F-4D97-AF65-F5344CB8AC3E}">
        <p14:creationId xmlns:p14="http://schemas.microsoft.com/office/powerpoint/2010/main" val="36622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células</a:t>
            </a:r>
            <a:endParaRPr lang="es-E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Constituyen cerca del 45% de la sangre, son: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Eritrocitos, hematíes o glóbulos rojos.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Leucocitos o glóbulos blancos.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Trombocitos o plaquetas.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Para el examen de células sanguíneas se usan técnicas de preparación y tinción especiales.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 método más usado es la realización de un frotis sanguíneo que puede ser teñido con las técnicas de May-Grünwald-Giemsa, Romanowsky, Wright o Leishman.</a:t>
            </a:r>
          </a:p>
        </p:txBody>
      </p:sp>
    </p:spTree>
    <p:extLst>
      <p:ext uri="{BB962C8B-B14F-4D97-AF65-F5344CB8AC3E}">
        <p14:creationId xmlns:p14="http://schemas.microsoft.com/office/powerpoint/2010/main" val="25050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Marcador de contenido 1" descr="Monocito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1772" r="1794" b="1421"/>
          <a:stretch>
            <a:fillRect/>
          </a:stretch>
        </p:blipFill>
        <p:spPr bwMode="auto">
          <a:xfrm>
            <a:off x="155575" y="465138"/>
            <a:ext cx="8913813" cy="5983287"/>
          </a:xfrm>
        </p:spPr>
      </p:pic>
    </p:spTree>
    <p:extLst>
      <p:ext uri="{BB962C8B-B14F-4D97-AF65-F5344CB8AC3E}">
        <p14:creationId xmlns:p14="http://schemas.microsoft.com/office/powerpoint/2010/main" val="38307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42378"/>
            <a:ext cx="3312368" cy="508682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 rot="21202948">
            <a:off x="1681285" y="2769392"/>
            <a:ext cx="7338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40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TINCIONES HEMATOLÓGICAS</a:t>
            </a:r>
            <a:endParaRPr lang="es-ES" sz="4000" b="1" cap="all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www.leclinvet.com/imagenes/tincio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09" y="3717032"/>
            <a:ext cx="584680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947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962304583"/>
              </p:ext>
            </p:extLst>
          </p:nvPr>
        </p:nvGraphicFramePr>
        <p:xfrm>
          <a:off x="827584" y="260648"/>
          <a:ext cx="777686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6669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76872"/>
            <a:ext cx="2790825" cy="333375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475656" y="548680"/>
            <a:ext cx="70006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54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Tinción de Wright </a:t>
            </a:r>
            <a:endParaRPr lang="es-ES" sz="5400" b="1" cap="all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ttps://encrypted-tbn2.gstatic.com/images?q=tbn:ANd9GcSS2MQ5Q1_hXu3l24K0e_0hxIdbvqJ6gmxbXGJluq6HL69WC-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0" y="1472010"/>
            <a:ext cx="289165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vetmedicineespanol.com.mx/data/vetmedicineespanol/files/content/image/VM%20ABR%20MAY%202013/A13FOT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74316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16920"/>
      </p:ext>
    </p:extLst>
  </p:cSld>
  <p:clrMapOvr>
    <a:masterClrMapping/>
  </p:clrMapOvr>
  <p:transition spd="slow">
    <p:push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00594632"/>
              </p:ext>
            </p:extLst>
          </p:nvPr>
        </p:nvGraphicFramePr>
        <p:xfrm>
          <a:off x="1331640" y="692696"/>
          <a:ext cx="72008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data:image/jpeg;base64,/9j/4AAQSkZJRgABAQAAAQABAAD/2wCEAAkGBxQSEhUUEhQVFBUUFRUWFBcXFRUYFxQXGBQXFxUXHBccHCggGBolHBgXITEhJSkrLi4uFx8zODMsNygtLisBCgoKBQUFDgUFDisZExkrKysrKysrKysrKysrKysrKysrKysrKysrKysrKysrKysrKysrKysrKysrKysrKysrK//AABEIAQwAvAMBIgACEQEDEQH/xAAbAAABBQEBAAAAAAAAAAAAAAACAAEDBAUGB//EADsQAAIBAgQDBgMIAgIABwAAAAECAAMRBBIhMQVBUQYTImFx8BSBsSMyQpGh0eHxYsEkMwcVJUNEUnL/xAAUAQEAAAAAAAAAAAAAAAAAAAAA/8QAFBEBAAAAAAAAAAAAAAAAAAAAAP/aAAwDAQACEQMRAD8A8mijxoCiiigKKKPAaKPFaA0UlVIWSBBFJTTjZIEcUMrGtAGdRi+BCrR4auFoDv8AGLiC2V6hzNSrMgt3jlUXKpY7bHYaTnsHTRqiCqxSmWUO4UsUQkZmCjViBc2nV4fieEFfh9KrUL4bBjELUrItUZ+8q1alMhLCpl1pZgNdXGoFyGVhuyWJqPQSl3VT4kVGoOtVMlQUjaqAWscy81te2oBF4dLsbiW7kg0MtclKb/EUcneAgdyWDf8Abciyi9+Wxt1XCu0eERuGNVxaFsEccKuTDV0QivTy0+7VaQAQaC1lPkJhcN4jh0wuApNXTPhsea9X7PEWFO9PUHutT4DoNdR52DEw3A6rMytkpFavcMarhFFa9jSvrdhz5DQki4vOnZjEZ8jhKL961FVrOEL1Uy50U7NbMmt8pzrYkmdQ3G8NVXF0/jamELcQr4yhXp08SUq061gabogVwwyqbkW5C8g4Tx2it0rYgYjC1KrGvRxVOs9YgKqriKVRVbJVYDQZxlsASfvAOY7M0Eq4vDU6i50rV6FNgS6+GpVRCQVYEGzG2s6PgHZtanFjh6uFf4Y1cQn/AMhQqU1qmmwqZr6lF1JN7znezeISnjMNVqNkp0sRRqsWDMQtOqrkWRSS1hyFr9Jv9n+O0qXFziKmIPw4rYl81q5DLUWqEATJmuM67gWtA41Xza2C31sL2HkLkn8yZNTawjfDotIHvVZw+TIEqaoEBFXOVAsWuuX72l7WkYMBljgRgskCwIyI0IwYCiijgQHUSVUhU0mhgsCX0A9YFNKcuUcCz/dH6To+HcBA1bXnOjwnDwOQH1gcKvAXP4T+cjfgNS33TPTUwF9hCOC0Pv8ASB5LX4cRvIGwZnqOJ4Qrbr+UycXwG17bQPP+5gMk6XFcPJBstrTFqUTAz2EnwWAq1b91TZ8tsxA8KXvlzMfCl7G1yL20idJ0XaumqYDhi07d29GtWe2z4g1AlUt/9mUAIL7DSBzeLwr0nKVUam4sSrqVNjsbHcHkdjIGa2s9A7L4ClisFgqeJXN/6o2Gp6srDDvhxVqBWUg2FUg9AWMw6/DKK4F65Ri9PiZwxy1Cuej3D1LahlVrgDMF2GxgYmOwVShUalWQpUSwZTa63UML28iD85Dad1xLs9g8O3FR3NRhgamEFFe+ZVK1qiqwOhY/iub7HTKfFJK/Z/BrVxP2VTIvDaeOpoKxHdswpXp5ipZxdzZidOh5BwOWOFm92swFKn8K9BDSXEYSlXannZwjs9RWAdjmK+EHXzmGpgAgFvMQiYybRNAAxojFAcCS00gLLdBNvMwLmAwhY7aTr+HYGwFhylHhWGFvlOmwVEdPWBPh6IHymjQW9vKQKvP9N5oYehcjS1/6+UCYKfKC1PfzlgYdm25e/wB4fw5AuRbkTAz2wvMfpIXw4t15TXSlfaw6/wAyI0wTY6dP1gcL2mw5UC3z5f3OZrUx+fved52rp+G2k4PEuBpy/mBk4zD5dtoWC4p3YFOtTGIw4fOaLMyWYgAslVfHSYgC9tDzU6WWLxHI63Nv5mfVgavEeLha9KthKrKlBw2GoumVsMA5fKQt6dQE7vmLPfxDosb2qq1abUjSwy0mr/ENTSiFU1MuUm+bMAdb2N9SL5fDMIxCB0OL7U1a3xOdKJ+NNI4ghagzGkQaZH2nhsRfTfneSV+1dZs5NOh9phhhG8FT/oFrIPtNDoPFv4ROfWImBb4rxZ660VdaYFCmKNPIGB7tSSFJLHNqSb76mUViMJRABdI5hX5wDAGKKKAaS/gKeZhKNOa3C18UDqcAOnlN/Bv196zCwwty2tOiwiXt+0DUpdZfpDTWVEw5sPp1lqm2w9+kC5hrj385dpag3lbC0SdOenyElqKV8uflAlyCVmpqW8gBtCRzpz1/uE9O38fSBz3aPCh6dxvrrreeW8TGVjfQE/L1nsWP1Ui155h2gw3iK2J10I5H9oHH4jX5SN10ljGUSpIOn+5X5QK7RCO0YQDvAYx4JgIGSAyKGIAgRzGhWgBHERiECWmJs8GN3AmRTEv4GplO/pA7bDhPn6zWweKAtacC+PYfzFhONup3gesUsZdZPSrg67a73/WcpwHifeC3PnaaFev3dydiDeB2dHidOmL1GsDsTKuJ7TYUXFy1uQnmHFcaa1hc2Xa2lpVwPEu5J+zYja+Un9YHruCx9OoLrcaXsb2sdd5LVxa26+X09Z53w3j9NjmQlbbjmPlNvDY81Oeh0PTeBqYvFXPvl5zn+J4ZHYEgafT/AHNh2GgA3HraUMZS+Xl1gcv2j4SrJmQeIb+gnEV0teeoYfCu4YEDKLksSQFXrOQ45wakoY0aucp99bagdR5QOScQJYqiQNAV4xihQBAhqIgJKBArg66wrRr8ooCjqIN44MCwglqkPz9/6lOmZoYVb7QJMPQLnrpv58vSU/h6guWVv3Hv6zqsBghYXsNZZxara2n5QD/8OEYubaagTueK8OFZshsvnby0nOdhGCVCbWAN9t50oxF3JvoYHFcb4LUo1MgsRp6m8oYyji6TIaYqMp3CqL36baT0Lj3Dy6d4vLRv3mbwzCo2ucrblc6wOexXCcTYVnpAVNCco1ZTuGUb2mpwlbi6+XlY389Z2OApBBcasb/O8DFYZfvWtfe2ny0MDHQWFz/cE1izeZtfzixT8txyjYMXPQ8vy1+kA8ZSaq600yqq2JFx4ran19Ji9q8AEq0msPHmptpuCpt6/wAyDtLwp1y4i58L5WA0Ci+kZqpqUUzG+WqLX8tSf0gedYlLEjoSJUeX8c+Z2OmrH6yhUgBHEaPAcNJA8hhCAJMUV40BRRRQJaZmvwepZx5zGWW8KdR5QO7pBSN5Sx72tqJTwmINoOMq2teB3/YnA5kNuYvrNHE0wl+omX2U44iBR5dbcpYx3EqeYlmAvyvA6bs/iFdCN+osPSU+KcIRW7ynpc+Ied5znxrUitVB4W30/WbGH4l3gBvcneBfTF5VAOttr8vzmdi8dm0vLOJHh2B+UofDm+v16c4FJ9/f0hYOrle99pJiQF2Hu0hwZ396c9YFziR7xGpq4IYZ30Nl1sB66TleJ4hKVI5b5aYOUn8Ttpf30nU46nZbLYKBrsCefznmnariYqPkT7qH82gYVQys4hu8DNAjtFJCJGYCEMCRiGDAG0aK8QgNHEaOIEqrLeGIvKtMy3S3ga+GaLGUTsf9xsDYjzP6CdBhaAYWI0/PWBicNwtW91vb0M6zBcFR7Gqt9L3OuollytOkLWsFt8zoSB0l1cUpW2nIgjfSB0VDB02oinoFtYDn/cwRgWoNY6j8B5W/eS9/andWF9LC/MDX/UqjijMMraHnpoDtf0gadPFhjqbftpIq1ToP39Zl4TE6nMLEXDW+o8pIa979B/uA9Yk7/OQK3ygVavLrIK7cvKBynF+PVxdC3XXnvacxVqTZ7Ri1S3lMCpAFjEDGigHmgkxrxQFCBgQwIAR40cQFEI9ooEqGWKbenvaVEMsU2gX8PUsD79JL8fUuCCbSnTOlpYppfb2YFtFZxZqp+U0KTVNs502OxEq4Th7tadDguCt5QKtLGONDr85YGNZxrcdD5f7mpT4URpaE/CramBUwtUhTm+R1k1J9zf30iNCzWEasQB9YCpDUk62hUUvcnQCRYdbna456TXWkFGvL2YHn3a+gBUW3MH6zmaiTt+12OpsoQAZ1qEqRuEy2IJ8zy/x85x9RIFIiDJqiyEwGjxo8BwIYkd4YMCOPGiEA4xijEwEJNTaQwlMC3Tb5zUwFYX5WmQhlqi0DsMFUFxbn0nR4PEi4nnVDFsp0O01MPxsrv+8D0epjktrrM/HcQFhYj3ynKJx0mQVcWzWuYG7U4mF6SGlUaqwsNOcysNhi7e7Tv+BdmmyZqn2NNRcs1gSNybHZbczAq8OwuWwUEt+EAXN5ldq+NpQvTUh62zAapSP+R/E3+I25nlIe1HbZADQ4ddVsRUxB0ep5Id1Xz0vytueFI6ddYBVySxzb31vz85DVpyQDUxiIGfVSVnWajUt5TqU4FOKSskAiA0cGMY0BRR40B4oorQFaOBCVZKqQCQSa9hAUx0GoBMC4g6y2KdxtrKIJzm+15tYGkXsFGYnYDWBBSpf1Oh7NdmquKPgFlG7m4UfufITf7MdjQSGr688gOg9Tz9J39fE0cJQLuVp06Y15DyAHMnkBAy+HcDw3D6Zq1SCUF2qvsv8A+Ry+s8x7bdtamOY00Jp4cHwps1S34n/0uw9ZU7Y9rKuPqa3Sih+zpfRm6t9JzrNAJbftEDGhWgJR+cIj/UBieXziJ0/qA7baSKpR203hLDJuNrQKDUpC9OaBXpBNHSBlMI1pbelIzT+UCvFFFAcQlESpFeBMjWkiXMrZj+u0s0/rAG/WSIQDe3vWCQDvDGg9IFipWVmzaqLjNbW3ofPznVcA7W4PDaGhUvzYFGJ8zcicVlPLb3+skwuG7xwoIBJ3Ow6knoBr8oHunZ/tdh6tCrXs9GnRPjLgdLi1r3PkNdRPMe2Ha2pj6t9UoofsqfT/ADbq5/TYeebx3iodUw9Dw4ejtyNZ/wAVVvU7DkJmoPfWBKTHAgAdfekko6wCpxy3lGv76QSffWA5tALxy0dFgPCB19IlWN6QHtHbygK2u14QNt4EDU5C1LrLy+cjYQMWOIMNWtAV44pk6xxa/USdF62/iAygaWh5re9YyAftHUdIApufOSjeJBr6TS4Lww1CWsSq/XeBVGFawNtD+YkaLYEbf7HSauPqjZdhoT1Mz2Fve3lArW1+ekkA6xyt9vy6Q0Tkf4gNTFzr73ki9Y6LF9YDBtIJ/WIkm3lCFx0gBaSKv5QV96GS6QHIkbX/ADknWICACiM8lO39QGWACrAdrScr1kLr79mBjRookYHYiBNTWTn+pGXAANpOAdDv8oDAW984VPS+m0CoQCNbDz6mTLbQHcj9BAvcE4U+IqBEBJYj5cr+nOdF2gx9OgoweGIOUWq1B+I/iUH13Pymbg+KHD0ClLSrV/7HH4E2CL0J3J85kiwNukBMY3r0jsLWB+V/MXhZb6c+npAiUdecNVvvBCE63taSUwR08jf3zgEzW02/jlI6jCHVkIEA6ccLGBA5xKffQ3/iAQ0/OEN/rDIte+kYCA4G8Ti0GPm+cBAR1Iggx23gIm8jKe7yQCLPAyuC1KS4ig2IXNRWtTNZbXvTDguLfiGW+nPabFB2LumLrUMQlsRVXNiQVaquHqd0yslQGmHqd2vdkqSG+74brz+Ew7VHSmgu1RlRR1ZiANeQud5p0OB58O+ISoXRDUDFadwhVA1M1fGGpLUJKqxUjQXsSQA1q2GwhS9LuQ/cpVok4thnq5afe0qiE3oFT3hUs6liqgFwSRo4+pRapinLUHNSrxQ0z34ZSHNB8O9u8sjMDWUGwJyKDcgTjuI4FsPWqUXILUmKsVIYXU6211/T5Td4h2YemWVGLlKvd2ZFo51yZzUQtUIZRop2sXQa3gQ9ncV3OJLkUgq0q4KGqO6qhsO690WZzmDMQLXOp5W03cCmG7p8OtZGpHEU6hdqndl74fF90j/iCoxwquQCFd6h/Dcc9heCVe9Wm693mK5zdGKK2J+FL5c4JtWuhG4I1sDeEMABVWmW0NTu8wyk/wDYUuVzaHnY2012IMDdqYbDsjHJRRsuI2xWchkoUGogHPlbNVNZdiCBYE2Dmvw2hh8qM5Ukq2a7kMtUV1CJkuB3TU7XYjm/iGUCVuLcM+HsLtc1KyWZO7YimVAqBcxvTbMQD1Rul5A+D/44rZjc1Wp5cosMqq2bNm/yAtbkYG0nEbYnGMzB6RV6eTvQQ9FsUhZad2+93ZqMttmNwOUthaS0BQWrTZUfE3cVRT71zhGyVLZgbZ8tMA3BC7eIzm+FYTvqop5it1qG4XNqlNntbML3y235yfE8FqeHuwXDJnAYBHBys7UyhY+MKubKtzlZDbxAQNV8HhQGIFC6q1h8Q3ib4HvB/wC9c/8AI8At1I13EuKwWEW2TunBZQ3/ACshpE9ybLo2dNailtcutyMoJzOIcD7pM6vnAYKbqqAA4ejWBuXIue9y5d/DpeU+GYTvqq082XPexy5rEKW2uNNIGjj6GFUEoVYZK2YZmDU3GGRqChRUOfNWzK2VnAu2qgAyfifD8O5xBpGj3j1ahoZa6gWOLRaa2NSwBpMzbWF9xYquNT4YWo96L37l61svhypWFFlz5tKgJzZbbFdfEBLVDgp+INEVCSEpuuVKfeOXRHVEpvWQM9n2DE+HQE6QC7OmrSqOy1Ep5dHR61KkKxOZQhzsBUpgkllF7gDnlkmKWmuEKI6EGphKijvPtGPwtYV70811K1Gy/dGljqLGY7qRTRgbq5ddrFWQKWU69HQg8w3IggCH8xA6athsMo+yNMuEV6LHEkd4b0c4dfD3LqO9IGZSSLANYXyu0DA4muwKsr167KVdWupqsQdDpcEHWUA/pBY/rATCCDGzecZSYEmaOTAZo4bSA4bWAzRyIJaBl8PxbUatOqls1J1db7EqwNj5G1pYTiXdgrSVQAlakrkHvRSrKyujENlfRmAJXncAHbPigXuIcQNeo1SoiBnZncrnGcta9wXNhcE+G2rtyyhbn/nlTv6mIKU89YFWAFTKL5TdfHmU+Efi5sCCCRMWWsOt9fy84HQp2kfOahp0S7XuStTQHGfGZRapsK1266kEnS1b4wmqKmVLh89vHYkuX18WwvbQjQDncyhn157e9YSHWBqYvipq/fWmSGqMps4ZBULMyAh9UDszqGvZieRIL4biZWmqd3TZUqGoAwe5YhVNwHAK2UaWmWXAv0gI2ba4WBp4LiBpOHRUJCFbHNl8VM02JswNyCx3tc6ACwEuA4k9JQq28LmpTJBLU3ZMjMuttQF3BF0U8pQUW/SEpgbtfj7tTenkpZHtmFqlvDTp01Or6FRSQg9QeRIOdT4j3VfvaSKMpOVGLFRdSLfezHc7mVe899JDU393gT08YRTNMWUPbPvdgDdQdbAAgHQC5AvewtYq8WJq993dMuO6yn7SyGkqqjKM9ibKv3sw02meN9YDPAtVcUTTSmL2VncsdSzuEDczpamovudTzsIL6QQwMeodNoDKxva/n5f3JHewkFI8/wC4b6/vANRptDOkZDFmgOYxBhgGC0B5Ex9YZPu0Ar5wMaKPFAQEtU1GnXnIaAltKQ19bfSA9ER3fbmfLfzkZOtvP57SSku/of0IgCVO7flykqvbW22kIre/r9DBy8oE1Kpf0931/SEDAcW+f8xXsPfvnAcPFUF9IkGgMaoug8yIDKP7jOIbaAeYP6G0AaAH1+sCMa7/ACjOw26SwtIEX+X6mVqxs3oDASN85IG66iCi6H1hIdbe/vWgS09vLrH0jKYJOtoEpMENBB0g1NNvetoB31iJHWRg/wCvpIWqe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68869"/>
      </p:ext>
    </p:extLst>
  </p:cSld>
  <p:clrMapOvr>
    <a:masterClrMapping/>
  </p:clrMapOvr>
  <p:transition spd="slow">
    <p:push dir="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77875"/>
            <a:ext cx="2491485" cy="249148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2406807" cy="165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1" t="53544" r="3420" b="3351"/>
          <a:stretch/>
        </p:blipFill>
        <p:spPr bwMode="auto">
          <a:xfrm>
            <a:off x="539552" y="993284"/>
            <a:ext cx="2226078" cy="153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83768" y="375154"/>
            <a:ext cx="42473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C" sz="3200" b="1" dirty="0" smtClean="0">
                <a:latin typeface="Times New Roman" pitchFamily="18" charset="0"/>
                <a:cs typeface="Times New Roman" pitchFamily="18" charset="0"/>
              </a:rPr>
              <a:t>La Tinción De Wright. </a:t>
            </a:r>
            <a:endParaRPr lang="es-ES" sz="3200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26706448"/>
              </p:ext>
            </p:extLst>
          </p:nvPr>
        </p:nvGraphicFramePr>
        <p:xfrm>
          <a:off x="179512" y="2636912"/>
          <a:ext cx="6562223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25144"/>
            <a:ext cx="2839261" cy="188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uco.es/organiza/departamentos/medicinaycirugia/reproduccion/proyecto/imagenes/metodos3b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00" y="1076633"/>
            <a:ext cx="1826236" cy="13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 descr="http://practicasbyg.files.wordpress.com/2009/03/frotis.png?w=600&amp;h=352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r="16061" b="50000"/>
          <a:stretch/>
        </p:blipFill>
        <p:spPr bwMode="auto">
          <a:xfrm>
            <a:off x="6847900" y="2964677"/>
            <a:ext cx="2181720" cy="896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537700"/>
      </p:ext>
    </p:extLst>
  </p:cSld>
  <p:clrMapOvr>
    <a:masterClrMapping/>
  </p:clrMapOvr>
  <p:transition spd="slow">
    <p:push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23828994"/>
              </p:ext>
            </p:extLst>
          </p:nvPr>
        </p:nvGraphicFramePr>
        <p:xfrm>
          <a:off x="539552" y="980729"/>
          <a:ext cx="72008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2411760" y="517023"/>
            <a:ext cx="3905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3200" b="1" dirty="0" smtClean="0">
                <a:latin typeface="Times New Roman" pitchFamily="18" charset="0"/>
                <a:cs typeface="Times New Roman" pitchFamily="18" charset="0"/>
              </a:rPr>
              <a:t>Compuesta por: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4.bp.blogspot.com/-x20g-EfE7Qg/U8MUgVlb8TI/AAAAAAAACGI/H6d5ttXfh0U/s1600/leucocitos-tinci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744416" cy="24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42206"/>
      </p:ext>
    </p:extLst>
  </p:cSld>
  <p:clrMapOvr>
    <a:masterClrMapping/>
  </p:clrMapOvr>
  <p:transition spd="slow">
    <p:push dir="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1259632" y="1124744"/>
            <a:ext cx="6048672" cy="2235419"/>
            <a:chOff x="2024267" y="2403787"/>
            <a:chExt cx="5095466" cy="2050427"/>
          </a:xfrm>
        </p:grpSpPr>
        <p:grpSp>
          <p:nvGrpSpPr>
            <p:cNvPr id="2" name="1 Grupo"/>
            <p:cNvGrpSpPr/>
            <p:nvPr/>
          </p:nvGrpSpPr>
          <p:grpSpPr>
            <a:xfrm>
              <a:off x="3049481" y="2403787"/>
              <a:ext cx="4070252" cy="2050427"/>
              <a:chOff x="1537820" y="2981802"/>
              <a:chExt cx="4070252" cy="2050427"/>
            </a:xfrm>
          </p:grpSpPr>
          <p:sp>
            <p:nvSpPr>
              <p:cNvPr id="4" name="3 Pentágono"/>
              <p:cNvSpPr/>
              <p:nvPr/>
            </p:nvSpPr>
            <p:spPr>
              <a:xfrm rot="10800000">
                <a:off x="1537820" y="2981802"/>
                <a:ext cx="4070252" cy="2050427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0">
                <a:schemeClr val="accent2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" name="Pentágono 4"/>
              <p:cNvSpPr/>
              <p:nvPr/>
            </p:nvSpPr>
            <p:spPr>
              <a:xfrm rot="21600000">
                <a:off x="2050427" y="2981802"/>
                <a:ext cx="3557645" cy="20504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04182" tIns="91440" rIns="170688" bIns="91440" numCol="1" spcCol="1270" anchor="t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2400" b="1" kern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Eosina</a:t>
                </a:r>
                <a:endParaRPr lang="es-ES" sz="24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C" sz="2000" kern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Compuesto Ácidos</a:t>
                </a:r>
                <a:endParaRPr lang="es-E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C" sz="2000" kern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La hemoglobina y otras proteínas básicas son afines a este compuesto. </a:t>
                </a:r>
                <a:endParaRPr lang="es-E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" name="2 Elipse"/>
            <p:cNvSpPr/>
            <p:nvPr/>
          </p:nvSpPr>
          <p:spPr>
            <a:xfrm>
              <a:off x="2024267" y="2403787"/>
              <a:ext cx="2050427" cy="2050427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alpha val="90000"/>
                <a:hueOff val="-84274"/>
                <a:satOff val="-3033"/>
                <a:lumOff val="10328"/>
                <a:alphaOff val="-4000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68" y="3645024"/>
            <a:ext cx="4011380" cy="301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62635"/>
      </p:ext>
    </p:extLst>
  </p:cSld>
  <p:clrMapOvr>
    <a:masterClrMapping/>
  </p:clrMapOvr>
  <p:transition spd="slow">
    <p:push dir="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40524944"/>
              </p:ext>
            </p:extLst>
          </p:nvPr>
        </p:nvGraphicFramePr>
        <p:xfrm>
          <a:off x="395536" y="1340768"/>
          <a:ext cx="842493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1944973" y="822487"/>
            <a:ext cx="364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sz="2800" b="1" dirty="0" smtClean="0">
                <a:latin typeface="Times New Roman" pitchFamily="18" charset="0"/>
                <a:cs typeface="Times New Roman" pitchFamily="18" charset="0"/>
              </a:rPr>
              <a:t>La Tinción De Wright </a:t>
            </a:r>
            <a:endParaRPr lang="es-E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ideologia-biologia.weebly.com/uploads/1/4/9/7/14978150/7839282_orig.jpg?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21341" r="5943" b="14555"/>
          <a:stretch/>
        </p:blipFill>
        <p:spPr bwMode="auto">
          <a:xfrm>
            <a:off x="1763688" y="3501008"/>
            <a:ext cx="6430296" cy="30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92557"/>
      </p:ext>
    </p:extLst>
  </p:cSld>
  <p:clrMapOvr>
    <a:masterClrMapping/>
  </p:clrMapOvr>
  <p:transition spd="slow">
    <p:push dir="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19872" y="583631"/>
            <a:ext cx="3148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sz="2800" b="1" dirty="0" smtClean="0">
                <a:latin typeface="Times New Roman" pitchFamily="18" charset="0"/>
                <a:cs typeface="Times New Roman" pitchFamily="18" charset="0"/>
              </a:rPr>
              <a:t>Células Sanguíneas</a:t>
            </a:r>
            <a:endParaRPr lang="es-E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640960" cy="46805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2443479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331640" y="40466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El volumen total de la sangre circulante en el cuerpo es aproximadamente igual al 8% del peso corporal del individuo y se denomina volemia. Varia según el sexo, la altitud geográfica y la edad. </a:t>
            </a:r>
          </a:p>
        </p:txBody>
      </p:sp>
    </p:spTree>
    <p:extLst>
      <p:ext uri="{BB962C8B-B14F-4D97-AF65-F5344CB8AC3E}">
        <p14:creationId xmlns:p14="http://schemas.microsoft.com/office/powerpoint/2010/main" val="34862687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36" y="1124744"/>
            <a:ext cx="313184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11560" y="476672"/>
            <a:ext cx="67687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Necesario</a:t>
            </a:r>
          </a:p>
          <a:p>
            <a:pPr algn="ctr">
              <a:lnSpc>
                <a:spcPct val="150000"/>
              </a:lnSpc>
            </a:pPr>
            <a:endParaRPr lang="es-EC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Alcohol 96% 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Alcohol Metílico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Portaobjetos 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Wright-</a:t>
            </a:r>
            <a:r>
              <a:rPr lang="es-EC" sz="2000" dirty="0" err="1" smtClean="0">
                <a:latin typeface="Times New Roman" pitchFamily="18" charset="0"/>
                <a:cs typeface="Times New Roman" pitchFamily="18" charset="0"/>
              </a:rPr>
              <a:t>Giemsa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Cubetas para tinción 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Agua destilada 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Toalla de papel 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Guantes 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Microscopio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Cronómetro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17031"/>
            <a:ext cx="2061294" cy="2576617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5" t="35174" b="22636"/>
          <a:stretch/>
        </p:blipFill>
        <p:spPr bwMode="auto">
          <a:xfrm>
            <a:off x="6372200" y="4367166"/>
            <a:ext cx="2016224" cy="195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92896"/>
            <a:ext cx="1875465" cy="14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616759"/>
      </p:ext>
    </p:extLst>
  </p:cSld>
  <p:clrMapOvr>
    <a:masterClrMapping/>
  </p:clrMapOvr>
  <p:transition spd="slow">
    <p:push dir="u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43608" y="776893"/>
            <a:ext cx="77768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REACTIVOS</a:t>
            </a:r>
          </a:p>
          <a:p>
            <a:pPr algn="ctr"/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Colorantes para Tinción: </a:t>
            </a:r>
          </a:p>
          <a:p>
            <a:pPr>
              <a:lnSpc>
                <a:spcPct val="150000"/>
              </a:lnSpc>
            </a:pP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Azul de metileno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Eosina.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7" t="5630" r="27006" b="5114"/>
          <a:stretch/>
        </p:blipFill>
        <p:spPr bwMode="auto">
          <a:xfrm>
            <a:off x="3326110" y="2564904"/>
            <a:ext cx="1029866" cy="213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1369268" cy="255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044626"/>
      </p:ext>
    </p:extLst>
  </p:cSld>
  <p:clrMapOvr>
    <a:masterClrMapping/>
  </p:clrMapOvr>
  <p:transition spd="slow">
    <p:push dir="u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71600" y="818018"/>
            <a:ext cx="72728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Muestra</a:t>
            </a:r>
          </a:p>
          <a:p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Sangre capilar fresca o venosa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anticoagulada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Los anticoagulantes más adecuados son la heparina y el EDT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2" r="327"/>
          <a:stretch/>
        </p:blipFill>
        <p:spPr bwMode="auto">
          <a:xfrm>
            <a:off x="1691680" y="2092525"/>
            <a:ext cx="2271122" cy="231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2830259" cy="201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888538"/>
      </p:ext>
    </p:extLst>
  </p:cSld>
  <p:clrMapOvr>
    <a:masterClrMapping/>
  </p:clrMapOvr>
  <p:transition spd="slow">
    <p:push dir="u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ehu.eus/immunologia/cells/img/fro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" y="2008583"/>
            <a:ext cx="36195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989239820"/>
              </p:ext>
            </p:extLst>
          </p:nvPr>
        </p:nvGraphicFramePr>
        <p:xfrm>
          <a:off x="3851920" y="1541016"/>
          <a:ext cx="4824536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s://historiasveterinarias.files.wordpress.com/2012/07/froti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69" y="4653136"/>
            <a:ext cx="5040635" cy="202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iagnosticoveterinario.com/wp-content/uploads/2014/03/frotis-I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3" y="260648"/>
            <a:ext cx="2400201" cy="160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2795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73131018"/>
              </p:ext>
            </p:extLst>
          </p:nvPr>
        </p:nvGraphicFramePr>
        <p:xfrm>
          <a:off x="755576" y="404664"/>
          <a:ext cx="784887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4570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tml.rincondelvago.com/0007598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7621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364455" y="620688"/>
            <a:ext cx="6402453" cy="431627"/>
            <a:chOff x="3129" y="684286"/>
            <a:chExt cx="6402453" cy="431627"/>
          </a:xfrm>
          <a:scene3d>
            <a:camera prst="orthographicFront"/>
            <a:lightRig rig="flat" dir="t"/>
          </a:scene3d>
        </p:grpSpPr>
        <p:sp>
          <p:nvSpPr>
            <p:cNvPr id="5" name="Rectángulo redondeado 4"/>
            <p:cNvSpPr/>
            <p:nvPr/>
          </p:nvSpPr>
          <p:spPr>
            <a:xfrm>
              <a:off x="3129" y="684286"/>
              <a:ext cx="6402453" cy="43162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Rectángulo 5"/>
            <p:cNvSpPr/>
            <p:nvPr/>
          </p:nvSpPr>
          <p:spPr>
            <a:xfrm>
              <a:off x="15771" y="696928"/>
              <a:ext cx="6377169" cy="4063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Técnica Para La Realización De Un Frotis</a:t>
              </a:r>
              <a:endParaRPr lang="es-MX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2653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80400" y="491479"/>
            <a:ext cx="3595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Extendido De La Muestra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778661"/>
              </p:ext>
            </p:extLst>
          </p:nvPr>
        </p:nvGraphicFramePr>
        <p:xfrm>
          <a:off x="683568" y="1196751"/>
          <a:ext cx="8102126" cy="549207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02126"/>
              </a:tblGrid>
              <a:tr h="2420696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39269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Debe ser de color rosa o púrpura.</a:t>
                      </a:r>
                      <a:endParaRPr lang="es-E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691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392691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Debe tener cabeza, cuerpo y cola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12388" r="5389" b="8250"/>
          <a:stretch/>
        </p:blipFill>
        <p:spPr bwMode="auto">
          <a:xfrm>
            <a:off x="2483768" y="4293096"/>
            <a:ext cx="4141686" cy="188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11 Imagen" descr="http://practicasbyg.files.wordpress.com/2009/03/frotis.png?w=600&amp;h=35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35" y="1628800"/>
            <a:ext cx="3910587" cy="178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40064"/>
            <a:ext cx="3168352" cy="217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535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1050993"/>
              </p:ext>
            </p:extLst>
          </p:nvPr>
        </p:nvGraphicFramePr>
        <p:xfrm>
          <a:off x="755576" y="692696"/>
          <a:ext cx="80648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s://encrypted-tbn2.gstatic.com/images?q=tbn:ANd9GcQqQ7CPffvRSMSm__FHa66NmJqN8bXU0QHcFfAFXrhJZix2wm1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t="27279" r="6597" b="14268"/>
          <a:stretch/>
        </p:blipFill>
        <p:spPr bwMode="auto">
          <a:xfrm>
            <a:off x="179512" y="4797152"/>
            <a:ext cx="401804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534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4229" r="5952" b="5179"/>
          <a:stretch/>
        </p:blipFill>
        <p:spPr bwMode="auto">
          <a:xfrm>
            <a:off x="467543" y="1124744"/>
            <a:ext cx="530667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771800" y="476672"/>
            <a:ext cx="2881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PROCEDIMIENTO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276872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585" y="4797152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6264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10919" y="704890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Colocar el frotis secado al aire sobre una rejilla o cubeta de tinción con la sangre hacia arriba. 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2"/>
            <a:ext cx="331236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07261"/>
            <a:ext cx="2978384" cy="401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57059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Marcador de contenido 1" descr="eritrocito medid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95"/>
          <a:stretch>
            <a:fillRect/>
          </a:stretch>
        </p:blipFill>
        <p:spPr bwMode="auto">
          <a:xfrm>
            <a:off x="0" y="1090613"/>
            <a:ext cx="9144000" cy="5008562"/>
          </a:xfrm>
        </p:spPr>
      </p:pic>
      <p:sp>
        <p:nvSpPr>
          <p:cNvPr id="2" name="Rectángulo 1"/>
          <p:cNvSpPr/>
          <p:nvPr/>
        </p:nvSpPr>
        <p:spPr>
          <a:xfrm>
            <a:off x="2545307" y="60991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Tienen un 66% de agua, un 33% de hemoglobina y un 1% de proteínas.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399338" y="1090613"/>
            <a:ext cx="2744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b="1" dirty="0" smtClean="0"/>
              <a:t>ERITROCITO</a:t>
            </a:r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val="42681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10584" y="692696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2. Cubrir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completamente el portaobjetos o cubreobjetos con el colorante de Wright gota a gota. Dejarlo que permanezca en el frotis aproximadamente de 5-8 minutos, para fijar los glóbulos sanguíneos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71" y="3993993"/>
            <a:ext cx="313184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4" r="12500" b="32473"/>
          <a:stretch/>
        </p:blipFill>
        <p:spPr bwMode="auto">
          <a:xfrm>
            <a:off x="1187624" y="2564904"/>
            <a:ext cx="3425598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900353"/>
      </p:ext>
    </p:extLst>
  </p:cSld>
  <p:clrMapOvr>
    <a:masterClrMapping/>
  </p:clrMapOvr>
  <p:transition spd="slow">
    <p:push dir="u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55106" y="764704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3.-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 Agregar directamente al colorante un volumen igual de amortiguador de Wright, para evitar la coloración débil. Esperar la formación de brillo metálico.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Dejar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actuar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de 3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minutos.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2940"/>
            <a:ext cx="2786981" cy="209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323" r="19552" b="11890"/>
          <a:stretch/>
        </p:blipFill>
        <p:spPr bwMode="auto">
          <a:xfrm>
            <a:off x="755576" y="2330194"/>
            <a:ext cx="2088232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t="22040" r="19833" b="27811"/>
          <a:stretch/>
        </p:blipFill>
        <p:spPr bwMode="auto">
          <a:xfrm>
            <a:off x="5868144" y="4157654"/>
            <a:ext cx="3029804" cy="171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80170"/>
      </p:ext>
    </p:extLst>
  </p:cSld>
  <p:clrMapOvr>
    <a:masterClrMapping/>
  </p:clrMapOvr>
  <p:transition spd="slow">
    <p:push dir="u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692696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4.-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 Lavar con agua en el chorro cuidadosamente hasta que la extensión presente un aspecto rosado al examinarlo a simple vista.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i.ytimg.com/vi/tP6fgC0UubQ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448627"/>
            <a:ext cx="3852428" cy="288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25" y="1916832"/>
            <a:ext cx="3579475" cy="268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032256"/>
      </p:ext>
    </p:extLst>
  </p:cSld>
  <p:clrMapOvr>
    <a:masterClrMapping/>
  </p:clrMapOvr>
  <p:transition spd="slow">
    <p:push dir="u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62068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5.-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 Limpiar el dorso del portaobjetos con una gasa o algodón humedecido en alcohol para eliminar cualquier resto de colorante.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7" b="8923"/>
          <a:stretch/>
        </p:blipFill>
        <p:spPr bwMode="auto">
          <a:xfrm>
            <a:off x="1519881" y="1875616"/>
            <a:ext cx="3522255" cy="20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6" b="32465"/>
          <a:stretch/>
        </p:blipFill>
        <p:spPr bwMode="auto">
          <a:xfrm>
            <a:off x="4788024" y="4228961"/>
            <a:ext cx="3851854" cy="202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733423"/>
      </p:ext>
    </p:extLst>
  </p:cSld>
  <p:clrMapOvr>
    <a:masterClrMapping/>
  </p:clrMapOvr>
  <p:transition spd="slow">
    <p:push dir="u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620688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6.-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 Secar al aire y observar con el microscopio con el objetivo de inmersión.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6" y="1916832"/>
            <a:ext cx="3150096" cy="236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2088232" cy="278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2553169" cy="24902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596580"/>
      </p:ext>
    </p:extLst>
  </p:cSld>
  <p:clrMapOvr>
    <a:masterClrMapping/>
  </p:clrMapOvr>
  <p:transition spd="slow">
    <p:push dir="u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476672"/>
            <a:ext cx="7360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Coloraciones Que Toman Las Células Tras La Tinción </a:t>
            </a:r>
          </a:p>
        </p:txBody>
      </p:sp>
      <p:pic>
        <p:nvPicPr>
          <p:cNvPr id="8194" name="Picture 2" descr="http://www.engormix.com/images/s_articles/3215_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24" y="3861049"/>
            <a:ext cx="4571805" cy="284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/>
          <p:nvPr/>
        </p:nvPicPr>
        <p:blipFill rotWithShape="1">
          <a:blip r:embed="rId3"/>
          <a:srcRect l="14285" t="40363" r="12695" b="18451"/>
          <a:stretch/>
        </p:blipFill>
        <p:spPr bwMode="auto">
          <a:xfrm>
            <a:off x="251519" y="938336"/>
            <a:ext cx="4669103" cy="3642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350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6" y="764704"/>
            <a:ext cx="2664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Times New Roman" pitchFamily="18" charset="0"/>
                <a:cs typeface="Times New Roman" pitchFamily="18" charset="0"/>
              </a:rPr>
              <a:t>Usos De Tinción</a:t>
            </a:r>
            <a:endParaRPr lang="es-E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057230986"/>
              </p:ext>
            </p:extLst>
          </p:nvPr>
        </p:nvGraphicFramePr>
        <p:xfrm>
          <a:off x="863676" y="1484784"/>
          <a:ext cx="680466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2992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3" y="1484784"/>
            <a:ext cx="875297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46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/>
          <p:cNvPicPr>
            <a:picLocks noChangeAspect="1"/>
          </p:cNvPicPr>
          <p:nvPr/>
        </p:nvPicPr>
        <p:blipFill rotWithShape="1">
          <a:blip r:embed="rId2"/>
          <a:srcRect l="9297" t="2890" r="910" b="4846"/>
          <a:stretch/>
        </p:blipFill>
        <p:spPr>
          <a:xfrm>
            <a:off x="737574" y="1268760"/>
            <a:ext cx="7884876" cy="452537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383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839</TotalTime>
  <Words>1838</Words>
  <Application>Microsoft Office PowerPoint</Application>
  <PresentationFormat>Presentación en pantalla (4:3)</PresentationFormat>
  <Paragraphs>266</Paragraphs>
  <Slides>87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87</vt:i4>
      </vt:variant>
    </vt:vector>
  </HeadingPairs>
  <TitlesOfParts>
    <vt:vector size="96" baseType="lpstr">
      <vt:lpstr>Arial</vt:lpstr>
      <vt:lpstr>Calibri</vt:lpstr>
      <vt:lpstr>Century Gothic</vt:lpstr>
      <vt:lpstr>Courier New</vt:lpstr>
      <vt:lpstr>Symbol</vt:lpstr>
      <vt:lpstr>Times New Roman</vt:lpstr>
      <vt:lpstr>Wingdings</vt:lpstr>
      <vt:lpstr>Wingdings 3</vt:lpstr>
      <vt:lpstr>Tema1</vt:lpstr>
      <vt:lpstr>Presentación de PowerPoint</vt:lpstr>
      <vt:lpstr>Presentación de PowerPoint</vt:lpstr>
      <vt:lpstr>Presentación de PowerPoint</vt:lpstr>
      <vt:lpstr>Introducción</vt:lpstr>
      <vt:lpstr>TEJIDO SANGUÍNEO  </vt:lpstr>
      <vt:lpstr>células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Eritrocitos anormales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Eritrocitos anormales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Plasma sanguíneo</vt:lpstr>
      <vt:lpstr>Plasma sanguíneo</vt:lpstr>
      <vt:lpstr>Plasma sanguíneo</vt:lpstr>
      <vt:lpstr>Plasma sanguíneo</vt:lpstr>
      <vt:lpstr>plasma</vt:lpstr>
      <vt:lpstr>tinciones</vt:lpstr>
      <vt:lpstr>reticulocitos</vt:lpstr>
      <vt:lpstr>Presentación de PowerPoint</vt:lpstr>
      <vt:lpstr>Presentación de PowerPoint</vt:lpstr>
      <vt:lpstr>Presentación de PowerPoint</vt:lpstr>
      <vt:lpstr>leucocitos</vt:lpstr>
      <vt:lpstr>Presentación de PowerPoint</vt:lpstr>
      <vt:lpstr>neutrófilos</vt:lpstr>
      <vt:lpstr>Presentación de PowerPoint</vt:lpstr>
      <vt:lpstr>Presentación de PowerPoint</vt:lpstr>
      <vt:lpstr>Presentación de PowerPoint</vt:lpstr>
      <vt:lpstr>Presentación de PowerPoint</vt:lpstr>
      <vt:lpstr>Eosinófilos</vt:lpstr>
      <vt:lpstr>Presentación de PowerPoint</vt:lpstr>
      <vt:lpstr>basófilos</vt:lpstr>
      <vt:lpstr>Presentación de PowerPoint</vt:lpstr>
      <vt:lpstr>Presentación de PowerPoint</vt:lpstr>
      <vt:lpstr>linfocitos</vt:lpstr>
      <vt:lpstr>Presentación de PowerPoint</vt:lpstr>
      <vt:lpstr>Presentación de PowerPoint</vt:lpstr>
      <vt:lpstr>monocitos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CompuXpert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Edgar</dc:creator>
  <cp:lastModifiedBy>Cristina Tinajero</cp:lastModifiedBy>
  <cp:revision>62</cp:revision>
  <dcterms:created xsi:type="dcterms:W3CDTF">2015-08-07T01:19:15Z</dcterms:created>
  <dcterms:modified xsi:type="dcterms:W3CDTF">2020-08-01T17:02:26Z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4288725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