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73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76B61-B0D6-438F-A4C9-438958C858AD}" type="datetimeFigureOut">
              <a:rPr lang="es-EC" smtClean="0"/>
              <a:t>19/11/2021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5889-8AA3-4651-8710-FC45957A507C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76B61-B0D6-438F-A4C9-438958C858AD}" type="datetimeFigureOut">
              <a:rPr lang="es-EC" smtClean="0"/>
              <a:t>19/11/2021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5889-8AA3-4651-8710-FC45957A507C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76B61-B0D6-438F-A4C9-438958C858AD}" type="datetimeFigureOut">
              <a:rPr lang="es-EC" smtClean="0"/>
              <a:t>19/11/2021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5889-8AA3-4651-8710-FC45957A507C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76B61-B0D6-438F-A4C9-438958C858AD}" type="datetimeFigureOut">
              <a:rPr lang="es-EC" smtClean="0"/>
              <a:t>19/11/2021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5889-8AA3-4651-8710-FC45957A507C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76B61-B0D6-438F-A4C9-438958C858AD}" type="datetimeFigureOut">
              <a:rPr lang="es-EC" smtClean="0"/>
              <a:t>19/11/2021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5889-8AA3-4651-8710-FC45957A507C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76B61-B0D6-438F-A4C9-438958C858AD}" type="datetimeFigureOut">
              <a:rPr lang="es-EC" smtClean="0"/>
              <a:t>19/11/2021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5889-8AA3-4651-8710-FC45957A507C}" type="slidenum">
              <a:rPr lang="es-EC" smtClean="0"/>
              <a:t>‹Nº›</a:t>
            </a:fld>
            <a:endParaRPr lang="es-EC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76B61-B0D6-438F-A4C9-438958C858AD}" type="datetimeFigureOut">
              <a:rPr lang="es-EC" smtClean="0"/>
              <a:t>19/11/2021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5889-8AA3-4651-8710-FC45957A507C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76B61-B0D6-438F-A4C9-438958C858AD}" type="datetimeFigureOut">
              <a:rPr lang="es-EC" smtClean="0"/>
              <a:t>19/11/2021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5889-8AA3-4651-8710-FC45957A507C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76B61-B0D6-438F-A4C9-438958C858AD}" type="datetimeFigureOut">
              <a:rPr lang="es-EC" smtClean="0"/>
              <a:t>19/11/2021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5889-8AA3-4651-8710-FC45957A507C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76B61-B0D6-438F-A4C9-438958C858AD}" type="datetimeFigureOut">
              <a:rPr lang="es-EC" smtClean="0"/>
              <a:t>19/11/2021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F175889-8AA3-4651-8710-FC45957A507C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76B61-B0D6-438F-A4C9-438958C858AD}" type="datetimeFigureOut">
              <a:rPr lang="es-EC" smtClean="0"/>
              <a:t>19/11/2021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5889-8AA3-4651-8710-FC45957A507C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2C76B61-B0D6-438F-A4C9-438958C858AD}" type="datetimeFigureOut">
              <a:rPr lang="es-EC" smtClean="0"/>
              <a:t>19/11/2021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CF175889-8AA3-4651-8710-FC45957A507C}" type="slidenum">
              <a:rPr lang="es-EC" smtClean="0"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081088"/>
            <a:ext cx="840105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3762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66865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22648"/>
            <a:ext cx="72104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36165"/>
            <a:ext cx="6624736" cy="3988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7915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66865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61" y="1268760"/>
            <a:ext cx="713422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564904"/>
            <a:ext cx="4595413" cy="2880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4935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66198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39" y="1268760"/>
            <a:ext cx="75247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717032"/>
            <a:ext cx="4025627" cy="2611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356" y="3291128"/>
            <a:ext cx="2712471" cy="237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6223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66198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73152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348880"/>
            <a:ext cx="4411191" cy="330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3761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66198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63331"/>
            <a:ext cx="745807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244" y="3284984"/>
            <a:ext cx="7797321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6791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389576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313024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930018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97867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47358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23913"/>
            <a:ext cx="8496300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1694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900113"/>
            <a:ext cx="8010525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8976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1190625"/>
            <a:ext cx="7962900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915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771524"/>
            <a:ext cx="8414705" cy="5609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9286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666750"/>
            <a:ext cx="8172450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8315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1362075"/>
            <a:ext cx="786765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8454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02" y="548680"/>
            <a:ext cx="9170357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9046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66865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74996"/>
            <a:ext cx="72771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92896"/>
            <a:ext cx="4104456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05447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ngulos">
  <a:themeElements>
    <a:clrScheme name="Á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Á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Á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20</TotalTime>
  <Words>0</Words>
  <Application>Microsoft Office PowerPoint</Application>
  <PresentationFormat>Presentación en pantalla (4:3)</PresentationFormat>
  <Paragraphs>0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Ángulos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Yanco Danilo Ocaña Villacres</dc:creator>
  <cp:lastModifiedBy>Yanco Danilo Ocaña Villacres</cp:lastModifiedBy>
  <cp:revision>3</cp:revision>
  <dcterms:created xsi:type="dcterms:W3CDTF">2021-11-19T21:58:39Z</dcterms:created>
  <dcterms:modified xsi:type="dcterms:W3CDTF">2021-11-19T22:19:08Z</dcterms:modified>
</cp:coreProperties>
</file>