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0" r:id="rId15"/>
    <p:sldId id="301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3" r:id="rId25"/>
    <p:sldId id="314" r:id="rId26"/>
    <p:sldId id="316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5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499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26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914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748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72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425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064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2459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6B7C7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5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98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3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647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882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239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846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922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46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409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E3ED44-AAAD-4A4B-9536-2D6FE88A9D7B}" type="datetimeFigureOut">
              <a:rPr lang="es-EC" smtClean="0"/>
              <a:t>23/7/2023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543BE8-90B0-494E-939E-156DB6D1AC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023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3.png"/><Relationship Id="rId2" Type="http://schemas.openxmlformats.org/officeDocument/2006/relationships/image" Target="../media/image27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960" y="1040129"/>
            <a:ext cx="8763000" cy="47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6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039" y="1032510"/>
            <a:ext cx="8760460" cy="4780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7379" y="1244479"/>
            <a:ext cx="8397240" cy="5391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sz="1800" spc="455" dirty="0"/>
              <a:t>Ex</a:t>
            </a:r>
            <a:r>
              <a:rPr sz="1800" spc="155" dirty="0"/>
              <a:t>i</a:t>
            </a:r>
            <a:r>
              <a:rPr sz="1800" spc="254" dirty="0"/>
              <a:t>s</a:t>
            </a:r>
            <a:r>
              <a:rPr sz="1800" spc="135" dirty="0"/>
              <a:t>TEn</a:t>
            </a:r>
            <a:r>
              <a:rPr sz="1800" spc="-90" dirty="0"/>
              <a:t> </a:t>
            </a:r>
            <a:r>
              <a:rPr sz="1800" spc="360" dirty="0"/>
              <a:t>cin</a:t>
            </a:r>
            <a:r>
              <a:rPr sz="1800" spc="425" dirty="0"/>
              <a:t>c</a:t>
            </a:r>
            <a:r>
              <a:rPr sz="1800" spc="325" dirty="0"/>
              <a:t>o</a:t>
            </a:r>
            <a:r>
              <a:rPr sz="1800" spc="-130" dirty="0"/>
              <a:t> </a:t>
            </a:r>
            <a:r>
              <a:rPr sz="1800" spc="15" dirty="0"/>
              <a:t>F</a:t>
            </a:r>
            <a:r>
              <a:rPr sz="1800" spc="315" dirty="0"/>
              <a:t>o</a:t>
            </a:r>
            <a:r>
              <a:rPr sz="1800" spc="215" dirty="0"/>
              <a:t>r</a:t>
            </a:r>
            <a:r>
              <a:rPr sz="1800" spc="535" dirty="0"/>
              <a:t>m</a:t>
            </a:r>
            <a:r>
              <a:rPr sz="1800" spc="310" dirty="0"/>
              <a:t>a</a:t>
            </a:r>
            <a:r>
              <a:rPr sz="1800" spc="270" dirty="0"/>
              <a:t>s</a:t>
            </a:r>
            <a:r>
              <a:rPr sz="1800" spc="-110" dirty="0"/>
              <a:t> </a:t>
            </a:r>
            <a:r>
              <a:rPr sz="1800" spc="30" dirty="0"/>
              <a:t>D</a:t>
            </a:r>
            <a:r>
              <a:rPr sz="1800" spc="-25" dirty="0"/>
              <a:t>E</a:t>
            </a:r>
            <a:r>
              <a:rPr sz="1800" spc="-100" dirty="0"/>
              <a:t> </a:t>
            </a:r>
            <a:r>
              <a:rPr sz="1800" spc="315" dirty="0"/>
              <a:t>o</a:t>
            </a:r>
            <a:r>
              <a:rPr sz="1800" spc="180" dirty="0"/>
              <a:t>r</a:t>
            </a:r>
            <a:r>
              <a:rPr sz="1800" spc="430" dirty="0"/>
              <a:t>G</a:t>
            </a:r>
            <a:r>
              <a:rPr sz="1800" spc="310" dirty="0"/>
              <a:t>a</a:t>
            </a:r>
            <a:r>
              <a:rPr sz="1800" spc="405" dirty="0"/>
              <a:t>ni</a:t>
            </a:r>
            <a:r>
              <a:rPr sz="1800" spc="505" dirty="0"/>
              <a:t>z</a:t>
            </a:r>
            <a:r>
              <a:rPr sz="1800" spc="310" dirty="0"/>
              <a:t>a</a:t>
            </a:r>
            <a:r>
              <a:rPr sz="1800" spc="735" dirty="0"/>
              <a:t>r</a:t>
            </a:r>
            <a:r>
              <a:rPr sz="1800" spc="-120" dirty="0"/>
              <a:t> </a:t>
            </a:r>
            <a:r>
              <a:rPr sz="1800" spc="855" dirty="0"/>
              <a:t>l</a:t>
            </a:r>
            <a:r>
              <a:rPr sz="1800" spc="310" dirty="0"/>
              <a:t>a</a:t>
            </a:r>
            <a:endParaRPr sz="1800"/>
          </a:p>
          <a:p>
            <a:pPr algn="ctr">
              <a:lnSpc>
                <a:spcPct val="100000"/>
              </a:lnSpc>
            </a:pPr>
            <a:r>
              <a:rPr sz="1800" spc="675" dirty="0"/>
              <a:t>i</a:t>
            </a:r>
            <a:r>
              <a:rPr sz="1800" spc="175" dirty="0"/>
              <a:t>n</a:t>
            </a:r>
            <a:r>
              <a:rPr sz="1800" spc="195" dirty="0"/>
              <a:t>F</a:t>
            </a:r>
            <a:r>
              <a:rPr sz="1800" spc="315" dirty="0"/>
              <a:t>o</a:t>
            </a:r>
            <a:r>
              <a:rPr sz="1800" spc="220" dirty="0"/>
              <a:t>r</a:t>
            </a:r>
            <a:r>
              <a:rPr sz="1800" spc="540" dirty="0"/>
              <a:t>m</a:t>
            </a:r>
            <a:r>
              <a:rPr sz="1800" spc="285" dirty="0"/>
              <a:t>a</a:t>
            </a:r>
            <a:r>
              <a:rPr sz="1800" spc="265" dirty="0"/>
              <a:t>c</a:t>
            </a:r>
            <a:r>
              <a:rPr sz="1800" spc="675" dirty="0"/>
              <a:t>i</a:t>
            </a:r>
            <a:r>
              <a:rPr sz="1800" spc="315" dirty="0"/>
              <a:t>ó</a:t>
            </a:r>
            <a:r>
              <a:rPr sz="1800" spc="355" dirty="0"/>
              <a:t>n</a:t>
            </a:r>
            <a:r>
              <a:rPr sz="1800" spc="-120" dirty="0"/>
              <a:t> </a:t>
            </a:r>
            <a:r>
              <a:rPr sz="1800" spc="165" dirty="0"/>
              <a:t>En</a:t>
            </a:r>
            <a:r>
              <a:rPr sz="1800" spc="-120" dirty="0"/>
              <a:t> </a:t>
            </a:r>
            <a:r>
              <a:rPr sz="1800" spc="855" dirty="0"/>
              <a:t>l</a:t>
            </a:r>
            <a:r>
              <a:rPr sz="1800" spc="315" dirty="0"/>
              <a:t>o</a:t>
            </a:r>
            <a:r>
              <a:rPr sz="1800" spc="270" dirty="0"/>
              <a:t>s</a:t>
            </a:r>
            <a:r>
              <a:rPr sz="1800" spc="-95" dirty="0"/>
              <a:t> </a:t>
            </a:r>
            <a:r>
              <a:rPr sz="1800" spc="175" dirty="0"/>
              <a:t>TE</a:t>
            </a:r>
            <a:r>
              <a:rPr sz="1800" spc="125" dirty="0"/>
              <a:t>x</a:t>
            </a:r>
            <a:r>
              <a:rPr sz="1800" spc="210" dirty="0"/>
              <a:t>T</a:t>
            </a:r>
            <a:r>
              <a:rPr sz="1800" spc="180" dirty="0"/>
              <a:t>o</a:t>
            </a:r>
            <a:r>
              <a:rPr sz="1800" spc="254" dirty="0"/>
              <a:t>s</a:t>
            </a:r>
            <a:r>
              <a:rPr sz="1800" spc="190" dirty="0"/>
              <a:t>: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131434" y="4450399"/>
            <a:ext cx="14465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320" dirty="0">
                <a:solidFill>
                  <a:srgbClr val="353535"/>
                </a:solidFill>
                <a:latin typeface="Arial MT"/>
                <a:cs typeface="Arial MT"/>
              </a:rPr>
              <a:t>Por</a:t>
            </a:r>
            <a:endParaRPr sz="1600">
              <a:latin typeface="Arial MT"/>
              <a:cs typeface="Arial MT"/>
            </a:endParaRPr>
          </a:p>
          <a:p>
            <a:pPr marL="12700">
              <a:spcBef>
                <a:spcPts val="5"/>
              </a:spcBef>
            </a:pPr>
            <a:r>
              <a:rPr sz="1600" spc="270" dirty="0">
                <a:solidFill>
                  <a:srgbClr val="353535"/>
                </a:solidFill>
                <a:latin typeface="Arial MT"/>
                <a:cs typeface="Arial MT"/>
              </a:rPr>
              <a:t>caUsaliDaD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3925" y="3501010"/>
            <a:ext cx="1250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spc="320" dirty="0">
                <a:solidFill>
                  <a:srgbClr val="353535"/>
                </a:solidFill>
                <a:latin typeface="Arial MT"/>
                <a:cs typeface="Arial MT"/>
              </a:rPr>
              <a:t>Por </a:t>
            </a:r>
            <a:r>
              <a:rPr sz="1600" spc="325" dirty="0">
                <a:solidFill>
                  <a:srgbClr val="353535"/>
                </a:solidFill>
                <a:latin typeface="Arial MT"/>
                <a:cs typeface="Arial MT"/>
              </a:rPr>
              <a:t> </a:t>
            </a:r>
            <a:r>
              <a:rPr sz="1600" spc="90" dirty="0">
                <a:solidFill>
                  <a:srgbClr val="353535"/>
                </a:solidFill>
                <a:latin typeface="Arial MT"/>
                <a:cs typeface="Arial MT"/>
              </a:rPr>
              <a:t>s</a:t>
            </a:r>
            <a:r>
              <a:rPr sz="1600" spc="114" dirty="0">
                <a:solidFill>
                  <a:srgbClr val="353535"/>
                </a:solidFill>
                <a:latin typeface="Arial MT"/>
                <a:cs typeface="Arial MT"/>
              </a:rPr>
              <a:t>E</a:t>
            </a:r>
            <a:r>
              <a:rPr sz="1600" spc="195" dirty="0">
                <a:solidFill>
                  <a:srgbClr val="353535"/>
                </a:solidFill>
                <a:latin typeface="Arial MT"/>
                <a:cs typeface="Arial MT"/>
              </a:rPr>
              <a:t>c</a:t>
            </a:r>
            <a:r>
              <a:rPr sz="1600" spc="35" dirty="0">
                <a:solidFill>
                  <a:srgbClr val="353535"/>
                </a:solidFill>
                <a:latin typeface="Arial MT"/>
                <a:cs typeface="Arial MT"/>
              </a:rPr>
              <a:t>U</a:t>
            </a:r>
            <a:r>
              <a:rPr sz="1600" spc="-35" dirty="0">
                <a:solidFill>
                  <a:srgbClr val="353535"/>
                </a:solidFill>
                <a:latin typeface="Arial MT"/>
                <a:cs typeface="Arial MT"/>
              </a:rPr>
              <a:t>E</a:t>
            </a:r>
            <a:r>
              <a:rPr sz="1600" spc="310" dirty="0">
                <a:solidFill>
                  <a:srgbClr val="353535"/>
                </a:solidFill>
                <a:latin typeface="Arial MT"/>
                <a:cs typeface="Arial MT"/>
              </a:rPr>
              <a:t>n</a:t>
            </a:r>
            <a:r>
              <a:rPr sz="1600" spc="195" dirty="0">
                <a:solidFill>
                  <a:srgbClr val="353535"/>
                </a:solidFill>
                <a:latin typeface="Arial MT"/>
                <a:cs typeface="Arial MT"/>
              </a:rPr>
              <a:t>c</a:t>
            </a:r>
            <a:r>
              <a:rPr sz="1600" spc="600" dirty="0">
                <a:solidFill>
                  <a:srgbClr val="353535"/>
                </a:solidFill>
                <a:latin typeface="Arial MT"/>
                <a:cs typeface="Arial MT"/>
              </a:rPr>
              <a:t>i</a:t>
            </a:r>
            <a:r>
              <a:rPr sz="1600" spc="275" dirty="0">
                <a:solidFill>
                  <a:srgbClr val="353535"/>
                </a:solidFill>
                <a:latin typeface="Arial MT"/>
                <a:cs typeface="Arial MT"/>
              </a:rPr>
              <a:t>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7302" y="3377945"/>
            <a:ext cx="1807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spc="25" dirty="0">
                <a:solidFill>
                  <a:srgbClr val="353535"/>
                </a:solidFill>
                <a:latin typeface="Arial MT"/>
                <a:cs typeface="Arial MT"/>
              </a:rPr>
              <a:t>P</a:t>
            </a:r>
            <a:r>
              <a:rPr sz="1600" spc="470" dirty="0">
                <a:solidFill>
                  <a:srgbClr val="353535"/>
                </a:solidFill>
                <a:latin typeface="Arial MT"/>
                <a:cs typeface="Arial MT"/>
              </a:rPr>
              <a:t>or</a:t>
            </a:r>
            <a:r>
              <a:rPr sz="1600" spc="-95" dirty="0">
                <a:solidFill>
                  <a:srgbClr val="353535"/>
                </a:solidFill>
                <a:latin typeface="Arial MT"/>
                <a:cs typeface="Arial MT"/>
              </a:rPr>
              <a:t> </a:t>
            </a:r>
            <a:r>
              <a:rPr sz="1600" spc="25" dirty="0">
                <a:solidFill>
                  <a:srgbClr val="353535"/>
                </a:solidFill>
                <a:latin typeface="Arial MT"/>
                <a:cs typeface="Arial MT"/>
              </a:rPr>
              <a:t>P</a:t>
            </a:r>
            <a:r>
              <a:rPr sz="1600" spc="645" dirty="0">
                <a:solidFill>
                  <a:srgbClr val="353535"/>
                </a:solidFill>
                <a:latin typeface="Arial MT"/>
                <a:cs typeface="Arial MT"/>
              </a:rPr>
              <a:t>r</a:t>
            </a:r>
            <a:r>
              <a:rPr sz="1600" spc="480" dirty="0">
                <a:solidFill>
                  <a:srgbClr val="353535"/>
                </a:solidFill>
                <a:latin typeface="Arial MT"/>
                <a:cs typeface="Arial MT"/>
              </a:rPr>
              <a:t>oB</a:t>
            </a:r>
            <a:r>
              <a:rPr sz="1600" spc="180" dirty="0">
                <a:solidFill>
                  <a:srgbClr val="353535"/>
                </a:solidFill>
                <a:latin typeface="Arial MT"/>
                <a:cs typeface="Arial MT"/>
              </a:rPr>
              <a:t>l</a:t>
            </a:r>
            <a:r>
              <a:rPr sz="1600" spc="-35" dirty="0">
                <a:solidFill>
                  <a:srgbClr val="353535"/>
                </a:solidFill>
                <a:latin typeface="Arial MT"/>
                <a:cs typeface="Arial MT"/>
              </a:rPr>
              <a:t>E</a:t>
            </a:r>
            <a:r>
              <a:rPr sz="1600" spc="150" dirty="0">
                <a:solidFill>
                  <a:srgbClr val="353535"/>
                </a:solidFill>
                <a:latin typeface="Arial MT"/>
                <a:cs typeface="Arial MT"/>
              </a:rPr>
              <a:t>ma</a:t>
            </a:r>
            <a:r>
              <a:rPr sz="1600" spc="-95" dirty="0">
                <a:solidFill>
                  <a:srgbClr val="353535"/>
                </a:solidFill>
                <a:latin typeface="Arial MT"/>
                <a:cs typeface="Arial MT"/>
              </a:rPr>
              <a:t> </a:t>
            </a:r>
            <a:r>
              <a:rPr sz="1600" spc="110" dirty="0">
                <a:solidFill>
                  <a:srgbClr val="353535"/>
                </a:solidFill>
                <a:latin typeface="Arial MT"/>
                <a:cs typeface="Arial MT"/>
              </a:rPr>
              <a:t>/  </a:t>
            </a:r>
            <a:r>
              <a:rPr sz="1600" spc="340" dirty="0">
                <a:solidFill>
                  <a:srgbClr val="353535"/>
                </a:solidFill>
                <a:latin typeface="Arial MT"/>
                <a:cs typeface="Arial MT"/>
              </a:rPr>
              <a:t>solUción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3777" y="2265300"/>
            <a:ext cx="15322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320" dirty="0">
                <a:solidFill>
                  <a:srgbClr val="353535"/>
                </a:solidFill>
                <a:latin typeface="Arial MT"/>
                <a:cs typeface="Arial MT"/>
              </a:rPr>
              <a:t>Por</a:t>
            </a:r>
            <a:endParaRPr sz="1600">
              <a:latin typeface="Arial MT"/>
              <a:cs typeface="Arial MT"/>
            </a:endParaRPr>
          </a:p>
          <a:p>
            <a:pPr marL="12700"/>
            <a:r>
              <a:rPr sz="1600" spc="95" dirty="0">
                <a:solidFill>
                  <a:srgbClr val="353535"/>
                </a:solidFill>
                <a:latin typeface="Arial MT"/>
                <a:cs typeface="Arial MT"/>
              </a:rPr>
              <a:t>DE</a:t>
            </a:r>
            <a:r>
              <a:rPr sz="1600" spc="60" dirty="0">
                <a:solidFill>
                  <a:srgbClr val="353535"/>
                </a:solidFill>
                <a:latin typeface="Arial MT"/>
                <a:cs typeface="Arial MT"/>
              </a:rPr>
              <a:t>s</a:t>
            </a:r>
            <a:r>
              <a:rPr sz="1600" spc="195" dirty="0">
                <a:solidFill>
                  <a:srgbClr val="353535"/>
                </a:solidFill>
                <a:latin typeface="Arial MT"/>
                <a:cs typeface="Arial MT"/>
              </a:rPr>
              <a:t>c</a:t>
            </a:r>
            <a:r>
              <a:rPr sz="1600" spc="640" dirty="0">
                <a:solidFill>
                  <a:srgbClr val="353535"/>
                </a:solidFill>
                <a:latin typeface="Arial MT"/>
                <a:cs typeface="Arial MT"/>
              </a:rPr>
              <a:t>r</a:t>
            </a:r>
            <a:r>
              <a:rPr sz="1600" spc="600" dirty="0">
                <a:solidFill>
                  <a:srgbClr val="353535"/>
                </a:solidFill>
                <a:latin typeface="Arial MT"/>
                <a:cs typeface="Arial MT"/>
              </a:rPr>
              <a:t>i</a:t>
            </a:r>
            <a:r>
              <a:rPr sz="1600" spc="25" dirty="0">
                <a:solidFill>
                  <a:srgbClr val="353535"/>
                </a:solidFill>
                <a:latin typeface="Arial MT"/>
                <a:cs typeface="Arial MT"/>
              </a:rPr>
              <a:t>P</a:t>
            </a:r>
            <a:r>
              <a:rPr sz="1600" spc="195" dirty="0">
                <a:solidFill>
                  <a:srgbClr val="353535"/>
                </a:solidFill>
                <a:latin typeface="Arial MT"/>
                <a:cs typeface="Arial MT"/>
              </a:rPr>
              <a:t>c</a:t>
            </a:r>
            <a:r>
              <a:rPr sz="1600" spc="600" dirty="0">
                <a:solidFill>
                  <a:srgbClr val="353535"/>
                </a:solidFill>
                <a:latin typeface="Arial MT"/>
                <a:cs typeface="Arial MT"/>
              </a:rPr>
              <a:t>i</a:t>
            </a:r>
            <a:r>
              <a:rPr sz="1600" spc="300" dirty="0">
                <a:solidFill>
                  <a:srgbClr val="353535"/>
                </a:solidFill>
                <a:latin typeface="Arial MT"/>
                <a:cs typeface="Arial MT"/>
              </a:rPr>
              <a:t>ón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4922" y="2301176"/>
            <a:ext cx="161099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320" dirty="0">
                <a:solidFill>
                  <a:srgbClr val="353535"/>
                </a:solidFill>
                <a:latin typeface="Arial MT"/>
                <a:cs typeface="Arial MT"/>
              </a:rPr>
              <a:t>Por</a:t>
            </a:r>
            <a:endParaRPr sz="1600">
              <a:latin typeface="Arial MT"/>
              <a:cs typeface="Arial MT"/>
            </a:endParaRPr>
          </a:p>
          <a:p>
            <a:pPr marL="12700">
              <a:spcBef>
                <a:spcPts val="5"/>
              </a:spcBef>
            </a:pPr>
            <a:r>
              <a:rPr sz="1600" spc="280" dirty="0">
                <a:solidFill>
                  <a:srgbClr val="353535"/>
                </a:solidFill>
                <a:latin typeface="Arial MT"/>
                <a:cs typeface="Arial MT"/>
              </a:rPr>
              <a:t>comParación</a:t>
            </a:r>
            <a:endParaRPr sz="1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77167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960" y="1040129"/>
            <a:ext cx="8763000" cy="47726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8220" y="1251527"/>
            <a:ext cx="6266180" cy="49757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90" dirty="0"/>
              <a:t>ORGANI</a:t>
            </a:r>
            <a:r>
              <a:rPr spc="185" dirty="0"/>
              <a:t>Z</a:t>
            </a:r>
            <a:r>
              <a:rPr spc="145" dirty="0"/>
              <a:t>AR</a:t>
            </a:r>
            <a:r>
              <a:rPr spc="-229" dirty="0"/>
              <a:t> </a:t>
            </a:r>
            <a:r>
              <a:rPr spc="-60" dirty="0"/>
              <a:t>E</a:t>
            </a:r>
            <a:r>
              <a:rPr spc="484" dirty="0"/>
              <a:t>L</a:t>
            </a:r>
            <a:r>
              <a:rPr spc="-175" dirty="0"/>
              <a:t> </a:t>
            </a:r>
            <a:r>
              <a:rPr spc="204" dirty="0"/>
              <a:t>TIEMPO</a:t>
            </a: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67662" y="2288159"/>
            <a:ext cx="292353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just">
              <a:spcBef>
                <a:spcPts val="100"/>
              </a:spcBef>
            </a:pP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Una adecuada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planificación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hace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posible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distribuir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equilibradamente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jornada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diaria y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semanal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para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completar todo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trabajo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escolar, facilita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concentración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gracias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creación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hábitos,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permite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aprovechar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tiempo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libre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para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recreación.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5201" y="3152203"/>
            <a:ext cx="209613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spcBef>
                <a:spcPts val="100"/>
              </a:spcBef>
            </a:pP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Es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importante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te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comprometas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con un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horario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donde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distribuyas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tiempo en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función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las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actividades.</a:t>
            </a:r>
            <a:endParaRPr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9822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039" y="1040129"/>
            <a:ext cx="8760460" cy="477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92850" y="2502917"/>
            <a:ext cx="32969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spcBef>
                <a:spcPts val="100"/>
              </a:spcBef>
            </a:pP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Pero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no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por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eso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debes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descuidar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tiempo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libre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o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recreación.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descanso,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diversión,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desarrollo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personal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las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obligaciones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familiares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sociales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son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impostergables. 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ti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depende 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tener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una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percepción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positiva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tu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labor,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te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convertirá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un 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 muy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buen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estudiante.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4480" y="1992632"/>
            <a:ext cx="2834640" cy="333247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922870" y="1317724"/>
            <a:ext cx="3947795" cy="4388485"/>
            <a:chOff x="398868" y="460472"/>
            <a:chExt cx="3947795" cy="4388485"/>
          </a:xfrm>
        </p:grpSpPr>
        <p:sp>
          <p:nvSpPr>
            <p:cNvPr id="6" name="object 6"/>
            <p:cNvSpPr/>
            <p:nvPr/>
          </p:nvSpPr>
          <p:spPr>
            <a:xfrm>
              <a:off x="1290447" y="1120266"/>
              <a:ext cx="2857500" cy="3368040"/>
            </a:xfrm>
            <a:custGeom>
              <a:avLst/>
              <a:gdLst/>
              <a:ahLst/>
              <a:cxnLst/>
              <a:rect l="l" t="t" r="r" b="b"/>
              <a:pathLst>
                <a:path w="2857500" h="3368040">
                  <a:moveTo>
                    <a:pt x="2852166" y="0"/>
                  </a:moveTo>
                  <a:lnTo>
                    <a:pt x="5715" y="0"/>
                  </a:lnTo>
                  <a:lnTo>
                    <a:pt x="0" y="5334"/>
                  </a:lnTo>
                  <a:lnTo>
                    <a:pt x="0" y="3362502"/>
                  </a:lnTo>
                  <a:lnTo>
                    <a:pt x="5715" y="3367913"/>
                  </a:lnTo>
                  <a:lnTo>
                    <a:pt x="2852166" y="3367913"/>
                  </a:lnTo>
                  <a:lnTo>
                    <a:pt x="2857373" y="3362502"/>
                  </a:lnTo>
                  <a:lnTo>
                    <a:pt x="2857373" y="3342297"/>
                  </a:lnTo>
                  <a:lnTo>
                    <a:pt x="26034" y="3342297"/>
                  </a:lnTo>
                  <a:lnTo>
                    <a:pt x="26034" y="25654"/>
                  </a:lnTo>
                  <a:lnTo>
                    <a:pt x="2857373" y="25654"/>
                  </a:lnTo>
                  <a:lnTo>
                    <a:pt x="2857373" y="5334"/>
                  </a:lnTo>
                  <a:lnTo>
                    <a:pt x="2852166" y="0"/>
                  </a:lnTo>
                  <a:close/>
                </a:path>
                <a:path w="2857500" h="3368040">
                  <a:moveTo>
                    <a:pt x="2857373" y="25654"/>
                  </a:moveTo>
                  <a:lnTo>
                    <a:pt x="2831845" y="25654"/>
                  </a:lnTo>
                  <a:lnTo>
                    <a:pt x="2831845" y="3342297"/>
                  </a:lnTo>
                  <a:lnTo>
                    <a:pt x="2857373" y="3342297"/>
                  </a:lnTo>
                  <a:lnTo>
                    <a:pt x="2857373" y="25654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6439" y="660527"/>
              <a:ext cx="3408679" cy="474980"/>
            </a:xfrm>
            <a:custGeom>
              <a:avLst/>
              <a:gdLst/>
              <a:ahLst/>
              <a:cxnLst/>
              <a:rect l="l" t="t" r="r" b="b"/>
              <a:pathLst>
                <a:path w="3408679" h="474980">
                  <a:moveTo>
                    <a:pt x="2786761" y="0"/>
                  </a:moveTo>
                  <a:lnTo>
                    <a:pt x="0" y="0"/>
                  </a:lnTo>
                  <a:lnTo>
                    <a:pt x="575944" y="474852"/>
                  </a:lnTo>
                  <a:lnTo>
                    <a:pt x="3408680" y="474852"/>
                  </a:lnTo>
                  <a:lnTo>
                    <a:pt x="2786761" y="0"/>
                  </a:lnTo>
                  <a:close/>
                </a:path>
              </a:pathLst>
            </a:custGeom>
            <a:solidFill>
              <a:srgbClr val="876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3739" y="647827"/>
              <a:ext cx="3436620" cy="500380"/>
            </a:xfrm>
            <a:custGeom>
              <a:avLst/>
              <a:gdLst/>
              <a:ahLst/>
              <a:cxnLst/>
              <a:rect l="l" t="t" r="r" b="b"/>
              <a:pathLst>
                <a:path w="3436620" h="500380">
                  <a:moveTo>
                    <a:pt x="2805176" y="0"/>
                  </a:moveTo>
                  <a:lnTo>
                    <a:pt x="7531" y="0"/>
                  </a:lnTo>
                  <a:lnTo>
                    <a:pt x="3555" y="3556"/>
                  </a:lnTo>
                  <a:lnTo>
                    <a:pt x="1854" y="6985"/>
                  </a:lnTo>
                  <a:lnTo>
                    <a:pt x="0" y="12826"/>
                  </a:lnTo>
                  <a:lnTo>
                    <a:pt x="0" y="18161"/>
                  </a:lnTo>
                  <a:lnTo>
                    <a:pt x="5829" y="22098"/>
                  </a:lnTo>
                  <a:lnTo>
                    <a:pt x="580009" y="498348"/>
                  </a:lnTo>
                  <a:lnTo>
                    <a:pt x="583565" y="500252"/>
                  </a:lnTo>
                  <a:lnTo>
                    <a:pt x="3427222" y="500252"/>
                  </a:lnTo>
                  <a:lnTo>
                    <a:pt x="3432937" y="496697"/>
                  </a:lnTo>
                  <a:lnTo>
                    <a:pt x="3434715" y="490982"/>
                  </a:lnTo>
                  <a:lnTo>
                    <a:pt x="3436493" y="485521"/>
                  </a:lnTo>
                  <a:lnTo>
                    <a:pt x="3434715" y="479806"/>
                  </a:lnTo>
                  <a:lnTo>
                    <a:pt x="3429508" y="476250"/>
                  </a:lnTo>
                  <a:lnTo>
                    <a:pt x="3427342" y="474599"/>
                  </a:lnTo>
                  <a:lnTo>
                    <a:pt x="592835" y="474599"/>
                  </a:lnTo>
                  <a:lnTo>
                    <a:pt x="49911" y="25653"/>
                  </a:lnTo>
                  <a:lnTo>
                    <a:pt x="2838402" y="25653"/>
                  </a:lnTo>
                  <a:lnTo>
                    <a:pt x="2807081" y="1777"/>
                  </a:lnTo>
                  <a:lnTo>
                    <a:pt x="2805176" y="0"/>
                  </a:lnTo>
                  <a:close/>
                </a:path>
                <a:path w="3436620" h="500380">
                  <a:moveTo>
                    <a:pt x="2838402" y="25653"/>
                  </a:moveTo>
                  <a:lnTo>
                    <a:pt x="2794127" y="25653"/>
                  </a:lnTo>
                  <a:lnTo>
                    <a:pt x="3383026" y="474599"/>
                  </a:lnTo>
                  <a:lnTo>
                    <a:pt x="3427342" y="474599"/>
                  </a:lnTo>
                  <a:lnTo>
                    <a:pt x="2838402" y="25653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6439" y="660527"/>
              <a:ext cx="576580" cy="3804920"/>
            </a:xfrm>
            <a:custGeom>
              <a:avLst/>
              <a:gdLst/>
              <a:ahLst/>
              <a:cxnLst/>
              <a:rect l="l" t="t" r="r" b="b"/>
              <a:pathLst>
                <a:path w="576580" h="3804920">
                  <a:moveTo>
                    <a:pt x="0" y="0"/>
                  </a:moveTo>
                  <a:lnTo>
                    <a:pt x="0" y="3249002"/>
                  </a:lnTo>
                  <a:lnTo>
                    <a:pt x="576453" y="3804653"/>
                  </a:lnTo>
                  <a:lnTo>
                    <a:pt x="576453" y="473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5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740" y="647826"/>
              <a:ext cx="3355340" cy="3832860"/>
            </a:xfrm>
            <a:custGeom>
              <a:avLst/>
              <a:gdLst/>
              <a:ahLst/>
              <a:cxnLst/>
              <a:rect l="l" t="t" r="r" b="b"/>
              <a:pathLst>
                <a:path w="3355340" h="3832860">
                  <a:moveTo>
                    <a:pt x="269240" y="48133"/>
                  </a:moveTo>
                  <a:lnTo>
                    <a:pt x="266649" y="36703"/>
                  </a:lnTo>
                  <a:lnTo>
                    <a:pt x="259702" y="27012"/>
                  </a:lnTo>
                  <a:lnTo>
                    <a:pt x="249643" y="20294"/>
                  </a:lnTo>
                  <a:lnTo>
                    <a:pt x="237705" y="17780"/>
                  </a:lnTo>
                  <a:lnTo>
                    <a:pt x="224790" y="20294"/>
                  </a:lnTo>
                  <a:lnTo>
                    <a:pt x="214731" y="27012"/>
                  </a:lnTo>
                  <a:lnTo>
                    <a:pt x="208203" y="36703"/>
                  </a:lnTo>
                  <a:lnTo>
                    <a:pt x="205879" y="48133"/>
                  </a:lnTo>
                  <a:lnTo>
                    <a:pt x="208203" y="59753"/>
                  </a:lnTo>
                  <a:lnTo>
                    <a:pt x="214731" y="69469"/>
                  </a:lnTo>
                  <a:lnTo>
                    <a:pt x="224790" y="76136"/>
                  </a:lnTo>
                  <a:lnTo>
                    <a:pt x="237705" y="78613"/>
                  </a:lnTo>
                  <a:lnTo>
                    <a:pt x="249643" y="76136"/>
                  </a:lnTo>
                  <a:lnTo>
                    <a:pt x="259702" y="69469"/>
                  </a:lnTo>
                  <a:lnTo>
                    <a:pt x="266649" y="59766"/>
                  </a:lnTo>
                  <a:lnTo>
                    <a:pt x="269240" y="48133"/>
                  </a:lnTo>
                  <a:close/>
                </a:path>
                <a:path w="3355340" h="3832860">
                  <a:moveTo>
                    <a:pt x="350380" y="175387"/>
                  </a:moveTo>
                  <a:lnTo>
                    <a:pt x="348094" y="163677"/>
                  </a:lnTo>
                  <a:lnTo>
                    <a:pt x="341693" y="153885"/>
                  </a:lnTo>
                  <a:lnTo>
                    <a:pt x="331825" y="147154"/>
                  </a:lnTo>
                  <a:lnTo>
                    <a:pt x="319189" y="144653"/>
                  </a:lnTo>
                  <a:lnTo>
                    <a:pt x="307517" y="147154"/>
                  </a:lnTo>
                  <a:lnTo>
                    <a:pt x="298170" y="153885"/>
                  </a:lnTo>
                  <a:lnTo>
                    <a:pt x="291947" y="163677"/>
                  </a:lnTo>
                  <a:lnTo>
                    <a:pt x="289699" y="175387"/>
                  </a:lnTo>
                  <a:lnTo>
                    <a:pt x="291947" y="187540"/>
                  </a:lnTo>
                  <a:lnTo>
                    <a:pt x="298170" y="197065"/>
                  </a:lnTo>
                  <a:lnTo>
                    <a:pt x="307517" y="203276"/>
                  </a:lnTo>
                  <a:lnTo>
                    <a:pt x="319189" y="205486"/>
                  </a:lnTo>
                  <a:lnTo>
                    <a:pt x="331825" y="203276"/>
                  </a:lnTo>
                  <a:lnTo>
                    <a:pt x="341693" y="197065"/>
                  </a:lnTo>
                  <a:lnTo>
                    <a:pt x="348094" y="187540"/>
                  </a:lnTo>
                  <a:lnTo>
                    <a:pt x="350380" y="175387"/>
                  </a:lnTo>
                  <a:close/>
                </a:path>
                <a:path w="3355340" h="3832860">
                  <a:moveTo>
                    <a:pt x="444360" y="48133"/>
                  </a:moveTo>
                  <a:lnTo>
                    <a:pt x="441896" y="36703"/>
                  </a:lnTo>
                  <a:lnTo>
                    <a:pt x="435279" y="27012"/>
                  </a:lnTo>
                  <a:lnTo>
                    <a:pt x="425665" y="20294"/>
                  </a:lnTo>
                  <a:lnTo>
                    <a:pt x="414223" y="17780"/>
                  </a:lnTo>
                  <a:lnTo>
                    <a:pt x="401815" y="20294"/>
                  </a:lnTo>
                  <a:lnTo>
                    <a:pt x="392112" y="27012"/>
                  </a:lnTo>
                  <a:lnTo>
                    <a:pt x="385787" y="36703"/>
                  </a:lnTo>
                  <a:lnTo>
                    <a:pt x="383540" y="48133"/>
                  </a:lnTo>
                  <a:lnTo>
                    <a:pt x="385787" y="59753"/>
                  </a:lnTo>
                  <a:lnTo>
                    <a:pt x="392112" y="69469"/>
                  </a:lnTo>
                  <a:lnTo>
                    <a:pt x="401815" y="76136"/>
                  </a:lnTo>
                  <a:lnTo>
                    <a:pt x="414223" y="78613"/>
                  </a:lnTo>
                  <a:lnTo>
                    <a:pt x="425665" y="76136"/>
                  </a:lnTo>
                  <a:lnTo>
                    <a:pt x="435279" y="69469"/>
                  </a:lnTo>
                  <a:lnTo>
                    <a:pt x="441896" y="59766"/>
                  </a:lnTo>
                  <a:lnTo>
                    <a:pt x="444360" y="48133"/>
                  </a:lnTo>
                  <a:close/>
                </a:path>
                <a:path w="3355340" h="3832860">
                  <a:moveTo>
                    <a:pt x="525640" y="175387"/>
                  </a:moveTo>
                  <a:lnTo>
                    <a:pt x="523354" y="163677"/>
                  </a:lnTo>
                  <a:lnTo>
                    <a:pt x="516928" y="153885"/>
                  </a:lnTo>
                  <a:lnTo>
                    <a:pt x="507034" y="147154"/>
                  </a:lnTo>
                  <a:lnTo>
                    <a:pt x="494309" y="144653"/>
                  </a:lnTo>
                  <a:lnTo>
                    <a:pt x="482638" y="147154"/>
                  </a:lnTo>
                  <a:lnTo>
                    <a:pt x="473290" y="153885"/>
                  </a:lnTo>
                  <a:lnTo>
                    <a:pt x="467067" y="163677"/>
                  </a:lnTo>
                  <a:lnTo>
                    <a:pt x="464820" y="175387"/>
                  </a:lnTo>
                  <a:lnTo>
                    <a:pt x="467067" y="187540"/>
                  </a:lnTo>
                  <a:lnTo>
                    <a:pt x="473290" y="197065"/>
                  </a:lnTo>
                  <a:lnTo>
                    <a:pt x="482638" y="203276"/>
                  </a:lnTo>
                  <a:lnTo>
                    <a:pt x="494309" y="205486"/>
                  </a:lnTo>
                  <a:lnTo>
                    <a:pt x="507034" y="203276"/>
                  </a:lnTo>
                  <a:lnTo>
                    <a:pt x="516928" y="197065"/>
                  </a:lnTo>
                  <a:lnTo>
                    <a:pt x="523354" y="187540"/>
                  </a:lnTo>
                  <a:lnTo>
                    <a:pt x="525640" y="175387"/>
                  </a:lnTo>
                  <a:close/>
                </a:path>
                <a:path w="3355340" h="3832860">
                  <a:moveTo>
                    <a:pt x="601853" y="482854"/>
                  </a:moveTo>
                  <a:lnTo>
                    <a:pt x="599694" y="479298"/>
                  </a:lnTo>
                  <a:lnTo>
                    <a:pt x="596138" y="477647"/>
                  </a:lnTo>
                  <a:lnTo>
                    <a:pt x="575818" y="460832"/>
                  </a:lnTo>
                  <a:lnTo>
                    <a:pt x="575818" y="492125"/>
                  </a:lnTo>
                  <a:lnTo>
                    <a:pt x="575818" y="3788486"/>
                  </a:lnTo>
                  <a:lnTo>
                    <a:pt x="476377" y="3692652"/>
                  </a:lnTo>
                  <a:lnTo>
                    <a:pt x="477380" y="3692461"/>
                  </a:lnTo>
                  <a:lnTo>
                    <a:pt x="477380" y="411416"/>
                  </a:lnTo>
                  <a:lnTo>
                    <a:pt x="575818" y="492125"/>
                  </a:lnTo>
                  <a:lnTo>
                    <a:pt x="575818" y="460832"/>
                  </a:lnTo>
                  <a:lnTo>
                    <a:pt x="437019" y="345948"/>
                  </a:lnTo>
                  <a:lnTo>
                    <a:pt x="437019" y="378320"/>
                  </a:lnTo>
                  <a:lnTo>
                    <a:pt x="437019" y="3654704"/>
                  </a:lnTo>
                  <a:lnTo>
                    <a:pt x="322440" y="3544265"/>
                  </a:lnTo>
                  <a:lnTo>
                    <a:pt x="322440" y="284353"/>
                  </a:lnTo>
                  <a:lnTo>
                    <a:pt x="386435" y="336842"/>
                  </a:lnTo>
                  <a:lnTo>
                    <a:pt x="392112" y="345871"/>
                  </a:lnTo>
                  <a:lnTo>
                    <a:pt x="401815" y="352780"/>
                  </a:lnTo>
                  <a:lnTo>
                    <a:pt x="407238" y="353910"/>
                  </a:lnTo>
                  <a:lnTo>
                    <a:pt x="437019" y="378320"/>
                  </a:lnTo>
                  <a:lnTo>
                    <a:pt x="437019" y="345948"/>
                  </a:lnTo>
                  <a:lnTo>
                    <a:pt x="435864" y="344982"/>
                  </a:lnTo>
                  <a:lnTo>
                    <a:pt x="441896" y="335800"/>
                  </a:lnTo>
                  <a:lnTo>
                    <a:pt x="444360" y="323723"/>
                  </a:lnTo>
                  <a:lnTo>
                    <a:pt x="441896" y="310832"/>
                  </a:lnTo>
                  <a:lnTo>
                    <a:pt x="435279" y="300799"/>
                  </a:lnTo>
                  <a:lnTo>
                    <a:pt x="425665" y="294297"/>
                  </a:lnTo>
                  <a:lnTo>
                    <a:pt x="414223" y="291973"/>
                  </a:lnTo>
                  <a:lnTo>
                    <a:pt x="401815" y="294297"/>
                  </a:lnTo>
                  <a:lnTo>
                    <a:pt x="392112" y="300799"/>
                  </a:lnTo>
                  <a:lnTo>
                    <a:pt x="388810" y="306031"/>
                  </a:lnTo>
                  <a:lnTo>
                    <a:pt x="281940" y="217576"/>
                  </a:lnTo>
                  <a:lnTo>
                    <a:pt x="281940" y="251129"/>
                  </a:lnTo>
                  <a:lnTo>
                    <a:pt x="281940" y="3505225"/>
                  </a:lnTo>
                  <a:lnTo>
                    <a:pt x="167640" y="3395053"/>
                  </a:lnTo>
                  <a:lnTo>
                    <a:pt x="167640" y="159258"/>
                  </a:lnTo>
                  <a:lnTo>
                    <a:pt x="165887" y="159258"/>
                  </a:lnTo>
                  <a:lnTo>
                    <a:pt x="165887" y="157480"/>
                  </a:lnTo>
                  <a:lnTo>
                    <a:pt x="155892" y="150215"/>
                  </a:lnTo>
                  <a:lnTo>
                    <a:pt x="146494" y="142290"/>
                  </a:lnTo>
                  <a:lnTo>
                    <a:pt x="137718" y="133680"/>
                  </a:lnTo>
                  <a:lnTo>
                    <a:pt x="136880" y="132727"/>
                  </a:lnTo>
                  <a:lnTo>
                    <a:pt x="136880" y="3365423"/>
                  </a:lnTo>
                  <a:lnTo>
                    <a:pt x="25590" y="3258134"/>
                  </a:lnTo>
                  <a:lnTo>
                    <a:pt x="25590" y="40894"/>
                  </a:lnTo>
                  <a:lnTo>
                    <a:pt x="129540" y="126149"/>
                  </a:lnTo>
                  <a:lnTo>
                    <a:pt x="129540" y="3355708"/>
                  </a:lnTo>
                  <a:lnTo>
                    <a:pt x="131292" y="3359264"/>
                  </a:lnTo>
                  <a:lnTo>
                    <a:pt x="134658" y="3360966"/>
                  </a:lnTo>
                  <a:lnTo>
                    <a:pt x="136271" y="3364522"/>
                  </a:lnTo>
                  <a:lnTo>
                    <a:pt x="136880" y="3365423"/>
                  </a:lnTo>
                  <a:lnTo>
                    <a:pt x="136880" y="132727"/>
                  </a:lnTo>
                  <a:lnTo>
                    <a:pt x="135140" y="130746"/>
                  </a:lnTo>
                  <a:lnTo>
                    <a:pt x="281940" y="251129"/>
                  </a:lnTo>
                  <a:lnTo>
                    <a:pt x="281940" y="217576"/>
                  </a:lnTo>
                  <a:lnTo>
                    <a:pt x="68516" y="40894"/>
                  </a:lnTo>
                  <a:lnTo>
                    <a:pt x="22034" y="2413"/>
                  </a:lnTo>
                  <a:lnTo>
                    <a:pt x="19621" y="1143"/>
                  </a:lnTo>
                  <a:lnTo>
                    <a:pt x="16065" y="0"/>
                  </a:lnTo>
                  <a:lnTo>
                    <a:pt x="10655" y="0"/>
                  </a:lnTo>
                  <a:lnTo>
                    <a:pt x="9093" y="127"/>
                  </a:lnTo>
                  <a:lnTo>
                    <a:pt x="7531" y="762"/>
                  </a:lnTo>
                  <a:lnTo>
                    <a:pt x="3556" y="4318"/>
                  </a:lnTo>
                  <a:lnTo>
                    <a:pt x="0" y="7747"/>
                  </a:lnTo>
                  <a:lnTo>
                    <a:pt x="0" y="3266948"/>
                  </a:lnTo>
                  <a:lnTo>
                    <a:pt x="1854" y="3269221"/>
                  </a:lnTo>
                  <a:lnTo>
                    <a:pt x="3556" y="3272790"/>
                  </a:lnTo>
                  <a:lnTo>
                    <a:pt x="581533" y="3830459"/>
                  </a:lnTo>
                  <a:lnTo>
                    <a:pt x="585089" y="3832733"/>
                  </a:lnTo>
                  <a:lnTo>
                    <a:pt x="592582" y="3832733"/>
                  </a:lnTo>
                  <a:lnTo>
                    <a:pt x="594360" y="3830459"/>
                  </a:lnTo>
                  <a:lnTo>
                    <a:pt x="597916" y="3828745"/>
                  </a:lnTo>
                  <a:lnTo>
                    <a:pt x="601853" y="3825189"/>
                  </a:lnTo>
                  <a:lnTo>
                    <a:pt x="601853" y="3788486"/>
                  </a:lnTo>
                  <a:lnTo>
                    <a:pt x="601853" y="482854"/>
                  </a:lnTo>
                  <a:close/>
                </a:path>
                <a:path w="3355340" h="3832860">
                  <a:moveTo>
                    <a:pt x="622173" y="323723"/>
                  </a:moveTo>
                  <a:lnTo>
                    <a:pt x="619607" y="310832"/>
                  </a:lnTo>
                  <a:lnTo>
                    <a:pt x="612724" y="300799"/>
                  </a:lnTo>
                  <a:lnTo>
                    <a:pt x="602716" y="294297"/>
                  </a:lnTo>
                  <a:lnTo>
                    <a:pt x="590804" y="291973"/>
                  </a:lnTo>
                  <a:lnTo>
                    <a:pt x="577811" y="294297"/>
                  </a:lnTo>
                  <a:lnTo>
                    <a:pt x="567702" y="300799"/>
                  </a:lnTo>
                  <a:lnTo>
                    <a:pt x="561136" y="310832"/>
                  </a:lnTo>
                  <a:lnTo>
                    <a:pt x="558800" y="323723"/>
                  </a:lnTo>
                  <a:lnTo>
                    <a:pt x="561136" y="335800"/>
                  </a:lnTo>
                  <a:lnTo>
                    <a:pt x="567702" y="345871"/>
                  </a:lnTo>
                  <a:lnTo>
                    <a:pt x="577811" y="352780"/>
                  </a:lnTo>
                  <a:lnTo>
                    <a:pt x="590804" y="355346"/>
                  </a:lnTo>
                  <a:lnTo>
                    <a:pt x="602716" y="352780"/>
                  </a:lnTo>
                  <a:lnTo>
                    <a:pt x="612724" y="345871"/>
                  </a:lnTo>
                  <a:lnTo>
                    <a:pt x="619607" y="335800"/>
                  </a:lnTo>
                  <a:lnTo>
                    <a:pt x="622173" y="323723"/>
                  </a:lnTo>
                  <a:close/>
                </a:path>
                <a:path w="3355340" h="3832860">
                  <a:moveTo>
                    <a:pt x="622173" y="48133"/>
                  </a:moveTo>
                  <a:lnTo>
                    <a:pt x="619607" y="36703"/>
                  </a:lnTo>
                  <a:lnTo>
                    <a:pt x="612724" y="27012"/>
                  </a:lnTo>
                  <a:lnTo>
                    <a:pt x="602716" y="20294"/>
                  </a:lnTo>
                  <a:lnTo>
                    <a:pt x="590804" y="17780"/>
                  </a:lnTo>
                  <a:lnTo>
                    <a:pt x="577811" y="20294"/>
                  </a:lnTo>
                  <a:lnTo>
                    <a:pt x="567702" y="27012"/>
                  </a:lnTo>
                  <a:lnTo>
                    <a:pt x="561136" y="36703"/>
                  </a:lnTo>
                  <a:lnTo>
                    <a:pt x="558800" y="48133"/>
                  </a:lnTo>
                  <a:lnTo>
                    <a:pt x="561136" y="59753"/>
                  </a:lnTo>
                  <a:lnTo>
                    <a:pt x="567702" y="69469"/>
                  </a:lnTo>
                  <a:lnTo>
                    <a:pt x="577811" y="76136"/>
                  </a:lnTo>
                  <a:lnTo>
                    <a:pt x="590804" y="78613"/>
                  </a:lnTo>
                  <a:lnTo>
                    <a:pt x="602716" y="76136"/>
                  </a:lnTo>
                  <a:lnTo>
                    <a:pt x="612724" y="69469"/>
                  </a:lnTo>
                  <a:lnTo>
                    <a:pt x="619607" y="59766"/>
                  </a:lnTo>
                  <a:lnTo>
                    <a:pt x="622173" y="48133"/>
                  </a:lnTo>
                  <a:close/>
                </a:path>
                <a:path w="3355340" h="3832860">
                  <a:moveTo>
                    <a:pt x="703580" y="450977"/>
                  </a:moveTo>
                  <a:lnTo>
                    <a:pt x="701319" y="438073"/>
                  </a:lnTo>
                  <a:lnTo>
                    <a:pt x="695109" y="428002"/>
                  </a:lnTo>
                  <a:lnTo>
                    <a:pt x="685736" y="421449"/>
                  </a:lnTo>
                  <a:lnTo>
                    <a:pt x="673989" y="419100"/>
                  </a:lnTo>
                  <a:lnTo>
                    <a:pt x="661327" y="421449"/>
                  </a:lnTo>
                  <a:lnTo>
                    <a:pt x="651459" y="427990"/>
                  </a:lnTo>
                  <a:lnTo>
                    <a:pt x="645033" y="438073"/>
                  </a:lnTo>
                  <a:lnTo>
                    <a:pt x="642747" y="450977"/>
                  </a:lnTo>
                  <a:lnTo>
                    <a:pt x="645033" y="462927"/>
                  </a:lnTo>
                  <a:lnTo>
                    <a:pt x="651459" y="472973"/>
                  </a:lnTo>
                  <a:lnTo>
                    <a:pt x="661327" y="479894"/>
                  </a:lnTo>
                  <a:lnTo>
                    <a:pt x="673989" y="482473"/>
                  </a:lnTo>
                  <a:lnTo>
                    <a:pt x="685736" y="479894"/>
                  </a:lnTo>
                  <a:lnTo>
                    <a:pt x="695109" y="472973"/>
                  </a:lnTo>
                  <a:lnTo>
                    <a:pt x="701319" y="462927"/>
                  </a:lnTo>
                  <a:lnTo>
                    <a:pt x="703580" y="450977"/>
                  </a:lnTo>
                  <a:close/>
                </a:path>
                <a:path w="3355340" h="3832860">
                  <a:moveTo>
                    <a:pt x="703580" y="175387"/>
                  </a:moveTo>
                  <a:lnTo>
                    <a:pt x="701319" y="163677"/>
                  </a:lnTo>
                  <a:lnTo>
                    <a:pt x="695109" y="153885"/>
                  </a:lnTo>
                  <a:lnTo>
                    <a:pt x="685736" y="147154"/>
                  </a:lnTo>
                  <a:lnTo>
                    <a:pt x="673989" y="144653"/>
                  </a:lnTo>
                  <a:lnTo>
                    <a:pt x="661327" y="147154"/>
                  </a:lnTo>
                  <a:lnTo>
                    <a:pt x="651459" y="153885"/>
                  </a:lnTo>
                  <a:lnTo>
                    <a:pt x="645033" y="163677"/>
                  </a:lnTo>
                  <a:lnTo>
                    <a:pt x="642747" y="175387"/>
                  </a:lnTo>
                  <a:lnTo>
                    <a:pt x="645033" y="187540"/>
                  </a:lnTo>
                  <a:lnTo>
                    <a:pt x="651459" y="197065"/>
                  </a:lnTo>
                  <a:lnTo>
                    <a:pt x="661327" y="203276"/>
                  </a:lnTo>
                  <a:lnTo>
                    <a:pt x="673989" y="205486"/>
                  </a:lnTo>
                  <a:lnTo>
                    <a:pt x="685736" y="203276"/>
                  </a:lnTo>
                  <a:lnTo>
                    <a:pt x="695109" y="197065"/>
                  </a:lnTo>
                  <a:lnTo>
                    <a:pt x="701319" y="187540"/>
                  </a:lnTo>
                  <a:lnTo>
                    <a:pt x="703580" y="175387"/>
                  </a:lnTo>
                  <a:close/>
                </a:path>
                <a:path w="3355340" h="3832860">
                  <a:moveTo>
                    <a:pt x="797560" y="323723"/>
                  </a:moveTo>
                  <a:lnTo>
                    <a:pt x="795058" y="310832"/>
                  </a:lnTo>
                  <a:lnTo>
                    <a:pt x="788390" y="300799"/>
                  </a:lnTo>
                  <a:lnTo>
                    <a:pt x="778751" y="294297"/>
                  </a:lnTo>
                  <a:lnTo>
                    <a:pt x="767334" y="291973"/>
                  </a:lnTo>
                  <a:lnTo>
                    <a:pt x="754888" y="294297"/>
                  </a:lnTo>
                  <a:lnTo>
                    <a:pt x="745210" y="300799"/>
                  </a:lnTo>
                  <a:lnTo>
                    <a:pt x="738949" y="310832"/>
                  </a:lnTo>
                  <a:lnTo>
                    <a:pt x="736727" y="323723"/>
                  </a:lnTo>
                  <a:lnTo>
                    <a:pt x="738949" y="335800"/>
                  </a:lnTo>
                  <a:lnTo>
                    <a:pt x="745210" y="345871"/>
                  </a:lnTo>
                  <a:lnTo>
                    <a:pt x="754888" y="352780"/>
                  </a:lnTo>
                  <a:lnTo>
                    <a:pt x="767334" y="355346"/>
                  </a:lnTo>
                  <a:lnTo>
                    <a:pt x="778751" y="352780"/>
                  </a:lnTo>
                  <a:lnTo>
                    <a:pt x="788390" y="345871"/>
                  </a:lnTo>
                  <a:lnTo>
                    <a:pt x="795058" y="335800"/>
                  </a:lnTo>
                  <a:lnTo>
                    <a:pt x="797560" y="323723"/>
                  </a:lnTo>
                  <a:close/>
                </a:path>
                <a:path w="3355340" h="3832860">
                  <a:moveTo>
                    <a:pt x="797560" y="48133"/>
                  </a:moveTo>
                  <a:lnTo>
                    <a:pt x="795058" y="36703"/>
                  </a:lnTo>
                  <a:lnTo>
                    <a:pt x="788390" y="27012"/>
                  </a:lnTo>
                  <a:lnTo>
                    <a:pt x="778751" y="20294"/>
                  </a:lnTo>
                  <a:lnTo>
                    <a:pt x="767334" y="17780"/>
                  </a:lnTo>
                  <a:lnTo>
                    <a:pt x="754888" y="20294"/>
                  </a:lnTo>
                  <a:lnTo>
                    <a:pt x="745210" y="27012"/>
                  </a:lnTo>
                  <a:lnTo>
                    <a:pt x="738949" y="36703"/>
                  </a:lnTo>
                  <a:lnTo>
                    <a:pt x="736727" y="48133"/>
                  </a:lnTo>
                  <a:lnTo>
                    <a:pt x="738949" y="59753"/>
                  </a:lnTo>
                  <a:lnTo>
                    <a:pt x="745210" y="69469"/>
                  </a:lnTo>
                  <a:lnTo>
                    <a:pt x="754888" y="76136"/>
                  </a:lnTo>
                  <a:lnTo>
                    <a:pt x="767334" y="78613"/>
                  </a:lnTo>
                  <a:lnTo>
                    <a:pt x="778751" y="76136"/>
                  </a:lnTo>
                  <a:lnTo>
                    <a:pt x="788390" y="69469"/>
                  </a:lnTo>
                  <a:lnTo>
                    <a:pt x="795058" y="59766"/>
                  </a:lnTo>
                  <a:lnTo>
                    <a:pt x="797560" y="48133"/>
                  </a:lnTo>
                  <a:close/>
                </a:path>
                <a:path w="3355340" h="3832860">
                  <a:moveTo>
                    <a:pt x="881380" y="450977"/>
                  </a:moveTo>
                  <a:lnTo>
                    <a:pt x="878789" y="438073"/>
                  </a:lnTo>
                  <a:lnTo>
                    <a:pt x="871829" y="428002"/>
                  </a:lnTo>
                  <a:lnTo>
                    <a:pt x="861707" y="421449"/>
                  </a:lnTo>
                  <a:lnTo>
                    <a:pt x="849630" y="419100"/>
                  </a:lnTo>
                  <a:lnTo>
                    <a:pt x="836790" y="421449"/>
                  </a:lnTo>
                  <a:lnTo>
                    <a:pt x="826744" y="427990"/>
                  </a:lnTo>
                  <a:lnTo>
                    <a:pt x="820204" y="438073"/>
                  </a:lnTo>
                  <a:lnTo>
                    <a:pt x="817880" y="450977"/>
                  </a:lnTo>
                  <a:lnTo>
                    <a:pt x="820204" y="462927"/>
                  </a:lnTo>
                  <a:lnTo>
                    <a:pt x="826744" y="472973"/>
                  </a:lnTo>
                  <a:lnTo>
                    <a:pt x="836790" y="479894"/>
                  </a:lnTo>
                  <a:lnTo>
                    <a:pt x="849630" y="482473"/>
                  </a:lnTo>
                  <a:lnTo>
                    <a:pt x="861707" y="479894"/>
                  </a:lnTo>
                  <a:lnTo>
                    <a:pt x="871829" y="472973"/>
                  </a:lnTo>
                  <a:lnTo>
                    <a:pt x="878789" y="462927"/>
                  </a:lnTo>
                  <a:lnTo>
                    <a:pt x="881380" y="450977"/>
                  </a:lnTo>
                  <a:close/>
                </a:path>
                <a:path w="3355340" h="3832860">
                  <a:moveTo>
                    <a:pt x="881380" y="175387"/>
                  </a:moveTo>
                  <a:lnTo>
                    <a:pt x="878789" y="163677"/>
                  </a:lnTo>
                  <a:lnTo>
                    <a:pt x="871829" y="153885"/>
                  </a:lnTo>
                  <a:lnTo>
                    <a:pt x="861707" y="147154"/>
                  </a:lnTo>
                  <a:lnTo>
                    <a:pt x="849630" y="144653"/>
                  </a:lnTo>
                  <a:lnTo>
                    <a:pt x="836790" y="147154"/>
                  </a:lnTo>
                  <a:lnTo>
                    <a:pt x="826744" y="153885"/>
                  </a:lnTo>
                  <a:lnTo>
                    <a:pt x="820204" y="163677"/>
                  </a:lnTo>
                  <a:lnTo>
                    <a:pt x="817880" y="175387"/>
                  </a:lnTo>
                  <a:lnTo>
                    <a:pt x="820204" y="187540"/>
                  </a:lnTo>
                  <a:lnTo>
                    <a:pt x="826744" y="197065"/>
                  </a:lnTo>
                  <a:lnTo>
                    <a:pt x="836790" y="203276"/>
                  </a:lnTo>
                  <a:lnTo>
                    <a:pt x="849630" y="205486"/>
                  </a:lnTo>
                  <a:lnTo>
                    <a:pt x="861707" y="203276"/>
                  </a:lnTo>
                  <a:lnTo>
                    <a:pt x="871829" y="197065"/>
                  </a:lnTo>
                  <a:lnTo>
                    <a:pt x="878789" y="187540"/>
                  </a:lnTo>
                  <a:lnTo>
                    <a:pt x="881380" y="175387"/>
                  </a:lnTo>
                  <a:close/>
                </a:path>
                <a:path w="3355340" h="3832860">
                  <a:moveTo>
                    <a:pt x="975233" y="323723"/>
                  </a:moveTo>
                  <a:lnTo>
                    <a:pt x="972667" y="310832"/>
                  </a:lnTo>
                  <a:lnTo>
                    <a:pt x="965784" y="300799"/>
                  </a:lnTo>
                  <a:lnTo>
                    <a:pt x="955776" y="294297"/>
                  </a:lnTo>
                  <a:lnTo>
                    <a:pt x="943864" y="291973"/>
                  </a:lnTo>
                  <a:lnTo>
                    <a:pt x="930871" y="294297"/>
                  </a:lnTo>
                  <a:lnTo>
                    <a:pt x="920762" y="300799"/>
                  </a:lnTo>
                  <a:lnTo>
                    <a:pt x="914196" y="310832"/>
                  </a:lnTo>
                  <a:lnTo>
                    <a:pt x="911860" y="323723"/>
                  </a:lnTo>
                  <a:lnTo>
                    <a:pt x="914196" y="335800"/>
                  </a:lnTo>
                  <a:lnTo>
                    <a:pt x="920762" y="345871"/>
                  </a:lnTo>
                  <a:lnTo>
                    <a:pt x="930871" y="352780"/>
                  </a:lnTo>
                  <a:lnTo>
                    <a:pt x="943864" y="355346"/>
                  </a:lnTo>
                  <a:lnTo>
                    <a:pt x="955776" y="352780"/>
                  </a:lnTo>
                  <a:lnTo>
                    <a:pt x="965784" y="345871"/>
                  </a:lnTo>
                  <a:lnTo>
                    <a:pt x="972667" y="335800"/>
                  </a:lnTo>
                  <a:lnTo>
                    <a:pt x="975233" y="323723"/>
                  </a:lnTo>
                  <a:close/>
                </a:path>
                <a:path w="3355340" h="3832860">
                  <a:moveTo>
                    <a:pt x="975233" y="48133"/>
                  </a:moveTo>
                  <a:lnTo>
                    <a:pt x="972667" y="36703"/>
                  </a:lnTo>
                  <a:lnTo>
                    <a:pt x="965784" y="27012"/>
                  </a:lnTo>
                  <a:lnTo>
                    <a:pt x="955776" y="20294"/>
                  </a:lnTo>
                  <a:lnTo>
                    <a:pt x="943864" y="17780"/>
                  </a:lnTo>
                  <a:lnTo>
                    <a:pt x="930871" y="20294"/>
                  </a:lnTo>
                  <a:lnTo>
                    <a:pt x="920762" y="27012"/>
                  </a:lnTo>
                  <a:lnTo>
                    <a:pt x="914196" y="36703"/>
                  </a:lnTo>
                  <a:lnTo>
                    <a:pt x="911860" y="48133"/>
                  </a:lnTo>
                  <a:lnTo>
                    <a:pt x="914196" y="59753"/>
                  </a:lnTo>
                  <a:lnTo>
                    <a:pt x="920762" y="69469"/>
                  </a:lnTo>
                  <a:lnTo>
                    <a:pt x="930871" y="76136"/>
                  </a:lnTo>
                  <a:lnTo>
                    <a:pt x="943864" y="78613"/>
                  </a:lnTo>
                  <a:lnTo>
                    <a:pt x="955776" y="76136"/>
                  </a:lnTo>
                  <a:lnTo>
                    <a:pt x="965784" y="69469"/>
                  </a:lnTo>
                  <a:lnTo>
                    <a:pt x="972667" y="59766"/>
                  </a:lnTo>
                  <a:lnTo>
                    <a:pt x="975233" y="48133"/>
                  </a:lnTo>
                  <a:close/>
                </a:path>
                <a:path w="3355340" h="3832860">
                  <a:moveTo>
                    <a:pt x="1059053" y="450977"/>
                  </a:moveTo>
                  <a:lnTo>
                    <a:pt x="1056474" y="438073"/>
                  </a:lnTo>
                  <a:lnTo>
                    <a:pt x="1049566" y="428002"/>
                  </a:lnTo>
                  <a:lnTo>
                    <a:pt x="1039495" y="421449"/>
                  </a:lnTo>
                  <a:lnTo>
                    <a:pt x="1027430" y="419100"/>
                  </a:lnTo>
                  <a:lnTo>
                    <a:pt x="1014539" y="421449"/>
                  </a:lnTo>
                  <a:lnTo>
                    <a:pt x="1004506" y="427990"/>
                  </a:lnTo>
                  <a:lnTo>
                    <a:pt x="997991" y="438073"/>
                  </a:lnTo>
                  <a:lnTo>
                    <a:pt x="995680" y="450977"/>
                  </a:lnTo>
                  <a:lnTo>
                    <a:pt x="997991" y="462927"/>
                  </a:lnTo>
                  <a:lnTo>
                    <a:pt x="1004506" y="472973"/>
                  </a:lnTo>
                  <a:lnTo>
                    <a:pt x="1014526" y="479894"/>
                  </a:lnTo>
                  <a:lnTo>
                    <a:pt x="1027430" y="482473"/>
                  </a:lnTo>
                  <a:lnTo>
                    <a:pt x="1039495" y="479894"/>
                  </a:lnTo>
                  <a:lnTo>
                    <a:pt x="1049566" y="472973"/>
                  </a:lnTo>
                  <a:lnTo>
                    <a:pt x="1056474" y="462927"/>
                  </a:lnTo>
                  <a:lnTo>
                    <a:pt x="1059053" y="450977"/>
                  </a:lnTo>
                  <a:close/>
                </a:path>
                <a:path w="3355340" h="3832860">
                  <a:moveTo>
                    <a:pt x="1059053" y="175387"/>
                  </a:moveTo>
                  <a:lnTo>
                    <a:pt x="1056474" y="163677"/>
                  </a:lnTo>
                  <a:lnTo>
                    <a:pt x="1049566" y="153885"/>
                  </a:lnTo>
                  <a:lnTo>
                    <a:pt x="1039495" y="147154"/>
                  </a:lnTo>
                  <a:lnTo>
                    <a:pt x="1027430" y="144653"/>
                  </a:lnTo>
                  <a:lnTo>
                    <a:pt x="1014539" y="147154"/>
                  </a:lnTo>
                  <a:lnTo>
                    <a:pt x="1004506" y="153885"/>
                  </a:lnTo>
                  <a:lnTo>
                    <a:pt x="997991" y="163677"/>
                  </a:lnTo>
                  <a:lnTo>
                    <a:pt x="995680" y="175387"/>
                  </a:lnTo>
                  <a:lnTo>
                    <a:pt x="997991" y="187540"/>
                  </a:lnTo>
                  <a:lnTo>
                    <a:pt x="1004506" y="197065"/>
                  </a:lnTo>
                  <a:lnTo>
                    <a:pt x="1014526" y="203276"/>
                  </a:lnTo>
                  <a:lnTo>
                    <a:pt x="1027430" y="205486"/>
                  </a:lnTo>
                  <a:lnTo>
                    <a:pt x="1039495" y="203276"/>
                  </a:lnTo>
                  <a:lnTo>
                    <a:pt x="1049566" y="197065"/>
                  </a:lnTo>
                  <a:lnTo>
                    <a:pt x="1056474" y="187540"/>
                  </a:lnTo>
                  <a:lnTo>
                    <a:pt x="1059053" y="175387"/>
                  </a:lnTo>
                  <a:close/>
                </a:path>
                <a:path w="3355340" h="3832860">
                  <a:moveTo>
                    <a:pt x="1153160" y="323723"/>
                  </a:moveTo>
                  <a:lnTo>
                    <a:pt x="1150569" y="310832"/>
                  </a:lnTo>
                  <a:lnTo>
                    <a:pt x="1143647" y="300799"/>
                  </a:lnTo>
                  <a:lnTo>
                    <a:pt x="1133602" y="294297"/>
                  </a:lnTo>
                  <a:lnTo>
                    <a:pt x="1121664" y="291973"/>
                  </a:lnTo>
                  <a:lnTo>
                    <a:pt x="1108748" y="294297"/>
                  </a:lnTo>
                  <a:lnTo>
                    <a:pt x="1098664" y="300799"/>
                  </a:lnTo>
                  <a:lnTo>
                    <a:pt x="1092123" y="310832"/>
                  </a:lnTo>
                  <a:lnTo>
                    <a:pt x="1089787" y="323723"/>
                  </a:lnTo>
                  <a:lnTo>
                    <a:pt x="1092123" y="335800"/>
                  </a:lnTo>
                  <a:lnTo>
                    <a:pt x="1098677" y="345871"/>
                  </a:lnTo>
                  <a:lnTo>
                    <a:pt x="1108748" y="352780"/>
                  </a:lnTo>
                  <a:lnTo>
                    <a:pt x="1121664" y="355346"/>
                  </a:lnTo>
                  <a:lnTo>
                    <a:pt x="1133602" y="352780"/>
                  </a:lnTo>
                  <a:lnTo>
                    <a:pt x="1143647" y="345871"/>
                  </a:lnTo>
                  <a:lnTo>
                    <a:pt x="1150569" y="335800"/>
                  </a:lnTo>
                  <a:lnTo>
                    <a:pt x="1153160" y="323723"/>
                  </a:lnTo>
                  <a:close/>
                </a:path>
                <a:path w="3355340" h="3832860">
                  <a:moveTo>
                    <a:pt x="1153160" y="48133"/>
                  </a:moveTo>
                  <a:lnTo>
                    <a:pt x="1150569" y="36703"/>
                  </a:lnTo>
                  <a:lnTo>
                    <a:pt x="1143647" y="27012"/>
                  </a:lnTo>
                  <a:lnTo>
                    <a:pt x="1133602" y="20294"/>
                  </a:lnTo>
                  <a:lnTo>
                    <a:pt x="1121664" y="17780"/>
                  </a:lnTo>
                  <a:lnTo>
                    <a:pt x="1108748" y="20294"/>
                  </a:lnTo>
                  <a:lnTo>
                    <a:pt x="1098664" y="27012"/>
                  </a:lnTo>
                  <a:lnTo>
                    <a:pt x="1092123" y="36703"/>
                  </a:lnTo>
                  <a:lnTo>
                    <a:pt x="1089787" y="48133"/>
                  </a:lnTo>
                  <a:lnTo>
                    <a:pt x="1092123" y="59753"/>
                  </a:lnTo>
                  <a:lnTo>
                    <a:pt x="1098677" y="69469"/>
                  </a:lnTo>
                  <a:lnTo>
                    <a:pt x="1108748" y="76136"/>
                  </a:lnTo>
                  <a:lnTo>
                    <a:pt x="1121664" y="78613"/>
                  </a:lnTo>
                  <a:lnTo>
                    <a:pt x="1133602" y="76136"/>
                  </a:lnTo>
                  <a:lnTo>
                    <a:pt x="1143647" y="69469"/>
                  </a:lnTo>
                  <a:lnTo>
                    <a:pt x="1150569" y="59766"/>
                  </a:lnTo>
                  <a:lnTo>
                    <a:pt x="1153160" y="48133"/>
                  </a:lnTo>
                  <a:close/>
                </a:path>
                <a:path w="3355340" h="3832860">
                  <a:moveTo>
                    <a:pt x="1234440" y="450977"/>
                  </a:moveTo>
                  <a:lnTo>
                    <a:pt x="1231849" y="438073"/>
                  </a:lnTo>
                  <a:lnTo>
                    <a:pt x="1224889" y="428002"/>
                  </a:lnTo>
                  <a:lnTo>
                    <a:pt x="1214767" y="421449"/>
                  </a:lnTo>
                  <a:lnTo>
                    <a:pt x="1202690" y="419100"/>
                  </a:lnTo>
                  <a:lnTo>
                    <a:pt x="1189863" y="421449"/>
                  </a:lnTo>
                  <a:lnTo>
                    <a:pt x="1179868" y="427990"/>
                  </a:lnTo>
                  <a:lnTo>
                    <a:pt x="1173378" y="438073"/>
                  </a:lnTo>
                  <a:lnTo>
                    <a:pt x="1171067" y="450977"/>
                  </a:lnTo>
                  <a:lnTo>
                    <a:pt x="1173378" y="462927"/>
                  </a:lnTo>
                  <a:lnTo>
                    <a:pt x="1179868" y="472973"/>
                  </a:lnTo>
                  <a:lnTo>
                    <a:pt x="1189863" y="479894"/>
                  </a:lnTo>
                  <a:lnTo>
                    <a:pt x="1202690" y="482473"/>
                  </a:lnTo>
                  <a:lnTo>
                    <a:pt x="1214767" y="479894"/>
                  </a:lnTo>
                  <a:lnTo>
                    <a:pt x="1224889" y="472973"/>
                  </a:lnTo>
                  <a:lnTo>
                    <a:pt x="1231849" y="462927"/>
                  </a:lnTo>
                  <a:lnTo>
                    <a:pt x="1234440" y="450977"/>
                  </a:lnTo>
                  <a:close/>
                </a:path>
                <a:path w="3355340" h="3832860">
                  <a:moveTo>
                    <a:pt x="1234440" y="175387"/>
                  </a:moveTo>
                  <a:lnTo>
                    <a:pt x="1231849" y="163677"/>
                  </a:lnTo>
                  <a:lnTo>
                    <a:pt x="1224889" y="153885"/>
                  </a:lnTo>
                  <a:lnTo>
                    <a:pt x="1214767" y="147154"/>
                  </a:lnTo>
                  <a:lnTo>
                    <a:pt x="1202690" y="144653"/>
                  </a:lnTo>
                  <a:lnTo>
                    <a:pt x="1189863" y="147154"/>
                  </a:lnTo>
                  <a:lnTo>
                    <a:pt x="1179868" y="153885"/>
                  </a:lnTo>
                  <a:lnTo>
                    <a:pt x="1173378" y="163677"/>
                  </a:lnTo>
                  <a:lnTo>
                    <a:pt x="1171067" y="175387"/>
                  </a:lnTo>
                  <a:lnTo>
                    <a:pt x="1173378" y="187540"/>
                  </a:lnTo>
                  <a:lnTo>
                    <a:pt x="1179868" y="197065"/>
                  </a:lnTo>
                  <a:lnTo>
                    <a:pt x="1189863" y="203276"/>
                  </a:lnTo>
                  <a:lnTo>
                    <a:pt x="1202690" y="205486"/>
                  </a:lnTo>
                  <a:lnTo>
                    <a:pt x="1214767" y="203276"/>
                  </a:lnTo>
                  <a:lnTo>
                    <a:pt x="1224889" y="197065"/>
                  </a:lnTo>
                  <a:lnTo>
                    <a:pt x="1231849" y="187540"/>
                  </a:lnTo>
                  <a:lnTo>
                    <a:pt x="1234440" y="175387"/>
                  </a:lnTo>
                  <a:close/>
                </a:path>
                <a:path w="3355340" h="3832860">
                  <a:moveTo>
                    <a:pt x="1328293" y="323723"/>
                  </a:moveTo>
                  <a:lnTo>
                    <a:pt x="1325816" y="310832"/>
                  </a:lnTo>
                  <a:lnTo>
                    <a:pt x="1319187" y="300799"/>
                  </a:lnTo>
                  <a:lnTo>
                    <a:pt x="1309585" y="294297"/>
                  </a:lnTo>
                  <a:lnTo>
                    <a:pt x="1298194" y="291973"/>
                  </a:lnTo>
                  <a:lnTo>
                    <a:pt x="1286471" y="294297"/>
                  </a:lnTo>
                  <a:lnTo>
                    <a:pt x="1276680" y="300799"/>
                  </a:lnTo>
                  <a:lnTo>
                    <a:pt x="1269949" y="310832"/>
                  </a:lnTo>
                  <a:lnTo>
                    <a:pt x="1267460" y="323723"/>
                  </a:lnTo>
                  <a:lnTo>
                    <a:pt x="1269949" y="335800"/>
                  </a:lnTo>
                  <a:lnTo>
                    <a:pt x="1276680" y="345871"/>
                  </a:lnTo>
                  <a:lnTo>
                    <a:pt x="1286471" y="352780"/>
                  </a:lnTo>
                  <a:lnTo>
                    <a:pt x="1298194" y="355346"/>
                  </a:lnTo>
                  <a:lnTo>
                    <a:pt x="1309585" y="352780"/>
                  </a:lnTo>
                  <a:lnTo>
                    <a:pt x="1319187" y="345871"/>
                  </a:lnTo>
                  <a:lnTo>
                    <a:pt x="1325816" y="335800"/>
                  </a:lnTo>
                  <a:lnTo>
                    <a:pt x="1328293" y="323723"/>
                  </a:lnTo>
                  <a:close/>
                </a:path>
                <a:path w="3355340" h="3832860">
                  <a:moveTo>
                    <a:pt x="1328293" y="48133"/>
                  </a:moveTo>
                  <a:lnTo>
                    <a:pt x="1325816" y="36703"/>
                  </a:lnTo>
                  <a:lnTo>
                    <a:pt x="1319187" y="27012"/>
                  </a:lnTo>
                  <a:lnTo>
                    <a:pt x="1309585" y="20294"/>
                  </a:lnTo>
                  <a:lnTo>
                    <a:pt x="1298194" y="17780"/>
                  </a:lnTo>
                  <a:lnTo>
                    <a:pt x="1286471" y="20294"/>
                  </a:lnTo>
                  <a:lnTo>
                    <a:pt x="1276680" y="27012"/>
                  </a:lnTo>
                  <a:lnTo>
                    <a:pt x="1269949" y="36703"/>
                  </a:lnTo>
                  <a:lnTo>
                    <a:pt x="1267460" y="48133"/>
                  </a:lnTo>
                  <a:lnTo>
                    <a:pt x="1269949" y="59753"/>
                  </a:lnTo>
                  <a:lnTo>
                    <a:pt x="1276680" y="69469"/>
                  </a:lnTo>
                  <a:lnTo>
                    <a:pt x="1286471" y="76136"/>
                  </a:lnTo>
                  <a:lnTo>
                    <a:pt x="1298194" y="78613"/>
                  </a:lnTo>
                  <a:lnTo>
                    <a:pt x="1309585" y="76136"/>
                  </a:lnTo>
                  <a:lnTo>
                    <a:pt x="1319187" y="69469"/>
                  </a:lnTo>
                  <a:lnTo>
                    <a:pt x="1325816" y="59766"/>
                  </a:lnTo>
                  <a:lnTo>
                    <a:pt x="1328293" y="48133"/>
                  </a:lnTo>
                  <a:close/>
                </a:path>
                <a:path w="3355340" h="3832860">
                  <a:moveTo>
                    <a:pt x="1412113" y="450977"/>
                  </a:moveTo>
                  <a:lnTo>
                    <a:pt x="1409534" y="438073"/>
                  </a:lnTo>
                  <a:lnTo>
                    <a:pt x="1402626" y="428002"/>
                  </a:lnTo>
                  <a:lnTo>
                    <a:pt x="1392555" y="421449"/>
                  </a:lnTo>
                  <a:lnTo>
                    <a:pt x="1380490" y="419100"/>
                  </a:lnTo>
                  <a:lnTo>
                    <a:pt x="1367599" y="421449"/>
                  </a:lnTo>
                  <a:lnTo>
                    <a:pt x="1357566" y="427990"/>
                  </a:lnTo>
                  <a:lnTo>
                    <a:pt x="1351051" y="438073"/>
                  </a:lnTo>
                  <a:lnTo>
                    <a:pt x="1348740" y="450977"/>
                  </a:lnTo>
                  <a:lnTo>
                    <a:pt x="1351051" y="462927"/>
                  </a:lnTo>
                  <a:lnTo>
                    <a:pt x="1357566" y="472973"/>
                  </a:lnTo>
                  <a:lnTo>
                    <a:pt x="1367599" y="479894"/>
                  </a:lnTo>
                  <a:lnTo>
                    <a:pt x="1380490" y="482473"/>
                  </a:lnTo>
                  <a:lnTo>
                    <a:pt x="1392555" y="479894"/>
                  </a:lnTo>
                  <a:lnTo>
                    <a:pt x="1402626" y="472973"/>
                  </a:lnTo>
                  <a:lnTo>
                    <a:pt x="1409534" y="462927"/>
                  </a:lnTo>
                  <a:lnTo>
                    <a:pt x="1412113" y="450977"/>
                  </a:lnTo>
                  <a:close/>
                </a:path>
                <a:path w="3355340" h="3832860">
                  <a:moveTo>
                    <a:pt x="1412113" y="175387"/>
                  </a:moveTo>
                  <a:lnTo>
                    <a:pt x="1409534" y="163677"/>
                  </a:lnTo>
                  <a:lnTo>
                    <a:pt x="1402626" y="153885"/>
                  </a:lnTo>
                  <a:lnTo>
                    <a:pt x="1392555" y="147154"/>
                  </a:lnTo>
                  <a:lnTo>
                    <a:pt x="1380490" y="144653"/>
                  </a:lnTo>
                  <a:lnTo>
                    <a:pt x="1367599" y="147154"/>
                  </a:lnTo>
                  <a:lnTo>
                    <a:pt x="1357566" y="153885"/>
                  </a:lnTo>
                  <a:lnTo>
                    <a:pt x="1351051" y="163677"/>
                  </a:lnTo>
                  <a:lnTo>
                    <a:pt x="1348740" y="175387"/>
                  </a:lnTo>
                  <a:lnTo>
                    <a:pt x="1351051" y="187540"/>
                  </a:lnTo>
                  <a:lnTo>
                    <a:pt x="1357566" y="197065"/>
                  </a:lnTo>
                  <a:lnTo>
                    <a:pt x="1367599" y="203276"/>
                  </a:lnTo>
                  <a:lnTo>
                    <a:pt x="1380490" y="205486"/>
                  </a:lnTo>
                  <a:lnTo>
                    <a:pt x="1392555" y="203276"/>
                  </a:lnTo>
                  <a:lnTo>
                    <a:pt x="1402626" y="197065"/>
                  </a:lnTo>
                  <a:lnTo>
                    <a:pt x="1409534" y="187540"/>
                  </a:lnTo>
                  <a:lnTo>
                    <a:pt x="1412113" y="175387"/>
                  </a:lnTo>
                  <a:close/>
                </a:path>
                <a:path w="3355340" h="3832860">
                  <a:moveTo>
                    <a:pt x="1506220" y="323723"/>
                  </a:moveTo>
                  <a:lnTo>
                    <a:pt x="1503629" y="310832"/>
                  </a:lnTo>
                  <a:lnTo>
                    <a:pt x="1496707" y="300799"/>
                  </a:lnTo>
                  <a:lnTo>
                    <a:pt x="1486662" y="294297"/>
                  </a:lnTo>
                  <a:lnTo>
                    <a:pt x="1474724" y="291973"/>
                  </a:lnTo>
                  <a:lnTo>
                    <a:pt x="1462506" y="294297"/>
                  </a:lnTo>
                  <a:lnTo>
                    <a:pt x="1452346" y="300799"/>
                  </a:lnTo>
                  <a:lnTo>
                    <a:pt x="1445412" y="310832"/>
                  </a:lnTo>
                  <a:lnTo>
                    <a:pt x="1442847" y="323723"/>
                  </a:lnTo>
                  <a:lnTo>
                    <a:pt x="1445412" y="335800"/>
                  </a:lnTo>
                  <a:lnTo>
                    <a:pt x="1452346" y="345871"/>
                  </a:lnTo>
                  <a:lnTo>
                    <a:pt x="1462506" y="352780"/>
                  </a:lnTo>
                  <a:lnTo>
                    <a:pt x="1474724" y="355346"/>
                  </a:lnTo>
                  <a:lnTo>
                    <a:pt x="1486662" y="352780"/>
                  </a:lnTo>
                  <a:lnTo>
                    <a:pt x="1496707" y="345871"/>
                  </a:lnTo>
                  <a:lnTo>
                    <a:pt x="1503629" y="335800"/>
                  </a:lnTo>
                  <a:lnTo>
                    <a:pt x="1506220" y="323723"/>
                  </a:lnTo>
                  <a:close/>
                </a:path>
                <a:path w="3355340" h="3832860">
                  <a:moveTo>
                    <a:pt x="1506220" y="48133"/>
                  </a:moveTo>
                  <a:lnTo>
                    <a:pt x="1503629" y="36703"/>
                  </a:lnTo>
                  <a:lnTo>
                    <a:pt x="1496707" y="27012"/>
                  </a:lnTo>
                  <a:lnTo>
                    <a:pt x="1486662" y="20294"/>
                  </a:lnTo>
                  <a:lnTo>
                    <a:pt x="1474724" y="17780"/>
                  </a:lnTo>
                  <a:lnTo>
                    <a:pt x="1462506" y="20294"/>
                  </a:lnTo>
                  <a:lnTo>
                    <a:pt x="1452346" y="27012"/>
                  </a:lnTo>
                  <a:lnTo>
                    <a:pt x="1445412" y="36703"/>
                  </a:lnTo>
                  <a:lnTo>
                    <a:pt x="1442847" y="48133"/>
                  </a:lnTo>
                  <a:lnTo>
                    <a:pt x="1445412" y="59753"/>
                  </a:lnTo>
                  <a:lnTo>
                    <a:pt x="1452346" y="69469"/>
                  </a:lnTo>
                  <a:lnTo>
                    <a:pt x="1462506" y="76136"/>
                  </a:lnTo>
                  <a:lnTo>
                    <a:pt x="1474724" y="78613"/>
                  </a:lnTo>
                  <a:lnTo>
                    <a:pt x="1486662" y="76136"/>
                  </a:lnTo>
                  <a:lnTo>
                    <a:pt x="1496707" y="69469"/>
                  </a:lnTo>
                  <a:lnTo>
                    <a:pt x="1503629" y="59766"/>
                  </a:lnTo>
                  <a:lnTo>
                    <a:pt x="1506220" y="48133"/>
                  </a:lnTo>
                  <a:close/>
                </a:path>
                <a:path w="3355340" h="3832860">
                  <a:moveTo>
                    <a:pt x="1587500" y="450977"/>
                  </a:moveTo>
                  <a:lnTo>
                    <a:pt x="1585023" y="438073"/>
                  </a:lnTo>
                  <a:lnTo>
                    <a:pt x="1578356" y="428002"/>
                  </a:lnTo>
                  <a:lnTo>
                    <a:pt x="1568640" y="421449"/>
                  </a:lnTo>
                  <a:lnTo>
                    <a:pt x="1557020" y="419100"/>
                  </a:lnTo>
                  <a:lnTo>
                    <a:pt x="1544713" y="421449"/>
                  </a:lnTo>
                  <a:lnTo>
                    <a:pt x="1535125" y="427990"/>
                  </a:lnTo>
                  <a:lnTo>
                    <a:pt x="1528889" y="438073"/>
                  </a:lnTo>
                  <a:lnTo>
                    <a:pt x="1526667" y="450977"/>
                  </a:lnTo>
                  <a:lnTo>
                    <a:pt x="1528889" y="462927"/>
                  </a:lnTo>
                  <a:lnTo>
                    <a:pt x="1535125" y="472973"/>
                  </a:lnTo>
                  <a:lnTo>
                    <a:pt x="1544713" y="479894"/>
                  </a:lnTo>
                  <a:lnTo>
                    <a:pt x="1557020" y="482473"/>
                  </a:lnTo>
                  <a:lnTo>
                    <a:pt x="1568640" y="479894"/>
                  </a:lnTo>
                  <a:lnTo>
                    <a:pt x="1578356" y="472973"/>
                  </a:lnTo>
                  <a:lnTo>
                    <a:pt x="1585023" y="462927"/>
                  </a:lnTo>
                  <a:lnTo>
                    <a:pt x="1587500" y="450977"/>
                  </a:lnTo>
                  <a:close/>
                </a:path>
                <a:path w="3355340" h="3832860">
                  <a:moveTo>
                    <a:pt x="1587500" y="175387"/>
                  </a:moveTo>
                  <a:lnTo>
                    <a:pt x="1585023" y="163677"/>
                  </a:lnTo>
                  <a:lnTo>
                    <a:pt x="1578356" y="153885"/>
                  </a:lnTo>
                  <a:lnTo>
                    <a:pt x="1568640" y="147154"/>
                  </a:lnTo>
                  <a:lnTo>
                    <a:pt x="1557020" y="144653"/>
                  </a:lnTo>
                  <a:lnTo>
                    <a:pt x="1544713" y="147154"/>
                  </a:lnTo>
                  <a:lnTo>
                    <a:pt x="1535125" y="153885"/>
                  </a:lnTo>
                  <a:lnTo>
                    <a:pt x="1528889" y="163677"/>
                  </a:lnTo>
                  <a:lnTo>
                    <a:pt x="1526667" y="175387"/>
                  </a:lnTo>
                  <a:lnTo>
                    <a:pt x="1528889" y="187540"/>
                  </a:lnTo>
                  <a:lnTo>
                    <a:pt x="1535125" y="197065"/>
                  </a:lnTo>
                  <a:lnTo>
                    <a:pt x="1544713" y="203276"/>
                  </a:lnTo>
                  <a:lnTo>
                    <a:pt x="1557020" y="205486"/>
                  </a:lnTo>
                  <a:lnTo>
                    <a:pt x="1568640" y="203276"/>
                  </a:lnTo>
                  <a:lnTo>
                    <a:pt x="1578356" y="197065"/>
                  </a:lnTo>
                  <a:lnTo>
                    <a:pt x="1585023" y="187540"/>
                  </a:lnTo>
                  <a:lnTo>
                    <a:pt x="1587500" y="175387"/>
                  </a:lnTo>
                  <a:close/>
                </a:path>
                <a:path w="3355340" h="3832860">
                  <a:moveTo>
                    <a:pt x="1681480" y="323723"/>
                  </a:moveTo>
                  <a:lnTo>
                    <a:pt x="1678978" y="310832"/>
                  </a:lnTo>
                  <a:lnTo>
                    <a:pt x="1672310" y="300799"/>
                  </a:lnTo>
                  <a:lnTo>
                    <a:pt x="1662671" y="294297"/>
                  </a:lnTo>
                  <a:lnTo>
                    <a:pt x="1651254" y="291973"/>
                  </a:lnTo>
                  <a:lnTo>
                    <a:pt x="1639531" y="294297"/>
                  </a:lnTo>
                  <a:lnTo>
                    <a:pt x="1629740" y="300799"/>
                  </a:lnTo>
                  <a:lnTo>
                    <a:pt x="1623009" y="310832"/>
                  </a:lnTo>
                  <a:lnTo>
                    <a:pt x="1620520" y="323723"/>
                  </a:lnTo>
                  <a:lnTo>
                    <a:pt x="1623009" y="335800"/>
                  </a:lnTo>
                  <a:lnTo>
                    <a:pt x="1629740" y="345871"/>
                  </a:lnTo>
                  <a:lnTo>
                    <a:pt x="1639531" y="352780"/>
                  </a:lnTo>
                  <a:lnTo>
                    <a:pt x="1651254" y="355346"/>
                  </a:lnTo>
                  <a:lnTo>
                    <a:pt x="1662671" y="352780"/>
                  </a:lnTo>
                  <a:lnTo>
                    <a:pt x="1672310" y="345871"/>
                  </a:lnTo>
                  <a:lnTo>
                    <a:pt x="1678978" y="335800"/>
                  </a:lnTo>
                  <a:lnTo>
                    <a:pt x="1681480" y="323723"/>
                  </a:lnTo>
                  <a:close/>
                </a:path>
                <a:path w="3355340" h="3832860">
                  <a:moveTo>
                    <a:pt x="1681480" y="48133"/>
                  </a:moveTo>
                  <a:lnTo>
                    <a:pt x="1678978" y="36703"/>
                  </a:lnTo>
                  <a:lnTo>
                    <a:pt x="1672310" y="27012"/>
                  </a:lnTo>
                  <a:lnTo>
                    <a:pt x="1662671" y="20294"/>
                  </a:lnTo>
                  <a:lnTo>
                    <a:pt x="1651254" y="17780"/>
                  </a:lnTo>
                  <a:lnTo>
                    <a:pt x="1639531" y="20294"/>
                  </a:lnTo>
                  <a:lnTo>
                    <a:pt x="1629740" y="27012"/>
                  </a:lnTo>
                  <a:lnTo>
                    <a:pt x="1623009" y="36703"/>
                  </a:lnTo>
                  <a:lnTo>
                    <a:pt x="1620520" y="48133"/>
                  </a:lnTo>
                  <a:lnTo>
                    <a:pt x="1623009" y="59753"/>
                  </a:lnTo>
                  <a:lnTo>
                    <a:pt x="1629740" y="69469"/>
                  </a:lnTo>
                  <a:lnTo>
                    <a:pt x="1639531" y="76136"/>
                  </a:lnTo>
                  <a:lnTo>
                    <a:pt x="1651254" y="78613"/>
                  </a:lnTo>
                  <a:lnTo>
                    <a:pt x="1662671" y="76136"/>
                  </a:lnTo>
                  <a:lnTo>
                    <a:pt x="1672310" y="69469"/>
                  </a:lnTo>
                  <a:lnTo>
                    <a:pt x="1678978" y="59766"/>
                  </a:lnTo>
                  <a:lnTo>
                    <a:pt x="1681480" y="48133"/>
                  </a:lnTo>
                  <a:close/>
                </a:path>
                <a:path w="3355340" h="3832860">
                  <a:moveTo>
                    <a:pt x="1765300" y="450977"/>
                  </a:moveTo>
                  <a:lnTo>
                    <a:pt x="1762709" y="438073"/>
                  </a:lnTo>
                  <a:lnTo>
                    <a:pt x="1755749" y="428002"/>
                  </a:lnTo>
                  <a:lnTo>
                    <a:pt x="1745627" y="421449"/>
                  </a:lnTo>
                  <a:lnTo>
                    <a:pt x="1733550" y="419100"/>
                  </a:lnTo>
                  <a:lnTo>
                    <a:pt x="1720659" y="421449"/>
                  </a:lnTo>
                  <a:lnTo>
                    <a:pt x="1710626" y="427990"/>
                  </a:lnTo>
                  <a:lnTo>
                    <a:pt x="1704111" y="438073"/>
                  </a:lnTo>
                  <a:lnTo>
                    <a:pt x="1701800" y="450977"/>
                  </a:lnTo>
                  <a:lnTo>
                    <a:pt x="1704111" y="462927"/>
                  </a:lnTo>
                  <a:lnTo>
                    <a:pt x="1710613" y="472973"/>
                  </a:lnTo>
                  <a:lnTo>
                    <a:pt x="1720646" y="479894"/>
                  </a:lnTo>
                  <a:lnTo>
                    <a:pt x="1733550" y="482473"/>
                  </a:lnTo>
                  <a:lnTo>
                    <a:pt x="1745627" y="479894"/>
                  </a:lnTo>
                  <a:lnTo>
                    <a:pt x="1755749" y="472973"/>
                  </a:lnTo>
                  <a:lnTo>
                    <a:pt x="1762709" y="462927"/>
                  </a:lnTo>
                  <a:lnTo>
                    <a:pt x="1765300" y="450977"/>
                  </a:lnTo>
                  <a:close/>
                </a:path>
                <a:path w="3355340" h="3832860">
                  <a:moveTo>
                    <a:pt x="1765300" y="175387"/>
                  </a:moveTo>
                  <a:lnTo>
                    <a:pt x="1762709" y="163677"/>
                  </a:lnTo>
                  <a:lnTo>
                    <a:pt x="1755749" y="153885"/>
                  </a:lnTo>
                  <a:lnTo>
                    <a:pt x="1745627" y="147154"/>
                  </a:lnTo>
                  <a:lnTo>
                    <a:pt x="1733550" y="144653"/>
                  </a:lnTo>
                  <a:lnTo>
                    <a:pt x="1720659" y="147154"/>
                  </a:lnTo>
                  <a:lnTo>
                    <a:pt x="1710626" y="153885"/>
                  </a:lnTo>
                  <a:lnTo>
                    <a:pt x="1704111" y="163677"/>
                  </a:lnTo>
                  <a:lnTo>
                    <a:pt x="1701800" y="175387"/>
                  </a:lnTo>
                  <a:lnTo>
                    <a:pt x="1704111" y="187540"/>
                  </a:lnTo>
                  <a:lnTo>
                    <a:pt x="1710613" y="197065"/>
                  </a:lnTo>
                  <a:lnTo>
                    <a:pt x="1720646" y="203276"/>
                  </a:lnTo>
                  <a:lnTo>
                    <a:pt x="1733550" y="205486"/>
                  </a:lnTo>
                  <a:lnTo>
                    <a:pt x="1745627" y="203276"/>
                  </a:lnTo>
                  <a:lnTo>
                    <a:pt x="1755749" y="197065"/>
                  </a:lnTo>
                  <a:lnTo>
                    <a:pt x="1762709" y="187540"/>
                  </a:lnTo>
                  <a:lnTo>
                    <a:pt x="1765300" y="175387"/>
                  </a:lnTo>
                  <a:close/>
                </a:path>
                <a:path w="3355340" h="3832860">
                  <a:moveTo>
                    <a:pt x="1859153" y="323723"/>
                  </a:moveTo>
                  <a:lnTo>
                    <a:pt x="1856587" y="310832"/>
                  </a:lnTo>
                  <a:lnTo>
                    <a:pt x="1849704" y="300799"/>
                  </a:lnTo>
                  <a:lnTo>
                    <a:pt x="1839696" y="294297"/>
                  </a:lnTo>
                  <a:lnTo>
                    <a:pt x="1827784" y="291973"/>
                  </a:lnTo>
                  <a:lnTo>
                    <a:pt x="1815541" y="294297"/>
                  </a:lnTo>
                  <a:lnTo>
                    <a:pt x="1805343" y="300799"/>
                  </a:lnTo>
                  <a:lnTo>
                    <a:pt x="1798358" y="310832"/>
                  </a:lnTo>
                  <a:lnTo>
                    <a:pt x="1795780" y="323723"/>
                  </a:lnTo>
                  <a:lnTo>
                    <a:pt x="1798358" y="335800"/>
                  </a:lnTo>
                  <a:lnTo>
                    <a:pt x="1805343" y="345871"/>
                  </a:lnTo>
                  <a:lnTo>
                    <a:pt x="1815541" y="352780"/>
                  </a:lnTo>
                  <a:lnTo>
                    <a:pt x="1827784" y="355346"/>
                  </a:lnTo>
                  <a:lnTo>
                    <a:pt x="1839696" y="352780"/>
                  </a:lnTo>
                  <a:lnTo>
                    <a:pt x="1849704" y="345871"/>
                  </a:lnTo>
                  <a:lnTo>
                    <a:pt x="1856587" y="335800"/>
                  </a:lnTo>
                  <a:lnTo>
                    <a:pt x="1859153" y="323723"/>
                  </a:lnTo>
                  <a:close/>
                </a:path>
                <a:path w="3355340" h="3832860">
                  <a:moveTo>
                    <a:pt x="1859153" y="48133"/>
                  </a:moveTo>
                  <a:lnTo>
                    <a:pt x="1856587" y="36703"/>
                  </a:lnTo>
                  <a:lnTo>
                    <a:pt x="1849704" y="27012"/>
                  </a:lnTo>
                  <a:lnTo>
                    <a:pt x="1839696" y="20294"/>
                  </a:lnTo>
                  <a:lnTo>
                    <a:pt x="1827784" y="17780"/>
                  </a:lnTo>
                  <a:lnTo>
                    <a:pt x="1815541" y="20294"/>
                  </a:lnTo>
                  <a:lnTo>
                    <a:pt x="1805343" y="27012"/>
                  </a:lnTo>
                  <a:lnTo>
                    <a:pt x="1798358" y="36703"/>
                  </a:lnTo>
                  <a:lnTo>
                    <a:pt x="1795780" y="48133"/>
                  </a:lnTo>
                  <a:lnTo>
                    <a:pt x="1798358" y="59753"/>
                  </a:lnTo>
                  <a:lnTo>
                    <a:pt x="1805343" y="69469"/>
                  </a:lnTo>
                  <a:lnTo>
                    <a:pt x="1815541" y="76136"/>
                  </a:lnTo>
                  <a:lnTo>
                    <a:pt x="1827784" y="78613"/>
                  </a:lnTo>
                  <a:lnTo>
                    <a:pt x="1839696" y="76136"/>
                  </a:lnTo>
                  <a:lnTo>
                    <a:pt x="1849704" y="69469"/>
                  </a:lnTo>
                  <a:lnTo>
                    <a:pt x="1856587" y="59766"/>
                  </a:lnTo>
                  <a:lnTo>
                    <a:pt x="1859153" y="48133"/>
                  </a:lnTo>
                  <a:close/>
                </a:path>
                <a:path w="3355340" h="3832860">
                  <a:moveTo>
                    <a:pt x="1942973" y="450977"/>
                  </a:moveTo>
                  <a:lnTo>
                    <a:pt x="1940420" y="438073"/>
                  </a:lnTo>
                  <a:lnTo>
                    <a:pt x="1933549" y="428002"/>
                  </a:lnTo>
                  <a:lnTo>
                    <a:pt x="1923516" y="421449"/>
                  </a:lnTo>
                  <a:lnTo>
                    <a:pt x="1911477" y="419100"/>
                  </a:lnTo>
                  <a:lnTo>
                    <a:pt x="1898586" y="421449"/>
                  </a:lnTo>
                  <a:lnTo>
                    <a:pt x="1888553" y="427990"/>
                  </a:lnTo>
                  <a:lnTo>
                    <a:pt x="1882038" y="438073"/>
                  </a:lnTo>
                  <a:lnTo>
                    <a:pt x="1879727" y="450977"/>
                  </a:lnTo>
                  <a:lnTo>
                    <a:pt x="1882038" y="462927"/>
                  </a:lnTo>
                  <a:lnTo>
                    <a:pt x="1888553" y="472973"/>
                  </a:lnTo>
                  <a:lnTo>
                    <a:pt x="1898586" y="479894"/>
                  </a:lnTo>
                  <a:lnTo>
                    <a:pt x="1911477" y="482473"/>
                  </a:lnTo>
                  <a:lnTo>
                    <a:pt x="1923516" y="479894"/>
                  </a:lnTo>
                  <a:lnTo>
                    <a:pt x="1933549" y="472973"/>
                  </a:lnTo>
                  <a:lnTo>
                    <a:pt x="1940420" y="462927"/>
                  </a:lnTo>
                  <a:lnTo>
                    <a:pt x="1942973" y="450977"/>
                  </a:lnTo>
                  <a:close/>
                </a:path>
                <a:path w="3355340" h="3832860">
                  <a:moveTo>
                    <a:pt x="1942973" y="175387"/>
                  </a:moveTo>
                  <a:lnTo>
                    <a:pt x="1940420" y="163677"/>
                  </a:lnTo>
                  <a:lnTo>
                    <a:pt x="1933549" y="153885"/>
                  </a:lnTo>
                  <a:lnTo>
                    <a:pt x="1923516" y="147154"/>
                  </a:lnTo>
                  <a:lnTo>
                    <a:pt x="1911477" y="144653"/>
                  </a:lnTo>
                  <a:lnTo>
                    <a:pt x="1898586" y="147154"/>
                  </a:lnTo>
                  <a:lnTo>
                    <a:pt x="1888553" y="153885"/>
                  </a:lnTo>
                  <a:lnTo>
                    <a:pt x="1882038" y="163677"/>
                  </a:lnTo>
                  <a:lnTo>
                    <a:pt x="1879727" y="175387"/>
                  </a:lnTo>
                  <a:lnTo>
                    <a:pt x="1882038" y="187540"/>
                  </a:lnTo>
                  <a:lnTo>
                    <a:pt x="1888553" y="197065"/>
                  </a:lnTo>
                  <a:lnTo>
                    <a:pt x="1898586" y="203276"/>
                  </a:lnTo>
                  <a:lnTo>
                    <a:pt x="1911477" y="205486"/>
                  </a:lnTo>
                  <a:lnTo>
                    <a:pt x="1923516" y="203276"/>
                  </a:lnTo>
                  <a:lnTo>
                    <a:pt x="1933549" y="197065"/>
                  </a:lnTo>
                  <a:lnTo>
                    <a:pt x="1940420" y="187540"/>
                  </a:lnTo>
                  <a:lnTo>
                    <a:pt x="1942973" y="175387"/>
                  </a:lnTo>
                  <a:close/>
                </a:path>
                <a:path w="3355340" h="3832860">
                  <a:moveTo>
                    <a:pt x="2034540" y="323723"/>
                  </a:moveTo>
                  <a:lnTo>
                    <a:pt x="2032038" y="310832"/>
                  </a:lnTo>
                  <a:lnTo>
                    <a:pt x="2025370" y="300799"/>
                  </a:lnTo>
                  <a:lnTo>
                    <a:pt x="2015731" y="294297"/>
                  </a:lnTo>
                  <a:lnTo>
                    <a:pt x="2004314" y="291973"/>
                  </a:lnTo>
                  <a:lnTo>
                    <a:pt x="1992617" y="294297"/>
                  </a:lnTo>
                  <a:lnTo>
                    <a:pt x="1982863" y="300799"/>
                  </a:lnTo>
                  <a:lnTo>
                    <a:pt x="1976183" y="310832"/>
                  </a:lnTo>
                  <a:lnTo>
                    <a:pt x="1973707" y="323723"/>
                  </a:lnTo>
                  <a:lnTo>
                    <a:pt x="1976183" y="335800"/>
                  </a:lnTo>
                  <a:lnTo>
                    <a:pt x="1982863" y="345871"/>
                  </a:lnTo>
                  <a:lnTo>
                    <a:pt x="1992617" y="352780"/>
                  </a:lnTo>
                  <a:lnTo>
                    <a:pt x="2004314" y="355346"/>
                  </a:lnTo>
                  <a:lnTo>
                    <a:pt x="2015731" y="352780"/>
                  </a:lnTo>
                  <a:lnTo>
                    <a:pt x="2025370" y="345871"/>
                  </a:lnTo>
                  <a:lnTo>
                    <a:pt x="2032038" y="335800"/>
                  </a:lnTo>
                  <a:lnTo>
                    <a:pt x="2034540" y="323723"/>
                  </a:lnTo>
                  <a:close/>
                </a:path>
                <a:path w="3355340" h="3832860">
                  <a:moveTo>
                    <a:pt x="2034540" y="48133"/>
                  </a:moveTo>
                  <a:lnTo>
                    <a:pt x="2032038" y="36703"/>
                  </a:lnTo>
                  <a:lnTo>
                    <a:pt x="2025370" y="27012"/>
                  </a:lnTo>
                  <a:lnTo>
                    <a:pt x="2015731" y="20294"/>
                  </a:lnTo>
                  <a:lnTo>
                    <a:pt x="2004314" y="17780"/>
                  </a:lnTo>
                  <a:lnTo>
                    <a:pt x="1992617" y="20294"/>
                  </a:lnTo>
                  <a:lnTo>
                    <a:pt x="1982863" y="27012"/>
                  </a:lnTo>
                  <a:lnTo>
                    <a:pt x="1976183" y="36703"/>
                  </a:lnTo>
                  <a:lnTo>
                    <a:pt x="1973707" y="48133"/>
                  </a:lnTo>
                  <a:lnTo>
                    <a:pt x="1976183" y="59753"/>
                  </a:lnTo>
                  <a:lnTo>
                    <a:pt x="1982863" y="69469"/>
                  </a:lnTo>
                  <a:lnTo>
                    <a:pt x="1992617" y="76136"/>
                  </a:lnTo>
                  <a:lnTo>
                    <a:pt x="2004314" y="78613"/>
                  </a:lnTo>
                  <a:lnTo>
                    <a:pt x="2015731" y="76136"/>
                  </a:lnTo>
                  <a:lnTo>
                    <a:pt x="2025370" y="69469"/>
                  </a:lnTo>
                  <a:lnTo>
                    <a:pt x="2032038" y="59766"/>
                  </a:lnTo>
                  <a:lnTo>
                    <a:pt x="2034540" y="48133"/>
                  </a:lnTo>
                  <a:close/>
                </a:path>
                <a:path w="3355340" h="3832860">
                  <a:moveTo>
                    <a:pt x="2118360" y="450977"/>
                  </a:moveTo>
                  <a:lnTo>
                    <a:pt x="2115769" y="438073"/>
                  </a:lnTo>
                  <a:lnTo>
                    <a:pt x="2108809" y="428002"/>
                  </a:lnTo>
                  <a:lnTo>
                    <a:pt x="2098687" y="421449"/>
                  </a:lnTo>
                  <a:lnTo>
                    <a:pt x="2086610" y="419100"/>
                  </a:lnTo>
                  <a:lnTo>
                    <a:pt x="2073783" y="421449"/>
                  </a:lnTo>
                  <a:lnTo>
                    <a:pt x="2063788" y="427990"/>
                  </a:lnTo>
                  <a:lnTo>
                    <a:pt x="2057298" y="438073"/>
                  </a:lnTo>
                  <a:lnTo>
                    <a:pt x="2054987" y="450977"/>
                  </a:lnTo>
                  <a:lnTo>
                    <a:pt x="2057298" y="462927"/>
                  </a:lnTo>
                  <a:lnTo>
                    <a:pt x="2063788" y="472973"/>
                  </a:lnTo>
                  <a:lnTo>
                    <a:pt x="2073783" y="479894"/>
                  </a:lnTo>
                  <a:lnTo>
                    <a:pt x="2086610" y="482473"/>
                  </a:lnTo>
                  <a:lnTo>
                    <a:pt x="2098687" y="479894"/>
                  </a:lnTo>
                  <a:lnTo>
                    <a:pt x="2108809" y="472973"/>
                  </a:lnTo>
                  <a:lnTo>
                    <a:pt x="2115769" y="462927"/>
                  </a:lnTo>
                  <a:lnTo>
                    <a:pt x="2118360" y="450977"/>
                  </a:lnTo>
                  <a:close/>
                </a:path>
                <a:path w="3355340" h="3832860">
                  <a:moveTo>
                    <a:pt x="2118360" y="175387"/>
                  </a:moveTo>
                  <a:lnTo>
                    <a:pt x="2115769" y="163677"/>
                  </a:lnTo>
                  <a:lnTo>
                    <a:pt x="2108809" y="153885"/>
                  </a:lnTo>
                  <a:lnTo>
                    <a:pt x="2098687" y="147154"/>
                  </a:lnTo>
                  <a:lnTo>
                    <a:pt x="2086610" y="144653"/>
                  </a:lnTo>
                  <a:lnTo>
                    <a:pt x="2073783" y="147154"/>
                  </a:lnTo>
                  <a:lnTo>
                    <a:pt x="2063788" y="153885"/>
                  </a:lnTo>
                  <a:lnTo>
                    <a:pt x="2057298" y="163677"/>
                  </a:lnTo>
                  <a:lnTo>
                    <a:pt x="2054987" y="175387"/>
                  </a:lnTo>
                  <a:lnTo>
                    <a:pt x="2057298" y="187540"/>
                  </a:lnTo>
                  <a:lnTo>
                    <a:pt x="2063788" y="197065"/>
                  </a:lnTo>
                  <a:lnTo>
                    <a:pt x="2073783" y="203276"/>
                  </a:lnTo>
                  <a:lnTo>
                    <a:pt x="2086610" y="205486"/>
                  </a:lnTo>
                  <a:lnTo>
                    <a:pt x="2098687" y="203276"/>
                  </a:lnTo>
                  <a:lnTo>
                    <a:pt x="2108809" y="197065"/>
                  </a:lnTo>
                  <a:lnTo>
                    <a:pt x="2115769" y="187540"/>
                  </a:lnTo>
                  <a:lnTo>
                    <a:pt x="2118360" y="175387"/>
                  </a:lnTo>
                  <a:close/>
                </a:path>
                <a:path w="3355340" h="3832860">
                  <a:moveTo>
                    <a:pt x="2212213" y="323723"/>
                  </a:moveTo>
                  <a:lnTo>
                    <a:pt x="2209647" y="310832"/>
                  </a:lnTo>
                  <a:lnTo>
                    <a:pt x="2202764" y="300799"/>
                  </a:lnTo>
                  <a:lnTo>
                    <a:pt x="2192756" y="294297"/>
                  </a:lnTo>
                  <a:lnTo>
                    <a:pt x="2180844" y="291973"/>
                  </a:lnTo>
                  <a:lnTo>
                    <a:pt x="2168601" y="294297"/>
                  </a:lnTo>
                  <a:lnTo>
                    <a:pt x="2158403" y="300799"/>
                  </a:lnTo>
                  <a:lnTo>
                    <a:pt x="2151418" y="310832"/>
                  </a:lnTo>
                  <a:lnTo>
                    <a:pt x="2148840" y="323723"/>
                  </a:lnTo>
                  <a:lnTo>
                    <a:pt x="2151418" y="335800"/>
                  </a:lnTo>
                  <a:lnTo>
                    <a:pt x="2158403" y="345871"/>
                  </a:lnTo>
                  <a:lnTo>
                    <a:pt x="2168601" y="352780"/>
                  </a:lnTo>
                  <a:lnTo>
                    <a:pt x="2180844" y="355346"/>
                  </a:lnTo>
                  <a:lnTo>
                    <a:pt x="2192756" y="352780"/>
                  </a:lnTo>
                  <a:lnTo>
                    <a:pt x="2202764" y="345871"/>
                  </a:lnTo>
                  <a:lnTo>
                    <a:pt x="2209647" y="335800"/>
                  </a:lnTo>
                  <a:lnTo>
                    <a:pt x="2212213" y="323723"/>
                  </a:lnTo>
                  <a:close/>
                </a:path>
                <a:path w="3355340" h="3832860">
                  <a:moveTo>
                    <a:pt x="2212213" y="48133"/>
                  </a:moveTo>
                  <a:lnTo>
                    <a:pt x="2209647" y="36703"/>
                  </a:lnTo>
                  <a:lnTo>
                    <a:pt x="2202764" y="27012"/>
                  </a:lnTo>
                  <a:lnTo>
                    <a:pt x="2192756" y="20294"/>
                  </a:lnTo>
                  <a:lnTo>
                    <a:pt x="2180844" y="17780"/>
                  </a:lnTo>
                  <a:lnTo>
                    <a:pt x="2168601" y="20294"/>
                  </a:lnTo>
                  <a:lnTo>
                    <a:pt x="2158403" y="27012"/>
                  </a:lnTo>
                  <a:lnTo>
                    <a:pt x="2151418" y="36703"/>
                  </a:lnTo>
                  <a:lnTo>
                    <a:pt x="2148840" y="48133"/>
                  </a:lnTo>
                  <a:lnTo>
                    <a:pt x="2151418" y="59753"/>
                  </a:lnTo>
                  <a:lnTo>
                    <a:pt x="2158403" y="69469"/>
                  </a:lnTo>
                  <a:lnTo>
                    <a:pt x="2168601" y="76136"/>
                  </a:lnTo>
                  <a:lnTo>
                    <a:pt x="2180844" y="78613"/>
                  </a:lnTo>
                  <a:lnTo>
                    <a:pt x="2192756" y="76136"/>
                  </a:lnTo>
                  <a:lnTo>
                    <a:pt x="2202764" y="69469"/>
                  </a:lnTo>
                  <a:lnTo>
                    <a:pt x="2209647" y="59766"/>
                  </a:lnTo>
                  <a:lnTo>
                    <a:pt x="2212213" y="48133"/>
                  </a:lnTo>
                  <a:close/>
                </a:path>
                <a:path w="3355340" h="3832860">
                  <a:moveTo>
                    <a:pt x="2296033" y="450977"/>
                  </a:moveTo>
                  <a:lnTo>
                    <a:pt x="2293455" y="438073"/>
                  </a:lnTo>
                  <a:lnTo>
                    <a:pt x="2286546" y="428002"/>
                  </a:lnTo>
                  <a:lnTo>
                    <a:pt x="2276475" y="421449"/>
                  </a:lnTo>
                  <a:lnTo>
                    <a:pt x="2264410" y="419100"/>
                  </a:lnTo>
                  <a:lnTo>
                    <a:pt x="2252472" y="421449"/>
                  </a:lnTo>
                  <a:lnTo>
                    <a:pt x="2242337" y="427990"/>
                  </a:lnTo>
                  <a:lnTo>
                    <a:pt x="2235289" y="438073"/>
                  </a:lnTo>
                  <a:lnTo>
                    <a:pt x="2232660" y="450977"/>
                  </a:lnTo>
                  <a:lnTo>
                    <a:pt x="2235289" y="462927"/>
                  </a:lnTo>
                  <a:lnTo>
                    <a:pt x="2242337" y="472973"/>
                  </a:lnTo>
                  <a:lnTo>
                    <a:pt x="2252472" y="479894"/>
                  </a:lnTo>
                  <a:lnTo>
                    <a:pt x="2264410" y="482473"/>
                  </a:lnTo>
                  <a:lnTo>
                    <a:pt x="2276475" y="479894"/>
                  </a:lnTo>
                  <a:lnTo>
                    <a:pt x="2286546" y="472973"/>
                  </a:lnTo>
                  <a:lnTo>
                    <a:pt x="2293455" y="462927"/>
                  </a:lnTo>
                  <a:lnTo>
                    <a:pt x="2296033" y="450977"/>
                  </a:lnTo>
                  <a:close/>
                </a:path>
                <a:path w="3355340" h="3832860">
                  <a:moveTo>
                    <a:pt x="2296033" y="175387"/>
                  </a:moveTo>
                  <a:lnTo>
                    <a:pt x="2293455" y="163677"/>
                  </a:lnTo>
                  <a:lnTo>
                    <a:pt x="2286546" y="153885"/>
                  </a:lnTo>
                  <a:lnTo>
                    <a:pt x="2276475" y="147154"/>
                  </a:lnTo>
                  <a:lnTo>
                    <a:pt x="2264410" y="144653"/>
                  </a:lnTo>
                  <a:lnTo>
                    <a:pt x="2252472" y="147154"/>
                  </a:lnTo>
                  <a:lnTo>
                    <a:pt x="2242337" y="153885"/>
                  </a:lnTo>
                  <a:lnTo>
                    <a:pt x="2235289" y="163677"/>
                  </a:lnTo>
                  <a:lnTo>
                    <a:pt x="2232660" y="175387"/>
                  </a:lnTo>
                  <a:lnTo>
                    <a:pt x="2235289" y="187540"/>
                  </a:lnTo>
                  <a:lnTo>
                    <a:pt x="2242337" y="197065"/>
                  </a:lnTo>
                  <a:lnTo>
                    <a:pt x="2252472" y="203276"/>
                  </a:lnTo>
                  <a:lnTo>
                    <a:pt x="2264410" y="205486"/>
                  </a:lnTo>
                  <a:lnTo>
                    <a:pt x="2276475" y="203276"/>
                  </a:lnTo>
                  <a:lnTo>
                    <a:pt x="2286546" y="197065"/>
                  </a:lnTo>
                  <a:lnTo>
                    <a:pt x="2293455" y="187540"/>
                  </a:lnTo>
                  <a:lnTo>
                    <a:pt x="2296033" y="175387"/>
                  </a:lnTo>
                  <a:close/>
                </a:path>
                <a:path w="3355340" h="3832860">
                  <a:moveTo>
                    <a:pt x="2390140" y="323723"/>
                  </a:moveTo>
                  <a:lnTo>
                    <a:pt x="2387549" y="310832"/>
                  </a:lnTo>
                  <a:lnTo>
                    <a:pt x="2380627" y="300799"/>
                  </a:lnTo>
                  <a:lnTo>
                    <a:pt x="2370582" y="294297"/>
                  </a:lnTo>
                  <a:lnTo>
                    <a:pt x="2358644" y="291973"/>
                  </a:lnTo>
                  <a:lnTo>
                    <a:pt x="2346426" y="294297"/>
                  </a:lnTo>
                  <a:lnTo>
                    <a:pt x="2336266" y="300799"/>
                  </a:lnTo>
                  <a:lnTo>
                    <a:pt x="2329332" y="310832"/>
                  </a:lnTo>
                  <a:lnTo>
                    <a:pt x="2326767" y="323723"/>
                  </a:lnTo>
                  <a:lnTo>
                    <a:pt x="2329332" y="335800"/>
                  </a:lnTo>
                  <a:lnTo>
                    <a:pt x="2336266" y="345871"/>
                  </a:lnTo>
                  <a:lnTo>
                    <a:pt x="2346426" y="352780"/>
                  </a:lnTo>
                  <a:lnTo>
                    <a:pt x="2358644" y="355346"/>
                  </a:lnTo>
                  <a:lnTo>
                    <a:pt x="2370582" y="352780"/>
                  </a:lnTo>
                  <a:lnTo>
                    <a:pt x="2380627" y="345871"/>
                  </a:lnTo>
                  <a:lnTo>
                    <a:pt x="2387549" y="335800"/>
                  </a:lnTo>
                  <a:lnTo>
                    <a:pt x="2390140" y="323723"/>
                  </a:lnTo>
                  <a:close/>
                </a:path>
                <a:path w="3355340" h="3832860">
                  <a:moveTo>
                    <a:pt x="2390140" y="48133"/>
                  </a:moveTo>
                  <a:lnTo>
                    <a:pt x="2387549" y="36703"/>
                  </a:lnTo>
                  <a:lnTo>
                    <a:pt x="2380627" y="27012"/>
                  </a:lnTo>
                  <a:lnTo>
                    <a:pt x="2370582" y="20294"/>
                  </a:lnTo>
                  <a:lnTo>
                    <a:pt x="2358644" y="17780"/>
                  </a:lnTo>
                  <a:lnTo>
                    <a:pt x="2346426" y="20294"/>
                  </a:lnTo>
                  <a:lnTo>
                    <a:pt x="2336266" y="27012"/>
                  </a:lnTo>
                  <a:lnTo>
                    <a:pt x="2329332" y="36703"/>
                  </a:lnTo>
                  <a:lnTo>
                    <a:pt x="2326767" y="48133"/>
                  </a:lnTo>
                  <a:lnTo>
                    <a:pt x="2329332" y="59753"/>
                  </a:lnTo>
                  <a:lnTo>
                    <a:pt x="2336266" y="69469"/>
                  </a:lnTo>
                  <a:lnTo>
                    <a:pt x="2346426" y="76136"/>
                  </a:lnTo>
                  <a:lnTo>
                    <a:pt x="2358644" y="78613"/>
                  </a:lnTo>
                  <a:lnTo>
                    <a:pt x="2370582" y="76136"/>
                  </a:lnTo>
                  <a:lnTo>
                    <a:pt x="2380627" y="69469"/>
                  </a:lnTo>
                  <a:lnTo>
                    <a:pt x="2387549" y="59766"/>
                  </a:lnTo>
                  <a:lnTo>
                    <a:pt x="2390140" y="48133"/>
                  </a:lnTo>
                  <a:close/>
                </a:path>
                <a:path w="3355340" h="3832860">
                  <a:moveTo>
                    <a:pt x="2471420" y="450977"/>
                  </a:moveTo>
                  <a:lnTo>
                    <a:pt x="2468943" y="438073"/>
                  </a:lnTo>
                  <a:lnTo>
                    <a:pt x="2462276" y="428002"/>
                  </a:lnTo>
                  <a:lnTo>
                    <a:pt x="2452560" y="421449"/>
                  </a:lnTo>
                  <a:lnTo>
                    <a:pt x="2440940" y="419100"/>
                  </a:lnTo>
                  <a:lnTo>
                    <a:pt x="2429497" y="421449"/>
                  </a:lnTo>
                  <a:lnTo>
                    <a:pt x="2419807" y="427990"/>
                  </a:lnTo>
                  <a:lnTo>
                    <a:pt x="2413089" y="438073"/>
                  </a:lnTo>
                  <a:lnTo>
                    <a:pt x="2410587" y="450977"/>
                  </a:lnTo>
                  <a:lnTo>
                    <a:pt x="2413089" y="462927"/>
                  </a:lnTo>
                  <a:lnTo>
                    <a:pt x="2419807" y="472973"/>
                  </a:lnTo>
                  <a:lnTo>
                    <a:pt x="2429497" y="479894"/>
                  </a:lnTo>
                  <a:lnTo>
                    <a:pt x="2440940" y="482473"/>
                  </a:lnTo>
                  <a:lnTo>
                    <a:pt x="2452560" y="479894"/>
                  </a:lnTo>
                  <a:lnTo>
                    <a:pt x="2462276" y="472973"/>
                  </a:lnTo>
                  <a:lnTo>
                    <a:pt x="2468943" y="462927"/>
                  </a:lnTo>
                  <a:lnTo>
                    <a:pt x="2471420" y="450977"/>
                  </a:lnTo>
                  <a:close/>
                </a:path>
                <a:path w="3355340" h="3832860">
                  <a:moveTo>
                    <a:pt x="2471420" y="175387"/>
                  </a:moveTo>
                  <a:lnTo>
                    <a:pt x="2468943" y="163677"/>
                  </a:lnTo>
                  <a:lnTo>
                    <a:pt x="2462276" y="153885"/>
                  </a:lnTo>
                  <a:lnTo>
                    <a:pt x="2452560" y="147154"/>
                  </a:lnTo>
                  <a:lnTo>
                    <a:pt x="2440940" y="144653"/>
                  </a:lnTo>
                  <a:lnTo>
                    <a:pt x="2429497" y="147154"/>
                  </a:lnTo>
                  <a:lnTo>
                    <a:pt x="2419807" y="153885"/>
                  </a:lnTo>
                  <a:lnTo>
                    <a:pt x="2413089" y="163677"/>
                  </a:lnTo>
                  <a:lnTo>
                    <a:pt x="2410587" y="175387"/>
                  </a:lnTo>
                  <a:lnTo>
                    <a:pt x="2413089" y="187540"/>
                  </a:lnTo>
                  <a:lnTo>
                    <a:pt x="2419807" y="197065"/>
                  </a:lnTo>
                  <a:lnTo>
                    <a:pt x="2429497" y="203276"/>
                  </a:lnTo>
                  <a:lnTo>
                    <a:pt x="2440940" y="205486"/>
                  </a:lnTo>
                  <a:lnTo>
                    <a:pt x="2452560" y="203276"/>
                  </a:lnTo>
                  <a:lnTo>
                    <a:pt x="2462276" y="197065"/>
                  </a:lnTo>
                  <a:lnTo>
                    <a:pt x="2468943" y="187540"/>
                  </a:lnTo>
                  <a:lnTo>
                    <a:pt x="2471420" y="175387"/>
                  </a:lnTo>
                  <a:close/>
                </a:path>
                <a:path w="3355340" h="3832860">
                  <a:moveTo>
                    <a:pt x="2565273" y="323723"/>
                  </a:moveTo>
                  <a:lnTo>
                    <a:pt x="2563050" y="310832"/>
                  </a:lnTo>
                  <a:lnTo>
                    <a:pt x="2556840" y="300799"/>
                  </a:lnTo>
                  <a:lnTo>
                    <a:pt x="2547315" y="294297"/>
                  </a:lnTo>
                  <a:lnTo>
                    <a:pt x="2535174" y="291973"/>
                  </a:lnTo>
                  <a:lnTo>
                    <a:pt x="2523452" y="294297"/>
                  </a:lnTo>
                  <a:lnTo>
                    <a:pt x="2513660" y="300799"/>
                  </a:lnTo>
                  <a:lnTo>
                    <a:pt x="2506929" y="310832"/>
                  </a:lnTo>
                  <a:lnTo>
                    <a:pt x="2504440" y="323723"/>
                  </a:lnTo>
                  <a:lnTo>
                    <a:pt x="2506929" y="335800"/>
                  </a:lnTo>
                  <a:lnTo>
                    <a:pt x="2513660" y="345871"/>
                  </a:lnTo>
                  <a:lnTo>
                    <a:pt x="2523452" y="352780"/>
                  </a:lnTo>
                  <a:lnTo>
                    <a:pt x="2535174" y="355346"/>
                  </a:lnTo>
                  <a:lnTo>
                    <a:pt x="2547315" y="352780"/>
                  </a:lnTo>
                  <a:lnTo>
                    <a:pt x="2556840" y="345871"/>
                  </a:lnTo>
                  <a:lnTo>
                    <a:pt x="2563050" y="335800"/>
                  </a:lnTo>
                  <a:lnTo>
                    <a:pt x="2565273" y="323723"/>
                  </a:lnTo>
                  <a:close/>
                </a:path>
                <a:path w="3355340" h="3832860">
                  <a:moveTo>
                    <a:pt x="2565273" y="48133"/>
                  </a:moveTo>
                  <a:lnTo>
                    <a:pt x="2563050" y="36703"/>
                  </a:lnTo>
                  <a:lnTo>
                    <a:pt x="2556840" y="27012"/>
                  </a:lnTo>
                  <a:lnTo>
                    <a:pt x="2547315" y="20294"/>
                  </a:lnTo>
                  <a:lnTo>
                    <a:pt x="2535174" y="17780"/>
                  </a:lnTo>
                  <a:lnTo>
                    <a:pt x="2523452" y="20294"/>
                  </a:lnTo>
                  <a:lnTo>
                    <a:pt x="2513660" y="27012"/>
                  </a:lnTo>
                  <a:lnTo>
                    <a:pt x="2506929" y="36703"/>
                  </a:lnTo>
                  <a:lnTo>
                    <a:pt x="2504440" y="48133"/>
                  </a:lnTo>
                  <a:lnTo>
                    <a:pt x="2506929" y="59753"/>
                  </a:lnTo>
                  <a:lnTo>
                    <a:pt x="2513660" y="69469"/>
                  </a:lnTo>
                  <a:lnTo>
                    <a:pt x="2523452" y="76136"/>
                  </a:lnTo>
                  <a:lnTo>
                    <a:pt x="2535174" y="78613"/>
                  </a:lnTo>
                  <a:lnTo>
                    <a:pt x="2547315" y="76136"/>
                  </a:lnTo>
                  <a:lnTo>
                    <a:pt x="2556840" y="69469"/>
                  </a:lnTo>
                  <a:lnTo>
                    <a:pt x="2563050" y="59766"/>
                  </a:lnTo>
                  <a:lnTo>
                    <a:pt x="2565273" y="48133"/>
                  </a:lnTo>
                  <a:close/>
                </a:path>
                <a:path w="3355340" h="3832860">
                  <a:moveTo>
                    <a:pt x="2649093" y="450977"/>
                  </a:moveTo>
                  <a:lnTo>
                    <a:pt x="2646515" y="438073"/>
                  </a:lnTo>
                  <a:lnTo>
                    <a:pt x="2639606" y="428002"/>
                  </a:lnTo>
                  <a:lnTo>
                    <a:pt x="2629535" y="421449"/>
                  </a:lnTo>
                  <a:lnTo>
                    <a:pt x="2617470" y="419100"/>
                  </a:lnTo>
                  <a:lnTo>
                    <a:pt x="2605532" y="421449"/>
                  </a:lnTo>
                  <a:lnTo>
                    <a:pt x="2595397" y="427990"/>
                  </a:lnTo>
                  <a:lnTo>
                    <a:pt x="2588349" y="438073"/>
                  </a:lnTo>
                  <a:lnTo>
                    <a:pt x="2585720" y="450977"/>
                  </a:lnTo>
                  <a:lnTo>
                    <a:pt x="2588349" y="462927"/>
                  </a:lnTo>
                  <a:lnTo>
                    <a:pt x="2595397" y="472973"/>
                  </a:lnTo>
                  <a:lnTo>
                    <a:pt x="2605532" y="479894"/>
                  </a:lnTo>
                  <a:lnTo>
                    <a:pt x="2617470" y="482473"/>
                  </a:lnTo>
                  <a:lnTo>
                    <a:pt x="2629535" y="479894"/>
                  </a:lnTo>
                  <a:lnTo>
                    <a:pt x="2639606" y="472973"/>
                  </a:lnTo>
                  <a:lnTo>
                    <a:pt x="2646515" y="462927"/>
                  </a:lnTo>
                  <a:lnTo>
                    <a:pt x="2649093" y="450977"/>
                  </a:lnTo>
                  <a:close/>
                </a:path>
                <a:path w="3355340" h="3832860">
                  <a:moveTo>
                    <a:pt x="2649093" y="175387"/>
                  </a:moveTo>
                  <a:lnTo>
                    <a:pt x="2646515" y="163677"/>
                  </a:lnTo>
                  <a:lnTo>
                    <a:pt x="2639606" y="153885"/>
                  </a:lnTo>
                  <a:lnTo>
                    <a:pt x="2629535" y="147154"/>
                  </a:lnTo>
                  <a:lnTo>
                    <a:pt x="2617470" y="144653"/>
                  </a:lnTo>
                  <a:lnTo>
                    <a:pt x="2605532" y="147154"/>
                  </a:lnTo>
                  <a:lnTo>
                    <a:pt x="2595397" y="153885"/>
                  </a:lnTo>
                  <a:lnTo>
                    <a:pt x="2588349" y="163677"/>
                  </a:lnTo>
                  <a:lnTo>
                    <a:pt x="2585720" y="175387"/>
                  </a:lnTo>
                  <a:lnTo>
                    <a:pt x="2588349" y="187540"/>
                  </a:lnTo>
                  <a:lnTo>
                    <a:pt x="2595397" y="197065"/>
                  </a:lnTo>
                  <a:lnTo>
                    <a:pt x="2605532" y="203276"/>
                  </a:lnTo>
                  <a:lnTo>
                    <a:pt x="2617470" y="205486"/>
                  </a:lnTo>
                  <a:lnTo>
                    <a:pt x="2629535" y="203276"/>
                  </a:lnTo>
                  <a:lnTo>
                    <a:pt x="2639606" y="197065"/>
                  </a:lnTo>
                  <a:lnTo>
                    <a:pt x="2646515" y="187540"/>
                  </a:lnTo>
                  <a:lnTo>
                    <a:pt x="2649093" y="175387"/>
                  </a:lnTo>
                  <a:close/>
                </a:path>
                <a:path w="3355340" h="3832860">
                  <a:moveTo>
                    <a:pt x="2743200" y="323723"/>
                  </a:moveTo>
                  <a:lnTo>
                    <a:pt x="2740863" y="310832"/>
                  </a:lnTo>
                  <a:lnTo>
                    <a:pt x="2734373" y="300799"/>
                  </a:lnTo>
                  <a:lnTo>
                    <a:pt x="2724442" y="294297"/>
                  </a:lnTo>
                  <a:lnTo>
                    <a:pt x="2711831" y="291973"/>
                  </a:lnTo>
                  <a:lnTo>
                    <a:pt x="2699537" y="294297"/>
                  </a:lnTo>
                  <a:lnTo>
                    <a:pt x="2689352" y="300799"/>
                  </a:lnTo>
                  <a:lnTo>
                    <a:pt x="2682392" y="310832"/>
                  </a:lnTo>
                  <a:lnTo>
                    <a:pt x="2679827" y="323723"/>
                  </a:lnTo>
                  <a:lnTo>
                    <a:pt x="2682392" y="335800"/>
                  </a:lnTo>
                  <a:lnTo>
                    <a:pt x="2689352" y="345871"/>
                  </a:lnTo>
                  <a:lnTo>
                    <a:pt x="2699537" y="352780"/>
                  </a:lnTo>
                  <a:lnTo>
                    <a:pt x="2711831" y="355346"/>
                  </a:lnTo>
                  <a:lnTo>
                    <a:pt x="2724442" y="352780"/>
                  </a:lnTo>
                  <a:lnTo>
                    <a:pt x="2734373" y="345871"/>
                  </a:lnTo>
                  <a:lnTo>
                    <a:pt x="2740863" y="335800"/>
                  </a:lnTo>
                  <a:lnTo>
                    <a:pt x="2743200" y="323723"/>
                  </a:lnTo>
                  <a:close/>
                </a:path>
                <a:path w="3355340" h="3832860">
                  <a:moveTo>
                    <a:pt x="2743200" y="48133"/>
                  </a:moveTo>
                  <a:lnTo>
                    <a:pt x="2740863" y="36703"/>
                  </a:lnTo>
                  <a:lnTo>
                    <a:pt x="2734373" y="27012"/>
                  </a:lnTo>
                  <a:lnTo>
                    <a:pt x="2724442" y="20294"/>
                  </a:lnTo>
                  <a:lnTo>
                    <a:pt x="2711831" y="17780"/>
                  </a:lnTo>
                  <a:lnTo>
                    <a:pt x="2699537" y="20294"/>
                  </a:lnTo>
                  <a:lnTo>
                    <a:pt x="2689352" y="27012"/>
                  </a:lnTo>
                  <a:lnTo>
                    <a:pt x="2682392" y="36703"/>
                  </a:lnTo>
                  <a:lnTo>
                    <a:pt x="2679827" y="48133"/>
                  </a:lnTo>
                  <a:lnTo>
                    <a:pt x="2682392" y="59753"/>
                  </a:lnTo>
                  <a:lnTo>
                    <a:pt x="2689352" y="69469"/>
                  </a:lnTo>
                  <a:lnTo>
                    <a:pt x="2699537" y="76136"/>
                  </a:lnTo>
                  <a:lnTo>
                    <a:pt x="2711831" y="78613"/>
                  </a:lnTo>
                  <a:lnTo>
                    <a:pt x="2724442" y="76136"/>
                  </a:lnTo>
                  <a:lnTo>
                    <a:pt x="2734373" y="69469"/>
                  </a:lnTo>
                  <a:lnTo>
                    <a:pt x="2740863" y="59766"/>
                  </a:lnTo>
                  <a:lnTo>
                    <a:pt x="2743200" y="48133"/>
                  </a:lnTo>
                  <a:close/>
                </a:path>
                <a:path w="3355340" h="3832860">
                  <a:moveTo>
                    <a:pt x="2824480" y="450977"/>
                  </a:moveTo>
                  <a:lnTo>
                    <a:pt x="2822003" y="438073"/>
                  </a:lnTo>
                  <a:lnTo>
                    <a:pt x="2815336" y="428002"/>
                  </a:lnTo>
                  <a:lnTo>
                    <a:pt x="2805620" y="421449"/>
                  </a:lnTo>
                  <a:lnTo>
                    <a:pt x="2794000" y="419100"/>
                  </a:lnTo>
                  <a:lnTo>
                    <a:pt x="2782608" y="421449"/>
                  </a:lnTo>
                  <a:lnTo>
                    <a:pt x="2772905" y="427990"/>
                  </a:lnTo>
                  <a:lnTo>
                    <a:pt x="2766174" y="438073"/>
                  </a:lnTo>
                  <a:lnTo>
                    <a:pt x="2763647" y="450977"/>
                  </a:lnTo>
                  <a:lnTo>
                    <a:pt x="2766174" y="462927"/>
                  </a:lnTo>
                  <a:lnTo>
                    <a:pt x="2772918" y="472973"/>
                  </a:lnTo>
                  <a:lnTo>
                    <a:pt x="2782608" y="479894"/>
                  </a:lnTo>
                  <a:lnTo>
                    <a:pt x="2794000" y="482473"/>
                  </a:lnTo>
                  <a:lnTo>
                    <a:pt x="2805620" y="479894"/>
                  </a:lnTo>
                  <a:lnTo>
                    <a:pt x="2815336" y="472973"/>
                  </a:lnTo>
                  <a:lnTo>
                    <a:pt x="2822003" y="462927"/>
                  </a:lnTo>
                  <a:lnTo>
                    <a:pt x="2824480" y="450977"/>
                  </a:lnTo>
                  <a:close/>
                </a:path>
                <a:path w="3355340" h="3832860">
                  <a:moveTo>
                    <a:pt x="2824480" y="175387"/>
                  </a:moveTo>
                  <a:lnTo>
                    <a:pt x="2822003" y="163677"/>
                  </a:lnTo>
                  <a:lnTo>
                    <a:pt x="2815336" y="153885"/>
                  </a:lnTo>
                  <a:lnTo>
                    <a:pt x="2805620" y="147154"/>
                  </a:lnTo>
                  <a:lnTo>
                    <a:pt x="2794000" y="144653"/>
                  </a:lnTo>
                  <a:lnTo>
                    <a:pt x="2782608" y="147154"/>
                  </a:lnTo>
                  <a:lnTo>
                    <a:pt x="2772905" y="153885"/>
                  </a:lnTo>
                  <a:lnTo>
                    <a:pt x="2766174" y="163677"/>
                  </a:lnTo>
                  <a:lnTo>
                    <a:pt x="2763647" y="175387"/>
                  </a:lnTo>
                  <a:lnTo>
                    <a:pt x="2766174" y="187540"/>
                  </a:lnTo>
                  <a:lnTo>
                    <a:pt x="2772918" y="197065"/>
                  </a:lnTo>
                  <a:lnTo>
                    <a:pt x="2782608" y="203276"/>
                  </a:lnTo>
                  <a:lnTo>
                    <a:pt x="2794000" y="205486"/>
                  </a:lnTo>
                  <a:lnTo>
                    <a:pt x="2805620" y="203276"/>
                  </a:lnTo>
                  <a:lnTo>
                    <a:pt x="2815336" y="197065"/>
                  </a:lnTo>
                  <a:lnTo>
                    <a:pt x="2822003" y="187540"/>
                  </a:lnTo>
                  <a:lnTo>
                    <a:pt x="2824480" y="175387"/>
                  </a:lnTo>
                  <a:close/>
                </a:path>
                <a:path w="3355340" h="3832860">
                  <a:moveTo>
                    <a:pt x="2918460" y="323723"/>
                  </a:moveTo>
                  <a:lnTo>
                    <a:pt x="2916212" y="310832"/>
                  </a:lnTo>
                  <a:lnTo>
                    <a:pt x="2909963" y="300799"/>
                  </a:lnTo>
                  <a:lnTo>
                    <a:pt x="2900400" y="294297"/>
                  </a:lnTo>
                  <a:lnTo>
                    <a:pt x="2888234" y="291973"/>
                  </a:lnTo>
                  <a:lnTo>
                    <a:pt x="2876537" y="294297"/>
                  </a:lnTo>
                  <a:lnTo>
                    <a:pt x="2866783" y="300799"/>
                  </a:lnTo>
                  <a:lnTo>
                    <a:pt x="2860103" y="310832"/>
                  </a:lnTo>
                  <a:lnTo>
                    <a:pt x="2857627" y="323723"/>
                  </a:lnTo>
                  <a:lnTo>
                    <a:pt x="2860103" y="335800"/>
                  </a:lnTo>
                  <a:lnTo>
                    <a:pt x="2866783" y="345871"/>
                  </a:lnTo>
                  <a:lnTo>
                    <a:pt x="2876537" y="352780"/>
                  </a:lnTo>
                  <a:lnTo>
                    <a:pt x="2888234" y="355346"/>
                  </a:lnTo>
                  <a:lnTo>
                    <a:pt x="2900400" y="352780"/>
                  </a:lnTo>
                  <a:lnTo>
                    <a:pt x="2909963" y="345871"/>
                  </a:lnTo>
                  <a:lnTo>
                    <a:pt x="2916212" y="335800"/>
                  </a:lnTo>
                  <a:lnTo>
                    <a:pt x="2918460" y="323723"/>
                  </a:lnTo>
                  <a:close/>
                </a:path>
                <a:path w="3355340" h="3832860">
                  <a:moveTo>
                    <a:pt x="3002280" y="450977"/>
                  </a:moveTo>
                  <a:lnTo>
                    <a:pt x="2999689" y="438073"/>
                  </a:lnTo>
                  <a:lnTo>
                    <a:pt x="2992729" y="428002"/>
                  </a:lnTo>
                  <a:lnTo>
                    <a:pt x="2982607" y="421449"/>
                  </a:lnTo>
                  <a:lnTo>
                    <a:pt x="2970530" y="419100"/>
                  </a:lnTo>
                  <a:lnTo>
                    <a:pt x="2958592" y="421449"/>
                  </a:lnTo>
                  <a:lnTo>
                    <a:pt x="2948457" y="427990"/>
                  </a:lnTo>
                  <a:lnTo>
                    <a:pt x="2941409" y="438073"/>
                  </a:lnTo>
                  <a:lnTo>
                    <a:pt x="2938780" y="450977"/>
                  </a:lnTo>
                  <a:lnTo>
                    <a:pt x="2941409" y="462927"/>
                  </a:lnTo>
                  <a:lnTo>
                    <a:pt x="2948457" y="472973"/>
                  </a:lnTo>
                  <a:lnTo>
                    <a:pt x="2958592" y="479894"/>
                  </a:lnTo>
                  <a:lnTo>
                    <a:pt x="2970530" y="482473"/>
                  </a:lnTo>
                  <a:lnTo>
                    <a:pt x="2982607" y="479894"/>
                  </a:lnTo>
                  <a:lnTo>
                    <a:pt x="2992729" y="472973"/>
                  </a:lnTo>
                  <a:lnTo>
                    <a:pt x="2999689" y="462927"/>
                  </a:lnTo>
                  <a:lnTo>
                    <a:pt x="3002280" y="450977"/>
                  </a:lnTo>
                  <a:close/>
                </a:path>
                <a:path w="3355340" h="3832860">
                  <a:moveTo>
                    <a:pt x="3002280" y="175387"/>
                  </a:moveTo>
                  <a:lnTo>
                    <a:pt x="2999689" y="163677"/>
                  </a:lnTo>
                  <a:lnTo>
                    <a:pt x="2992729" y="153885"/>
                  </a:lnTo>
                  <a:lnTo>
                    <a:pt x="2982607" y="147154"/>
                  </a:lnTo>
                  <a:lnTo>
                    <a:pt x="2970530" y="144653"/>
                  </a:lnTo>
                  <a:lnTo>
                    <a:pt x="2958592" y="147154"/>
                  </a:lnTo>
                  <a:lnTo>
                    <a:pt x="2948457" y="153885"/>
                  </a:lnTo>
                  <a:lnTo>
                    <a:pt x="2941409" y="163677"/>
                  </a:lnTo>
                  <a:lnTo>
                    <a:pt x="2938780" y="175387"/>
                  </a:lnTo>
                  <a:lnTo>
                    <a:pt x="2941409" y="187540"/>
                  </a:lnTo>
                  <a:lnTo>
                    <a:pt x="2948457" y="197065"/>
                  </a:lnTo>
                  <a:lnTo>
                    <a:pt x="2958592" y="203276"/>
                  </a:lnTo>
                  <a:lnTo>
                    <a:pt x="2970530" y="205486"/>
                  </a:lnTo>
                  <a:lnTo>
                    <a:pt x="2982607" y="203276"/>
                  </a:lnTo>
                  <a:lnTo>
                    <a:pt x="2992729" y="197065"/>
                  </a:lnTo>
                  <a:lnTo>
                    <a:pt x="2999689" y="187540"/>
                  </a:lnTo>
                  <a:lnTo>
                    <a:pt x="3002280" y="175387"/>
                  </a:lnTo>
                  <a:close/>
                </a:path>
                <a:path w="3355340" h="3832860">
                  <a:moveTo>
                    <a:pt x="3096133" y="323723"/>
                  </a:moveTo>
                  <a:lnTo>
                    <a:pt x="3093796" y="310832"/>
                  </a:lnTo>
                  <a:lnTo>
                    <a:pt x="3087293" y="300799"/>
                  </a:lnTo>
                  <a:lnTo>
                    <a:pt x="3077375" y="294297"/>
                  </a:lnTo>
                  <a:lnTo>
                    <a:pt x="3064764" y="291973"/>
                  </a:lnTo>
                  <a:lnTo>
                    <a:pt x="3052521" y="294297"/>
                  </a:lnTo>
                  <a:lnTo>
                    <a:pt x="3042323" y="300799"/>
                  </a:lnTo>
                  <a:lnTo>
                    <a:pt x="3035338" y="310832"/>
                  </a:lnTo>
                  <a:lnTo>
                    <a:pt x="3032760" y="323723"/>
                  </a:lnTo>
                  <a:lnTo>
                    <a:pt x="3035338" y="335800"/>
                  </a:lnTo>
                  <a:lnTo>
                    <a:pt x="3042323" y="345871"/>
                  </a:lnTo>
                  <a:lnTo>
                    <a:pt x="3052521" y="352780"/>
                  </a:lnTo>
                  <a:lnTo>
                    <a:pt x="3064764" y="355346"/>
                  </a:lnTo>
                  <a:lnTo>
                    <a:pt x="3077375" y="352780"/>
                  </a:lnTo>
                  <a:lnTo>
                    <a:pt x="3087306" y="345871"/>
                  </a:lnTo>
                  <a:lnTo>
                    <a:pt x="3093796" y="335800"/>
                  </a:lnTo>
                  <a:lnTo>
                    <a:pt x="3096133" y="323723"/>
                  </a:lnTo>
                  <a:close/>
                </a:path>
                <a:path w="3355340" h="3832860">
                  <a:moveTo>
                    <a:pt x="3179953" y="450977"/>
                  </a:moveTo>
                  <a:lnTo>
                    <a:pt x="3177375" y="438073"/>
                  </a:lnTo>
                  <a:lnTo>
                    <a:pt x="3170466" y="428002"/>
                  </a:lnTo>
                  <a:lnTo>
                    <a:pt x="3160395" y="421449"/>
                  </a:lnTo>
                  <a:lnTo>
                    <a:pt x="3148330" y="419100"/>
                  </a:lnTo>
                  <a:lnTo>
                    <a:pt x="3136392" y="421449"/>
                  </a:lnTo>
                  <a:lnTo>
                    <a:pt x="3126257" y="427990"/>
                  </a:lnTo>
                  <a:lnTo>
                    <a:pt x="3119209" y="438073"/>
                  </a:lnTo>
                  <a:lnTo>
                    <a:pt x="3116580" y="450977"/>
                  </a:lnTo>
                  <a:lnTo>
                    <a:pt x="3119209" y="462927"/>
                  </a:lnTo>
                  <a:lnTo>
                    <a:pt x="3126257" y="472973"/>
                  </a:lnTo>
                  <a:lnTo>
                    <a:pt x="3136392" y="479894"/>
                  </a:lnTo>
                  <a:lnTo>
                    <a:pt x="3148330" y="482473"/>
                  </a:lnTo>
                  <a:lnTo>
                    <a:pt x="3160395" y="479894"/>
                  </a:lnTo>
                  <a:lnTo>
                    <a:pt x="3170466" y="472973"/>
                  </a:lnTo>
                  <a:lnTo>
                    <a:pt x="3177375" y="462927"/>
                  </a:lnTo>
                  <a:lnTo>
                    <a:pt x="3179953" y="450977"/>
                  </a:lnTo>
                  <a:close/>
                </a:path>
                <a:path w="3355340" h="3832860">
                  <a:moveTo>
                    <a:pt x="3355340" y="450977"/>
                  </a:moveTo>
                  <a:lnTo>
                    <a:pt x="3352749" y="438073"/>
                  </a:lnTo>
                  <a:lnTo>
                    <a:pt x="3345789" y="428002"/>
                  </a:lnTo>
                  <a:lnTo>
                    <a:pt x="3335667" y="421449"/>
                  </a:lnTo>
                  <a:lnTo>
                    <a:pt x="3323590" y="419100"/>
                  </a:lnTo>
                  <a:lnTo>
                    <a:pt x="3311677" y="421449"/>
                  </a:lnTo>
                  <a:lnTo>
                    <a:pt x="3301581" y="427990"/>
                  </a:lnTo>
                  <a:lnTo>
                    <a:pt x="3294583" y="438073"/>
                  </a:lnTo>
                  <a:lnTo>
                    <a:pt x="3291967" y="450977"/>
                  </a:lnTo>
                  <a:lnTo>
                    <a:pt x="3294583" y="462927"/>
                  </a:lnTo>
                  <a:lnTo>
                    <a:pt x="3301581" y="472973"/>
                  </a:lnTo>
                  <a:lnTo>
                    <a:pt x="3311677" y="479894"/>
                  </a:lnTo>
                  <a:lnTo>
                    <a:pt x="3323590" y="482473"/>
                  </a:lnTo>
                  <a:lnTo>
                    <a:pt x="3335667" y="479894"/>
                  </a:lnTo>
                  <a:lnTo>
                    <a:pt x="3345789" y="472973"/>
                  </a:lnTo>
                  <a:lnTo>
                    <a:pt x="3352749" y="462927"/>
                  </a:lnTo>
                  <a:lnTo>
                    <a:pt x="3355340" y="450977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0523" y="2748280"/>
              <a:ext cx="415798" cy="454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0523" y="3274059"/>
              <a:ext cx="415798" cy="4519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0523" y="3797299"/>
              <a:ext cx="415798" cy="4520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8868" y="3233420"/>
              <a:ext cx="629831" cy="16153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64201" y="471181"/>
              <a:ext cx="299085" cy="307340"/>
            </a:xfrm>
            <a:custGeom>
              <a:avLst/>
              <a:gdLst/>
              <a:ahLst/>
              <a:cxnLst/>
              <a:rect l="l" t="t" r="r" b="b"/>
              <a:pathLst>
                <a:path w="299084" h="307340">
                  <a:moveTo>
                    <a:pt x="125972" y="0"/>
                  </a:moveTo>
                  <a:lnTo>
                    <a:pt x="87841" y="80633"/>
                  </a:lnTo>
                  <a:lnTo>
                    <a:pt x="85337" y="86840"/>
                  </a:lnTo>
                  <a:lnTo>
                    <a:pt x="81794" y="92475"/>
                  </a:lnTo>
                  <a:lnTo>
                    <a:pt x="77191" y="97206"/>
                  </a:lnTo>
                  <a:lnTo>
                    <a:pt x="71508" y="100699"/>
                  </a:lnTo>
                  <a:lnTo>
                    <a:pt x="16479" y="123432"/>
                  </a:lnTo>
                  <a:lnTo>
                    <a:pt x="4511" y="133197"/>
                  </a:lnTo>
                  <a:lnTo>
                    <a:pt x="0" y="147165"/>
                  </a:lnTo>
                  <a:lnTo>
                    <a:pt x="3087" y="161490"/>
                  </a:lnTo>
                  <a:lnTo>
                    <a:pt x="13914" y="172327"/>
                  </a:lnTo>
                  <a:lnTo>
                    <a:pt x="65616" y="201918"/>
                  </a:lnTo>
                  <a:lnTo>
                    <a:pt x="71571" y="205587"/>
                  </a:lnTo>
                  <a:lnTo>
                    <a:pt x="76093" y="210506"/>
                  </a:lnTo>
                  <a:lnTo>
                    <a:pt x="79139" y="216402"/>
                  </a:lnTo>
                  <a:lnTo>
                    <a:pt x="80665" y="223000"/>
                  </a:lnTo>
                  <a:lnTo>
                    <a:pt x="85796" y="282690"/>
                  </a:lnTo>
                  <a:lnTo>
                    <a:pt x="89330" y="294600"/>
                  </a:lnTo>
                  <a:lnTo>
                    <a:pt x="97297" y="302914"/>
                  </a:lnTo>
                  <a:lnTo>
                    <a:pt x="107943" y="307086"/>
                  </a:lnTo>
                  <a:lnTo>
                    <a:pt x="119514" y="306566"/>
                  </a:lnTo>
                  <a:lnTo>
                    <a:pt x="123578" y="305423"/>
                  </a:lnTo>
                  <a:lnTo>
                    <a:pt x="127515" y="303391"/>
                  </a:lnTo>
                  <a:lnTo>
                    <a:pt x="174505" y="258941"/>
                  </a:lnTo>
                  <a:lnTo>
                    <a:pt x="177553" y="255639"/>
                  </a:lnTo>
                  <a:lnTo>
                    <a:pt x="181617" y="253353"/>
                  </a:lnTo>
                  <a:lnTo>
                    <a:pt x="190380" y="251067"/>
                  </a:lnTo>
                  <a:lnTo>
                    <a:pt x="195079" y="250940"/>
                  </a:lnTo>
                  <a:lnTo>
                    <a:pt x="199270" y="252210"/>
                  </a:lnTo>
                  <a:lnTo>
                    <a:pt x="262262" y="267323"/>
                  </a:lnTo>
                  <a:lnTo>
                    <a:pt x="290917" y="240567"/>
                  </a:lnTo>
                  <a:lnTo>
                    <a:pt x="288043" y="228461"/>
                  </a:lnTo>
                  <a:lnTo>
                    <a:pt x="262643" y="174232"/>
                  </a:lnTo>
                  <a:lnTo>
                    <a:pt x="260643" y="167780"/>
                  </a:lnTo>
                  <a:lnTo>
                    <a:pt x="260167" y="161198"/>
                  </a:lnTo>
                  <a:lnTo>
                    <a:pt x="261215" y="154783"/>
                  </a:lnTo>
                  <a:lnTo>
                    <a:pt x="263786" y="148832"/>
                  </a:lnTo>
                  <a:lnTo>
                    <a:pt x="295028" y="97016"/>
                  </a:lnTo>
                  <a:lnTo>
                    <a:pt x="299059" y="82174"/>
                  </a:lnTo>
                  <a:lnTo>
                    <a:pt x="294600" y="68202"/>
                  </a:lnTo>
                  <a:lnTo>
                    <a:pt x="283688" y="58350"/>
                  </a:lnTo>
                  <a:lnTo>
                    <a:pt x="268358" y="55868"/>
                  </a:lnTo>
                  <a:lnTo>
                    <a:pt x="209557" y="63742"/>
                  </a:lnTo>
                  <a:lnTo>
                    <a:pt x="202568" y="63652"/>
                  </a:lnTo>
                  <a:lnTo>
                    <a:pt x="195746" y="61979"/>
                  </a:lnTo>
                  <a:lnTo>
                    <a:pt x="189734" y="58902"/>
                  </a:lnTo>
                  <a:lnTo>
                    <a:pt x="185173" y="54598"/>
                  </a:lnTo>
                  <a:lnTo>
                    <a:pt x="146438" y="8751"/>
                  </a:lnTo>
                  <a:lnTo>
                    <a:pt x="140219" y="3754"/>
                  </a:lnTo>
                  <a:lnTo>
                    <a:pt x="133262" y="877"/>
                  </a:lnTo>
                  <a:lnTo>
                    <a:pt x="125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4506" y="460472"/>
              <a:ext cx="319405" cy="329565"/>
            </a:xfrm>
            <a:custGeom>
              <a:avLst/>
              <a:gdLst/>
              <a:ahLst/>
              <a:cxnLst/>
              <a:rect l="l" t="t" r="r" b="b"/>
              <a:pathLst>
                <a:path w="319405" h="329565">
                  <a:moveTo>
                    <a:pt x="135732" y="0"/>
                  </a:moveTo>
                  <a:lnTo>
                    <a:pt x="101702" y="20748"/>
                  </a:lnTo>
                  <a:lnTo>
                    <a:pt x="87642" y="89564"/>
                  </a:lnTo>
                  <a:lnTo>
                    <a:pt x="85953" y="94517"/>
                  </a:lnTo>
                  <a:lnTo>
                    <a:pt x="82651" y="100105"/>
                  </a:lnTo>
                  <a:lnTo>
                    <a:pt x="76695" y="101756"/>
                  </a:lnTo>
                  <a:lnTo>
                    <a:pt x="21996" y="123854"/>
                  </a:lnTo>
                  <a:lnTo>
                    <a:pt x="12744" y="130012"/>
                  </a:lnTo>
                  <a:lnTo>
                    <a:pt x="5911" y="137777"/>
                  </a:lnTo>
                  <a:lnTo>
                    <a:pt x="1622" y="147089"/>
                  </a:lnTo>
                  <a:lnTo>
                    <a:pt x="0" y="157890"/>
                  </a:lnTo>
                  <a:lnTo>
                    <a:pt x="702" y="168558"/>
                  </a:lnTo>
                  <a:lnTo>
                    <a:pt x="69964" y="221898"/>
                  </a:lnTo>
                  <a:lnTo>
                    <a:pt x="75310" y="223930"/>
                  </a:lnTo>
                  <a:lnTo>
                    <a:pt x="78270" y="229137"/>
                  </a:lnTo>
                  <a:lnTo>
                    <a:pt x="79844" y="234979"/>
                  </a:lnTo>
                  <a:lnTo>
                    <a:pt x="84518" y="292891"/>
                  </a:lnTo>
                  <a:lnTo>
                    <a:pt x="86733" y="304026"/>
                  </a:lnTo>
                  <a:lnTo>
                    <a:pt x="116763" y="328705"/>
                  </a:lnTo>
                  <a:lnTo>
                    <a:pt x="125145" y="329340"/>
                  </a:lnTo>
                  <a:lnTo>
                    <a:pt x="138226" y="325784"/>
                  </a:lnTo>
                  <a:lnTo>
                    <a:pt x="143306" y="322863"/>
                  </a:lnTo>
                  <a:lnTo>
                    <a:pt x="147497" y="318418"/>
                  </a:lnTo>
                  <a:lnTo>
                    <a:pt x="159024" y="307496"/>
                  </a:lnTo>
                  <a:lnTo>
                    <a:pt x="124002" y="307496"/>
                  </a:lnTo>
                  <a:lnTo>
                    <a:pt x="120065" y="307369"/>
                  </a:lnTo>
                  <a:lnTo>
                    <a:pt x="116255" y="306480"/>
                  </a:lnTo>
                  <a:lnTo>
                    <a:pt x="109080" y="303559"/>
                  </a:lnTo>
                  <a:lnTo>
                    <a:pt x="106019" y="297971"/>
                  </a:lnTo>
                  <a:lnTo>
                    <a:pt x="105994" y="292129"/>
                  </a:lnTo>
                  <a:lnTo>
                    <a:pt x="100837" y="232312"/>
                  </a:lnTo>
                  <a:lnTo>
                    <a:pt x="28956" y="173765"/>
                  </a:lnTo>
                  <a:lnTo>
                    <a:pt x="23596" y="170336"/>
                  </a:lnTo>
                  <a:lnTo>
                    <a:pt x="20624" y="165129"/>
                  </a:lnTo>
                  <a:lnTo>
                    <a:pt x="20451" y="157890"/>
                  </a:lnTo>
                  <a:lnTo>
                    <a:pt x="20243" y="152429"/>
                  </a:lnTo>
                  <a:lnTo>
                    <a:pt x="25082" y="146714"/>
                  </a:lnTo>
                  <a:lnTo>
                    <a:pt x="30353" y="143793"/>
                  </a:lnTo>
                  <a:lnTo>
                    <a:pt x="85267" y="121187"/>
                  </a:lnTo>
                  <a:lnTo>
                    <a:pt x="93266" y="116790"/>
                  </a:lnTo>
                  <a:lnTo>
                    <a:pt x="118541" y="35970"/>
                  </a:lnTo>
                  <a:lnTo>
                    <a:pt x="119811" y="29239"/>
                  </a:lnTo>
                  <a:lnTo>
                    <a:pt x="124637" y="23397"/>
                  </a:lnTo>
                  <a:lnTo>
                    <a:pt x="130225" y="22000"/>
                  </a:lnTo>
                  <a:lnTo>
                    <a:pt x="137591" y="19968"/>
                  </a:lnTo>
                  <a:lnTo>
                    <a:pt x="169691" y="19968"/>
                  </a:lnTo>
                  <a:lnTo>
                    <a:pt x="163753" y="12983"/>
                  </a:lnTo>
                  <a:lnTo>
                    <a:pt x="156016" y="6211"/>
                  </a:lnTo>
                  <a:lnTo>
                    <a:pt x="146434" y="1760"/>
                  </a:lnTo>
                  <a:lnTo>
                    <a:pt x="135732" y="0"/>
                  </a:lnTo>
                  <a:close/>
                </a:path>
                <a:path w="319405" h="329565">
                  <a:moveTo>
                    <a:pt x="205028" y="251489"/>
                  </a:moveTo>
                  <a:lnTo>
                    <a:pt x="134035" y="303305"/>
                  </a:lnTo>
                  <a:lnTo>
                    <a:pt x="132130" y="304956"/>
                  </a:lnTo>
                  <a:lnTo>
                    <a:pt x="129971" y="305972"/>
                  </a:lnTo>
                  <a:lnTo>
                    <a:pt x="127685" y="306607"/>
                  </a:lnTo>
                  <a:lnTo>
                    <a:pt x="124002" y="307496"/>
                  </a:lnTo>
                  <a:lnTo>
                    <a:pt x="159024" y="307496"/>
                  </a:lnTo>
                  <a:lnTo>
                    <a:pt x="191058" y="277143"/>
                  </a:lnTo>
                  <a:lnTo>
                    <a:pt x="203758" y="272825"/>
                  </a:lnTo>
                  <a:lnTo>
                    <a:pt x="302867" y="272825"/>
                  </a:lnTo>
                  <a:lnTo>
                    <a:pt x="306475" y="267491"/>
                  </a:lnTo>
                  <a:lnTo>
                    <a:pt x="271830" y="267491"/>
                  </a:lnTo>
                  <a:lnTo>
                    <a:pt x="269290" y="267110"/>
                  </a:lnTo>
                  <a:lnTo>
                    <a:pt x="210870" y="253013"/>
                  </a:lnTo>
                  <a:lnTo>
                    <a:pt x="205028" y="251489"/>
                  </a:lnTo>
                  <a:close/>
                </a:path>
                <a:path w="319405" h="329565">
                  <a:moveTo>
                    <a:pt x="302867" y="272825"/>
                  </a:moveTo>
                  <a:lnTo>
                    <a:pt x="203758" y="272825"/>
                  </a:lnTo>
                  <a:lnTo>
                    <a:pt x="206806" y="272952"/>
                  </a:lnTo>
                  <a:lnTo>
                    <a:pt x="263829" y="287176"/>
                  </a:lnTo>
                  <a:lnTo>
                    <a:pt x="270560" y="288446"/>
                  </a:lnTo>
                  <a:lnTo>
                    <a:pt x="276529" y="288319"/>
                  </a:lnTo>
                  <a:lnTo>
                    <a:pt x="282371" y="286668"/>
                  </a:lnTo>
                  <a:lnTo>
                    <a:pt x="289737" y="284763"/>
                  </a:lnTo>
                  <a:lnTo>
                    <a:pt x="298119" y="281080"/>
                  </a:lnTo>
                  <a:lnTo>
                    <a:pt x="302437" y="273460"/>
                  </a:lnTo>
                  <a:lnTo>
                    <a:pt x="302867" y="272825"/>
                  </a:lnTo>
                  <a:close/>
                </a:path>
                <a:path w="319405" h="329565">
                  <a:moveTo>
                    <a:pt x="314172" y="76991"/>
                  </a:moveTo>
                  <a:lnTo>
                    <a:pt x="285292" y="76991"/>
                  </a:lnTo>
                  <a:lnTo>
                    <a:pt x="291007" y="79912"/>
                  </a:lnTo>
                  <a:lnTo>
                    <a:pt x="295452" y="85119"/>
                  </a:lnTo>
                  <a:lnTo>
                    <a:pt x="298373" y="90707"/>
                  </a:lnTo>
                  <a:lnTo>
                    <a:pt x="298627" y="96676"/>
                  </a:lnTo>
                  <a:lnTo>
                    <a:pt x="295452" y="102391"/>
                  </a:lnTo>
                  <a:lnTo>
                    <a:pt x="264210" y="154588"/>
                  </a:lnTo>
                  <a:lnTo>
                    <a:pt x="260434" y="162323"/>
                  </a:lnTo>
                  <a:lnTo>
                    <a:pt x="259146" y="171130"/>
                  </a:lnTo>
                  <a:lnTo>
                    <a:pt x="259978" y="180270"/>
                  </a:lnTo>
                  <a:lnTo>
                    <a:pt x="262559" y="189005"/>
                  </a:lnTo>
                  <a:lnTo>
                    <a:pt x="287959" y="243361"/>
                  </a:lnTo>
                  <a:lnTo>
                    <a:pt x="290880" y="248441"/>
                  </a:lnTo>
                  <a:lnTo>
                    <a:pt x="289737" y="255172"/>
                  </a:lnTo>
                  <a:lnTo>
                    <a:pt x="271830" y="267491"/>
                  </a:lnTo>
                  <a:lnTo>
                    <a:pt x="306475" y="267491"/>
                  </a:lnTo>
                  <a:lnTo>
                    <a:pt x="308226" y="264904"/>
                  </a:lnTo>
                  <a:lnTo>
                    <a:pt x="310929" y="255172"/>
                  </a:lnTo>
                  <a:lnTo>
                    <a:pt x="310837" y="248441"/>
                  </a:lnTo>
                  <a:lnTo>
                    <a:pt x="310706" y="244028"/>
                  </a:lnTo>
                  <a:lnTo>
                    <a:pt x="307136" y="233328"/>
                  </a:lnTo>
                  <a:lnTo>
                    <a:pt x="282117" y="180750"/>
                  </a:lnTo>
                  <a:lnTo>
                    <a:pt x="279196" y="175289"/>
                  </a:lnTo>
                  <a:lnTo>
                    <a:pt x="280466" y="168939"/>
                  </a:lnTo>
                  <a:lnTo>
                    <a:pt x="282752" y="165002"/>
                  </a:lnTo>
                  <a:lnTo>
                    <a:pt x="314248" y="114583"/>
                  </a:lnTo>
                  <a:lnTo>
                    <a:pt x="318421" y="104485"/>
                  </a:lnTo>
                  <a:lnTo>
                    <a:pt x="319389" y="94517"/>
                  </a:lnTo>
                  <a:lnTo>
                    <a:pt x="319346" y="93501"/>
                  </a:lnTo>
                  <a:lnTo>
                    <a:pt x="317481" y="83669"/>
                  </a:lnTo>
                  <a:lnTo>
                    <a:pt x="314172" y="76991"/>
                  </a:lnTo>
                  <a:close/>
                </a:path>
                <a:path w="319405" h="329565">
                  <a:moveTo>
                    <a:pt x="169691" y="19968"/>
                  </a:moveTo>
                  <a:lnTo>
                    <a:pt x="137591" y="19968"/>
                  </a:lnTo>
                  <a:lnTo>
                    <a:pt x="143179" y="22889"/>
                  </a:lnTo>
                  <a:lnTo>
                    <a:pt x="147624" y="28096"/>
                  </a:lnTo>
                  <a:lnTo>
                    <a:pt x="185978" y="72419"/>
                  </a:lnTo>
                  <a:lnTo>
                    <a:pt x="193356" y="78902"/>
                  </a:lnTo>
                  <a:lnTo>
                    <a:pt x="201663" y="83230"/>
                  </a:lnTo>
                  <a:lnTo>
                    <a:pt x="210731" y="85296"/>
                  </a:lnTo>
                  <a:lnTo>
                    <a:pt x="220395" y="84992"/>
                  </a:lnTo>
                  <a:lnTo>
                    <a:pt x="279450" y="77118"/>
                  </a:lnTo>
                  <a:lnTo>
                    <a:pt x="285292" y="76991"/>
                  </a:lnTo>
                  <a:lnTo>
                    <a:pt x="314172" y="76991"/>
                  </a:lnTo>
                  <a:lnTo>
                    <a:pt x="312724" y="74070"/>
                  </a:lnTo>
                  <a:lnTo>
                    <a:pt x="305696" y="65621"/>
                  </a:lnTo>
                  <a:lnTo>
                    <a:pt x="305416" y="65434"/>
                  </a:lnTo>
                  <a:lnTo>
                    <a:pt x="212267" y="65434"/>
                  </a:lnTo>
                  <a:lnTo>
                    <a:pt x="206552" y="62132"/>
                  </a:lnTo>
                  <a:lnTo>
                    <a:pt x="202615" y="58703"/>
                  </a:lnTo>
                  <a:lnTo>
                    <a:pt x="169691" y="19968"/>
                  </a:lnTo>
                  <a:close/>
                </a:path>
                <a:path w="319405" h="329565">
                  <a:moveTo>
                    <a:pt x="276656" y="55655"/>
                  </a:moveTo>
                  <a:lnTo>
                    <a:pt x="218236" y="63910"/>
                  </a:lnTo>
                  <a:lnTo>
                    <a:pt x="212267" y="65434"/>
                  </a:lnTo>
                  <a:lnTo>
                    <a:pt x="305416" y="65434"/>
                  </a:lnTo>
                  <a:lnTo>
                    <a:pt x="296976" y="59815"/>
                  </a:lnTo>
                  <a:lnTo>
                    <a:pt x="287114" y="56532"/>
                  </a:lnTo>
                  <a:lnTo>
                    <a:pt x="276656" y="55655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194927" y="1040256"/>
            <a:ext cx="789940" cy="1432560"/>
            <a:chOff x="7670927" y="183006"/>
            <a:chExt cx="789940" cy="1432560"/>
          </a:xfrm>
        </p:grpSpPr>
        <p:sp>
          <p:nvSpPr>
            <p:cNvPr id="18" name="object 18"/>
            <p:cNvSpPr/>
            <p:nvPr/>
          </p:nvSpPr>
          <p:spPr>
            <a:xfrm>
              <a:off x="8003540" y="294639"/>
              <a:ext cx="119380" cy="1320800"/>
            </a:xfrm>
            <a:custGeom>
              <a:avLst/>
              <a:gdLst/>
              <a:ahLst/>
              <a:cxnLst/>
              <a:rect l="l" t="t" r="r" b="b"/>
              <a:pathLst>
                <a:path w="119379" h="1320800">
                  <a:moveTo>
                    <a:pt x="102234" y="0"/>
                  </a:moveTo>
                  <a:lnTo>
                    <a:pt x="25145" y="77088"/>
                  </a:lnTo>
                  <a:lnTo>
                    <a:pt x="14644" y="93259"/>
                  </a:lnTo>
                  <a:lnTo>
                    <a:pt x="11144" y="111680"/>
                  </a:lnTo>
                  <a:lnTo>
                    <a:pt x="14644" y="130077"/>
                  </a:lnTo>
                  <a:lnTo>
                    <a:pt x="25145" y="146176"/>
                  </a:lnTo>
                  <a:lnTo>
                    <a:pt x="71246" y="191770"/>
                  </a:lnTo>
                  <a:lnTo>
                    <a:pt x="77104" y="200679"/>
                  </a:lnTo>
                  <a:lnTo>
                    <a:pt x="79057" y="210756"/>
                  </a:lnTo>
                  <a:lnTo>
                    <a:pt x="77104" y="220737"/>
                  </a:lnTo>
                  <a:lnTo>
                    <a:pt x="71246" y="229362"/>
                  </a:lnTo>
                  <a:lnTo>
                    <a:pt x="27050" y="273304"/>
                  </a:lnTo>
                  <a:lnTo>
                    <a:pt x="16621" y="289254"/>
                  </a:lnTo>
                  <a:lnTo>
                    <a:pt x="13144" y="307657"/>
                  </a:lnTo>
                  <a:lnTo>
                    <a:pt x="16621" y="326060"/>
                  </a:lnTo>
                  <a:lnTo>
                    <a:pt x="27050" y="342011"/>
                  </a:lnTo>
                  <a:lnTo>
                    <a:pt x="71246" y="387985"/>
                  </a:lnTo>
                  <a:lnTo>
                    <a:pt x="77104" y="396823"/>
                  </a:lnTo>
                  <a:lnTo>
                    <a:pt x="79057" y="406781"/>
                  </a:lnTo>
                  <a:lnTo>
                    <a:pt x="77104" y="416738"/>
                  </a:lnTo>
                  <a:lnTo>
                    <a:pt x="71246" y="425576"/>
                  </a:lnTo>
                  <a:lnTo>
                    <a:pt x="31623" y="467233"/>
                  </a:lnTo>
                  <a:lnTo>
                    <a:pt x="20907" y="483330"/>
                  </a:lnTo>
                  <a:lnTo>
                    <a:pt x="17335" y="501713"/>
                  </a:lnTo>
                  <a:lnTo>
                    <a:pt x="20907" y="520096"/>
                  </a:lnTo>
                  <a:lnTo>
                    <a:pt x="31623" y="536194"/>
                  </a:lnTo>
                  <a:lnTo>
                    <a:pt x="73151" y="577723"/>
                  </a:lnTo>
                  <a:lnTo>
                    <a:pt x="79081" y="586614"/>
                  </a:lnTo>
                  <a:lnTo>
                    <a:pt x="81057" y="596566"/>
                  </a:lnTo>
                  <a:lnTo>
                    <a:pt x="79081" y="606494"/>
                  </a:lnTo>
                  <a:lnTo>
                    <a:pt x="73151" y="615314"/>
                  </a:lnTo>
                  <a:lnTo>
                    <a:pt x="29082" y="661415"/>
                  </a:lnTo>
                  <a:lnTo>
                    <a:pt x="18653" y="677346"/>
                  </a:lnTo>
                  <a:lnTo>
                    <a:pt x="15176" y="695706"/>
                  </a:lnTo>
                  <a:lnTo>
                    <a:pt x="18653" y="714065"/>
                  </a:lnTo>
                  <a:lnTo>
                    <a:pt x="29082" y="729996"/>
                  </a:lnTo>
                  <a:lnTo>
                    <a:pt x="75183" y="778129"/>
                  </a:lnTo>
                  <a:lnTo>
                    <a:pt x="81113" y="786893"/>
                  </a:lnTo>
                  <a:lnTo>
                    <a:pt x="83089" y="796813"/>
                  </a:lnTo>
                  <a:lnTo>
                    <a:pt x="81113" y="806757"/>
                  </a:lnTo>
                  <a:lnTo>
                    <a:pt x="75183" y="815594"/>
                  </a:lnTo>
                  <a:lnTo>
                    <a:pt x="23113" y="870204"/>
                  </a:lnTo>
                  <a:lnTo>
                    <a:pt x="12326" y="886080"/>
                  </a:lnTo>
                  <a:lnTo>
                    <a:pt x="8731" y="904446"/>
                  </a:lnTo>
                  <a:lnTo>
                    <a:pt x="12326" y="922835"/>
                  </a:lnTo>
                  <a:lnTo>
                    <a:pt x="23113" y="938784"/>
                  </a:lnTo>
                  <a:lnTo>
                    <a:pt x="75183" y="992759"/>
                  </a:lnTo>
                  <a:lnTo>
                    <a:pt x="81113" y="1001686"/>
                  </a:lnTo>
                  <a:lnTo>
                    <a:pt x="83089" y="1011793"/>
                  </a:lnTo>
                  <a:lnTo>
                    <a:pt x="81113" y="1021780"/>
                  </a:lnTo>
                  <a:lnTo>
                    <a:pt x="75183" y="1030351"/>
                  </a:lnTo>
                  <a:lnTo>
                    <a:pt x="25145" y="1080515"/>
                  </a:lnTo>
                  <a:lnTo>
                    <a:pt x="14644" y="1096613"/>
                  </a:lnTo>
                  <a:lnTo>
                    <a:pt x="11144" y="1114996"/>
                  </a:lnTo>
                  <a:lnTo>
                    <a:pt x="14644" y="1133379"/>
                  </a:lnTo>
                  <a:lnTo>
                    <a:pt x="25145" y="1149477"/>
                  </a:lnTo>
                  <a:lnTo>
                    <a:pt x="71246" y="1195577"/>
                  </a:lnTo>
                  <a:lnTo>
                    <a:pt x="77104" y="1204202"/>
                  </a:lnTo>
                  <a:lnTo>
                    <a:pt x="79057" y="1214183"/>
                  </a:lnTo>
                  <a:lnTo>
                    <a:pt x="77104" y="1224260"/>
                  </a:lnTo>
                  <a:lnTo>
                    <a:pt x="71246" y="1233170"/>
                  </a:lnTo>
                  <a:lnTo>
                    <a:pt x="0" y="1303782"/>
                  </a:lnTo>
                  <a:lnTo>
                    <a:pt x="16636" y="1320800"/>
                  </a:lnTo>
                  <a:lnTo>
                    <a:pt x="87756" y="1249680"/>
                  </a:lnTo>
                  <a:lnTo>
                    <a:pt x="98472" y="1232638"/>
                  </a:lnTo>
                  <a:lnTo>
                    <a:pt x="102044" y="1214120"/>
                  </a:lnTo>
                  <a:lnTo>
                    <a:pt x="98472" y="1195601"/>
                  </a:lnTo>
                  <a:lnTo>
                    <a:pt x="87756" y="1178560"/>
                  </a:lnTo>
                  <a:lnTo>
                    <a:pt x="41655" y="1134999"/>
                  </a:lnTo>
                  <a:lnTo>
                    <a:pt x="37155" y="1126216"/>
                  </a:lnTo>
                  <a:lnTo>
                    <a:pt x="35655" y="1116266"/>
                  </a:lnTo>
                  <a:lnTo>
                    <a:pt x="37155" y="1106316"/>
                  </a:lnTo>
                  <a:lnTo>
                    <a:pt x="41655" y="1097534"/>
                  </a:lnTo>
                  <a:lnTo>
                    <a:pt x="91820" y="1047496"/>
                  </a:lnTo>
                  <a:lnTo>
                    <a:pt x="102465" y="1030436"/>
                  </a:lnTo>
                  <a:lnTo>
                    <a:pt x="106013" y="1011888"/>
                  </a:lnTo>
                  <a:lnTo>
                    <a:pt x="102465" y="993364"/>
                  </a:lnTo>
                  <a:lnTo>
                    <a:pt x="91820" y="976376"/>
                  </a:lnTo>
                  <a:lnTo>
                    <a:pt x="39624" y="922274"/>
                  </a:lnTo>
                  <a:lnTo>
                    <a:pt x="33694" y="913753"/>
                  </a:lnTo>
                  <a:lnTo>
                    <a:pt x="31718" y="904494"/>
                  </a:lnTo>
                  <a:lnTo>
                    <a:pt x="33694" y="895234"/>
                  </a:lnTo>
                  <a:lnTo>
                    <a:pt x="39624" y="886713"/>
                  </a:lnTo>
                  <a:lnTo>
                    <a:pt x="91820" y="832612"/>
                  </a:lnTo>
                  <a:lnTo>
                    <a:pt x="102465" y="815570"/>
                  </a:lnTo>
                  <a:lnTo>
                    <a:pt x="106013" y="797052"/>
                  </a:lnTo>
                  <a:lnTo>
                    <a:pt x="102465" y="778533"/>
                  </a:lnTo>
                  <a:lnTo>
                    <a:pt x="91820" y="761492"/>
                  </a:lnTo>
                  <a:lnTo>
                    <a:pt x="46100" y="713486"/>
                  </a:lnTo>
                  <a:lnTo>
                    <a:pt x="40171" y="704965"/>
                  </a:lnTo>
                  <a:lnTo>
                    <a:pt x="38195" y="695706"/>
                  </a:lnTo>
                  <a:lnTo>
                    <a:pt x="40171" y="686446"/>
                  </a:lnTo>
                  <a:lnTo>
                    <a:pt x="46100" y="677926"/>
                  </a:lnTo>
                  <a:lnTo>
                    <a:pt x="89788" y="632333"/>
                  </a:lnTo>
                  <a:lnTo>
                    <a:pt x="100504" y="616180"/>
                  </a:lnTo>
                  <a:lnTo>
                    <a:pt x="104076" y="597788"/>
                  </a:lnTo>
                  <a:lnTo>
                    <a:pt x="100504" y="579397"/>
                  </a:lnTo>
                  <a:lnTo>
                    <a:pt x="89788" y="563245"/>
                  </a:lnTo>
                  <a:lnTo>
                    <a:pt x="48132" y="519684"/>
                  </a:lnTo>
                  <a:lnTo>
                    <a:pt x="42203" y="510776"/>
                  </a:lnTo>
                  <a:lnTo>
                    <a:pt x="40227" y="500713"/>
                  </a:lnTo>
                  <a:lnTo>
                    <a:pt x="42203" y="490769"/>
                  </a:lnTo>
                  <a:lnTo>
                    <a:pt x="48132" y="482219"/>
                  </a:lnTo>
                  <a:lnTo>
                    <a:pt x="87756" y="442087"/>
                  </a:lnTo>
                  <a:lnTo>
                    <a:pt x="98472" y="425267"/>
                  </a:lnTo>
                  <a:lnTo>
                    <a:pt x="102044" y="406781"/>
                  </a:lnTo>
                  <a:lnTo>
                    <a:pt x="98472" y="388294"/>
                  </a:lnTo>
                  <a:lnTo>
                    <a:pt x="87756" y="371475"/>
                  </a:lnTo>
                  <a:lnTo>
                    <a:pt x="44068" y="327406"/>
                  </a:lnTo>
                  <a:lnTo>
                    <a:pt x="38211" y="318623"/>
                  </a:lnTo>
                  <a:lnTo>
                    <a:pt x="36258" y="308673"/>
                  </a:lnTo>
                  <a:lnTo>
                    <a:pt x="38211" y="298723"/>
                  </a:lnTo>
                  <a:lnTo>
                    <a:pt x="44068" y="289940"/>
                  </a:lnTo>
                  <a:lnTo>
                    <a:pt x="87756" y="244348"/>
                  </a:lnTo>
                  <a:lnTo>
                    <a:pt x="98472" y="228463"/>
                  </a:lnTo>
                  <a:lnTo>
                    <a:pt x="102044" y="210518"/>
                  </a:lnTo>
                  <a:lnTo>
                    <a:pt x="98472" y="192216"/>
                  </a:lnTo>
                  <a:lnTo>
                    <a:pt x="87756" y="175260"/>
                  </a:lnTo>
                  <a:lnTo>
                    <a:pt x="41655" y="129159"/>
                  </a:lnTo>
                  <a:lnTo>
                    <a:pt x="37155" y="120862"/>
                  </a:lnTo>
                  <a:lnTo>
                    <a:pt x="35655" y="111648"/>
                  </a:lnTo>
                  <a:lnTo>
                    <a:pt x="37155" y="102459"/>
                  </a:lnTo>
                  <a:lnTo>
                    <a:pt x="41655" y="94234"/>
                  </a:lnTo>
                  <a:lnTo>
                    <a:pt x="119252" y="16510"/>
                  </a:lnTo>
                  <a:lnTo>
                    <a:pt x="102234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44612" y="660400"/>
              <a:ext cx="240284" cy="15481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934452" y="647826"/>
              <a:ext cx="260350" cy="180340"/>
            </a:xfrm>
            <a:custGeom>
              <a:avLst/>
              <a:gdLst/>
              <a:ahLst/>
              <a:cxnLst/>
              <a:rect l="l" t="t" r="r" b="b"/>
              <a:pathLst>
                <a:path w="260350" h="180340">
                  <a:moveTo>
                    <a:pt x="128777" y="0"/>
                  </a:moveTo>
                  <a:lnTo>
                    <a:pt x="124841" y="2412"/>
                  </a:lnTo>
                  <a:lnTo>
                    <a:pt x="115623" y="7227"/>
                  </a:lnTo>
                  <a:lnTo>
                    <a:pt x="101774" y="15398"/>
                  </a:lnTo>
                  <a:lnTo>
                    <a:pt x="84853" y="26380"/>
                  </a:lnTo>
                  <a:lnTo>
                    <a:pt x="66421" y="39624"/>
                  </a:lnTo>
                  <a:lnTo>
                    <a:pt x="60451" y="45593"/>
                  </a:lnTo>
                  <a:lnTo>
                    <a:pt x="55879" y="49530"/>
                  </a:lnTo>
                  <a:lnTo>
                    <a:pt x="26896" y="77664"/>
                  </a:lnTo>
                  <a:lnTo>
                    <a:pt x="2504" y="121741"/>
                  </a:lnTo>
                  <a:lnTo>
                    <a:pt x="0" y="144780"/>
                  </a:lnTo>
                  <a:lnTo>
                    <a:pt x="2627" y="158140"/>
                  </a:lnTo>
                  <a:lnTo>
                    <a:pt x="26670" y="180212"/>
                  </a:lnTo>
                  <a:lnTo>
                    <a:pt x="31115" y="180212"/>
                  </a:lnTo>
                  <a:lnTo>
                    <a:pt x="52750" y="176049"/>
                  </a:lnTo>
                  <a:lnTo>
                    <a:pt x="75993" y="165290"/>
                  </a:lnTo>
                  <a:lnTo>
                    <a:pt x="89878" y="156463"/>
                  </a:lnTo>
                  <a:lnTo>
                    <a:pt x="32257" y="156463"/>
                  </a:lnTo>
                  <a:lnTo>
                    <a:pt x="30352" y="156083"/>
                  </a:lnTo>
                  <a:lnTo>
                    <a:pt x="28955" y="155194"/>
                  </a:lnTo>
                  <a:lnTo>
                    <a:pt x="25019" y="155194"/>
                  </a:lnTo>
                  <a:lnTo>
                    <a:pt x="22987" y="151257"/>
                  </a:lnTo>
                  <a:lnTo>
                    <a:pt x="22987" y="142748"/>
                  </a:lnTo>
                  <a:lnTo>
                    <a:pt x="26142" y="122396"/>
                  </a:lnTo>
                  <a:lnTo>
                    <a:pt x="37083" y="101949"/>
                  </a:lnTo>
                  <a:lnTo>
                    <a:pt x="53455" y="82311"/>
                  </a:lnTo>
                  <a:lnTo>
                    <a:pt x="72898" y="64388"/>
                  </a:lnTo>
                  <a:lnTo>
                    <a:pt x="76962" y="59944"/>
                  </a:lnTo>
                  <a:lnTo>
                    <a:pt x="80899" y="57912"/>
                  </a:lnTo>
                  <a:lnTo>
                    <a:pt x="85344" y="53975"/>
                  </a:lnTo>
                  <a:lnTo>
                    <a:pt x="91313" y="52070"/>
                  </a:lnTo>
                  <a:lnTo>
                    <a:pt x="95884" y="47498"/>
                  </a:lnTo>
                  <a:lnTo>
                    <a:pt x="99949" y="43561"/>
                  </a:lnTo>
                  <a:lnTo>
                    <a:pt x="108864" y="37713"/>
                  </a:lnTo>
                  <a:lnTo>
                    <a:pt x="123505" y="28398"/>
                  </a:lnTo>
                  <a:lnTo>
                    <a:pt x="128777" y="24764"/>
                  </a:lnTo>
                  <a:lnTo>
                    <a:pt x="170688" y="24764"/>
                  </a:lnTo>
                  <a:lnTo>
                    <a:pt x="164211" y="18796"/>
                  </a:lnTo>
                  <a:lnTo>
                    <a:pt x="158242" y="16763"/>
                  </a:lnTo>
                  <a:lnTo>
                    <a:pt x="151971" y="12342"/>
                  </a:lnTo>
                  <a:lnTo>
                    <a:pt x="145891" y="8636"/>
                  </a:lnTo>
                  <a:lnTo>
                    <a:pt x="140239" y="5405"/>
                  </a:lnTo>
                  <a:lnTo>
                    <a:pt x="135254" y="2412"/>
                  </a:lnTo>
                  <a:lnTo>
                    <a:pt x="128777" y="0"/>
                  </a:lnTo>
                  <a:close/>
                </a:path>
                <a:path w="260350" h="180340">
                  <a:moveTo>
                    <a:pt x="169388" y="128397"/>
                  </a:moveTo>
                  <a:lnTo>
                    <a:pt x="128777" y="128397"/>
                  </a:lnTo>
                  <a:lnTo>
                    <a:pt x="140412" y="137699"/>
                  </a:lnTo>
                  <a:lnTo>
                    <a:pt x="180721" y="163702"/>
                  </a:lnTo>
                  <a:lnTo>
                    <a:pt x="216654" y="178812"/>
                  </a:lnTo>
                  <a:lnTo>
                    <a:pt x="226695" y="179959"/>
                  </a:lnTo>
                  <a:lnTo>
                    <a:pt x="233172" y="179959"/>
                  </a:lnTo>
                  <a:lnTo>
                    <a:pt x="237108" y="178053"/>
                  </a:lnTo>
                  <a:lnTo>
                    <a:pt x="241173" y="178053"/>
                  </a:lnTo>
                  <a:lnTo>
                    <a:pt x="247397" y="173908"/>
                  </a:lnTo>
                  <a:lnTo>
                    <a:pt x="253063" y="167560"/>
                  </a:lnTo>
                  <a:lnTo>
                    <a:pt x="257514" y="158140"/>
                  </a:lnTo>
                  <a:lnTo>
                    <a:pt x="257887" y="156210"/>
                  </a:lnTo>
                  <a:lnTo>
                    <a:pt x="225678" y="156210"/>
                  </a:lnTo>
                  <a:lnTo>
                    <a:pt x="210260" y="152405"/>
                  </a:lnTo>
                  <a:lnTo>
                    <a:pt x="189293" y="141684"/>
                  </a:lnTo>
                  <a:lnTo>
                    <a:pt x="169388" y="128397"/>
                  </a:lnTo>
                  <a:close/>
                </a:path>
                <a:path w="260350" h="180340">
                  <a:moveTo>
                    <a:pt x="128777" y="97155"/>
                  </a:moveTo>
                  <a:lnTo>
                    <a:pt x="124841" y="101600"/>
                  </a:lnTo>
                  <a:lnTo>
                    <a:pt x="122808" y="103632"/>
                  </a:lnTo>
                  <a:lnTo>
                    <a:pt x="116331" y="107569"/>
                  </a:lnTo>
                  <a:lnTo>
                    <a:pt x="112395" y="111633"/>
                  </a:lnTo>
                  <a:lnTo>
                    <a:pt x="105918" y="116077"/>
                  </a:lnTo>
                  <a:lnTo>
                    <a:pt x="83923" y="132836"/>
                  </a:lnTo>
                  <a:lnTo>
                    <a:pt x="63976" y="145557"/>
                  </a:lnTo>
                  <a:lnTo>
                    <a:pt x="47124" y="153636"/>
                  </a:lnTo>
                  <a:lnTo>
                    <a:pt x="34417" y="156463"/>
                  </a:lnTo>
                  <a:lnTo>
                    <a:pt x="89878" y="156463"/>
                  </a:lnTo>
                  <a:lnTo>
                    <a:pt x="99212" y="150530"/>
                  </a:lnTo>
                  <a:lnTo>
                    <a:pt x="120776" y="134365"/>
                  </a:lnTo>
                  <a:lnTo>
                    <a:pt x="124841" y="132334"/>
                  </a:lnTo>
                  <a:lnTo>
                    <a:pt x="128777" y="128397"/>
                  </a:lnTo>
                  <a:lnTo>
                    <a:pt x="169388" y="128397"/>
                  </a:lnTo>
                  <a:lnTo>
                    <a:pt x="164421" y="125081"/>
                  </a:lnTo>
                  <a:lnTo>
                    <a:pt x="137287" y="103632"/>
                  </a:lnTo>
                  <a:lnTo>
                    <a:pt x="128777" y="97155"/>
                  </a:lnTo>
                  <a:close/>
                </a:path>
                <a:path w="260350" h="180340">
                  <a:moveTo>
                    <a:pt x="170688" y="24764"/>
                  </a:moveTo>
                  <a:lnTo>
                    <a:pt x="128777" y="24764"/>
                  </a:lnTo>
                  <a:lnTo>
                    <a:pt x="133350" y="27177"/>
                  </a:lnTo>
                  <a:lnTo>
                    <a:pt x="137287" y="29210"/>
                  </a:lnTo>
                  <a:lnTo>
                    <a:pt x="141350" y="33147"/>
                  </a:lnTo>
                  <a:lnTo>
                    <a:pt x="147827" y="35178"/>
                  </a:lnTo>
                  <a:lnTo>
                    <a:pt x="153797" y="39624"/>
                  </a:lnTo>
                  <a:lnTo>
                    <a:pt x="160274" y="43561"/>
                  </a:lnTo>
                  <a:lnTo>
                    <a:pt x="160274" y="45593"/>
                  </a:lnTo>
                  <a:lnTo>
                    <a:pt x="162305" y="45593"/>
                  </a:lnTo>
                  <a:lnTo>
                    <a:pt x="166243" y="47498"/>
                  </a:lnTo>
                  <a:lnTo>
                    <a:pt x="170688" y="52070"/>
                  </a:lnTo>
                  <a:lnTo>
                    <a:pt x="174751" y="53975"/>
                  </a:lnTo>
                  <a:lnTo>
                    <a:pt x="178816" y="57912"/>
                  </a:lnTo>
                  <a:lnTo>
                    <a:pt x="183261" y="59944"/>
                  </a:lnTo>
                  <a:lnTo>
                    <a:pt x="187198" y="64388"/>
                  </a:lnTo>
                  <a:lnTo>
                    <a:pt x="206694" y="82311"/>
                  </a:lnTo>
                  <a:lnTo>
                    <a:pt x="223059" y="101949"/>
                  </a:lnTo>
                  <a:lnTo>
                    <a:pt x="233971" y="122396"/>
                  </a:lnTo>
                  <a:lnTo>
                    <a:pt x="237108" y="142748"/>
                  </a:lnTo>
                  <a:lnTo>
                    <a:pt x="237108" y="151257"/>
                  </a:lnTo>
                  <a:lnTo>
                    <a:pt x="235203" y="155194"/>
                  </a:lnTo>
                  <a:lnTo>
                    <a:pt x="230631" y="155194"/>
                  </a:lnTo>
                  <a:lnTo>
                    <a:pt x="229362" y="155956"/>
                  </a:lnTo>
                  <a:lnTo>
                    <a:pt x="227583" y="156210"/>
                  </a:lnTo>
                  <a:lnTo>
                    <a:pt x="257887" y="156210"/>
                  </a:lnTo>
                  <a:lnTo>
                    <a:pt x="260096" y="144780"/>
                  </a:lnTo>
                  <a:lnTo>
                    <a:pt x="257575" y="121741"/>
                  </a:lnTo>
                  <a:lnTo>
                    <a:pt x="248030" y="99155"/>
                  </a:lnTo>
                  <a:lnTo>
                    <a:pt x="233056" y="77664"/>
                  </a:lnTo>
                  <a:lnTo>
                    <a:pt x="214249" y="57912"/>
                  </a:lnTo>
                  <a:lnTo>
                    <a:pt x="212217" y="56007"/>
                  </a:lnTo>
                  <a:lnTo>
                    <a:pt x="208152" y="52070"/>
                  </a:lnTo>
                  <a:lnTo>
                    <a:pt x="203707" y="49530"/>
                  </a:lnTo>
                  <a:lnTo>
                    <a:pt x="199644" y="45593"/>
                  </a:lnTo>
                  <a:lnTo>
                    <a:pt x="197739" y="43561"/>
                  </a:lnTo>
                  <a:lnTo>
                    <a:pt x="193167" y="39624"/>
                  </a:lnTo>
                  <a:lnTo>
                    <a:pt x="187198" y="35178"/>
                  </a:lnTo>
                  <a:lnTo>
                    <a:pt x="183261" y="33147"/>
                  </a:lnTo>
                  <a:lnTo>
                    <a:pt x="178816" y="29210"/>
                  </a:lnTo>
                  <a:lnTo>
                    <a:pt x="170688" y="24764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80960" y="188086"/>
              <a:ext cx="769620" cy="518159"/>
            </a:xfrm>
            <a:custGeom>
              <a:avLst/>
              <a:gdLst/>
              <a:ahLst/>
              <a:cxnLst/>
              <a:rect l="l" t="t" r="r" b="b"/>
              <a:pathLst>
                <a:path w="769620" h="518159">
                  <a:moveTo>
                    <a:pt x="765556" y="0"/>
                  </a:moveTo>
                  <a:lnTo>
                    <a:pt x="3937" y="0"/>
                  </a:lnTo>
                  <a:lnTo>
                    <a:pt x="1254" y="32083"/>
                  </a:lnTo>
                  <a:lnTo>
                    <a:pt x="347" y="48523"/>
                  </a:lnTo>
                  <a:lnTo>
                    <a:pt x="0" y="64642"/>
                  </a:lnTo>
                  <a:lnTo>
                    <a:pt x="2723" y="118621"/>
                  </a:lnTo>
                  <a:lnTo>
                    <a:pt x="10688" y="170771"/>
                  </a:lnTo>
                  <a:lnTo>
                    <a:pt x="23584" y="220718"/>
                  </a:lnTo>
                  <a:lnTo>
                    <a:pt x="41100" y="268087"/>
                  </a:lnTo>
                  <a:lnTo>
                    <a:pt x="62928" y="312506"/>
                  </a:lnTo>
                  <a:lnTo>
                    <a:pt x="88757" y="353599"/>
                  </a:lnTo>
                  <a:lnTo>
                    <a:pt x="118276" y="390994"/>
                  </a:lnTo>
                  <a:lnTo>
                    <a:pt x="151177" y="424316"/>
                  </a:lnTo>
                  <a:lnTo>
                    <a:pt x="187148" y="453191"/>
                  </a:lnTo>
                  <a:lnTo>
                    <a:pt x="225880" y="477246"/>
                  </a:lnTo>
                  <a:lnTo>
                    <a:pt x="267063" y="496105"/>
                  </a:lnTo>
                  <a:lnTo>
                    <a:pt x="310388" y="509397"/>
                  </a:lnTo>
                  <a:lnTo>
                    <a:pt x="314960" y="509397"/>
                  </a:lnTo>
                  <a:lnTo>
                    <a:pt x="319024" y="511937"/>
                  </a:lnTo>
                  <a:lnTo>
                    <a:pt x="325500" y="511937"/>
                  </a:lnTo>
                  <a:lnTo>
                    <a:pt x="329438" y="513968"/>
                  </a:lnTo>
                  <a:lnTo>
                    <a:pt x="339979" y="513968"/>
                  </a:lnTo>
                  <a:lnTo>
                    <a:pt x="347835" y="515173"/>
                  </a:lnTo>
                  <a:lnTo>
                    <a:pt x="364071" y="516772"/>
                  </a:lnTo>
                  <a:lnTo>
                    <a:pt x="372999" y="517905"/>
                  </a:lnTo>
                  <a:lnTo>
                    <a:pt x="398018" y="517905"/>
                  </a:lnTo>
                  <a:lnTo>
                    <a:pt x="404622" y="516000"/>
                  </a:lnTo>
                  <a:lnTo>
                    <a:pt x="421132" y="516000"/>
                  </a:lnTo>
                  <a:lnTo>
                    <a:pt x="429514" y="513968"/>
                  </a:lnTo>
                  <a:lnTo>
                    <a:pt x="440182" y="513968"/>
                  </a:lnTo>
                  <a:lnTo>
                    <a:pt x="444119" y="511937"/>
                  </a:lnTo>
                  <a:lnTo>
                    <a:pt x="450596" y="511937"/>
                  </a:lnTo>
                  <a:lnTo>
                    <a:pt x="454660" y="509397"/>
                  </a:lnTo>
                  <a:lnTo>
                    <a:pt x="458597" y="509397"/>
                  </a:lnTo>
                  <a:lnTo>
                    <a:pt x="501957" y="496105"/>
                  </a:lnTo>
                  <a:lnTo>
                    <a:pt x="543186" y="477246"/>
                  </a:lnTo>
                  <a:lnTo>
                    <a:pt x="581969" y="453191"/>
                  </a:lnTo>
                  <a:lnTo>
                    <a:pt x="617996" y="424316"/>
                  </a:lnTo>
                  <a:lnTo>
                    <a:pt x="650953" y="390994"/>
                  </a:lnTo>
                  <a:lnTo>
                    <a:pt x="680529" y="353599"/>
                  </a:lnTo>
                  <a:lnTo>
                    <a:pt x="706411" y="312506"/>
                  </a:lnTo>
                  <a:lnTo>
                    <a:pt x="728288" y="268087"/>
                  </a:lnTo>
                  <a:lnTo>
                    <a:pt x="745847" y="220718"/>
                  </a:lnTo>
                  <a:lnTo>
                    <a:pt x="758775" y="170771"/>
                  </a:lnTo>
                  <a:lnTo>
                    <a:pt x="766761" y="118621"/>
                  </a:lnTo>
                  <a:lnTo>
                    <a:pt x="769493" y="64642"/>
                  </a:lnTo>
                  <a:lnTo>
                    <a:pt x="769163" y="48523"/>
                  </a:lnTo>
                  <a:lnTo>
                    <a:pt x="768286" y="32083"/>
                  </a:lnTo>
                  <a:lnTo>
                    <a:pt x="767028" y="15761"/>
                  </a:lnTo>
                  <a:lnTo>
                    <a:pt x="765556" y="0"/>
                  </a:lnTo>
                  <a:close/>
                </a:path>
              </a:pathLst>
            </a:custGeom>
            <a:solidFill>
              <a:srgbClr val="50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70927" y="188086"/>
              <a:ext cx="789940" cy="528320"/>
            </a:xfrm>
            <a:custGeom>
              <a:avLst/>
              <a:gdLst/>
              <a:ahLst/>
              <a:cxnLst/>
              <a:rect l="l" t="t" r="r" b="b"/>
              <a:pathLst>
                <a:path w="789940" h="528320">
                  <a:moveTo>
                    <a:pt x="787780" y="0"/>
                  </a:moveTo>
                  <a:lnTo>
                    <a:pt x="762762" y="0"/>
                  </a:lnTo>
                  <a:lnTo>
                    <a:pt x="764794" y="5968"/>
                  </a:lnTo>
                  <a:lnTo>
                    <a:pt x="764794" y="20447"/>
                  </a:lnTo>
                  <a:lnTo>
                    <a:pt x="766826" y="25018"/>
                  </a:lnTo>
                  <a:lnTo>
                    <a:pt x="766826" y="102108"/>
                  </a:lnTo>
                  <a:lnTo>
                    <a:pt x="764794" y="106172"/>
                  </a:lnTo>
                  <a:lnTo>
                    <a:pt x="758108" y="159309"/>
                  </a:lnTo>
                  <a:lnTo>
                    <a:pt x="746173" y="210177"/>
                  </a:lnTo>
                  <a:lnTo>
                    <a:pt x="729326" y="258372"/>
                  </a:lnTo>
                  <a:lnTo>
                    <a:pt x="707903" y="303488"/>
                  </a:lnTo>
                  <a:lnTo>
                    <a:pt x="682240" y="345121"/>
                  </a:lnTo>
                  <a:lnTo>
                    <a:pt x="652675" y="382867"/>
                  </a:lnTo>
                  <a:lnTo>
                    <a:pt x="619543" y="416320"/>
                  </a:lnTo>
                  <a:lnTo>
                    <a:pt x="583182" y="445075"/>
                  </a:lnTo>
                  <a:lnTo>
                    <a:pt x="543928" y="468728"/>
                  </a:lnTo>
                  <a:lnTo>
                    <a:pt x="502118" y="486875"/>
                  </a:lnTo>
                  <a:lnTo>
                    <a:pt x="458089" y="499110"/>
                  </a:lnTo>
                  <a:lnTo>
                    <a:pt x="452120" y="501141"/>
                  </a:lnTo>
                  <a:lnTo>
                    <a:pt x="441705" y="501141"/>
                  </a:lnTo>
                  <a:lnTo>
                    <a:pt x="437642" y="503047"/>
                  </a:lnTo>
                  <a:lnTo>
                    <a:pt x="425069" y="503047"/>
                  </a:lnTo>
                  <a:lnTo>
                    <a:pt x="417236" y="504221"/>
                  </a:lnTo>
                  <a:lnTo>
                    <a:pt x="409368" y="504825"/>
                  </a:lnTo>
                  <a:lnTo>
                    <a:pt x="386137" y="505047"/>
                  </a:lnTo>
                  <a:lnTo>
                    <a:pt x="379142" y="504825"/>
                  </a:lnTo>
                  <a:lnTo>
                    <a:pt x="372123" y="504221"/>
                  </a:lnTo>
                  <a:lnTo>
                    <a:pt x="364617" y="503047"/>
                  </a:lnTo>
                  <a:lnTo>
                    <a:pt x="352044" y="503047"/>
                  </a:lnTo>
                  <a:lnTo>
                    <a:pt x="348106" y="501141"/>
                  </a:lnTo>
                  <a:lnTo>
                    <a:pt x="337566" y="501141"/>
                  </a:lnTo>
                  <a:lnTo>
                    <a:pt x="331089" y="499110"/>
                  </a:lnTo>
                  <a:lnTo>
                    <a:pt x="287186" y="486873"/>
                  </a:lnTo>
                  <a:lnTo>
                    <a:pt x="245477" y="468716"/>
                  </a:lnTo>
                  <a:lnTo>
                    <a:pt x="206287" y="445034"/>
                  </a:lnTo>
                  <a:lnTo>
                    <a:pt x="169945" y="416222"/>
                  </a:lnTo>
                  <a:lnTo>
                    <a:pt x="136780" y="382676"/>
                  </a:lnTo>
                  <a:lnTo>
                    <a:pt x="107119" y="344792"/>
                  </a:lnTo>
                  <a:lnTo>
                    <a:pt x="81290" y="302964"/>
                  </a:lnTo>
                  <a:lnTo>
                    <a:pt x="59622" y="257590"/>
                  </a:lnTo>
                  <a:lnTo>
                    <a:pt x="42442" y="209064"/>
                  </a:lnTo>
                  <a:lnTo>
                    <a:pt x="30078" y="157782"/>
                  </a:lnTo>
                  <a:lnTo>
                    <a:pt x="22859" y="104139"/>
                  </a:lnTo>
                  <a:lnTo>
                    <a:pt x="22859" y="33020"/>
                  </a:lnTo>
                  <a:lnTo>
                    <a:pt x="23197" y="26614"/>
                  </a:lnTo>
                  <a:lnTo>
                    <a:pt x="24681" y="12660"/>
                  </a:lnTo>
                  <a:lnTo>
                    <a:pt x="25019" y="3937"/>
                  </a:lnTo>
                  <a:lnTo>
                    <a:pt x="26924" y="1904"/>
                  </a:lnTo>
                  <a:lnTo>
                    <a:pt x="26924" y="0"/>
                  </a:lnTo>
                  <a:lnTo>
                    <a:pt x="1904" y="0"/>
                  </a:lnTo>
                  <a:lnTo>
                    <a:pt x="803" y="15759"/>
                  </a:lnTo>
                  <a:lnTo>
                    <a:pt x="238" y="32067"/>
                  </a:lnTo>
                  <a:lnTo>
                    <a:pt x="0" y="64515"/>
                  </a:lnTo>
                  <a:lnTo>
                    <a:pt x="2719" y="119106"/>
                  </a:lnTo>
                  <a:lnTo>
                    <a:pt x="10671" y="171829"/>
                  </a:lnTo>
                  <a:lnTo>
                    <a:pt x="23550" y="222329"/>
                  </a:lnTo>
                  <a:lnTo>
                    <a:pt x="41049" y="270246"/>
                  </a:lnTo>
                  <a:lnTo>
                    <a:pt x="62860" y="315223"/>
                  </a:lnTo>
                  <a:lnTo>
                    <a:pt x="88677" y="356901"/>
                  </a:lnTo>
                  <a:lnTo>
                    <a:pt x="118193" y="394923"/>
                  </a:lnTo>
                  <a:lnTo>
                    <a:pt x="151101" y="428930"/>
                  </a:lnTo>
                  <a:lnTo>
                    <a:pt x="187094" y="458565"/>
                  </a:lnTo>
                  <a:lnTo>
                    <a:pt x="225865" y="483469"/>
                  </a:lnTo>
                  <a:lnTo>
                    <a:pt x="267108" y="503283"/>
                  </a:lnTo>
                  <a:lnTo>
                    <a:pt x="310515" y="517651"/>
                  </a:lnTo>
                  <a:lnTo>
                    <a:pt x="314578" y="519557"/>
                  </a:lnTo>
                  <a:lnTo>
                    <a:pt x="318516" y="519557"/>
                  </a:lnTo>
                  <a:lnTo>
                    <a:pt x="323088" y="521588"/>
                  </a:lnTo>
                  <a:lnTo>
                    <a:pt x="329056" y="521588"/>
                  </a:lnTo>
                  <a:lnTo>
                    <a:pt x="333121" y="524128"/>
                  </a:lnTo>
                  <a:lnTo>
                    <a:pt x="337566" y="524128"/>
                  </a:lnTo>
                  <a:lnTo>
                    <a:pt x="356108" y="526859"/>
                  </a:lnTo>
                  <a:lnTo>
                    <a:pt x="364890" y="527736"/>
                  </a:lnTo>
                  <a:lnTo>
                    <a:pt x="373125" y="528065"/>
                  </a:lnTo>
                  <a:lnTo>
                    <a:pt x="404114" y="528065"/>
                  </a:lnTo>
                  <a:lnTo>
                    <a:pt x="416258" y="527736"/>
                  </a:lnTo>
                  <a:lnTo>
                    <a:pt x="428117" y="526859"/>
                  </a:lnTo>
                  <a:lnTo>
                    <a:pt x="452120" y="524128"/>
                  </a:lnTo>
                  <a:lnTo>
                    <a:pt x="456183" y="524128"/>
                  </a:lnTo>
                  <a:lnTo>
                    <a:pt x="460628" y="521588"/>
                  </a:lnTo>
                  <a:lnTo>
                    <a:pt x="466598" y="521588"/>
                  </a:lnTo>
                  <a:lnTo>
                    <a:pt x="470662" y="519557"/>
                  </a:lnTo>
                  <a:lnTo>
                    <a:pt x="475106" y="519557"/>
                  </a:lnTo>
                  <a:lnTo>
                    <a:pt x="479171" y="517651"/>
                  </a:lnTo>
                  <a:lnTo>
                    <a:pt x="522473" y="503283"/>
                  </a:lnTo>
                  <a:lnTo>
                    <a:pt x="563653" y="483469"/>
                  </a:lnTo>
                  <a:lnTo>
                    <a:pt x="602396" y="458565"/>
                  </a:lnTo>
                  <a:lnTo>
                    <a:pt x="638391" y="428930"/>
                  </a:lnTo>
                  <a:lnTo>
                    <a:pt x="671323" y="394923"/>
                  </a:lnTo>
                  <a:lnTo>
                    <a:pt x="700881" y="356901"/>
                  </a:lnTo>
                  <a:lnTo>
                    <a:pt x="726750" y="315223"/>
                  </a:lnTo>
                  <a:lnTo>
                    <a:pt x="748617" y="270246"/>
                  </a:lnTo>
                  <a:lnTo>
                    <a:pt x="766171" y="222329"/>
                  </a:lnTo>
                  <a:lnTo>
                    <a:pt x="779096" y="171829"/>
                  </a:lnTo>
                  <a:lnTo>
                    <a:pt x="787081" y="119106"/>
                  </a:lnTo>
                  <a:lnTo>
                    <a:pt x="789813" y="64515"/>
                  </a:lnTo>
                  <a:lnTo>
                    <a:pt x="789558" y="32067"/>
                  </a:lnTo>
                  <a:lnTo>
                    <a:pt x="788955" y="15759"/>
                  </a:lnTo>
                  <a:lnTo>
                    <a:pt x="787780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3660" y="188086"/>
              <a:ext cx="81280" cy="11150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94447" y="188086"/>
              <a:ext cx="114173" cy="11150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5587" y="188086"/>
              <a:ext cx="111633" cy="11150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56727" y="188086"/>
              <a:ext cx="81025" cy="11150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5067" y="368300"/>
              <a:ext cx="114173" cy="1116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08747" y="368300"/>
              <a:ext cx="109093" cy="11163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37347" y="368300"/>
              <a:ext cx="111632" cy="11163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94447" y="551179"/>
              <a:ext cx="114173" cy="1117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25587" y="551179"/>
              <a:ext cx="111633" cy="1117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670927" y="183006"/>
              <a:ext cx="789940" cy="25400"/>
            </a:xfrm>
            <a:custGeom>
              <a:avLst/>
              <a:gdLst/>
              <a:ahLst/>
              <a:cxnLst/>
              <a:rect l="l" t="t" r="r" b="b"/>
              <a:pathLst>
                <a:path w="789940" h="25400">
                  <a:moveTo>
                    <a:pt x="785749" y="0"/>
                  </a:moveTo>
                  <a:lnTo>
                    <a:pt x="3937" y="0"/>
                  </a:lnTo>
                  <a:lnTo>
                    <a:pt x="0" y="25145"/>
                  </a:lnTo>
                  <a:lnTo>
                    <a:pt x="789813" y="25145"/>
                  </a:lnTo>
                  <a:lnTo>
                    <a:pt x="785749" y="0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6304281" y="1052829"/>
            <a:ext cx="104775" cy="838200"/>
          </a:xfrm>
          <a:custGeom>
            <a:avLst/>
            <a:gdLst/>
            <a:ahLst/>
            <a:cxnLst/>
            <a:rect l="l" t="t" r="r" b="b"/>
            <a:pathLst>
              <a:path w="104775" h="838200">
                <a:moveTo>
                  <a:pt x="42291" y="0"/>
                </a:moveTo>
                <a:lnTo>
                  <a:pt x="17145" y="0"/>
                </a:lnTo>
                <a:lnTo>
                  <a:pt x="15412" y="12489"/>
                </a:lnTo>
                <a:lnTo>
                  <a:pt x="17002" y="24574"/>
                </a:lnTo>
                <a:lnTo>
                  <a:pt x="21806" y="35897"/>
                </a:lnTo>
                <a:lnTo>
                  <a:pt x="29718" y="46100"/>
                </a:lnTo>
                <a:lnTo>
                  <a:pt x="71374" y="90550"/>
                </a:lnTo>
                <a:lnTo>
                  <a:pt x="77303" y="99411"/>
                </a:lnTo>
                <a:lnTo>
                  <a:pt x="79279" y="109426"/>
                </a:lnTo>
                <a:lnTo>
                  <a:pt x="77303" y="119465"/>
                </a:lnTo>
                <a:lnTo>
                  <a:pt x="71374" y="128397"/>
                </a:lnTo>
                <a:lnTo>
                  <a:pt x="27686" y="174371"/>
                </a:lnTo>
                <a:lnTo>
                  <a:pt x="16970" y="190374"/>
                </a:lnTo>
                <a:lnTo>
                  <a:pt x="13398" y="208486"/>
                </a:lnTo>
                <a:lnTo>
                  <a:pt x="16970" y="227002"/>
                </a:lnTo>
                <a:lnTo>
                  <a:pt x="27686" y="244221"/>
                </a:lnTo>
                <a:lnTo>
                  <a:pt x="73406" y="292735"/>
                </a:lnTo>
                <a:lnTo>
                  <a:pt x="79335" y="301295"/>
                </a:lnTo>
                <a:lnTo>
                  <a:pt x="81311" y="310641"/>
                </a:lnTo>
                <a:lnTo>
                  <a:pt x="79335" y="319988"/>
                </a:lnTo>
                <a:lnTo>
                  <a:pt x="73406" y="328549"/>
                </a:lnTo>
                <a:lnTo>
                  <a:pt x="21209" y="383159"/>
                </a:lnTo>
                <a:lnTo>
                  <a:pt x="10707" y="400389"/>
                </a:lnTo>
                <a:lnTo>
                  <a:pt x="7207" y="419084"/>
                </a:lnTo>
                <a:lnTo>
                  <a:pt x="10707" y="437755"/>
                </a:lnTo>
                <a:lnTo>
                  <a:pt x="21209" y="454914"/>
                </a:lnTo>
                <a:lnTo>
                  <a:pt x="73406" y="509650"/>
                </a:lnTo>
                <a:lnTo>
                  <a:pt x="79335" y="518193"/>
                </a:lnTo>
                <a:lnTo>
                  <a:pt x="81311" y="527510"/>
                </a:lnTo>
                <a:lnTo>
                  <a:pt x="79335" y="536850"/>
                </a:lnTo>
                <a:lnTo>
                  <a:pt x="73406" y="545465"/>
                </a:lnTo>
                <a:lnTo>
                  <a:pt x="25146" y="598043"/>
                </a:lnTo>
                <a:lnTo>
                  <a:pt x="14644" y="614108"/>
                </a:lnTo>
                <a:lnTo>
                  <a:pt x="11144" y="632650"/>
                </a:lnTo>
                <a:lnTo>
                  <a:pt x="14644" y="651192"/>
                </a:lnTo>
                <a:lnTo>
                  <a:pt x="25146" y="667258"/>
                </a:lnTo>
                <a:lnTo>
                  <a:pt x="69469" y="713740"/>
                </a:lnTo>
                <a:lnTo>
                  <a:pt x="75398" y="722641"/>
                </a:lnTo>
                <a:lnTo>
                  <a:pt x="77374" y="732472"/>
                </a:lnTo>
                <a:lnTo>
                  <a:pt x="75398" y="741922"/>
                </a:lnTo>
                <a:lnTo>
                  <a:pt x="69469" y="749681"/>
                </a:lnTo>
                <a:lnTo>
                  <a:pt x="0" y="823468"/>
                </a:lnTo>
                <a:lnTo>
                  <a:pt x="17145" y="838073"/>
                </a:lnTo>
                <a:lnTo>
                  <a:pt x="86106" y="766318"/>
                </a:lnTo>
                <a:lnTo>
                  <a:pt x="96821" y="750252"/>
                </a:lnTo>
                <a:lnTo>
                  <a:pt x="100393" y="731710"/>
                </a:lnTo>
                <a:lnTo>
                  <a:pt x="96821" y="713168"/>
                </a:lnTo>
                <a:lnTo>
                  <a:pt x="86106" y="697103"/>
                </a:lnTo>
                <a:lnTo>
                  <a:pt x="42291" y="650621"/>
                </a:lnTo>
                <a:lnTo>
                  <a:pt x="36361" y="641719"/>
                </a:lnTo>
                <a:lnTo>
                  <a:pt x="34385" y="631888"/>
                </a:lnTo>
                <a:lnTo>
                  <a:pt x="36361" y="622438"/>
                </a:lnTo>
                <a:lnTo>
                  <a:pt x="42291" y="614680"/>
                </a:lnTo>
                <a:lnTo>
                  <a:pt x="90550" y="562102"/>
                </a:lnTo>
                <a:lnTo>
                  <a:pt x="100980" y="546036"/>
                </a:lnTo>
                <a:lnTo>
                  <a:pt x="104457" y="527494"/>
                </a:lnTo>
                <a:lnTo>
                  <a:pt x="100980" y="508952"/>
                </a:lnTo>
                <a:lnTo>
                  <a:pt x="90550" y="492887"/>
                </a:lnTo>
                <a:lnTo>
                  <a:pt x="37719" y="437769"/>
                </a:lnTo>
                <a:lnTo>
                  <a:pt x="32075" y="428890"/>
                </a:lnTo>
                <a:lnTo>
                  <a:pt x="30194" y="418846"/>
                </a:lnTo>
                <a:lnTo>
                  <a:pt x="32075" y="408801"/>
                </a:lnTo>
                <a:lnTo>
                  <a:pt x="37719" y="399923"/>
                </a:lnTo>
                <a:lnTo>
                  <a:pt x="90550" y="345313"/>
                </a:lnTo>
                <a:lnTo>
                  <a:pt x="100980" y="328971"/>
                </a:lnTo>
                <a:lnTo>
                  <a:pt x="104457" y="310403"/>
                </a:lnTo>
                <a:lnTo>
                  <a:pt x="100980" y="291859"/>
                </a:lnTo>
                <a:lnTo>
                  <a:pt x="90550" y="275590"/>
                </a:lnTo>
                <a:lnTo>
                  <a:pt x="44196" y="227457"/>
                </a:lnTo>
                <a:lnTo>
                  <a:pt x="38266" y="218525"/>
                </a:lnTo>
                <a:lnTo>
                  <a:pt x="36290" y="208391"/>
                </a:lnTo>
                <a:lnTo>
                  <a:pt x="38266" y="198328"/>
                </a:lnTo>
                <a:lnTo>
                  <a:pt x="44196" y="189611"/>
                </a:lnTo>
                <a:lnTo>
                  <a:pt x="88011" y="143129"/>
                </a:lnTo>
                <a:lnTo>
                  <a:pt x="98798" y="127125"/>
                </a:lnTo>
                <a:lnTo>
                  <a:pt x="102393" y="109013"/>
                </a:lnTo>
                <a:lnTo>
                  <a:pt x="98798" y="90497"/>
                </a:lnTo>
                <a:lnTo>
                  <a:pt x="88011" y="73279"/>
                </a:lnTo>
                <a:lnTo>
                  <a:pt x="46228" y="31369"/>
                </a:lnTo>
                <a:lnTo>
                  <a:pt x="41380" y="24253"/>
                </a:lnTo>
                <a:lnTo>
                  <a:pt x="39354" y="16256"/>
                </a:lnTo>
                <a:lnTo>
                  <a:pt x="39780" y="7973"/>
                </a:lnTo>
                <a:lnTo>
                  <a:pt x="42291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85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039" y="1040129"/>
            <a:ext cx="8760460" cy="477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87770" y="2500248"/>
            <a:ext cx="358520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spcBef>
                <a:spcPts val="100"/>
              </a:spcBef>
            </a:pPr>
            <a:r>
              <a:rPr sz="1600" b="1" spc="-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600" b="1" spc="30" dirty="0">
                <a:solidFill>
                  <a:srgbClr val="353535"/>
                </a:solidFill>
                <a:latin typeface="Tahoma"/>
                <a:cs typeface="Tahoma"/>
              </a:rPr>
              <a:t>posibilidad </a:t>
            </a:r>
            <a:r>
              <a:rPr sz="1600" b="1" spc="65" dirty="0">
                <a:solidFill>
                  <a:srgbClr val="353535"/>
                </a:solidFill>
                <a:latin typeface="Tahoma"/>
                <a:cs typeface="Tahoma"/>
              </a:rPr>
              <a:t>de que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se </a:t>
            </a:r>
            <a:r>
              <a:rPr sz="1600" b="1" spc="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353535"/>
                </a:solidFill>
                <a:latin typeface="Tahoma"/>
                <a:cs typeface="Tahoma"/>
              </a:rPr>
              <a:t>puedan </a:t>
            </a:r>
            <a:r>
              <a:rPr sz="1600" b="1" spc="15" dirty="0">
                <a:solidFill>
                  <a:srgbClr val="353535"/>
                </a:solidFill>
                <a:latin typeface="Tahoma"/>
                <a:cs typeface="Tahoma"/>
              </a:rPr>
              <a:t>incluir </a:t>
            </a:r>
            <a:r>
              <a:rPr sz="1600" b="1" spc="-5" dirty="0">
                <a:solidFill>
                  <a:srgbClr val="353535"/>
                </a:solidFill>
                <a:latin typeface="Tahoma"/>
                <a:cs typeface="Tahoma"/>
              </a:rPr>
              <a:t>las </a:t>
            </a:r>
            <a:r>
              <a:rPr sz="1600" b="1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353535"/>
                </a:solidFill>
                <a:latin typeface="Tahoma"/>
                <a:cs typeface="Tahoma"/>
              </a:rPr>
              <a:t>características</a:t>
            </a:r>
            <a:r>
              <a:rPr sz="16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culturales</a:t>
            </a:r>
            <a:r>
              <a:rPr sz="16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7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6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600" b="1" spc="-4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sujetos </a:t>
            </a:r>
            <a:r>
              <a:rPr sz="1600" b="1" spc="80" dirty="0">
                <a:solidFill>
                  <a:srgbClr val="353535"/>
                </a:solidFill>
                <a:latin typeface="Tahoma"/>
                <a:cs typeface="Tahoma"/>
              </a:rPr>
              <a:t>como </a:t>
            </a:r>
            <a:r>
              <a:rPr sz="1600" b="1" spc="55" dirty="0">
                <a:solidFill>
                  <a:srgbClr val="353535"/>
                </a:solidFill>
                <a:latin typeface="Tahoma"/>
                <a:cs typeface="Tahoma"/>
              </a:rPr>
              <a:t>uno </a:t>
            </a:r>
            <a:r>
              <a:rPr sz="1600" b="1" spc="6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6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353535"/>
                </a:solidFill>
                <a:latin typeface="Tahoma"/>
                <a:cs typeface="Tahoma"/>
              </a:rPr>
              <a:t>componentes </a:t>
            </a:r>
            <a:r>
              <a:rPr sz="1600" b="1" spc="6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600" b="1" spc="-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situación, </a:t>
            </a:r>
            <a:r>
              <a:rPr sz="16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procesos </a:t>
            </a:r>
            <a:r>
              <a:rPr sz="1600" b="1" spc="5" dirty="0">
                <a:solidFill>
                  <a:srgbClr val="353535"/>
                </a:solidFill>
                <a:latin typeface="Tahoma"/>
                <a:cs typeface="Tahoma"/>
              </a:rPr>
              <a:t>y los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resultados </a:t>
            </a:r>
            <a:r>
              <a:rPr sz="1600" b="1" spc="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del</a:t>
            </a:r>
            <a:r>
              <a:rPr sz="16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aprendizaje.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4447" y="1977516"/>
            <a:ext cx="2857500" cy="3368040"/>
          </a:xfrm>
          <a:custGeom>
            <a:avLst/>
            <a:gdLst/>
            <a:ahLst/>
            <a:cxnLst/>
            <a:rect l="l" t="t" r="r" b="b"/>
            <a:pathLst>
              <a:path w="2857500" h="3368040">
                <a:moveTo>
                  <a:pt x="2852166" y="0"/>
                </a:moveTo>
                <a:lnTo>
                  <a:pt x="5715" y="0"/>
                </a:lnTo>
                <a:lnTo>
                  <a:pt x="0" y="5334"/>
                </a:lnTo>
                <a:lnTo>
                  <a:pt x="0" y="3362502"/>
                </a:lnTo>
                <a:lnTo>
                  <a:pt x="5715" y="3367913"/>
                </a:lnTo>
                <a:lnTo>
                  <a:pt x="2852166" y="3367913"/>
                </a:lnTo>
                <a:lnTo>
                  <a:pt x="2857373" y="3362502"/>
                </a:lnTo>
                <a:lnTo>
                  <a:pt x="2857373" y="3342297"/>
                </a:lnTo>
                <a:lnTo>
                  <a:pt x="26034" y="3342297"/>
                </a:lnTo>
                <a:lnTo>
                  <a:pt x="26034" y="25654"/>
                </a:lnTo>
                <a:lnTo>
                  <a:pt x="2857373" y="25654"/>
                </a:lnTo>
                <a:lnTo>
                  <a:pt x="2857373" y="5334"/>
                </a:lnTo>
                <a:lnTo>
                  <a:pt x="2852166" y="0"/>
                </a:lnTo>
                <a:close/>
              </a:path>
              <a:path w="2857500" h="3368040">
                <a:moveTo>
                  <a:pt x="2857373" y="25654"/>
                </a:moveTo>
                <a:lnTo>
                  <a:pt x="2831845" y="25654"/>
                </a:lnTo>
                <a:lnTo>
                  <a:pt x="2831845" y="3342297"/>
                </a:lnTo>
                <a:lnTo>
                  <a:pt x="2857373" y="3342297"/>
                </a:lnTo>
                <a:lnTo>
                  <a:pt x="2857373" y="25654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194927" y="1040256"/>
            <a:ext cx="789940" cy="1432560"/>
            <a:chOff x="7670927" y="183006"/>
            <a:chExt cx="789940" cy="1432560"/>
          </a:xfrm>
        </p:grpSpPr>
        <p:sp>
          <p:nvSpPr>
            <p:cNvPr id="6" name="object 6"/>
            <p:cNvSpPr/>
            <p:nvPr/>
          </p:nvSpPr>
          <p:spPr>
            <a:xfrm>
              <a:off x="8003540" y="294639"/>
              <a:ext cx="119380" cy="1320800"/>
            </a:xfrm>
            <a:custGeom>
              <a:avLst/>
              <a:gdLst/>
              <a:ahLst/>
              <a:cxnLst/>
              <a:rect l="l" t="t" r="r" b="b"/>
              <a:pathLst>
                <a:path w="119379" h="1320800">
                  <a:moveTo>
                    <a:pt x="102234" y="0"/>
                  </a:moveTo>
                  <a:lnTo>
                    <a:pt x="25145" y="77088"/>
                  </a:lnTo>
                  <a:lnTo>
                    <a:pt x="14644" y="93259"/>
                  </a:lnTo>
                  <a:lnTo>
                    <a:pt x="11144" y="111680"/>
                  </a:lnTo>
                  <a:lnTo>
                    <a:pt x="14644" y="130077"/>
                  </a:lnTo>
                  <a:lnTo>
                    <a:pt x="25145" y="146176"/>
                  </a:lnTo>
                  <a:lnTo>
                    <a:pt x="71246" y="191770"/>
                  </a:lnTo>
                  <a:lnTo>
                    <a:pt x="77104" y="200679"/>
                  </a:lnTo>
                  <a:lnTo>
                    <a:pt x="79057" y="210756"/>
                  </a:lnTo>
                  <a:lnTo>
                    <a:pt x="77104" y="220737"/>
                  </a:lnTo>
                  <a:lnTo>
                    <a:pt x="71246" y="229362"/>
                  </a:lnTo>
                  <a:lnTo>
                    <a:pt x="27050" y="273304"/>
                  </a:lnTo>
                  <a:lnTo>
                    <a:pt x="16621" y="289254"/>
                  </a:lnTo>
                  <a:lnTo>
                    <a:pt x="13144" y="307657"/>
                  </a:lnTo>
                  <a:lnTo>
                    <a:pt x="16621" y="326060"/>
                  </a:lnTo>
                  <a:lnTo>
                    <a:pt x="27050" y="342011"/>
                  </a:lnTo>
                  <a:lnTo>
                    <a:pt x="71246" y="387985"/>
                  </a:lnTo>
                  <a:lnTo>
                    <a:pt x="77104" y="396823"/>
                  </a:lnTo>
                  <a:lnTo>
                    <a:pt x="79057" y="406781"/>
                  </a:lnTo>
                  <a:lnTo>
                    <a:pt x="77104" y="416738"/>
                  </a:lnTo>
                  <a:lnTo>
                    <a:pt x="71246" y="425576"/>
                  </a:lnTo>
                  <a:lnTo>
                    <a:pt x="31623" y="467233"/>
                  </a:lnTo>
                  <a:lnTo>
                    <a:pt x="20907" y="483330"/>
                  </a:lnTo>
                  <a:lnTo>
                    <a:pt x="17335" y="501713"/>
                  </a:lnTo>
                  <a:lnTo>
                    <a:pt x="20907" y="520096"/>
                  </a:lnTo>
                  <a:lnTo>
                    <a:pt x="31623" y="536194"/>
                  </a:lnTo>
                  <a:lnTo>
                    <a:pt x="73151" y="577723"/>
                  </a:lnTo>
                  <a:lnTo>
                    <a:pt x="79081" y="586614"/>
                  </a:lnTo>
                  <a:lnTo>
                    <a:pt x="81057" y="596566"/>
                  </a:lnTo>
                  <a:lnTo>
                    <a:pt x="79081" y="606494"/>
                  </a:lnTo>
                  <a:lnTo>
                    <a:pt x="73151" y="615314"/>
                  </a:lnTo>
                  <a:lnTo>
                    <a:pt x="29082" y="661415"/>
                  </a:lnTo>
                  <a:lnTo>
                    <a:pt x="18653" y="677346"/>
                  </a:lnTo>
                  <a:lnTo>
                    <a:pt x="15176" y="695706"/>
                  </a:lnTo>
                  <a:lnTo>
                    <a:pt x="18653" y="714065"/>
                  </a:lnTo>
                  <a:lnTo>
                    <a:pt x="29082" y="729996"/>
                  </a:lnTo>
                  <a:lnTo>
                    <a:pt x="75183" y="778129"/>
                  </a:lnTo>
                  <a:lnTo>
                    <a:pt x="81113" y="786893"/>
                  </a:lnTo>
                  <a:lnTo>
                    <a:pt x="83089" y="796813"/>
                  </a:lnTo>
                  <a:lnTo>
                    <a:pt x="81113" y="806757"/>
                  </a:lnTo>
                  <a:lnTo>
                    <a:pt x="75183" y="815594"/>
                  </a:lnTo>
                  <a:lnTo>
                    <a:pt x="23113" y="870204"/>
                  </a:lnTo>
                  <a:lnTo>
                    <a:pt x="12326" y="886080"/>
                  </a:lnTo>
                  <a:lnTo>
                    <a:pt x="8731" y="904446"/>
                  </a:lnTo>
                  <a:lnTo>
                    <a:pt x="12326" y="922835"/>
                  </a:lnTo>
                  <a:lnTo>
                    <a:pt x="23113" y="938784"/>
                  </a:lnTo>
                  <a:lnTo>
                    <a:pt x="75183" y="992759"/>
                  </a:lnTo>
                  <a:lnTo>
                    <a:pt x="81113" y="1001686"/>
                  </a:lnTo>
                  <a:lnTo>
                    <a:pt x="83089" y="1011793"/>
                  </a:lnTo>
                  <a:lnTo>
                    <a:pt x="81113" y="1021780"/>
                  </a:lnTo>
                  <a:lnTo>
                    <a:pt x="75183" y="1030351"/>
                  </a:lnTo>
                  <a:lnTo>
                    <a:pt x="25145" y="1080515"/>
                  </a:lnTo>
                  <a:lnTo>
                    <a:pt x="14644" y="1096613"/>
                  </a:lnTo>
                  <a:lnTo>
                    <a:pt x="11144" y="1114996"/>
                  </a:lnTo>
                  <a:lnTo>
                    <a:pt x="14644" y="1133379"/>
                  </a:lnTo>
                  <a:lnTo>
                    <a:pt x="25145" y="1149477"/>
                  </a:lnTo>
                  <a:lnTo>
                    <a:pt x="71246" y="1195577"/>
                  </a:lnTo>
                  <a:lnTo>
                    <a:pt x="77104" y="1204202"/>
                  </a:lnTo>
                  <a:lnTo>
                    <a:pt x="79057" y="1214183"/>
                  </a:lnTo>
                  <a:lnTo>
                    <a:pt x="77104" y="1224260"/>
                  </a:lnTo>
                  <a:lnTo>
                    <a:pt x="71246" y="1233170"/>
                  </a:lnTo>
                  <a:lnTo>
                    <a:pt x="0" y="1303782"/>
                  </a:lnTo>
                  <a:lnTo>
                    <a:pt x="16636" y="1320800"/>
                  </a:lnTo>
                  <a:lnTo>
                    <a:pt x="87756" y="1249680"/>
                  </a:lnTo>
                  <a:lnTo>
                    <a:pt x="98472" y="1232638"/>
                  </a:lnTo>
                  <a:lnTo>
                    <a:pt x="102044" y="1214120"/>
                  </a:lnTo>
                  <a:lnTo>
                    <a:pt x="98472" y="1195601"/>
                  </a:lnTo>
                  <a:lnTo>
                    <a:pt x="87756" y="1178560"/>
                  </a:lnTo>
                  <a:lnTo>
                    <a:pt x="41655" y="1134999"/>
                  </a:lnTo>
                  <a:lnTo>
                    <a:pt x="37155" y="1126216"/>
                  </a:lnTo>
                  <a:lnTo>
                    <a:pt x="35655" y="1116266"/>
                  </a:lnTo>
                  <a:lnTo>
                    <a:pt x="37155" y="1106316"/>
                  </a:lnTo>
                  <a:lnTo>
                    <a:pt x="41655" y="1097534"/>
                  </a:lnTo>
                  <a:lnTo>
                    <a:pt x="91820" y="1047496"/>
                  </a:lnTo>
                  <a:lnTo>
                    <a:pt x="102465" y="1030436"/>
                  </a:lnTo>
                  <a:lnTo>
                    <a:pt x="106013" y="1011888"/>
                  </a:lnTo>
                  <a:lnTo>
                    <a:pt x="102465" y="993364"/>
                  </a:lnTo>
                  <a:lnTo>
                    <a:pt x="91820" y="976376"/>
                  </a:lnTo>
                  <a:lnTo>
                    <a:pt x="39624" y="922274"/>
                  </a:lnTo>
                  <a:lnTo>
                    <a:pt x="33694" y="913753"/>
                  </a:lnTo>
                  <a:lnTo>
                    <a:pt x="31718" y="904494"/>
                  </a:lnTo>
                  <a:lnTo>
                    <a:pt x="33694" y="895234"/>
                  </a:lnTo>
                  <a:lnTo>
                    <a:pt x="39624" y="886713"/>
                  </a:lnTo>
                  <a:lnTo>
                    <a:pt x="91820" y="832612"/>
                  </a:lnTo>
                  <a:lnTo>
                    <a:pt x="102465" y="815570"/>
                  </a:lnTo>
                  <a:lnTo>
                    <a:pt x="106013" y="797052"/>
                  </a:lnTo>
                  <a:lnTo>
                    <a:pt x="102465" y="778533"/>
                  </a:lnTo>
                  <a:lnTo>
                    <a:pt x="91820" y="761492"/>
                  </a:lnTo>
                  <a:lnTo>
                    <a:pt x="46100" y="713486"/>
                  </a:lnTo>
                  <a:lnTo>
                    <a:pt x="40171" y="704965"/>
                  </a:lnTo>
                  <a:lnTo>
                    <a:pt x="38195" y="695706"/>
                  </a:lnTo>
                  <a:lnTo>
                    <a:pt x="40171" y="686446"/>
                  </a:lnTo>
                  <a:lnTo>
                    <a:pt x="46100" y="677926"/>
                  </a:lnTo>
                  <a:lnTo>
                    <a:pt x="89788" y="632333"/>
                  </a:lnTo>
                  <a:lnTo>
                    <a:pt x="100504" y="616180"/>
                  </a:lnTo>
                  <a:lnTo>
                    <a:pt x="104076" y="597788"/>
                  </a:lnTo>
                  <a:lnTo>
                    <a:pt x="100504" y="579397"/>
                  </a:lnTo>
                  <a:lnTo>
                    <a:pt x="89788" y="563245"/>
                  </a:lnTo>
                  <a:lnTo>
                    <a:pt x="48132" y="519684"/>
                  </a:lnTo>
                  <a:lnTo>
                    <a:pt x="42203" y="510776"/>
                  </a:lnTo>
                  <a:lnTo>
                    <a:pt x="40227" y="500713"/>
                  </a:lnTo>
                  <a:lnTo>
                    <a:pt x="42203" y="490769"/>
                  </a:lnTo>
                  <a:lnTo>
                    <a:pt x="48132" y="482219"/>
                  </a:lnTo>
                  <a:lnTo>
                    <a:pt x="87756" y="442087"/>
                  </a:lnTo>
                  <a:lnTo>
                    <a:pt x="98472" y="425267"/>
                  </a:lnTo>
                  <a:lnTo>
                    <a:pt x="102044" y="406781"/>
                  </a:lnTo>
                  <a:lnTo>
                    <a:pt x="98472" y="388294"/>
                  </a:lnTo>
                  <a:lnTo>
                    <a:pt x="87756" y="371475"/>
                  </a:lnTo>
                  <a:lnTo>
                    <a:pt x="44068" y="327406"/>
                  </a:lnTo>
                  <a:lnTo>
                    <a:pt x="38211" y="318623"/>
                  </a:lnTo>
                  <a:lnTo>
                    <a:pt x="36258" y="308673"/>
                  </a:lnTo>
                  <a:lnTo>
                    <a:pt x="38211" y="298723"/>
                  </a:lnTo>
                  <a:lnTo>
                    <a:pt x="44068" y="289940"/>
                  </a:lnTo>
                  <a:lnTo>
                    <a:pt x="87756" y="244348"/>
                  </a:lnTo>
                  <a:lnTo>
                    <a:pt x="98472" y="228463"/>
                  </a:lnTo>
                  <a:lnTo>
                    <a:pt x="102044" y="210518"/>
                  </a:lnTo>
                  <a:lnTo>
                    <a:pt x="98472" y="192216"/>
                  </a:lnTo>
                  <a:lnTo>
                    <a:pt x="87756" y="175260"/>
                  </a:lnTo>
                  <a:lnTo>
                    <a:pt x="41655" y="129159"/>
                  </a:lnTo>
                  <a:lnTo>
                    <a:pt x="37155" y="120862"/>
                  </a:lnTo>
                  <a:lnTo>
                    <a:pt x="35655" y="111648"/>
                  </a:lnTo>
                  <a:lnTo>
                    <a:pt x="37155" y="102459"/>
                  </a:lnTo>
                  <a:lnTo>
                    <a:pt x="41655" y="94234"/>
                  </a:lnTo>
                  <a:lnTo>
                    <a:pt x="119252" y="16510"/>
                  </a:lnTo>
                  <a:lnTo>
                    <a:pt x="102234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4612" y="660400"/>
              <a:ext cx="240284" cy="1548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34452" y="647826"/>
              <a:ext cx="260350" cy="180340"/>
            </a:xfrm>
            <a:custGeom>
              <a:avLst/>
              <a:gdLst/>
              <a:ahLst/>
              <a:cxnLst/>
              <a:rect l="l" t="t" r="r" b="b"/>
              <a:pathLst>
                <a:path w="260350" h="180340">
                  <a:moveTo>
                    <a:pt x="128777" y="0"/>
                  </a:moveTo>
                  <a:lnTo>
                    <a:pt x="124841" y="2412"/>
                  </a:lnTo>
                  <a:lnTo>
                    <a:pt x="115623" y="7227"/>
                  </a:lnTo>
                  <a:lnTo>
                    <a:pt x="101774" y="15398"/>
                  </a:lnTo>
                  <a:lnTo>
                    <a:pt x="84853" y="26380"/>
                  </a:lnTo>
                  <a:lnTo>
                    <a:pt x="66421" y="39624"/>
                  </a:lnTo>
                  <a:lnTo>
                    <a:pt x="60451" y="45593"/>
                  </a:lnTo>
                  <a:lnTo>
                    <a:pt x="55879" y="49530"/>
                  </a:lnTo>
                  <a:lnTo>
                    <a:pt x="26896" y="77664"/>
                  </a:lnTo>
                  <a:lnTo>
                    <a:pt x="2504" y="121741"/>
                  </a:lnTo>
                  <a:lnTo>
                    <a:pt x="0" y="144780"/>
                  </a:lnTo>
                  <a:lnTo>
                    <a:pt x="2627" y="158140"/>
                  </a:lnTo>
                  <a:lnTo>
                    <a:pt x="26670" y="180212"/>
                  </a:lnTo>
                  <a:lnTo>
                    <a:pt x="31115" y="180212"/>
                  </a:lnTo>
                  <a:lnTo>
                    <a:pt x="52750" y="176049"/>
                  </a:lnTo>
                  <a:lnTo>
                    <a:pt x="75993" y="165290"/>
                  </a:lnTo>
                  <a:lnTo>
                    <a:pt x="89878" y="156463"/>
                  </a:lnTo>
                  <a:lnTo>
                    <a:pt x="32257" y="156463"/>
                  </a:lnTo>
                  <a:lnTo>
                    <a:pt x="30352" y="156083"/>
                  </a:lnTo>
                  <a:lnTo>
                    <a:pt x="28955" y="155194"/>
                  </a:lnTo>
                  <a:lnTo>
                    <a:pt x="25019" y="155194"/>
                  </a:lnTo>
                  <a:lnTo>
                    <a:pt x="22987" y="151257"/>
                  </a:lnTo>
                  <a:lnTo>
                    <a:pt x="22987" y="142748"/>
                  </a:lnTo>
                  <a:lnTo>
                    <a:pt x="26142" y="122396"/>
                  </a:lnTo>
                  <a:lnTo>
                    <a:pt x="37083" y="101949"/>
                  </a:lnTo>
                  <a:lnTo>
                    <a:pt x="53455" y="82311"/>
                  </a:lnTo>
                  <a:lnTo>
                    <a:pt x="72898" y="64388"/>
                  </a:lnTo>
                  <a:lnTo>
                    <a:pt x="76962" y="59944"/>
                  </a:lnTo>
                  <a:lnTo>
                    <a:pt x="80899" y="57912"/>
                  </a:lnTo>
                  <a:lnTo>
                    <a:pt x="85344" y="53975"/>
                  </a:lnTo>
                  <a:lnTo>
                    <a:pt x="91313" y="52070"/>
                  </a:lnTo>
                  <a:lnTo>
                    <a:pt x="95884" y="47498"/>
                  </a:lnTo>
                  <a:lnTo>
                    <a:pt x="99949" y="43561"/>
                  </a:lnTo>
                  <a:lnTo>
                    <a:pt x="108864" y="37713"/>
                  </a:lnTo>
                  <a:lnTo>
                    <a:pt x="123505" y="28398"/>
                  </a:lnTo>
                  <a:lnTo>
                    <a:pt x="128777" y="24764"/>
                  </a:lnTo>
                  <a:lnTo>
                    <a:pt x="170688" y="24764"/>
                  </a:lnTo>
                  <a:lnTo>
                    <a:pt x="164211" y="18796"/>
                  </a:lnTo>
                  <a:lnTo>
                    <a:pt x="158242" y="16763"/>
                  </a:lnTo>
                  <a:lnTo>
                    <a:pt x="151971" y="12342"/>
                  </a:lnTo>
                  <a:lnTo>
                    <a:pt x="145891" y="8636"/>
                  </a:lnTo>
                  <a:lnTo>
                    <a:pt x="140239" y="5405"/>
                  </a:lnTo>
                  <a:lnTo>
                    <a:pt x="135254" y="2412"/>
                  </a:lnTo>
                  <a:lnTo>
                    <a:pt x="128777" y="0"/>
                  </a:lnTo>
                  <a:close/>
                </a:path>
                <a:path w="260350" h="180340">
                  <a:moveTo>
                    <a:pt x="169388" y="128397"/>
                  </a:moveTo>
                  <a:lnTo>
                    <a:pt x="128777" y="128397"/>
                  </a:lnTo>
                  <a:lnTo>
                    <a:pt x="140412" y="137699"/>
                  </a:lnTo>
                  <a:lnTo>
                    <a:pt x="180721" y="163702"/>
                  </a:lnTo>
                  <a:lnTo>
                    <a:pt x="216654" y="178812"/>
                  </a:lnTo>
                  <a:lnTo>
                    <a:pt x="226695" y="179959"/>
                  </a:lnTo>
                  <a:lnTo>
                    <a:pt x="233172" y="179959"/>
                  </a:lnTo>
                  <a:lnTo>
                    <a:pt x="237108" y="178053"/>
                  </a:lnTo>
                  <a:lnTo>
                    <a:pt x="241173" y="178053"/>
                  </a:lnTo>
                  <a:lnTo>
                    <a:pt x="247397" y="173908"/>
                  </a:lnTo>
                  <a:lnTo>
                    <a:pt x="253063" y="167560"/>
                  </a:lnTo>
                  <a:lnTo>
                    <a:pt x="257514" y="158140"/>
                  </a:lnTo>
                  <a:lnTo>
                    <a:pt x="257887" y="156210"/>
                  </a:lnTo>
                  <a:lnTo>
                    <a:pt x="225678" y="156210"/>
                  </a:lnTo>
                  <a:lnTo>
                    <a:pt x="210260" y="152405"/>
                  </a:lnTo>
                  <a:lnTo>
                    <a:pt x="189293" y="141684"/>
                  </a:lnTo>
                  <a:lnTo>
                    <a:pt x="169388" y="128397"/>
                  </a:lnTo>
                  <a:close/>
                </a:path>
                <a:path w="260350" h="180340">
                  <a:moveTo>
                    <a:pt x="128777" y="97155"/>
                  </a:moveTo>
                  <a:lnTo>
                    <a:pt x="124841" y="101600"/>
                  </a:lnTo>
                  <a:lnTo>
                    <a:pt x="122808" y="103632"/>
                  </a:lnTo>
                  <a:lnTo>
                    <a:pt x="116331" y="107569"/>
                  </a:lnTo>
                  <a:lnTo>
                    <a:pt x="112395" y="111633"/>
                  </a:lnTo>
                  <a:lnTo>
                    <a:pt x="105918" y="116077"/>
                  </a:lnTo>
                  <a:lnTo>
                    <a:pt x="83923" y="132836"/>
                  </a:lnTo>
                  <a:lnTo>
                    <a:pt x="63976" y="145557"/>
                  </a:lnTo>
                  <a:lnTo>
                    <a:pt x="47124" y="153636"/>
                  </a:lnTo>
                  <a:lnTo>
                    <a:pt x="34417" y="156463"/>
                  </a:lnTo>
                  <a:lnTo>
                    <a:pt x="89878" y="156463"/>
                  </a:lnTo>
                  <a:lnTo>
                    <a:pt x="99212" y="150530"/>
                  </a:lnTo>
                  <a:lnTo>
                    <a:pt x="120776" y="134365"/>
                  </a:lnTo>
                  <a:lnTo>
                    <a:pt x="124841" y="132334"/>
                  </a:lnTo>
                  <a:lnTo>
                    <a:pt x="128777" y="128397"/>
                  </a:lnTo>
                  <a:lnTo>
                    <a:pt x="169388" y="128397"/>
                  </a:lnTo>
                  <a:lnTo>
                    <a:pt x="164421" y="125081"/>
                  </a:lnTo>
                  <a:lnTo>
                    <a:pt x="137287" y="103632"/>
                  </a:lnTo>
                  <a:lnTo>
                    <a:pt x="128777" y="97155"/>
                  </a:lnTo>
                  <a:close/>
                </a:path>
                <a:path w="260350" h="180340">
                  <a:moveTo>
                    <a:pt x="170688" y="24764"/>
                  </a:moveTo>
                  <a:lnTo>
                    <a:pt x="128777" y="24764"/>
                  </a:lnTo>
                  <a:lnTo>
                    <a:pt x="133350" y="27177"/>
                  </a:lnTo>
                  <a:lnTo>
                    <a:pt x="137287" y="29210"/>
                  </a:lnTo>
                  <a:lnTo>
                    <a:pt x="141350" y="33147"/>
                  </a:lnTo>
                  <a:lnTo>
                    <a:pt x="147827" y="35178"/>
                  </a:lnTo>
                  <a:lnTo>
                    <a:pt x="153797" y="39624"/>
                  </a:lnTo>
                  <a:lnTo>
                    <a:pt x="160274" y="43561"/>
                  </a:lnTo>
                  <a:lnTo>
                    <a:pt x="160274" y="45593"/>
                  </a:lnTo>
                  <a:lnTo>
                    <a:pt x="162305" y="45593"/>
                  </a:lnTo>
                  <a:lnTo>
                    <a:pt x="166243" y="47498"/>
                  </a:lnTo>
                  <a:lnTo>
                    <a:pt x="170688" y="52070"/>
                  </a:lnTo>
                  <a:lnTo>
                    <a:pt x="174751" y="53975"/>
                  </a:lnTo>
                  <a:lnTo>
                    <a:pt x="178816" y="57912"/>
                  </a:lnTo>
                  <a:lnTo>
                    <a:pt x="183261" y="59944"/>
                  </a:lnTo>
                  <a:lnTo>
                    <a:pt x="187198" y="64388"/>
                  </a:lnTo>
                  <a:lnTo>
                    <a:pt x="206694" y="82311"/>
                  </a:lnTo>
                  <a:lnTo>
                    <a:pt x="223059" y="101949"/>
                  </a:lnTo>
                  <a:lnTo>
                    <a:pt x="233971" y="122396"/>
                  </a:lnTo>
                  <a:lnTo>
                    <a:pt x="237108" y="142748"/>
                  </a:lnTo>
                  <a:lnTo>
                    <a:pt x="237108" y="151257"/>
                  </a:lnTo>
                  <a:lnTo>
                    <a:pt x="235203" y="155194"/>
                  </a:lnTo>
                  <a:lnTo>
                    <a:pt x="230631" y="155194"/>
                  </a:lnTo>
                  <a:lnTo>
                    <a:pt x="229362" y="155956"/>
                  </a:lnTo>
                  <a:lnTo>
                    <a:pt x="227583" y="156210"/>
                  </a:lnTo>
                  <a:lnTo>
                    <a:pt x="257887" y="156210"/>
                  </a:lnTo>
                  <a:lnTo>
                    <a:pt x="260096" y="144780"/>
                  </a:lnTo>
                  <a:lnTo>
                    <a:pt x="257575" y="121741"/>
                  </a:lnTo>
                  <a:lnTo>
                    <a:pt x="248030" y="99155"/>
                  </a:lnTo>
                  <a:lnTo>
                    <a:pt x="233056" y="77664"/>
                  </a:lnTo>
                  <a:lnTo>
                    <a:pt x="214249" y="57912"/>
                  </a:lnTo>
                  <a:lnTo>
                    <a:pt x="212217" y="56007"/>
                  </a:lnTo>
                  <a:lnTo>
                    <a:pt x="208152" y="52070"/>
                  </a:lnTo>
                  <a:lnTo>
                    <a:pt x="203707" y="49530"/>
                  </a:lnTo>
                  <a:lnTo>
                    <a:pt x="199644" y="45593"/>
                  </a:lnTo>
                  <a:lnTo>
                    <a:pt x="197739" y="43561"/>
                  </a:lnTo>
                  <a:lnTo>
                    <a:pt x="193167" y="39624"/>
                  </a:lnTo>
                  <a:lnTo>
                    <a:pt x="187198" y="35178"/>
                  </a:lnTo>
                  <a:lnTo>
                    <a:pt x="183261" y="33147"/>
                  </a:lnTo>
                  <a:lnTo>
                    <a:pt x="178816" y="29210"/>
                  </a:lnTo>
                  <a:lnTo>
                    <a:pt x="170688" y="24764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80960" y="188086"/>
              <a:ext cx="769620" cy="518159"/>
            </a:xfrm>
            <a:custGeom>
              <a:avLst/>
              <a:gdLst/>
              <a:ahLst/>
              <a:cxnLst/>
              <a:rect l="l" t="t" r="r" b="b"/>
              <a:pathLst>
                <a:path w="769620" h="518159">
                  <a:moveTo>
                    <a:pt x="765556" y="0"/>
                  </a:moveTo>
                  <a:lnTo>
                    <a:pt x="3937" y="0"/>
                  </a:lnTo>
                  <a:lnTo>
                    <a:pt x="1254" y="32083"/>
                  </a:lnTo>
                  <a:lnTo>
                    <a:pt x="347" y="48523"/>
                  </a:lnTo>
                  <a:lnTo>
                    <a:pt x="0" y="64642"/>
                  </a:lnTo>
                  <a:lnTo>
                    <a:pt x="2723" y="118621"/>
                  </a:lnTo>
                  <a:lnTo>
                    <a:pt x="10688" y="170771"/>
                  </a:lnTo>
                  <a:lnTo>
                    <a:pt x="23584" y="220718"/>
                  </a:lnTo>
                  <a:lnTo>
                    <a:pt x="41100" y="268087"/>
                  </a:lnTo>
                  <a:lnTo>
                    <a:pt x="62928" y="312506"/>
                  </a:lnTo>
                  <a:lnTo>
                    <a:pt x="88757" y="353599"/>
                  </a:lnTo>
                  <a:lnTo>
                    <a:pt x="118276" y="390994"/>
                  </a:lnTo>
                  <a:lnTo>
                    <a:pt x="151177" y="424316"/>
                  </a:lnTo>
                  <a:lnTo>
                    <a:pt x="187148" y="453191"/>
                  </a:lnTo>
                  <a:lnTo>
                    <a:pt x="225880" y="477246"/>
                  </a:lnTo>
                  <a:lnTo>
                    <a:pt x="267063" y="496105"/>
                  </a:lnTo>
                  <a:lnTo>
                    <a:pt x="310388" y="509397"/>
                  </a:lnTo>
                  <a:lnTo>
                    <a:pt x="314960" y="509397"/>
                  </a:lnTo>
                  <a:lnTo>
                    <a:pt x="319024" y="511937"/>
                  </a:lnTo>
                  <a:lnTo>
                    <a:pt x="325500" y="511937"/>
                  </a:lnTo>
                  <a:lnTo>
                    <a:pt x="329438" y="513968"/>
                  </a:lnTo>
                  <a:lnTo>
                    <a:pt x="339979" y="513968"/>
                  </a:lnTo>
                  <a:lnTo>
                    <a:pt x="347835" y="515173"/>
                  </a:lnTo>
                  <a:lnTo>
                    <a:pt x="364071" y="516772"/>
                  </a:lnTo>
                  <a:lnTo>
                    <a:pt x="372999" y="517905"/>
                  </a:lnTo>
                  <a:lnTo>
                    <a:pt x="398018" y="517905"/>
                  </a:lnTo>
                  <a:lnTo>
                    <a:pt x="404622" y="516000"/>
                  </a:lnTo>
                  <a:lnTo>
                    <a:pt x="421132" y="516000"/>
                  </a:lnTo>
                  <a:lnTo>
                    <a:pt x="429514" y="513968"/>
                  </a:lnTo>
                  <a:lnTo>
                    <a:pt x="440182" y="513968"/>
                  </a:lnTo>
                  <a:lnTo>
                    <a:pt x="444119" y="511937"/>
                  </a:lnTo>
                  <a:lnTo>
                    <a:pt x="450596" y="511937"/>
                  </a:lnTo>
                  <a:lnTo>
                    <a:pt x="454660" y="509397"/>
                  </a:lnTo>
                  <a:lnTo>
                    <a:pt x="458597" y="509397"/>
                  </a:lnTo>
                  <a:lnTo>
                    <a:pt x="501957" y="496105"/>
                  </a:lnTo>
                  <a:lnTo>
                    <a:pt x="543186" y="477246"/>
                  </a:lnTo>
                  <a:lnTo>
                    <a:pt x="581969" y="453191"/>
                  </a:lnTo>
                  <a:lnTo>
                    <a:pt x="617996" y="424316"/>
                  </a:lnTo>
                  <a:lnTo>
                    <a:pt x="650953" y="390994"/>
                  </a:lnTo>
                  <a:lnTo>
                    <a:pt x="680529" y="353599"/>
                  </a:lnTo>
                  <a:lnTo>
                    <a:pt x="706411" y="312506"/>
                  </a:lnTo>
                  <a:lnTo>
                    <a:pt x="728288" y="268087"/>
                  </a:lnTo>
                  <a:lnTo>
                    <a:pt x="745847" y="220718"/>
                  </a:lnTo>
                  <a:lnTo>
                    <a:pt x="758775" y="170771"/>
                  </a:lnTo>
                  <a:lnTo>
                    <a:pt x="766761" y="118621"/>
                  </a:lnTo>
                  <a:lnTo>
                    <a:pt x="769493" y="64642"/>
                  </a:lnTo>
                  <a:lnTo>
                    <a:pt x="769163" y="48523"/>
                  </a:lnTo>
                  <a:lnTo>
                    <a:pt x="768286" y="32083"/>
                  </a:lnTo>
                  <a:lnTo>
                    <a:pt x="767028" y="15761"/>
                  </a:lnTo>
                  <a:lnTo>
                    <a:pt x="765556" y="0"/>
                  </a:lnTo>
                  <a:close/>
                </a:path>
              </a:pathLst>
            </a:custGeom>
            <a:solidFill>
              <a:srgbClr val="50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70927" y="188086"/>
              <a:ext cx="789940" cy="528320"/>
            </a:xfrm>
            <a:custGeom>
              <a:avLst/>
              <a:gdLst/>
              <a:ahLst/>
              <a:cxnLst/>
              <a:rect l="l" t="t" r="r" b="b"/>
              <a:pathLst>
                <a:path w="789940" h="528320">
                  <a:moveTo>
                    <a:pt x="787780" y="0"/>
                  </a:moveTo>
                  <a:lnTo>
                    <a:pt x="762762" y="0"/>
                  </a:lnTo>
                  <a:lnTo>
                    <a:pt x="764794" y="5968"/>
                  </a:lnTo>
                  <a:lnTo>
                    <a:pt x="764794" y="20447"/>
                  </a:lnTo>
                  <a:lnTo>
                    <a:pt x="766826" y="25018"/>
                  </a:lnTo>
                  <a:lnTo>
                    <a:pt x="766826" y="102108"/>
                  </a:lnTo>
                  <a:lnTo>
                    <a:pt x="764794" y="106172"/>
                  </a:lnTo>
                  <a:lnTo>
                    <a:pt x="758108" y="159309"/>
                  </a:lnTo>
                  <a:lnTo>
                    <a:pt x="746173" y="210177"/>
                  </a:lnTo>
                  <a:lnTo>
                    <a:pt x="729326" y="258372"/>
                  </a:lnTo>
                  <a:lnTo>
                    <a:pt x="707903" y="303488"/>
                  </a:lnTo>
                  <a:lnTo>
                    <a:pt x="682240" y="345121"/>
                  </a:lnTo>
                  <a:lnTo>
                    <a:pt x="652675" y="382867"/>
                  </a:lnTo>
                  <a:lnTo>
                    <a:pt x="619543" y="416320"/>
                  </a:lnTo>
                  <a:lnTo>
                    <a:pt x="583182" y="445075"/>
                  </a:lnTo>
                  <a:lnTo>
                    <a:pt x="543928" y="468728"/>
                  </a:lnTo>
                  <a:lnTo>
                    <a:pt x="502118" y="486875"/>
                  </a:lnTo>
                  <a:lnTo>
                    <a:pt x="458089" y="499110"/>
                  </a:lnTo>
                  <a:lnTo>
                    <a:pt x="452120" y="501141"/>
                  </a:lnTo>
                  <a:lnTo>
                    <a:pt x="441705" y="501141"/>
                  </a:lnTo>
                  <a:lnTo>
                    <a:pt x="437642" y="503047"/>
                  </a:lnTo>
                  <a:lnTo>
                    <a:pt x="425069" y="503047"/>
                  </a:lnTo>
                  <a:lnTo>
                    <a:pt x="417236" y="504221"/>
                  </a:lnTo>
                  <a:lnTo>
                    <a:pt x="409368" y="504825"/>
                  </a:lnTo>
                  <a:lnTo>
                    <a:pt x="386137" y="505047"/>
                  </a:lnTo>
                  <a:lnTo>
                    <a:pt x="379142" y="504825"/>
                  </a:lnTo>
                  <a:lnTo>
                    <a:pt x="372123" y="504221"/>
                  </a:lnTo>
                  <a:lnTo>
                    <a:pt x="364617" y="503047"/>
                  </a:lnTo>
                  <a:lnTo>
                    <a:pt x="352044" y="503047"/>
                  </a:lnTo>
                  <a:lnTo>
                    <a:pt x="348106" y="501141"/>
                  </a:lnTo>
                  <a:lnTo>
                    <a:pt x="337566" y="501141"/>
                  </a:lnTo>
                  <a:lnTo>
                    <a:pt x="331089" y="499110"/>
                  </a:lnTo>
                  <a:lnTo>
                    <a:pt x="287186" y="486873"/>
                  </a:lnTo>
                  <a:lnTo>
                    <a:pt x="245477" y="468716"/>
                  </a:lnTo>
                  <a:lnTo>
                    <a:pt x="206287" y="445034"/>
                  </a:lnTo>
                  <a:lnTo>
                    <a:pt x="169945" y="416222"/>
                  </a:lnTo>
                  <a:lnTo>
                    <a:pt x="136780" y="382676"/>
                  </a:lnTo>
                  <a:lnTo>
                    <a:pt x="107119" y="344792"/>
                  </a:lnTo>
                  <a:lnTo>
                    <a:pt x="81290" y="302964"/>
                  </a:lnTo>
                  <a:lnTo>
                    <a:pt x="59622" y="257590"/>
                  </a:lnTo>
                  <a:lnTo>
                    <a:pt x="42442" y="209064"/>
                  </a:lnTo>
                  <a:lnTo>
                    <a:pt x="30078" y="157782"/>
                  </a:lnTo>
                  <a:lnTo>
                    <a:pt x="22859" y="104139"/>
                  </a:lnTo>
                  <a:lnTo>
                    <a:pt x="22859" y="33020"/>
                  </a:lnTo>
                  <a:lnTo>
                    <a:pt x="23197" y="26614"/>
                  </a:lnTo>
                  <a:lnTo>
                    <a:pt x="24681" y="12660"/>
                  </a:lnTo>
                  <a:lnTo>
                    <a:pt x="25019" y="3937"/>
                  </a:lnTo>
                  <a:lnTo>
                    <a:pt x="26924" y="1904"/>
                  </a:lnTo>
                  <a:lnTo>
                    <a:pt x="26924" y="0"/>
                  </a:lnTo>
                  <a:lnTo>
                    <a:pt x="1904" y="0"/>
                  </a:lnTo>
                  <a:lnTo>
                    <a:pt x="803" y="15759"/>
                  </a:lnTo>
                  <a:lnTo>
                    <a:pt x="238" y="32067"/>
                  </a:lnTo>
                  <a:lnTo>
                    <a:pt x="0" y="64515"/>
                  </a:lnTo>
                  <a:lnTo>
                    <a:pt x="2719" y="119106"/>
                  </a:lnTo>
                  <a:lnTo>
                    <a:pt x="10671" y="171829"/>
                  </a:lnTo>
                  <a:lnTo>
                    <a:pt x="23550" y="222329"/>
                  </a:lnTo>
                  <a:lnTo>
                    <a:pt x="41049" y="270246"/>
                  </a:lnTo>
                  <a:lnTo>
                    <a:pt x="62860" y="315223"/>
                  </a:lnTo>
                  <a:lnTo>
                    <a:pt x="88677" y="356901"/>
                  </a:lnTo>
                  <a:lnTo>
                    <a:pt x="118193" y="394923"/>
                  </a:lnTo>
                  <a:lnTo>
                    <a:pt x="151101" y="428930"/>
                  </a:lnTo>
                  <a:lnTo>
                    <a:pt x="187094" y="458565"/>
                  </a:lnTo>
                  <a:lnTo>
                    <a:pt x="225865" y="483469"/>
                  </a:lnTo>
                  <a:lnTo>
                    <a:pt x="267108" y="503283"/>
                  </a:lnTo>
                  <a:lnTo>
                    <a:pt x="310515" y="517651"/>
                  </a:lnTo>
                  <a:lnTo>
                    <a:pt x="314578" y="519557"/>
                  </a:lnTo>
                  <a:lnTo>
                    <a:pt x="318516" y="519557"/>
                  </a:lnTo>
                  <a:lnTo>
                    <a:pt x="323088" y="521588"/>
                  </a:lnTo>
                  <a:lnTo>
                    <a:pt x="329056" y="521588"/>
                  </a:lnTo>
                  <a:lnTo>
                    <a:pt x="333121" y="524128"/>
                  </a:lnTo>
                  <a:lnTo>
                    <a:pt x="337566" y="524128"/>
                  </a:lnTo>
                  <a:lnTo>
                    <a:pt x="356108" y="526859"/>
                  </a:lnTo>
                  <a:lnTo>
                    <a:pt x="364890" y="527736"/>
                  </a:lnTo>
                  <a:lnTo>
                    <a:pt x="373125" y="528065"/>
                  </a:lnTo>
                  <a:lnTo>
                    <a:pt x="404114" y="528065"/>
                  </a:lnTo>
                  <a:lnTo>
                    <a:pt x="416258" y="527736"/>
                  </a:lnTo>
                  <a:lnTo>
                    <a:pt x="428117" y="526859"/>
                  </a:lnTo>
                  <a:lnTo>
                    <a:pt x="452120" y="524128"/>
                  </a:lnTo>
                  <a:lnTo>
                    <a:pt x="456183" y="524128"/>
                  </a:lnTo>
                  <a:lnTo>
                    <a:pt x="460628" y="521588"/>
                  </a:lnTo>
                  <a:lnTo>
                    <a:pt x="466598" y="521588"/>
                  </a:lnTo>
                  <a:lnTo>
                    <a:pt x="470662" y="519557"/>
                  </a:lnTo>
                  <a:lnTo>
                    <a:pt x="475106" y="519557"/>
                  </a:lnTo>
                  <a:lnTo>
                    <a:pt x="479171" y="517651"/>
                  </a:lnTo>
                  <a:lnTo>
                    <a:pt x="522473" y="503283"/>
                  </a:lnTo>
                  <a:lnTo>
                    <a:pt x="563653" y="483469"/>
                  </a:lnTo>
                  <a:lnTo>
                    <a:pt x="602396" y="458565"/>
                  </a:lnTo>
                  <a:lnTo>
                    <a:pt x="638391" y="428930"/>
                  </a:lnTo>
                  <a:lnTo>
                    <a:pt x="671323" y="394923"/>
                  </a:lnTo>
                  <a:lnTo>
                    <a:pt x="700881" y="356901"/>
                  </a:lnTo>
                  <a:lnTo>
                    <a:pt x="726750" y="315223"/>
                  </a:lnTo>
                  <a:lnTo>
                    <a:pt x="748617" y="270246"/>
                  </a:lnTo>
                  <a:lnTo>
                    <a:pt x="766171" y="222329"/>
                  </a:lnTo>
                  <a:lnTo>
                    <a:pt x="779096" y="171829"/>
                  </a:lnTo>
                  <a:lnTo>
                    <a:pt x="787081" y="119106"/>
                  </a:lnTo>
                  <a:lnTo>
                    <a:pt x="789813" y="64515"/>
                  </a:lnTo>
                  <a:lnTo>
                    <a:pt x="789558" y="32067"/>
                  </a:lnTo>
                  <a:lnTo>
                    <a:pt x="788955" y="15759"/>
                  </a:lnTo>
                  <a:lnTo>
                    <a:pt x="787780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3660" y="188086"/>
              <a:ext cx="81280" cy="1115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4447" y="188086"/>
              <a:ext cx="114173" cy="1115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5587" y="188086"/>
              <a:ext cx="111633" cy="1115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6727" y="188086"/>
              <a:ext cx="81025" cy="1115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5067" y="368300"/>
              <a:ext cx="114173" cy="1116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8747" y="368300"/>
              <a:ext cx="109093" cy="1116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37347" y="368300"/>
              <a:ext cx="111632" cy="1116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94447" y="551179"/>
              <a:ext cx="114173" cy="1117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25587" y="551179"/>
              <a:ext cx="111633" cy="1117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70927" y="183006"/>
              <a:ext cx="789940" cy="25400"/>
            </a:xfrm>
            <a:custGeom>
              <a:avLst/>
              <a:gdLst/>
              <a:ahLst/>
              <a:cxnLst/>
              <a:rect l="l" t="t" r="r" b="b"/>
              <a:pathLst>
                <a:path w="789940" h="25400">
                  <a:moveTo>
                    <a:pt x="785749" y="0"/>
                  </a:moveTo>
                  <a:lnTo>
                    <a:pt x="3937" y="0"/>
                  </a:lnTo>
                  <a:lnTo>
                    <a:pt x="0" y="25145"/>
                  </a:lnTo>
                  <a:lnTo>
                    <a:pt x="789813" y="25145"/>
                  </a:lnTo>
                  <a:lnTo>
                    <a:pt x="785749" y="0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304281" y="1052829"/>
            <a:ext cx="104775" cy="838200"/>
          </a:xfrm>
          <a:custGeom>
            <a:avLst/>
            <a:gdLst/>
            <a:ahLst/>
            <a:cxnLst/>
            <a:rect l="l" t="t" r="r" b="b"/>
            <a:pathLst>
              <a:path w="104775" h="838200">
                <a:moveTo>
                  <a:pt x="42291" y="0"/>
                </a:moveTo>
                <a:lnTo>
                  <a:pt x="17145" y="0"/>
                </a:lnTo>
                <a:lnTo>
                  <a:pt x="15412" y="12489"/>
                </a:lnTo>
                <a:lnTo>
                  <a:pt x="17002" y="24574"/>
                </a:lnTo>
                <a:lnTo>
                  <a:pt x="21806" y="35897"/>
                </a:lnTo>
                <a:lnTo>
                  <a:pt x="29718" y="46100"/>
                </a:lnTo>
                <a:lnTo>
                  <a:pt x="71374" y="90550"/>
                </a:lnTo>
                <a:lnTo>
                  <a:pt x="77303" y="99411"/>
                </a:lnTo>
                <a:lnTo>
                  <a:pt x="79279" y="109426"/>
                </a:lnTo>
                <a:lnTo>
                  <a:pt x="77303" y="119465"/>
                </a:lnTo>
                <a:lnTo>
                  <a:pt x="71374" y="128397"/>
                </a:lnTo>
                <a:lnTo>
                  <a:pt x="27686" y="174371"/>
                </a:lnTo>
                <a:lnTo>
                  <a:pt x="16970" y="190374"/>
                </a:lnTo>
                <a:lnTo>
                  <a:pt x="13398" y="208486"/>
                </a:lnTo>
                <a:lnTo>
                  <a:pt x="16970" y="227002"/>
                </a:lnTo>
                <a:lnTo>
                  <a:pt x="27686" y="244221"/>
                </a:lnTo>
                <a:lnTo>
                  <a:pt x="73406" y="292735"/>
                </a:lnTo>
                <a:lnTo>
                  <a:pt x="79335" y="301295"/>
                </a:lnTo>
                <a:lnTo>
                  <a:pt x="81311" y="310641"/>
                </a:lnTo>
                <a:lnTo>
                  <a:pt x="79335" y="319988"/>
                </a:lnTo>
                <a:lnTo>
                  <a:pt x="73406" y="328549"/>
                </a:lnTo>
                <a:lnTo>
                  <a:pt x="21209" y="383159"/>
                </a:lnTo>
                <a:lnTo>
                  <a:pt x="10707" y="400389"/>
                </a:lnTo>
                <a:lnTo>
                  <a:pt x="7207" y="419084"/>
                </a:lnTo>
                <a:lnTo>
                  <a:pt x="10707" y="437755"/>
                </a:lnTo>
                <a:lnTo>
                  <a:pt x="21209" y="454914"/>
                </a:lnTo>
                <a:lnTo>
                  <a:pt x="73406" y="509650"/>
                </a:lnTo>
                <a:lnTo>
                  <a:pt x="79335" y="518193"/>
                </a:lnTo>
                <a:lnTo>
                  <a:pt x="81311" y="527510"/>
                </a:lnTo>
                <a:lnTo>
                  <a:pt x="79335" y="536850"/>
                </a:lnTo>
                <a:lnTo>
                  <a:pt x="73406" y="545465"/>
                </a:lnTo>
                <a:lnTo>
                  <a:pt x="25146" y="598043"/>
                </a:lnTo>
                <a:lnTo>
                  <a:pt x="14644" y="614108"/>
                </a:lnTo>
                <a:lnTo>
                  <a:pt x="11144" y="632650"/>
                </a:lnTo>
                <a:lnTo>
                  <a:pt x="14644" y="651192"/>
                </a:lnTo>
                <a:lnTo>
                  <a:pt x="25146" y="667258"/>
                </a:lnTo>
                <a:lnTo>
                  <a:pt x="69469" y="713740"/>
                </a:lnTo>
                <a:lnTo>
                  <a:pt x="75398" y="722641"/>
                </a:lnTo>
                <a:lnTo>
                  <a:pt x="77374" y="732472"/>
                </a:lnTo>
                <a:lnTo>
                  <a:pt x="75398" y="741922"/>
                </a:lnTo>
                <a:lnTo>
                  <a:pt x="69469" y="749681"/>
                </a:lnTo>
                <a:lnTo>
                  <a:pt x="0" y="823468"/>
                </a:lnTo>
                <a:lnTo>
                  <a:pt x="17145" y="838073"/>
                </a:lnTo>
                <a:lnTo>
                  <a:pt x="86106" y="766318"/>
                </a:lnTo>
                <a:lnTo>
                  <a:pt x="96821" y="750252"/>
                </a:lnTo>
                <a:lnTo>
                  <a:pt x="100393" y="731710"/>
                </a:lnTo>
                <a:lnTo>
                  <a:pt x="96821" y="713168"/>
                </a:lnTo>
                <a:lnTo>
                  <a:pt x="86106" y="697103"/>
                </a:lnTo>
                <a:lnTo>
                  <a:pt x="42291" y="650621"/>
                </a:lnTo>
                <a:lnTo>
                  <a:pt x="36361" y="641719"/>
                </a:lnTo>
                <a:lnTo>
                  <a:pt x="34385" y="631888"/>
                </a:lnTo>
                <a:lnTo>
                  <a:pt x="36361" y="622438"/>
                </a:lnTo>
                <a:lnTo>
                  <a:pt x="42291" y="614680"/>
                </a:lnTo>
                <a:lnTo>
                  <a:pt x="90550" y="562102"/>
                </a:lnTo>
                <a:lnTo>
                  <a:pt x="100980" y="546036"/>
                </a:lnTo>
                <a:lnTo>
                  <a:pt x="104457" y="527494"/>
                </a:lnTo>
                <a:lnTo>
                  <a:pt x="100980" y="508952"/>
                </a:lnTo>
                <a:lnTo>
                  <a:pt x="90550" y="492887"/>
                </a:lnTo>
                <a:lnTo>
                  <a:pt x="37719" y="437769"/>
                </a:lnTo>
                <a:lnTo>
                  <a:pt x="32075" y="428890"/>
                </a:lnTo>
                <a:lnTo>
                  <a:pt x="30194" y="418846"/>
                </a:lnTo>
                <a:lnTo>
                  <a:pt x="32075" y="408801"/>
                </a:lnTo>
                <a:lnTo>
                  <a:pt x="37719" y="399923"/>
                </a:lnTo>
                <a:lnTo>
                  <a:pt x="90550" y="345313"/>
                </a:lnTo>
                <a:lnTo>
                  <a:pt x="100980" y="328971"/>
                </a:lnTo>
                <a:lnTo>
                  <a:pt x="104457" y="310403"/>
                </a:lnTo>
                <a:lnTo>
                  <a:pt x="100980" y="291859"/>
                </a:lnTo>
                <a:lnTo>
                  <a:pt x="90550" y="275590"/>
                </a:lnTo>
                <a:lnTo>
                  <a:pt x="44196" y="227457"/>
                </a:lnTo>
                <a:lnTo>
                  <a:pt x="38266" y="218525"/>
                </a:lnTo>
                <a:lnTo>
                  <a:pt x="36290" y="208391"/>
                </a:lnTo>
                <a:lnTo>
                  <a:pt x="38266" y="198328"/>
                </a:lnTo>
                <a:lnTo>
                  <a:pt x="44196" y="189611"/>
                </a:lnTo>
                <a:lnTo>
                  <a:pt x="88011" y="143129"/>
                </a:lnTo>
                <a:lnTo>
                  <a:pt x="98798" y="127125"/>
                </a:lnTo>
                <a:lnTo>
                  <a:pt x="102393" y="109013"/>
                </a:lnTo>
                <a:lnTo>
                  <a:pt x="98798" y="90497"/>
                </a:lnTo>
                <a:lnTo>
                  <a:pt x="88011" y="73279"/>
                </a:lnTo>
                <a:lnTo>
                  <a:pt x="46228" y="31369"/>
                </a:lnTo>
                <a:lnTo>
                  <a:pt x="41380" y="24253"/>
                </a:lnTo>
                <a:lnTo>
                  <a:pt x="39354" y="16256"/>
                </a:lnTo>
                <a:lnTo>
                  <a:pt x="39780" y="7973"/>
                </a:lnTo>
                <a:lnTo>
                  <a:pt x="42291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922870" y="1317724"/>
            <a:ext cx="4030979" cy="4388485"/>
            <a:chOff x="398868" y="460472"/>
            <a:chExt cx="4030979" cy="4388485"/>
          </a:xfrm>
        </p:grpSpPr>
        <p:sp>
          <p:nvSpPr>
            <p:cNvPr id="23" name="object 23"/>
            <p:cNvSpPr/>
            <p:nvPr/>
          </p:nvSpPr>
          <p:spPr>
            <a:xfrm>
              <a:off x="726439" y="660527"/>
              <a:ext cx="3408679" cy="474980"/>
            </a:xfrm>
            <a:custGeom>
              <a:avLst/>
              <a:gdLst/>
              <a:ahLst/>
              <a:cxnLst/>
              <a:rect l="l" t="t" r="r" b="b"/>
              <a:pathLst>
                <a:path w="3408679" h="474980">
                  <a:moveTo>
                    <a:pt x="2786761" y="0"/>
                  </a:moveTo>
                  <a:lnTo>
                    <a:pt x="0" y="0"/>
                  </a:lnTo>
                  <a:lnTo>
                    <a:pt x="575944" y="474852"/>
                  </a:lnTo>
                  <a:lnTo>
                    <a:pt x="3408680" y="474852"/>
                  </a:lnTo>
                  <a:lnTo>
                    <a:pt x="2786761" y="0"/>
                  </a:lnTo>
                  <a:close/>
                </a:path>
              </a:pathLst>
            </a:custGeom>
            <a:solidFill>
              <a:srgbClr val="876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739" y="647827"/>
              <a:ext cx="3436620" cy="500380"/>
            </a:xfrm>
            <a:custGeom>
              <a:avLst/>
              <a:gdLst/>
              <a:ahLst/>
              <a:cxnLst/>
              <a:rect l="l" t="t" r="r" b="b"/>
              <a:pathLst>
                <a:path w="3436620" h="500380">
                  <a:moveTo>
                    <a:pt x="2805176" y="0"/>
                  </a:moveTo>
                  <a:lnTo>
                    <a:pt x="7531" y="0"/>
                  </a:lnTo>
                  <a:lnTo>
                    <a:pt x="3555" y="3556"/>
                  </a:lnTo>
                  <a:lnTo>
                    <a:pt x="1854" y="6985"/>
                  </a:lnTo>
                  <a:lnTo>
                    <a:pt x="0" y="12826"/>
                  </a:lnTo>
                  <a:lnTo>
                    <a:pt x="0" y="18161"/>
                  </a:lnTo>
                  <a:lnTo>
                    <a:pt x="5829" y="22098"/>
                  </a:lnTo>
                  <a:lnTo>
                    <a:pt x="580009" y="498348"/>
                  </a:lnTo>
                  <a:lnTo>
                    <a:pt x="583565" y="500252"/>
                  </a:lnTo>
                  <a:lnTo>
                    <a:pt x="3427222" y="500252"/>
                  </a:lnTo>
                  <a:lnTo>
                    <a:pt x="3432937" y="496697"/>
                  </a:lnTo>
                  <a:lnTo>
                    <a:pt x="3434715" y="490982"/>
                  </a:lnTo>
                  <a:lnTo>
                    <a:pt x="3436493" y="485521"/>
                  </a:lnTo>
                  <a:lnTo>
                    <a:pt x="3434715" y="479806"/>
                  </a:lnTo>
                  <a:lnTo>
                    <a:pt x="3429508" y="476250"/>
                  </a:lnTo>
                  <a:lnTo>
                    <a:pt x="3427342" y="474599"/>
                  </a:lnTo>
                  <a:lnTo>
                    <a:pt x="592835" y="474599"/>
                  </a:lnTo>
                  <a:lnTo>
                    <a:pt x="49911" y="25653"/>
                  </a:lnTo>
                  <a:lnTo>
                    <a:pt x="2838402" y="25653"/>
                  </a:lnTo>
                  <a:lnTo>
                    <a:pt x="2807081" y="1777"/>
                  </a:lnTo>
                  <a:lnTo>
                    <a:pt x="2805176" y="0"/>
                  </a:lnTo>
                  <a:close/>
                </a:path>
                <a:path w="3436620" h="500380">
                  <a:moveTo>
                    <a:pt x="2838402" y="25653"/>
                  </a:moveTo>
                  <a:lnTo>
                    <a:pt x="2794127" y="25653"/>
                  </a:lnTo>
                  <a:lnTo>
                    <a:pt x="3383026" y="474599"/>
                  </a:lnTo>
                  <a:lnTo>
                    <a:pt x="3427342" y="474599"/>
                  </a:lnTo>
                  <a:lnTo>
                    <a:pt x="2838402" y="25653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6439" y="660527"/>
              <a:ext cx="576580" cy="3804920"/>
            </a:xfrm>
            <a:custGeom>
              <a:avLst/>
              <a:gdLst/>
              <a:ahLst/>
              <a:cxnLst/>
              <a:rect l="l" t="t" r="r" b="b"/>
              <a:pathLst>
                <a:path w="576580" h="3804920">
                  <a:moveTo>
                    <a:pt x="0" y="0"/>
                  </a:moveTo>
                  <a:lnTo>
                    <a:pt x="0" y="3249002"/>
                  </a:lnTo>
                  <a:lnTo>
                    <a:pt x="576453" y="3804653"/>
                  </a:lnTo>
                  <a:lnTo>
                    <a:pt x="576453" y="473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5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3740" y="647826"/>
              <a:ext cx="3355340" cy="3832860"/>
            </a:xfrm>
            <a:custGeom>
              <a:avLst/>
              <a:gdLst/>
              <a:ahLst/>
              <a:cxnLst/>
              <a:rect l="l" t="t" r="r" b="b"/>
              <a:pathLst>
                <a:path w="3355340" h="3832860">
                  <a:moveTo>
                    <a:pt x="269240" y="48133"/>
                  </a:moveTo>
                  <a:lnTo>
                    <a:pt x="266649" y="36703"/>
                  </a:lnTo>
                  <a:lnTo>
                    <a:pt x="259702" y="27012"/>
                  </a:lnTo>
                  <a:lnTo>
                    <a:pt x="249643" y="20294"/>
                  </a:lnTo>
                  <a:lnTo>
                    <a:pt x="237705" y="17780"/>
                  </a:lnTo>
                  <a:lnTo>
                    <a:pt x="224790" y="20294"/>
                  </a:lnTo>
                  <a:lnTo>
                    <a:pt x="214731" y="27012"/>
                  </a:lnTo>
                  <a:lnTo>
                    <a:pt x="208203" y="36703"/>
                  </a:lnTo>
                  <a:lnTo>
                    <a:pt x="205879" y="48133"/>
                  </a:lnTo>
                  <a:lnTo>
                    <a:pt x="208203" y="59753"/>
                  </a:lnTo>
                  <a:lnTo>
                    <a:pt x="214731" y="69469"/>
                  </a:lnTo>
                  <a:lnTo>
                    <a:pt x="224790" y="76136"/>
                  </a:lnTo>
                  <a:lnTo>
                    <a:pt x="237705" y="78613"/>
                  </a:lnTo>
                  <a:lnTo>
                    <a:pt x="249643" y="76136"/>
                  </a:lnTo>
                  <a:lnTo>
                    <a:pt x="259702" y="69469"/>
                  </a:lnTo>
                  <a:lnTo>
                    <a:pt x="266649" y="59766"/>
                  </a:lnTo>
                  <a:lnTo>
                    <a:pt x="269240" y="48133"/>
                  </a:lnTo>
                  <a:close/>
                </a:path>
                <a:path w="3355340" h="3832860">
                  <a:moveTo>
                    <a:pt x="350380" y="175387"/>
                  </a:moveTo>
                  <a:lnTo>
                    <a:pt x="348094" y="163677"/>
                  </a:lnTo>
                  <a:lnTo>
                    <a:pt x="341693" y="153885"/>
                  </a:lnTo>
                  <a:lnTo>
                    <a:pt x="331825" y="147154"/>
                  </a:lnTo>
                  <a:lnTo>
                    <a:pt x="319189" y="144653"/>
                  </a:lnTo>
                  <a:lnTo>
                    <a:pt x="307517" y="147154"/>
                  </a:lnTo>
                  <a:lnTo>
                    <a:pt x="298170" y="153885"/>
                  </a:lnTo>
                  <a:lnTo>
                    <a:pt x="291947" y="163677"/>
                  </a:lnTo>
                  <a:lnTo>
                    <a:pt x="289699" y="175387"/>
                  </a:lnTo>
                  <a:lnTo>
                    <a:pt x="291947" y="187540"/>
                  </a:lnTo>
                  <a:lnTo>
                    <a:pt x="298170" y="197065"/>
                  </a:lnTo>
                  <a:lnTo>
                    <a:pt x="307517" y="203276"/>
                  </a:lnTo>
                  <a:lnTo>
                    <a:pt x="319189" y="205486"/>
                  </a:lnTo>
                  <a:lnTo>
                    <a:pt x="331825" y="203276"/>
                  </a:lnTo>
                  <a:lnTo>
                    <a:pt x="341693" y="197065"/>
                  </a:lnTo>
                  <a:lnTo>
                    <a:pt x="348094" y="187540"/>
                  </a:lnTo>
                  <a:lnTo>
                    <a:pt x="350380" y="175387"/>
                  </a:lnTo>
                  <a:close/>
                </a:path>
                <a:path w="3355340" h="3832860">
                  <a:moveTo>
                    <a:pt x="444360" y="48133"/>
                  </a:moveTo>
                  <a:lnTo>
                    <a:pt x="441896" y="36703"/>
                  </a:lnTo>
                  <a:lnTo>
                    <a:pt x="435279" y="27012"/>
                  </a:lnTo>
                  <a:lnTo>
                    <a:pt x="425665" y="20294"/>
                  </a:lnTo>
                  <a:lnTo>
                    <a:pt x="414223" y="17780"/>
                  </a:lnTo>
                  <a:lnTo>
                    <a:pt x="401815" y="20294"/>
                  </a:lnTo>
                  <a:lnTo>
                    <a:pt x="392112" y="27012"/>
                  </a:lnTo>
                  <a:lnTo>
                    <a:pt x="385787" y="36703"/>
                  </a:lnTo>
                  <a:lnTo>
                    <a:pt x="383540" y="48133"/>
                  </a:lnTo>
                  <a:lnTo>
                    <a:pt x="385787" y="59753"/>
                  </a:lnTo>
                  <a:lnTo>
                    <a:pt x="392112" y="69469"/>
                  </a:lnTo>
                  <a:lnTo>
                    <a:pt x="401815" y="76136"/>
                  </a:lnTo>
                  <a:lnTo>
                    <a:pt x="414223" y="78613"/>
                  </a:lnTo>
                  <a:lnTo>
                    <a:pt x="425665" y="76136"/>
                  </a:lnTo>
                  <a:lnTo>
                    <a:pt x="435279" y="69469"/>
                  </a:lnTo>
                  <a:lnTo>
                    <a:pt x="441896" y="59766"/>
                  </a:lnTo>
                  <a:lnTo>
                    <a:pt x="444360" y="48133"/>
                  </a:lnTo>
                  <a:close/>
                </a:path>
                <a:path w="3355340" h="3832860">
                  <a:moveTo>
                    <a:pt x="525640" y="175387"/>
                  </a:moveTo>
                  <a:lnTo>
                    <a:pt x="523354" y="163677"/>
                  </a:lnTo>
                  <a:lnTo>
                    <a:pt x="516928" y="153885"/>
                  </a:lnTo>
                  <a:lnTo>
                    <a:pt x="507034" y="147154"/>
                  </a:lnTo>
                  <a:lnTo>
                    <a:pt x="494309" y="144653"/>
                  </a:lnTo>
                  <a:lnTo>
                    <a:pt x="482638" y="147154"/>
                  </a:lnTo>
                  <a:lnTo>
                    <a:pt x="473290" y="153885"/>
                  </a:lnTo>
                  <a:lnTo>
                    <a:pt x="467067" y="163677"/>
                  </a:lnTo>
                  <a:lnTo>
                    <a:pt x="464820" y="175387"/>
                  </a:lnTo>
                  <a:lnTo>
                    <a:pt x="467067" y="187540"/>
                  </a:lnTo>
                  <a:lnTo>
                    <a:pt x="473290" y="197065"/>
                  </a:lnTo>
                  <a:lnTo>
                    <a:pt x="482638" y="203276"/>
                  </a:lnTo>
                  <a:lnTo>
                    <a:pt x="494309" y="205486"/>
                  </a:lnTo>
                  <a:lnTo>
                    <a:pt x="507034" y="203276"/>
                  </a:lnTo>
                  <a:lnTo>
                    <a:pt x="516928" y="197065"/>
                  </a:lnTo>
                  <a:lnTo>
                    <a:pt x="523354" y="187540"/>
                  </a:lnTo>
                  <a:lnTo>
                    <a:pt x="525640" y="175387"/>
                  </a:lnTo>
                  <a:close/>
                </a:path>
                <a:path w="3355340" h="3832860">
                  <a:moveTo>
                    <a:pt x="601853" y="482854"/>
                  </a:moveTo>
                  <a:lnTo>
                    <a:pt x="599694" y="479298"/>
                  </a:lnTo>
                  <a:lnTo>
                    <a:pt x="596138" y="477647"/>
                  </a:lnTo>
                  <a:lnTo>
                    <a:pt x="575818" y="460832"/>
                  </a:lnTo>
                  <a:lnTo>
                    <a:pt x="575818" y="492125"/>
                  </a:lnTo>
                  <a:lnTo>
                    <a:pt x="575818" y="3788486"/>
                  </a:lnTo>
                  <a:lnTo>
                    <a:pt x="476377" y="3692652"/>
                  </a:lnTo>
                  <a:lnTo>
                    <a:pt x="477380" y="3692461"/>
                  </a:lnTo>
                  <a:lnTo>
                    <a:pt x="477380" y="411416"/>
                  </a:lnTo>
                  <a:lnTo>
                    <a:pt x="575818" y="492125"/>
                  </a:lnTo>
                  <a:lnTo>
                    <a:pt x="575818" y="460832"/>
                  </a:lnTo>
                  <a:lnTo>
                    <a:pt x="437019" y="345948"/>
                  </a:lnTo>
                  <a:lnTo>
                    <a:pt x="437019" y="378320"/>
                  </a:lnTo>
                  <a:lnTo>
                    <a:pt x="437019" y="3654704"/>
                  </a:lnTo>
                  <a:lnTo>
                    <a:pt x="322440" y="3544265"/>
                  </a:lnTo>
                  <a:lnTo>
                    <a:pt x="322440" y="284353"/>
                  </a:lnTo>
                  <a:lnTo>
                    <a:pt x="386435" y="336842"/>
                  </a:lnTo>
                  <a:lnTo>
                    <a:pt x="392112" y="345871"/>
                  </a:lnTo>
                  <a:lnTo>
                    <a:pt x="401815" y="352780"/>
                  </a:lnTo>
                  <a:lnTo>
                    <a:pt x="407238" y="353910"/>
                  </a:lnTo>
                  <a:lnTo>
                    <a:pt x="437019" y="378320"/>
                  </a:lnTo>
                  <a:lnTo>
                    <a:pt x="437019" y="345948"/>
                  </a:lnTo>
                  <a:lnTo>
                    <a:pt x="435864" y="344982"/>
                  </a:lnTo>
                  <a:lnTo>
                    <a:pt x="441896" y="335800"/>
                  </a:lnTo>
                  <a:lnTo>
                    <a:pt x="444360" y="323723"/>
                  </a:lnTo>
                  <a:lnTo>
                    <a:pt x="441896" y="310832"/>
                  </a:lnTo>
                  <a:lnTo>
                    <a:pt x="435279" y="300799"/>
                  </a:lnTo>
                  <a:lnTo>
                    <a:pt x="425665" y="294297"/>
                  </a:lnTo>
                  <a:lnTo>
                    <a:pt x="414223" y="291973"/>
                  </a:lnTo>
                  <a:lnTo>
                    <a:pt x="401815" y="294297"/>
                  </a:lnTo>
                  <a:lnTo>
                    <a:pt x="392112" y="300799"/>
                  </a:lnTo>
                  <a:lnTo>
                    <a:pt x="388810" y="306031"/>
                  </a:lnTo>
                  <a:lnTo>
                    <a:pt x="281940" y="217576"/>
                  </a:lnTo>
                  <a:lnTo>
                    <a:pt x="281940" y="251129"/>
                  </a:lnTo>
                  <a:lnTo>
                    <a:pt x="281940" y="3505225"/>
                  </a:lnTo>
                  <a:lnTo>
                    <a:pt x="167640" y="3395053"/>
                  </a:lnTo>
                  <a:lnTo>
                    <a:pt x="167640" y="159258"/>
                  </a:lnTo>
                  <a:lnTo>
                    <a:pt x="165887" y="159258"/>
                  </a:lnTo>
                  <a:lnTo>
                    <a:pt x="165887" y="157480"/>
                  </a:lnTo>
                  <a:lnTo>
                    <a:pt x="155892" y="150215"/>
                  </a:lnTo>
                  <a:lnTo>
                    <a:pt x="146494" y="142290"/>
                  </a:lnTo>
                  <a:lnTo>
                    <a:pt x="137718" y="133680"/>
                  </a:lnTo>
                  <a:lnTo>
                    <a:pt x="136880" y="132727"/>
                  </a:lnTo>
                  <a:lnTo>
                    <a:pt x="136880" y="3365423"/>
                  </a:lnTo>
                  <a:lnTo>
                    <a:pt x="25590" y="3258134"/>
                  </a:lnTo>
                  <a:lnTo>
                    <a:pt x="25590" y="40894"/>
                  </a:lnTo>
                  <a:lnTo>
                    <a:pt x="129540" y="126149"/>
                  </a:lnTo>
                  <a:lnTo>
                    <a:pt x="129540" y="3355708"/>
                  </a:lnTo>
                  <a:lnTo>
                    <a:pt x="131292" y="3359264"/>
                  </a:lnTo>
                  <a:lnTo>
                    <a:pt x="134658" y="3360966"/>
                  </a:lnTo>
                  <a:lnTo>
                    <a:pt x="136271" y="3364522"/>
                  </a:lnTo>
                  <a:lnTo>
                    <a:pt x="136880" y="3365423"/>
                  </a:lnTo>
                  <a:lnTo>
                    <a:pt x="136880" y="132727"/>
                  </a:lnTo>
                  <a:lnTo>
                    <a:pt x="135140" y="130746"/>
                  </a:lnTo>
                  <a:lnTo>
                    <a:pt x="281940" y="251129"/>
                  </a:lnTo>
                  <a:lnTo>
                    <a:pt x="281940" y="217576"/>
                  </a:lnTo>
                  <a:lnTo>
                    <a:pt x="68516" y="40894"/>
                  </a:lnTo>
                  <a:lnTo>
                    <a:pt x="22034" y="2413"/>
                  </a:lnTo>
                  <a:lnTo>
                    <a:pt x="19621" y="1143"/>
                  </a:lnTo>
                  <a:lnTo>
                    <a:pt x="16065" y="0"/>
                  </a:lnTo>
                  <a:lnTo>
                    <a:pt x="10655" y="0"/>
                  </a:lnTo>
                  <a:lnTo>
                    <a:pt x="9093" y="127"/>
                  </a:lnTo>
                  <a:lnTo>
                    <a:pt x="7531" y="762"/>
                  </a:lnTo>
                  <a:lnTo>
                    <a:pt x="3556" y="4318"/>
                  </a:lnTo>
                  <a:lnTo>
                    <a:pt x="0" y="7747"/>
                  </a:lnTo>
                  <a:lnTo>
                    <a:pt x="0" y="3266948"/>
                  </a:lnTo>
                  <a:lnTo>
                    <a:pt x="1854" y="3269221"/>
                  </a:lnTo>
                  <a:lnTo>
                    <a:pt x="3556" y="3272790"/>
                  </a:lnTo>
                  <a:lnTo>
                    <a:pt x="581533" y="3830459"/>
                  </a:lnTo>
                  <a:lnTo>
                    <a:pt x="585089" y="3832733"/>
                  </a:lnTo>
                  <a:lnTo>
                    <a:pt x="592582" y="3832733"/>
                  </a:lnTo>
                  <a:lnTo>
                    <a:pt x="594360" y="3830459"/>
                  </a:lnTo>
                  <a:lnTo>
                    <a:pt x="597916" y="3828745"/>
                  </a:lnTo>
                  <a:lnTo>
                    <a:pt x="601853" y="3825189"/>
                  </a:lnTo>
                  <a:lnTo>
                    <a:pt x="601853" y="3788486"/>
                  </a:lnTo>
                  <a:lnTo>
                    <a:pt x="601853" y="482854"/>
                  </a:lnTo>
                  <a:close/>
                </a:path>
                <a:path w="3355340" h="3832860">
                  <a:moveTo>
                    <a:pt x="622173" y="323723"/>
                  </a:moveTo>
                  <a:lnTo>
                    <a:pt x="619607" y="310832"/>
                  </a:lnTo>
                  <a:lnTo>
                    <a:pt x="612724" y="300799"/>
                  </a:lnTo>
                  <a:lnTo>
                    <a:pt x="602716" y="294297"/>
                  </a:lnTo>
                  <a:lnTo>
                    <a:pt x="590804" y="291973"/>
                  </a:lnTo>
                  <a:lnTo>
                    <a:pt x="577811" y="294297"/>
                  </a:lnTo>
                  <a:lnTo>
                    <a:pt x="567702" y="300799"/>
                  </a:lnTo>
                  <a:lnTo>
                    <a:pt x="561136" y="310832"/>
                  </a:lnTo>
                  <a:lnTo>
                    <a:pt x="558800" y="323723"/>
                  </a:lnTo>
                  <a:lnTo>
                    <a:pt x="561136" y="335800"/>
                  </a:lnTo>
                  <a:lnTo>
                    <a:pt x="567702" y="345871"/>
                  </a:lnTo>
                  <a:lnTo>
                    <a:pt x="577811" y="352780"/>
                  </a:lnTo>
                  <a:lnTo>
                    <a:pt x="590804" y="355346"/>
                  </a:lnTo>
                  <a:lnTo>
                    <a:pt x="602716" y="352780"/>
                  </a:lnTo>
                  <a:lnTo>
                    <a:pt x="612724" y="345871"/>
                  </a:lnTo>
                  <a:lnTo>
                    <a:pt x="619607" y="335800"/>
                  </a:lnTo>
                  <a:lnTo>
                    <a:pt x="622173" y="323723"/>
                  </a:lnTo>
                  <a:close/>
                </a:path>
                <a:path w="3355340" h="3832860">
                  <a:moveTo>
                    <a:pt x="622173" y="48133"/>
                  </a:moveTo>
                  <a:lnTo>
                    <a:pt x="619607" y="36703"/>
                  </a:lnTo>
                  <a:lnTo>
                    <a:pt x="612724" y="27012"/>
                  </a:lnTo>
                  <a:lnTo>
                    <a:pt x="602716" y="20294"/>
                  </a:lnTo>
                  <a:lnTo>
                    <a:pt x="590804" y="17780"/>
                  </a:lnTo>
                  <a:lnTo>
                    <a:pt x="577811" y="20294"/>
                  </a:lnTo>
                  <a:lnTo>
                    <a:pt x="567702" y="27012"/>
                  </a:lnTo>
                  <a:lnTo>
                    <a:pt x="561136" y="36703"/>
                  </a:lnTo>
                  <a:lnTo>
                    <a:pt x="558800" y="48133"/>
                  </a:lnTo>
                  <a:lnTo>
                    <a:pt x="561136" y="59753"/>
                  </a:lnTo>
                  <a:lnTo>
                    <a:pt x="567702" y="69469"/>
                  </a:lnTo>
                  <a:lnTo>
                    <a:pt x="577811" y="76136"/>
                  </a:lnTo>
                  <a:lnTo>
                    <a:pt x="590804" y="78613"/>
                  </a:lnTo>
                  <a:lnTo>
                    <a:pt x="602716" y="76136"/>
                  </a:lnTo>
                  <a:lnTo>
                    <a:pt x="612724" y="69469"/>
                  </a:lnTo>
                  <a:lnTo>
                    <a:pt x="619607" y="59766"/>
                  </a:lnTo>
                  <a:lnTo>
                    <a:pt x="622173" y="48133"/>
                  </a:lnTo>
                  <a:close/>
                </a:path>
                <a:path w="3355340" h="3832860">
                  <a:moveTo>
                    <a:pt x="703580" y="450977"/>
                  </a:moveTo>
                  <a:lnTo>
                    <a:pt x="701319" y="438073"/>
                  </a:lnTo>
                  <a:lnTo>
                    <a:pt x="695109" y="428002"/>
                  </a:lnTo>
                  <a:lnTo>
                    <a:pt x="685736" y="421449"/>
                  </a:lnTo>
                  <a:lnTo>
                    <a:pt x="673989" y="419100"/>
                  </a:lnTo>
                  <a:lnTo>
                    <a:pt x="661327" y="421449"/>
                  </a:lnTo>
                  <a:lnTo>
                    <a:pt x="651459" y="427990"/>
                  </a:lnTo>
                  <a:lnTo>
                    <a:pt x="645033" y="438073"/>
                  </a:lnTo>
                  <a:lnTo>
                    <a:pt x="642747" y="450977"/>
                  </a:lnTo>
                  <a:lnTo>
                    <a:pt x="645033" y="462927"/>
                  </a:lnTo>
                  <a:lnTo>
                    <a:pt x="651459" y="472973"/>
                  </a:lnTo>
                  <a:lnTo>
                    <a:pt x="661327" y="479894"/>
                  </a:lnTo>
                  <a:lnTo>
                    <a:pt x="673989" y="482473"/>
                  </a:lnTo>
                  <a:lnTo>
                    <a:pt x="685736" y="479894"/>
                  </a:lnTo>
                  <a:lnTo>
                    <a:pt x="695109" y="472973"/>
                  </a:lnTo>
                  <a:lnTo>
                    <a:pt x="701319" y="462927"/>
                  </a:lnTo>
                  <a:lnTo>
                    <a:pt x="703580" y="450977"/>
                  </a:lnTo>
                  <a:close/>
                </a:path>
                <a:path w="3355340" h="3832860">
                  <a:moveTo>
                    <a:pt x="703580" y="175387"/>
                  </a:moveTo>
                  <a:lnTo>
                    <a:pt x="701319" y="163677"/>
                  </a:lnTo>
                  <a:lnTo>
                    <a:pt x="695109" y="153885"/>
                  </a:lnTo>
                  <a:lnTo>
                    <a:pt x="685736" y="147154"/>
                  </a:lnTo>
                  <a:lnTo>
                    <a:pt x="673989" y="144653"/>
                  </a:lnTo>
                  <a:lnTo>
                    <a:pt x="661327" y="147154"/>
                  </a:lnTo>
                  <a:lnTo>
                    <a:pt x="651459" y="153885"/>
                  </a:lnTo>
                  <a:lnTo>
                    <a:pt x="645033" y="163677"/>
                  </a:lnTo>
                  <a:lnTo>
                    <a:pt x="642747" y="175387"/>
                  </a:lnTo>
                  <a:lnTo>
                    <a:pt x="645033" y="187540"/>
                  </a:lnTo>
                  <a:lnTo>
                    <a:pt x="651459" y="197065"/>
                  </a:lnTo>
                  <a:lnTo>
                    <a:pt x="661327" y="203276"/>
                  </a:lnTo>
                  <a:lnTo>
                    <a:pt x="673989" y="205486"/>
                  </a:lnTo>
                  <a:lnTo>
                    <a:pt x="685736" y="203276"/>
                  </a:lnTo>
                  <a:lnTo>
                    <a:pt x="695109" y="197065"/>
                  </a:lnTo>
                  <a:lnTo>
                    <a:pt x="701319" y="187540"/>
                  </a:lnTo>
                  <a:lnTo>
                    <a:pt x="703580" y="175387"/>
                  </a:lnTo>
                  <a:close/>
                </a:path>
                <a:path w="3355340" h="3832860">
                  <a:moveTo>
                    <a:pt x="797560" y="323723"/>
                  </a:moveTo>
                  <a:lnTo>
                    <a:pt x="795058" y="310832"/>
                  </a:lnTo>
                  <a:lnTo>
                    <a:pt x="788390" y="300799"/>
                  </a:lnTo>
                  <a:lnTo>
                    <a:pt x="778751" y="294297"/>
                  </a:lnTo>
                  <a:lnTo>
                    <a:pt x="767334" y="291973"/>
                  </a:lnTo>
                  <a:lnTo>
                    <a:pt x="754888" y="294297"/>
                  </a:lnTo>
                  <a:lnTo>
                    <a:pt x="745210" y="300799"/>
                  </a:lnTo>
                  <a:lnTo>
                    <a:pt x="738949" y="310832"/>
                  </a:lnTo>
                  <a:lnTo>
                    <a:pt x="736727" y="323723"/>
                  </a:lnTo>
                  <a:lnTo>
                    <a:pt x="738949" y="335800"/>
                  </a:lnTo>
                  <a:lnTo>
                    <a:pt x="745210" y="345871"/>
                  </a:lnTo>
                  <a:lnTo>
                    <a:pt x="754888" y="352780"/>
                  </a:lnTo>
                  <a:lnTo>
                    <a:pt x="767334" y="355346"/>
                  </a:lnTo>
                  <a:lnTo>
                    <a:pt x="778751" y="352780"/>
                  </a:lnTo>
                  <a:lnTo>
                    <a:pt x="788390" y="345871"/>
                  </a:lnTo>
                  <a:lnTo>
                    <a:pt x="795058" y="335800"/>
                  </a:lnTo>
                  <a:lnTo>
                    <a:pt x="797560" y="323723"/>
                  </a:lnTo>
                  <a:close/>
                </a:path>
                <a:path w="3355340" h="3832860">
                  <a:moveTo>
                    <a:pt x="797560" y="48133"/>
                  </a:moveTo>
                  <a:lnTo>
                    <a:pt x="795058" y="36703"/>
                  </a:lnTo>
                  <a:lnTo>
                    <a:pt x="788390" y="27012"/>
                  </a:lnTo>
                  <a:lnTo>
                    <a:pt x="778751" y="20294"/>
                  </a:lnTo>
                  <a:lnTo>
                    <a:pt x="767334" y="17780"/>
                  </a:lnTo>
                  <a:lnTo>
                    <a:pt x="754888" y="20294"/>
                  </a:lnTo>
                  <a:lnTo>
                    <a:pt x="745210" y="27012"/>
                  </a:lnTo>
                  <a:lnTo>
                    <a:pt x="738949" y="36703"/>
                  </a:lnTo>
                  <a:lnTo>
                    <a:pt x="736727" y="48133"/>
                  </a:lnTo>
                  <a:lnTo>
                    <a:pt x="738949" y="59753"/>
                  </a:lnTo>
                  <a:lnTo>
                    <a:pt x="745210" y="69469"/>
                  </a:lnTo>
                  <a:lnTo>
                    <a:pt x="754888" y="76136"/>
                  </a:lnTo>
                  <a:lnTo>
                    <a:pt x="767334" y="78613"/>
                  </a:lnTo>
                  <a:lnTo>
                    <a:pt x="778751" y="76136"/>
                  </a:lnTo>
                  <a:lnTo>
                    <a:pt x="788390" y="69469"/>
                  </a:lnTo>
                  <a:lnTo>
                    <a:pt x="795058" y="59766"/>
                  </a:lnTo>
                  <a:lnTo>
                    <a:pt x="797560" y="48133"/>
                  </a:lnTo>
                  <a:close/>
                </a:path>
                <a:path w="3355340" h="3832860">
                  <a:moveTo>
                    <a:pt x="881380" y="450977"/>
                  </a:moveTo>
                  <a:lnTo>
                    <a:pt x="878789" y="438073"/>
                  </a:lnTo>
                  <a:lnTo>
                    <a:pt x="871829" y="428002"/>
                  </a:lnTo>
                  <a:lnTo>
                    <a:pt x="861707" y="421449"/>
                  </a:lnTo>
                  <a:lnTo>
                    <a:pt x="849630" y="419100"/>
                  </a:lnTo>
                  <a:lnTo>
                    <a:pt x="836790" y="421449"/>
                  </a:lnTo>
                  <a:lnTo>
                    <a:pt x="826744" y="427990"/>
                  </a:lnTo>
                  <a:lnTo>
                    <a:pt x="820204" y="438073"/>
                  </a:lnTo>
                  <a:lnTo>
                    <a:pt x="817880" y="450977"/>
                  </a:lnTo>
                  <a:lnTo>
                    <a:pt x="820204" y="462927"/>
                  </a:lnTo>
                  <a:lnTo>
                    <a:pt x="826744" y="472973"/>
                  </a:lnTo>
                  <a:lnTo>
                    <a:pt x="836790" y="479894"/>
                  </a:lnTo>
                  <a:lnTo>
                    <a:pt x="849630" y="482473"/>
                  </a:lnTo>
                  <a:lnTo>
                    <a:pt x="861707" y="479894"/>
                  </a:lnTo>
                  <a:lnTo>
                    <a:pt x="871829" y="472973"/>
                  </a:lnTo>
                  <a:lnTo>
                    <a:pt x="878789" y="462927"/>
                  </a:lnTo>
                  <a:lnTo>
                    <a:pt x="881380" y="450977"/>
                  </a:lnTo>
                  <a:close/>
                </a:path>
                <a:path w="3355340" h="3832860">
                  <a:moveTo>
                    <a:pt x="881380" y="175387"/>
                  </a:moveTo>
                  <a:lnTo>
                    <a:pt x="878789" y="163677"/>
                  </a:lnTo>
                  <a:lnTo>
                    <a:pt x="871829" y="153885"/>
                  </a:lnTo>
                  <a:lnTo>
                    <a:pt x="861707" y="147154"/>
                  </a:lnTo>
                  <a:lnTo>
                    <a:pt x="849630" y="144653"/>
                  </a:lnTo>
                  <a:lnTo>
                    <a:pt x="836790" y="147154"/>
                  </a:lnTo>
                  <a:lnTo>
                    <a:pt x="826744" y="153885"/>
                  </a:lnTo>
                  <a:lnTo>
                    <a:pt x="820204" y="163677"/>
                  </a:lnTo>
                  <a:lnTo>
                    <a:pt x="817880" y="175387"/>
                  </a:lnTo>
                  <a:lnTo>
                    <a:pt x="820204" y="187540"/>
                  </a:lnTo>
                  <a:lnTo>
                    <a:pt x="826744" y="197065"/>
                  </a:lnTo>
                  <a:lnTo>
                    <a:pt x="836790" y="203276"/>
                  </a:lnTo>
                  <a:lnTo>
                    <a:pt x="849630" y="205486"/>
                  </a:lnTo>
                  <a:lnTo>
                    <a:pt x="861707" y="203276"/>
                  </a:lnTo>
                  <a:lnTo>
                    <a:pt x="871829" y="197065"/>
                  </a:lnTo>
                  <a:lnTo>
                    <a:pt x="878789" y="187540"/>
                  </a:lnTo>
                  <a:lnTo>
                    <a:pt x="881380" y="175387"/>
                  </a:lnTo>
                  <a:close/>
                </a:path>
                <a:path w="3355340" h="3832860">
                  <a:moveTo>
                    <a:pt x="975233" y="323723"/>
                  </a:moveTo>
                  <a:lnTo>
                    <a:pt x="972667" y="310832"/>
                  </a:lnTo>
                  <a:lnTo>
                    <a:pt x="965784" y="300799"/>
                  </a:lnTo>
                  <a:lnTo>
                    <a:pt x="955776" y="294297"/>
                  </a:lnTo>
                  <a:lnTo>
                    <a:pt x="943864" y="291973"/>
                  </a:lnTo>
                  <a:lnTo>
                    <a:pt x="930871" y="294297"/>
                  </a:lnTo>
                  <a:lnTo>
                    <a:pt x="920762" y="300799"/>
                  </a:lnTo>
                  <a:lnTo>
                    <a:pt x="914196" y="310832"/>
                  </a:lnTo>
                  <a:lnTo>
                    <a:pt x="911860" y="323723"/>
                  </a:lnTo>
                  <a:lnTo>
                    <a:pt x="914196" y="335800"/>
                  </a:lnTo>
                  <a:lnTo>
                    <a:pt x="920762" y="345871"/>
                  </a:lnTo>
                  <a:lnTo>
                    <a:pt x="930871" y="352780"/>
                  </a:lnTo>
                  <a:lnTo>
                    <a:pt x="943864" y="355346"/>
                  </a:lnTo>
                  <a:lnTo>
                    <a:pt x="955776" y="352780"/>
                  </a:lnTo>
                  <a:lnTo>
                    <a:pt x="965784" y="345871"/>
                  </a:lnTo>
                  <a:lnTo>
                    <a:pt x="972667" y="335800"/>
                  </a:lnTo>
                  <a:lnTo>
                    <a:pt x="975233" y="323723"/>
                  </a:lnTo>
                  <a:close/>
                </a:path>
                <a:path w="3355340" h="3832860">
                  <a:moveTo>
                    <a:pt x="975233" y="48133"/>
                  </a:moveTo>
                  <a:lnTo>
                    <a:pt x="972667" y="36703"/>
                  </a:lnTo>
                  <a:lnTo>
                    <a:pt x="965784" y="27012"/>
                  </a:lnTo>
                  <a:lnTo>
                    <a:pt x="955776" y="20294"/>
                  </a:lnTo>
                  <a:lnTo>
                    <a:pt x="943864" y="17780"/>
                  </a:lnTo>
                  <a:lnTo>
                    <a:pt x="930871" y="20294"/>
                  </a:lnTo>
                  <a:lnTo>
                    <a:pt x="920762" y="27012"/>
                  </a:lnTo>
                  <a:lnTo>
                    <a:pt x="914196" y="36703"/>
                  </a:lnTo>
                  <a:lnTo>
                    <a:pt x="911860" y="48133"/>
                  </a:lnTo>
                  <a:lnTo>
                    <a:pt x="914196" y="59753"/>
                  </a:lnTo>
                  <a:lnTo>
                    <a:pt x="920762" y="69469"/>
                  </a:lnTo>
                  <a:lnTo>
                    <a:pt x="930871" y="76136"/>
                  </a:lnTo>
                  <a:lnTo>
                    <a:pt x="943864" y="78613"/>
                  </a:lnTo>
                  <a:lnTo>
                    <a:pt x="955776" y="76136"/>
                  </a:lnTo>
                  <a:lnTo>
                    <a:pt x="965784" y="69469"/>
                  </a:lnTo>
                  <a:lnTo>
                    <a:pt x="972667" y="59766"/>
                  </a:lnTo>
                  <a:lnTo>
                    <a:pt x="975233" y="48133"/>
                  </a:lnTo>
                  <a:close/>
                </a:path>
                <a:path w="3355340" h="3832860">
                  <a:moveTo>
                    <a:pt x="1059053" y="450977"/>
                  </a:moveTo>
                  <a:lnTo>
                    <a:pt x="1056474" y="438073"/>
                  </a:lnTo>
                  <a:lnTo>
                    <a:pt x="1049566" y="428002"/>
                  </a:lnTo>
                  <a:lnTo>
                    <a:pt x="1039495" y="421449"/>
                  </a:lnTo>
                  <a:lnTo>
                    <a:pt x="1027430" y="419100"/>
                  </a:lnTo>
                  <a:lnTo>
                    <a:pt x="1014539" y="421449"/>
                  </a:lnTo>
                  <a:lnTo>
                    <a:pt x="1004506" y="427990"/>
                  </a:lnTo>
                  <a:lnTo>
                    <a:pt x="997991" y="438073"/>
                  </a:lnTo>
                  <a:lnTo>
                    <a:pt x="995680" y="450977"/>
                  </a:lnTo>
                  <a:lnTo>
                    <a:pt x="997991" y="462927"/>
                  </a:lnTo>
                  <a:lnTo>
                    <a:pt x="1004506" y="472973"/>
                  </a:lnTo>
                  <a:lnTo>
                    <a:pt x="1014526" y="479894"/>
                  </a:lnTo>
                  <a:lnTo>
                    <a:pt x="1027430" y="482473"/>
                  </a:lnTo>
                  <a:lnTo>
                    <a:pt x="1039495" y="479894"/>
                  </a:lnTo>
                  <a:lnTo>
                    <a:pt x="1049566" y="472973"/>
                  </a:lnTo>
                  <a:lnTo>
                    <a:pt x="1056474" y="462927"/>
                  </a:lnTo>
                  <a:lnTo>
                    <a:pt x="1059053" y="450977"/>
                  </a:lnTo>
                  <a:close/>
                </a:path>
                <a:path w="3355340" h="3832860">
                  <a:moveTo>
                    <a:pt x="1059053" y="175387"/>
                  </a:moveTo>
                  <a:lnTo>
                    <a:pt x="1056474" y="163677"/>
                  </a:lnTo>
                  <a:lnTo>
                    <a:pt x="1049566" y="153885"/>
                  </a:lnTo>
                  <a:lnTo>
                    <a:pt x="1039495" y="147154"/>
                  </a:lnTo>
                  <a:lnTo>
                    <a:pt x="1027430" y="144653"/>
                  </a:lnTo>
                  <a:lnTo>
                    <a:pt x="1014539" y="147154"/>
                  </a:lnTo>
                  <a:lnTo>
                    <a:pt x="1004506" y="153885"/>
                  </a:lnTo>
                  <a:lnTo>
                    <a:pt x="997991" y="163677"/>
                  </a:lnTo>
                  <a:lnTo>
                    <a:pt x="995680" y="175387"/>
                  </a:lnTo>
                  <a:lnTo>
                    <a:pt x="997991" y="187540"/>
                  </a:lnTo>
                  <a:lnTo>
                    <a:pt x="1004506" y="197065"/>
                  </a:lnTo>
                  <a:lnTo>
                    <a:pt x="1014526" y="203276"/>
                  </a:lnTo>
                  <a:lnTo>
                    <a:pt x="1027430" y="205486"/>
                  </a:lnTo>
                  <a:lnTo>
                    <a:pt x="1039495" y="203276"/>
                  </a:lnTo>
                  <a:lnTo>
                    <a:pt x="1049566" y="197065"/>
                  </a:lnTo>
                  <a:lnTo>
                    <a:pt x="1056474" y="187540"/>
                  </a:lnTo>
                  <a:lnTo>
                    <a:pt x="1059053" y="175387"/>
                  </a:lnTo>
                  <a:close/>
                </a:path>
                <a:path w="3355340" h="3832860">
                  <a:moveTo>
                    <a:pt x="1153160" y="323723"/>
                  </a:moveTo>
                  <a:lnTo>
                    <a:pt x="1150569" y="310832"/>
                  </a:lnTo>
                  <a:lnTo>
                    <a:pt x="1143647" y="300799"/>
                  </a:lnTo>
                  <a:lnTo>
                    <a:pt x="1133602" y="294297"/>
                  </a:lnTo>
                  <a:lnTo>
                    <a:pt x="1121664" y="291973"/>
                  </a:lnTo>
                  <a:lnTo>
                    <a:pt x="1108748" y="294297"/>
                  </a:lnTo>
                  <a:lnTo>
                    <a:pt x="1098664" y="300799"/>
                  </a:lnTo>
                  <a:lnTo>
                    <a:pt x="1092123" y="310832"/>
                  </a:lnTo>
                  <a:lnTo>
                    <a:pt x="1089787" y="323723"/>
                  </a:lnTo>
                  <a:lnTo>
                    <a:pt x="1092123" y="335800"/>
                  </a:lnTo>
                  <a:lnTo>
                    <a:pt x="1098677" y="345871"/>
                  </a:lnTo>
                  <a:lnTo>
                    <a:pt x="1108748" y="352780"/>
                  </a:lnTo>
                  <a:lnTo>
                    <a:pt x="1121664" y="355346"/>
                  </a:lnTo>
                  <a:lnTo>
                    <a:pt x="1133602" y="352780"/>
                  </a:lnTo>
                  <a:lnTo>
                    <a:pt x="1143647" y="345871"/>
                  </a:lnTo>
                  <a:lnTo>
                    <a:pt x="1150569" y="335800"/>
                  </a:lnTo>
                  <a:lnTo>
                    <a:pt x="1153160" y="323723"/>
                  </a:lnTo>
                  <a:close/>
                </a:path>
                <a:path w="3355340" h="3832860">
                  <a:moveTo>
                    <a:pt x="1153160" y="48133"/>
                  </a:moveTo>
                  <a:lnTo>
                    <a:pt x="1150569" y="36703"/>
                  </a:lnTo>
                  <a:lnTo>
                    <a:pt x="1143647" y="27012"/>
                  </a:lnTo>
                  <a:lnTo>
                    <a:pt x="1133602" y="20294"/>
                  </a:lnTo>
                  <a:lnTo>
                    <a:pt x="1121664" y="17780"/>
                  </a:lnTo>
                  <a:lnTo>
                    <a:pt x="1108748" y="20294"/>
                  </a:lnTo>
                  <a:lnTo>
                    <a:pt x="1098664" y="27012"/>
                  </a:lnTo>
                  <a:lnTo>
                    <a:pt x="1092123" y="36703"/>
                  </a:lnTo>
                  <a:lnTo>
                    <a:pt x="1089787" y="48133"/>
                  </a:lnTo>
                  <a:lnTo>
                    <a:pt x="1092123" y="59753"/>
                  </a:lnTo>
                  <a:lnTo>
                    <a:pt x="1098677" y="69469"/>
                  </a:lnTo>
                  <a:lnTo>
                    <a:pt x="1108748" y="76136"/>
                  </a:lnTo>
                  <a:lnTo>
                    <a:pt x="1121664" y="78613"/>
                  </a:lnTo>
                  <a:lnTo>
                    <a:pt x="1133602" y="76136"/>
                  </a:lnTo>
                  <a:lnTo>
                    <a:pt x="1143647" y="69469"/>
                  </a:lnTo>
                  <a:lnTo>
                    <a:pt x="1150569" y="59766"/>
                  </a:lnTo>
                  <a:lnTo>
                    <a:pt x="1153160" y="48133"/>
                  </a:lnTo>
                  <a:close/>
                </a:path>
                <a:path w="3355340" h="3832860">
                  <a:moveTo>
                    <a:pt x="1234440" y="450977"/>
                  </a:moveTo>
                  <a:lnTo>
                    <a:pt x="1231849" y="438073"/>
                  </a:lnTo>
                  <a:lnTo>
                    <a:pt x="1224889" y="428002"/>
                  </a:lnTo>
                  <a:lnTo>
                    <a:pt x="1214767" y="421449"/>
                  </a:lnTo>
                  <a:lnTo>
                    <a:pt x="1202690" y="419100"/>
                  </a:lnTo>
                  <a:lnTo>
                    <a:pt x="1189863" y="421449"/>
                  </a:lnTo>
                  <a:lnTo>
                    <a:pt x="1179868" y="427990"/>
                  </a:lnTo>
                  <a:lnTo>
                    <a:pt x="1173378" y="438073"/>
                  </a:lnTo>
                  <a:lnTo>
                    <a:pt x="1171067" y="450977"/>
                  </a:lnTo>
                  <a:lnTo>
                    <a:pt x="1173378" y="462927"/>
                  </a:lnTo>
                  <a:lnTo>
                    <a:pt x="1179868" y="472973"/>
                  </a:lnTo>
                  <a:lnTo>
                    <a:pt x="1189863" y="479894"/>
                  </a:lnTo>
                  <a:lnTo>
                    <a:pt x="1202690" y="482473"/>
                  </a:lnTo>
                  <a:lnTo>
                    <a:pt x="1214767" y="479894"/>
                  </a:lnTo>
                  <a:lnTo>
                    <a:pt x="1224889" y="472973"/>
                  </a:lnTo>
                  <a:lnTo>
                    <a:pt x="1231849" y="462927"/>
                  </a:lnTo>
                  <a:lnTo>
                    <a:pt x="1234440" y="450977"/>
                  </a:lnTo>
                  <a:close/>
                </a:path>
                <a:path w="3355340" h="3832860">
                  <a:moveTo>
                    <a:pt x="1234440" y="175387"/>
                  </a:moveTo>
                  <a:lnTo>
                    <a:pt x="1231849" y="163677"/>
                  </a:lnTo>
                  <a:lnTo>
                    <a:pt x="1224889" y="153885"/>
                  </a:lnTo>
                  <a:lnTo>
                    <a:pt x="1214767" y="147154"/>
                  </a:lnTo>
                  <a:lnTo>
                    <a:pt x="1202690" y="144653"/>
                  </a:lnTo>
                  <a:lnTo>
                    <a:pt x="1189863" y="147154"/>
                  </a:lnTo>
                  <a:lnTo>
                    <a:pt x="1179868" y="153885"/>
                  </a:lnTo>
                  <a:lnTo>
                    <a:pt x="1173378" y="163677"/>
                  </a:lnTo>
                  <a:lnTo>
                    <a:pt x="1171067" y="175387"/>
                  </a:lnTo>
                  <a:lnTo>
                    <a:pt x="1173378" y="187540"/>
                  </a:lnTo>
                  <a:lnTo>
                    <a:pt x="1179868" y="197065"/>
                  </a:lnTo>
                  <a:lnTo>
                    <a:pt x="1189863" y="203276"/>
                  </a:lnTo>
                  <a:lnTo>
                    <a:pt x="1202690" y="205486"/>
                  </a:lnTo>
                  <a:lnTo>
                    <a:pt x="1214767" y="203276"/>
                  </a:lnTo>
                  <a:lnTo>
                    <a:pt x="1224889" y="197065"/>
                  </a:lnTo>
                  <a:lnTo>
                    <a:pt x="1231849" y="187540"/>
                  </a:lnTo>
                  <a:lnTo>
                    <a:pt x="1234440" y="175387"/>
                  </a:lnTo>
                  <a:close/>
                </a:path>
                <a:path w="3355340" h="3832860">
                  <a:moveTo>
                    <a:pt x="1328293" y="323723"/>
                  </a:moveTo>
                  <a:lnTo>
                    <a:pt x="1325816" y="310832"/>
                  </a:lnTo>
                  <a:lnTo>
                    <a:pt x="1319187" y="300799"/>
                  </a:lnTo>
                  <a:lnTo>
                    <a:pt x="1309585" y="294297"/>
                  </a:lnTo>
                  <a:lnTo>
                    <a:pt x="1298194" y="291973"/>
                  </a:lnTo>
                  <a:lnTo>
                    <a:pt x="1286471" y="294297"/>
                  </a:lnTo>
                  <a:lnTo>
                    <a:pt x="1276680" y="300799"/>
                  </a:lnTo>
                  <a:lnTo>
                    <a:pt x="1269949" y="310832"/>
                  </a:lnTo>
                  <a:lnTo>
                    <a:pt x="1267460" y="323723"/>
                  </a:lnTo>
                  <a:lnTo>
                    <a:pt x="1269949" y="335800"/>
                  </a:lnTo>
                  <a:lnTo>
                    <a:pt x="1276680" y="345871"/>
                  </a:lnTo>
                  <a:lnTo>
                    <a:pt x="1286471" y="352780"/>
                  </a:lnTo>
                  <a:lnTo>
                    <a:pt x="1298194" y="355346"/>
                  </a:lnTo>
                  <a:lnTo>
                    <a:pt x="1309585" y="352780"/>
                  </a:lnTo>
                  <a:lnTo>
                    <a:pt x="1319187" y="345871"/>
                  </a:lnTo>
                  <a:lnTo>
                    <a:pt x="1325816" y="335800"/>
                  </a:lnTo>
                  <a:lnTo>
                    <a:pt x="1328293" y="323723"/>
                  </a:lnTo>
                  <a:close/>
                </a:path>
                <a:path w="3355340" h="3832860">
                  <a:moveTo>
                    <a:pt x="1328293" y="48133"/>
                  </a:moveTo>
                  <a:lnTo>
                    <a:pt x="1325816" y="36703"/>
                  </a:lnTo>
                  <a:lnTo>
                    <a:pt x="1319187" y="27012"/>
                  </a:lnTo>
                  <a:lnTo>
                    <a:pt x="1309585" y="20294"/>
                  </a:lnTo>
                  <a:lnTo>
                    <a:pt x="1298194" y="17780"/>
                  </a:lnTo>
                  <a:lnTo>
                    <a:pt x="1286471" y="20294"/>
                  </a:lnTo>
                  <a:lnTo>
                    <a:pt x="1276680" y="27012"/>
                  </a:lnTo>
                  <a:lnTo>
                    <a:pt x="1269949" y="36703"/>
                  </a:lnTo>
                  <a:lnTo>
                    <a:pt x="1267460" y="48133"/>
                  </a:lnTo>
                  <a:lnTo>
                    <a:pt x="1269949" y="59753"/>
                  </a:lnTo>
                  <a:lnTo>
                    <a:pt x="1276680" y="69469"/>
                  </a:lnTo>
                  <a:lnTo>
                    <a:pt x="1286471" y="76136"/>
                  </a:lnTo>
                  <a:lnTo>
                    <a:pt x="1298194" y="78613"/>
                  </a:lnTo>
                  <a:lnTo>
                    <a:pt x="1309585" y="76136"/>
                  </a:lnTo>
                  <a:lnTo>
                    <a:pt x="1319187" y="69469"/>
                  </a:lnTo>
                  <a:lnTo>
                    <a:pt x="1325816" y="59766"/>
                  </a:lnTo>
                  <a:lnTo>
                    <a:pt x="1328293" y="48133"/>
                  </a:lnTo>
                  <a:close/>
                </a:path>
                <a:path w="3355340" h="3832860">
                  <a:moveTo>
                    <a:pt x="1412113" y="450977"/>
                  </a:moveTo>
                  <a:lnTo>
                    <a:pt x="1409534" y="438073"/>
                  </a:lnTo>
                  <a:lnTo>
                    <a:pt x="1402626" y="428002"/>
                  </a:lnTo>
                  <a:lnTo>
                    <a:pt x="1392555" y="421449"/>
                  </a:lnTo>
                  <a:lnTo>
                    <a:pt x="1380490" y="419100"/>
                  </a:lnTo>
                  <a:lnTo>
                    <a:pt x="1367599" y="421449"/>
                  </a:lnTo>
                  <a:lnTo>
                    <a:pt x="1357566" y="427990"/>
                  </a:lnTo>
                  <a:lnTo>
                    <a:pt x="1351051" y="438073"/>
                  </a:lnTo>
                  <a:lnTo>
                    <a:pt x="1348740" y="450977"/>
                  </a:lnTo>
                  <a:lnTo>
                    <a:pt x="1351051" y="462927"/>
                  </a:lnTo>
                  <a:lnTo>
                    <a:pt x="1357566" y="472973"/>
                  </a:lnTo>
                  <a:lnTo>
                    <a:pt x="1367599" y="479894"/>
                  </a:lnTo>
                  <a:lnTo>
                    <a:pt x="1380490" y="482473"/>
                  </a:lnTo>
                  <a:lnTo>
                    <a:pt x="1392555" y="479894"/>
                  </a:lnTo>
                  <a:lnTo>
                    <a:pt x="1402626" y="472973"/>
                  </a:lnTo>
                  <a:lnTo>
                    <a:pt x="1409534" y="462927"/>
                  </a:lnTo>
                  <a:lnTo>
                    <a:pt x="1412113" y="450977"/>
                  </a:lnTo>
                  <a:close/>
                </a:path>
                <a:path w="3355340" h="3832860">
                  <a:moveTo>
                    <a:pt x="1412113" y="175387"/>
                  </a:moveTo>
                  <a:lnTo>
                    <a:pt x="1409534" y="163677"/>
                  </a:lnTo>
                  <a:lnTo>
                    <a:pt x="1402626" y="153885"/>
                  </a:lnTo>
                  <a:lnTo>
                    <a:pt x="1392555" y="147154"/>
                  </a:lnTo>
                  <a:lnTo>
                    <a:pt x="1380490" y="144653"/>
                  </a:lnTo>
                  <a:lnTo>
                    <a:pt x="1367599" y="147154"/>
                  </a:lnTo>
                  <a:lnTo>
                    <a:pt x="1357566" y="153885"/>
                  </a:lnTo>
                  <a:lnTo>
                    <a:pt x="1351051" y="163677"/>
                  </a:lnTo>
                  <a:lnTo>
                    <a:pt x="1348740" y="175387"/>
                  </a:lnTo>
                  <a:lnTo>
                    <a:pt x="1351051" y="187540"/>
                  </a:lnTo>
                  <a:lnTo>
                    <a:pt x="1357566" y="197065"/>
                  </a:lnTo>
                  <a:lnTo>
                    <a:pt x="1367599" y="203276"/>
                  </a:lnTo>
                  <a:lnTo>
                    <a:pt x="1380490" y="205486"/>
                  </a:lnTo>
                  <a:lnTo>
                    <a:pt x="1392555" y="203276"/>
                  </a:lnTo>
                  <a:lnTo>
                    <a:pt x="1402626" y="197065"/>
                  </a:lnTo>
                  <a:lnTo>
                    <a:pt x="1409534" y="187540"/>
                  </a:lnTo>
                  <a:lnTo>
                    <a:pt x="1412113" y="175387"/>
                  </a:lnTo>
                  <a:close/>
                </a:path>
                <a:path w="3355340" h="3832860">
                  <a:moveTo>
                    <a:pt x="1506220" y="323723"/>
                  </a:moveTo>
                  <a:lnTo>
                    <a:pt x="1503629" y="310832"/>
                  </a:lnTo>
                  <a:lnTo>
                    <a:pt x="1496707" y="300799"/>
                  </a:lnTo>
                  <a:lnTo>
                    <a:pt x="1486662" y="294297"/>
                  </a:lnTo>
                  <a:lnTo>
                    <a:pt x="1474724" y="291973"/>
                  </a:lnTo>
                  <a:lnTo>
                    <a:pt x="1462506" y="294297"/>
                  </a:lnTo>
                  <a:lnTo>
                    <a:pt x="1452346" y="300799"/>
                  </a:lnTo>
                  <a:lnTo>
                    <a:pt x="1445412" y="310832"/>
                  </a:lnTo>
                  <a:lnTo>
                    <a:pt x="1442847" y="323723"/>
                  </a:lnTo>
                  <a:lnTo>
                    <a:pt x="1445412" y="335800"/>
                  </a:lnTo>
                  <a:lnTo>
                    <a:pt x="1452346" y="345871"/>
                  </a:lnTo>
                  <a:lnTo>
                    <a:pt x="1462506" y="352780"/>
                  </a:lnTo>
                  <a:lnTo>
                    <a:pt x="1474724" y="355346"/>
                  </a:lnTo>
                  <a:lnTo>
                    <a:pt x="1486662" y="352780"/>
                  </a:lnTo>
                  <a:lnTo>
                    <a:pt x="1496707" y="345871"/>
                  </a:lnTo>
                  <a:lnTo>
                    <a:pt x="1503629" y="335800"/>
                  </a:lnTo>
                  <a:lnTo>
                    <a:pt x="1506220" y="323723"/>
                  </a:lnTo>
                  <a:close/>
                </a:path>
                <a:path w="3355340" h="3832860">
                  <a:moveTo>
                    <a:pt x="1506220" y="48133"/>
                  </a:moveTo>
                  <a:lnTo>
                    <a:pt x="1503629" y="36703"/>
                  </a:lnTo>
                  <a:lnTo>
                    <a:pt x="1496707" y="27012"/>
                  </a:lnTo>
                  <a:lnTo>
                    <a:pt x="1486662" y="20294"/>
                  </a:lnTo>
                  <a:lnTo>
                    <a:pt x="1474724" y="17780"/>
                  </a:lnTo>
                  <a:lnTo>
                    <a:pt x="1462506" y="20294"/>
                  </a:lnTo>
                  <a:lnTo>
                    <a:pt x="1452346" y="27012"/>
                  </a:lnTo>
                  <a:lnTo>
                    <a:pt x="1445412" y="36703"/>
                  </a:lnTo>
                  <a:lnTo>
                    <a:pt x="1442847" y="48133"/>
                  </a:lnTo>
                  <a:lnTo>
                    <a:pt x="1445412" y="59753"/>
                  </a:lnTo>
                  <a:lnTo>
                    <a:pt x="1452346" y="69469"/>
                  </a:lnTo>
                  <a:lnTo>
                    <a:pt x="1462506" y="76136"/>
                  </a:lnTo>
                  <a:lnTo>
                    <a:pt x="1474724" y="78613"/>
                  </a:lnTo>
                  <a:lnTo>
                    <a:pt x="1486662" y="76136"/>
                  </a:lnTo>
                  <a:lnTo>
                    <a:pt x="1496707" y="69469"/>
                  </a:lnTo>
                  <a:lnTo>
                    <a:pt x="1503629" y="59766"/>
                  </a:lnTo>
                  <a:lnTo>
                    <a:pt x="1506220" y="48133"/>
                  </a:lnTo>
                  <a:close/>
                </a:path>
                <a:path w="3355340" h="3832860">
                  <a:moveTo>
                    <a:pt x="1587500" y="450977"/>
                  </a:moveTo>
                  <a:lnTo>
                    <a:pt x="1585023" y="438073"/>
                  </a:lnTo>
                  <a:lnTo>
                    <a:pt x="1578356" y="428002"/>
                  </a:lnTo>
                  <a:lnTo>
                    <a:pt x="1568640" y="421449"/>
                  </a:lnTo>
                  <a:lnTo>
                    <a:pt x="1557020" y="419100"/>
                  </a:lnTo>
                  <a:lnTo>
                    <a:pt x="1544713" y="421449"/>
                  </a:lnTo>
                  <a:lnTo>
                    <a:pt x="1535125" y="427990"/>
                  </a:lnTo>
                  <a:lnTo>
                    <a:pt x="1528889" y="438073"/>
                  </a:lnTo>
                  <a:lnTo>
                    <a:pt x="1526667" y="450977"/>
                  </a:lnTo>
                  <a:lnTo>
                    <a:pt x="1528889" y="462927"/>
                  </a:lnTo>
                  <a:lnTo>
                    <a:pt x="1535125" y="472973"/>
                  </a:lnTo>
                  <a:lnTo>
                    <a:pt x="1544713" y="479894"/>
                  </a:lnTo>
                  <a:lnTo>
                    <a:pt x="1557020" y="482473"/>
                  </a:lnTo>
                  <a:lnTo>
                    <a:pt x="1568640" y="479894"/>
                  </a:lnTo>
                  <a:lnTo>
                    <a:pt x="1578356" y="472973"/>
                  </a:lnTo>
                  <a:lnTo>
                    <a:pt x="1585023" y="462927"/>
                  </a:lnTo>
                  <a:lnTo>
                    <a:pt x="1587500" y="450977"/>
                  </a:lnTo>
                  <a:close/>
                </a:path>
                <a:path w="3355340" h="3832860">
                  <a:moveTo>
                    <a:pt x="1587500" y="175387"/>
                  </a:moveTo>
                  <a:lnTo>
                    <a:pt x="1585023" y="163677"/>
                  </a:lnTo>
                  <a:lnTo>
                    <a:pt x="1578356" y="153885"/>
                  </a:lnTo>
                  <a:lnTo>
                    <a:pt x="1568640" y="147154"/>
                  </a:lnTo>
                  <a:lnTo>
                    <a:pt x="1557020" y="144653"/>
                  </a:lnTo>
                  <a:lnTo>
                    <a:pt x="1544713" y="147154"/>
                  </a:lnTo>
                  <a:lnTo>
                    <a:pt x="1535125" y="153885"/>
                  </a:lnTo>
                  <a:lnTo>
                    <a:pt x="1528889" y="163677"/>
                  </a:lnTo>
                  <a:lnTo>
                    <a:pt x="1526667" y="175387"/>
                  </a:lnTo>
                  <a:lnTo>
                    <a:pt x="1528889" y="187540"/>
                  </a:lnTo>
                  <a:lnTo>
                    <a:pt x="1535125" y="197065"/>
                  </a:lnTo>
                  <a:lnTo>
                    <a:pt x="1544713" y="203276"/>
                  </a:lnTo>
                  <a:lnTo>
                    <a:pt x="1557020" y="205486"/>
                  </a:lnTo>
                  <a:lnTo>
                    <a:pt x="1568640" y="203276"/>
                  </a:lnTo>
                  <a:lnTo>
                    <a:pt x="1578356" y="197065"/>
                  </a:lnTo>
                  <a:lnTo>
                    <a:pt x="1585023" y="187540"/>
                  </a:lnTo>
                  <a:lnTo>
                    <a:pt x="1587500" y="175387"/>
                  </a:lnTo>
                  <a:close/>
                </a:path>
                <a:path w="3355340" h="3832860">
                  <a:moveTo>
                    <a:pt x="1681480" y="323723"/>
                  </a:moveTo>
                  <a:lnTo>
                    <a:pt x="1678978" y="310832"/>
                  </a:lnTo>
                  <a:lnTo>
                    <a:pt x="1672310" y="300799"/>
                  </a:lnTo>
                  <a:lnTo>
                    <a:pt x="1662671" y="294297"/>
                  </a:lnTo>
                  <a:lnTo>
                    <a:pt x="1651254" y="291973"/>
                  </a:lnTo>
                  <a:lnTo>
                    <a:pt x="1639531" y="294297"/>
                  </a:lnTo>
                  <a:lnTo>
                    <a:pt x="1629740" y="300799"/>
                  </a:lnTo>
                  <a:lnTo>
                    <a:pt x="1623009" y="310832"/>
                  </a:lnTo>
                  <a:lnTo>
                    <a:pt x="1620520" y="323723"/>
                  </a:lnTo>
                  <a:lnTo>
                    <a:pt x="1623009" y="335800"/>
                  </a:lnTo>
                  <a:lnTo>
                    <a:pt x="1629740" y="345871"/>
                  </a:lnTo>
                  <a:lnTo>
                    <a:pt x="1639531" y="352780"/>
                  </a:lnTo>
                  <a:lnTo>
                    <a:pt x="1651254" y="355346"/>
                  </a:lnTo>
                  <a:lnTo>
                    <a:pt x="1662671" y="352780"/>
                  </a:lnTo>
                  <a:lnTo>
                    <a:pt x="1672310" y="345871"/>
                  </a:lnTo>
                  <a:lnTo>
                    <a:pt x="1678978" y="335800"/>
                  </a:lnTo>
                  <a:lnTo>
                    <a:pt x="1681480" y="323723"/>
                  </a:lnTo>
                  <a:close/>
                </a:path>
                <a:path w="3355340" h="3832860">
                  <a:moveTo>
                    <a:pt x="1681480" y="48133"/>
                  </a:moveTo>
                  <a:lnTo>
                    <a:pt x="1678978" y="36703"/>
                  </a:lnTo>
                  <a:lnTo>
                    <a:pt x="1672310" y="27012"/>
                  </a:lnTo>
                  <a:lnTo>
                    <a:pt x="1662671" y="20294"/>
                  </a:lnTo>
                  <a:lnTo>
                    <a:pt x="1651254" y="17780"/>
                  </a:lnTo>
                  <a:lnTo>
                    <a:pt x="1639531" y="20294"/>
                  </a:lnTo>
                  <a:lnTo>
                    <a:pt x="1629740" y="27012"/>
                  </a:lnTo>
                  <a:lnTo>
                    <a:pt x="1623009" y="36703"/>
                  </a:lnTo>
                  <a:lnTo>
                    <a:pt x="1620520" y="48133"/>
                  </a:lnTo>
                  <a:lnTo>
                    <a:pt x="1623009" y="59753"/>
                  </a:lnTo>
                  <a:lnTo>
                    <a:pt x="1629740" y="69469"/>
                  </a:lnTo>
                  <a:lnTo>
                    <a:pt x="1639531" y="76136"/>
                  </a:lnTo>
                  <a:lnTo>
                    <a:pt x="1651254" y="78613"/>
                  </a:lnTo>
                  <a:lnTo>
                    <a:pt x="1662671" y="76136"/>
                  </a:lnTo>
                  <a:lnTo>
                    <a:pt x="1672310" y="69469"/>
                  </a:lnTo>
                  <a:lnTo>
                    <a:pt x="1678978" y="59766"/>
                  </a:lnTo>
                  <a:lnTo>
                    <a:pt x="1681480" y="48133"/>
                  </a:lnTo>
                  <a:close/>
                </a:path>
                <a:path w="3355340" h="3832860">
                  <a:moveTo>
                    <a:pt x="1765300" y="450977"/>
                  </a:moveTo>
                  <a:lnTo>
                    <a:pt x="1762709" y="438073"/>
                  </a:lnTo>
                  <a:lnTo>
                    <a:pt x="1755749" y="428002"/>
                  </a:lnTo>
                  <a:lnTo>
                    <a:pt x="1745627" y="421449"/>
                  </a:lnTo>
                  <a:lnTo>
                    <a:pt x="1733550" y="419100"/>
                  </a:lnTo>
                  <a:lnTo>
                    <a:pt x="1720659" y="421449"/>
                  </a:lnTo>
                  <a:lnTo>
                    <a:pt x="1710626" y="427990"/>
                  </a:lnTo>
                  <a:lnTo>
                    <a:pt x="1704111" y="438073"/>
                  </a:lnTo>
                  <a:lnTo>
                    <a:pt x="1701800" y="450977"/>
                  </a:lnTo>
                  <a:lnTo>
                    <a:pt x="1704111" y="462927"/>
                  </a:lnTo>
                  <a:lnTo>
                    <a:pt x="1710613" y="472973"/>
                  </a:lnTo>
                  <a:lnTo>
                    <a:pt x="1720646" y="479894"/>
                  </a:lnTo>
                  <a:lnTo>
                    <a:pt x="1733550" y="482473"/>
                  </a:lnTo>
                  <a:lnTo>
                    <a:pt x="1745627" y="479894"/>
                  </a:lnTo>
                  <a:lnTo>
                    <a:pt x="1755749" y="472973"/>
                  </a:lnTo>
                  <a:lnTo>
                    <a:pt x="1762709" y="462927"/>
                  </a:lnTo>
                  <a:lnTo>
                    <a:pt x="1765300" y="450977"/>
                  </a:lnTo>
                  <a:close/>
                </a:path>
                <a:path w="3355340" h="3832860">
                  <a:moveTo>
                    <a:pt x="1765300" y="175387"/>
                  </a:moveTo>
                  <a:lnTo>
                    <a:pt x="1762709" y="163677"/>
                  </a:lnTo>
                  <a:lnTo>
                    <a:pt x="1755749" y="153885"/>
                  </a:lnTo>
                  <a:lnTo>
                    <a:pt x="1745627" y="147154"/>
                  </a:lnTo>
                  <a:lnTo>
                    <a:pt x="1733550" y="144653"/>
                  </a:lnTo>
                  <a:lnTo>
                    <a:pt x="1720659" y="147154"/>
                  </a:lnTo>
                  <a:lnTo>
                    <a:pt x="1710626" y="153885"/>
                  </a:lnTo>
                  <a:lnTo>
                    <a:pt x="1704111" y="163677"/>
                  </a:lnTo>
                  <a:lnTo>
                    <a:pt x="1701800" y="175387"/>
                  </a:lnTo>
                  <a:lnTo>
                    <a:pt x="1704111" y="187540"/>
                  </a:lnTo>
                  <a:lnTo>
                    <a:pt x="1710613" y="197065"/>
                  </a:lnTo>
                  <a:lnTo>
                    <a:pt x="1720646" y="203276"/>
                  </a:lnTo>
                  <a:lnTo>
                    <a:pt x="1733550" y="205486"/>
                  </a:lnTo>
                  <a:lnTo>
                    <a:pt x="1745627" y="203276"/>
                  </a:lnTo>
                  <a:lnTo>
                    <a:pt x="1755749" y="197065"/>
                  </a:lnTo>
                  <a:lnTo>
                    <a:pt x="1762709" y="187540"/>
                  </a:lnTo>
                  <a:lnTo>
                    <a:pt x="1765300" y="175387"/>
                  </a:lnTo>
                  <a:close/>
                </a:path>
                <a:path w="3355340" h="3832860">
                  <a:moveTo>
                    <a:pt x="1859153" y="323723"/>
                  </a:moveTo>
                  <a:lnTo>
                    <a:pt x="1856587" y="310832"/>
                  </a:lnTo>
                  <a:lnTo>
                    <a:pt x="1849704" y="300799"/>
                  </a:lnTo>
                  <a:lnTo>
                    <a:pt x="1839696" y="294297"/>
                  </a:lnTo>
                  <a:lnTo>
                    <a:pt x="1827784" y="291973"/>
                  </a:lnTo>
                  <a:lnTo>
                    <a:pt x="1815541" y="294297"/>
                  </a:lnTo>
                  <a:lnTo>
                    <a:pt x="1805343" y="300799"/>
                  </a:lnTo>
                  <a:lnTo>
                    <a:pt x="1798358" y="310832"/>
                  </a:lnTo>
                  <a:lnTo>
                    <a:pt x="1795780" y="323723"/>
                  </a:lnTo>
                  <a:lnTo>
                    <a:pt x="1798358" y="335800"/>
                  </a:lnTo>
                  <a:lnTo>
                    <a:pt x="1805343" y="345871"/>
                  </a:lnTo>
                  <a:lnTo>
                    <a:pt x="1815541" y="352780"/>
                  </a:lnTo>
                  <a:lnTo>
                    <a:pt x="1827784" y="355346"/>
                  </a:lnTo>
                  <a:lnTo>
                    <a:pt x="1839696" y="352780"/>
                  </a:lnTo>
                  <a:lnTo>
                    <a:pt x="1849704" y="345871"/>
                  </a:lnTo>
                  <a:lnTo>
                    <a:pt x="1856587" y="335800"/>
                  </a:lnTo>
                  <a:lnTo>
                    <a:pt x="1859153" y="323723"/>
                  </a:lnTo>
                  <a:close/>
                </a:path>
                <a:path w="3355340" h="3832860">
                  <a:moveTo>
                    <a:pt x="1859153" y="48133"/>
                  </a:moveTo>
                  <a:lnTo>
                    <a:pt x="1856587" y="36703"/>
                  </a:lnTo>
                  <a:lnTo>
                    <a:pt x="1849704" y="27012"/>
                  </a:lnTo>
                  <a:lnTo>
                    <a:pt x="1839696" y="20294"/>
                  </a:lnTo>
                  <a:lnTo>
                    <a:pt x="1827784" y="17780"/>
                  </a:lnTo>
                  <a:lnTo>
                    <a:pt x="1815541" y="20294"/>
                  </a:lnTo>
                  <a:lnTo>
                    <a:pt x="1805343" y="27012"/>
                  </a:lnTo>
                  <a:lnTo>
                    <a:pt x="1798358" y="36703"/>
                  </a:lnTo>
                  <a:lnTo>
                    <a:pt x="1795780" y="48133"/>
                  </a:lnTo>
                  <a:lnTo>
                    <a:pt x="1798358" y="59753"/>
                  </a:lnTo>
                  <a:lnTo>
                    <a:pt x="1805343" y="69469"/>
                  </a:lnTo>
                  <a:lnTo>
                    <a:pt x="1815541" y="76136"/>
                  </a:lnTo>
                  <a:lnTo>
                    <a:pt x="1827784" y="78613"/>
                  </a:lnTo>
                  <a:lnTo>
                    <a:pt x="1839696" y="76136"/>
                  </a:lnTo>
                  <a:lnTo>
                    <a:pt x="1849704" y="69469"/>
                  </a:lnTo>
                  <a:lnTo>
                    <a:pt x="1856587" y="59766"/>
                  </a:lnTo>
                  <a:lnTo>
                    <a:pt x="1859153" y="48133"/>
                  </a:lnTo>
                  <a:close/>
                </a:path>
                <a:path w="3355340" h="3832860">
                  <a:moveTo>
                    <a:pt x="1942973" y="450977"/>
                  </a:moveTo>
                  <a:lnTo>
                    <a:pt x="1940420" y="438073"/>
                  </a:lnTo>
                  <a:lnTo>
                    <a:pt x="1933549" y="428002"/>
                  </a:lnTo>
                  <a:lnTo>
                    <a:pt x="1923516" y="421449"/>
                  </a:lnTo>
                  <a:lnTo>
                    <a:pt x="1911477" y="419100"/>
                  </a:lnTo>
                  <a:lnTo>
                    <a:pt x="1898586" y="421449"/>
                  </a:lnTo>
                  <a:lnTo>
                    <a:pt x="1888553" y="427990"/>
                  </a:lnTo>
                  <a:lnTo>
                    <a:pt x="1882038" y="438073"/>
                  </a:lnTo>
                  <a:lnTo>
                    <a:pt x="1879727" y="450977"/>
                  </a:lnTo>
                  <a:lnTo>
                    <a:pt x="1882038" y="462927"/>
                  </a:lnTo>
                  <a:lnTo>
                    <a:pt x="1888553" y="472973"/>
                  </a:lnTo>
                  <a:lnTo>
                    <a:pt x="1898586" y="479894"/>
                  </a:lnTo>
                  <a:lnTo>
                    <a:pt x="1911477" y="482473"/>
                  </a:lnTo>
                  <a:lnTo>
                    <a:pt x="1923516" y="479894"/>
                  </a:lnTo>
                  <a:lnTo>
                    <a:pt x="1933549" y="472973"/>
                  </a:lnTo>
                  <a:lnTo>
                    <a:pt x="1940420" y="462927"/>
                  </a:lnTo>
                  <a:lnTo>
                    <a:pt x="1942973" y="450977"/>
                  </a:lnTo>
                  <a:close/>
                </a:path>
                <a:path w="3355340" h="3832860">
                  <a:moveTo>
                    <a:pt x="1942973" y="175387"/>
                  </a:moveTo>
                  <a:lnTo>
                    <a:pt x="1940420" y="163677"/>
                  </a:lnTo>
                  <a:lnTo>
                    <a:pt x="1933549" y="153885"/>
                  </a:lnTo>
                  <a:lnTo>
                    <a:pt x="1923516" y="147154"/>
                  </a:lnTo>
                  <a:lnTo>
                    <a:pt x="1911477" y="144653"/>
                  </a:lnTo>
                  <a:lnTo>
                    <a:pt x="1898586" y="147154"/>
                  </a:lnTo>
                  <a:lnTo>
                    <a:pt x="1888553" y="153885"/>
                  </a:lnTo>
                  <a:lnTo>
                    <a:pt x="1882038" y="163677"/>
                  </a:lnTo>
                  <a:lnTo>
                    <a:pt x="1879727" y="175387"/>
                  </a:lnTo>
                  <a:lnTo>
                    <a:pt x="1882038" y="187540"/>
                  </a:lnTo>
                  <a:lnTo>
                    <a:pt x="1888553" y="197065"/>
                  </a:lnTo>
                  <a:lnTo>
                    <a:pt x="1898586" y="203276"/>
                  </a:lnTo>
                  <a:lnTo>
                    <a:pt x="1911477" y="205486"/>
                  </a:lnTo>
                  <a:lnTo>
                    <a:pt x="1923516" y="203276"/>
                  </a:lnTo>
                  <a:lnTo>
                    <a:pt x="1933549" y="197065"/>
                  </a:lnTo>
                  <a:lnTo>
                    <a:pt x="1940420" y="187540"/>
                  </a:lnTo>
                  <a:lnTo>
                    <a:pt x="1942973" y="175387"/>
                  </a:lnTo>
                  <a:close/>
                </a:path>
                <a:path w="3355340" h="3832860">
                  <a:moveTo>
                    <a:pt x="2034540" y="323723"/>
                  </a:moveTo>
                  <a:lnTo>
                    <a:pt x="2032038" y="310832"/>
                  </a:lnTo>
                  <a:lnTo>
                    <a:pt x="2025370" y="300799"/>
                  </a:lnTo>
                  <a:lnTo>
                    <a:pt x="2015731" y="294297"/>
                  </a:lnTo>
                  <a:lnTo>
                    <a:pt x="2004314" y="291973"/>
                  </a:lnTo>
                  <a:lnTo>
                    <a:pt x="1992617" y="294297"/>
                  </a:lnTo>
                  <a:lnTo>
                    <a:pt x="1982863" y="300799"/>
                  </a:lnTo>
                  <a:lnTo>
                    <a:pt x="1976183" y="310832"/>
                  </a:lnTo>
                  <a:lnTo>
                    <a:pt x="1973707" y="323723"/>
                  </a:lnTo>
                  <a:lnTo>
                    <a:pt x="1976183" y="335800"/>
                  </a:lnTo>
                  <a:lnTo>
                    <a:pt x="1982863" y="345871"/>
                  </a:lnTo>
                  <a:lnTo>
                    <a:pt x="1992617" y="352780"/>
                  </a:lnTo>
                  <a:lnTo>
                    <a:pt x="2004314" y="355346"/>
                  </a:lnTo>
                  <a:lnTo>
                    <a:pt x="2015731" y="352780"/>
                  </a:lnTo>
                  <a:lnTo>
                    <a:pt x="2025370" y="345871"/>
                  </a:lnTo>
                  <a:lnTo>
                    <a:pt x="2032038" y="335800"/>
                  </a:lnTo>
                  <a:lnTo>
                    <a:pt x="2034540" y="323723"/>
                  </a:lnTo>
                  <a:close/>
                </a:path>
                <a:path w="3355340" h="3832860">
                  <a:moveTo>
                    <a:pt x="2034540" y="48133"/>
                  </a:moveTo>
                  <a:lnTo>
                    <a:pt x="2032038" y="36703"/>
                  </a:lnTo>
                  <a:lnTo>
                    <a:pt x="2025370" y="27012"/>
                  </a:lnTo>
                  <a:lnTo>
                    <a:pt x="2015731" y="20294"/>
                  </a:lnTo>
                  <a:lnTo>
                    <a:pt x="2004314" y="17780"/>
                  </a:lnTo>
                  <a:lnTo>
                    <a:pt x="1992617" y="20294"/>
                  </a:lnTo>
                  <a:lnTo>
                    <a:pt x="1982863" y="27012"/>
                  </a:lnTo>
                  <a:lnTo>
                    <a:pt x="1976183" y="36703"/>
                  </a:lnTo>
                  <a:lnTo>
                    <a:pt x="1973707" y="48133"/>
                  </a:lnTo>
                  <a:lnTo>
                    <a:pt x="1976183" y="59753"/>
                  </a:lnTo>
                  <a:lnTo>
                    <a:pt x="1982863" y="69469"/>
                  </a:lnTo>
                  <a:lnTo>
                    <a:pt x="1992617" y="76136"/>
                  </a:lnTo>
                  <a:lnTo>
                    <a:pt x="2004314" y="78613"/>
                  </a:lnTo>
                  <a:lnTo>
                    <a:pt x="2015731" y="76136"/>
                  </a:lnTo>
                  <a:lnTo>
                    <a:pt x="2025370" y="69469"/>
                  </a:lnTo>
                  <a:lnTo>
                    <a:pt x="2032038" y="59766"/>
                  </a:lnTo>
                  <a:lnTo>
                    <a:pt x="2034540" y="48133"/>
                  </a:lnTo>
                  <a:close/>
                </a:path>
                <a:path w="3355340" h="3832860">
                  <a:moveTo>
                    <a:pt x="2118360" y="450977"/>
                  </a:moveTo>
                  <a:lnTo>
                    <a:pt x="2115769" y="438073"/>
                  </a:lnTo>
                  <a:lnTo>
                    <a:pt x="2108809" y="428002"/>
                  </a:lnTo>
                  <a:lnTo>
                    <a:pt x="2098687" y="421449"/>
                  </a:lnTo>
                  <a:lnTo>
                    <a:pt x="2086610" y="419100"/>
                  </a:lnTo>
                  <a:lnTo>
                    <a:pt x="2073783" y="421449"/>
                  </a:lnTo>
                  <a:lnTo>
                    <a:pt x="2063788" y="427990"/>
                  </a:lnTo>
                  <a:lnTo>
                    <a:pt x="2057298" y="438073"/>
                  </a:lnTo>
                  <a:lnTo>
                    <a:pt x="2054987" y="450977"/>
                  </a:lnTo>
                  <a:lnTo>
                    <a:pt x="2057298" y="462927"/>
                  </a:lnTo>
                  <a:lnTo>
                    <a:pt x="2063788" y="472973"/>
                  </a:lnTo>
                  <a:lnTo>
                    <a:pt x="2073783" y="479894"/>
                  </a:lnTo>
                  <a:lnTo>
                    <a:pt x="2086610" y="482473"/>
                  </a:lnTo>
                  <a:lnTo>
                    <a:pt x="2098687" y="479894"/>
                  </a:lnTo>
                  <a:lnTo>
                    <a:pt x="2108809" y="472973"/>
                  </a:lnTo>
                  <a:lnTo>
                    <a:pt x="2115769" y="462927"/>
                  </a:lnTo>
                  <a:lnTo>
                    <a:pt x="2118360" y="450977"/>
                  </a:lnTo>
                  <a:close/>
                </a:path>
                <a:path w="3355340" h="3832860">
                  <a:moveTo>
                    <a:pt x="2118360" y="175387"/>
                  </a:moveTo>
                  <a:lnTo>
                    <a:pt x="2115769" y="163677"/>
                  </a:lnTo>
                  <a:lnTo>
                    <a:pt x="2108809" y="153885"/>
                  </a:lnTo>
                  <a:lnTo>
                    <a:pt x="2098687" y="147154"/>
                  </a:lnTo>
                  <a:lnTo>
                    <a:pt x="2086610" y="144653"/>
                  </a:lnTo>
                  <a:lnTo>
                    <a:pt x="2073783" y="147154"/>
                  </a:lnTo>
                  <a:lnTo>
                    <a:pt x="2063788" y="153885"/>
                  </a:lnTo>
                  <a:lnTo>
                    <a:pt x="2057298" y="163677"/>
                  </a:lnTo>
                  <a:lnTo>
                    <a:pt x="2054987" y="175387"/>
                  </a:lnTo>
                  <a:lnTo>
                    <a:pt x="2057298" y="187540"/>
                  </a:lnTo>
                  <a:lnTo>
                    <a:pt x="2063788" y="197065"/>
                  </a:lnTo>
                  <a:lnTo>
                    <a:pt x="2073783" y="203276"/>
                  </a:lnTo>
                  <a:lnTo>
                    <a:pt x="2086610" y="205486"/>
                  </a:lnTo>
                  <a:lnTo>
                    <a:pt x="2098687" y="203276"/>
                  </a:lnTo>
                  <a:lnTo>
                    <a:pt x="2108809" y="197065"/>
                  </a:lnTo>
                  <a:lnTo>
                    <a:pt x="2115769" y="187540"/>
                  </a:lnTo>
                  <a:lnTo>
                    <a:pt x="2118360" y="175387"/>
                  </a:lnTo>
                  <a:close/>
                </a:path>
                <a:path w="3355340" h="3832860">
                  <a:moveTo>
                    <a:pt x="2212213" y="323723"/>
                  </a:moveTo>
                  <a:lnTo>
                    <a:pt x="2209647" y="310832"/>
                  </a:lnTo>
                  <a:lnTo>
                    <a:pt x="2202764" y="300799"/>
                  </a:lnTo>
                  <a:lnTo>
                    <a:pt x="2192756" y="294297"/>
                  </a:lnTo>
                  <a:lnTo>
                    <a:pt x="2180844" y="291973"/>
                  </a:lnTo>
                  <a:lnTo>
                    <a:pt x="2168601" y="294297"/>
                  </a:lnTo>
                  <a:lnTo>
                    <a:pt x="2158403" y="300799"/>
                  </a:lnTo>
                  <a:lnTo>
                    <a:pt x="2151418" y="310832"/>
                  </a:lnTo>
                  <a:lnTo>
                    <a:pt x="2148840" y="323723"/>
                  </a:lnTo>
                  <a:lnTo>
                    <a:pt x="2151418" y="335800"/>
                  </a:lnTo>
                  <a:lnTo>
                    <a:pt x="2158403" y="345871"/>
                  </a:lnTo>
                  <a:lnTo>
                    <a:pt x="2168601" y="352780"/>
                  </a:lnTo>
                  <a:lnTo>
                    <a:pt x="2180844" y="355346"/>
                  </a:lnTo>
                  <a:lnTo>
                    <a:pt x="2192756" y="352780"/>
                  </a:lnTo>
                  <a:lnTo>
                    <a:pt x="2202764" y="345871"/>
                  </a:lnTo>
                  <a:lnTo>
                    <a:pt x="2209647" y="335800"/>
                  </a:lnTo>
                  <a:lnTo>
                    <a:pt x="2212213" y="323723"/>
                  </a:lnTo>
                  <a:close/>
                </a:path>
                <a:path w="3355340" h="3832860">
                  <a:moveTo>
                    <a:pt x="2212213" y="48133"/>
                  </a:moveTo>
                  <a:lnTo>
                    <a:pt x="2209647" y="36703"/>
                  </a:lnTo>
                  <a:lnTo>
                    <a:pt x="2202764" y="27012"/>
                  </a:lnTo>
                  <a:lnTo>
                    <a:pt x="2192756" y="20294"/>
                  </a:lnTo>
                  <a:lnTo>
                    <a:pt x="2180844" y="17780"/>
                  </a:lnTo>
                  <a:lnTo>
                    <a:pt x="2168601" y="20294"/>
                  </a:lnTo>
                  <a:lnTo>
                    <a:pt x="2158403" y="27012"/>
                  </a:lnTo>
                  <a:lnTo>
                    <a:pt x="2151418" y="36703"/>
                  </a:lnTo>
                  <a:lnTo>
                    <a:pt x="2148840" y="48133"/>
                  </a:lnTo>
                  <a:lnTo>
                    <a:pt x="2151418" y="59753"/>
                  </a:lnTo>
                  <a:lnTo>
                    <a:pt x="2158403" y="69469"/>
                  </a:lnTo>
                  <a:lnTo>
                    <a:pt x="2168601" y="76136"/>
                  </a:lnTo>
                  <a:lnTo>
                    <a:pt x="2180844" y="78613"/>
                  </a:lnTo>
                  <a:lnTo>
                    <a:pt x="2192756" y="76136"/>
                  </a:lnTo>
                  <a:lnTo>
                    <a:pt x="2202764" y="69469"/>
                  </a:lnTo>
                  <a:lnTo>
                    <a:pt x="2209647" y="59766"/>
                  </a:lnTo>
                  <a:lnTo>
                    <a:pt x="2212213" y="48133"/>
                  </a:lnTo>
                  <a:close/>
                </a:path>
                <a:path w="3355340" h="3832860">
                  <a:moveTo>
                    <a:pt x="2296033" y="450977"/>
                  </a:moveTo>
                  <a:lnTo>
                    <a:pt x="2293455" y="438073"/>
                  </a:lnTo>
                  <a:lnTo>
                    <a:pt x="2286546" y="428002"/>
                  </a:lnTo>
                  <a:lnTo>
                    <a:pt x="2276475" y="421449"/>
                  </a:lnTo>
                  <a:lnTo>
                    <a:pt x="2264410" y="419100"/>
                  </a:lnTo>
                  <a:lnTo>
                    <a:pt x="2252472" y="421449"/>
                  </a:lnTo>
                  <a:lnTo>
                    <a:pt x="2242337" y="427990"/>
                  </a:lnTo>
                  <a:lnTo>
                    <a:pt x="2235289" y="438073"/>
                  </a:lnTo>
                  <a:lnTo>
                    <a:pt x="2232660" y="450977"/>
                  </a:lnTo>
                  <a:lnTo>
                    <a:pt x="2235289" y="462927"/>
                  </a:lnTo>
                  <a:lnTo>
                    <a:pt x="2242337" y="472973"/>
                  </a:lnTo>
                  <a:lnTo>
                    <a:pt x="2252472" y="479894"/>
                  </a:lnTo>
                  <a:lnTo>
                    <a:pt x="2264410" y="482473"/>
                  </a:lnTo>
                  <a:lnTo>
                    <a:pt x="2276475" y="479894"/>
                  </a:lnTo>
                  <a:lnTo>
                    <a:pt x="2286546" y="472973"/>
                  </a:lnTo>
                  <a:lnTo>
                    <a:pt x="2293455" y="462927"/>
                  </a:lnTo>
                  <a:lnTo>
                    <a:pt x="2296033" y="450977"/>
                  </a:lnTo>
                  <a:close/>
                </a:path>
                <a:path w="3355340" h="3832860">
                  <a:moveTo>
                    <a:pt x="2296033" y="175387"/>
                  </a:moveTo>
                  <a:lnTo>
                    <a:pt x="2293455" y="163677"/>
                  </a:lnTo>
                  <a:lnTo>
                    <a:pt x="2286546" y="153885"/>
                  </a:lnTo>
                  <a:lnTo>
                    <a:pt x="2276475" y="147154"/>
                  </a:lnTo>
                  <a:lnTo>
                    <a:pt x="2264410" y="144653"/>
                  </a:lnTo>
                  <a:lnTo>
                    <a:pt x="2252472" y="147154"/>
                  </a:lnTo>
                  <a:lnTo>
                    <a:pt x="2242337" y="153885"/>
                  </a:lnTo>
                  <a:lnTo>
                    <a:pt x="2235289" y="163677"/>
                  </a:lnTo>
                  <a:lnTo>
                    <a:pt x="2232660" y="175387"/>
                  </a:lnTo>
                  <a:lnTo>
                    <a:pt x="2235289" y="187540"/>
                  </a:lnTo>
                  <a:lnTo>
                    <a:pt x="2242337" y="197065"/>
                  </a:lnTo>
                  <a:lnTo>
                    <a:pt x="2252472" y="203276"/>
                  </a:lnTo>
                  <a:lnTo>
                    <a:pt x="2264410" y="205486"/>
                  </a:lnTo>
                  <a:lnTo>
                    <a:pt x="2276475" y="203276"/>
                  </a:lnTo>
                  <a:lnTo>
                    <a:pt x="2286546" y="197065"/>
                  </a:lnTo>
                  <a:lnTo>
                    <a:pt x="2293455" y="187540"/>
                  </a:lnTo>
                  <a:lnTo>
                    <a:pt x="2296033" y="175387"/>
                  </a:lnTo>
                  <a:close/>
                </a:path>
                <a:path w="3355340" h="3832860">
                  <a:moveTo>
                    <a:pt x="2390140" y="323723"/>
                  </a:moveTo>
                  <a:lnTo>
                    <a:pt x="2387549" y="310832"/>
                  </a:lnTo>
                  <a:lnTo>
                    <a:pt x="2380627" y="300799"/>
                  </a:lnTo>
                  <a:lnTo>
                    <a:pt x="2370582" y="294297"/>
                  </a:lnTo>
                  <a:lnTo>
                    <a:pt x="2358644" y="291973"/>
                  </a:lnTo>
                  <a:lnTo>
                    <a:pt x="2346426" y="294297"/>
                  </a:lnTo>
                  <a:lnTo>
                    <a:pt x="2336266" y="300799"/>
                  </a:lnTo>
                  <a:lnTo>
                    <a:pt x="2329332" y="310832"/>
                  </a:lnTo>
                  <a:lnTo>
                    <a:pt x="2326767" y="323723"/>
                  </a:lnTo>
                  <a:lnTo>
                    <a:pt x="2329332" y="335800"/>
                  </a:lnTo>
                  <a:lnTo>
                    <a:pt x="2336266" y="345871"/>
                  </a:lnTo>
                  <a:lnTo>
                    <a:pt x="2346426" y="352780"/>
                  </a:lnTo>
                  <a:lnTo>
                    <a:pt x="2358644" y="355346"/>
                  </a:lnTo>
                  <a:lnTo>
                    <a:pt x="2370582" y="352780"/>
                  </a:lnTo>
                  <a:lnTo>
                    <a:pt x="2380627" y="345871"/>
                  </a:lnTo>
                  <a:lnTo>
                    <a:pt x="2387549" y="335800"/>
                  </a:lnTo>
                  <a:lnTo>
                    <a:pt x="2390140" y="323723"/>
                  </a:lnTo>
                  <a:close/>
                </a:path>
                <a:path w="3355340" h="3832860">
                  <a:moveTo>
                    <a:pt x="2390140" y="48133"/>
                  </a:moveTo>
                  <a:lnTo>
                    <a:pt x="2387549" y="36703"/>
                  </a:lnTo>
                  <a:lnTo>
                    <a:pt x="2380627" y="27012"/>
                  </a:lnTo>
                  <a:lnTo>
                    <a:pt x="2370582" y="20294"/>
                  </a:lnTo>
                  <a:lnTo>
                    <a:pt x="2358644" y="17780"/>
                  </a:lnTo>
                  <a:lnTo>
                    <a:pt x="2346426" y="20294"/>
                  </a:lnTo>
                  <a:lnTo>
                    <a:pt x="2336266" y="27012"/>
                  </a:lnTo>
                  <a:lnTo>
                    <a:pt x="2329332" y="36703"/>
                  </a:lnTo>
                  <a:lnTo>
                    <a:pt x="2326767" y="48133"/>
                  </a:lnTo>
                  <a:lnTo>
                    <a:pt x="2329332" y="59753"/>
                  </a:lnTo>
                  <a:lnTo>
                    <a:pt x="2336266" y="69469"/>
                  </a:lnTo>
                  <a:lnTo>
                    <a:pt x="2346426" y="76136"/>
                  </a:lnTo>
                  <a:lnTo>
                    <a:pt x="2358644" y="78613"/>
                  </a:lnTo>
                  <a:lnTo>
                    <a:pt x="2370582" y="76136"/>
                  </a:lnTo>
                  <a:lnTo>
                    <a:pt x="2380627" y="69469"/>
                  </a:lnTo>
                  <a:lnTo>
                    <a:pt x="2387549" y="59766"/>
                  </a:lnTo>
                  <a:lnTo>
                    <a:pt x="2390140" y="48133"/>
                  </a:lnTo>
                  <a:close/>
                </a:path>
                <a:path w="3355340" h="3832860">
                  <a:moveTo>
                    <a:pt x="2471420" y="450977"/>
                  </a:moveTo>
                  <a:lnTo>
                    <a:pt x="2468943" y="438073"/>
                  </a:lnTo>
                  <a:lnTo>
                    <a:pt x="2462276" y="428002"/>
                  </a:lnTo>
                  <a:lnTo>
                    <a:pt x="2452560" y="421449"/>
                  </a:lnTo>
                  <a:lnTo>
                    <a:pt x="2440940" y="419100"/>
                  </a:lnTo>
                  <a:lnTo>
                    <a:pt x="2429497" y="421449"/>
                  </a:lnTo>
                  <a:lnTo>
                    <a:pt x="2419807" y="427990"/>
                  </a:lnTo>
                  <a:lnTo>
                    <a:pt x="2413089" y="438073"/>
                  </a:lnTo>
                  <a:lnTo>
                    <a:pt x="2410587" y="450977"/>
                  </a:lnTo>
                  <a:lnTo>
                    <a:pt x="2413089" y="462927"/>
                  </a:lnTo>
                  <a:lnTo>
                    <a:pt x="2419807" y="472973"/>
                  </a:lnTo>
                  <a:lnTo>
                    <a:pt x="2429497" y="479894"/>
                  </a:lnTo>
                  <a:lnTo>
                    <a:pt x="2440940" y="482473"/>
                  </a:lnTo>
                  <a:lnTo>
                    <a:pt x="2452560" y="479894"/>
                  </a:lnTo>
                  <a:lnTo>
                    <a:pt x="2462276" y="472973"/>
                  </a:lnTo>
                  <a:lnTo>
                    <a:pt x="2468943" y="462927"/>
                  </a:lnTo>
                  <a:lnTo>
                    <a:pt x="2471420" y="450977"/>
                  </a:lnTo>
                  <a:close/>
                </a:path>
                <a:path w="3355340" h="3832860">
                  <a:moveTo>
                    <a:pt x="2471420" y="175387"/>
                  </a:moveTo>
                  <a:lnTo>
                    <a:pt x="2468943" y="163677"/>
                  </a:lnTo>
                  <a:lnTo>
                    <a:pt x="2462276" y="153885"/>
                  </a:lnTo>
                  <a:lnTo>
                    <a:pt x="2452560" y="147154"/>
                  </a:lnTo>
                  <a:lnTo>
                    <a:pt x="2440940" y="144653"/>
                  </a:lnTo>
                  <a:lnTo>
                    <a:pt x="2429497" y="147154"/>
                  </a:lnTo>
                  <a:lnTo>
                    <a:pt x="2419807" y="153885"/>
                  </a:lnTo>
                  <a:lnTo>
                    <a:pt x="2413089" y="163677"/>
                  </a:lnTo>
                  <a:lnTo>
                    <a:pt x="2410587" y="175387"/>
                  </a:lnTo>
                  <a:lnTo>
                    <a:pt x="2413089" y="187540"/>
                  </a:lnTo>
                  <a:lnTo>
                    <a:pt x="2419807" y="197065"/>
                  </a:lnTo>
                  <a:lnTo>
                    <a:pt x="2429497" y="203276"/>
                  </a:lnTo>
                  <a:lnTo>
                    <a:pt x="2440940" y="205486"/>
                  </a:lnTo>
                  <a:lnTo>
                    <a:pt x="2452560" y="203276"/>
                  </a:lnTo>
                  <a:lnTo>
                    <a:pt x="2462276" y="197065"/>
                  </a:lnTo>
                  <a:lnTo>
                    <a:pt x="2468943" y="187540"/>
                  </a:lnTo>
                  <a:lnTo>
                    <a:pt x="2471420" y="175387"/>
                  </a:lnTo>
                  <a:close/>
                </a:path>
                <a:path w="3355340" h="3832860">
                  <a:moveTo>
                    <a:pt x="2565273" y="323723"/>
                  </a:moveTo>
                  <a:lnTo>
                    <a:pt x="2563050" y="310832"/>
                  </a:lnTo>
                  <a:lnTo>
                    <a:pt x="2556840" y="300799"/>
                  </a:lnTo>
                  <a:lnTo>
                    <a:pt x="2547315" y="294297"/>
                  </a:lnTo>
                  <a:lnTo>
                    <a:pt x="2535174" y="291973"/>
                  </a:lnTo>
                  <a:lnTo>
                    <a:pt x="2523452" y="294297"/>
                  </a:lnTo>
                  <a:lnTo>
                    <a:pt x="2513660" y="300799"/>
                  </a:lnTo>
                  <a:lnTo>
                    <a:pt x="2506929" y="310832"/>
                  </a:lnTo>
                  <a:lnTo>
                    <a:pt x="2504440" y="323723"/>
                  </a:lnTo>
                  <a:lnTo>
                    <a:pt x="2506929" y="335800"/>
                  </a:lnTo>
                  <a:lnTo>
                    <a:pt x="2513660" y="345871"/>
                  </a:lnTo>
                  <a:lnTo>
                    <a:pt x="2523452" y="352780"/>
                  </a:lnTo>
                  <a:lnTo>
                    <a:pt x="2535174" y="355346"/>
                  </a:lnTo>
                  <a:lnTo>
                    <a:pt x="2547315" y="352780"/>
                  </a:lnTo>
                  <a:lnTo>
                    <a:pt x="2556840" y="345871"/>
                  </a:lnTo>
                  <a:lnTo>
                    <a:pt x="2563050" y="335800"/>
                  </a:lnTo>
                  <a:lnTo>
                    <a:pt x="2565273" y="323723"/>
                  </a:lnTo>
                  <a:close/>
                </a:path>
                <a:path w="3355340" h="3832860">
                  <a:moveTo>
                    <a:pt x="2565273" y="48133"/>
                  </a:moveTo>
                  <a:lnTo>
                    <a:pt x="2563050" y="36703"/>
                  </a:lnTo>
                  <a:lnTo>
                    <a:pt x="2556840" y="27012"/>
                  </a:lnTo>
                  <a:lnTo>
                    <a:pt x="2547315" y="20294"/>
                  </a:lnTo>
                  <a:lnTo>
                    <a:pt x="2535174" y="17780"/>
                  </a:lnTo>
                  <a:lnTo>
                    <a:pt x="2523452" y="20294"/>
                  </a:lnTo>
                  <a:lnTo>
                    <a:pt x="2513660" y="27012"/>
                  </a:lnTo>
                  <a:lnTo>
                    <a:pt x="2506929" y="36703"/>
                  </a:lnTo>
                  <a:lnTo>
                    <a:pt x="2504440" y="48133"/>
                  </a:lnTo>
                  <a:lnTo>
                    <a:pt x="2506929" y="59753"/>
                  </a:lnTo>
                  <a:lnTo>
                    <a:pt x="2513660" y="69469"/>
                  </a:lnTo>
                  <a:lnTo>
                    <a:pt x="2523452" y="76136"/>
                  </a:lnTo>
                  <a:lnTo>
                    <a:pt x="2535174" y="78613"/>
                  </a:lnTo>
                  <a:lnTo>
                    <a:pt x="2547315" y="76136"/>
                  </a:lnTo>
                  <a:lnTo>
                    <a:pt x="2556840" y="69469"/>
                  </a:lnTo>
                  <a:lnTo>
                    <a:pt x="2563050" y="59766"/>
                  </a:lnTo>
                  <a:lnTo>
                    <a:pt x="2565273" y="48133"/>
                  </a:lnTo>
                  <a:close/>
                </a:path>
                <a:path w="3355340" h="3832860">
                  <a:moveTo>
                    <a:pt x="2649093" y="450977"/>
                  </a:moveTo>
                  <a:lnTo>
                    <a:pt x="2646515" y="438073"/>
                  </a:lnTo>
                  <a:lnTo>
                    <a:pt x="2639606" y="428002"/>
                  </a:lnTo>
                  <a:lnTo>
                    <a:pt x="2629535" y="421449"/>
                  </a:lnTo>
                  <a:lnTo>
                    <a:pt x="2617470" y="419100"/>
                  </a:lnTo>
                  <a:lnTo>
                    <a:pt x="2605532" y="421449"/>
                  </a:lnTo>
                  <a:lnTo>
                    <a:pt x="2595397" y="427990"/>
                  </a:lnTo>
                  <a:lnTo>
                    <a:pt x="2588349" y="438073"/>
                  </a:lnTo>
                  <a:lnTo>
                    <a:pt x="2585720" y="450977"/>
                  </a:lnTo>
                  <a:lnTo>
                    <a:pt x="2588349" y="462927"/>
                  </a:lnTo>
                  <a:lnTo>
                    <a:pt x="2595397" y="472973"/>
                  </a:lnTo>
                  <a:lnTo>
                    <a:pt x="2605532" y="479894"/>
                  </a:lnTo>
                  <a:lnTo>
                    <a:pt x="2617470" y="482473"/>
                  </a:lnTo>
                  <a:lnTo>
                    <a:pt x="2629535" y="479894"/>
                  </a:lnTo>
                  <a:lnTo>
                    <a:pt x="2639606" y="472973"/>
                  </a:lnTo>
                  <a:lnTo>
                    <a:pt x="2646515" y="462927"/>
                  </a:lnTo>
                  <a:lnTo>
                    <a:pt x="2649093" y="450977"/>
                  </a:lnTo>
                  <a:close/>
                </a:path>
                <a:path w="3355340" h="3832860">
                  <a:moveTo>
                    <a:pt x="2649093" y="175387"/>
                  </a:moveTo>
                  <a:lnTo>
                    <a:pt x="2646515" y="163677"/>
                  </a:lnTo>
                  <a:lnTo>
                    <a:pt x="2639606" y="153885"/>
                  </a:lnTo>
                  <a:lnTo>
                    <a:pt x="2629535" y="147154"/>
                  </a:lnTo>
                  <a:lnTo>
                    <a:pt x="2617470" y="144653"/>
                  </a:lnTo>
                  <a:lnTo>
                    <a:pt x="2605532" y="147154"/>
                  </a:lnTo>
                  <a:lnTo>
                    <a:pt x="2595397" y="153885"/>
                  </a:lnTo>
                  <a:lnTo>
                    <a:pt x="2588349" y="163677"/>
                  </a:lnTo>
                  <a:lnTo>
                    <a:pt x="2585720" y="175387"/>
                  </a:lnTo>
                  <a:lnTo>
                    <a:pt x="2588349" y="187540"/>
                  </a:lnTo>
                  <a:lnTo>
                    <a:pt x="2595397" y="197065"/>
                  </a:lnTo>
                  <a:lnTo>
                    <a:pt x="2605532" y="203276"/>
                  </a:lnTo>
                  <a:lnTo>
                    <a:pt x="2617470" y="205486"/>
                  </a:lnTo>
                  <a:lnTo>
                    <a:pt x="2629535" y="203276"/>
                  </a:lnTo>
                  <a:lnTo>
                    <a:pt x="2639606" y="197065"/>
                  </a:lnTo>
                  <a:lnTo>
                    <a:pt x="2646515" y="187540"/>
                  </a:lnTo>
                  <a:lnTo>
                    <a:pt x="2649093" y="175387"/>
                  </a:lnTo>
                  <a:close/>
                </a:path>
                <a:path w="3355340" h="3832860">
                  <a:moveTo>
                    <a:pt x="2743200" y="323723"/>
                  </a:moveTo>
                  <a:lnTo>
                    <a:pt x="2740863" y="310832"/>
                  </a:lnTo>
                  <a:lnTo>
                    <a:pt x="2734373" y="300799"/>
                  </a:lnTo>
                  <a:lnTo>
                    <a:pt x="2724442" y="294297"/>
                  </a:lnTo>
                  <a:lnTo>
                    <a:pt x="2711831" y="291973"/>
                  </a:lnTo>
                  <a:lnTo>
                    <a:pt x="2699537" y="294297"/>
                  </a:lnTo>
                  <a:lnTo>
                    <a:pt x="2689352" y="300799"/>
                  </a:lnTo>
                  <a:lnTo>
                    <a:pt x="2682392" y="310832"/>
                  </a:lnTo>
                  <a:lnTo>
                    <a:pt x="2679827" y="323723"/>
                  </a:lnTo>
                  <a:lnTo>
                    <a:pt x="2682392" y="335800"/>
                  </a:lnTo>
                  <a:lnTo>
                    <a:pt x="2689352" y="345871"/>
                  </a:lnTo>
                  <a:lnTo>
                    <a:pt x="2699537" y="352780"/>
                  </a:lnTo>
                  <a:lnTo>
                    <a:pt x="2711831" y="355346"/>
                  </a:lnTo>
                  <a:lnTo>
                    <a:pt x="2724442" y="352780"/>
                  </a:lnTo>
                  <a:lnTo>
                    <a:pt x="2734373" y="345871"/>
                  </a:lnTo>
                  <a:lnTo>
                    <a:pt x="2740863" y="335800"/>
                  </a:lnTo>
                  <a:lnTo>
                    <a:pt x="2743200" y="323723"/>
                  </a:lnTo>
                  <a:close/>
                </a:path>
                <a:path w="3355340" h="3832860">
                  <a:moveTo>
                    <a:pt x="2743200" y="48133"/>
                  </a:moveTo>
                  <a:lnTo>
                    <a:pt x="2740863" y="36703"/>
                  </a:lnTo>
                  <a:lnTo>
                    <a:pt x="2734373" y="27012"/>
                  </a:lnTo>
                  <a:lnTo>
                    <a:pt x="2724442" y="20294"/>
                  </a:lnTo>
                  <a:lnTo>
                    <a:pt x="2711831" y="17780"/>
                  </a:lnTo>
                  <a:lnTo>
                    <a:pt x="2699537" y="20294"/>
                  </a:lnTo>
                  <a:lnTo>
                    <a:pt x="2689352" y="27012"/>
                  </a:lnTo>
                  <a:lnTo>
                    <a:pt x="2682392" y="36703"/>
                  </a:lnTo>
                  <a:lnTo>
                    <a:pt x="2679827" y="48133"/>
                  </a:lnTo>
                  <a:lnTo>
                    <a:pt x="2682392" y="59753"/>
                  </a:lnTo>
                  <a:lnTo>
                    <a:pt x="2689352" y="69469"/>
                  </a:lnTo>
                  <a:lnTo>
                    <a:pt x="2699537" y="76136"/>
                  </a:lnTo>
                  <a:lnTo>
                    <a:pt x="2711831" y="78613"/>
                  </a:lnTo>
                  <a:lnTo>
                    <a:pt x="2724442" y="76136"/>
                  </a:lnTo>
                  <a:lnTo>
                    <a:pt x="2734373" y="69469"/>
                  </a:lnTo>
                  <a:lnTo>
                    <a:pt x="2740863" y="59766"/>
                  </a:lnTo>
                  <a:lnTo>
                    <a:pt x="2743200" y="48133"/>
                  </a:lnTo>
                  <a:close/>
                </a:path>
                <a:path w="3355340" h="3832860">
                  <a:moveTo>
                    <a:pt x="2824480" y="450977"/>
                  </a:moveTo>
                  <a:lnTo>
                    <a:pt x="2822003" y="438073"/>
                  </a:lnTo>
                  <a:lnTo>
                    <a:pt x="2815336" y="428002"/>
                  </a:lnTo>
                  <a:lnTo>
                    <a:pt x="2805620" y="421449"/>
                  </a:lnTo>
                  <a:lnTo>
                    <a:pt x="2794000" y="419100"/>
                  </a:lnTo>
                  <a:lnTo>
                    <a:pt x="2782608" y="421449"/>
                  </a:lnTo>
                  <a:lnTo>
                    <a:pt x="2772905" y="427990"/>
                  </a:lnTo>
                  <a:lnTo>
                    <a:pt x="2766174" y="438073"/>
                  </a:lnTo>
                  <a:lnTo>
                    <a:pt x="2763647" y="450977"/>
                  </a:lnTo>
                  <a:lnTo>
                    <a:pt x="2766174" y="462927"/>
                  </a:lnTo>
                  <a:lnTo>
                    <a:pt x="2772918" y="472973"/>
                  </a:lnTo>
                  <a:lnTo>
                    <a:pt x="2782608" y="479894"/>
                  </a:lnTo>
                  <a:lnTo>
                    <a:pt x="2794000" y="482473"/>
                  </a:lnTo>
                  <a:lnTo>
                    <a:pt x="2805620" y="479894"/>
                  </a:lnTo>
                  <a:lnTo>
                    <a:pt x="2815336" y="472973"/>
                  </a:lnTo>
                  <a:lnTo>
                    <a:pt x="2822003" y="462927"/>
                  </a:lnTo>
                  <a:lnTo>
                    <a:pt x="2824480" y="450977"/>
                  </a:lnTo>
                  <a:close/>
                </a:path>
                <a:path w="3355340" h="3832860">
                  <a:moveTo>
                    <a:pt x="2824480" y="175387"/>
                  </a:moveTo>
                  <a:lnTo>
                    <a:pt x="2822003" y="163677"/>
                  </a:lnTo>
                  <a:lnTo>
                    <a:pt x="2815336" y="153885"/>
                  </a:lnTo>
                  <a:lnTo>
                    <a:pt x="2805620" y="147154"/>
                  </a:lnTo>
                  <a:lnTo>
                    <a:pt x="2794000" y="144653"/>
                  </a:lnTo>
                  <a:lnTo>
                    <a:pt x="2782608" y="147154"/>
                  </a:lnTo>
                  <a:lnTo>
                    <a:pt x="2772905" y="153885"/>
                  </a:lnTo>
                  <a:lnTo>
                    <a:pt x="2766174" y="163677"/>
                  </a:lnTo>
                  <a:lnTo>
                    <a:pt x="2763647" y="175387"/>
                  </a:lnTo>
                  <a:lnTo>
                    <a:pt x="2766174" y="187540"/>
                  </a:lnTo>
                  <a:lnTo>
                    <a:pt x="2772918" y="197065"/>
                  </a:lnTo>
                  <a:lnTo>
                    <a:pt x="2782608" y="203276"/>
                  </a:lnTo>
                  <a:lnTo>
                    <a:pt x="2794000" y="205486"/>
                  </a:lnTo>
                  <a:lnTo>
                    <a:pt x="2805620" y="203276"/>
                  </a:lnTo>
                  <a:lnTo>
                    <a:pt x="2815336" y="197065"/>
                  </a:lnTo>
                  <a:lnTo>
                    <a:pt x="2822003" y="187540"/>
                  </a:lnTo>
                  <a:lnTo>
                    <a:pt x="2824480" y="175387"/>
                  </a:lnTo>
                  <a:close/>
                </a:path>
                <a:path w="3355340" h="3832860">
                  <a:moveTo>
                    <a:pt x="2918460" y="323723"/>
                  </a:moveTo>
                  <a:lnTo>
                    <a:pt x="2916212" y="310832"/>
                  </a:lnTo>
                  <a:lnTo>
                    <a:pt x="2909963" y="300799"/>
                  </a:lnTo>
                  <a:lnTo>
                    <a:pt x="2900400" y="294297"/>
                  </a:lnTo>
                  <a:lnTo>
                    <a:pt x="2888234" y="291973"/>
                  </a:lnTo>
                  <a:lnTo>
                    <a:pt x="2876537" y="294297"/>
                  </a:lnTo>
                  <a:lnTo>
                    <a:pt x="2866783" y="300799"/>
                  </a:lnTo>
                  <a:lnTo>
                    <a:pt x="2860103" y="310832"/>
                  </a:lnTo>
                  <a:lnTo>
                    <a:pt x="2857627" y="323723"/>
                  </a:lnTo>
                  <a:lnTo>
                    <a:pt x="2860103" y="335800"/>
                  </a:lnTo>
                  <a:lnTo>
                    <a:pt x="2866783" y="345871"/>
                  </a:lnTo>
                  <a:lnTo>
                    <a:pt x="2876537" y="352780"/>
                  </a:lnTo>
                  <a:lnTo>
                    <a:pt x="2888234" y="355346"/>
                  </a:lnTo>
                  <a:lnTo>
                    <a:pt x="2900400" y="352780"/>
                  </a:lnTo>
                  <a:lnTo>
                    <a:pt x="2909963" y="345871"/>
                  </a:lnTo>
                  <a:lnTo>
                    <a:pt x="2916212" y="335800"/>
                  </a:lnTo>
                  <a:lnTo>
                    <a:pt x="2918460" y="323723"/>
                  </a:lnTo>
                  <a:close/>
                </a:path>
                <a:path w="3355340" h="3832860">
                  <a:moveTo>
                    <a:pt x="3002280" y="450977"/>
                  </a:moveTo>
                  <a:lnTo>
                    <a:pt x="2999689" y="438073"/>
                  </a:lnTo>
                  <a:lnTo>
                    <a:pt x="2992729" y="428002"/>
                  </a:lnTo>
                  <a:lnTo>
                    <a:pt x="2982607" y="421449"/>
                  </a:lnTo>
                  <a:lnTo>
                    <a:pt x="2970530" y="419100"/>
                  </a:lnTo>
                  <a:lnTo>
                    <a:pt x="2958592" y="421449"/>
                  </a:lnTo>
                  <a:lnTo>
                    <a:pt x="2948457" y="427990"/>
                  </a:lnTo>
                  <a:lnTo>
                    <a:pt x="2941409" y="438073"/>
                  </a:lnTo>
                  <a:lnTo>
                    <a:pt x="2938780" y="450977"/>
                  </a:lnTo>
                  <a:lnTo>
                    <a:pt x="2941409" y="462927"/>
                  </a:lnTo>
                  <a:lnTo>
                    <a:pt x="2948457" y="472973"/>
                  </a:lnTo>
                  <a:lnTo>
                    <a:pt x="2958592" y="479894"/>
                  </a:lnTo>
                  <a:lnTo>
                    <a:pt x="2970530" y="482473"/>
                  </a:lnTo>
                  <a:lnTo>
                    <a:pt x="2982607" y="479894"/>
                  </a:lnTo>
                  <a:lnTo>
                    <a:pt x="2992729" y="472973"/>
                  </a:lnTo>
                  <a:lnTo>
                    <a:pt x="2999689" y="462927"/>
                  </a:lnTo>
                  <a:lnTo>
                    <a:pt x="3002280" y="450977"/>
                  </a:lnTo>
                  <a:close/>
                </a:path>
                <a:path w="3355340" h="3832860">
                  <a:moveTo>
                    <a:pt x="3002280" y="175387"/>
                  </a:moveTo>
                  <a:lnTo>
                    <a:pt x="2999689" y="163677"/>
                  </a:lnTo>
                  <a:lnTo>
                    <a:pt x="2992729" y="153885"/>
                  </a:lnTo>
                  <a:lnTo>
                    <a:pt x="2982607" y="147154"/>
                  </a:lnTo>
                  <a:lnTo>
                    <a:pt x="2970530" y="144653"/>
                  </a:lnTo>
                  <a:lnTo>
                    <a:pt x="2958592" y="147154"/>
                  </a:lnTo>
                  <a:lnTo>
                    <a:pt x="2948457" y="153885"/>
                  </a:lnTo>
                  <a:lnTo>
                    <a:pt x="2941409" y="163677"/>
                  </a:lnTo>
                  <a:lnTo>
                    <a:pt x="2938780" y="175387"/>
                  </a:lnTo>
                  <a:lnTo>
                    <a:pt x="2941409" y="187540"/>
                  </a:lnTo>
                  <a:lnTo>
                    <a:pt x="2948457" y="197065"/>
                  </a:lnTo>
                  <a:lnTo>
                    <a:pt x="2958592" y="203276"/>
                  </a:lnTo>
                  <a:lnTo>
                    <a:pt x="2970530" y="205486"/>
                  </a:lnTo>
                  <a:lnTo>
                    <a:pt x="2982607" y="203276"/>
                  </a:lnTo>
                  <a:lnTo>
                    <a:pt x="2992729" y="197065"/>
                  </a:lnTo>
                  <a:lnTo>
                    <a:pt x="2999689" y="187540"/>
                  </a:lnTo>
                  <a:lnTo>
                    <a:pt x="3002280" y="175387"/>
                  </a:lnTo>
                  <a:close/>
                </a:path>
                <a:path w="3355340" h="3832860">
                  <a:moveTo>
                    <a:pt x="3096133" y="323723"/>
                  </a:moveTo>
                  <a:lnTo>
                    <a:pt x="3093796" y="310832"/>
                  </a:lnTo>
                  <a:lnTo>
                    <a:pt x="3087293" y="300799"/>
                  </a:lnTo>
                  <a:lnTo>
                    <a:pt x="3077375" y="294297"/>
                  </a:lnTo>
                  <a:lnTo>
                    <a:pt x="3064764" y="291973"/>
                  </a:lnTo>
                  <a:lnTo>
                    <a:pt x="3052521" y="294297"/>
                  </a:lnTo>
                  <a:lnTo>
                    <a:pt x="3042323" y="300799"/>
                  </a:lnTo>
                  <a:lnTo>
                    <a:pt x="3035338" y="310832"/>
                  </a:lnTo>
                  <a:lnTo>
                    <a:pt x="3032760" y="323723"/>
                  </a:lnTo>
                  <a:lnTo>
                    <a:pt x="3035338" y="335800"/>
                  </a:lnTo>
                  <a:lnTo>
                    <a:pt x="3042323" y="345871"/>
                  </a:lnTo>
                  <a:lnTo>
                    <a:pt x="3052521" y="352780"/>
                  </a:lnTo>
                  <a:lnTo>
                    <a:pt x="3064764" y="355346"/>
                  </a:lnTo>
                  <a:lnTo>
                    <a:pt x="3077375" y="352780"/>
                  </a:lnTo>
                  <a:lnTo>
                    <a:pt x="3087306" y="345871"/>
                  </a:lnTo>
                  <a:lnTo>
                    <a:pt x="3093796" y="335800"/>
                  </a:lnTo>
                  <a:lnTo>
                    <a:pt x="3096133" y="323723"/>
                  </a:lnTo>
                  <a:close/>
                </a:path>
                <a:path w="3355340" h="3832860">
                  <a:moveTo>
                    <a:pt x="3179953" y="450977"/>
                  </a:moveTo>
                  <a:lnTo>
                    <a:pt x="3177375" y="438073"/>
                  </a:lnTo>
                  <a:lnTo>
                    <a:pt x="3170466" y="428002"/>
                  </a:lnTo>
                  <a:lnTo>
                    <a:pt x="3160395" y="421449"/>
                  </a:lnTo>
                  <a:lnTo>
                    <a:pt x="3148330" y="419100"/>
                  </a:lnTo>
                  <a:lnTo>
                    <a:pt x="3136392" y="421449"/>
                  </a:lnTo>
                  <a:lnTo>
                    <a:pt x="3126257" y="427990"/>
                  </a:lnTo>
                  <a:lnTo>
                    <a:pt x="3119209" y="438073"/>
                  </a:lnTo>
                  <a:lnTo>
                    <a:pt x="3116580" y="450977"/>
                  </a:lnTo>
                  <a:lnTo>
                    <a:pt x="3119209" y="462927"/>
                  </a:lnTo>
                  <a:lnTo>
                    <a:pt x="3126257" y="472973"/>
                  </a:lnTo>
                  <a:lnTo>
                    <a:pt x="3136392" y="479894"/>
                  </a:lnTo>
                  <a:lnTo>
                    <a:pt x="3148330" y="482473"/>
                  </a:lnTo>
                  <a:lnTo>
                    <a:pt x="3160395" y="479894"/>
                  </a:lnTo>
                  <a:lnTo>
                    <a:pt x="3170466" y="472973"/>
                  </a:lnTo>
                  <a:lnTo>
                    <a:pt x="3177375" y="462927"/>
                  </a:lnTo>
                  <a:lnTo>
                    <a:pt x="3179953" y="450977"/>
                  </a:lnTo>
                  <a:close/>
                </a:path>
                <a:path w="3355340" h="3832860">
                  <a:moveTo>
                    <a:pt x="3355340" y="450977"/>
                  </a:moveTo>
                  <a:lnTo>
                    <a:pt x="3352749" y="438073"/>
                  </a:lnTo>
                  <a:lnTo>
                    <a:pt x="3345789" y="428002"/>
                  </a:lnTo>
                  <a:lnTo>
                    <a:pt x="3335667" y="421449"/>
                  </a:lnTo>
                  <a:lnTo>
                    <a:pt x="3323590" y="419100"/>
                  </a:lnTo>
                  <a:lnTo>
                    <a:pt x="3311677" y="421449"/>
                  </a:lnTo>
                  <a:lnTo>
                    <a:pt x="3301581" y="427990"/>
                  </a:lnTo>
                  <a:lnTo>
                    <a:pt x="3294583" y="438073"/>
                  </a:lnTo>
                  <a:lnTo>
                    <a:pt x="3291967" y="450977"/>
                  </a:lnTo>
                  <a:lnTo>
                    <a:pt x="3294583" y="462927"/>
                  </a:lnTo>
                  <a:lnTo>
                    <a:pt x="3301581" y="472973"/>
                  </a:lnTo>
                  <a:lnTo>
                    <a:pt x="3311677" y="479894"/>
                  </a:lnTo>
                  <a:lnTo>
                    <a:pt x="3323590" y="482473"/>
                  </a:lnTo>
                  <a:lnTo>
                    <a:pt x="3335667" y="479894"/>
                  </a:lnTo>
                  <a:lnTo>
                    <a:pt x="3345789" y="472973"/>
                  </a:lnTo>
                  <a:lnTo>
                    <a:pt x="3352749" y="462927"/>
                  </a:lnTo>
                  <a:lnTo>
                    <a:pt x="3355340" y="450977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0523" y="2748280"/>
              <a:ext cx="415798" cy="4545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0523" y="3274059"/>
              <a:ext cx="415798" cy="4519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0523" y="3797299"/>
              <a:ext cx="415798" cy="4520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8868" y="3233420"/>
              <a:ext cx="629831" cy="161535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64201" y="471181"/>
              <a:ext cx="299085" cy="307340"/>
            </a:xfrm>
            <a:custGeom>
              <a:avLst/>
              <a:gdLst/>
              <a:ahLst/>
              <a:cxnLst/>
              <a:rect l="l" t="t" r="r" b="b"/>
              <a:pathLst>
                <a:path w="299084" h="307340">
                  <a:moveTo>
                    <a:pt x="125972" y="0"/>
                  </a:moveTo>
                  <a:lnTo>
                    <a:pt x="87841" y="80633"/>
                  </a:lnTo>
                  <a:lnTo>
                    <a:pt x="85337" y="86840"/>
                  </a:lnTo>
                  <a:lnTo>
                    <a:pt x="81794" y="92475"/>
                  </a:lnTo>
                  <a:lnTo>
                    <a:pt x="77191" y="97206"/>
                  </a:lnTo>
                  <a:lnTo>
                    <a:pt x="71508" y="100699"/>
                  </a:lnTo>
                  <a:lnTo>
                    <a:pt x="16479" y="123432"/>
                  </a:lnTo>
                  <a:lnTo>
                    <a:pt x="4511" y="133197"/>
                  </a:lnTo>
                  <a:lnTo>
                    <a:pt x="0" y="147165"/>
                  </a:lnTo>
                  <a:lnTo>
                    <a:pt x="3087" y="161490"/>
                  </a:lnTo>
                  <a:lnTo>
                    <a:pt x="13914" y="172327"/>
                  </a:lnTo>
                  <a:lnTo>
                    <a:pt x="65616" y="201918"/>
                  </a:lnTo>
                  <a:lnTo>
                    <a:pt x="71571" y="205587"/>
                  </a:lnTo>
                  <a:lnTo>
                    <a:pt x="76093" y="210506"/>
                  </a:lnTo>
                  <a:lnTo>
                    <a:pt x="79139" y="216402"/>
                  </a:lnTo>
                  <a:lnTo>
                    <a:pt x="80665" y="223000"/>
                  </a:lnTo>
                  <a:lnTo>
                    <a:pt x="85796" y="282690"/>
                  </a:lnTo>
                  <a:lnTo>
                    <a:pt x="89330" y="294600"/>
                  </a:lnTo>
                  <a:lnTo>
                    <a:pt x="97297" y="302914"/>
                  </a:lnTo>
                  <a:lnTo>
                    <a:pt x="107943" y="307086"/>
                  </a:lnTo>
                  <a:lnTo>
                    <a:pt x="119514" y="306566"/>
                  </a:lnTo>
                  <a:lnTo>
                    <a:pt x="123578" y="305423"/>
                  </a:lnTo>
                  <a:lnTo>
                    <a:pt x="127515" y="303391"/>
                  </a:lnTo>
                  <a:lnTo>
                    <a:pt x="174505" y="258941"/>
                  </a:lnTo>
                  <a:lnTo>
                    <a:pt x="177553" y="255639"/>
                  </a:lnTo>
                  <a:lnTo>
                    <a:pt x="181617" y="253353"/>
                  </a:lnTo>
                  <a:lnTo>
                    <a:pt x="190380" y="251067"/>
                  </a:lnTo>
                  <a:lnTo>
                    <a:pt x="195079" y="250940"/>
                  </a:lnTo>
                  <a:lnTo>
                    <a:pt x="199270" y="252210"/>
                  </a:lnTo>
                  <a:lnTo>
                    <a:pt x="262262" y="267323"/>
                  </a:lnTo>
                  <a:lnTo>
                    <a:pt x="290917" y="240567"/>
                  </a:lnTo>
                  <a:lnTo>
                    <a:pt x="288043" y="228461"/>
                  </a:lnTo>
                  <a:lnTo>
                    <a:pt x="262643" y="174232"/>
                  </a:lnTo>
                  <a:lnTo>
                    <a:pt x="260643" y="167780"/>
                  </a:lnTo>
                  <a:lnTo>
                    <a:pt x="260167" y="161198"/>
                  </a:lnTo>
                  <a:lnTo>
                    <a:pt x="261215" y="154783"/>
                  </a:lnTo>
                  <a:lnTo>
                    <a:pt x="263786" y="148832"/>
                  </a:lnTo>
                  <a:lnTo>
                    <a:pt x="295028" y="97016"/>
                  </a:lnTo>
                  <a:lnTo>
                    <a:pt x="299059" y="82174"/>
                  </a:lnTo>
                  <a:lnTo>
                    <a:pt x="294600" y="68202"/>
                  </a:lnTo>
                  <a:lnTo>
                    <a:pt x="283688" y="58350"/>
                  </a:lnTo>
                  <a:lnTo>
                    <a:pt x="268358" y="55868"/>
                  </a:lnTo>
                  <a:lnTo>
                    <a:pt x="209557" y="63742"/>
                  </a:lnTo>
                  <a:lnTo>
                    <a:pt x="202568" y="63652"/>
                  </a:lnTo>
                  <a:lnTo>
                    <a:pt x="195746" y="61979"/>
                  </a:lnTo>
                  <a:lnTo>
                    <a:pt x="189734" y="58902"/>
                  </a:lnTo>
                  <a:lnTo>
                    <a:pt x="185173" y="54598"/>
                  </a:lnTo>
                  <a:lnTo>
                    <a:pt x="146438" y="8751"/>
                  </a:lnTo>
                  <a:lnTo>
                    <a:pt x="140219" y="3754"/>
                  </a:lnTo>
                  <a:lnTo>
                    <a:pt x="133262" y="877"/>
                  </a:lnTo>
                  <a:lnTo>
                    <a:pt x="125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4506" y="460472"/>
              <a:ext cx="319405" cy="329565"/>
            </a:xfrm>
            <a:custGeom>
              <a:avLst/>
              <a:gdLst/>
              <a:ahLst/>
              <a:cxnLst/>
              <a:rect l="l" t="t" r="r" b="b"/>
              <a:pathLst>
                <a:path w="319405" h="329565">
                  <a:moveTo>
                    <a:pt x="135732" y="0"/>
                  </a:moveTo>
                  <a:lnTo>
                    <a:pt x="101702" y="20748"/>
                  </a:lnTo>
                  <a:lnTo>
                    <a:pt x="87642" y="89564"/>
                  </a:lnTo>
                  <a:lnTo>
                    <a:pt x="85953" y="94517"/>
                  </a:lnTo>
                  <a:lnTo>
                    <a:pt x="82651" y="100105"/>
                  </a:lnTo>
                  <a:lnTo>
                    <a:pt x="76695" y="101756"/>
                  </a:lnTo>
                  <a:lnTo>
                    <a:pt x="21996" y="123854"/>
                  </a:lnTo>
                  <a:lnTo>
                    <a:pt x="12744" y="130012"/>
                  </a:lnTo>
                  <a:lnTo>
                    <a:pt x="5911" y="137777"/>
                  </a:lnTo>
                  <a:lnTo>
                    <a:pt x="1622" y="147089"/>
                  </a:lnTo>
                  <a:lnTo>
                    <a:pt x="0" y="157890"/>
                  </a:lnTo>
                  <a:lnTo>
                    <a:pt x="702" y="168558"/>
                  </a:lnTo>
                  <a:lnTo>
                    <a:pt x="69964" y="221898"/>
                  </a:lnTo>
                  <a:lnTo>
                    <a:pt x="75310" y="223930"/>
                  </a:lnTo>
                  <a:lnTo>
                    <a:pt x="78270" y="229137"/>
                  </a:lnTo>
                  <a:lnTo>
                    <a:pt x="79844" y="234979"/>
                  </a:lnTo>
                  <a:lnTo>
                    <a:pt x="84518" y="292891"/>
                  </a:lnTo>
                  <a:lnTo>
                    <a:pt x="86733" y="304026"/>
                  </a:lnTo>
                  <a:lnTo>
                    <a:pt x="116763" y="328705"/>
                  </a:lnTo>
                  <a:lnTo>
                    <a:pt x="125145" y="329340"/>
                  </a:lnTo>
                  <a:lnTo>
                    <a:pt x="138226" y="325784"/>
                  </a:lnTo>
                  <a:lnTo>
                    <a:pt x="143306" y="322863"/>
                  </a:lnTo>
                  <a:lnTo>
                    <a:pt x="147497" y="318418"/>
                  </a:lnTo>
                  <a:lnTo>
                    <a:pt x="159024" y="307496"/>
                  </a:lnTo>
                  <a:lnTo>
                    <a:pt x="124002" y="307496"/>
                  </a:lnTo>
                  <a:lnTo>
                    <a:pt x="120065" y="307369"/>
                  </a:lnTo>
                  <a:lnTo>
                    <a:pt x="116255" y="306480"/>
                  </a:lnTo>
                  <a:lnTo>
                    <a:pt x="109080" y="303559"/>
                  </a:lnTo>
                  <a:lnTo>
                    <a:pt x="106019" y="297971"/>
                  </a:lnTo>
                  <a:lnTo>
                    <a:pt x="105994" y="292129"/>
                  </a:lnTo>
                  <a:lnTo>
                    <a:pt x="100837" y="232312"/>
                  </a:lnTo>
                  <a:lnTo>
                    <a:pt x="28956" y="173765"/>
                  </a:lnTo>
                  <a:lnTo>
                    <a:pt x="23596" y="170336"/>
                  </a:lnTo>
                  <a:lnTo>
                    <a:pt x="20624" y="165129"/>
                  </a:lnTo>
                  <a:lnTo>
                    <a:pt x="20451" y="157890"/>
                  </a:lnTo>
                  <a:lnTo>
                    <a:pt x="20243" y="152429"/>
                  </a:lnTo>
                  <a:lnTo>
                    <a:pt x="25082" y="146714"/>
                  </a:lnTo>
                  <a:lnTo>
                    <a:pt x="30353" y="143793"/>
                  </a:lnTo>
                  <a:lnTo>
                    <a:pt x="85267" y="121187"/>
                  </a:lnTo>
                  <a:lnTo>
                    <a:pt x="93266" y="116790"/>
                  </a:lnTo>
                  <a:lnTo>
                    <a:pt x="118541" y="35970"/>
                  </a:lnTo>
                  <a:lnTo>
                    <a:pt x="119811" y="29239"/>
                  </a:lnTo>
                  <a:lnTo>
                    <a:pt x="124637" y="23397"/>
                  </a:lnTo>
                  <a:lnTo>
                    <a:pt x="130225" y="22000"/>
                  </a:lnTo>
                  <a:lnTo>
                    <a:pt x="137591" y="19968"/>
                  </a:lnTo>
                  <a:lnTo>
                    <a:pt x="169691" y="19968"/>
                  </a:lnTo>
                  <a:lnTo>
                    <a:pt x="163753" y="12983"/>
                  </a:lnTo>
                  <a:lnTo>
                    <a:pt x="156016" y="6211"/>
                  </a:lnTo>
                  <a:lnTo>
                    <a:pt x="146434" y="1760"/>
                  </a:lnTo>
                  <a:lnTo>
                    <a:pt x="135732" y="0"/>
                  </a:lnTo>
                  <a:close/>
                </a:path>
                <a:path w="319405" h="329565">
                  <a:moveTo>
                    <a:pt x="205028" y="251489"/>
                  </a:moveTo>
                  <a:lnTo>
                    <a:pt x="134035" y="303305"/>
                  </a:lnTo>
                  <a:lnTo>
                    <a:pt x="132130" y="304956"/>
                  </a:lnTo>
                  <a:lnTo>
                    <a:pt x="129971" y="305972"/>
                  </a:lnTo>
                  <a:lnTo>
                    <a:pt x="127685" y="306607"/>
                  </a:lnTo>
                  <a:lnTo>
                    <a:pt x="124002" y="307496"/>
                  </a:lnTo>
                  <a:lnTo>
                    <a:pt x="159024" y="307496"/>
                  </a:lnTo>
                  <a:lnTo>
                    <a:pt x="191058" y="277143"/>
                  </a:lnTo>
                  <a:lnTo>
                    <a:pt x="203758" y="272825"/>
                  </a:lnTo>
                  <a:lnTo>
                    <a:pt x="302867" y="272825"/>
                  </a:lnTo>
                  <a:lnTo>
                    <a:pt x="306475" y="267491"/>
                  </a:lnTo>
                  <a:lnTo>
                    <a:pt x="271830" y="267491"/>
                  </a:lnTo>
                  <a:lnTo>
                    <a:pt x="269290" y="267110"/>
                  </a:lnTo>
                  <a:lnTo>
                    <a:pt x="210870" y="253013"/>
                  </a:lnTo>
                  <a:lnTo>
                    <a:pt x="205028" y="251489"/>
                  </a:lnTo>
                  <a:close/>
                </a:path>
                <a:path w="319405" h="329565">
                  <a:moveTo>
                    <a:pt x="302867" y="272825"/>
                  </a:moveTo>
                  <a:lnTo>
                    <a:pt x="203758" y="272825"/>
                  </a:lnTo>
                  <a:lnTo>
                    <a:pt x="206806" y="272952"/>
                  </a:lnTo>
                  <a:lnTo>
                    <a:pt x="263829" y="287176"/>
                  </a:lnTo>
                  <a:lnTo>
                    <a:pt x="270560" y="288446"/>
                  </a:lnTo>
                  <a:lnTo>
                    <a:pt x="276529" y="288319"/>
                  </a:lnTo>
                  <a:lnTo>
                    <a:pt x="282371" y="286668"/>
                  </a:lnTo>
                  <a:lnTo>
                    <a:pt x="289737" y="284763"/>
                  </a:lnTo>
                  <a:lnTo>
                    <a:pt x="298119" y="281080"/>
                  </a:lnTo>
                  <a:lnTo>
                    <a:pt x="302437" y="273460"/>
                  </a:lnTo>
                  <a:lnTo>
                    <a:pt x="302867" y="272825"/>
                  </a:lnTo>
                  <a:close/>
                </a:path>
                <a:path w="319405" h="329565">
                  <a:moveTo>
                    <a:pt x="314172" y="76991"/>
                  </a:moveTo>
                  <a:lnTo>
                    <a:pt x="285292" y="76991"/>
                  </a:lnTo>
                  <a:lnTo>
                    <a:pt x="291007" y="79912"/>
                  </a:lnTo>
                  <a:lnTo>
                    <a:pt x="295452" y="85119"/>
                  </a:lnTo>
                  <a:lnTo>
                    <a:pt x="298373" y="90707"/>
                  </a:lnTo>
                  <a:lnTo>
                    <a:pt x="298627" y="96676"/>
                  </a:lnTo>
                  <a:lnTo>
                    <a:pt x="295452" y="102391"/>
                  </a:lnTo>
                  <a:lnTo>
                    <a:pt x="264210" y="154588"/>
                  </a:lnTo>
                  <a:lnTo>
                    <a:pt x="260434" y="162323"/>
                  </a:lnTo>
                  <a:lnTo>
                    <a:pt x="259146" y="171130"/>
                  </a:lnTo>
                  <a:lnTo>
                    <a:pt x="259978" y="180270"/>
                  </a:lnTo>
                  <a:lnTo>
                    <a:pt x="262559" y="189005"/>
                  </a:lnTo>
                  <a:lnTo>
                    <a:pt x="287959" y="243361"/>
                  </a:lnTo>
                  <a:lnTo>
                    <a:pt x="290880" y="248441"/>
                  </a:lnTo>
                  <a:lnTo>
                    <a:pt x="289737" y="255172"/>
                  </a:lnTo>
                  <a:lnTo>
                    <a:pt x="271830" y="267491"/>
                  </a:lnTo>
                  <a:lnTo>
                    <a:pt x="306475" y="267491"/>
                  </a:lnTo>
                  <a:lnTo>
                    <a:pt x="308226" y="264904"/>
                  </a:lnTo>
                  <a:lnTo>
                    <a:pt x="310929" y="255172"/>
                  </a:lnTo>
                  <a:lnTo>
                    <a:pt x="310837" y="248441"/>
                  </a:lnTo>
                  <a:lnTo>
                    <a:pt x="310706" y="244028"/>
                  </a:lnTo>
                  <a:lnTo>
                    <a:pt x="307136" y="233328"/>
                  </a:lnTo>
                  <a:lnTo>
                    <a:pt x="282117" y="180750"/>
                  </a:lnTo>
                  <a:lnTo>
                    <a:pt x="279196" y="175289"/>
                  </a:lnTo>
                  <a:lnTo>
                    <a:pt x="280466" y="168939"/>
                  </a:lnTo>
                  <a:lnTo>
                    <a:pt x="282752" y="165002"/>
                  </a:lnTo>
                  <a:lnTo>
                    <a:pt x="314248" y="114583"/>
                  </a:lnTo>
                  <a:lnTo>
                    <a:pt x="318421" y="104485"/>
                  </a:lnTo>
                  <a:lnTo>
                    <a:pt x="319389" y="94517"/>
                  </a:lnTo>
                  <a:lnTo>
                    <a:pt x="319346" y="93501"/>
                  </a:lnTo>
                  <a:lnTo>
                    <a:pt x="317481" y="83669"/>
                  </a:lnTo>
                  <a:lnTo>
                    <a:pt x="314172" y="76991"/>
                  </a:lnTo>
                  <a:close/>
                </a:path>
                <a:path w="319405" h="329565">
                  <a:moveTo>
                    <a:pt x="169691" y="19968"/>
                  </a:moveTo>
                  <a:lnTo>
                    <a:pt x="137591" y="19968"/>
                  </a:lnTo>
                  <a:lnTo>
                    <a:pt x="143179" y="22889"/>
                  </a:lnTo>
                  <a:lnTo>
                    <a:pt x="147624" y="28096"/>
                  </a:lnTo>
                  <a:lnTo>
                    <a:pt x="185978" y="72419"/>
                  </a:lnTo>
                  <a:lnTo>
                    <a:pt x="193356" y="78902"/>
                  </a:lnTo>
                  <a:lnTo>
                    <a:pt x="201663" y="83230"/>
                  </a:lnTo>
                  <a:lnTo>
                    <a:pt x="210731" y="85296"/>
                  </a:lnTo>
                  <a:lnTo>
                    <a:pt x="220395" y="84992"/>
                  </a:lnTo>
                  <a:lnTo>
                    <a:pt x="279450" y="77118"/>
                  </a:lnTo>
                  <a:lnTo>
                    <a:pt x="285292" y="76991"/>
                  </a:lnTo>
                  <a:lnTo>
                    <a:pt x="314172" y="76991"/>
                  </a:lnTo>
                  <a:lnTo>
                    <a:pt x="312724" y="74070"/>
                  </a:lnTo>
                  <a:lnTo>
                    <a:pt x="305696" y="65621"/>
                  </a:lnTo>
                  <a:lnTo>
                    <a:pt x="305416" y="65434"/>
                  </a:lnTo>
                  <a:lnTo>
                    <a:pt x="212267" y="65434"/>
                  </a:lnTo>
                  <a:lnTo>
                    <a:pt x="206552" y="62132"/>
                  </a:lnTo>
                  <a:lnTo>
                    <a:pt x="202615" y="58703"/>
                  </a:lnTo>
                  <a:lnTo>
                    <a:pt x="169691" y="19968"/>
                  </a:lnTo>
                  <a:close/>
                </a:path>
                <a:path w="319405" h="329565">
                  <a:moveTo>
                    <a:pt x="276656" y="55655"/>
                  </a:moveTo>
                  <a:lnTo>
                    <a:pt x="218236" y="63910"/>
                  </a:lnTo>
                  <a:lnTo>
                    <a:pt x="212267" y="65434"/>
                  </a:lnTo>
                  <a:lnTo>
                    <a:pt x="305416" y="65434"/>
                  </a:lnTo>
                  <a:lnTo>
                    <a:pt x="296976" y="59815"/>
                  </a:lnTo>
                  <a:lnTo>
                    <a:pt x="287114" y="56532"/>
                  </a:lnTo>
                  <a:lnTo>
                    <a:pt x="276656" y="55655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4859" y="1023619"/>
              <a:ext cx="3644900" cy="3370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67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4339" y="1042670"/>
            <a:ext cx="8760460" cy="4775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40785" y="2004697"/>
            <a:ext cx="5170170" cy="307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055" marR="253365" indent="-312420" algn="r">
              <a:spcBef>
                <a:spcPts val="100"/>
              </a:spcBef>
            </a:pP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Sea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cual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sea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lugar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elegido,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debe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permitirte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concentración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evitar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las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distracciones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75" dirty="0">
                <a:solidFill>
                  <a:srgbClr val="353535"/>
                </a:solidFill>
                <a:latin typeface="Tahoma"/>
                <a:cs typeface="Tahoma"/>
              </a:rPr>
              <a:t>como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conversaciones,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interrupciones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o</a:t>
            </a:r>
            <a:endParaRPr sz="1400">
              <a:latin typeface="Tahoma"/>
              <a:cs typeface="Tahoma"/>
            </a:endParaRPr>
          </a:p>
          <a:p>
            <a:pPr marR="260350" algn="r"/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ruidos.</a:t>
            </a:r>
            <a:endParaRPr sz="1400"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2150">
              <a:latin typeface="Tahoma"/>
              <a:cs typeface="Tahoma"/>
            </a:endParaRPr>
          </a:p>
          <a:p>
            <a:pPr marL="12700" marR="6985" indent="30480" algn="r"/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Es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necesario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reúna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unas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condiciones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adecuadas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iluminación,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temperatura,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ventilación,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mobiliario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estos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otros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factores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intervendrán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tú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rendimiento</a:t>
            </a:r>
            <a:endParaRPr sz="1400">
              <a:latin typeface="Tahoma"/>
              <a:cs typeface="Tahoma"/>
            </a:endParaRPr>
          </a:p>
          <a:p>
            <a:pPr marR="5080" algn="r">
              <a:spcBef>
                <a:spcPts val="5"/>
              </a:spcBef>
            </a:pP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académico.</a:t>
            </a:r>
            <a:endParaRPr sz="1400">
              <a:latin typeface="Tahoma"/>
              <a:cs typeface="Tahoma"/>
            </a:endParaRPr>
          </a:p>
          <a:p>
            <a:pPr>
              <a:spcBef>
                <a:spcPts val="25"/>
              </a:spcBef>
            </a:pPr>
            <a:endParaRPr sz="2350">
              <a:latin typeface="Tahoma"/>
              <a:cs typeface="Tahoma"/>
            </a:endParaRPr>
          </a:p>
          <a:p>
            <a:pPr marL="1071245" marR="162560" indent="-487680" algn="r"/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esta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forma,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luz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se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recibirá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por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derecha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si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eres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zurdo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por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izquierda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si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eres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diestro(evitando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formación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sombras).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1782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999489"/>
            <a:ext cx="8765540" cy="4775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8551" y="1988629"/>
            <a:ext cx="7192645" cy="7884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La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434343"/>
                </a:solidFill>
                <a:latin typeface="Tahoma"/>
                <a:cs typeface="Tahoma"/>
              </a:rPr>
              <a:t>temperatura</a:t>
            </a:r>
            <a:r>
              <a:rPr sz="1400"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434343"/>
                </a:solidFill>
                <a:latin typeface="Tahoma"/>
                <a:cs typeface="Tahoma"/>
              </a:rPr>
              <a:t>que</a:t>
            </a:r>
            <a:r>
              <a:rPr sz="1400"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34343"/>
                </a:solidFill>
                <a:latin typeface="Tahoma"/>
                <a:cs typeface="Tahoma"/>
              </a:rPr>
              <a:t>favorece</a:t>
            </a:r>
            <a:r>
              <a:rPr sz="1400" b="1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la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actividad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434343"/>
                </a:solidFill>
                <a:latin typeface="Tahoma"/>
                <a:cs typeface="Tahoma"/>
              </a:rPr>
              <a:t>mental</a:t>
            </a:r>
            <a:r>
              <a:rPr sz="1400" b="1" spc="-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es</a:t>
            </a:r>
            <a:r>
              <a:rPr sz="1400" b="1" spc="-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la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434343"/>
                </a:solidFill>
                <a:latin typeface="Tahoma"/>
                <a:cs typeface="Tahoma"/>
              </a:rPr>
              <a:t>que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se</a:t>
            </a:r>
            <a:r>
              <a:rPr sz="1400" b="1" spc="-2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sitúa</a:t>
            </a:r>
            <a:r>
              <a:rPr sz="1400"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434343"/>
                </a:solidFill>
                <a:latin typeface="Tahoma"/>
                <a:cs typeface="Tahoma"/>
              </a:rPr>
              <a:t>entre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34343"/>
                </a:solidFill>
                <a:latin typeface="Tahoma"/>
                <a:cs typeface="Tahoma"/>
              </a:rPr>
              <a:t>los</a:t>
            </a:r>
            <a:r>
              <a:rPr sz="1400" b="1" spc="-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-170" dirty="0">
                <a:solidFill>
                  <a:srgbClr val="434343"/>
                </a:solidFill>
                <a:latin typeface="Tahoma"/>
                <a:cs typeface="Tahoma"/>
              </a:rPr>
              <a:t>18 </a:t>
            </a:r>
            <a:r>
              <a:rPr sz="1400" b="1" spc="-39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34343"/>
                </a:solidFill>
                <a:latin typeface="Tahoma"/>
                <a:cs typeface="Tahoma"/>
              </a:rPr>
              <a:t>y </a:t>
            </a:r>
            <a:r>
              <a:rPr sz="1400" b="1" spc="5" dirty="0">
                <a:solidFill>
                  <a:srgbClr val="434343"/>
                </a:solidFill>
                <a:latin typeface="Tahoma"/>
                <a:cs typeface="Tahoma"/>
              </a:rPr>
              <a:t>los </a:t>
            </a:r>
            <a:r>
              <a:rPr sz="1400" b="1" spc="-80" dirty="0">
                <a:solidFill>
                  <a:srgbClr val="434343"/>
                </a:solidFill>
                <a:latin typeface="Tahoma"/>
                <a:cs typeface="Tahoma"/>
              </a:rPr>
              <a:t>22 </a:t>
            </a:r>
            <a:r>
              <a:rPr sz="1400" b="1" spc="30" dirty="0">
                <a:solidFill>
                  <a:srgbClr val="434343"/>
                </a:solidFill>
                <a:latin typeface="Tahoma"/>
                <a:cs typeface="Tahoma"/>
              </a:rPr>
              <a:t>grados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centígrados. </a:t>
            </a:r>
            <a:r>
              <a:rPr sz="1400" b="1" spc="35" dirty="0">
                <a:solidFill>
                  <a:srgbClr val="434343"/>
                </a:solidFill>
                <a:latin typeface="Tahoma"/>
                <a:cs typeface="Tahoma"/>
              </a:rPr>
              <a:t>Por </a:t>
            </a:r>
            <a:r>
              <a:rPr sz="1400" b="1" spc="25" dirty="0">
                <a:solidFill>
                  <a:srgbClr val="434343"/>
                </a:solidFill>
                <a:latin typeface="Tahoma"/>
                <a:cs typeface="Tahoma"/>
              </a:rPr>
              <a:t>debajo </a:t>
            </a:r>
            <a:r>
              <a:rPr sz="1400" b="1" spc="60" dirty="0">
                <a:solidFill>
                  <a:srgbClr val="434343"/>
                </a:solidFill>
                <a:latin typeface="Tahoma"/>
                <a:cs typeface="Tahoma"/>
              </a:rPr>
              <a:t>de </a:t>
            </a:r>
            <a:r>
              <a:rPr sz="1400" b="1" spc="15" dirty="0">
                <a:solidFill>
                  <a:srgbClr val="434343"/>
                </a:solidFill>
                <a:latin typeface="Tahoma"/>
                <a:cs typeface="Tahoma"/>
              </a:rPr>
              <a:t>esta </a:t>
            </a:r>
            <a:r>
              <a:rPr sz="1400" b="1" spc="30" dirty="0">
                <a:solidFill>
                  <a:srgbClr val="434343"/>
                </a:solidFill>
                <a:latin typeface="Tahoma"/>
                <a:cs typeface="Tahoma"/>
              </a:rPr>
              <a:t>temperatura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el 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frío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provocaría </a:t>
            </a:r>
            <a:r>
              <a:rPr sz="1400" b="1" spc="-4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434343"/>
                </a:solidFill>
                <a:latin typeface="Tahoma"/>
                <a:cs typeface="Tahoma"/>
              </a:rPr>
              <a:t>inquietud </a:t>
            </a:r>
            <a:r>
              <a:rPr sz="1400" b="1" spc="35" dirty="0">
                <a:solidFill>
                  <a:srgbClr val="434343"/>
                </a:solidFill>
                <a:latin typeface="Tahoma"/>
                <a:cs typeface="Tahoma"/>
              </a:rPr>
              <a:t>o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nerviosismo </a:t>
            </a:r>
            <a:r>
              <a:rPr sz="1400" b="1" spc="-55" dirty="0">
                <a:solidFill>
                  <a:srgbClr val="434343"/>
                </a:solidFill>
                <a:latin typeface="Tahoma"/>
                <a:cs typeface="Tahoma"/>
              </a:rPr>
              <a:t>y, </a:t>
            </a:r>
            <a:r>
              <a:rPr sz="1400" b="1" spc="30" dirty="0">
                <a:solidFill>
                  <a:srgbClr val="434343"/>
                </a:solidFill>
                <a:latin typeface="Tahoma"/>
                <a:cs typeface="Tahoma"/>
              </a:rPr>
              <a:t>por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el </a:t>
            </a:r>
            <a:r>
              <a:rPr sz="1400" b="1" spc="5" dirty="0">
                <a:solidFill>
                  <a:srgbClr val="434343"/>
                </a:solidFill>
                <a:latin typeface="Tahoma"/>
                <a:cs typeface="Tahoma"/>
              </a:rPr>
              <a:t>contrario,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el </a:t>
            </a:r>
            <a:r>
              <a:rPr sz="1400" b="1" spc="15" dirty="0">
                <a:solidFill>
                  <a:srgbClr val="434343"/>
                </a:solidFill>
                <a:latin typeface="Tahoma"/>
                <a:cs typeface="Tahoma"/>
              </a:rPr>
              <a:t>calor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provocaría </a:t>
            </a:r>
            <a:r>
              <a:rPr sz="1400" b="1" spc="25" dirty="0">
                <a:solidFill>
                  <a:srgbClr val="434343"/>
                </a:solidFill>
                <a:latin typeface="Tahoma"/>
                <a:cs typeface="Tahoma"/>
              </a:rPr>
              <a:t>somnolencia, </a:t>
            </a:r>
            <a:r>
              <a:rPr sz="1400" b="1" spc="30" dirty="0">
                <a:solidFill>
                  <a:srgbClr val="434343"/>
                </a:solidFill>
                <a:latin typeface="Tahoma"/>
                <a:cs typeface="Tahoma"/>
              </a:rPr>
              <a:t> sudor</a:t>
            </a:r>
            <a:r>
              <a:rPr sz="1400" b="1" spc="-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434343"/>
                </a:solidFill>
                <a:latin typeface="Tahoma"/>
                <a:cs typeface="Tahoma"/>
              </a:rPr>
              <a:t>o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34343"/>
                </a:solidFill>
                <a:latin typeface="Tahoma"/>
                <a:cs typeface="Tahoma"/>
              </a:rPr>
              <a:t>inactividad.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3382" y="4231705"/>
            <a:ext cx="70275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40" dirty="0">
                <a:solidFill>
                  <a:srgbClr val="434343"/>
                </a:solidFill>
                <a:latin typeface="Tahoma"/>
                <a:cs typeface="Tahoma"/>
              </a:rPr>
              <a:t>Es </a:t>
            </a:r>
            <a:r>
              <a:rPr sz="1400" b="1" spc="15" dirty="0">
                <a:solidFill>
                  <a:srgbClr val="434343"/>
                </a:solidFill>
                <a:latin typeface="Tahoma"/>
                <a:cs typeface="Tahoma"/>
              </a:rPr>
              <a:t>preferible </a:t>
            </a:r>
            <a:r>
              <a:rPr sz="1400" b="1" spc="60" dirty="0">
                <a:solidFill>
                  <a:srgbClr val="434343"/>
                </a:solidFill>
                <a:latin typeface="Tahoma"/>
                <a:cs typeface="Tahoma"/>
              </a:rPr>
              <a:t>que </a:t>
            </a:r>
            <a:r>
              <a:rPr sz="1400" b="1" spc="30" dirty="0">
                <a:solidFill>
                  <a:srgbClr val="434343"/>
                </a:solidFill>
                <a:latin typeface="Tahoma"/>
                <a:cs typeface="Tahoma"/>
              </a:rPr>
              <a:t>durante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el </a:t>
            </a:r>
            <a:r>
              <a:rPr sz="1400" b="1" spc="30" dirty="0">
                <a:solidFill>
                  <a:srgbClr val="434343"/>
                </a:solidFill>
                <a:latin typeface="Tahoma"/>
                <a:cs typeface="Tahoma"/>
              </a:rPr>
              <a:t>estudio </a:t>
            </a:r>
            <a:r>
              <a:rPr sz="1400" b="1" spc="25" dirty="0">
                <a:solidFill>
                  <a:srgbClr val="434343"/>
                </a:solidFill>
                <a:latin typeface="Tahoma"/>
                <a:cs typeface="Tahoma"/>
              </a:rPr>
              <a:t>te </a:t>
            </a:r>
            <a:r>
              <a:rPr sz="1400" b="1" spc="55" dirty="0">
                <a:solidFill>
                  <a:srgbClr val="434343"/>
                </a:solidFill>
                <a:latin typeface="Tahoma"/>
                <a:cs typeface="Tahoma"/>
              </a:rPr>
              <a:t>acompañe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el </a:t>
            </a:r>
            <a:r>
              <a:rPr sz="1400" b="1" spc="5" dirty="0">
                <a:solidFill>
                  <a:srgbClr val="434343"/>
                </a:solidFill>
                <a:latin typeface="Tahoma"/>
                <a:cs typeface="Tahoma"/>
              </a:rPr>
              <a:t>silencio. </a:t>
            </a:r>
            <a:r>
              <a:rPr sz="1400" b="1" spc="45" dirty="0">
                <a:solidFill>
                  <a:srgbClr val="434343"/>
                </a:solidFill>
                <a:latin typeface="Tahoma"/>
                <a:cs typeface="Tahoma"/>
              </a:rPr>
              <a:t>No </a:t>
            </a:r>
            <a:r>
              <a:rPr sz="1400" b="1" spc="15" dirty="0">
                <a:solidFill>
                  <a:srgbClr val="434343"/>
                </a:solidFill>
                <a:latin typeface="Tahoma"/>
                <a:cs typeface="Tahoma"/>
              </a:rPr>
              <a:t>obstante,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 hay</a:t>
            </a:r>
            <a:r>
              <a:rPr sz="1400" b="1" spc="-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personas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a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las </a:t>
            </a:r>
            <a:r>
              <a:rPr sz="1400" b="1" spc="55" dirty="0">
                <a:solidFill>
                  <a:srgbClr val="434343"/>
                </a:solidFill>
                <a:latin typeface="Tahoma"/>
                <a:cs typeface="Tahoma"/>
              </a:rPr>
              <a:t>que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434343"/>
                </a:solidFill>
                <a:latin typeface="Tahoma"/>
                <a:cs typeface="Tahoma"/>
              </a:rPr>
              <a:t>una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434343"/>
                </a:solidFill>
                <a:latin typeface="Tahoma"/>
                <a:cs typeface="Tahoma"/>
              </a:rPr>
              <a:t>música</a:t>
            </a:r>
            <a:r>
              <a:rPr sz="1400"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434343"/>
                </a:solidFill>
                <a:latin typeface="Tahoma"/>
                <a:cs typeface="Tahoma"/>
              </a:rPr>
              <a:t>ambiental</a:t>
            </a:r>
            <a:r>
              <a:rPr sz="1400" b="1" spc="-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34343"/>
                </a:solidFill>
                <a:latin typeface="Tahoma"/>
                <a:cs typeface="Tahoma"/>
              </a:rPr>
              <a:t>les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434343"/>
                </a:solidFill>
                <a:latin typeface="Tahoma"/>
                <a:cs typeface="Tahoma"/>
              </a:rPr>
              <a:t>relaja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34343"/>
                </a:solidFill>
                <a:latin typeface="Tahoma"/>
                <a:cs typeface="Tahoma"/>
              </a:rPr>
              <a:t>y</a:t>
            </a:r>
            <a:r>
              <a:rPr sz="1400" b="1" spc="-2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434343"/>
                </a:solidFill>
                <a:latin typeface="Tahoma"/>
                <a:cs typeface="Tahoma"/>
              </a:rPr>
              <a:t>concentra</a:t>
            </a:r>
            <a:r>
              <a:rPr sz="1400"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434343"/>
                </a:solidFill>
                <a:latin typeface="Tahoma"/>
                <a:cs typeface="Tahoma"/>
              </a:rPr>
              <a:t>en</a:t>
            </a:r>
            <a:r>
              <a:rPr sz="1400" b="1" spc="-2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434343"/>
                </a:solidFill>
                <a:latin typeface="Tahoma"/>
                <a:cs typeface="Tahoma"/>
              </a:rPr>
              <a:t>dicha </a:t>
            </a:r>
            <a:r>
              <a:rPr sz="1400" b="1" spc="-39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actividad.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6400" y="3161029"/>
            <a:ext cx="5748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Para</a:t>
            </a:r>
            <a:r>
              <a:rPr sz="1400" b="1" spc="-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34343"/>
                </a:solidFill>
                <a:latin typeface="Tahoma"/>
                <a:cs typeface="Tahoma"/>
              </a:rPr>
              <a:t>estudiar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es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aconsejable</a:t>
            </a:r>
            <a:r>
              <a:rPr sz="1400" b="1" spc="-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34343"/>
                </a:solidFill>
                <a:latin typeface="Tahoma"/>
                <a:cs typeface="Tahoma"/>
              </a:rPr>
              <a:t>evitar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434343"/>
                </a:solidFill>
                <a:latin typeface="Tahoma"/>
                <a:cs typeface="Tahoma"/>
              </a:rPr>
              <a:t>todo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434343"/>
                </a:solidFill>
                <a:latin typeface="Tahoma"/>
                <a:cs typeface="Tahoma"/>
              </a:rPr>
              <a:t>tipo</a:t>
            </a:r>
            <a:r>
              <a:rPr sz="1400" b="1" spc="-5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434343"/>
                </a:solidFill>
                <a:latin typeface="Tahoma"/>
                <a:cs typeface="Tahoma"/>
              </a:rPr>
              <a:t>de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ruidos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34343"/>
                </a:solidFill>
                <a:latin typeface="Tahoma"/>
                <a:cs typeface="Tahoma"/>
              </a:rPr>
              <a:t>ya</a:t>
            </a:r>
            <a:r>
              <a:rPr sz="1400" b="1" spc="-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434343"/>
                </a:solidFill>
                <a:latin typeface="Tahoma"/>
                <a:cs typeface="Tahoma"/>
              </a:rPr>
              <a:t>sean </a:t>
            </a:r>
            <a:r>
              <a:rPr sz="1400" b="1" spc="-39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34343"/>
                </a:solidFill>
                <a:latin typeface="Tahoma"/>
                <a:cs typeface="Tahoma"/>
              </a:rPr>
              <a:t>conversaciones,</a:t>
            </a:r>
            <a:r>
              <a:rPr sz="1400" b="1" spc="-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34343"/>
                </a:solidFill>
                <a:latin typeface="Tahoma"/>
                <a:cs typeface="Tahoma"/>
              </a:rPr>
              <a:t>voces,</a:t>
            </a:r>
            <a:r>
              <a:rPr sz="1400" b="1" spc="-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34343"/>
                </a:solidFill>
                <a:latin typeface="Tahoma"/>
                <a:cs typeface="Tahoma"/>
              </a:rPr>
              <a:t>televisión,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etc.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958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039" y="1040129"/>
            <a:ext cx="8760460" cy="477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3316" y="2209800"/>
            <a:ext cx="319722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88900" indent="-363220">
              <a:spcBef>
                <a:spcPts val="100"/>
              </a:spcBef>
              <a:buClr>
                <a:srgbClr val="E90EA0"/>
              </a:buClr>
              <a:buFont typeface="Wingdings"/>
              <a:buChar char=""/>
              <a:tabLst>
                <a:tab pos="363220" algn="l"/>
                <a:tab pos="363855" algn="l"/>
              </a:tabLst>
            </a:pP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Agentes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sociales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influyen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aprendizaje.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Familia,</a:t>
            </a:r>
            <a:endParaRPr sz="1400">
              <a:latin typeface="Tahoma"/>
              <a:cs typeface="Tahoma"/>
            </a:endParaRPr>
          </a:p>
          <a:p>
            <a:pPr marL="287020" marR="5080" algn="ctr"/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grupo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social,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escuela,</a:t>
            </a:r>
            <a:r>
              <a:rPr sz="1400" b="1" spc="-6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ambiente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comunidad.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Medios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comunicación</a:t>
            </a:r>
            <a:endParaRPr sz="1400">
              <a:latin typeface="Tahoma"/>
              <a:cs typeface="Tahoma"/>
            </a:endParaRPr>
          </a:p>
          <a:p>
            <a:pPr>
              <a:spcBef>
                <a:spcPts val="55"/>
              </a:spcBef>
            </a:pPr>
            <a:endParaRPr sz="1350">
              <a:latin typeface="Tahoma"/>
              <a:cs typeface="Tahoma"/>
            </a:endParaRPr>
          </a:p>
          <a:p>
            <a:pPr marL="299720" marR="24130" indent="-299720" algn="just">
              <a:buClr>
                <a:srgbClr val="E90EA0"/>
              </a:buClr>
              <a:buFont typeface="Wingdings"/>
              <a:buChar char=""/>
              <a:tabLst>
                <a:tab pos="299720" algn="l"/>
              </a:tabLst>
            </a:pP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padres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se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preocupan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por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futuro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sus 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hijos,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sobre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todo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asegurándolos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con</a:t>
            </a:r>
            <a:r>
              <a:rPr sz="1400" b="1" spc="-7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una</a:t>
            </a:r>
            <a:r>
              <a:rPr sz="1400" b="1" spc="-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buena</a:t>
            </a:r>
            <a:endParaRPr sz="1400">
              <a:latin typeface="Tahoma"/>
              <a:cs typeface="Tahoma"/>
            </a:endParaRPr>
          </a:p>
          <a:p>
            <a:pPr marL="269875" algn="ctr"/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educación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06723" y="1298322"/>
            <a:ext cx="7550784" cy="3928745"/>
            <a:chOff x="582723" y="441070"/>
            <a:chExt cx="7550784" cy="3928745"/>
          </a:xfrm>
        </p:grpSpPr>
        <p:sp>
          <p:nvSpPr>
            <p:cNvPr id="5" name="object 5"/>
            <p:cNvSpPr/>
            <p:nvPr/>
          </p:nvSpPr>
          <p:spPr>
            <a:xfrm>
              <a:off x="4422902" y="1243583"/>
              <a:ext cx="3536950" cy="2021839"/>
            </a:xfrm>
            <a:custGeom>
              <a:avLst/>
              <a:gdLst/>
              <a:ahLst/>
              <a:cxnLst/>
              <a:rect l="l" t="t" r="r" b="b"/>
              <a:pathLst>
                <a:path w="3536950" h="2021839">
                  <a:moveTo>
                    <a:pt x="3536696" y="2021713"/>
                  </a:moveTo>
                  <a:lnTo>
                    <a:pt x="0" y="2021713"/>
                  </a:lnTo>
                  <a:lnTo>
                    <a:pt x="0" y="0"/>
                  </a:lnTo>
                  <a:lnTo>
                    <a:pt x="3536696" y="0"/>
                  </a:lnTo>
                  <a:lnTo>
                    <a:pt x="3536696" y="2021713"/>
                  </a:lnTo>
                  <a:close/>
                </a:path>
              </a:pathLst>
            </a:custGeom>
            <a:ln w="27940">
              <a:solidFill>
                <a:srgbClr val="353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3282" y="4051061"/>
              <a:ext cx="301625" cy="306705"/>
            </a:xfrm>
            <a:custGeom>
              <a:avLst/>
              <a:gdLst/>
              <a:ahLst/>
              <a:cxnLst/>
              <a:rect l="l" t="t" r="r" b="b"/>
              <a:pathLst>
                <a:path w="301625" h="306704">
                  <a:moveTo>
                    <a:pt x="170148" y="0"/>
                  </a:moveTo>
                  <a:lnTo>
                    <a:pt x="162867" y="1138"/>
                  </a:lnTo>
                  <a:lnTo>
                    <a:pt x="156004" y="4255"/>
                  </a:lnTo>
                  <a:lnTo>
                    <a:pt x="149972" y="9445"/>
                  </a:lnTo>
                  <a:lnTo>
                    <a:pt x="112787" y="56562"/>
                  </a:lnTo>
                  <a:lnTo>
                    <a:pt x="107657" y="60879"/>
                  </a:lnTo>
                  <a:lnTo>
                    <a:pt x="101884" y="64184"/>
                  </a:lnTo>
                  <a:lnTo>
                    <a:pt x="95606" y="66187"/>
                  </a:lnTo>
                  <a:lnTo>
                    <a:pt x="88961" y="66595"/>
                  </a:lnTo>
                  <a:lnTo>
                    <a:pt x="29703" y="60779"/>
                  </a:lnTo>
                  <a:lnTo>
                    <a:pt x="14555" y="63773"/>
                  </a:lnTo>
                  <a:lnTo>
                    <a:pt x="4008" y="73995"/>
                  </a:lnTo>
                  <a:lnTo>
                    <a:pt x="0" y="88105"/>
                  </a:lnTo>
                  <a:lnTo>
                    <a:pt x="4468" y="102765"/>
                  </a:lnTo>
                  <a:lnTo>
                    <a:pt x="36180" y="153247"/>
                  </a:lnTo>
                  <a:lnTo>
                    <a:pt x="39725" y="159263"/>
                  </a:lnTo>
                  <a:lnTo>
                    <a:pt x="41409" y="165720"/>
                  </a:lnTo>
                  <a:lnTo>
                    <a:pt x="41327" y="172352"/>
                  </a:lnTo>
                  <a:lnTo>
                    <a:pt x="39571" y="178889"/>
                  </a:lnTo>
                  <a:lnTo>
                    <a:pt x="16089" y="233943"/>
                  </a:lnTo>
                  <a:lnTo>
                    <a:pt x="13615" y="246134"/>
                  </a:lnTo>
                  <a:lnTo>
                    <a:pt x="43178" y="271878"/>
                  </a:lnTo>
                  <a:lnTo>
                    <a:pt x="105598" y="254632"/>
                  </a:lnTo>
                  <a:lnTo>
                    <a:pt x="109751" y="253209"/>
                  </a:lnTo>
                  <a:lnTo>
                    <a:pt x="114438" y="253095"/>
                  </a:lnTo>
                  <a:lnTo>
                    <a:pt x="123290" y="255140"/>
                  </a:lnTo>
                  <a:lnTo>
                    <a:pt x="127455" y="257299"/>
                  </a:lnTo>
                  <a:lnTo>
                    <a:pt x="130554" y="260410"/>
                  </a:lnTo>
                  <a:lnTo>
                    <a:pt x="179081" y="303298"/>
                  </a:lnTo>
                  <a:lnTo>
                    <a:pt x="183068" y="305178"/>
                  </a:lnTo>
                  <a:lnTo>
                    <a:pt x="187272" y="306143"/>
                  </a:lnTo>
                  <a:lnTo>
                    <a:pt x="198807" y="306268"/>
                  </a:lnTo>
                  <a:lnTo>
                    <a:pt x="209278" y="301731"/>
                  </a:lnTo>
                  <a:lnTo>
                    <a:pt x="216944" y="293139"/>
                  </a:lnTo>
                  <a:lnTo>
                    <a:pt x="220064" y="281098"/>
                  </a:lnTo>
                  <a:lnTo>
                    <a:pt x="223124" y="221319"/>
                  </a:lnTo>
                  <a:lnTo>
                    <a:pt x="224400" y="214668"/>
                  </a:lnTo>
                  <a:lnTo>
                    <a:pt x="227090" y="208637"/>
                  </a:lnTo>
                  <a:lnTo>
                    <a:pt x="231032" y="203480"/>
                  </a:lnTo>
                  <a:lnTo>
                    <a:pt x="236066" y="199450"/>
                  </a:lnTo>
                  <a:lnTo>
                    <a:pt x="288085" y="168322"/>
                  </a:lnTo>
                  <a:lnTo>
                    <a:pt x="298548" y="157114"/>
                  </a:lnTo>
                  <a:lnTo>
                    <a:pt x="301164" y="142683"/>
                  </a:lnTo>
                  <a:lnTo>
                    <a:pt x="296177" y="128873"/>
                  </a:lnTo>
                  <a:lnTo>
                    <a:pt x="283830" y="119529"/>
                  </a:lnTo>
                  <a:lnTo>
                    <a:pt x="228153" y="98764"/>
                  </a:lnTo>
                  <a:lnTo>
                    <a:pt x="222037" y="95411"/>
                  </a:lnTo>
                  <a:lnTo>
                    <a:pt x="216817" y="90751"/>
                  </a:lnTo>
                  <a:lnTo>
                    <a:pt x="212985" y="85223"/>
                  </a:lnTo>
                  <a:lnTo>
                    <a:pt x="211034" y="79270"/>
                  </a:lnTo>
                  <a:lnTo>
                    <a:pt x="198296" y="20621"/>
                  </a:lnTo>
                  <a:lnTo>
                    <a:pt x="195150" y="13308"/>
                  </a:lnTo>
                  <a:lnTo>
                    <a:pt x="190349" y="7493"/>
                  </a:lnTo>
                  <a:lnTo>
                    <a:pt x="184305" y="3273"/>
                  </a:lnTo>
                  <a:lnTo>
                    <a:pt x="177430" y="746"/>
                  </a:lnTo>
                  <a:lnTo>
                    <a:pt x="170148" y="0"/>
                  </a:lnTo>
                  <a:close/>
                </a:path>
              </a:pathLst>
            </a:custGeom>
            <a:solidFill>
              <a:srgbClr val="FF6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2723" y="4040136"/>
              <a:ext cx="321945" cy="329565"/>
            </a:xfrm>
            <a:custGeom>
              <a:avLst/>
              <a:gdLst/>
              <a:ahLst/>
              <a:cxnLst/>
              <a:rect l="l" t="t" r="r" b="b"/>
              <a:pathLst>
                <a:path w="321944" h="329564">
                  <a:moveTo>
                    <a:pt x="160554" y="275056"/>
                  </a:moveTo>
                  <a:lnTo>
                    <a:pt x="121021" y="275056"/>
                  </a:lnTo>
                  <a:lnTo>
                    <a:pt x="123624" y="275171"/>
                  </a:lnTo>
                  <a:lnTo>
                    <a:pt x="129174" y="276466"/>
                  </a:lnTo>
                  <a:lnTo>
                    <a:pt x="131905" y="277571"/>
                  </a:lnTo>
                  <a:lnTo>
                    <a:pt x="134534" y="279133"/>
                  </a:lnTo>
                  <a:lnTo>
                    <a:pt x="178133" y="318503"/>
                  </a:lnTo>
                  <a:lnTo>
                    <a:pt x="183492" y="322719"/>
                  </a:lnTo>
                  <a:lnTo>
                    <a:pt x="188852" y="325399"/>
                  </a:lnTo>
                  <a:lnTo>
                    <a:pt x="202237" y="328498"/>
                  </a:lnTo>
                  <a:lnTo>
                    <a:pt x="211293" y="329146"/>
                  </a:lnTo>
                  <a:lnTo>
                    <a:pt x="218697" y="324523"/>
                  </a:lnTo>
                  <a:lnTo>
                    <a:pt x="227852" y="319684"/>
                  </a:lnTo>
                  <a:lnTo>
                    <a:pt x="235043" y="312094"/>
                  </a:lnTo>
                  <a:lnTo>
                    <a:pt x="237454" y="307187"/>
                  </a:lnTo>
                  <a:lnTo>
                    <a:pt x="202618" y="307187"/>
                  </a:lnTo>
                  <a:lnTo>
                    <a:pt x="196726" y="305816"/>
                  </a:lnTo>
                  <a:lnTo>
                    <a:pt x="194452" y="304812"/>
                  </a:lnTo>
                  <a:lnTo>
                    <a:pt x="192420" y="303276"/>
                  </a:lnTo>
                  <a:lnTo>
                    <a:pt x="160554" y="275056"/>
                  </a:lnTo>
                  <a:close/>
                </a:path>
                <a:path w="321944" h="329564">
                  <a:moveTo>
                    <a:pt x="215188" y="20269"/>
                  </a:moveTo>
                  <a:lnTo>
                    <a:pt x="179200" y="20269"/>
                  </a:lnTo>
                  <a:lnTo>
                    <a:pt x="192243" y="23279"/>
                  </a:lnTo>
                  <a:lnTo>
                    <a:pt x="195811" y="28537"/>
                  </a:lnTo>
                  <a:lnTo>
                    <a:pt x="210327" y="92367"/>
                  </a:lnTo>
                  <a:lnTo>
                    <a:pt x="290668" y="140347"/>
                  </a:lnTo>
                  <a:lnTo>
                    <a:pt x="295913" y="142989"/>
                  </a:lnTo>
                  <a:lnTo>
                    <a:pt x="299583" y="148259"/>
                  </a:lnTo>
                  <a:lnTo>
                    <a:pt x="301031" y="154940"/>
                  </a:lnTo>
                  <a:lnTo>
                    <a:pt x="301005" y="161264"/>
                  </a:lnTo>
                  <a:lnTo>
                    <a:pt x="298338" y="166624"/>
                  </a:lnTo>
                  <a:lnTo>
                    <a:pt x="292979" y="170167"/>
                  </a:lnTo>
                  <a:lnTo>
                    <a:pt x="240769" y="201612"/>
                  </a:lnTo>
                  <a:lnTo>
                    <a:pt x="233831" y="206686"/>
                  </a:lnTo>
                  <a:lnTo>
                    <a:pt x="228573" y="213850"/>
                  </a:lnTo>
                  <a:lnTo>
                    <a:pt x="225012" y="222302"/>
                  </a:lnTo>
                  <a:lnTo>
                    <a:pt x="223167" y="231241"/>
                  </a:lnTo>
                  <a:lnTo>
                    <a:pt x="220112" y="290525"/>
                  </a:lnTo>
                  <a:lnTo>
                    <a:pt x="220153" y="293382"/>
                  </a:lnTo>
                  <a:lnTo>
                    <a:pt x="220271" y="297040"/>
                  </a:lnTo>
                  <a:lnTo>
                    <a:pt x="216042" y="302399"/>
                  </a:lnTo>
                  <a:lnTo>
                    <a:pt x="210454" y="305892"/>
                  </a:lnTo>
                  <a:lnTo>
                    <a:pt x="206517" y="306882"/>
                  </a:lnTo>
                  <a:lnTo>
                    <a:pt x="202618" y="307187"/>
                  </a:lnTo>
                  <a:lnTo>
                    <a:pt x="237454" y="307187"/>
                  </a:lnTo>
                  <a:lnTo>
                    <a:pt x="239808" y="302397"/>
                  </a:lnTo>
                  <a:lnTo>
                    <a:pt x="241658" y="291388"/>
                  </a:lnTo>
                  <a:lnTo>
                    <a:pt x="241715" y="290525"/>
                  </a:lnTo>
                  <a:lnTo>
                    <a:pt x="244236" y="233134"/>
                  </a:lnTo>
                  <a:lnTo>
                    <a:pt x="244236" y="226911"/>
                  </a:lnTo>
                  <a:lnTo>
                    <a:pt x="248389" y="221894"/>
                  </a:lnTo>
                  <a:lnTo>
                    <a:pt x="252301" y="219456"/>
                  </a:lnTo>
                  <a:lnTo>
                    <a:pt x="303749" y="189750"/>
                  </a:lnTo>
                  <a:lnTo>
                    <a:pt x="312164" y="182810"/>
                  </a:lnTo>
                  <a:lnTo>
                    <a:pt x="317982" y="174036"/>
                  </a:lnTo>
                  <a:lnTo>
                    <a:pt x="321090" y="164006"/>
                  </a:lnTo>
                  <a:lnTo>
                    <a:pt x="321376" y="153301"/>
                  </a:lnTo>
                  <a:lnTo>
                    <a:pt x="319166" y="142506"/>
                  </a:lnTo>
                  <a:lnTo>
                    <a:pt x="242776" y="99872"/>
                  </a:lnTo>
                  <a:lnTo>
                    <a:pt x="236769" y="98475"/>
                  </a:lnTo>
                  <a:lnTo>
                    <a:pt x="233276" y="92887"/>
                  </a:lnTo>
                  <a:lnTo>
                    <a:pt x="231409" y="88036"/>
                  </a:lnTo>
                  <a:lnTo>
                    <a:pt x="218671" y="29387"/>
                  </a:lnTo>
                  <a:lnTo>
                    <a:pt x="215188" y="20269"/>
                  </a:lnTo>
                  <a:close/>
                </a:path>
                <a:path w="321944" h="329564">
                  <a:moveTo>
                    <a:pt x="41379" y="60731"/>
                  </a:moveTo>
                  <a:lnTo>
                    <a:pt x="5997" y="80403"/>
                  </a:lnTo>
                  <a:lnTo>
                    <a:pt x="0" y="100536"/>
                  </a:lnTo>
                  <a:lnTo>
                    <a:pt x="1382" y="110975"/>
                  </a:lnTo>
                  <a:lnTo>
                    <a:pt x="5946" y="120916"/>
                  </a:lnTo>
                  <a:lnTo>
                    <a:pt x="37658" y="169837"/>
                  </a:lnTo>
                  <a:lnTo>
                    <a:pt x="41441" y="174036"/>
                  </a:lnTo>
                  <a:lnTo>
                    <a:pt x="41504" y="175372"/>
                  </a:lnTo>
                  <a:lnTo>
                    <a:pt x="41633" y="180086"/>
                  </a:lnTo>
                  <a:lnTo>
                    <a:pt x="40262" y="185978"/>
                  </a:lnTo>
                  <a:lnTo>
                    <a:pt x="17173" y="239331"/>
                  </a:lnTo>
                  <a:lnTo>
                    <a:pt x="13917" y="250177"/>
                  </a:lnTo>
                  <a:lnTo>
                    <a:pt x="28857" y="286029"/>
                  </a:lnTo>
                  <a:lnTo>
                    <a:pt x="49101" y="293573"/>
                  </a:lnTo>
                  <a:lnTo>
                    <a:pt x="54994" y="293382"/>
                  </a:lnTo>
                  <a:lnTo>
                    <a:pt x="60836" y="291388"/>
                  </a:lnTo>
                  <a:lnTo>
                    <a:pt x="118659" y="275463"/>
                  </a:lnTo>
                  <a:lnTo>
                    <a:pt x="121021" y="275056"/>
                  </a:lnTo>
                  <a:lnTo>
                    <a:pt x="160554" y="275056"/>
                  </a:lnTo>
                  <a:lnTo>
                    <a:pt x="157385" y="272250"/>
                  </a:lnTo>
                  <a:lnTo>
                    <a:pt x="53546" y="272250"/>
                  </a:lnTo>
                  <a:lnTo>
                    <a:pt x="51171" y="272173"/>
                  </a:lnTo>
                  <a:lnTo>
                    <a:pt x="45164" y="270789"/>
                  </a:lnTo>
                  <a:lnTo>
                    <a:pt x="41798" y="268808"/>
                  </a:lnTo>
                  <a:lnTo>
                    <a:pt x="38814" y="266217"/>
                  </a:lnTo>
                  <a:lnTo>
                    <a:pt x="33848" y="260286"/>
                  </a:lnTo>
                  <a:lnTo>
                    <a:pt x="33860" y="253733"/>
                  </a:lnTo>
                  <a:lnTo>
                    <a:pt x="36528" y="248704"/>
                  </a:lnTo>
                  <a:lnTo>
                    <a:pt x="60036" y="193535"/>
                  </a:lnTo>
                  <a:lnTo>
                    <a:pt x="62079" y="184644"/>
                  </a:lnTo>
                  <a:lnTo>
                    <a:pt x="62109" y="175372"/>
                  </a:lnTo>
                  <a:lnTo>
                    <a:pt x="60028" y="166508"/>
                  </a:lnTo>
                  <a:lnTo>
                    <a:pt x="55743" y="158839"/>
                  </a:lnTo>
                  <a:lnTo>
                    <a:pt x="24107" y="108013"/>
                  </a:lnTo>
                  <a:lnTo>
                    <a:pt x="20958" y="102514"/>
                  </a:lnTo>
                  <a:lnTo>
                    <a:pt x="20793" y="96494"/>
                  </a:lnTo>
                  <a:lnTo>
                    <a:pt x="23663" y="90817"/>
                  </a:lnTo>
                  <a:lnTo>
                    <a:pt x="26419" y="85128"/>
                  </a:lnTo>
                  <a:lnTo>
                    <a:pt x="33391" y="82308"/>
                  </a:lnTo>
                  <a:lnTo>
                    <a:pt x="122240" y="82258"/>
                  </a:lnTo>
                  <a:lnTo>
                    <a:pt x="124582" y="80907"/>
                  </a:lnTo>
                  <a:lnTo>
                    <a:pt x="131029" y="74041"/>
                  </a:lnTo>
                  <a:lnTo>
                    <a:pt x="135701" y="68275"/>
                  </a:lnTo>
                  <a:lnTo>
                    <a:pt x="106073" y="68275"/>
                  </a:lnTo>
                  <a:lnTo>
                    <a:pt x="100066" y="66878"/>
                  </a:lnTo>
                  <a:lnTo>
                    <a:pt x="41379" y="60731"/>
                  </a:lnTo>
                  <a:close/>
                </a:path>
                <a:path w="321944" h="329564">
                  <a:moveTo>
                    <a:pt x="125466" y="253733"/>
                  </a:moveTo>
                  <a:lnTo>
                    <a:pt x="118887" y="253758"/>
                  </a:lnTo>
                  <a:lnTo>
                    <a:pt x="112194" y="255320"/>
                  </a:lnTo>
                  <a:lnTo>
                    <a:pt x="56048" y="271754"/>
                  </a:lnTo>
                  <a:lnTo>
                    <a:pt x="53546" y="272250"/>
                  </a:lnTo>
                  <a:lnTo>
                    <a:pt x="157385" y="272250"/>
                  </a:lnTo>
                  <a:lnTo>
                    <a:pt x="147475" y="263474"/>
                  </a:lnTo>
                  <a:lnTo>
                    <a:pt x="143055" y="259346"/>
                  </a:lnTo>
                  <a:lnTo>
                    <a:pt x="137493" y="256514"/>
                  </a:lnTo>
                  <a:lnTo>
                    <a:pt x="125466" y="253733"/>
                  </a:lnTo>
                  <a:close/>
                </a:path>
                <a:path w="321944" h="329564">
                  <a:moveTo>
                    <a:pt x="122240" y="82258"/>
                  </a:moveTo>
                  <a:lnTo>
                    <a:pt x="39385" y="82258"/>
                  </a:lnTo>
                  <a:lnTo>
                    <a:pt x="98517" y="88036"/>
                  </a:lnTo>
                  <a:lnTo>
                    <a:pt x="107642" y="87914"/>
                  </a:lnTo>
                  <a:lnTo>
                    <a:pt x="116559" y="85534"/>
                  </a:lnTo>
                  <a:lnTo>
                    <a:pt x="122240" y="82258"/>
                  </a:lnTo>
                  <a:close/>
                </a:path>
                <a:path w="321944" h="329564">
                  <a:moveTo>
                    <a:pt x="179494" y="0"/>
                  </a:moveTo>
                  <a:lnTo>
                    <a:pt x="169405" y="2259"/>
                  </a:lnTo>
                  <a:lnTo>
                    <a:pt x="160197" y="7097"/>
                  </a:lnTo>
                  <a:lnTo>
                    <a:pt x="152758" y="14160"/>
                  </a:lnTo>
                  <a:lnTo>
                    <a:pt x="115471" y="61239"/>
                  </a:lnTo>
                  <a:lnTo>
                    <a:pt x="111661" y="64782"/>
                  </a:lnTo>
                  <a:lnTo>
                    <a:pt x="106073" y="68275"/>
                  </a:lnTo>
                  <a:lnTo>
                    <a:pt x="135701" y="68275"/>
                  </a:lnTo>
                  <a:lnTo>
                    <a:pt x="167986" y="28435"/>
                  </a:lnTo>
                  <a:lnTo>
                    <a:pt x="172215" y="23076"/>
                  </a:lnTo>
                  <a:lnTo>
                    <a:pt x="179200" y="20269"/>
                  </a:lnTo>
                  <a:lnTo>
                    <a:pt x="215188" y="20269"/>
                  </a:lnTo>
                  <a:lnTo>
                    <a:pt x="214993" y="19759"/>
                  </a:lnTo>
                  <a:lnTo>
                    <a:pt x="208610" y="11320"/>
                  </a:lnTo>
                  <a:lnTo>
                    <a:pt x="199983" y="4736"/>
                  </a:lnTo>
                  <a:lnTo>
                    <a:pt x="189576" y="673"/>
                  </a:lnTo>
                  <a:lnTo>
                    <a:pt x="179494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5222" y="789939"/>
              <a:ext cx="415797" cy="4545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71739" y="835786"/>
              <a:ext cx="241300" cy="452120"/>
            </a:xfrm>
            <a:custGeom>
              <a:avLst/>
              <a:gdLst/>
              <a:ahLst/>
              <a:cxnLst/>
              <a:rect l="l" t="t" r="r" b="b"/>
              <a:pathLst>
                <a:path w="241300" h="452119">
                  <a:moveTo>
                    <a:pt x="129793" y="0"/>
                  </a:moveTo>
                  <a:lnTo>
                    <a:pt x="0" y="216280"/>
                  </a:lnTo>
                  <a:lnTo>
                    <a:pt x="118490" y="279018"/>
                  </a:lnTo>
                  <a:lnTo>
                    <a:pt x="118490" y="451992"/>
                  </a:lnTo>
                  <a:lnTo>
                    <a:pt x="241173" y="232537"/>
                  </a:lnTo>
                  <a:lnTo>
                    <a:pt x="129793" y="174498"/>
                  </a:lnTo>
                  <a:lnTo>
                    <a:pt x="129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59166" y="823086"/>
              <a:ext cx="264160" cy="477520"/>
            </a:xfrm>
            <a:custGeom>
              <a:avLst/>
              <a:gdLst/>
              <a:ahLst/>
              <a:cxnLst/>
              <a:rect l="l" t="t" r="r" b="b"/>
              <a:pathLst>
                <a:path w="264159" h="477519">
                  <a:moveTo>
                    <a:pt x="142621" y="0"/>
                  </a:moveTo>
                  <a:lnTo>
                    <a:pt x="137922" y="0"/>
                  </a:lnTo>
                  <a:lnTo>
                    <a:pt x="134492" y="1777"/>
                  </a:lnTo>
                  <a:lnTo>
                    <a:pt x="132079" y="5587"/>
                  </a:lnTo>
                  <a:lnTo>
                    <a:pt x="1524" y="222758"/>
                  </a:lnTo>
                  <a:lnTo>
                    <a:pt x="0" y="226313"/>
                  </a:lnTo>
                  <a:lnTo>
                    <a:pt x="0" y="229362"/>
                  </a:lnTo>
                  <a:lnTo>
                    <a:pt x="1524" y="232537"/>
                  </a:lnTo>
                  <a:lnTo>
                    <a:pt x="1524" y="236092"/>
                  </a:lnTo>
                  <a:lnTo>
                    <a:pt x="4952" y="237616"/>
                  </a:lnTo>
                  <a:lnTo>
                    <a:pt x="6603" y="239140"/>
                  </a:lnTo>
                  <a:lnTo>
                    <a:pt x="119125" y="299085"/>
                  </a:lnTo>
                  <a:lnTo>
                    <a:pt x="119125" y="471170"/>
                  </a:lnTo>
                  <a:lnTo>
                    <a:pt x="124078" y="475741"/>
                  </a:lnTo>
                  <a:lnTo>
                    <a:pt x="128650" y="477392"/>
                  </a:lnTo>
                  <a:lnTo>
                    <a:pt x="135254" y="477392"/>
                  </a:lnTo>
                  <a:lnTo>
                    <a:pt x="138302" y="475741"/>
                  </a:lnTo>
                  <a:lnTo>
                    <a:pt x="141858" y="472693"/>
                  </a:lnTo>
                  <a:lnTo>
                    <a:pt x="169062" y="422528"/>
                  </a:lnTo>
                  <a:lnTo>
                    <a:pt x="143382" y="422528"/>
                  </a:lnTo>
                  <a:lnTo>
                    <a:pt x="143382" y="287782"/>
                  </a:lnTo>
                  <a:lnTo>
                    <a:pt x="140207" y="284734"/>
                  </a:lnTo>
                  <a:lnTo>
                    <a:pt x="136778" y="281177"/>
                  </a:lnTo>
                  <a:lnTo>
                    <a:pt x="27431" y="224409"/>
                  </a:lnTo>
                  <a:lnTo>
                    <a:pt x="130682" y="52704"/>
                  </a:lnTo>
                  <a:lnTo>
                    <a:pt x="153034" y="52704"/>
                  </a:lnTo>
                  <a:lnTo>
                    <a:pt x="153034" y="5587"/>
                  </a:lnTo>
                  <a:lnTo>
                    <a:pt x="149986" y="2539"/>
                  </a:lnTo>
                  <a:lnTo>
                    <a:pt x="144906" y="508"/>
                  </a:lnTo>
                  <a:lnTo>
                    <a:pt x="143763" y="126"/>
                  </a:lnTo>
                  <a:lnTo>
                    <a:pt x="142621" y="0"/>
                  </a:lnTo>
                  <a:close/>
                </a:path>
                <a:path w="264159" h="477519">
                  <a:moveTo>
                    <a:pt x="153034" y="52704"/>
                  </a:moveTo>
                  <a:lnTo>
                    <a:pt x="130682" y="52704"/>
                  </a:lnTo>
                  <a:lnTo>
                    <a:pt x="130682" y="190500"/>
                  </a:lnTo>
                  <a:lnTo>
                    <a:pt x="133730" y="195199"/>
                  </a:lnTo>
                  <a:lnTo>
                    <a:pt x="136778" y="197103"/>
                  </a:lnTo>
                  <a:lnTo>
                    <a:pt x="236854" y="250443"/>
                  </a:lnTo>
                  <a:lnTo>
                    <a:pt x="143382" y="422528"/>
                  </a:lnTo>
                  <a:lnTo>
                    <a:pt x="169062" y="422528"/>
                  </a:lnTo>
                  <a:lnTo>
                    <a:pt x="262381" y="250443"/>
                  </a:lnTo>
                  <a:lnTo>
                    <a:pt x="263905" y="248792"/>
                  </a:lnTo>
                  <a:lnTo>
                    <a:pt x="263905" y="242315"/>
                  </a:lnTo>
                  <a:lnTo>
                    <a:pt x="262381" y="239140"/>
                  </a:lnTo>
                  <a:lnTo>
                    <a:pt x="260984" y="237616"/>
                  </a:lnTo>
                  <a:lnTo>
                    <a:pt x="257809" y="236092"/>
                  </a:lnTo>
                  <a:lnTo>
                    <a:pt x="153034" y="179197"/>
                  </a:lnTo>
                  <a:lnTo>
                    <a:pt x="153034" y="52704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17167" y="3920234"/>
              <a:ext cx="305435" cy="302895"/>
            </a:xfrm>
            <a:custGeom>
              <a:avLst/>
              <a:gdLst/>
              <a:ahLst/>
              <a:cxnLst/>
              <a:rect l="l" t="t" r="r" b="b"/>
              <a:pathLst>
                <a:path w="305434" h="302895">
                  <a:moveTo>
                    <a:pt x="92503" y="0"/>
                  </a:moveTo>
                  <a:lnTo>
                    <a:pt x="64071" y="28716"/>
                  </a:lnTo>
                  <a:lnTo>
                    <a:pt x="68389" y="88571"/>
                  </a:lnTo>
                  <a:lnTo>
                    <a:pt x="67560" y="95221"/>
                  </a:lnTo>
                  <a:lnTo>
                    <a:pt x="65563" y="101555"/>
                  </a:lnTo>
                  <a:lnTo>
                    <a:pt x="62281" y="107268"/>
                  </a:lnTo>
                  <a:lnTo>
                    <a:pt x="57594" y="112053"/>
                  </a:lnTo>
                  <a:lnTo>
                    <a:pt x="9969" y="147778"/>
                  </a:lnTo>
                  <a:lnTo>
                    <a:pt x="853" y="160223"/>
                  </a:lnTo>
                  <a:lnTo>
                    <a:pt x="0" y="174886"/>
                  </a:lnTo>
                  <a:lnTo>
                    <a:pt x="6576" y="187998"/>
                  </a:lnTo>
                  <a:lnTo>
                    <a:pt x="19748" y="195784"/>
                  </a:lnTo>
                  <a:lnTo>
                    <a:pt x="77279" y="211608"/>
                  </a:lnTo>
                  <a:lnTo>
                    <a:pt x="83929" y="213651"/>
                  </a:lnTo>
                  <a:lnTo>
                    <a:pt x="89519" y="217277"/>
                  </a:lnTo>
                  <a:lnTo>
                    <a:pt x="93942" y="222226"/>
                  </a:lnTo>
                  <a:lnTo>
                    <a:pt x="97091" y="228233"/>
                  </a:lnTo>
                  <a:lnTo>
                    <a:pt x="116903" y="284697"/>
                  </a:lnTo>
                  <a:lnTo>
                    <a:pt x="123311" y="295362"/>
                  </a:lnTo>
                  <a:lnTo>
                    <a:pt x="133111" y="301424"/>
                  </a:lnTo>
                  <a:lnTo>
                    <a:pt x="144460" y="302794"/>
                  </a:lnTo>
                  <a:lnTo>
                    <a:pt x="155511" y="299378"/>
                  </a:lnTo>
                  <a:lnTo>
                    <a:pt x="159194" y="297321"/>
                  </a:lnTo>
                  <a:lnTo>
                    <a:pt x="162496" y="294387"/>
                  </a:lnTo>
                  <a:lnTo>
                    <a:pt x="196913" y="239510"/>
                  </a:lnTo>
                  <a:lnTo>
                    <a:pt x="199072" y="235650"/>
                  </a:lnTo>
                  <a:lnTo>
                    <a:pt x="202374" y="232398"/>
                  </a:lnTo>
                  <a:lnTo>
                    <a:pt x="210248" y="227941"/>
                  </a:lnTo>
                  <a:lnTo>
                    <a:pt x="214820" y="226721"/>
                  </a:lnTo>
                  <a:lnTo>
                    <a:pt x="219265" y="226912"/>
                  </a:lnTo>
                  <a:lnTo>
                    <a:pt x="283908" y="225782"/>
                  </a:lnTo>
                  <a:lnTo>
                    <a:pt x="288226" y="224474"/>
                  </a:lnTo>
                  <a:lnTo>
                    <a:pt x="291909" y="222353"/>
                  </a:lnTo>
                  <a:lnTo>
                    <a:pt x="300523" y="214651"/>
                  </a:lnTo>
                  <a:lnTo>
                    <a:pt x="305196" y="204230"/>
                  </a:lnTo>
                  <a:lnTo>
                    <a:pt x="305036" y="192713"/>
                  </a:lnTo>
                  <a:lnTo>
                    <a:pt x="299148" y="181725"/>
                  </a:lnTo>
                  <a:lnTo>
                    <a:pt x="261048" y="135574"/>
                  </a:lnTo>
                  <a:lnTo>
                    <a:pt x="257538" y="129808"/>
                  </a:lnTo>
                  <a:lnTo>
                    <a:pt x="255444" y="123545"/>
                  </a:lnTo>
                  <a:lnTo>
                    <a:pt x="254851" y="117080"/>
                  </a:lnTo>
                  <a:lnTo>
                    <a:pt x="255841" y="110707"/>
                  </a:lnTo>
                  <a:lnTo>
                    <a:pt x="273240" y="52617"/>
                  </a:lnTo>
                  <a:lnTo>
                    <a:pt x="273373" y="37289"/>
                  </a:lnTo>
                  <a:lnTo>
                    <a:pt x="265541" y="24880"/>
                  </a:lnTo>
                  <a:lnTo>
                    <a:pt x="252541" y="18063"/>
                  </a:lnTo>
                  <a:lnTo>
                    <a:pt x="237172" y="19508"/>
                  </a:lnTo>
                  <a:lnTo>
                    <a:pt x="182054" y="41797"/>
                  </a:lnTo>
                  <a:lnTo>
                    <a:pt x="175258" y="43448"/>
                  </a:lnTo>
                  <a:lnTo>
                    <a:pt x="168259" y="43535"/>
                  </a:lnTo>
                  <a:lnTo>
                    <a:pt x="161712" y="42049"/>
                  </a:lnTo>
                  <a:lnTo>
                    <a:pt x="156273" y="38977"/>
                  </a:lnTo>
                  <a:lnTo>
                    <a:pt x="107251" y="4319"/>
                  </a:lnTo>
                  <a:lnTo>
                    <a:pt x="99978" y="1045"/>
                  </a:lnTo>
                  <a:lnTo>
                    <a:pt x="92503" y="0"/>
                  </a:lnTo>
                  <a:close/>
                </a:path>
              </a:pathLst>
            </a:custGeom>
            <a:solidFill>
              <a:srgbClr val="F45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06694" y="3909796"/>
              <a:ext cx="327025" cy="324485"/>
            </a:xfrm>
            <a:custGeom>
              <a:avLst/>
              <a:gdLst/>
              <a:ahLst/>
              <a:cxnLst/>
              <a:rect l="l" t="t" r="r" b="b"/>
              <a:pathLst>
                <a:path w="327025" h="324485">
                  <a:moveTo>
                    <a:pt x="103882" y="0"/>
                  </a:moveTo>
                  <a:lnTo>
                    <a:pt x="68895" y="19723"/>
                  </a:lnTo>
                  <a:lnTo>
                    <a:pt x="64737" y="41186"/>
                  </a:lnTo>
                  <a:lnTo>
                    <a:pt x="68957" y="99720"/>
                  </a:lnTo>
                  <a:lnTo>
                    <a:pt x="68449" y="104901"/>
                  </a:lnTo>
                  <a:lnTo>
                    <a:pt x="66671" y="111251"/>
                  </a:lnTo>
                  <a:lnTo>
                    <a:pt x="61337" y="114287"/>
                  </a:lnTo>
                  <a:lnTo>
                    <a:pt x="13966" y="149377"/>
                  </a:lnTo>
                  <a:lnTo>
                    <a:pt x="6532" y="157630"/>
                  </a:lnTo>
                  <a:lnTo>
                    <a:pt x="1837" y="166831"/>
                  </a:lnTo>
                  <a:lnTo>
                    <a:pt x="0" y="176907"/>
                  </a:lnTo>
                  <a:lnTo>
                    <a:pt x="1139" y="187782"/>
                  </a:lnTo>
                  <a:lnTo>
                    <a:pt x="28444" y="217690"/>
                  </a:lnTo>
                  <a:lnTo>
                    <a:pt x="84832" y="232359"/>
                  </a:lnTo>
                  <a:lnTo>
                    <a:pt x="90547" y="232905"/>
                  </a:lnTo>
                  <a:lnTo>
                    <a:pt x="94738" y="237235"/>
                  </a:lnTo>
                  <a:lnTo>
                    <a:pt x="97659" y="242506"/>
                  </a:lnTo>
                  <a:lnTo>
                    <a:pt x="116709" y="297446"/>
                  </a:lnTo>
                  <a:lnTo>
                    <a:pt x="121574" y="307644"/>
                  </a:lnTo>
                  <a:lnTo>
                    <a:pt x="128869" y="315599"/>
                  </a:lnTo>
                  <a:lnTo>
                    <a:pt x="137925" y="320847"/>
                  </a:lnTo>
                  <a:lnTo>
                    <a:pt x="148078" y="322922"/>
                  </a:lnTo>
                  <a:lnTo>
                    <a:pt x="156841" y="323989"/>
                  </a:lnTo>
                  <a:lnTo>
                    <a:pt x="165096" y="322529"/>
                  </a:lnTo>
                  <a:lnTo>
                    <a:pt x="176780" y="315887"/>
                  </a:lnTo>
                  <a:lnTo>
                    <a:pt x="181098" y="311772"/>
                  </a:lnTo>
                  <a:lnTo>
                    <a:pt x="184019" y="306349"/>
                  </a:lnTo>
                  <a:lnTo>
                    <a:pt x="186338" y="302653"/>
                  </a:lnTo>
                  <a:lnTo>
                    <a:pt x="150745" y="302653"/>
                  </a:lnTo>
                  <a:lnTo>
                    <a:pt x="143125" y="301637"/>
                  </a:lnTo>
                  <a:lnTo>
                    <a:pt x="138807" y="297014"/>
                  </a:lnTo>
                  <a:lnTo>
                    <a:pt x="137283" y="291299"/>
                  </a:lnTo>
                  <a:lnTo>
                    <a:pt x="117344" y="234734"/>
                  </a:lnTo>
                  <a:lnTo>
                    <a:pt x="33143" y="195910"/>
                  </a:lnTo>
                  <a:lnTo>
                    <a:pt x="27047" y="193979"/>
                  </a:lnTo>
                  <a:lnTo>
                    <a:pt x="22856" y="189649"/>
                  </a:lnTo>
                  <a:lnTo>
                    <a:pt x="21205" y="183527"/>
                  </a:lnTo>
                  <a:lnTo>
                    <a:pt x="19300" y="177469"/>
                  </a:lnTo>
                  <a:lnTo>
                    <a:pt x="22602" y="170687"/>
                  </a:lnTo>
                  <a:lnTo>
                    <a:pt x="26920" y="166598"/>
                  </a:lnTo>
                  <a:lnTo>
                    <a:pt x="74545" y="130937"/>
                  </a:lnTo>
                  <a:lnTo>
                    <a:pt x="81147" y="124678"/>
                  </a:lnTo>
                  <a:lnTo>
                    <a:pt x="86117" y="116900"/>
                  </a:lnTo>
                  <a:lnTo>
                    <a:pt x="88921" y="108069"/>
                  </a:lnTo>
                  <a:lnTo>
                    <a:pt x="89023" y="98653"/>
                  </a:lnTo>
                  <a:lnTo>
                    <a:pt x="85431" y="39573"/>
                  </a:lnTo>
                  <a:lnTo>
                    <a:pt x="84959" y="33248"/>
                  </a:lnTo>
                  <a:lnTo>
                    <a:pt x="88261" y="26466"/>
                  </a:lnTo>
                  <a:lnTo>
                    <a:pt x="99945" y="19875"/>
                  </a:lnTo>
                  <a:lnTo>
                    <a:pt x="142386" y="19875"/>
                  </a:lnTo>
                  <a:lnTo>
                    <a:pt x="123567" y="6540"/>
                  </a:lnTo>
                  <a:lnTo>
                    <a:pt x="114319" y="1917"/>
                  </a:lnTo>
                  <a:lnTo>
                    <a:pt x="103882" y="0"/>
                  </a:lnTo>
                  <a:close/>
                </a:path>
                <a:path w="327025" h="324485">
                  <a:moveTo>
                    <a:pt x="223008" y="227203"/>
                  </a:moveTo>
                  <a:lnTo>
                    <a:pt x="167255" y="295097"/>
                  </a:lnTo>
                  <a:lnTo>
                    <a:pt x="165731" y="297154"/>
                  </a:lnTo>
                  <a:lnTo>
                    <a:pt x="150745" y="302653"/>
                  </a:lnTo>
                  <a:lnTo>
                    <a:pt x="186338" y="302653"/>
                  </a:lnTo>
                  <a:lnTo>
                    <a:pt x="215896" y="255562"/>
                  </a:lnTo>
                  <a:lnTo>
                    <a:pt x="217420" y="253669"/>
                  </a:lnTo>
                  <a:lnTo>
                    <a:pt x="219325" y="252006"/>
                  </a:lnTo>
                  <a:lnTo>
                    <a:pt x="221865" y="250621"/>
                  </a:lnTo>
                  <a:lnTo>
                    <a:pt x="224405" y="249199"/>
                  </a:lnTo>
                  <a:lnTo>
                    <a:pt x="227072" y="248170"/>
                  </a:lnTo>
                  <a:lnTo>
                    <a:pt x="230120" y="247548"/>
                  </a:lnTo>
                  <a:lnTo>
                    <a:pt x="288794" y="247141"/>
                  </a:lnTo>
                  <a:lnTo>
                    <a:pt x="295652" y="246634"/>
                  </a:lnTo>
                  <a:lnTo>
                    <a:pt x="301367" y="244995"/>
                  </a:lnTo>
                  <a:lnTo>
                    <a:pt x="313432" y="238239"/>
                  </a:lnTo>
                  <a:lnTo>
                    <a:pt x="320544" y="232600"/>
                  </a:lnTo>
                  <a:lnTo>
                    <a:pt x="321994" y="227266"/>
                  </a:lnTo>
                  <a:lnTo>
                    <a:pt x="229104" y="227266"/>
                  </a:lnTo>
                  <a:lnTo>
                    <a:pt x="223008" y="227203"/>
                  </a:lnTo>
                  <a:close/>
                </a:path>
                <a:path w="327025" h="324485">
                  <a:moveTo>
                    <a:pt x="290681" y="38163"/>
                  </a:moveTo>
                  <a:lnTo>
                    <a:pt x="257171" y="38163"/>
                  </a:lnTo>
                  <a:lnTo>
                    <a:pt x="263521" y="39573"/>
                  </a:lnTo>
                  <a:lnTo>
                    <a:pt x="268982" y="43510"/>
                  </a:lnTo>
                  <a:lnTo>
                    <a:pt x="273300" y="48196"/>
                  </a:lnTo>
                  <a:lnTo>
                    <a:pt x="274951" y="53962"/>
                  </a:lnTo>
                  <a:lnTo>
                    <a:pt x="273427" y="60185"/>
                  </a:lnTo>
                  <a:lnTo>
                    <a:pt x="256155" y="118630"/>
                  </a:lnTo>
                  <a:lnTo>
                    <a:pt x="254424" y="127057"/>
                  </a:lnTo>
                  <a:lnTo>
                    <a:pt x="301240" y="198640"/>
                  </a:lnTo>
                  <a:lnTo>
                    <a:pt x="305431" y="202857"/>
                  </a:lnTo>
                  <a:lnTo>
                    <a:pt x="305939" y="209664"/>
                  </a:lnTo>
                  <a:lnTo>
                    <a:pt x="229104" y="227266"/>
                  </a:lnTo>
                  <a:lnTo>
                    <a:pt x="321994" y="227266"/>
                  </a:lnTo>
                  <a:lnTo>
                    <a:pt x="322866" y="224091"/>
                  </a:lnTo>
                  <a:lnTo>
                    <a:pt x="326296" y="214442"/>
                  </a:lnTo>
                  <a:lnTo>
                    <a:pt x="326465" y="203985"/>
                  </a:lnTo>
                  <a:lnTo>
                    <a:pt x="323419" y="193612"/>
                  </a:lnTo>
                  <a:lnTo>
                    <a:pt x="317242" y="184111"/>
                  </a:lnTo>
                  <a:lnTo>
                    <a:pt x="279904" y="139534"/>
                  </a:lnTo>
                  <a:lnTo>
                    <a:pt x="275713" y="134950"/>
                  </a:lnTo>
                  <a:lnTo>
                    <a:pt x="275459" y="128447"/>
                  </a:lnTo>
                  <a:lnTo>
                    <a:pt x="276602" y="124002"/>
                  </a:lnTo>
                  <a:lnTo>
                    <a:pt x="294509" y="67360"/>
                  </a:lnTo>
                  <a:lnTo>
                    <a:pt x="296060" y="56555"/>
                  </a:lnTo>
                  <a:lnTo>
                    <a:pt x="294445" y="46153"/>
                  </a:lnTo>
                  <a:lnTo>
                    <a:pt x="290681" y="38163"/>
                  </a:lnTo>
                  <a:close/>
                </a:path>
                <a:path w="327025" h="324485">
                  <a:moveTo>
                    <a:pt x="142386" y="19875"/>
                  </a:moveTo>
                  <a:lnTo>
                    <a:pt x="99945" y="19875"/>
                  </a:lnTo>
                  <a:lnTo>
                    <a:pt x="106041" y="21348"/>
                  </a:lnTo>
                  <a:lnTo>
                    <a:pt x="111629" y="25285"/>
                  </a:lnTo>
                  <a:lnTo>
                    <a:pt x="159889" y="58623"/>
                  </a:lnTo>
                  <a:lnTo>
                    <a:pt x="168620" y="63044"/>
                  </a:lnTo>
                  <a:lnTo>
                    <a:pt x="177732" y="65149"/>
                  </a:lnTo>
                  <a:lnTo>
                    <a:pt x="187035" y="64861"/>
                  </a:lnTo>
                  <a:lnTo>
                    <a:pt x="196338" y="62103"/>
                  </a:lnTo>
                  <a:lnTo>
                    <a:pt x="237928" y="45275"/>
                  </a:lnTo>
                  <a:lnTo>
                    <a:pt x="183511" y="45275"/>
                  </a:lnTo>
                  <a:lnTo>
                    <a:pt x="177161" y="43510"/>
                  </a:lnTo>
                  <a:lnTo>
                    <a:pt x="172462" y="41186"/>
                  </a:lnTo>
                  <a:lnTo>
                    <a:pt x="142386" y="19875"/>
                  </a:lnTo>
                  <a:close/>
                </a:path>
                <a:path w="327025" h="324485">
                  <a:moveTo>
                    <a:pt x="253805" y="17943"/>
                  </a:moveTo>
                  <a:lnTo>
                    <a:pt x="243455" y="19723"/>
                  </a:lnTo>
                  <a:lnTo>
                    <a:pt x="188845" y="42240"/>
                  </a:lnTo>
                  <a:lnTo>
                    <a:pt x="183511" y="45275"/>
                  </a:lnTo>
                  <a:lnTo>
                    <a:pt x="237928" y="45275"/>
                  </a:lnTo>
                  <a:lnTo>
                    <a:pt x="251583" y="39750"/>
                  </a:lnTo>
                  <a:lnTo>
                    <a:pt x="257171" y="38163"/>
                  </a:lnTo>
                  <a:lnTo>
                    <a:pt x="290681" y="38163"/>
                  </a:lnTo>
                  <a:lnTo>
                    <a:pt x="289972" y="36658"/>
                  </a:lnTo>
                  <a:lnTo>
                    <a:pt x="282952" y="28575"/>
                  </a:lnTo>
                  <a:lnTo>
                    <a:pt x="274030" y="22103"/>
                  </a:lnTo>
                  <a:lnTo>
                    <a:pt x="264156" y="18648"/>
                  </a:lnTo>
                  <a:lnTo>
                    <a:pt x="253805" y="17943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05960" y="3881247"/>
              <a:ext cx="241300" cy="452120"/>
            </a:xfrm>
            <a:custGeom>
              <a:avLst/>
              <a:gdLst/>
              <a:ahLst/>
              <a:cxnLst/>
              <a:rect l="l" t="t" r="r" b="b"/>
              <a:pathLst>
                <a:path w="241300" h="452120">
                  <a:moveTo>
                    <a:pt x="129793" y="0"/>
                  </a:moveTo>
                  <a:lnTo>
                    <a:pt x="0" y="216255"/>
                  </a:lnTo>
                  <a:lnTo>
                    <a:pt x="118490" y="279031"/>
                  </a:lnTo>
                  <a:lnTo>
                    <a:pt x="118490" y="451992"/>
                  </a:lnTo>
                  <a:lnTo>
                    <a:pt x="241173" y="232486"/>
                  </a:lnTo>
                  <a:lnTo>
                    <a:pt x="129793" y="174459"/>
                  </a:lnTo>
                  <a:lnTo>
                    <a:pt x="129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3386" y="3868547"/>
              <a:ext cx="264160" cy="474980"/>
            </a:xfrm>
            <a:custGeom>
              <a:avLst/>
              <a:gdLst/>
              <a:ahLst/>
              <a:cxnLst/>
              <a:rect l="l" t="t" r="r" b="b"/>
              <a:pathLst>
                <a:path w="264160" h="474979">
                  <a:moveTo>
                    <a:pt x="142621" y="0"/>
                  </a:moveTo>
                  <a:lnTo>
                    <a:pt x="137922" y="0"/>
                  </a:lnTo>
                  <a:lnTo>
                    <a:pt x="134492" y="1777"/>
                  </a:lnTo>
                  <a:lnTo>
                    <a:pt x="132079" y="5600"/>
                  </a:lnTo>
                  <a:lnTo>
                    <a:pt x="1524" y="221602"/>
                  </a:lnTo>
                  <a:lnTo>
                    <a:pt x="0" y="225082"/>
                  </a:lnTo>
                  <a:lnTo>
                    <a:pt x="0" y="228206"/>
                  </a:lnTo>
                  <a:lnTo>
                    <a:pt x="1524" y="231317"/>
                  </a:lnTo>
                  <a:lnTo>
                    <a:pt x="1524" y="234810"/>
                  </a:lnTo>
                  <a:lnTo>
                    <a:pt x="4952" y="236308"/>
                  </a:lnTo>
                  <a:lnTo>
                    <a:pt x="6603" y="237921"/>
                  </a:lnTo>
                  <a:lnTo>
                    <a:pt x="119125" y="297497"/>
                  </a:lnTo>
                  <a:lnTo>
                    <a:pt x="119125" y="468617"/>
                  </a:lnTo>
                  <a:lnTo>
                    <a:pt x="124078" y="473227"/>
                  </a:lnTo>
                  <a:lnTo>
                    <a:pt x="128650" y="474852"/>
                  </a:lnTo>
                  <a:lnTo>
                    <a:pt x="135254" y="474852"/>
                  </a:lnTo>
                  <a:lnTo>
                    <a:pt x="138302" y="473227"/>
                  </a:lnTo>
                  <a:lnTo>
                    <a:pt x="141859" y="470242"/>
                  </a:lnTo>
                  <a:lnTo>
                    <a:pt x="169099" y="420268"/>
                  </a:lnTo>
                  <a:lnTo>
                    <a:pt x="143383" y="420268"/>
                  </a:lnTo>
                  <a:lnTo>
                    <a:pt x="143383" y="286283"/>
                  </a:lnTo>
                  <a:lnTo>
                    <a:pt x="140208" y="283159"/>
                  </a:lnTo>
                  <a:lnTo>
                    <a:pt x="136778" y="279679"/>
                  </a:lnTo>
                  <a:lnTo>
                    <a:pt x="27432" y="223215"/>
                  </a:lnTo>
                  <a:lnTo>
                    <a:pt x="130683" y="52463"/>
                  </a:lnTo>
                  <a:lnTo>
                    <a:pt x="153035" y="52463"/>
                  </a:lnTo>
                  <a:lnTo>
                    <a:pt x="153035" y="5600"/>
                  </a:lnTo>
                  <a:lnTo>
                    <a:pt x="149987" y="2539"/>
                  </a:lnTo>
                  <a:lnTo>
                    <a:pt x="144907" y="507"/>
                  </a:lnTo>
                  <a:lnTo>
                    <a:pt x="143763" y="126"/>
                  </a:lnTo>
                  <a:lnTo>
                    <a:pt x="142621" y="0"/>
                  </a:lnTo>
                  <a:close/>
                </a:path>
                <a:path w="264160" h="474979">
                  <a:moveTo>
                    <a:pt x="153035" y="52463"/>
                  </a:moveTo>
                  <a:lnTo>
                    <a:pt x="130683" y="52463"/>
                  </a:lnTo>
                  <a:lnTo>
                    <a:pt x="130683" y="189445"/>
                  </a:lnTo>
                  <a:lnTo>
                    <a:pt x="133730" y="194182"/>
                  </a:lnTo>
                  <a:lnTo>
                    <a:pt x="136778" y="196049"/>
                  </a:lnTo>
                  <a:lnTo>
                    <a:pt x="236854" y="249135"/>
                  </a:lnTo>
                  <a:lnTo>
                    <a:pt x="143383" y="420268"/>
                  </a:lnTo>
                  <a:lnTo>
                    <a:pt x="169099" y="420268"/>
                  </a:lnTo>
                  <a:lnTo>
                    <a:pt x="262382" y="249135"/>
                  </a:lnTo>
                  <a:lnTo>
                    <a:pt x="263905" y="247522"/>
                  </a:lnTo>
                  <a:lnTo>
                    <a:pt x="263905" y="241033"/>
                  </a:lnTo>
                  <a:lnTo>
                    <a:pt x="262382" y="237921"/>
                  </a:lnTo>
                  <a:lnTo>
                    <a:pt x="260985" y="236308"/>
                  </a:lnTo>
                  <a:lnTo>
                    <a:pt x="257810" y="234810"/>
                  </a:lnTo>
                  <a:lnTo>
                    <a:pt x="153035" y="178219"/>
                  </a:lnTo>
                  <a:lnTo>
                    <a:pt x="153035" y="52463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9780" y="635126"/>
              <a:ext cx="241300" cy="454659"/>
            </a:xfrm>
            <a:custGeom>
              <a:avLst/>
              <a:gdLst/>
              <a:ahLst/>
              <a:cxnLst/>
              <a:rect l="l" t="t" r="r" b="b"/>
              <a:pathLst>
                <a:path w="241300" h="454659">
                  <a:moveTo>
                    <a:pt x="129781" y="0"/>
                  </a:moveTo>
                  <a:lnTo>
                    <a:pt x="0" y="217424"/>
                  </a:lnTo>
                  <a:lnTo>
                    <a:pt x="118529" y="280543"/>
                  </a:lnTo>
                  <a:lnTo>
                    <a:pt x="118529" y="454533"/>
                  </a:lnTo>
                  <a:lnTo>
                    <a:pt x="241173" y="233807"/>
                  </a:lnTo>
                  <a:lnTo>
                    <a:pt x="129781" y="175387"/>
                  </a:lnTo>
                  <a:lnTo>
                    <a:pt x="129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207" y="622426"/>
              <a:ext cx="264160" cy="477520"/>
            </a:xfrm>
            <a:custGeom>
              <a:avLst/>
              <a:gdLst/>
              <a:ahLst/>
              <a:cxnLst/>
              <a:rect l="l" t="t" r="r" b="b"/>
              <a:pathLst>
                <a:path w="264159" h="477519">
                  <a:moveTo>
                    <a:pt x="142595" y="0"/>
                  </a:moveTo>
                  <a:lnTo>
                    <a:pt x="137858" y="0"/>
                  </a:lnTo>
                  <a:lnTo>
                    <a:pt x="134505" y="1777"/>
                  </a:lnTo>
                  <a:lnTo>
                    <a:pt x="132143" y="5587"/>
                  </a:lnTo>
                  <a:lnTo>
                    <a:pt x="1485" y="222758"/>
                  </a:lnTo>
                  <a:lnTo>
                    <a:pt x="0" y="226313"/>
                  </a:lnTo>
                  <a:lnTo>
                    <a:pt x="0" y="229362"/>
                  </a:lnTo>
                  <a:lnTo>
                    <a:pt x="1485" y="232537"/>
                  </a:lnTo>
                  <a:lnTo>
                    <a:pt x="1485" y="236093"/>
                  </a:lnTo>
                  <a:lnTo>
                    <a:pt x="4978" y="237617"/>
                  </a:lnTo>
                  <a:lnTo>
                    <a:pt x="6591" y="239140"/>
                  </a:lnTo>
                  <a:lnTo>
                    <a:pt x="119075" y="299085"/>
                  </a:lnTo>
                  <a:lnTo>
                    <a:pt x="119075" y="471170"/>
                  </a:lnTo>
                  <a:lnTo>
                    <a:pt x="124053" y="475742"/>
                  </a:lnTo>
                  <a:lnTo>
                    <a:pt x="128651" y="477393"/>
                  </a:lnTo>
                  <a:lnTo>
                    <a:pt x="135255" y="477393"/>
                  </a:lnTo>
                  <a:lnTo>
                    <a:pt x="138366" y="475742"/>
                  </a:lnTo>
                  <a:lnTo>
                    <a:pt x="141846" y="472694"/>
                  </a:lnTo>
                  <a:lnTo>
                    <a:pt x="169061" y="422528"/>
                  </a:lnTo>
                  <a:lnTo>
                    <a:pt x="143332" y="422528"/>
                  </a:lnTo>
                  <a:lnTo>
                    <a:pt x="143332" y="287782"/>
                  </a:lnTo>
                  <a:lnTo>
                    <a:pt x="140233" y="284734"/>
                  </a:lnTo>
                  <a:lnTo>
                    <a:pt x="136740" y="281177"/>
                  </a:lnTo>
                  <a:lnTo>
                    <a:pt x="27368" y="224409"/>
                  </a:lnTo>
                  <a:lnTo>
                    <a:pt x="130644" y="52705"/>
                  </a:lnTo>
                  <a:lnTo>
                    <a:pt x="153047" y="52705"/>
                  </a:lnTo>
                  <a:lnTo>
                    <a:pt x="153047" y="5587"/>
                  </a:lnTo>
                  <a:lnTo>
                    <a:pt x="149936" y="2539"/>
                  </a:lnTo>
                  <a:lnTo>
                    <a:pt x="144957" y="508"/>
                  </a:lnTo>
                  <a:lnTo>
                    <a:pt x="143713" y="126"/>
                  </a:lnTo>
                  <a:lnTo>
                    <a:pt x="142595" y="0"/>
                  </a:lnTo>
                  <a:close/>
                </a:path>
                <a:path w="264159" h="477519">
                  <a:moveTo>
                    <a:pt x="153047" y="52705"/>
                  </a:moveTo>
                  <a:lnTo>
                    <a:pt x="130644" y="52705"/>
                  </a:lnTo>
                  <a:lnTo>
                    <a:pt x="130644" y="190500"/>
                  </a:lnTo>
                  <a:lnTo>
                    <a:pt x="133756" y="195199"/>
                  </a:lnTo>
                  <a:lnTo>
                    <a:pt x="136740" y="197103"/>
                  </a:lnTo>
                  <a:lnTo>
                    <a:pt x="236905" y="250444"/>
                  </a:lnTo>
                  <a:lnTo>
                    <a:pt x="143332" y="422528"/>
                  </a:lnTo>
                  <a:lnTo>
                    <a:pt x="169061" y="422528"/>
                  </a:lnTo>
                  <a:lnTo>
                    <a:pt x="262420" y="250444"/>
                  </a:lnTo>
                  <a:lnTo>
                    <a:pt x="263906" y="248793"/>
                  </a:lnTo>
                  <a:lnTo>
                    <a:pt x="263906" y="242315"/>
                  </a:lnTo>
                  <a:lnTo>
                    <a:pt x="262420" y="239140"/>
                  </a:lnTo>
                  <a:lnTo>
                    <a:pt x="260921" y="237617"/>
                  </a:lnTo>
                  <a:lnTo>
                    <a:pt x="257809" y="236093"/>
                  </a:lnTo>
                  <a:lnTo>
                    <a:pt x="153047" y="179197"/>
                  </a:lnTo>
                  <a:lnTo>
                    <a:pt x="153047" y="52705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86101" y="451955"/>
              <a:ext cx="305435" cy="303530"/>
            </a:xfrm>
            <a:custGeom>
              <a:avLst/>
              <a:gdLst/>
              <a:ahLst/>
              <a:cxnLst/>
              <a:rect l="l" t="t" r="r" b="b"/>
              <a:pathLst>
                <a:path w="305435" h="303530">
                  <a:moveTo>
                    <a:pt x="144543" y="0"/>
                  </a:moveTo>
                  <a:lnTo>
                    <a:pt x="95980" y="74840"/>
                  </a:lnTo>
                  <a:lnTo>
                    <a:pt x="92648" y="80617"/>
                  </a:lnTo>
                  <a:lnTo>
                    <a:pt x="88376" y="85715"/>
                  </a:lnTo>
                  <a:lnTo>
                    <a:pt x="83175" y="89788"/>
                  </a:lnTo>
                  <a:lnTo>
                    <a:pt x="77057" y="92493"/>
                  </a:lnTo>
                  <a:lnTo>
                    <a:pt x="19526" y="107606"/>
                  </a:lnTo>
                  <a:lnTo>
                    <a:pt x="6346" y="115663"/>
                  </a:lnTo>
                  <a:lnTo>
                    <a:pt x="0" y="128910"/>
                  </a:lnTo>
                  <a:lnTo>
                    <a:pt x="1131" y="143539"/>
                  </a:lnTo>
                  <a:lnTo>
                    <a:pt x="10382" y="155739"/>
                  </a:lnTo>
                  <a:lnTo>
                    <a:pt x="57626" y="192061"/>
                  </a:lnTo>
                  <a:lnTo>
                    <a:pt x="63085" y="196490"/>
                  </a:lnTo>
                  <a:lnTo>
                    <a:pt x="66913" y="201967"/>
                  </a:lnTo>
                  <a:lnTo>
                    <a:pt x="69145" y="208206"/>
                  </a:lnTo>
                  <a:lnTo>
                    <a:pt x="69818" y="214921"/>
                  </a:lnTo>
                  <a:lnTo>
                    <a:pt x="66897" y="274738"/>
                  </a:lnTo>
                  <a:lnTo>
                    <a:pt x="68762" y="287020"/>
                  </a:lnTo>
                  <a:lnTo>
                    <a:pt x="75533" y="296312"/>
                  </a:lnTo>
                  <a:lnTo>
                    <a:pt x="85542" y="301867"/>
                  </a:lnTo>
                  <a:lnTo>
                    <a:pt x="97123" y="302932"/>
                  </a:lnTo>
                  <a:lnTo>
                    <a:pt x="101314" y="302297"/>
                  </a:lnTo>
                  <a:lnTo>
                    <a:pt x="105378" y="300900"/>
                  </a:lnTo>
                  <a:lnTo>
                    <a:pt x="157956" y="263054"/>
                  </a:lnTo>
                  <a:lnTo>
                    <a:pt x="161385" y="260260"/>
                  </a:lnTo>
                  <a:lnTo>
                    <a:pt x="165703" y="258482"/>
                  </a:lnTo>
                  <a:lnTo>
                    <a:pt x="174720" y="257339"/>
                  </a:lnTo>
                  <a:lnTo>
                    <a:pt x="179419" y="257974"/>
                  </a:lnTo>
                  <a:lnTo>
                    <a:pt x="183356" y="259752"/>
                  </a:lnTo>
                  <a:lnTo>
                    <a:pt x="243808" y="283120"/>
                  </a:lnTo>
                  <a:lnTo>
                    <a:pt x="275804" y="260473"/>
                  </a:lnTo>
                  <a:lnTo>
                    <a:pt x="274542" y="248068"/>
                  </a:lnTo>
                  <a:lnTo>
                    <a:pt x="256635" y="191045"/>
                  </a:lnTo>
                  <a:lnTo>
                    <a:pt x="255527" y="184332"/>
                  </a:lnTo>
                  <a:lnTo>
                    <a:pt x="255968" y="177726"/>
                  </a:lnTo>
                  <a:lnTo>
                    <a:pt x="257885" y="171525"/>
                  </a:lnTo>
                  <a:lnTo>
                    <a:pt x="261207" y="166026"/>
                  </a:lnTo>
                  <a:lnTo>
                    <a:pt x="299180" y="118782"/>
                  </a:lnTo>
                  <a:lnTo>
                    <a:pt x="305085" y="104606"/>
                  </a:lnTo>
                  <a:lnTo>
                    <a:pt x="302513" y="90144"/>
                  </a:lnTo>
                  <a:lnTo>
                    <a:pt x="293036" y="78920"/>
                  </a:lnTo>
                  <a:lnTo>
                    <a:pt x="278225" y="74459"/>
                  </a:lnTo>
                  <a:lnTo>
                    <a:pt x="218789" y="74332"/>
                  </a:lnTo>
                  <a:lnTo>
                    <a:pt x="211913" y="73300"/>
                  </a:lnTo>
                  <a:lnTo>
                    <a:pt x="205406" y="70744"/>
                  </a:lnTo>
                  <a:lnTo>
                    <a:pt x="199876" y="66903"/>
                  </a:lnTo>
                  <a:lnTo>
                    <a:pt x="195929" y="62013"/>
                  </a:lnTo>
                  <a:lnTo>
                    <a:pt x="163671" y="11340"/>
                  </a:lnTo>
                  <a:lnTo>
                    <a:pt x="158168" y="5591"/>
                  </a:lnTo>
                  <a:lnTo>
                    <a:pt x="151653" y="1831"/>
                  </a:lnTo>
                  <a:lnTo>
                    <a:pt x="144543" y="0"/>
                  </a:lnTo>
                  <a:close/>
                </a:path>
              </a:pathLst>
            </a:custGeom>
            <a:solidFill>
              <a:srgbClr val="FF3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5727" y="441070"/>
              <a:ext cx="326390" cy="325120"/>
            </a:xfrm>
            <a:custGeom>
              <a:avLst/>
              <a:gdLst/>
              <a:ahLst/>
              <a:cxnLst/>
              <a:rect l="l" t="t" r="r" b="b"/>
              <a:pathLst>
                <a:path w="326389" h="325120">
                  <a:moveTo>
                    <a:pt x="145216" y="0"/>
                  </a:moveTo>
                  <a:lnTo>
                    <a:pt x="115371" y="25400"/>
                  </a:lnTo>
                  <a:lnTo>
                    <a:pt x="96829" y="82550"/>
                  </a:lnTo>
                  <a:lnTo>
                    <a:pt x="94416" y="87249"/>
                  </a:lnTo>
                  <a:lnTo>
                    <a:pt x="90352" y="92455"/>
                  </a:lnTo>
                  <a:lnTo>
                    <a:pt x="84256" y="93217"/>
                  </a:lnTo>
                  <a:lnTo>
                    <a:pt x="27106" y="107823"/>
                  </a:lnTo>
                  <a:lnTo>
                    <a:pt x="690" y="138556"/>
                  </a:lnTo>
                  <a:lnTo>
                    <a:pt x="0" y="149223"/>
                  </a:lnTo>
                  <a:lnTo>
                    <a:pt x="2119" y="159496"/>
                  </a:lnTo>
                  <a:lnTo>
                    <a:pt x="7048" y="168792"/>
                  </a:lnTo>
                  <a:lnTo>
                    <a:pt x="14787" y="176529"/>
                  </a:lnTo>
                  <a:lnTo>
                    <a:pt x="61523" y="211454"/>
                  </a:lnTo>
                  <a:lnTo>
                    <a:pt x="66476" y="213994"/>
                  </a:lnTo>
                  <a:lnTo>
                    <a:pt x="68762" y="219582"/>
                  </a:lnTo>
                  <a:lnTo>
                    <a:pt x="69524" y="225678"/>
                  </a:lnTo>
                  <a:lnTo>
                    <a:pt x="66689" y="279653"/>
                  </a:lnTo>
                  <a:lnTo>
                    <a:pt x="66605" y="285920"/>
                  </a:lnTo>
                  <a:lnTo>
                    <a:pt x="85907" y="319150"/>
                  </a:lnTo>
                  <a:lnTo>
                    <a:pt x="101782" y="325119"/>
                  </a:lnTo>
                  <a:lnTo>
                    <a:pt x="109529" y="324230"/>
                  </a:lnTo>
                  <a:lnTo>
                    <a:pt x="115117" y="323468"/>
                  </a:lnTo>
                  <a:lnTo>
                    <a:pt x="120705" y="321182"/>
                  </a:lnTo>
                  <a:lnTo>
                    <a:pt x="125404" y="317373"/>
                  </a:lnTo>
                  <a:lnTo>
                    <a:pt x="144841" y="303402"/>
                  </a:lnTo>
                  <a:lnTo>
                    <a:pt x="103560" y="303402"/>
                  </a:lnTo>
                  <a:lnTo>
                    <a:pt x="99750" y="302767"/>
                  </a:lnTo>
                  <a:lnTo>
                    <a:pt x="96067" y="301370"/>
                  </a:lnTo>
                  <a:lnTo>
                    <a:pt x="89336" y="297561"/>
                  </a:lnTo>
                  <a:lnTo>
                    <a:pt x="87050" y="291591"/>
                  </a:lnTo>
                  <a:lnTo>
                    <a:pt x="87790" y="285920"/>
                  </a:lnTo>
                  <a:lnTo>
                    <a:pt x="90733" y="225805"/>
                  </a:lnTo>
                  <a:lnTo>
                    <a:pt x="27360" y="158114"/>
                  </a:lnTo>
                  <a:lnTo>
                    <a:pt x="22407" y="154050"/>
                  </a:lnTo>
                  <a:lnTo>
                    <a:pt x="20248" y="148462"/>
                  </a:lnTo>
                  <a:lnTo>
                    <a:pt x="21518" y="135889"/>
                  </a:lnTo>
                  <a:lnTo>
                    <a:pt x="27106" y="130809"/>
                  </a:lnTo>
                  <a:lnTo>
                    <a:pt x="32694" y="128650"/>
                  </a:lnTo>
                  <a:lnTo>
                    <a:pt x="90225" y="113537"/>
                  </a:lnTo>
                  <a:lnTo>
                    <a:pt x="98714" y="110245"/>
                  </a:lnTo>
                  <a:lnTo>
                    <a:pt x="134675" y="33527"/>
                  </a:lnTo>
                  <a:lnTo>
                    <a:pt x="136707" y="27050"/>
                  </a:lnTo>
                  <a:lnTo>
                    <a:pt x="142295" y="21970"/>
                  </a:lnTo>
                  <a:lnTo>
                    <a:pt x="148010" y="21208"/>
                  </a:lnTo>
                  <a:lnTo>
                    <a:pt x="155630" y="20319"/>
                  </a:lnTo>
                  <a:lnTo>
                    <a:pt x="184742" y="20319"/>
                  </a:lnTo>
                  <a:lnTo>
                    <a:pt x="182554" y="16890"/>
                  </a:lnTo>
                  <a:lnTo>
                    <a:pt x="175738" y="9108"/>
                  </a:lnTo>
                  <a:lnTo>
                    <a:pt x="166790" y="3397"/>
                  </a:lnTo>
                  <a:lnTo>
                    <a:pt x="156390" y="210"/>
                  </a:lnTo>
                  <a:lnTo>
                    <a:pt x="145216" y="0"/>
                  </a:lnTo>
                  <a:close/>
                </a:path>
                <a:path w="326389" h="325120">
                  <a:moveTo>
                    <a:pt x="244742" y="279653"/>
                  </a:moveTo>
                  <a:lnTo>
                    <a:pt x="187253" y="279653"/>
                  </a:lnTo>
                  <a:lnTo>
                    <a:pt x="190301" y="280288"/>
                  </a:lnTo>
                  <a:lnTo>
                    <a:pt x="244784" y="302005"/>
                  </a:lnTo>
                  <a:lnTo>
                    <a:pt x="251388" y="304164"/>
                  </a:lnTo>
                  <a:lnTo>
                    <a:pt x="257230" y="304800"/>
                  </a:lnTo>
                  <a:lnTo>
                    <a:pt x="270946" y="303021"/>
                  </a:lnTo>
                  <a:lnTo>
                    <a:pt x="279582" y="300481"/>
                  </a:lnTo>
                  <a:lnTo>
                    <a:pt x="284916" y="293624"/>
                  </a:lnTo>
                  <a:lnTo>
                    <a:pt x="291859" y="285920"/>
                  </a:lnTo>
                  <a:lnTo>
                    <a:pt x="292802" y="283717"/>
                  </a:lnTo>
                  <a:lnTo>
                    <a:pt x="257865" y="283717"/>
                  </a:lnTo>
                  <a:lnTo>
                    <a:pt x="255452" y="283590"/>
                  </a:lnTo>
                  <a:lnTo>
                    <a:pt x="252912" y="282828"/>
                  </a:lnTo>
                  <a:lnTo>
                    <a:pt x="244742" y="279653"/>
                  </a:lnTo>
                  <a:close/>
                </a:path>
                <a:path w="326389" h="325120">
                  <a:moveTo>
                    <a:pt x="185221" y="258063"/>
                  </a:moveTo>
                  <a:lnTo>
                    <a:pt x="173029" y="259587"/>
                  </a:lnTo>
                  <a:lnTo>
                    <a:pt x="166806" y="261874"/>
                  </a:lnTo>
                  <a:lnTo>
                    <a:pt x="161091" y="265683"/>
                  </a:lnTo>
                  <a:lnTo>
                    <a:pt x="114101" y="300608"/>
                  </a:lnTo>
                  <a:lnTo>
                    <a:pt x="111942" y="301878"/>
                  </a:lnTo>
                  <a:lnTo>
                    <a:pt x="109656" y="302640"/>
                  </a:lnTo>
                  <a:lnTo>
                    <a:pt x="107370" y="303021"/>
                  </a:lnTo>
                  <a:lnTo>
                    <a:pt x="103560" y="303402"/>
                  </a:lnTo>
                  <a:lnTo>
                    <a:pt x="144841" y="303402"/>
                  </a:lnTo>
                  <a:lnTo>
                    <a:pt x="174172" y="282320"/>
                  </a:lnTo>
                  <a:lnTo>
                    <a:pt x="176204" y="281177"/>
                  </a:lnTo>
                  <a:lnTo>
                    <a:pt x="178617" y="280288"/>
                  </a:lnTo>
                  <a:lnTo>
                    <a:pt x="181411" y="280034"/>
                  </a:lnTo>
                  <a:lnTo>
                    <a:pt x="184332" y="279653"/>
                  </a:lnTo>
                  <a:lnTo>
                    <a:pt x="244742" y="279653"/>
                  </a:lnTo>
                  <a:lnTo>
                    <a:pt x="197032" y="261112"/>
                  </a:lnTo>
                  <a:lnTo>
                    <a:pt x="191444" y="258699"/>
                  </a:lnTo>
                  <a:lnTo>
                    <a:pt x="185221" y="258063"/>
                  </a:lnTo>
                  <a:close/>
                </a:path>
                <a:path w="326389" h="325120">
                  <a:moveTo>
                    <a:pt x="184742" y="20319"/>
                  </a:moveTo>
                  <a:lnTo>
                    <a:pt x="155630" y="20319"/>
                  </a:lnTo>
                  <a:lnTo>
                    <a:pt x="160710" y="24002"/>
                  </a:lnTo>
                  <a:lnTo>
                    <a:pt x="164393" y="29717"/>
                  </a:lnTo>
                  <a:lnTo>
                    <a:pt x="196524" y="78866"/>
                  </a:lnTo>
                  <a:lnTo>
                    <a:pt x="288472" y="95884"/>
                  </a:lnTo>
                  <a:lnTo>
                    <a:pt x="294314" y="96519"/>
                  </a:lnTo>
                  <a:lnTo>
                    <a:pt x="299648" y="100202"/>
                  </a:lnTo>
                  <a:lnTo>
                    <a:pt x="303331" y="106044"/>
                  </a:lnTo>
                  <a:lnTo>
                    <a:pt x="305490" y="111887"/>
                  </a:lnTo>
                  <a:lnTo>
                    <a:pt x="304855" y="117855"/>
                  </a:lnTo>
                  <a:lnTo>
                    <a:pt x="301045" y="123062"/>
                  </a:lnTo>
                  <a:lnTo>
                    <a:pt x="262945" y="170687"/>
                  </a:lnTo>
                  <a:lnTo>
                    <a:pt x="258258" y="177843"/>
                  </a:lnTo>
                  <a:lnTo>
                    <a:pt x="255833" y="186404"/>
                  </a:lnTo>
                  <a:lnTo>
                    <a:pt x="255408" y="195583"/>
                  </a:lnTo>
                  <a:lnTo>
                    <a:pt x="256722" y="204596"/>
                  </a:lnTo>
                  <a:lnTo>
                    <a:pt x="274629" y="261874"/>
                  </a:lnTo>
                  <a:lnTo>
                    <a:pt x="276915" y="267334"/>
                  </a:lnTo>
                  <a:lnTo>
                    <a:pt x="274756" y="273812"/>
                  </a:lnTo>
                  <a:lnTo>
                    <a:pt x="257865" y="283717"/>
                  </a:lnTo>
                  <a:lnTo>
                    <a:pt x="292802" y="283717"/>
                  </a:lnTo>
                  <a:lnTo>
                    <a:pt x="295981" y="276288"/>
                  </a:lnTo>
                  <a:lnTo>
                    <a:pt x="297078" y="265513"/>
                  </a:lnTo>
                  <a:lnTo>
                    <a:pt x="294949" y="254380"/>
                  </a:lnTo>
                  <a:lnTo>
                    <a:pt x="277169" y="199008"/>
                  </a:lnTo>
                  <a:lnTo>
                    <a:pt x="275010" y="193166"/>
                  </a:lnTo>
                  <a:lnTo>
                    <a:pt x="277169" y="187070"/>
                  </a:lnTo>
                  <a:lnTo>
                    <a:pt x="279963" y="183387"/>
                  </a:lnTo>
                  <a:lnTo>
                    <a:pt x="317936" y="137667"/>
                  </a:lnTo>
                  <a:lnTo>
                    <a:pt x="323427" y="128269"/>
                  </a:lnTo>
                  <a:lnTo>
                    <a:pt x="325858" y="118014"/>
                  </a:lnTo>
                  <a:lnTo>
                    <a:pt x="325312" y="107521"/>
                  </a:lnTo>
                  <a:lnTo>
                    <a:pt x="321873" y="97408"/>
                  </a:lnTo>
                  <a:lnTo>
                    <a:pt x="316013" y="88064"/>
                  </a:lnTo>
                  <a:lnTo>
                    <a:pt x="308141" y="81137"/>
                  </a:lnTo>
                  <a:lnTo>
                    <a:pt x="298817" y="76567"/>
                  </a:lnTo>
                  <a:lnTo>
                    <a:pt x="293168" y="75311"/>
                  </a:lnTo>
                  <a:lnTo>
                    <a:pt x="223448" y="75311"/>
                  </a:lnTo>
                  <a:lnTo>
                    <a:pt x="218241" y="71374"/>
                  </a:lnTo>
                  <a:lnTo>
                    <a:pt x="214812" y="67437"/>
                  </a:lnTo>
                  <a:lnTo>
                    <a:pt x="184742" y="20319"/>
                  </a:lnTo>
                  <a:close/>
                </a:path>
                <a:path w="326389" h="325120">
                  <a:moveTo>
                    <a:pt x="288599" y="74294"/>
                  </a:moveTo>
                  <a:lnTo>
                    <a:pt x="229544" y="74549"/>
                  </a:lnTo>
                  <a:lnTo>
                    <a:pt x="223448" y="75311"/>
                  </a:lnTo>
                  <a:lnTo>
                    <a:pt x="293168" y="75311"/>
                  </a:lnTo>
                  <a:lnTo>
                    <a:pt x="288599" y="74294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2299" y="1254759"/>
              <a:ext cx="3548379" cy="1976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05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4341" y="1042670"/>
            <a:ext cx="8762999" cy="4775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5320" y="1365058"/>
            <a:ext cx="6142990" cy="7884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muchas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veces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no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somos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capaces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tomar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cuenta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múltiples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factores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están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influenciados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con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educación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del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niño;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favoreciéndole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alguna manera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aprendizaje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o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simplemente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perjudicándoselo.’s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the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closest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planet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to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the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Sun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0387" y="2726308"/>
            <a:ext cx="6317615" cy="181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39370" indent="-4445" algn="ctr">
              <a:spcBef>
                <a:spcPts val="100"/>
              </a:spcBef>
            </a:pP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las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escuelas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son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una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las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instituciones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más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trascendentales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desarrollo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las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personas,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pero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no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 las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únicas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donde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menores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interactúan.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>
              <a:spcBef>
                <a:spcPts val="20"/>
              </a:spcBef>
            </a:pPr>
            <a:endParaRPr sz="1600">
              <a:latin typeface="Tahoma"/>
              <a:cs typeface="Tahoma"/>
            </a:endParaRPr>
          </a:p>
          <a:p>
            <a:pPr marL="12065" marR="5080" algn="ctr"/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docentes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deben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conocer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hacer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uso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del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entorno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social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donde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provienen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alumnos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donde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se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encuentra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ubicada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escuela,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integrando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estas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características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en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proceso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aprendizaje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022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4339" y="1042670"/>
            <a:ext cx="8760460" cy="4775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92796" y="2060830"/>
            <a:ext cx="23761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7820" algn="r">
              <a:spcBef>
                <a:spcPts val="100"/>
              </a:spcBef>
            </a:pP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existen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factores </a:t>
            </a:r>
            <a:r>
              <a:rPr sz="1200" b="1" spc="-5" dirty="0">
                <a:solidFill>
                  <a:srgbClr val="353535"/>
                </a:solidFill>
                <a:latin typeface="Tahoma"/>
                <a:cs typeface="Tahoma"/>
              </a:rPr>
              <a:t>externos, </a:t>
            </a:r>
            <a:r>
              <a:rPr sz="1200" b="1" spc="-3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cuyo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origen </a:t>
            </a:r>
            <a:r>
              <a:rPr sz="1200" b="1" spc="40" dirty="0">
                <a:solidFill>
                  <a:srgbClr val="353535"/>
                </a:solidFill>
                <a:latin typeface="Tahoma"/>
                <a:cs typeface="Tahoma"/>
              </a:rPr>
              <a:t>no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es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ni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200" b="1" spc="25" dirty="0">
                <a:solidFill>
                  <a:srgbClr val="353535"/>
                </a:solidFill>
                <a:latin typeface="Tahoma"/>
                <a:cs typeface="Tahoma"/>
              </a:rPr>
              <a:t>propio </a:t>
            </a:r>
            <a:r>
              <a:rPr sz="1200" b="1" spc="-3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alumno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ni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sistema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educativo, </a:t>
            </a:r>
            <a:r>
              <a:rPr sz="1200" b="1" spc="50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200" b="1" spc="30" dirty="0">
                <a:solidFill>
                  <a:srgbClr val="353535"/>
                </a:solidFill>
                <a:latin typeface="Tahoma"/>
                <a:cs typeface="Tahoma"/>
              </a:rPr>
              <a:t>también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tienen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una</a:t>
            </a:r>
            <a:r>
              <a:rPr sz="12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notable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influencia: </a:t>
            </a:r>
            <a:r>
              <a:rPr sz="1200" b="1" spc="-3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2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factores</a:t>
            </a:r>
            <a:r>
              <a:rPr sz="12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2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índole</a:t>
            </a:r>
            <a:r>
              <a:rPr sz="12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familiar</a:t>
            </a:r>
            <a:endParaRPr sz="1200">
              <a:latin typeface="Tahoma"/>
              <a:cs typeface="Tahoma"/>
            </a:endParaRPr>
          </a:p>
          <a:p>
            <a:pPr marR="5080" algn="r"/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2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so</a:t>
            </a:r>
            <a:r>
              <a:rPr sz="1200" b="1" spc="30" dirty="0">
                <a:solidFill>
                  <a:srgbClr val="353535"/>
                </a:solidFill>
                <a:latin typeface="Tahoma"/>
                <a:cs typeface="Tahoma"/>
              </a:rPr>
              <a:t>c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i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sz="1200" b="1" spc="-15" dirty="0">
                <a:solidFill>
                  <a:srgbClr val="353535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4973" y="4208716"/>
            <a:ext cx="2825115" cy="115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marR="5080" indent="-213360" algn="r">
              <a:spcBef>
                <a:spcPts val="100"/>
              </a:spcBef>
            </a:pPr>
            <a:r>
              <a:rPr sz="1200" b="1" spc="-10" dirty="0">
                <a:solidFill>
                  <a:srgbClr val="353535"/>
                </a:solidFill>
                <a:latin typeface="Tahoma"/>
                <a:cs typeface="Tahoma"/>
              </a:rPr>
              <a:t>Si</a:t>
            </a:r>
            <a:r>
              <a:rPr sz="12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se</a:t>
            </a:r>
            <a:r>
              <a:rPr sz="12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considera</a:t>
            </a:r>
            <a:r>
              <a:rPr sz="12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2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aprendizaje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60" dirty="0">
                <a:solidFill>
                  <a:srgbClr val="353535"/>
                </a:solidFill>
                <a:latin typeface="Tahoma"/>
                <a:cs typeface="Tahoma"/>
              </a:rPr>
              <a:t>como </a:t>
            </a:r>
            <a:r>
              <a:rPr sz="1200" b="1" spc="-3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353535"/>
                </a:solidFill>
                <a:latin typeface="Tahoma"/>
                <a:cs typeface="Tahoma"/>
              </a:rPr>
              <a:t>un </a:t>
            </a:r>
            <a:r>
              <a:rPr sz="1200" b="1" spc="30" dirty="0">
                <a:solidFill>
                  <a:srgbClr val="353535"/>
                </a:solidFill>
                <a:latin typeface="Tahoma"/>
                <a:cs typeface="Tahoma"/>
              </a:rPr>
              <a:t>elemento </a:t>
            </a:r>
            <a:r>
              <a:rPr sz="1200" b="1" spc="4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interacción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del </a:t>
            </a:r>
            <a:r>
              <a:rPr sz="1200" b="1" spc="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sujeto</a:t>
            </a:r>
            <a:r>
              <a:rPr sz="12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353535"/>
                </a:solidFill>
                <a:latin typeface="Tahoma"/>
                <a:cs typeface="Tahoma"/>
              </a:rPr>
              <a:t>con</a:t>
            </a:r>
            <a:r>
              <a:rPr sz="12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2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medio,</a:t>
            </a:r>
            <a:r>
              <a:rPr sz="12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353535"/>
                </a:solidFill>
                <a:latin typeface="Tahoma"/>
                <a:cs typeface="Tahoma"/>
              </a:rPr>
              <a:t>no</a:t>
            </a:r>
            <a:r>
              <a:rPr sz="12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se</a:t>
            </a:r>
            <a:r>
              <a:rPr sz="12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353535"/>
                </a:solidFill>
                <a:latin typeface="Tahoma"/>
                <a:cs typeface="Tahoma"/>
              </a:rPr>
              <a:t>puede </a:t>
            </a:r>
            <a:r>
              <a:rPr sz="1200" b="1" spc="-3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53535"/>
                </a:solidFill>
                <a:latin typeface="Tahoma"/>
                <a:cs typeface="Tahoma"/>
              </a:rPr>
              <a:t>dejar </a:t>
            </a:r>
            <a:r>
              <a:rPr sz="1200" b="1" spc="4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señalar </a:t>
            </a:r>
            <a:r>
              <a:rPr sz="1200" b="1" spc="50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2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actitud </a:t>
            </a:r>
            <a:r>
              <a:rPr sz="1200" b="1" spc="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positiva</a:t>
            </a:r>
            <a:r>
              <a:rPr sz="12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hacia</a:t>
            </a:r>
            <a:r>
              <a:rPr sz="12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353535"/>
                </a:solidFill>
                <a:latin typeface="Tahoma"/>
                <a:cs typeface="Tahoma"/>
              </a:rPr>
              <a:t>sí</a:t>
            </a:r>
            <a:r>
              <a:rPr sz="12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353535"/>
                </a:solidFill>
                <a:latin typeface="Tahoma"/>
                <a:cs typeface="Tahoma"/>
              </a:rPr>
              <a:t>mismo,</a:t>
            </a:r>
            <a:r>
              <a:rPr sz="12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hacia</a:t>
            </a:r>
            <a:r>
              <a:rPr sz="12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200" b="1" spc="-3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353535"/>
                </a:solidFill>
                <a:latin typeface="Tahoma"/>
                <a:cs typeface="Tahoma"/>
              </a:rPr>
              <a:t>demás</a:t>
            </a:r>
            <a:r>
              <a:rPr sz="12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2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hacia</a:t>
            </a:r>
            <a:r>
              <a:rPr sz="12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2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medio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3252" y="3782125"/>
            <a:ext cx="261366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niños,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diferencia </a:t>
            </a:r>
            <a:r>
              <a:rPr sz="1200" b="1" spc="4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 adultos,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crecen en </a:t>
            </a:r>
            <a:r>
              <a:rPr sz="1200" b="1" spc="50" dirty="0">
                <a:solidFill>
                  <a:srgbClr val="353535"/>
                </a:solidFill>
                <a:latin typeface="Tahoma"/>
                <a:cs typeface="Tahoma"/>
              </a:rPr>
              <a:t>un </a:t>
            </a:r>
            <a:r>
              <a:rPr sz="1200" b="1" spc="30" dirty="0">
                <a:solidFill>
                  <a:srgbClr val="353535"/>
                </a:solidFill>
                <a:latin typeface="Tahoma"/>
                <a:cs typeface="Tahoma"/>
              </a:rPr>
              <a:t>ámbito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353535"/>
                </a:solidFill>
                <a:latin typeface="Tahoma"/>
                <a:cs typeface="Tahoma"/>
              </a:rPr>
              <a:t>sobrecargado </a:t>
            </a:r>
            <a:r>
              <a:rPr sz="1200" b="1" spc="4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medios </a:t>
            </a:r>
            <a:r>
              <a:rPr sz="1200" b="1" spc="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informáticos,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353535"/>
                </a:solidFill>
                <a:latin typeface="Tahoma"/>
                <a:cs typeface="Tahoma"/>
              </a:rPr>
              <a:t>telecomunicaciones 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tecnología.</a:t>
            </a:r>
            <a:r>
              <a:rPr sz="1200" b="1" spc="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200" b="1" spc="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53535"/>
                </a:solidFill>
                <a:latin typeface="Tahoma"/>
                <a:cs typeface="Tahoma"/>
              </a:rPr>
              <a:t>televisión,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353535"/>
                </a:solidFill>
                <a:latin typeface="Tahoma"/>
                <a:cs typeface="Tahoma"/>
              </a:rPr>
              <a:t>Internet,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video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juego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y los 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discos</a:t>
            </a:r>
            <a:r>
              <a:rPr sz="12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2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música</a:t>
            </a:r>
            <a:r>
              <a:rPr sz="12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353535"/>
                </a:solidFill>
                <a:latin typeface="Tahoma"/>
                <a:cs typeface="Tahoma"/>
              </a:rPr>
              <a:t>son</a:t>
            </a:r>
            <a:r>
              <a:rPr sz="12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ejemplo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200" b="1" spc="-3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medios</a:t>
            </a:r>
            <a:r>
              <a:rPr sz="12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masivos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8507" y="1859279"/>
            <a:ext cx="22625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Se</a:t>
            </a:r>
            <a:r>
              <a:rPr sz="12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considera</a:t>
            </a:r>
            <a:r>
              <a:rPr sz="12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2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353535"/>
                </a:solidFill>
                <a:latin typeface="Tahoma"/>
                <a:cs typeface="Tahoma"/>
              </a:rPr>
              <a:t>un</a:t>
            </a:r>
            <a:r>
              <a:rPr sz="12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alumno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8507" y="2042161"/>
            <a:ext cx="25025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b="1" spc="15" dirty="0">
                <a:solidFill>
                  <a:srgbClr val="353535"/>
                </a:solidFill>
                <a:latin typeface="Tahoma"/>
                <a:cs typeface="Tahoma"/>
              </a:rPr>
              <a:t>tiene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353535"/>
                </a:solidFill>
                <a:latin typeface="Tahoma"/>
                <a:cs typeface="Tahoma"/>
              </a:rPr>
              <a:t>un</a:t>
            </a:r>
            <a:r>
              <a:rPr sz="12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bajo</a:t>
            </a:r>
            <a:r>
              <a:rPr sz="12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353535"/>
                </a:solidFill>
                <a:latin typeface="Tahoma"/>
                <a:cs typeface="Tahoma"/>
              </a:rPr>
              <a:t>rendimiento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en</a:t>
            </a:r>
            <a:r>
              <a:rPr sz="12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200" b="1" spc="-3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aprendizaje </a:t>
            </a:r>
            <a:r>
              <a:rPr sz="1200" b="1" spc="40" dirty="0">
                <a:solidFill>
                  <a:srgbClr val="353535"/>
                </a:solidFill>
                <a:latin typeface="Tahoma"/>
                <a:cs typeface="Tahoma"/>
              </a:rPr>
              <a:t>cuando no </a:t>
            </a:r>
            <a:r>
              <a:rPr sz="1200" b="1" spc="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353535"/>
                </a:solidFill>
                <a:latin typeface="Tahoma"/>
                <a:cs typeface="Tahoma"/>
              </a:rPr>
              <a:t>consíguelos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mínimos </a:t>
            </a:r>
            <a:r>
              <a:rPr sz="1200" b="1" spc="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resultados </a:t>
            </a:r>
            <a:r>
              <a:rPr sz="1200" b="1" spc="30" dirty="0">
                <a:solidFill>
                  <a:srgbClr val="353535"/>
                </a:solidFill>
                <a:latin typeface="Tahoma"/>
                <a:cs typeface="Tahoma"/>
              </a:rPr>
              <a:t>académicos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esperados </a:t>
            </a:r>
            <a:r>
              <a:rPr sz="1200" b="1" spc="10" dirty="0">
                <a:solidFill>
                  <a:srgbClr val="353535"/>
                </a:solidFill>
                <a:latin typeface="Tahoma"/>
                <a:cs typeface="Tahoma"/>
              </a:rPr>
              <a:t>para </a:t>
            </a:r>
            <a:r>
              <a:rPr sz="1200" b="1" spc="20" dirty="0">
                <a:solidFill>
                  <a:srgbClr val="353535"/>
                </a:solidFill>
                <a:latin typeface="Tahoma"/>
                <a:cs typeface="Tahoma"/>
              </a:rPr>
              <a:t>su </a:t>
            </a:r>
            <a:r>
              <a:rPr sz="1200" b="1" spc="35" dirty="0">
                <a:solidFill>
                  <a:srgbClr val="353535"/>
                </a:solidFill>
                <a:latin typeface="Tahoma"/>
                <a:cs typeface="Tahoma"/>
              </a:rPr>
              <a:t>edad </a:t>
            </a:r>
            <a:r>
              <a:rPr sz="12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2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353535"/>
                </a:solidFill>
                <a:latin typeface="Tahoma"/>
                <a:cs typeface="Tahoma"/>
              </a:rPr>
              <a:t>capacidad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93975" y="1261064"/>
            <a:ext cx="7005320" cy="4560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500" dirty="0"/>
              <a:t>Los</a:t>
            </a:r>
            <a:r>
              <a:rPr sz="3200" spc="-200" dirty="0"/>
              <a:t> </a:t>
            </a:r>
            <a:r>
              <a:rPr sz="3200" spc="395" dirty="0"/>
              <a:t>MEDios</a:t>
            </a:r>
            <a:r>
              <a:rPr sz="3200" spc="-195" dirty="0"/>
              <a:t> </a:t>
            </a:r>
            <a:r>
              <a:rPr sz="3200" spc="15" dirty="0"/>
              <a:t>DE</a:t>
            </a:r>
            <a:r>
              <a:rPr sz="3200" spc="-195" dirty="0"/>
              <a:t> </a:t>
            </a:r>
            <a:r>
              <a:rPr sz="3200" spc="490" dirty="0"/>
              <a:t>ComUnicación:</a:t>
            </a:r>
            <a:endParaRPr sz="3200"/>
          </a:p>
        </p:txBody>
      </p:sp>
      <p:sp>
        <p:nvSpPr>
          <p:cNvPr id="9" name="object 9"/>
          <p:cNvSpPr/>
          <p:nvPr/>
        </p:nvSpPr>
        <p:spPr>
          <a:xfrm>
            <a:off x="4624070" y="2339339"/>
            <a:ext cx="2943860" cy="2763520"/>
          </a:xfrm>
          <a:custGeom>
            <a:avLst/>
            <a:gdLst/>
            <a:ahLst/>
            <a:cxnLst/>
            <a:rect l="l" t="t" r="r" b="b"/>
            <a:pathLst>
              <a:path w="2943860" h="2763520">
                <a:moveTo>
                  <a:pt x="2638297" y="1239901"/>
                </a:moveTo>
                <a:lnTo>
                  <a:pt x="2023618" y="1239901"/>
                </a:lnTo>
                <a:lnTo>
                  <a:pt x="919860" y="2231390"/>
                </a:lnTo>
                <a:lnTo>
                  <a:pt x="612394" y="2408732"/>
                </a:lnTo>
                <a:lnTo>
                  <a:pt x="1225295" y="2763520"/>
                </a:lnTo>
                <a:lnTo>
                  <a:pt x="1532763" y="2586126"/>
                </a:lnTo>
                <a:lnTo>
                  <a:pt x="2075460" y="2408732"/>
                </a:lnTo>
                <a:lnTo>
                  <a:pt x="1225295" y="2408732"/>
                </a:lnTo>
                <a:lnTo>
                  <a:pt x="2330958" y="1417193"/>
                </a:lnTo>
                <a:lnTo>
                  <a:pt x="2638297" y="1239901"/>
                </a:lnTo>
                <a:close/>
              </a:path>
              <a:path w="2943860" h="2763520">
                <a:moveTo>
                  <a:pt x="2638297" y="1947545"/>
                </a:moveTo>
                <a:lnTo>
                  <a:pt x="1225295" y="2408732"/>
                </a:lnTo>
                <a:lnTo>
                  <a:pt x="2075460" y="2408732"/>
                </a:lnTo>
                <a:lnTo>
                  <a:pt x="2943860" y="2124964"/>
                </a:lnTo>
                <a:lnTo>
                  <a:pt x="2638297" y="1947545"/>
                </a:lnTo>
                <a:close/>
              </a:path>
              <a:path w="2943860" h="2763520">
                <a:moveTo>
                  <a:pt x="1718056" y="0"/>
                </a:moveTo>
                <a:lnTo>
                  <a:pt x="1410716" y="177419"/>
                </a:lnTo>
                <a:lnTo>
                  <a:pt x="305054" y="1168908"/>
                </a:lnTo>
                <a:lnTo>
                  <a:pt x="307340" y="1168908"/>
                </a:lnTo>
                <a:lnTo>
                  <a:pt x="0" y="1346327"/>
                </a:lnTo>
                <a:lnTo>
                  <a:pt x="612394" y="1701038"/>
                </a:lnTo>
                <a:lnTo>
                  <a:pt x="919860" y="1523619"/>
                </a:lnTo>
                <a:lnTo>
                  <a:pt x="1609743" y="1346327"/>
                </a:lnTo>
                <a:lnTo>
                  <a:pt x="612394" y="1346327"/>
                </a:lnTo>
                <a:lnTo>
                  <a:pt x="1718056" y="354838"/>
                </a:lnTo>
                <a:lnTo>
                  <a:pt x="2023618" y="177419"/>
                </a:lnTo>
                <a:lnTo>
                  <a:pt x="1718056" y="0"/>
                </a:lnTo>
                <a:close/>
              </a:path>
              <a:path w="2943860" h="2763520">
                <a:moveTo>
                  <a:pt x="2023618" y="885063"/>
                </a:moveTo>
                <a:lnTo>
                  <a:pt x="1718056" y="1062482"/>
                </a:lnTo>
                <a:lnTo>
                  <a:pt x="612394" y="1346327"/>
                </a:lnTo>
                <a:lnTo>
                  <a:pt x="1609743" y="1346327"/>
                </a:lnTo>
                <a:lnTo>
                  <a:pt x="2023618" y="1239901"/>
                </a:lnTo>
                <a:lnTo>
                  <a:pt x="2638297" y="1239901"/>
                </a:lnTo>
                <a:lnTo>
                  <a:pt x="2023618" y="885063"/>
                </a:lnTo>
                <a:close/>
              </a:path>
            </a:pathLst>
          </a:custGeom>
          <a:solidFill>
            <a:srgbClr val="53D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2300" y="1965071"/>
            <a:ext cx="3390550" cy="350818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813066" y="3275329"/>
            <a:ext cx="60325" cy="189230"/>
          </a:xfrm>
          <a:custGeom>
            <a:avLst/>
            <a:gdLst/>
            <a:ahLst/>
            <a:cxnLst/>
            <a:rect l="l" t="t" r="r" b="b"/>
            <a:pathLst>
              <a:path w="60325" h="189230">
                <a:moveTo>
                  <a:pt x="54051" y="0"/>
                </a:moveTo>
                <a:lnTo>
                  <a:pt x="52057" y="2793"/>
                </a:lnTo>
                <a:lnTo>
                  <a:pt x="37198" y="46862"/>
                </a:lnTo>
                <a:lnTo>
                  <a:pt x="35102" y="50545"/>
                </a:lnTo>
                <a:lnTo>
                  <a:pt x="15621" y="114807"/>
                </a:lnTo>
                <a:lnTo>
                  <a:pt x="14681" y="120650"/>
                </a:lnTo>
                <a:lnTo>
                  <a:pt x="165" y="174117"/>
                </a:lnTo>
                <a:lnTo>
                  <a:pt x="0" y="183387"/>
                </a:lnTo>
                <a:lnTo>
                  <a:pt x="2628" y="184022"/>
                </a:lnTo>
                <a:lnTo>
                  <a:pt x="3327" y="183514"/>
                </a:lnTo>
                <a:lnTo>
                  <a:pt x="16128" y="164464"/>
                </a:lnTo>
                <a:lnTo>
                  <a:pt x="16903" y="163956"/>
                </a:lnTo>
                <a:lnTo>
                  <a:pt x="18084" y="164211"/>
                </a:lnTo>
                <a:lnTo>
                  <a:pt x="18516" y="165100"/>
                </a:lnTo>
                <a:lnTo>
                  <a:pt x="21666" y="187832"/>
                </a:lnTo>
                <a:lnTo>
                  <a:pt x="22098" y="188468"/>
                </a:lnTo>
                <a:lnTo>
                  <a:pt x="24726" y="189102"/>
                </a:lnTo>
                <a:lnTo>
                  <a:pt x="28651" y="180720"/>
                </a:lnTo>
                <a:lnTo>
                  <a:pt x="39077" y="126237"/>
                </a:lnTo>
                <a:lnTo>
                  <a:pt x="40779" y="120650"/>
                </a:lnTo>
                <a:lnTo>
                  <a:pt x="57266" y="83712"/>
                </a:lnTo>
                <a:lnTo>
                  <a:pt x="60047" y="66496"/>
                </a:lnTo>
                <a:lnTo>
                  <a:pt x="59118" y="62102"/>
                </a:lnTo>
                <a:lnTo>
                  <a:pt x="51498" y="54356"/>
                </a:lnTo>
                <a:lnTo>
                  <a:pt x="51447" y="50164"/>
                </a:lnTo>
                <a:lnTo>
                  <a:pt x="57188" y="4063"/>
                </a:lnTo>
                <a:lnTo>
                  <a:pt x="56616" y="634"/>
                </a:lnTo>
                <a:lnTo>
                  <a:pt x="55333" y="381"/>
                </a:lnTo>
                <a:lnTo>
                  <a:pt x="54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8276" y="3521251"/>
            <a:ext cx="307975" cy="328295"/>
          </a:xfrm>
          <a:custGeom>
            <a:avLst/>
            <a:gdLst/>
            <a:ahLst/>
            <a:cxnLst/>
            <a:rect l="l" t="t" r="r" b="b"/>
            <a:pathLst>
              <a:path w="307975" h="328294">
                <a:moveTo>
                  <a:pt x="152539" y="275034"/>
                </a:moveTo>
                <a:lnTo>
                  <a:pt x="114246" y="275034"/>
                </a:lnTo>
                <a:lnTo>
                  <a:pt x="116735" y="275161"/>
                </a:lnTo>
                <a:lnTo>
                  <a:pt x="119338" y="275669"/>
                </a:lnTo>
                <a:lnTo>
                  <a:pt x="122043" y="276304"/>
                </a:lnTo>
                <a:lnTo>
                  <a:pt x="124647" y="277447"/>
                </a:lnTo>
                <a:lnTo>
                  <a:pt x="127149" y="278971"/>
                </a:lnTo>
                <a:lnTo>
                  <a:pt x="168538" y="317833"/>
                </a:lnTo>
                <a:lnTo>
                  <a:pt x="173631" y="322024"/>
                </a:lnTo>
                <a:lnTo>
                  <a:pt x="178736" y="324564"/>
                </a:lnTo>
                <a:lnTo>
                  <a:pt x="184375" y="325961"/>
                </a:lnTo>
                <a:lnTo>
                  <a:pt x="191538" y="327612"/>
                </a:lnTo>
                <a:lnTo>
                  <a:pt x="200199" y="328120"/>
                </a:lnTo>
                <a:lnTo>
                  <a:pt x="207337" y="323421"/>
                </a:lnTo>
                <a:lnTo>
                  <a:pt x="216153" y="318506"/>
                </a:lnTo>
                <a:lnTo>
                  <a:pt x="223118" y="310864"/>
                </a:lnTo>
                <a:lnTo>
                  <a:pt x="225320" y="306276"/>
                </a:lnTo>
                <a:lnTo>
                  <a:pt x="192109" y="306276"/>
                </a:lnTo>
                <a:lnTo>
                  <a:pt x="188642" y="305514"/>
                </a:lnTo>
                <a:lnTo>
                  <a:pt x="186470" y="305006"/>
                </a:lnTo>
                <a:lnTo>
                  <a:pt x="184299" y="303990"/>
                </a:lnTo>
                <a:lnTo>
                  <a:pt x="182368" y="302466"/>
                </a:lnTo>
                <a:lnTo>
                  <a:pt x="152539" y="275034"/>
                </a:lnTo>
                <a:close/>
              </a:path>
              <a:path w="307975" h="328294">
                <a:moveTo>
                  <a:pt x="207076" y="20272"/>
                </a:moveTo>
                <a:lnTo>
                  <a:pt x="172450" y="20272"/>
                </a:lnTo>
                <a:lnTo>
                  <a:pt x="177758" y="21415"/>
                </a:lnTo>
                <a:lnTo>
                  <a:pt x="184921" y="23193"/>
                </a:lnTo>
                <a:lnTo>
                  <a:pt x="188287" y="28273"/>
                </a:lnTo>
                <a:lnTo>
                  <a:pt x="189607" y="35004"/>
                </a:lnTo>
                <a:lnTo>
                  <a:pt x="201583" y="91900"/>
                </a:lnTo>
                <a:lnTo>
                  <a:pt x="278076" y="139017"/>
                </a:lnTo>
                <a:lnTo>
                  <a:pt x="283067" y="141557"/>
                </a:lnTo>
                <a:lnTo>
                  <a:pt x="286546" y="146764"/>
                </a:lnTo>
                <a:lnTo>
                  <a:pt x="287867" y="153368"/>
                </a:lnTo>
                <a:lnTo>
                  <a:pt x="287778" y="159718"/>
                </a:lnTo>
                <a:lnTo>
                  <a:pt x="285162" y="165179"/>
                </a:lnTo>
                <a:lnTo>
                  <a:pt x="279993" y="168735"/>
                </a:lnTo>
                <a:lnTo>
                  <a:pt x="229676" y="200612"/>
                </a:lnTo>
                <a:lnTo>
                  <a:pt x="222984" y="205720"/>
                </a:lnTo>
                <a:lnTo>
                  <a:pt x="209182" y="286845"/>
                </a:lnTo>
                <a:lnTo>
                  <a:pt x="209102" y="295989"/>
                </a:lnTo>
                <a:lnTo>
                  <a:pt x="205012" y="301323"/>
                </a:lnTo>
                <a:lnTo>
                  <a:pt x="199615" y="304879"/>
                </a:lnTo>
                <a:lnTo>
                  <a:pt x="195843" y="306022"/>
                </a:lnTo>
                <a:lnTo>
                  <a:pt x="192109" y="306276"/>
                </a:lnTo>
                <a:lnTo>
                  <a:pt x="225320" y="306276"/>
                </a:lnTo>
                <a:lnTo>
                  <a:pt x="227780" y="301150"/>
                </a:lnTo>
                <a:lnTo>
                  <a:pt x="229689" y="290020"/>
                </a:lnTo>
                <a:lnTo>
                  <a:pt x="232698" y="231981"/>
                </a:lnTo>
                <a:lnTo>
                  <a:pt x="232762" y="225758"/>
                </a:lnTo>
                <a:lnTo>
                  <a:pt x="236775" y="220805"/>
                </a:lnTo>
                <a:lnTo>
                  <a:pt x="240547" y="218265"/>
                </a:lnTo>
                <a:lnTo>
                  <a:pt x="290115" y="188166"/>
                </a:lnTo>
                <a:lnTo>
                  <a:pt x="298250" y="181165"/>
                </a:lnTo>
                <a:lnTo>
                  <a:pt x="303911" y="172354"/>
                </a:lnTo>
                <a:lnTo>
                  <a:pt x="306985" y="162305"/>
                </a:lnTo>
                <a:lnTo>
                  <a:pt x="307362" y="151590"/>
                </a:lnTo>
                <a:lnTo>
                  <a:pt x="305352" y="140825"/>
                </a:lnTo>
                <a:lnTo>
                  <a:pt x="232584" y="99012"/>
                </a:lnTo>
                <a:lnTo>
                  <a:pt x="226844" y="97742"/>
                </a:lnTo>
                <a:lnTo>
                  <a:pt x="223554" y="92154"/>
                </a:lnTo>
                <a:lnTo>
                  <a:pt x="221815" y="87328"/>
                </a:lnTo>
                <a:lnTo>
                  <a:pt x="210181" y="28908"/>
                </a:lnTo>
                <a:lnTo>
                  <a:pt x="207076" y="20272"/>
                </a:lnTo>
                <a:close/>
              </a:path>
              <a:path w="307975" h="328294">
                <a:moveTo>
                  <a:pt x="40027" y="61928"/>
                </a:moveTo>
                <a:lnTo>
                  <a:pt x="5940" y="81867"/>
                </a:lnTo>
                <a:lnTo>
                  <a:pt x="0" y="102076"/>
                </a:lnTo>
                <a:lnTo>
                  <a:pt x="1225" y="112496"/>
                </a:lnTo>
                <a:lnTo>
                  <a:pt x="5508" y="122380"/>
                </a:lnTo>
                <a:lnTo>
                  <a:pt x="35417" y="170894"/>
                </a:lnTo>
                <a:lnTo>
                  <a:pt x="39011" y="175085"/>
                </a:lnTo>
                <a:lnTo>
                  <a:pt x="39086" y="181165"/>
                </a:lnTo>
                <a:lnTo>
                  <a:pt x="37753" y="186896"/>
                </a:lnTo>
                <a:lnTo>
                  <a:pt x="15109" y="240363"/>
                </a:lnTo>
                <a:lnTo>
                  <a:pt x="11885" y="251237"/>
                </a:lnTo>
                <a:lnTo>
                  <a:pt x="25841" y="286845"/>
                </a:lnTo>
                <a:lnTo>
                  <a:pt x="39849" y="292941"/>
                </a:lnTo>
                <a:lnTo>
                  <a:pt x="45170" y="294211"/>
                </a:lnTo>
                <a:lnTo>
                  <a:pt x="50822" y="293957"/>
                </a:lnTo>
                <a:lnTo>
                  <a:pt x="56435" y="291925"/>
                </a:lnTo>
                <a:lnTo>
                  <a:pt x="111972" y="275415"/>
                </a:lnTo>
                <a:lnTo>
                  <a:pt x="114246" y="275034"/>
                </a:lnTo>
                <a:lnTo>
                  <a:pt x="152539" y="275034"/>
                </a:lnTo>
                <a:lnTo>
                  <a:pt x="150192" y="272875"/>
                </a:lnTo>
                <a:lnTo>
                  <a:pt x="47367" y="272875"/>
                </a:lnTo>
                <a:lnTo>
                  <a:pt x="45196" y="272367"/>
                </a:lnTo>
                <a:lnTo>
                  <a:pt x="30857" y="254841"/>
                </a:lnTo>
                <a:lnTo>
                  <a:pt x="33550" y="249507"/>
                </a:lnTo>
                <a:lnTo>
                  <a:pt x="56613" y="194262"/>
                </a:lnTo>
                <a:lnTo>
                  <a:pt x="58661" y="185364"/>
                </a:lnTo>
                <a:lnTo>
                  <a:pt x="58780" y="176133"/>
                </a:lnTo>
                <a:lnTo>
                  <a:pt x="56872" y="167330"/>
                </a:lnTo>
                <a:lnTo>
                  <a:pt x="52841" y="159718"/>
                </a:lnTo>
                <a:lnTo>
                  <a:pt x="23021" y="109299"/>
                </a:lnTo>
                <a:lnTo>
                  <a:pt x="20062" y="103838"/>
                </a:lnTo>
                <a:lnTo>
                  <a:pt x="20023" y="97742"/>
                </a:lnTo>
                <a:lnTo>
                  <a:pt x="22991" y="91680"/>
                </a:lnTo>
                <a:lnTo>
                  <a:pt x="25460" y="86439"/>
                </a:lnTo>
                <a:lnTo>
                  <a:pt x="32178" y="83518"/>
                </a:lnTo>
                <a:lnTo>
                  <a:pt x="115850" y="83518"/>
                </a:lnTo>
                <a:lnTo>
                  <a:pt x="119549" y="81276"/>
                </a:lnTo>
                <a:lnTo>
                  <a:pt x="125790" y="74374"/>
                </a:lnTo>
                <a:lnTo>
                  <a:pt x="130059" y="68913"/>
                </a:lnTo>
                <a:lnTo>
                  <a:pt x="101939" y="68913"/>
                </a:lnTo>
                <a:lnTo>
                  <a:pt x="96186" y="67516"/>
                </a:lnTo>
                <a:lnTo>
                  <a:pt x="40027" y="61928"/>
                </a:lnTo>
                <a:close/>
              </a:path>
              <a:path w="307975" h="328294">
                <a:moveTo>
                  <a:pt x="118716" y="253698"/>
                </a:moveTo>
                <a:lnTo>
                  <a:pt x="112417" y="253825"/>
                </a:lnTo>
                <a:lnTo>
                  <a:pt x="105978" y="255476"/>
                </a:lnTo>
                <a:lnTo>
                  <a:pt x="52041" y="272367"/>
                </a:lnTo>
                <a:lnTo>
                  <a:pt x="49641" y="272875"/>
                </a:lnTo>
                <a:lnTo>
                  <a:pt x="150192" y="272875"/>
                </a:lnTo>
                <a:lnTo>
                  <a:pt x="139696" y="263223"/>
                </a:lnTo>
                <a:lnTo>
                  <a:pt x="135505" y="259159"/>
                </a:lnTo>
                <a:lnTo>
                  <a:pt x="130209" y="256365"/>
                </a:lnTo>
                <a:lnTo>
                  <a:pt x="124456" y="255095"/>
                </a:lnTo>
                <a:lnTo>
                  <a:pt x="118716" y="253698"/>
                </a:lnTo>
                <a:close/>
              </a:path>
              <a:path w="307975" h="328294">
                <a:moveTo>
                  <a:pt x="115850" y="83518"/>
                </a:moveTo>
                <a:lnTo>
                  <a:pt x="37906" y="83518"/>
                </a:lnTo>
                <a:lnTo>
                  <a:pt x="94510" y="88598"/>
                </a:lnTo>
                <a:lnTo>
                  <a:pt x="103251" y="88411"/>
                </a:lnTo>
                <a:lnTo>
                  <a:pt x="111817" y="85963"/>
                </a:lnTo>
                <a:lnTo>
                  <a:pt x="115850" y="83518"/>
                </a:lnTo>
                <a:close/>
              </a:path>
              <a:path w="307975" h="328294">
                <a:moveTo>
                  <a:pt x="172935" y="0"/>
                </a:moveTo>
                <a:lnTo>
                  <a:pt x="163248" y="2365"/>
                </a:lnTo>
                <a:lnTo>
                  <a:pt x="154381" y="7302"/>
                </a:lnTo>
                <a:lnTo>
                  <a:pt x="147189" y="14430"/>
                </a:lnTo>
                <a:lnTo>
                  <a:pt x="111007" y="61801"/>
                </a:lnTo>
                <a:lnTo>
                  <a:pt x="107324" y="65357"/>
                </a:lnTo>
                <a:lnTo>
                  <a:pt x="101939" y="68913"/>
                </a:lnTo>
                <a:lnTo>
                  <a:pt x="130059" y="68913"/>
                </a:lnTo>
                <a:lnTo>
                  <a:pt x="161629" y="28527"/>
                </a:lnTo>
                <a:lnTo>
                  <a:pt x="165731" y="23066"/>
                </a:lnTo>
                <a:lnTo>
                  <a:pt x="172450" y="20272"/>
                </a:lnTo>
                <a:lnTo>
                  <a:pt x="207076" y="20272"/>
                </a:lnTo>
                <a:lnTo>
                  <a:pt x="206753" y="19375"/>
                </a:lnTo>
                <a:lnTo>
                  <a:pt x="200721" y="11033"/>
                </a:lnTo>
                <a:lnTo>
                  <a:pt x="192520" y="4548"/>
                </a:lnTo>
                <a:lnTo>
                  <a:pt x="182584" y="587"/>
                </a:lnTo>
                <a:lnTo>
                  <a:pt x="172935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822306" y="1614297"/>
            <a:ext cx="264160" cy="477520"/>
            <a:chOff x="8298306" y="757047"/>
            <a:chExt cx="264160" cy="477520"/>
          </a:xfrm>
        </p:grpSpPr>
        <p:sp>
          <p:nvSpPr>
            <p:cNvPr id="14" name="object 14"/>
            <p:cNvSpPr/>
            <p:nvPr/>
          </p:nvSpPr>
          <p:spPr>
            <a:xfrm>
              <a:off x="8310879" y="769747"/>
              <a:ext cx="241300" cy="452120"/>
            </a:xfrm>
            <a:custGeom>
              <a:avLst/>
              <a:gdLst/>
              <a:ahLst/>
              <a:cxnLst/>
              <a:rect l="l" t="t" r="r" b="b"/>
              <a:pathLst>
                <a:path w="241300" h="452119">
                  <a:moveTo>
                    <a:pt x="129794" y="0"/>
                  </a:moveTo>
                  <a:lnTo>
                    <a:pt x="0" y="216280"/>
                  </a:lnTo>
                  <a:lnTo>
                    <a:pt x="118491" y="279018"/>
                  </a:lnTo>
                  <a:lnTo>
                    <a:pt x="118491" y="451992"/>
                  </a:lnTo>
                  <a:lnTo>
                    <a:pt x="241173" y="232537"/>
                  </a:lnTo>
                  <a:lnTo>
                    <a:pt x="129794" y="174498"/>
                  </a:lnTo>
                  <a:lnTo>
                    <a:pt x="12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98306" y="757047"/>
              <a:ext cx="264160" cy="477520"/>
            </a:xfrm>
            <a:custGeom>
              <a:avLst/>
              <a:gdLst/>
              <a:ahLst/>
              <a:cxnLst/>
              <a:rect l="l" t="t" r="r" b="b"/>
              <a:pathLst>
                <a:path w="264159" h="477519">
                  <a:moveTo>
                    <a:pt x="142621" y="0"/>
                  </a:moveTo>
                  <a:lnTo>
                    <a:pt x="137922" y="0"/>
                  </a:lnTo>
                  <a:lnTo>
                    <a:pt x="134493" y="1777"/>
                  </a:lnTo>
                  <a:lnTo>
                    <a:pt x="132079" y="5587"/>
                  </a:lnTo>
                  <a:lnTo>
                    <a:pt x="1524" y="222757"/>
                  </a:lnTo>
                  <a:lnTo>
                    <a:pt x="0" y="226313"/>
                  </a:lnTo>
                  <a:lnTo>
                    <a:pt x="0" y="229362"/>
                  </a:lnTo>
                  <a:lnTo>
                    <a:pt x="1524" y="232537"/>
                  </a:lnTo>
                  <a:lnTo>
                    <a:pt x="1524" y="236092"/>
                  </a:lnTo>
                  <a:lnTo>
                    <a:pt x="4952" y="237616"/>
                  </a:lnTo>
                  <a:lnTo>
                    <a:pt x="6603" y="239140"/>
                  </a:lnTo>
                  <a:lnTo>
                    <a:pt x="119125" y="299085"/>
                  </a:lnTo>
                  <a:lnTo>
                    <a:pt x="119125" y="471169"/>
                  </a:lnTo>
                  <a:lnTo>
                    <a:pt x="124078" y="475741"/>
                  </a:lnTo>
                  <a:lnTo>
                    <a:pt x="128650" y="477392"/>
                  </a:lnTo>
                  <a:lnTo>
                    <a:pt x="135254" y="477392"/>
                  </a:lnTo>
                  <a:lnTo>
                    <a:pt x="138302" y="475741"/>
                  </a:lnTo>
                  <a:lnTo>
                    <a:pt x="141859" y="472693"/>
                  </a:lnTo>
                  <a:lnTo>
                    <a:pt x="169062" y="422528"/>
                  </a:lnTo>
                  <a:lnTo>
                    <a:pt x="143383" y="422528"/>
                  </a:lnTo>
                  <a:lnTo>
                    <a:pt x="143383" y="287781"/>
                  </a:lnTo>
                  <a:lnTo>
                    <a:pt x="140208" y="284733"/>
                  </a:lnTo>
                  <a:lnTo>
                    <a:pt x="136778" y="281177"/>
                  </a:lnTo>
                  <a:lnTo>
                    <a:pt x="27432" y="224408"/>
                  </a:lnTo>
                  <a:lnTo>
                    <a:pt x="130683" y="52704"/>
                  </a:lnTo>
                  <a:lnTo>
                    <a:pt x="153035" y="52704"/>
                  </a:lnTo>
                  <a:lnTo>
                    <a:pt x="153035" y="5587"/>
                  </a:lnTo>
                  <a:lnTo>
                    <a:pt x="149987" y="2539"/>
                  </a:lnTo>
                  <a:lnTo>
                    <a:pt x="144907" y="507"/>
                  </a:lnTo>
                  <a:lnTo>
                    <a:pt x="143764" y="126"/>
                  </a:lnTo>
                  <a:lnTo>
                    <a:pt x="142621" y="0"/>
                  </a:lnTo>
                  <a:close/>
                </a:path>
                <a:path w="264159" h="477519">
                  <a:moveTo>
                    <a:pt x="153035" y="52704"/>
                  </a:moveTo>
                  <a:lnTo>
                    <a:pt x="130683" y="52704"/>
                  </a:lnTo>
                  <a:lnTo>
                    <a:pt x="130683" y="190500"/>
                  </a:lnTo>
                  <a:lnTo>
                    <a:pt x="133731" y="195199"/>
                  </a:lnTo>
                  <a:lnTo>
                    <a:pt x="136778" y="197103"/>
                  </a:lnTo>
                  <a:lnTo>
                    <a:pt x="236854" y="250443"/>
                  </a:lnTo>
                  <a:lnTo>
                    <a:pt x="143383" y="422528"/>
                  </a:lnTo>
                  <a:lnTo>
                    <a:pt x="169062" y="422528"/>
                  </a:lnTo>
                  <a:lnTo>
                    <a:pt x="262382" y="250443"/>
                  </a:lnTo>
                  <a:lnTo>
                    <a:pt x="263906" y="248792"/>
                  </a:lnTo>
                  <a:lnTo>
                    <a:pt x="263906" y="242315"/>
                  </a:lnTo>
                  <a:lnTo>
                    <a:pt x="262382" y="239140"/>
                  </a:lnTo>
                  <a:lnTo>
                    <a:pt x="260985" y="237616"/>
                  </a:lnTo>
                  <a:lnTo>
                    <a:pt x="257810" y="236092"/>
                  </a:lnTo>
                  <a:lnTo>
                    <a:pt x="153035" y="179197"/>
                  </a:lnTo>
                  <a:lnTo>
                    <a:pt x="153035" y="52704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921813" y="3640582"/>
            <a:ext cx="327660" cy="322580"/>
            <a:chOff x="8397813" y="2783332"/>
            <a:chExt cx="327660" cy="322580"/>
          </a:xfrm>
        </p:grpSpPr>
        <p:sp>
          <p:nvSpPr>
            <p:cNvPr id="17" name="object 17"/>
            <p:cNvSpPr/>
            <p:nvPr/>
          </p:nvSpPr>
          <p:spPr>
            <a:xfrm>
              <a:off x="8408654" y="2794254"/>
              <a:ext cx="306070" cy="300355"/>
            </a:xfrm>
            <a:custGeom>
              <a:avLst/>
              <a:gdLst/>
              <a:ahLst/>
              <a:cxnLst/>
              <a:rect l="l" t="t" r="r" b="b"/>
              <a:pathLst>
                <a:path w="306070" h="300355">
                  <a:moveTo>
                    <a:pt x="143906" y="0"/>
                  </a:moveTo>
                  <a:lnTo>
                    <a:pt x="98694" y="72516"/>
                  </a:lnTo>
                  <a:lnTo>
                    <a:pt x="95081" y="78152"/>
                  </a:lnTo>
                  <a:lnTo>
                    <a:pt x="90550" y="83026"/>
                  </a:lnTo>
                  <a:lnTo>
                    <a:pt x="85139" y="86804"/>
                  </a:lnTo>
                  <a:lnTo>
                    <a:pt x="78882" y="89153"/>
                  </a:lnTo>
                  <a:lnTo>
                    <a:pt x="20589" y="101218"/>
                  </a:lnTo>
                  <a:lnTo>
                    <a:pt x="7014" y="108571"/>
                  </a:lnTo>
                  <a:lnTo>
                    <a:pt x="0" y="121459"/>
                  </a:lnTo>
                  <a:lnTo>
                    <a:pt x="390" y="136134"/>
                  </a:lnTo>
                  <a:lnTo>
                    <a:pt x="9032" y="148844"/>
                  </a:lnTo>
                  <a:lnTo>
                    <a:pt x="54244" y="187578"/>
                  </a:lnTo>
                  <a:lnTo>
                    <a:pt x="59416" y="192268"/>
                  </a:lnTo>
                  <a:lnTo>
                    <a:pt x="62944" y="197945"/>
                  </a:lnTo>
                  <a:lnTo>
                    <a:pt x="64853" y="204313"/>
                  </a:lnTo>
                  <a:lnTo>
                    <a:pt x="65166" y="211073"/>
                  </a:lnTo>
                  <a:lnTo>
                    <a:pt x="59070" y="270637"/>
                  </a:lnTo>
                  <a:lnTo>
                    <a:pt x="60323" y="282995"/>
                  </a:lnTo>
                  <a:lnTo>
                    <a:pt x="66611" y="292639"/>
                  </a:lnTo>
                  <a:lnTo>
                    <a:pt x="76305" y="298711"/>
                  </a:lnTo>
                  <a:lnTo>
                    <a:pt x="87772" y="300354"/>
                  </a:lnTo>
                  <a:lnTo>
                    <a:pt x="91963" y="300100"/>
                  </a:lnTo>
                  <a:lnTo>
                    <a:pt x="96154" y="298831"/>
                  </a:lnTo>
                  <a:lnTo>
                    <a:pt x="150637" y="263778"/>
                  </a:lnTo>
                  <a:lnTo>
                    <a:pt x="154193" y="261238"/>
                  </a:lnTo>
                  <a:lnTo>
                    <a:pt x="158638" y="259714"/>
                  </a:lnTo>
                  <a:lnTo>
                    <a:pt x="167655" y="258952"/>
                  </a:lnTo>
                  <a:lnTo>
                    <a:pt x="172354" y="259841"/>
                  </a:lnTo>
                  <a:lnTo>
                    <a:pt x="176164" y="261873"/>
                  </a:lnTo>
                  <a:lnTo>
                    <a:pt x="235346" y="288416"/>
                  </a:lnTo>
                  <a:lnTo>
                    <a:pt x="239664" y="289051"/>
                  </a:lnTo>
                  <a:lnTo>
                    <a:pt x="243982" y="288670"/>
                  </a:lnTo>
                  <a:lnTo>
                    <a:pt x="255000" y="285376"/>
                  </a:lnTo>
                  <a:lnTo>
                    <a:pt x="263636" y="277939"/>
                  </a:lnTo>
                  <a:lnTo>
                    <a:pt x="268414" y="267454"/>
                  </a:lnTo>
                  <a:lnTo>
                    <a:pt x="267858" y="255015"/>
                  </a:lnTo>
                  <a:lnTo>
                    <a:pt x="252999" y="197103"/>
                  </a:lnTo>
                  <a:lnTo>
                    <a:pt x="252251" y="190341"/>
                  </a:lnTo>
                  <a:lnTo>
                    <a:pt x="253015" y="183768"/>
                  </a:lnTo>
                  <a:lnTo>
                    <a:pt x="255232" y="177672"/>
                  </a:lnTo>
                  <a:lnTo>
                    <a:pt x="258841" y="172338"/>
                  </a:lnTo>
                  <a:lnTo>
                    <a:pt x="299227" y="127126"/>
                  </a:lnTo>
                  <a:lnTo>
                    <a:pt x="305939" y="113345"/>
                  </a:lnTo>
                  <a:lnTo>
                    <a:pt x="304149" y="98790"/>
                  </a:lnTo>
                  <a:lnTo>
                    <a:pt x="295263" y="87068"/>
                  </a:lnTo>
                  <a:lnTo>
                    <a:pt x="280685" y="81787"/>
                  </a:lnTo>
                  <a:lnTo>
                    <a:pt x="221376" y="78612"/>
                  </a:lnTo>
                  <a:lnTo>
                    <a:pt x="214548" y="77204"/>
                  </a:lnTo>
                  <a:lnTo>
                    <a:pt x="208184" y="74294"/>
                  </a:lnTo>
                  <a:lnTo>
                    <a:pt x="202892" y="70147"/>
                  </a:lnTo>
                  <a:lnTo>
                    <a:pt x="199278" y="65023"/>
                  </a:lnTo>
                  <a:lnTo>
                    <a:pt x="169687" y="12826"/>
                  </a:lnTo>
                  <a:lnTo>
                    <a:pt x="164498" y="6750"/>
                  </a:lnTo>
                  <a:lnTo>
                    <a:pt x="158178" y="2603"/>
                  </a:lnTo>
                  <a:lnTo>
                    <a:pt x="151167" y="361"/>
                  </a:lnTo>
                  <a:lnTo>
                    <a:pt x="143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97813" y="2783332"/>
              <a:ext cx="327660" cy="322580"/>
            </a:xfrm>
            <a:custGeom>
              <a:avLst/>
              <a:gdLst/>
              <a:ahLst/>
              <a:cxnLst/>
              <a:rect l="l" t="t" r="r" b="b"/>
              <a:pathLst>
                <a:path w="327659" h="322580">
                  <a:moveTo>
                    <a:pt x="152969" y="0"/>
                  </a:moveTo>
                  <a:lnTo>
                    <a:pt x="121854" y="23749"/>
                  </a:lnTo>
                  <a:lnTo>
                    <a:pt x="100137" y="79756"/>
                  </a:lnTo>
                  <a:lnTo>
                    <a:pt x="97597" y="84328"/>
                  </a:lnTo>
                  <a:lnTo>
                    <a:pt x="93279" y="89281"/>
                  </a:lnTo>
                  <a:lnTo>
                    <a:pt x="87183" y="89788"/>
                  </a:lnTo>
                  <a:lnTo>
                    <a:pt x="29271" y="101345"/>
                  </a:lnTo>
                  <a:lnTo>
                    <a:pt x="1331" y="130682"/>
                  </a:lnTo>
                  <a:lnTo>
                    <a:pt x="0" y="141251"/>
                  </a:lnTo>
                  <a:lnTo>
                    <a:pt x="1552" y="151637"/>
                  </a:lnTo>
                  <a:lnTo>
                    <a:pt x="5957" y="161151"/>
                  </a:lnTo>
                  <a:lnTo>
                    <a:pt x="13269" y="169291"/>
                  </a:lnTo>
                  <a:lnTo>
                    <a:pt x="58100" y="206629"/>
                  </a:lnTo>
                  <a:lnTo>
                    <a:pt x="63053" y="209550"/>
                  </a:lnTo>
                  <a:lnTo>
                    <a:pt x="64958" y="215265"/>
                  </a:lnTo>
                  <a:lnTo>
                    <a:pt x="65466" y="221234"/>
                  </a:lnTo>
                  <a:lnTo>
                    <a:pt x="59243" y="279019"/>
                  </a:lnTo>
                  <a:lnTo>
                    <a:pt x="59320" y="290357"/>
                  </a:lnTo>
                  <a:lnTo>
                    <a:pt x="84262" y="320167"/>
                  </a:lnTo>
                  <a:lnTo>
                    <a:pt x="92263" y="322325"/>
                  </a:lnTo>
                  <a:lnTo>
                    <a:pt x="100137" y="321818"/>
                  </a:lnTo>
                  <a:lnTo>
                    <a:pt x="105852" y="321310"/>
                  </a:lnTo>
                  <a:lnTo>
                    <a:pt x="111313" y="319405"/>
                  </a:lnTo>
                  <a:lnTo>
                    <a:pt x="116393" y="315849"/>
                  </a:lnTo>
                  <a:lnTo>
                    <a:pt x="139922" y="300736"/>
                  </a:lnTo>
                  <a:lnTo>
                    <a:pt x="95311" y="300736"/>
                  </a:lnTo>
                  <a:lnTo>
                    <a:pt x="91501" y="299847"/>
                  </a:lnTo>
                  <a:lnTo>
                    <a:pt x="87818" y="298323"/>
                  </a:lnTo>
                  <a:lnTo>
                    <a:pt x="81341" y="294131"/>
                  </a:lnTo>
                  <a:lnTo>
                    <a:pt x="79674" y="288798"/>
                  </a:lnTo>
                  <a:lnTo>
                    <a:pt x="79549" y="287400"/>
                  </a:lnTo>
                  <a:lnTo>
                    <a:pt x="80452" y="282320"/>
                  </a:lnTo>
                  <a:lnTo>
                    <a:pt x="86548" y="222631"/>
                  </a:lnTo>
                  <a:lnTo>
                    <a:pt x="26823" y="151606"/>
                  </a:lnTo>
                  <a:lnTo>
                    <a:pt x="22159" y="147319"/>
                  </a:lnTo>
                  <a:lnTo>
                    <a:pt x="91882" y="110490"/>
                  </a:lnTo>
                  <a:lnTo>
                    <a:pt x="100607" y="107646"/>
                  </a:lnTo>
                  <a:lnTo>
                    <a:pt x="108440" y="102695"/>
                  </a:lnTo>
                  <a:lnTo>
                    <a:pt x="114724" y="95863"/>
                  </a:lnTo>
                  <a:lnTo>
                    <a:pt x="118806" y="87375"/>
                  </a:lnTo>
                  <a:lnTo>
                    <a:pt x="143063" y="26543"/>
                  </a:lnTo>
                  <a:lnTo>
                    <a:pt x="148905" y="21717"/>
                  </a:lnTo>
                  <a:lnTo>
                    <a:pt x="162240" y="20828"/>
                  </a:lnTo>
                  <a:lnTo>
                    <a:pt x="190443" y="20828"/>
                  </a:lnTo>
                  <a:lnTo>
                    <a:pt x="189291" y="18795"/>
                  </a:lnTo>
                  <a:lnTo>
                    <a:pt x="182919" y="10662"/>
                  </a:lnTo>
                  <a:lnTo>
                    <a:pt x="174321" y="4492"/>
                  </a:lnTo>
                  <a:lnTo>
                    <a:pt x="164127" y="775"/>
                  </a:lnTo>
                  <a:lnTo>
                    <a:pt x="152969" y="0"/>
                  </a:lnTo>
                  <a:close/>
                </a:path>
                <a:path w="327659" h="322580">
                  <a:moveTo>
                    <a:pt x="230598" y="281305"/>
                  </a:moveTo>
                  <a:lnTo>
                    <a:pt x="177226" y="281305"/>
                  </a:lnTo>
                  <a:lnTo>
                    <a:pt x="180147" y="281559"/>
                  </a:lnTo>
                  <a:lnTo>
                    <a:pt x="183068" y="282194"/>
                  </a:lnTo>
                  <a:lnTo>
                    <a:pt x="236408" y="306831"/>
                  </a:lnTo>
                  <a:lnTo>
                    <a:pt x="242758" y="309244"/>
                  </a:lnTo>
                  <a:lnTo>
                    <a:pt x="248727" y="310261"/>
                  </a:lnTo>
                  <a:lnTo>
                    <a:pt x="254696" y="309753"/>
                  </a:lnTo>
                  <a:lnTo>
                    <a:pt x="262443" y="309244"/>
                  </a:lnTo>
                  <a:lnTo>
                    <a:pt x="271206" y="307213"/>
                  </a:lnTo>
                  <a:lnTo>
                    <a:pt x="277174" y="300355"/>
                  </a:lnTo>
                  <a:lnTo>
                    <a:pt x="284235" y="293254"/>
                  </a:lnTo>
                  <a:lnTo>
                    <a:pt x="286245" y="289179"/>
                  </a:lnTo>
                  <a:lnTo>
                    <a:pt x="250378" y="289179"/>
                  </a:lnTo>
                  <a:lnTo>
                    <a:pt x="247965" y="288925"/>
                  </a:lnTo>
                  <a:lnTo>
                    <a:pt x="245552" y="288036"/>
                  </a:lnTo>
                  <a:lnTo>
                    <a:pt x="230598" y="281305"/>
                  </a:lnTo>
                  <a:close/>
                </a:path>
                <a:path w="327659" h="322580">
                  <a:moveTo>
                    <a:pt x="179131" y="259715"/>
                  </a:moveTo>
                  <a:lnTo>
                    <a:pt x="173035" y="260223"/>
                  </a:lnTo>
                  <a:lnTo>
                    <a:pt x="166939" y="260604"/>
                  </a:lnTo>
                  <a:lnTo>
                    <a:pt x="160589" y="262636"/>
                  </a:lnTo>
                  <a:lnTo>
                    <a:pt x="154620" y="266065"/>
                  </a:lnTo>
                  <a:lnTo>
                    <a:pt x="105979" y="298450"/>
                  </a:lnTo>
                  <a:lnTo>
                    <a:pt x="103693" y="299719"/>
                  </a:lnTo>
                  <a:lnTo>
                    <a:pt x="101407" y="300355"/>
                  </a:lnTo>
                  <a:lnTo>
                    <a:pt x="99121" y="300481"/>
                  </a:lnTo>
                  <a:lnTo>
                    <a:pt x="95311" y="300736"/>
                  </a:lnTo>
                  <a:lnTo>
                    <a:pt x="139922" y="300736"/>
                  </a:lnTo>
                  <a:lnTo>
                    <a:pt x="166812" y="283463"/>
                  </a:lnTo>
                  <a:lnTo>
                    <a:pt x="168971" y="282320"/>
                  </a:lnTo>
                  <a:lnTo>
                    <a:pt x="171511" y="281686"/>
                  </a:lnTo>
                  <a:lnTo>
                    <a:pt x="174305" y="281431"/>
                  </a:lnTo>
                  <a:lnTo>
                    <a:pt x="177226" y="281305"/>
                  </a:lnTo>
                  <a:lnTo>
                    <a:pt x="230598" y="281305"/>
                  </a:lnTo>
                  <a:lnTo>
                    <a:pt x="190815" y="263398"/>
                  </a:lnTo>
                  <a:lnTo>
                    <a:pt x="185354" y="260731"/>
                  </a:lnTo>
                  <a:lnTo>
                    <a:pt x="179131" y="259715"/>
                  </a:lnTo>
                  <a:close/>
                </a:path>
                <a:path w="327659" h="322580">
                  <a:moveTo>
                    <a:pt x="190443" y="20828"/>
                  </a:moveTo>
                  <a:lnTo>
                    <a:pt x="162240" y="20828"/>
                  </a:lnTo>
                  <a:lnTo>
                    <a:pt x="167193" y="24765"/>
                  </a:lnTo>
                  <a:lnTo>
                    <a:pt x="170495" y="30606"/>
                  </a:lnTo>
                  <a:lnTo>
                    <a:pt x="199959" y="81406"/>
                  </a:lnTo>
                  <a:lnTo>
                    <a:pt x="290891" y="103378"/>
                  </a:lnTo>
                  <a:lnTo>
                    <a:pt x="296733" y="104267"/>
                  </a:lnTo>
                  <a:lnTo>
                    <a:pt x="301813" y="108204"/>
                  </a:lnTo>
                  <a:lnTo>
                    <a:pt x="305242" y="114173"/>
                  </a:lnTo>
                  <a:lnTo>
                    <a:pt x="307020" y="120268"/>
                  </a:lnTo>
                  <a:lnTo>
                    <a:pt x="306131" y="126111"/>
                  </a:lnTo>
                  <a:lnTo>
                    <a:pt x="302067" y="131063"/>
                  </a:lnTo>
                  <a:lnTo>
                    <a:pt x="261554" y="176656"/>
                  </a:lnTo>
                  <a:lnTo>
                    <a:pt x="256393" y="183556"/>
                  </a:lnTo>
                  <a:lnTo>
                    <a:pt x="253505" y="191944"/>
                  </a:lnTo>
                  <a:lnTo>
                    <a:pt x="252642" y="201070"/>
                  </a:lnTo>
                  <a:lnTo>
                    <a:pt x="253553" y="210185"/>
                  </a:lnTo>
                  <a:lnTo>
                    <a:pt x="268285" y="268224"/>
                  </a:lnTo>
                  <a:lnTo>
                    <a:pt x="270317" y="273812"/>
                  </a:lnTo>
                  <a:lnTo>
                    <a:pt x="267777" y="280162"/>
                  </a:lnTo>
                  <a:lnTo>
                    <a:pt x="250378" y="289179"/>
                  </a:lnTo>
                  <a:lnTo>
                    <a:pt x="286245" y="289179"/>
                  </a:lnTo>
                  <a:lnTo>
                    <a:pt x="288859" y="283876"/>
                  </a:lnTo>
                  <a:lnTo>
                    <a:pt x="290530" y="273212"/>
                  </a:lnTo>
                  <a:lnTo>
                    <a:pt x="288986" y="262000"/>
                  </a:lnTo>
                  <a:lnTo>
                    <a:pt x="274127" y="205740"/>
                  </a:lnTo>
                  <a:lnTo>
                    <a:pt x="272349" y="199770"/>
                  </a:lnTo>
                  <a:lnTo>
                    <a:pt x="274762" y="193801"/>
                  </a:lnTo>
                  <a:lnTo>
                    <a:pt x="277810" y="190245"/>
                  </a:lnTo>
                  <a:lnTo>
                    <a:pt x="318069" y="146557"/>
                  </a:lnTo>
                  <a:lnTo>
                    <a:pt x="324058" y="137467"/>
                  </a:lnTo>
                  <a:lnTo>
                    <a:pt x="327023" y="127365"/>
                  </a:lnTo>
                  <a:lnTo>
                    <a:pt x="327034" y="116857"/>
                  </a:lnTo>
                  <a:lnTo>
                    <a:pt x="324165" y="106553"/>
                  </a:lnTo>
                  <a:lnTo>
                    <a:pt x="292161" y="81787"/>
                  </a:lnTo>
                  <a:lnTo>
                    <a:pt x="243481" y="79375"/>
                  </a:lnTo>
                  <a:lnTo>
                    <a:pt x="227010" y="79375"/>
                  </a:lnTo>
                  <a:lnTo>
                    <a:pt x="222057" y="75056"/>
                  </a:lnTo>
                  <a:lnTo>
                    <a:pt x="218882" y="70993"/>
                  </a:lnTo>
                  <a:lnTo>
                    <a:pt x="190443" y="20828"/>
                  </a:lnTo>
                  <a:close/>
                </a:path>
                <a:path w="327659" h="322580">
                  <a:moveTo>
                    <a:pt x="233233" y="78867"/>
                  </a:moveTo>
                  <a:lnTo>
                    <a:pt x="227010" y="79375"/>
                  </a:lnTo>
                  <a:lnTo>
                    <a:pt x="243481" y="79375"/>
                  </a:lnTo>
                  <a:lnTo>
                    <a:pt x="233233" y="78867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052447" y="1162177"/>
            <a:ext cx="266700" cy="477520"/>
            <a:chOff x="528447" y="304927"/>
            <a:chExt cx="266700" cy="477520"/>
          </a:xfrm>
        </p:grpSpPr>
        <p:sp>
          <p:nvSpPr>
            <p:cNvPr id="20" name="object 20"/>
            <p:cNvSpPr/>
            <p:nvPr/>
          </p:nvSpPr>
          <p:spPr>
            <a:xfrm>
              <a:off x="541020" y="317627"/>
              <a:ext cx="241300" cy="452120"/>
            </a:xfrm>
            <a:custGeom>
              <a:avLst/>
              <a:gdLst/>
              <a:ahLst/>
              <a:cxnLst/>
              <a:rect l="l" t="t" r="r" b="b"/>
              <a:pathLst>
                <a:path w="241300" h="452120">
                  <a:moveTo>
                    <a:pt x="129781" y="0"/>
                  </a:moveTo>
                  <a:lnTo>
                    <a:pt x="0" y="216281"/>
                  </a:lnTo>
                  <a:lnTo>
                    <a:pt x="118529" y="279019"/>
                  </a:lnTo>
                  <a:lnTo>
                    <a:pt x="118529" y="451993"/>
                  </a:lnTo>
                  <a:lnTo>
                    <a:pt x="241173" y="232537"/>
                  </a:lnTo>
                  <a:lnTo>
                    <a:pt x="129781" y="174498"/>
                  </a:lnTo>
                  <a:lnTo>
                    <a:pt x="129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8447" y="304927"/>
              <a:ext cx="266700" cy="477520"/>
            </a:xfrm>
            <a:custGeom>
              <a:avLst/>
              <a:gdLst/>
              <a:ahLst/>
              <a:cxnLst/>
              <a:rect l="l" t="t" r="r" b="b"/>
              <a:pathLst>
                <a:path w="266700" h="477520">
                  <a:moveTo>
                    <a:pt x="143967" y="0"/>
                  </a:moveTo>
                  <a:lnTo>
                    <a:pt x="139192" y="0"/>
                  </a:lnTo>
                  <a:lnTo>
                    <a:pt x="135801" y="1777"/>
                  </a:lnTo>
                  <a:lnTo>
                    <a:pt x="133413" y="5587"/>
                  </a:lnTo>
                  <a:lnTo>
                    <a:pt x="1511" y="222758"/>
                  </a:lnTo>
                  <a:lnTo>
                    <a:pt x="0" y="226313"/>
                  </a:lnTo>
                  <a:lnTo>
                    <a:pt x="0" y="229362"/>
                  </a:lnTo>
                  <a:lnTo>
                    <a:pt x="1511" y="232537"/>
                  </a:lnTo>
                  <a:lnTo>
                    <a:pt x="1511" y="236093"/>
                  </a:lnTo>
                  <a:lnTo>
                    <a:pt x="5029" y="237617"/>
                  </a:lnTo>
                  <a:lnTo>
                    <a:pt x="6654" y="239140"/>
                  </a:lnTo>
                  <a:lnTo>
                    <a:pt x="120218" y="299085"/>
                  </a:lnTo>
                  <a:lnTo>
                    <a:pt x="120218" y="471170"/>
                  </a:lnTo>
                  <a:lnTo>
                    <a:pt x="125247" y="475742"/>
                  </a:lnTo>
                  <a:lnTo>
                    <a:pt x="129895" y="477393"/>
                  </a:lnTo>
                  <a:lnTo>
                    <a:pt x="136550" y="477393"/>
                  </a:lnTo>
                  <a:lnTo>
                    <a:pt x="139687" y="475742"/>
                  </a:lnTo>
                  <a:lnTo>
                    <a:pt x="143205" y="472694"/>
                  </a:lnTo>
                  <a:lnTo>
                    <a:pt x="170681" y="422528"/>
                  </a:lnTo>
                  <a:lnTo>
                    <a:pt x="144716" y="422528"/>
                  </a:lnTo>
                  <a:lnTo>
                    <a:pt x="144716" y="287782"/>
                  </a:lnTo>
                  <a:lnTo>
                    <a:pt x="141579" y="284734"/>
                  </a:lnTo>
                  <a:lnTo>
                    <a:pt x="138061" y="281177"/>
                  </a:lnTo>
                  <a:lnTo>
                    <a:pt x="27635" y="224409"/>
                  </a:lnTo>
                  <a:lnTo>
                    <a:pt x="131902" y="52705"/>
                  </a:lnTo>
                  <a:lnTo>
                    <a:pt x="154520" y="52705"/>
                  </a:lnTo>
                  <a:lnTo>
                    <a:pt x="154520" y="5587"/>
                  </a:lnTo>
                  <a:lnTo>
                    <a:pt x="151371" y="2539"/>
                  </a:lnTo>
                  <a:lnTo>
                    <a:pt x="146354" y="508"/>
                  </a:lnTo>
                  <a:lnTo>
                    <a:pt x="145097" y="126"/>
                  </a:lnTo>
                  <a:lnTo>
                    <a:pt x="143967" y="0"/>
                  </a:lnTo>
                  <a:close/>
                </a:path>
                <a:path w="266700" h="477520">
                  <a:moveTo>
                    <a:pt x="154520" y="52705"/>
                  </a:moveTo>
                  <a:lnTo>
                    <a:pt x="131902" y="52705"/>
                  </a:lnTo>
                  <a:lnTo>
                    <a:pt x="131902" y="190500"/>
                  </a:lnTo>
                  <a:lnTo>
                    <a:pt x="135039" y="195199"/>
                  </a:lnTo>
                  <a:lnTo>
                    <a:pt x="138061" y="197103"/>
                  </a:lnTo>
                  <a:lnTo>
                    <a:pt x="239191" y="250444"/>
                  </a:lnTo>
                  <a:lnTo>
                    <a:pt x="144716" y="422528"/>
                  </a:lnTo>
                  <a:lnTo>
                    <a:pt x="170681" y="422528"/>
                  </a:lnTo>
                  <a:lnTo>
                    <a:pt x="264934" y="250444"/>
                  </a:lnTo>
                  <a:lnTo>
                    <a:pt x="266446" y="248793"/>
                  </a:lnTo>
                  <a:lnTo>
                    <a:pt x="266446" y="242315"/>
                  </a:lnTo>
                  <a:lnTo>
                    <a:pt x="264934" y="239140"/>
                  </a:lnTo>
                  <a:lnTo>
                    <a:pt x="263436" y="237617"/>
                  </a:lnTo>
                  <a:lnTo>
                    <a:pt x="260286" y="236093"/>
                  </a:lnTo>
                  <a:lnTo>
                    <a:pt x="154520" y="179197"/>
                  </a:lnTo>
                  <a:lnTo>
                    <a:pt x="154520" y="52705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340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4339" y="1042670"/>
            <a:ext cx="8760460" cy="4775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00569" y="2368296"/>
            <a:ext cx="2732405" cy="280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Son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numerosos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estudios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demuestran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las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repercusiones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factores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familiares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sociales 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(clase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social,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nivel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económico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cultural)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resultados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educativos,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influyendo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intensamente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funcionamiento</a:t>
            </a:r>
            <a:r>
              <a:rPr sz="1400" b="1" spc="-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cognitivo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del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niño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su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motivación 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y, 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inconsecuencia,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teniendo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un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peso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importante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su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 rendimiento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educativo.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23459" y="1672591"/>
            <a:ext cx="3191510" cy="3446779"/>
            <a:chOff x="3299459" y="815339"/>
            <a:chExt cx="3191510" cy="34467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2819" y="1127759"/>
              <a:ext cx="2136140" cy="2806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13429" y="829309"/>
              <a:ext cx="2519680" cy="3418840"/>
            </a:xfrm>
            <a:custGeom>
              <a:avLst/>
              <a:gdLst/>
              <a:ahLst/>
              <a:cxnLst/>
              <a:rect l="l" t="t" r="r" b="b"/>
              <a:pathLst>
                <a:path w="2519679" h="3418840">
                  <a:moveTo>
                    <a:pt x="2400173" y="0"/>
                  </a:moveTo>
                  <a:lnTo>
                    <a:pt x="119507" y="0"/>
                  </a:lnTo>
                  <a:lnTo>
                    <a:pt x="94996" y="3048"/>
                  </a:lnTo>
                  <a:lnTo>
                    <a:pt x="52070" y="21462"/>
                  </a:lnTo>
                  <a:lnTo>
                    <a:pt x="21462" y="52069"/>
                  </a:lnTo>
                  <a:lnTo>
                    <a:pt x="3048" y="94868"/>
                  </a:lnTo>
                  <a:lnTo>
                    <a:pt x="0" y="119379"/>
                  </a:lnTo>
                  <a:lnTo>
                    <a:pt x="0" y="3302520"/>
                  </a:lnTo>
                  <a:lnTo>
                    <a:pt x="9144" y="3348431"/>
                  </a:lnTo>
                  <a:lnTo>
                    <a:pt x="36830" y="3385134"/>
                  </a:lnTo>
                  <a:lnTo>
                    <a:pt x="73533" y="3409632"/>
                  </a:lnTo>
                  <a:lnTo>
                    <a:pt x="119507" y="3418801"/>
                  </a:lnTo>
                  <a:lnTo>
                    <a:pt x="2400173" y="3418801"/>
                  </a:lnTo>
                  <a:lnTo>
                    <a:pt x="2446147" y="3409632"/>
                  </a:lnTo>
                  <a:lnTo>
                    <a:pt x="2486025" y="3385134"/>
                  </a:lnTo>
                  <a:lnTo>
                    <a:pt x="2510409" y="3348431"/>
                  </a:lnTo>
                  <a:lnTo>
                    <a:pt x="2512747" y="3339223"/>
                  </a:lnTo>
                  <a:lnTo>
                    <a:pt x="1259840" y="3339223"/>
                  </a:lnTo>
                  <a:lnTo>
                    <a:pt x="1244473" y="3336175"/>
                  </a:lnTo>
                  <a:lnTo>
                    <a:pt x="1232281" y="3333102"/>
                  </a:lnTo>
                  <a:lnTo>
                    <a:pt x="1219962" y="3326980"/>
                  </a:lnTo>
                  <a:lnTo>
                    <a:pt x="1210818" y="3317811"/>
                  </a:lnTo>
                  <a:lnTo>
                    <a:pt x="1201547" y="3308642"/>
                  </a:lnTo>
                  <a:lnTo>
                    <a:pt x="1195451" y="3296386"/>
                  </a:lnTo>
                  <a:lnTo>
                    <a:pt x="1192403" y="3281095"/>
                  </a:lnTo>
                  <a:lnTo>
                    <a:pt x="1189355" y="3268853"/>
                  </a:lnTo>
                  <a:lnTo>
                    <a:pt x="1201547" y="3229063"/>
                  </a:lnTo>
                  <a:lnTo>
                    <a:pt x="1244473" y="3198444"/>
                  </a:lnTo>
                  <a:lnTo>
                    <a:pt x="2519680" y="3198444"/>
                  </a:lnTo>
                  <a:lnTo>
                    <a:pt x="2519680" y="3112731"/>
                  </a:lnTo>
                  <a:lnTo>
                    <a:pt x="190119" y="3112731"/>
                  </a:lnTo>
                  <a:lnTo>
                    <a:pt x="190119" y="306069"/>
                  </a:lnTo>
                  <a:lnTo>
                    <a:pt x="2519680" y="306069"/>
                  </a:lnTo>
                  <a:lnTo>
                    <a:pt x="2519680" y="189737"/>
                  </a:lnTo>
                  <a:lnTo>
                    <a:pt x="1247648" y="189737"/>
                  </a:lnTo>
                  <a:lnTo>
                    <a:pt x="1238377" y="180593"/>
                  </a:lnTo>
                  <a:lnTo>
                    <a:pt x="1232281" y="171450"/>
                  </a:lnTo>
                  <a:lnTo>
                    <a:pt x="1229233" y="159130"/>
                  </a:lnTo>
                  <a:lnTo>
                    <a:pt x="1232281" y="146938"/>
                  </a:lnTo>
                  <a:lnTo>
                    <a:pt x="1238377" y="137794"/>
                  </a:lnTo>
                  <a:lnTo>
                    <a:pt x="1247648" y="131572"/>
                  </a:lnTo>
                  <a:lnTo>
                    <a:pt x="1259840" y="128524"/>
                  </a:lnTo>
                  <a:lnTo>
                    <a:pt x="2519680" y="128524"/>
                  </a:lnTo>
                  <a:lnTo>
                    <a:pt x="2519680" y="119379"/>
                  </a:lnTo>
                  <a:lnTo>
                    <a:pt x="2510409" y="73532"/>
                  </a:lnTo>
                  <a:lnTo>
                    <a:pt x="2486025" y="36702"/>
                  </a:lnTo>
                  <a:lnTo>
                    <a:pt x="2446147" y="9143"/>
                  </a:lnTo>
                  <a:lnTo>
                    <a:pt x="2424684" y="3048"/>
                  </a:lnTo>
                  <a:lnTo>
                    <a:pt x="2400173" y="0"/>
                  </a:lnTo>
                  <a:close/>
                </a:path>
                <a:path w="2519679" h="3418840">
                  <a:moveTo>
                    <a:pt x="2519680" y="3198444"/>
                  </a:moveTo>
                  <a:lnTo>
                    <a:pt x="1275207" y="3198444"/>
                  </a:lnTo>
                  <a:lnTo>
                    <a:pt x="1299718" y="3210687"/>
                  </a:lnTo>
                  <a:lnTo>
                    <a:pt x="1318133" y="3229063"/>
                  </a:lnTo>
                  <a:lnTo>
                    <a:pt x="1324229" y="3241306"/>
                  </a:lnTo>
                  <a:lnTo>
                    <a:pt x="1327277" y="3253524"/>
                  </a:lnTo>
                  <a:lnTo>
                    <a:pt x="1330325" y="3268853"/>
                  </a:lnTo>
                  <a:lnTo>
                    <a:pt x="1327277" y="3281095"/>
                  </a:lnTo>
                  <a:lnTo>
                    <a:pt x="1324229" y="3296386"/>
                  </a:lnTo>
                  <a:lnTo>
                    <a:pt x="1318133" y="3308642"/>
                  </a:lnTo>
                  <a:lnTo>
                    <a:pt x="1308862" y="3317811"/>
                  </a:lnTo>
                  <a:lnTo>
                    <a:pt x="1299718" y="3326980"/>
                  </a:lnTo>
                  <a:lnTo>
                    <a:pt x="1287399" y="3333102"/>
                  </a:lnTo>
                  <a:lnTo>
                    <a:pt x="1275207" y="3336175"/>
                  </a:lnTo>
                  <a:lnTo>
                    <a:pt x="1259840" y="3339223"/>
                  </a:lnTo>
                  <a:lnTo>
                    <a:pt x="2512747" y="3339223"/>
                  </a:lnTo>
                  <a:lnTo>
                    <a:pt x="2516632" y="3323932"/>
                  </a:lnTo>
                  <a:lnTo>
                    <a:pt x="2519680" y="3302520"/>
                  </a:lnTo>
                  <a:lnTo>
                    <a:pt x="2519680" y="3198444"/>
                  </a:lnTo>
                  <a:close/>
                </a:path>
                <a:path w="2519679" h="3418840">
                  <a:moveTo>
                    <a:pt x="2519680" y="306069"/>
                  </a:moveTo>
                  <a:lnTo>
                    <a:pt x="2329561" y="306069"/>
                  </a:lnTo>
                  <a:lnTo>
                    <a:pt x="2329561" y="3112731"/>
                  </a:lnTo>
                  <a:lnTo>
                    <a:pt x="2519680" y="3112731"/>
                  </a:lnTo>
                  <a:lnTo>
                    <a:pt x="2519680" y="306069"/>
                  </a:lnTo>
                  <a:close/>
                </a:path>
                <a:path w="2519679" h="3418840">
                  <a:moveTo>
                    <a:pt x="2519680" y="128524"/>
                  </a:moveTo>
                  <a:lnTo>
                    <a:pt x="1259840" y="128524"/>
                  </a:lnTo>
                  <a:lnTo>
                    <a:pt x="1272032" y="131572"/>
                  </a:lnTo>
                  <a:lnTo>
                    <a:pt x="1281303" y="137794"/>
                  </a:lnTo>
                  <a:lnTo>
                    <a:pt x="1287399" y="146938"/>
                  </a:lnTo>
                  <a:lnTo>
                    <a:pt x="1290447" y="159130"/>
                  </a:lnTo>
                  <a:lnTo>
                    <a:pt x="1287399" y="171450"/>
                  </a:lnTo>
                  <a:lnTo>
                    <a:pt x="1281303" y="180593"/>
                  </a:lnTo>
                  <a:lnTo>
                    <a:pt x="1272032" y="189737"/>
                  </a:lnTo>
                  <a:lnTo>
                    <a:pt x="2519680" y="189737"/>
                  </a:lnTo>
                  <a:lnTo>
                    <a:pt x="2519680" y="128524"/>
                  </a:lnTo>
                  <a:close/>
                </a:path>
              </a:pathLst>
            </a:custGeom>
            <a:solidFill>
              <a:srgbClr val="FF3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8692" y="943863"/>
              <a:ext cx="89154" cy="891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03548" y="1135379"/>
              <a:ext cx="2139950" cy="2806700"/>
            </a:xfrm>
            <a:custGeom>
              <a:avLst/>
              <a:gdLst/>
              <a:ahLst/>
              <a:cxnLst/>
              <a:rect l="l" t="t" r="r" b="b"/>
              <a:pathLst>
                <a:path w="2139950" h="2806700">
                  <a:moveTo>
                    <a:pt x="2139441" y="0"/>
                  </a:moveTo>
                  <a:lnTo>
                    <a:pt x="2139441" y="2806661"/>
                  </a:lnTo>
                  <a:lnTo>
                    <a:pt x="0" y="2806661"/>
                  </a:lnTo>
                  <a:lnTo>
                    <a:pt x="0" y="0"/>
                  </a:lnTo>
                  <a:lnTo>
                    <a:pt x="2139441" y="0"/>
                  </a:lnTo>
                  <a:close/>
                </a:path>
              </a:pathLst>
            </a:custGeom>
            <a:ln w="27940">
              <a:solidFill>
                <a:srgbClr val="353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8814" y="4013784"/>
              <a:ext cx="168910" cy="1687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13429" y="829309"/>
              <a:ext cx="2519680" cy="3418840"/>
            </a:xfrm>
            <a:custGeom>
              <a:avLst/>
              <a:gdLst/>
              <a:ahLst/>
              <a:cxnLst/>
              <a:rect l="l" t="t" r="r" b="b"/>
              <a:pathLst>
                <a:path w="2519679" h="3418840">
                  <a:moveTo>
                    <a:pt x="119507" y="0"/>
                  </a:moveTo>
                  <a:lnTo>
                    <a:pt x="94996" y="3048"/>
                  </a:lnTo>
                  <a:lnTo>
                    <a:pt x="73533" y="9143"/>
                  </a:lnTo>
                  <a:lnTo>
                    <a:pt x="52070" y="21462"/>
                  </a:lnTo>
                  <a:lnTo>
                    <a:pt x="36830" y="36702"/>
                  </a:lnTo>
                  <a:lnTo>
                    <a:pt x="21462" y="52069"/>
                  </a:lnTo>
                  <a:lnTo>
                    <a:pt x="9144" y="73532"/>
                  </a:lnTo>
                  <a:lnTo>
                    <a:pt x="3048" y="94868"/>
                  </a:lnTo>
                  <a:lnTo>
                    <a:pt x="0" y="119379"/>
                  </a:lnTo>
                  <a:lnTo>
                    <a:pt x="0" y="3302520"/>
                  </a:lnTo>
                  <a:lnTo>
                    <a:pt x="9144" y="3348431"/>
                  </a:lnTo>
                  <a:lnTo>
                    <a:pt x="36830" y="3385134"/>
                  </a:lnTo>
                  <a:lnTo>
                    <a:pt x="73533" y="3409632"/>
                  </a:lnTo>
                  <a:lnTo>
                    <a:pt x="119507" y="3418801"/>
                  </a:lnTo>
                  <a:lnTo>
                    <a:pt x="2400173" y="3418801"/>
                  </a:lnTo>
                  <a:lnTo>
                    <a:pt x="2446147" y="3409632"/>
                  </a:lnTo>
                  <a:lnTo>
                    <a:pt x="2486025" y="3385134"/>
                  </a:lnTo>
                  <a:lnTo>
                    <a:pt x="2498217" y="3366770"/>
                  </a:lnTo>
                  <a:lnTo>
                    <a:pt x="2510409" y="3348431"/>
                  </a:lnTo>
                  <a:lnTo>
                    <a:pt x="2516632" y="3323932"/>
                  </a:lnTo>
                  <a:lnTo>
                    <a:pt x="2519680" y="3302520"/>
                  </a:lnTo>
                  <a:lnTo>
                    <a:pt x="2519680" y="119379"/>
                  </a:lnTo>
                  <a:lnTo>
                    <a:pt x="2510409" y="73532"/>
                  </a:lnTo>
                  <a:lnTo>
                    <a:pt x="2486025" y="36702"/>
                  </a:lnTo>
                  <a:lnTo>
                    <a:pt x="2446147" y="9143"/>
                  </a:lnTo>
                  <a:lnTo>
                    <a:pt x="2400173" y="0"/>
                  </a:lnTo>
                  <a:lnTo>
                    <a:pt x="119507" y="0"/>
                  </a:lnTo>
                  <a:close/>
                </a:path>
              </a:pathLst>
            </a:custGeom>
            <a:ln w="27940">
              <a:solidFill>
                <a:srgbClr val="353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8142" y="916939"/>
              <a:ext cx="1071880" cy="502920"/>
            </a:xfrm>
            <a:custGeom>
              <a:avLst/>
              <a:gdLst/>
              <a:ahLst/>
              <a:cxnLst/>
              <a:rect l="l" t="t" r="r" b="b"/>
              <a:pathLst>
                <a:path w="1071879" h="502919">
                  <a:moveTo>
                    <a:pt x="512851" y="0"/>
                  </a:moveTo>
                  <a:lnTo>
                    <a:pt x="464646" y="6530"/>
                  </a:lnTo>
                  <a:lnTo>
                    <a:pt x="419355" y="24981"/>
                  </a:lnTo>
                  <a:lnTo>
                    <a:pt x="379088" y="53641"/>
                  </a:lnTo>
                  <a:lnTo>
                    <a:pt x="345954" y="90800"/>
                  </a:lnTo>
                  <a:lnTo>
                    <a:pt x="322063" y="134746"/>
                  </a:lnTo>
                  <a:lnTo>
                    <a:pt x="309524" y="183769"/>
                  </a:lnTo>
                  <a:lnTo>
                    <a:pt x="277542" y="174892"/>
                  </a:lnTo>
                  <a:lnTo>
                    <a:pt x="244738" y="167624"/>
                  </a:lnTo>
                  <a:lnTo>
                    <a:pt x="211530" y="162712"/>
                  </a:lnTo>
                  <a:lnTo>
                    <a:pt x="178333" y="160909"/>
                  </a:lnTo>
                  <a:lnTo>
                    <a:pt x="156521" y="161798"/>
                  </a:lnTo>
                  <a:lnTo>
                    <a:pt x="113896" y="169481"/>
                  </a:lnTo>
                  <a:lnTo>
                    <a:pt x="55321" y="200497"/>
                  </a:lnTo>
                  <a:lnTo>
                    <a:pt x="25044" y="233908"/>
                  </a:lnTo>
                  <a:lnTo>
                    <a:pt x="5587" y="273446"/>
                  </a:lnTo>
                  <a:lnTo>
                    <a:pt x="0" y="315666"/>
                  </a:lnTo>
                  <a:lnTo>
                    <a:pt x="11328" y="357124"/>
                  </a:lnTo>
                  <a:lnTo>
                    <a:pt x="33362" y="385675"/>
                  </a:lnTo>
                  <a:lnTo>
                    <a:pt x="63588" y="405892"/>
                  </a:lnTo>
                  <a:lnTo>
                    <a:pt x="99053" y="417917"/>
                  </a:lnTo>
                  <a:lnTo>
                    <a:pt x="136804" y="421894"/>
                  </a:lnTo>
                  <a:lnTo>
                    <a:pt x="173160" y="418562"/>
                  </a:lnTo>
                  <a:lnTo>
                    <a:pt x="208765" y="409813"/>
                  </a:lnTo>
                  <a:lnTo>
                    <a:pt x="243728" y="397515"/>
                  </a:lnTo>
                  <a:lnTo>
                    <a:pt x="278155" y="383539"/>
                  </a:lnTo>
                  <a:lnTo>
                    <a:pt x="293385" y="431018"/>
                  </a:lnTo>
                  <a:lnTo>
                    <a:pt x="324177" y="468852"/>
                  </a:lnTo>
                  <a:lnTo>
                    <a:pt x="366184" y="493875"/>
                  </a:lnTo>
                  <a:lnTo>
                    <a:pt x="415061" y="502920"/>
                  </a:lnTo>
                  <a:lnTo>
                    <a:pt x="424586" y="502538"/>
                  </a:lnTo>
                  <a:lnTo>
                    <a:pt x="475709" y="490154"/>
                  </a:lnTo>
                  <a:lnTo>
                    <a:pt x="521058" y="463375"/>
                  </a:lnTo>
                  <a:lnTo>
                    <a:pt x="558621" y="425475"/>
                  </a:lnTo>
                  <a:lnTo>
                    <a:pt x="586384" y="379730"/>
                  </a:lnTo>
                  <a:lnTo>
                    <a:pt x="619729" y="412105"/>
                  </a:lnTo>
                  <a:lnTo>
                    <a:pt x="657438" y="439006"/>
                  </a:lnTo>
                  <a:lnTo>
                    <a:pt x="698604" y="460248"/>
                  </a:lnTo>
                  <a:lnTo>
                    <a:pt x="742321" y="475647"/>
                  </a:lnTo>
                  <a:lnTo>
                    <a:pt x="787682" y="485022"/>
                  </a:lnTo>
                  <a:lnTo>
                    <a:pt x="833780" y="488188"/>
                  </a:lnTo>
                  <a:lnTo>
                    <a:pt x="873733" y="485761"/>
                  </a:lnTo>
                  <a:lnTo>
                    <a:pt x="912996" y="478393"/>
                  </a:lnTo>
                  <a:lnTo>
                    <a:pt x="950973" y="465953"/>
                  </a:lnTo>
                  <a:lnTo>
                    <a:pt x="987069" y="448310"/>
                  </a:lnTo>
                  <a:lnTo>
                    <a:pt x="1024453" y="422114"/>
                  </a:lnTo>
                  <a:lnTo>
                    <a:pt x="1054490" y="387619"/>
                  </a:lnTo>
                  <a:lnTo>
                    <a:pt x="1071740" y="347529"/>
                  </a:lnTo>
                  <a:lnTo>
                    <a:pt x="1070762" y="304546"/>
                  </a:lnTo>
                  <a:lnTo>
                    <a:pt x="1050966" y="269176"/>
                  </a:lnTo>
                  <a:lnTo>
                    <a:pt x="1020597" y="241426"/>
                  </a:lnTo>
                  <a:lnTo>
                    <a:pt x="960447" y="212725"/>
                  </a:lnTo>
                  <a:lnTo>
                    <a:pt x="895629" y="203454"/>
                  </a:lnTo>
                  <a:lnTo>
                    <a:pt x="855332" y="206835"/>
                  </a:lnTo>
                  <a:lnTo>
                    <a:pt x="815857" y="216789"/>
                  </a:lnTo>
                  <a:lnTo>
                    <a:pt x="778168" y="233029"/>
                  </a:lnTo>
                  <a:lnTo>
                    <a:pt x="743229" y="255270"/>
                  </a:lnTo>
                  <a:lnTo>
                    <a:pt x="740980" y="208389"/>
                  </a:lnTo>
                  <a:lnTo>
                    <a:pt x="725577" y="161497"/>
                  </a:lnTo>
                  <a:lnTo>
                    <a:pt x="699804" y="116683"/>
                  </a:lnTo>
                  <a:lnTo>
                    <a:pt x="666448" y="76039"/>
                  </a:lnTo>
                  <a:lnTo>
                    <a:pt x="628294" y="41656"/>
                  </a:lnTo>
                  <a:lnTo>
                    <a:pt x="588162" y="17272"/>
                  </a:lnTo>
                  <a:lnTo>
                    <a:pt x="550697" y="4206"/>
                  </a:lnTo>
                  <a:lnTo>
                    <a:pt x="531762" y="1037"/>
                  </a:lnTo>
                  <a:lnTo>
                    <a:pt x="512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6706" y="909319"/>
              <a:ext cx="1094105" cy="520700"/>
            </a:xfrm>
            <a:custGeom>
              <a:avLst/>
              <a:gdLst/>
              <a:ahLst/>
              <a:cxnLst/>
              <a:rect l="l" t="t" r="r" b="b"/>
              <a:pathLst>
                <a:path w="1094104" h="520700">
                  <a:moveTo>
                    <a:pt x="304274" y="407162"/>
                  </a:moveTo>
                  <a:lnTo>
                    <a:pt x="281844" y="407162"/>
                  </a:lnTo>
                  <a:lnTo>
                    <a:pt x="299477" y="452120"/>
                  </a:lnTo>
                  <a:lnTo>
                    <a:pt x="331755" y="488124"/>
                  </a:lnTo>
                  <a:lnTo>
                    <a:pt x="374892" y="512032"/>
                  </a:lnTo>
                  <a:lnTo>
                    <a:pt x="425100" y="520700"/>
                  </a:lnTo>
                  <a:lnTo>
                    <a:pt x="435514" y="520700"/>
                  </a:lnTo>
                  <a:lnTo>
                    <a:pt x="484159" y="509728"/>
                  </a:lnTo>
                  <a:lnTo>
                    <a:pt x="502526" y="500125"/>
                  </a:lnTo>
                  <a:lnTo>
                    <a:pt x="424338" y="500125"/>
                  </a:lnTo>
                  <a:lnTo>
                    <a:pt x="379309" y="491611"/>
                  </a:lnTo>
                  <a:lnTo>
                    <a:pt x="340804" y="468391"/>
                  </a:lnTo>
                  <a:lnTo>
                    <a:pt x="312824" y="433957"/>
                  </a:lnTo>
                  <a:lnTo>
                    <a:pt x="304274" y="407162"/>
                  </a:lnTo>
                  <a:close/>
                </a:path>
                <a:path w="1094104" h="520700">
                  <a:moveTo>
                    <a:pt x="634165" y="407162"/>
                  </a:moveTo>
                  <a:lnTo>
                    <a:pt x="600995" y="407162"/>
                  </a:lnTo>
                  <a:lnTo>
                    <a:pt x="642061" y="442167"/>
                  </a:lnTo>
                  <a:lnTo>
                    <a:pt x="688576" y="469881"/>
                  </a:lnTo>
                  <a:lnTo>
                    <a:pt x="739134" y="490024"/>
                  </a:lnTo>
                  <a:lnTo>
                    <a:pt x="792324" y="502316"/>
                  </a:lnTo>
                  <a:lnTo>
                    <a:pt x="846740" y="506475"/>
                  </a:lnTo>
                  <a:lnTo>
                    <a:pt x="887815" y="504051"/>
                  </a:lnTo>
                  <a:lnTo>
                    <a:pt x="928163" y="496696"/>
                  </a:lnTo>
                  <a:lnTo>
                    <a:pt x="964141" y="485266"/>
                  </a:lnTo>
                  <a:lnTo>
                    <a:pt x="846486" y="485266"/>
                  </a:lnTo>
                  <a:lnTo>
                    <a:pt x="792774" y="480923"/>
                  </a:lnTo>
                  <a:lnTo>
                    <a:pt x="740398" y="468076"/>
                  </a:lnTo>
                  <a:lnTo>
                    <a:pt x="690874" y="446999"/>
                  </a:lnTo>
                  <a:lnTo>
                    <a:pt x="645721" y="417967"/>
                  </a:lnTo>
                  <a:lnTo>
                    <a:pt x="634165" y="407162"/>
                  </a:lnTo>
                  <a:close/>
                </a:path>
                <a:path w="1094104" h="520700">
                  <a:moveTo>
                    <a:pt x="599344" y="377443"/>
                  </a:moveTo>
                  <a:lnTo>
                    <a:pt x="595915" y="377443"/>
                  </a:lnTo>
                  <a:lnTo>
                    <a:pt x="592613" y="379221"/>
                  </a:lnTo>
                  <a:lnTo>
                    <a:pt x="590581" y="381253"/>
                  </a:lnTo>
                  <a:lnTo>
                    <a:pt x="588803" y="384555"/>
                  </a:lnTo>
                  <a:lnTo>
                    <a:pt x="560123" y="429004"/>
                  </a:lnTo>
                  <a:lnTo>
                    <a:pt x="522906" y="464296"/>
                  </a:lnTo>
                  <a:lnTo>
                    <a:pt x="479807" y="488515"/>
                  </a:lnTo>
                  <a:lnTo>
                    <a:pt x="433482" y="499744"/>
                  </a:lnTo>
                  <a:lnTo>
                    <a:pt x="427386" y="500125"/>
                  </a:lnTo>
                  <a:lnTo>
                    <a:pt x="502526" y="500125"/>
                  </a:lnTo>
                  <a:lnTo>
                    <a:pt x="529399" y="486076"/>
                  </a:lnTo>
                  <a:lnTo>
                    <a:pt x="569067" y="451352"/>
                  </a:lnTo>
                  <a:lnTo>
                    <a:pt x="600995" y="407162"/>
                  </a:lnTo>
                  <a:lnTo>
                    <a:pt x="634165" y="407162"/>
                  </a:lnTo>
                  <a:lnTo>
                    <a:pt x="606456" y="381253"/>
                  </a:lnTo>
                  <a:lnTo>
                    <a:pt x="603027" y="379221"/>
                  </a:lnTo>
                  <a:lnTo>
                    <a:pt x="599344" y="377443"/>
                  </a:lnTo>
                  <a:close/>
                </a:path>
                <a:path w="1094104" h="520700">
                  <a:moveTo>
                    <a:pt x="1004664" y="223012"/>
                  </a:moveTo>
                  <a:lnTo>
                    <a:pt x="906430" y="223012"/>
                  </a:lnTo>
                  <a:lnTo>
                    <a:pt x="938166" y="225252"/>
                  </a:lnTo>
                  <a:lnTo>
                    <a:pt x="968962" y="231981"/>
                  </a:lnTo>
                  <a:lnTo>
                    <a:pt x="1025302" y="258952"/>
                  </a:lnTo>
                  <a:lnTo>
                    <a:pt x="1055354" y="286416"/>
                  </a:lnTo>
                  <a:lnTo>
                    <a:pt x="1073612" y="354498"/>
                  </a:lnTo>
                  <a:lnTo>
                    <a:pt x="1057640" y="390985"/>
                  </a:lnTo>
                  <a:lnTo>
                    <a:pt x="1029785" y="422923"/>
                  </a:lnTo>
                  <a:lnTo>
                    <a:pt x="995584" y="447420"/>
                  </a:lnTo>
                  <a:lnTo>
                    <a:pt x="960411" y="464157"/>
                  </a:lnTo>
                  <a:lnTo>
                    <a:pt x="923464" y="475964"/>
                  </a:lnTo>
                  <a:lnTo>
                    <a:pt x="885303" y="482961"/>
                  </a:lnTo>
                  <a:lnTo>
                    <a:pt x="846486" y="485266"/>
                  </a:lnTo>
                  <a:lnTo>
                    <a:pt x="964141" y="485266"/>
                  </a:lnTo>
                  <a:lnTo>
                    <a:pt x="1004347" y="466725"/>
                  </a:lnTo>
                  <a:lnTo>
                    <a:pt x="1044195" y="437731"/>
                  </a:lnTo>
                  <a:lnTo>
                    <a:pt x="1076055" y="399938"/>
                  </a:lnTo>
                  <a:lnTo>
                    <a:pt x="1093841" y="356264"/>
                  </a:lnTo>
                  <a:lnTo>
                    <a:pt x="1091469" y="309625"/>
                  </a:lnTo>
                  <a:lnTo>
                    <a:pt x="1073102" y="274145"/>
                  </a:lnTo>
                  <a:lnTo>
                    <a:pt x="1037494" y="241426"/>
                  </a:lnTo>
                  <a:lnTo>
                    <a:pt x="1007282" y="224018"/>
                  </a:lnTo>
                  <a:lnTo>
                    <a:pt x="1004664" y="223012"/>
                  </a:lnTo>
                  <a:close/>
                </a:path>
                <a:path w="1094104" h="520700">
                  <a:moveTo>
                    <a:pt x="191166" y="159638"/>
                  </a:moveTo>
                  <a:lnTo>
                    <a:pt x="145303" y="163607"/>
                  </a:lnTo>
                  <a:lnTo>
                    <a:pt x="100488" y="176910"/>
                  </a:lnTo>
                  <a:lnTo>
                    <a:pt x="44291" y="215757"/>
                  </a:lnTo>
                  <a:lnTo>
                    <a:pt x="7905" y="272795"/>
                  </a:lnTo>
                  <a:lnTo>
                    <a:pt x="0" y="323865"/>
                  </a:lnTo>
                  <a:lnTo>
                    <a:pt x="3833" y="347930"/>
                  </a:lnTo>
                  <a:lnTo>
                    <a:pt x="35051" y="399321"/>
                  </a:lnTo>
                  <a:lnTo>
                    <a:pt x="66294" y="421243"/>
                  </a:lnTo>
                  <a:lnTo>
                    <a:pt x="104441" y="435330"/>
                  </a:lnTo>
                  <a:lnTo>
                    <a:pt x="147351" y="440308"/>
                  </a:lnTo>
                  <a:lnTo>
                    <a:pt x="181064" y="437612"/>
                  </a:lnTo>
                  <a:lnTo>
                    <a:pt x="214550" y="430355"/>
                  </a:lnTo>
                  <a:lnTo>
                    <a:pt x="248060" y="419788"/>
                  </a:lnTo>
                  <a:lnTo>
                    <a:pt x="249223" y="419353"/>
                  </a:lnTo>
                  <a:lnTo>
                    <a:pt x="147351" y="419353"/>
                  </a:lnTo>
                  <a:lnTo>
                    <a:pt x="110414" y="415252"/>
                  </a:lnTo>
                  <a:lnTo>
                    <a:pt x="49732" y="384903"/>
                  </a:lnTo>
                  <a:lnTo>
                    <a:pt x="22225" y="338147"/>
                  </a:lnTo>
                  <a:lnTo>
                    <a:pt x="20129" y="316817"/>
                  </a:lnTo>
                  <a:lnTo>
                    <a:pt x="22367" y="297130"/>
                  </a:lnTo>
                  <a:lnTo>
                    <a:pt x="40548" y="253472"/>
                  </a:lnTo>
                  <a:lnTo>
                    <a:pt x="81911" y="210649"/>
                  </a:lnTo>
                  <a:lnTo>
                    <a:pt x="127765" y="189226"/>
                  </a:lnTo>
                  <a:lnTo>
                    <a:pt x="169922" y="181820"/>
                  </a:lnTo>
                  <a:lnTo>
                    <a:pt x="191166" y="180975"/>
                  </a:lnTo>
                  <a:lnTo>
                    <a:pt x="333822" y="180975"/>
                  </a:lnTo>
                  <a:lnTo>
                    <a:pt x="334425" y="178562"/>
                  </a:lnTo>
                  <a:lnTo>
                    <a:pt x="311562" y="178562"/>
                  </a:lnTo>
                  <a:lnTo>
                    <a:pt x="283321" y="171426"/>
                  </a:lnTo>
                  <a:lnTo>
                    <a:pt x="253555" y="165385"/>
                  </a:lnTo>
                  <a:lnTo>
                    <a:pt x="222694" y="161202"/>
                  </a:lnTo>
                  <a:lnTo>
                    <a:pt x="191166" y="159638"/>
                  </a:lnTo>
                  <a:close/>
                </a:path>
                <a:path w="1094104" h="520700">
                  <a:moveTo>
                    <a:pt x="293909" y="382904"/>
                  </a:moveTo>
                  <a:lnTo>
                    <a:pt x="285146" y="382904"/>
                  </a:lnTo>
                  <a:lnTo>
                    <a:pt x="250507" y="396744"/>
                  </a:lnTo>
                  <a:lnTo>
                    <a:pt x="216439" y="408368"/>
                  </a:lnTo>
                  <a:lnTo>
                    <a:pt x="182276" y="416373"/>
                  </a:lnTo>
                  <a:lnTo>
                    <a:pt x="147351" y="419353"/>
                  </a:lnTo>
                  <a:lnTo>
                    <a:pt x="249223" y="419353"/>
                  </a:lnTo>
                  <a:lnTo>
                    <a:pt x="281844" y="407162"/>
                  </a:lnTo>
                  <a:lnTo>
                    <a:pt x="304274" y="407162"/>
                  </a:lnTo>
                  <a:lnTo>
                    <a:pt x="299370" y="391794"/>
                  </a:lnTo>
                  <a:lnTo>
                    <a:pt x="299370" y="387984"/>
                  </a:lnTo>
                  <a:lnTo>
                    <a:pt x="297338" y="384555"/>
                  </a:lnTo>
                  <a:lnTo>
                    <a:pt x="293909" y="382904"/>
                  </a:lnTo>
                  <a:close/>
                </a:path>
                <a:path w="1094104" h="520700">
                  <a:moveTo>
                    <a:pt x="290607" y="381253"/>
                  </a:moveTo>
                  <a:lnTo>
                    <a:pt x="286797" y="381253"/>
                  </a:lnTo>
                  <a:lnTo>
                    <a:pt x="286797" y="382904"/>
                  </a:lnTo>
                  <a:lnTo>
                    <a:pt x="292258" y="382904"/>
                  </a:lnTo>
                  <a:lnTo>
                    <a:pt x="290607" y="381253"/>
                  </a:lnTo>
                  <a:close/>
                </a:path>
                <a:path w="1094104" h="520700">
                  <a:moveTo>
                    <a:pt x="608225" y="21081"/>
                  </a:moveTo>
                  <a:lnTo>
                    <a:pt x="523271" y="21081"/>
                  </a:lnTo>
                  <a:lnTo>
                    <a:pt x="541722" y="22088"/>
                  </a:lnTo>
                  <a:lnTo>
                    <a:pt x="559815" y="25130"/>
                  </a:lnTo>
                  <a:lnTo>
                    <a:pt x="603664" y="41908"/>
                  </a:lnTo>
                  <a:lnTo>
                    <a:pt x="667714" y="90474"/>
                  </a:lnTo>
                  <a:lnTo>
                    <a:pt x="700003" y="128010"/>
                  </a:lnTo>
                  <a:lnTo>
                    <a:pt x="725807" y="170576"/>
                  </a:lnTo>
                  <a:lnTo>
                    <a:pt x="741698" y="216067"/>
                  </a:lnTo>
                  <a:lnTo>
                    <a:pt x="744251" y="262381"/>
                  </a:lnTo>
                  <a:lnTo>
                    <a:pt x="744251" y="267842"/>
                  </a:lnTo>
                  <a:lnTo>
                    <a:pt x="745902" y="271144"/>
                  </a:lnTo>
                  <a:lnTo>
                    <a:pt x="749712" y="272795"/>
                  </a:lnTo>
                  <a:lnTo>
                    <a:pt x="751363" y="273684"/>
                  </a:lnTo>
                  <a:lnTo>
                    <a:pt x="753522" y="274065"/>
                  </a:lnTo>
                  <a:lnTo>
                    <a:pt x="757713" y="274065"/>
                  </a:lnTo>
                  <a:lnTo>
                    <a:pt x="759999" y="273684"/>
                  </a:lnTo>
                  <a:lnTo>
                    <a:pt x="761904" y="272795"/>
                  </a:lnTo>
                  <a:lnTo>
                    <a:pt x="795291" y="251086"/>
                  </a:lnTo>
                  <a:lnTo>
                    <a:pt x="813751" y="243077"/>
                  </a:lnTo>
                  <a:lnTo>
                    <a:pt x="766857" y="243077"/>
                  </a:lnTo>
                  <a:lnTo>
                    <a:pt x="758579" y="196376"/>
                  </a:lnTo>
                  <a:lnTo>
                    <a:pt x="739523" y="151345"/>
                  </a:lnTo>
                  <a:lnTo>
                    <a:pt x="712414" y="109776"/>
                  </a:lnTo>
                  <a:lnTo>
                    <a:pt x="679977" y="73462"/>
                  </a:lnTo>
                  <a:lnTo>
                    <a:pt x="644937" y="44195"/>
                  </a:lnTo>
                  <a:lnTo>
                    <a:pt x="613415" y="23872"/>
                  </a:lnTo>
                  <a:lnTo>
                    <a:pt x="608225" y="21081"/>
                  </a:lnTo>
                  <a:close/>
                </a:path>
                <a:path w="1094104" h="520700">
                  <a:moveTo>
                    <a:pt x="906430" y="201675"/>
                  </a:moveTo>
                  <a:lnTo>
                    <a:pt x="870299" y="204287"/>
                  </a:lnTo>
                  <a:lnTo>
                    <a:pt x="834548" y="212089"/>
                  </a:lnTo>
                  <a:lnTo>
                    <a:pt x="799845" y="225036"/>
                  </a:lnTo>
                  <a:lnTo>
                    <a:pt x="766857" y="243077"/>
                  </a:lnTo>
                  <a:lnTo>
                    <a:pt x="813751" y="243077"/>
                  </a:lnTo>
                  <a:lnTo>
                    <a:pt x="831167" y="235521"/>
                  </a:lnTo>
                  <a:lnTo>
                    <a:pt x="868543" y="226147"/>
                  </a:lnTo>
                  <a:lnTo>
                    <a:pt x="906430" y="223012"/>
                  </a:lnTo>
                  <a:lnTo>
                    <a:pt x="1004664" y="223012"/>
                  </a:lnTo>
                  <a:lnTo>
                    <a:pt x="974963" y="211597"/>
                  </a:lnTo>
                  <a:lnTo>
                    <a:pt x="941143" y="204154"/>
                  </a:lnTo>
                  <a:lnTo>
                    <a:pt x="906430" y="201675"/>
                  </a:lnTo>
                  <a:close/>
                </a:path>
                <a:path w="1094104" h="520700">
                  <a:moveTo>
                    <a:pt x="333822" y="180975"/>
                  </a:moveTo>
                  <a:lnTo>
                    <a:pt x="191166" y="180975"/>
                  </a:lnTo>
                  <a:lnTo>
                    <a:pt x="224371" y="182806"/>
                  </a:lnTo>
                  <a:lnTo>
                    <a:pt x="256968" y="187721"/>
                  </a:lnTo>
                  <a:lnTo>
                    <a:pt x="288446" y="194851"/>
                  </a:lnTo>
                  <a:lnTo>
                    <a:pt x="318293" y="203326"/>
                  </a:lnTo>
                  <a:lnTo>
                    <a:pt x="323754" y="203326"/>
                  </a:lnTo>
                  <a:lnTo>
                    <a:pt x="327056" y="201167"/>
                  </a:lnTo>
                  <a:lnTo>
                    <a:pt x="328707" y="199516"/>
                  </a:lnTo>
                  <a:lnTo>
                    <a:pt x="330761" y="196376"/>
                  </a:lnTo>
                  <a:lnTo>
                    <a:pt x="330866" y="192785"/>
                  </a:lnTo>
                  <a:lnTo>
                    <a:pt x="333822" y="180975"/>
                  </a:lnTo>
                  <a:close/>
                </a:path>
                <a:path w="1094104" h="520700">
                  <a:moveTo>
                    <a:pt x="522509" y="0"/>
                  </a:moveTo>
                  <a:lnTo>
                    <a:pt x="473138" y="6667"/>
                  </a:lnTo>
                  <a:lnTo>
                    <a:pt x="425100" y="27050"/>
                  </a:lnTo>
                  <a:lnTo>
                    <a:pt x="383946" y="55135"/>
                  </a:lnTo>
                  <a:lnTo>
                    <a:pt x="350567" y="91043"/>
                  </a:lnTo>
                  <a:lnTo>
                    <a:pt x="326070" y="132832"/>
                  </a:lnTo>
                  <a:lnTo>
                    <a:pt x="311562" y="178562"/>
                  </a:lnTo>
                  <a:lnTo>
                    <a:pt x="334425" y="178562"/>
                  </a:lnTo>
                  <a:lnTo>
                    <a:pt x="341846" y="148905"/>
                  </a:lnTo>
                  <a:lnTo>
                    <a:pt x="363743" y="107965"/>
                  </a:lnTo>
                  <a:lnTo>
                    <a:pt x="394856" y="72288"/>
                  </a:lnTo>
                  <a:lnTo>
                    <a:pt x="433482" y="44195"/>
                  </a:lnTo>
                  <a:lnTo>
                    <a:pt x="477853" y="26924"/>
                  </a:lnTo>
                  <a:lnTo>
                    <a:pt x="523271" y="21081"/>
                  </a:lnTo>
                  <a:lnTo>
                    <a:pt x="608225" y="21081"/>
                  </a:lnTo>
                  <a:lnTo>
                    <a:pt x="603027" y="18287"/>
                  </a:lnTo>
                  <a:lnTo>
                    <a:pt x="583570" y="10340"/>
                  </a:lnTo>
                  <a:lnTo>
                    <a:pt x="563578" y="4619"/>
                  </a:lnTo>
                  <a:lnTo>
                    <a:pt x="543180" y="1160"/>
                  </a:lnTo>
                  <a:lnTo>
                    <a:pt x="522509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85075" y="2561844"/>
            <a:ext cx="289687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muchos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casos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fracaso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escolar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tienen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su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principal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origen,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o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un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alto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nivel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influencia,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variables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exclusión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social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vinculados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situaciones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familiares,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socioeconómicas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353535"/>
                </a:solidFill>
                <a:latin typeface="Tahoma"/>
                <a:cs typeface="Tahoma"/>
              </a:rPr>
              <a:t>y/o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culturales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desfavorables.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53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039" y="1040129"/>
            <a:ext cx="8760460" cy="47726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252152" y="2281933"/>
            <a:ext cx="542823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" marR="5080" indent="0" algn="ctr">
              <a:spcBef>
                <a:spcPts val="100"/>
              </a:spcBef>
              <a:buNone/>
            </a:pPr>
            <a:r>
              <a:rPr sz="2400" spc="-85" dirty="0">
                <a:solidFill>
                  <a:srgbClr val="7030A0"/>
                </a:solidFill>
              </a:rPr>
              <a:t>“ </a:t>
            </a:r>
            <a:r>
              <a:rPr sz="2400" spc="40" dirty="0">
                <a:solidFill>
                  <a:srgbClr val="7030A0"/>
                </a:solidFill>
              </a:rPr>
              <a:t>La experiencia </a:t>
            </a:r>
            <a:r>
              <a:rPr sz="2400" spc="35" dirty="0">
                <a:solidFill>
                  <a:srgbClr val="7030A0"/>
                </a:solidFill>
              </a:rPr>
              <a:t>es </a:t>
            </a:r>
            <a:r>
              <a:rPr sz="2400" spc="55" dirty="0">
                <a:solidFill>
                  <a:srgbClr val="7030A0"/>
                </a:solidFill>
              </a:rPr>
              <a:t>algo </a:t>
            </a:r>
            <a:r>
              <a:rPr sz="2400" spc="60" dirty="0">
                <a:solidFill>
                  <a:srgbClr val="7030A0"/>
                </a:solidFill>
              </a:rPr>
              <a:t> </a:t>
            </a:r>
            <a:r>
              <a:rPr sz="2400" spc="10" dirty="0">
                <a:solidFill>
                  <a:srgbClr val="7030A0"/>
                </a:solidFill>
              </a:rPr>
              <a:t>maravilloso, </a:t>
            </a:r>
            <a:r>
              <a:rPr sz="2400" spc="65" dirty="0">
                <a:solidFill>
                  <a:srgbClr val="7030A0"/>
                </a:solidFill>
              </a:rPr>
              <a:t>nos </a:t>
            </a:r>
            <a:r>
              <a:rPr sz="2400" spc="70" dirty="0">
                <a:solidFill>
                  <a:srgbClr val="7030A0"/>
                </a:solidFill>
              </a:rPr>
              <a:t>permite </a:t>
            </a:r>
            <a:r>
              <a:rPr sz="2400" spc="75" dirty="0">
                <a:solidFill>
                  <a:srgbClr val="7030A0"/>
                </a:solidFill>
              </a:rPr>
              <a:t> </a:t>
            </a:r>
            <a:r>
              <a:rPr sz="2400" spc="65" dirty="0">
                <a:solidFill>
                  <a:srgbClr val="7030A0"/>
                </a:solidFill>
              </a:rPr>
              <a:t>reconocer </a:t>
            </a:r>
            <a:r>
              <a:rPr sz="2400" spc="105" dirty="0">
                <a:solidFill>
                  <a:srgbClr val="7030A0"/>
                </a:solidFill>
              </a:rPr>
              <a:t>un </a:t>
            </a:r>
            <a:r>
              <a:rPr sz="2400" spc="5" dirty="0">
                <a:solidFill>
                  <a:srgbClr val="7030A0"/>
                </a:solidFill>
              </a:rPr>
              <a:t>error </a:t>
            </a:r>
            <a:r>
              <a:rPr sz="2400" spc="80" dirty="0">
                <a:solidFill>
                  <a:srgbClr val="7030A0"/>
                </a:solidFill>
              </a:rPr>
              <a:t>cada </a:t>
            </a:r>
            <a:r>
              <a:rPr sz="2400" spc="25" dirty="0">
                <a:solidFill>
                  <a:srgbClr val="7030A0"/>
                </a:solidFill>
              </a:rPr>
              <a:t>vez </a:t>
            </a:r>
            <a:r>
              <a:rPr sz="2400" spc="30" dirty="0">
                <a:solidFill>
                  <a:srgbClr val="7030A0"/>
                </a:solidFill>
              </a:rPr>
              <a:t> </a:t>
            </a:r>
            <a:r>
              <a:rPr sz="2400" spc="105" dirty="0">
                <a:solidFill>
                  <a:srgbClr val="7030A0"/>
                </a:solidFill>
              </a:rPr>
              <a:t>que</a:t>
            </a:r>
            <a:r>
              <a:rPr sz="2400" spc="-65" dirty="0">
                <a:solidFill>
                  <a:srgbClr val="7030A0"/>
                </a:solidFill>
              </a:rPr>
              <a:t> </a:t>
            </a:r>
            <a:r>
              <a:rPr sz="2400" spc="20" dirty="0">
                <a:solidFill>
                  <a:srgbClr val="7030A0"/>
                </a:solidFill>
              </a:rPr>
              <a:t>lo</a:t>
            </a:r>
            <a:r>
              <a:rPr sz="2400" spc="-60" dirty="0">
                <a:solidFill>
                  <a:srgbClr val="7030A0"/>
                </a:solidFill>
              </a:rPr>
              <a:t> </a:t>
            </a:r>
            <a:r>
              <a:rPr sz="2400" spc="50" dirty="0">
                <a:solidFill>
                  <a:srgbClr val="7030A0"/>
                </a:solidFill>
              </a:rPr>
              <a:t>volvemos</a:t>
            </a:r>
            <a:r>
              <a:rPr sz="2400" spc="-65" dirty="0">
                <a:solidFill>
                  <a:srgbClr val="7030A0"/>
                </a:solidFill>
              </a:rPr>
              <a:t> </a:t>
            </a:r>
            <a:r>
              <a:rPr sz="2400" spc="20" dirty="0">
                <a:solidFill>
                  <a:srgbClr val="7030A0"/>
                </a:solidFill>
              </a:rPr>
              <a:t>a</a:t>
            </a:r>
            <a:r>
              <a:rPr sz="2400" spc="-65" dirty="0">
                <a:solidFill>
                  <a:srgbClr val="7030A0"/>
                </a:solidFill>
              </a:rPr>
              <a:t> </a:t>
            </a:r>
            <a:r>
              <a:rPr sz="2400" spc="70" dirty="0">
                <a:solidFill>
                  <a:srgbClr val="7030A0"/>
                </a:solidFill>
              </a:rPr>
              <a:t>comenter”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9781" y="4691379"/>
            <a:ext cx="30118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254" dirty="0">
                <a:solidFill>
                  <a:srgbClr val="353535"/>
                </a:solidFill>
                <a:latin typeface="Arial MT"/>
                <a:cs typeface="Arial MT"/>
              </a:rPr>
              <a:t>—</a:t>
            </a:r>
            <a:r>
              <a:rPr sz="2000" spc="380" dirty="0">
                <a:solidFill>
                  <a:srgbClr val="353535"/>
                </a:solidFill>
                <a:latin typeface="Arial MT"/>
                <a:cs typeface="Arial MT"/>
              </a:rPr>
              <a:t>Fra</a:t>
            </a:r>
            <a:r>
              <a:rPr sz="2000" spc="415" dirty="0">
                <a:solidFill>
                  <a:srgbClr val="353535"/>
                </a:solidFill>
                <a:latin typeface="Arial MT"/>
                <a:cs typeface="Arial MT"/>
              </a:rPr>
              <a:t>n</a:t>
            </a:r>
            <a:r>
              <a:rPr sz="2000" spc="495" dirty="0">
                <a:solidFill>
                  <a:srgbClr val="353535"/>
                </a:solidFill>
                <a:latin typeface="Arial MT"/>
                <a:cs typeface="Arial MT"/>
              </a:rPr>
              <a:t>k</a:t>
            </a:r>
            <a:r>
              <a:rPr sz="2000" spc="950" dirty="0">
                <a:solidFill>
                  <a:srgbClr val="353535"/>
                </a:solidFill>
                <a:latin typeface="Arial MT"/>
                <a:cs typeface="Arial MT"/>
              </a:rPr>
              <a:t>l</a:t>
            </a:r>
            <a:r>
              <a:rPr sz="2000" spc="770" dirty="0">
                <a:solidFill>
                  <a:srgbClr val="353535"/>
                </a:solidFill>
                <a:latin typeface="Arial MT"/>
                <a:cs typeface="Arial MT"/>
              </a:rPr>
              <a:t>i</a:t>
            </a:r>
            <a:r>
              <a:rPr sz="2000" spc="390" dirty="0">
                <a:solidFill>
                  <a:srgbClr val="353535"/>
                </a:solidFill>
                <a:latin typeface="Arial MT"/>
                <a:cs typeface="Arial MT"/>
              </a:rPr>
              <a:t>n</a:t>
            </a:r>
            <a:r>
              <a:rPr sz="2000" spc="-145" dirty="0">
                <a:solidFill>
                  <a:srgbClr val="353535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353535"/>
                </a:solidFill>
                <a:latin typeface="Arial MT"/>
                <a:cs typeface="Arial MT"/>
              </a:rPr>
              <a:t>P.</a:t>
            </a:r>
            <a:r>
              <a:rPr sz="2000" spc="-110" dirty="0">
                <a:solidFill>
                  <a:srgbClr val="353535"/>
                </a:solidFill>
                <a:latin typeface="Arial MT"/>
                <a:cs typeface="Arial MT"/>
              </a:rPr>
              <a:t> </a:t>
            </a:r>
            <a:r>
              <a:rPr sz="2000" spc="345" dirty="0">
                <a:solidFill>
                  <a:srgbClr val="353535"/>
                </a:solidFill>
                <a:latin typeface="Arial MT"/>
                <a:cs typeface="Arial MT"/>
              </a:rPr>
              <a:t>J</a:t>
            </a:r>
            <a:r>
              <a:rPr sz="2000" spc="390" dirty="0">
                <a:solidFill>
                  <a:srgbClr val="353535"/>
                </a:solidFill>
                <a:latin typeface="Arial MT"/>
                <a:cs typeface="Arial MT"/>
              </a:rPr>
              <a:t>o</a:t>
            </a:r>
            <a:r>
              <a:rPr sz="2000" spc="380" dirty="0">
                <a:solidFill>
                  <a:srgbClr val="353535"/>
                </a:solidFill>
                <a:latin typeface="Arial MT"/>
                <a:cs typeface="Arial MT"/>
              </a:rPr>
              <a:t>n</a:t>
            </a:r>
            <a:r>
              <a:rPr sz="2000" spc="-40" dirty="0">
                <a:solidFill>
                  <a:srgbClr val="353535"/>
                </a:solidFill>
                <a:latin typeface="Arial MT"/>
                <a:cs typeface="Arial MT"/>
              </a:rPr>
              <a:t>E</a:t>
            </a:r>
            <a:r>
              <a:rPr sz="2000" spc="300" dirty="0">
                <a:solidFill>
                  <a:srgbClr val="353535"/>
                </a:solidFill>
                <a:latin typeface="Arial MT"/>
                <a:cs typeface="Arial MT"/>
              </a:rPr>
              <a:t>s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9031" y="3336419"/>
            <a:ext cx="1522543" cy="19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2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039" y="1040129"/>
            <a:ext cx="8760460" cy="47726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8220" y="1292011"/>
            <a:ext cx="4970780" cy="6776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40" dirty="0"/>
              <a:t>ACCIONES </a:t>
            </a:r>
            <a:r>
              <a:rPr sz="2400" spc="95" dirty="0"/>
              <a:t>PARA </a:t>
            </a:r>
            <a:r>
              <a:rPr sz="2400" spc="100" dirty="0"/>
              <a:t> </a:t>
            </a:r>
            <a:r>
              <a:rPr sz="2400" spc="85" dirty="0"/>
              <a:t>MEJORAR</a:t>
            </a:r>
            <a:r>
              <a:rPr sz="2400" spc="-155" dirty="0"/>
              <a:t> </a:t>
            </a:r>
            <a:r>
              <a:rPr sz="2400" spc="145" dirty="0"/>
              <a:t>EL</a:t>
            </a:r>
            <a:r>
              <a:rPr sz="2400" spc="-160" dirty="0"/>
              <a:t> </a:t>
            </a:r>
            <a:r>
              <a:rPr sz="2400" spc="5" dirty="0"/>
              <a:t>ENTORNO </a:t>
            </a:r>
            <a:r>
              <a:rPr sz="2400" spc="-655" dirty="0"/>
              <a:t> </a:t>
            </a:r>
            <a:r>
              <a:rPr sz="2000" spc="290" dirty="0"/>
              <a:t>FAMILIAR</a:t>
            </a:r>
            <a:r>
              <a:rPr sz="2400" spc="-165" dirty="0"/>
              <a:t> </a:t>
            </a:r>
            <a:r>
              <a:rPr sz="2400" spc="90" dirty="0"/>
              <a:t>Y</a:t>
            </a:r>
            <a:r>
              <a:rPr sz="2400" spc="-155" dirty="0"/>
              <a:t> </a:t>
            </a:r>
            <a:r>
              <a:rPr sz="2400" spc="145" dirty="0"/>
              <a:t>SOCIAL</a:t>
            </a:r>
            <a:endParaRPr sz="2400" dirty="0"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6233160" y="2434590"/>
            <a:ext cx="3977640" cy="6167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8680" marR="276860">
              <a:spcBef>
                <a:spcPts val="100"/>
              </a:spcBef>
            </a:pPr>
            <a:r>
              <a:rPr spc="30" dirty="0"/>
              <a:t>Potenciar</a:t>
            </a:r>
            <a:r>
              <a:rPr spc="-50" dirty="0"/>
              <a:t> </a:t>
            </a:r>
            <a:r>
              <a:rPr spc="-10" dirty="0"/>
              <a:t>la</a:t>
            </a:r>
            <a:r>
              <a:rPr spc="-35" dirty="0"/>
              <a:t> </a:t>
            </a:r>
            <a:r>
              <a:rPr spc="25" dirty="0"/>
              <a:t>inclusión</a:t>
            </a:r>
            <a:r>
              <a:rPr spc="-45" dirty="0"/>
              <a:t> </a:t>
            </a:r>
            <a:r>
              <a:rPr spc="50" dirty="0"/>
              <a:t>en</a:t>
            </a:r>
            <a:r>
              <a:rPr spc="-40" dirty="0"/>
              <a:t> </a:t>
            </a:r>
            <a:r>
              <a:rPr spc="10" dirty="0"/>
              <a:t>el </a:t>
            </a:r>
            <a:r>
              <a:rPr spc="-395" dirty="0"/>
              <a:t> </a:t>
            </a:r>
            <a:r>
              <a:rPr spc="10" dirty="0"/>
              <a:t>aula </a:t>
            </a:r>
            <a:r>
              <a:rPr spc="60" dirty="0"/>
              <a:t>de </a:t>
            </a:r>
            <a:r>
              <a:rPr spc="40" dirty="0"/>
              <a:t>todo </a:t>
            </a:r>
            <a:r>
              <a:rPr spc="25" dirty="0"/>
              <a:t>tipo </a:t>
            </a:r>
            <a:r>
              <a:rPr spc="60" dirty="0"/>
              <a:t>de </a:t>
            </a:r>
            <a:r>
              <a:rPr spc="65" dirty="0"/>
              <a:t> </a:t>
            </a:r>
            <a:r>
              <a:rPr spc="35" dirty="0"/>
              <a:t>alumnos </a:t>
            </a:r>
            <a:r>
              <a:rPr spc="55" dirty="0"/>
              <a:t>con </a:t>
            </a:r>
            <a:r>
              <a:rPr spc="30" dirty="0"/>
              <a:t>programas </a:t>
            </a:r>
            <a:r>
              <a:rPr spc="35" dirty="0"/>
              <a:t> </a:t>
            </a:r>
            <a:r>
              <a:rPr spc="25" dirty="0"/>
              <a:t>educativos </a:t>
            </a:r>
            <a:r>
              <a:rPr dirty="0"/>
              <a:t>y </a:t>
            </a:r>
            <a:r>
              <a:rPr spc="60" dirty="0"/>
              <a:t>de </a:t>
            </a:r>
            <a:r>
              <a:rPr spc="65" dirty="0"/>
              <a:t> </a:t>
            </a:r>
            <a:r>
              <a:rPr spc="30" dirty="0"/>
              <a:t>concienciación.</a:t>
            </a:r>
          </a:p>
          <a:p>
            <a:pPr>
              <a:lnSpc>
                <a:spcPct val="100000"/>
              </a:lnSpc>
            </a:pPr>
            <a:endParaRPr sz="1700"/>
          </a:p>
          <a:p>
            <a:pPr>
              <a:spcBef>
                <a:spcPts val="20"/>
              </a:spcBef>
            </a:pPr>
            <a:endParaRPr sz="1500"/>
          </a:p>
          <a:p>
            <a:pPr marL="12700" marR="5080"/>
            <a:r>
              <a:rPr spc="-10" dirty="0">
                <a:solidFill>
                  <a:srgbClr val="353535"/>
                </a:solidFill>
              </a:rPr>
              <a:t>Informar </a:t>
            </a:r>
            <a:r>
              <a:rPr spc="60" dirty="0">
                <a:solidFill>
                  <a:srgbClr val="353535"/>
                </a:solidFill>
              </a:rPr>
              <a:t>de </a:t>
            </a:r>
            <a:r>
              <a:rPr spc="-10" dirty="0">
                <a:solidFill>
                  <a:srgbClr val="353535"/>
                </a:solidFill>
              </a:rPr>
              <a:t>las </a:t>
            </a:r>
            <a:r>
              <a:rPr spc="20" dirty="0">
                <a:solidFill>
                  <a:srgbClr val="353535"/>
                </a:solidFill>
              </a:rPr>
              <a:t>situaciones </a:t>
            </a:r>
            <a:r>
              <a:rPr spc="60" dirty="0">
                <a:solidFill>
                  <a:srgbClr val="353535"/>
                </a:solidFill>
              </a:rPr>
              <a:t>de </a:t>
            </a:r>
            <a:r>
              <a:rPr spc="65" dirty="0">
                <a:solidFill>
                  <a:srgbClr val="353535"/>
                </a:solidFill>
              </a:rPr>
              <a:t> </a:t>
            </a:r>
            <a:r>
              <a:rPr spc="20" dirty="0">
                <a:solidFill>
                  <a:srgbClr val="353535"/>
                </a:solidFill>
              </a:rPr>
              <a:t>exclusión </a:t>
            </a:r>
            <a:r>
              <a:rPr spc="10" dirty="0">
                <a:solidFill>
                  <a:srgbClr val="353535"/>
                </a:solidFill>
              </a:rPr>
              <a:t>social </a:t>
            </a:r>
            <a:r>
              <a:rPr spc="55" dirty="0">
                <a:solidFill>
                  <a:srgbClr val="353535"/>
                </a:solidFill>
              </a:rPr>
              <a:t>que </a:t>
            </a:r>
            <a:r>
              <a:rPr spc="20" dirty="0">
                <a:solidFill>
                  <a:srgbClr val="353535"/>
                </a:solidFill>
              </a:rPr>
              <a:t>se </a:t>
            </a:r>
            <a:r>
              <a:rPr spc="45" dirty="0">
                <a:solidFill>
                  <a:srgbClr val="353535"/>
                </a:solidFill>
              </a:rPr>
              <a:t>detecten </a:t>
            </a:r>
            <a:r>
              <a:rPr spc="10" dirty="0">
                <a:solidFill>
                  <a:srgbClr val="353535"/>
                </a:solidFill>
              </a:rPr>
              <a:t>a </a:t>
            </a:r>
            <a:r>
              <a:rPr spc="5" dirty="0">
                <a:solidFill>
                  <a:srgbClr val="353535"/>
                </a:solidFill>
              </a:rPr>
              <a:t>los </a:t>
            </a:r>
            <a:r>
              <a:rPr spc="10" dirty="0">
                <a:solidFill>
                  <a:srgbClr val="353535"/>
                </a:solidFill>
              </a:rPr>
              <a:t> </a:t>
            </a:r>
            <a:r>
              <a:rPr spc="5" dirty="0">
                <a:solidFill>
                  <a:srgbClr val="353535"/>
                </a:solidFill>
              </a:rPr>
              <a:t>servicios </a:t>
            </a:r>
            <a:r>
              <a:rPr dirty="0">
                <a:solidFill>
                  <a:srgbClr val="353535"/>
                </a:solidFill>
              </a:rPr>
              <a:t>sociales, </a:t>
            </a:r>
            <a:r>
              <a:rPr spc="55" dirty="0">
                <a:solidFill>
                  <a:srgbClr val="353535"/>
                </a:solidFill>
              </a:rPr>
              <a:t>con </a:t>
            </a:r>
            <a:r>
              <a:rPr spc="10" dirty="0">
                <a:solidFill>
                  <a:srgbClr val="353535"/>
                </a:solidFill>
              </a:rPr>
              <a:t>el </a:t>
            </a:r>
            <a:r>
              <a:rPr spc="15" dirty="0">
                <a:solidFill>
                  <a:srgbClr val="353535"/>
                </a:solidFill>
              </a:rPr>
              <a:t>objeto </a:t>
            </a:r>
            <a:r>
              <a:rPr spc="60" dirty="0">
                <a:solidFill>
                  <a:srgbClr val="353535"/>
                </a:solidFill>
              </a:rPr>
              <a:t>de que </a:t>
            </a:r>
            <a:r>
              <a:rPr spc="-400" dirty="0">
                <a:solidFill>
                  <a:srgbClr val="353535"/>
                </a:solidFill>
              </a:rPr>
              <a:t> </a:t>
            </a:r>
            <a:r>
              <a:rPr spc="20" dirty="0">
                <a:solidFill>
                  <a:srgbClr val="353535"/>
                </a:solidFill>
              </a:rPr>
              <a:t>se</a:t>
            </a:r>
            <a:r>
              <a:rPr spc="-35" dirty="0">
                <a:solidFill>
                  <a:srgbClr val="353535"/>
                </a:solidFill>
              </a:rPr>
              <a:t> </a:t>
            </a:r>
            <a:r>
              <a:rPr spc="60" dirty="0">
                <a:solidFill>
                  <a:srgbClr val="353535"/>
                </a:solidFill>
              </a:rPr>
              <a:t>tomen</a:t>
            </a:r>
            <a:r>
              <a:rPr spc="-35" dirty="0">
                <a:solidFill>
                  <a:srgbClr val="353535"/>
                </a:solidFill>
              </a:rPr>
              <a:t> </a:t>
            </a:r>
            <a:r>
              <a:rPr spc="-10" dirty="0">
                <a:solidFill>
                  <a:srgbClr val="353535"/>
                </a:solidFill>
              </a:rPr>
              <a:t>las</a:t>
            </a:r>
            <a:r>
              <a:rPr spc="-25" dirty="0">
                <a:solidFill>
                  <a:srgbClr val="353535"/>
                </a:solidFill>
              </a:rPr>
              <a:t> </a:t>
            </a:r>
            <a:r>
              <a:rPr spc="40" dirty="0">
                <a:solidFill>
                  <a:srgbClr val="353535"/>
                </a:solidFill>
              </a:rPr>
              <a:t>medidas</a:t>
            </a:r>
            <a:r>
              <a:rPr spc="-20" dirty="0">
                <a:solidFill>
                  <a:srgbClr val="353535"/>
                </a:solidFill>
              </a:rPr>
              <a:t> </a:t>
            </a:r>
            <a:r>
              <a:rPr spc="45" dirty="0">
                <a:solidFill>
                  <a:srgbClr val="353535"/>
                </a:solidFill>
              </a:rPr>
              <a:t>económicas</a:t>
            </a:r>
            <a:r>
              <a:rPr spc="-40" dirty="0">
                <a:solidFill>
                  <a:srgbClr val="353535"/>
                </a:solidFill>
              </a:rPr>
              <a:t> </a:t>
            </a:r>
            <a:r>
              <a:rPr dirty="0">
                <a:solidFill>
                  <a:srgbClr val="353535"/>
                </a:solidFill>
              </a:rPr>
              <a:t>y</a:t>
            </a:r>
            <a:r>
              <a:rPr spc="-35" dirty="0">
                <a:solidFill>
                  <a:srgbClr val="353535"/>
                </a:solidFill>
              </a:rPr>
              <a:t> </a:t>
            </a:r>
            <a:r>
              <a:rPr spc="60" dirty="0">
                <a:solidFill>
                  <a:srgbClr val="353535"/>
                </a:solidFill>
              </a:rPr>
              <a:t>de </a:t>
            </a:r>
            <a:r>
              <a:rPr spc="-395" dirty="0">
                <a:solidFill>
                  <a:srgbClr val="353535"/>
                </a:solidFill>
              </a:rPr>
              <a:t> </a:t>
            </a:r>
            <a:r>
              <a:rPr spc="25" dirty="0">
                <a:solidFill>
                  <a:srgbClr val="353535"/>
                </a:solidFill>
              </a:rPr>
              <a:t>apoyo</a:t>
            </a:r>
            <a:r>
              <a:rPr dirty="0">
                <a:solidFill>
                  <a:srgbClr val="353535"/>
                </a:solidFill>
              </a:rPr>
              <a:t> </a:t>
            </a:r>
            <a:r>
              <a:rPr spc="5" dirty="0">
                <a:solidFill>
                  <a:srgbClr val="353535"/>
                </a:solidFill>
              </a:rPr>
              <a:t>necesarias.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9932" y="3140331"/>
            <a:ext cx="298831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280" marR="5715" indent="-576580" algn="r">
              <a:spcBef>
                <a:spcPts val="100"/>
              </a:spcBef>
            </a:pP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Organizar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actividades</a:t>
            </a:r>
            <a:r>
              <a:rPr sz="1400" b="1" spc="-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34343"/>
                </a:solidFill>
                <a:latin typeface="Tahoma"/>
                <a:cs typeface="Tahoma"/>
              </a:rPr>
              <a:t>culturales </a:t>
            </a:r>
            <a:r>
              <a:rPr sz="1400" b="1" spc="-39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34343"/>
                </a:solidFill>
                <a:latin typeface="Tahoma"/>
                <a:cs typeface="Tahoma"/>
              </a:rPr>
              <a:t>y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lúdicas </a:t>
            </a:r>
            <a:r>
              <a:rPr sz="1400" b="1" spc="45" dirty="0">
                <a:solidFill>
                  <a:srgbClr val="434343"/>
                </a:solidFill>
                <a:latin typeface="Tahoma"/>
                <a:cs typeface="Tahoma"/>
              </a:rPr>
              <a:t>animando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a 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las </a:t>
            </a:r>
            <a:r>
              <a:rPr sz="1400" b="1" spc="-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34343"/>
                </a:solidFill>
                <a:latin typeface="Tahoma"/>
                <a:cs typeface="Tahoma"/>
              </a:rPr>
              <a:t>familias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a</a:t>
            </a:r>
            <a:r>
              <a:rPr sz="1400"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434343"/>
                </a:solidFill>
                <a:latin typeface="Tahoma"/>
                <a:cs typeface="Tahoma"/>
              </a:rPr>
              <a:t>su</a:t>
            </a:r>
            <a:r>
              <a:rPr sz="1400" b="1" spc="-5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434343"/>
                </a:solidFill>
                <a:latin typeface="Tahoma"/>
                <a:cs typeface="Tahoma"/>
              </a:rPr>
              <a:t>participación</a:t>
            </a:r>
            <a:endParaRPr sz="1400">
              <a:latin typeface="Tahoma"/>
              <a:cs typeface="Tahoma"/>
            </a:endParaRPr>
          </a:p>
          <a:p>
            <a:pPr marR="5080" algn="r"/>
            <a:r>
              <a:rPr sz="1400" b="1" spc="-5" dirty="0">
                <a:solidFill>
                  <a:srgbClr val="434343"/>
                </a:solidFill>
                <a:latin typeface="Tahoma"/>
                <a:cs typeface="Tahoma"/>
              </a:rPr>
              <a:t>activa.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8322" y="4565334"/>
            <a:ext cx="325818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320" algn="r">
              <a:spcBef>
                <a:spcPts val="100"/>
              </a:spcBef>
            </a:pPr>
            <a:r>
              <a:rPr sz="1400" b="1" dirty="0">
                <a:solidFill>
                  <a:srgbClr val="434343"/>
                </a:solidFill>
                <a:latin typeface="Tahoma"/>
                <a:cs typeface="Tahoma"/>
              </a:rPr>
              <a:t>Mejorar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la</a:t>
            </a:r>
            <a:r>
              <a:rPr sz="1400"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434343"/>
                </a:solidFill>
                <a:latin typeface="Tahoma"/>
                <a:cs typeface="Tahoma"/>
              </a:rPr>
              <a:t>comunicación</a:t>
            </a:r>
            <a:r>
              <a:rPr sz="1400" b="1" spc="-6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434343"/>
                </a:solidFill>
                <a:latin typeface="Tahoma"/>
                <a:cs typeface="Tahoma"/>
              </a:rPr>
              <a:t>con</a:t>
            </a:r>
            <a:r>
              <a:rPr sz="1400" b="1" spc="-5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34343"/>
                </a:solidFill>
                <a:latin typeface="Tahoma"/>
                <a:cs typeface="Tahoma"/>
              </a:rPr>
              <a:t>los </a:t>
            </a:r>
            <a:r>
              <a:rPr sz="1400" b="1" spc="-39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434343"/>
                </a:solidFill>
                <a:latin typeface="Tahoma"/>
                <a:cs typeface="Tahoma"/>
              </a:rPr>
              <a:t>padres </a:t>
            </a:r>
            <a:r>
              <a:rPr sz="1400" b="1" spc="60" dirty="0">
                <a:solidFill>
                  <a:srgbClr val="434343"/>
                </a:solidFill>
                <a:latin typeface="Tahoma"/>
                <a:cs typeface="Tahoma"/>
              </a:rPr>
              <a:t>de </a:t>
            </a:r>
            <a:r>
              <a:rPr sz="1400" b="1" spc="5" dirty="0">
                <a:solidFill>
                  <a:srgbClr val="434343"/>
                </a:solidFill>
                <a:latin typeface="Tahoma"/>
                <a:cs typeface="Tahoma"/>
              </a:rPr>
              <a:t>los </a:t>
            </a:r>
            <a:r>
              <a:rPr sz="1400" b="1" spc="40" dirty="0">
                <a:solidFill>
                  <a:srgbClr val="434343"/>
                </a:solidFill>
                <a:latin typeface="Tahoma"/>
                <a:cs typeface="Tahoma"/>
              </a:rPr>
              <a:t>alumnos </a:t>
            </a:r>
            <a:r>
              <a:rPr sz="1400" b="1" spc="15" dirty="0">
                <a:solidFill>
                  <a:srgbClr val="434343"/>
                </a:solidFill>
                <a:latin typeface="Tahoma"/>
                <a:cs typeface="Tahoma"/>
              </a:rPr>
              <a:t>utilizando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70" dirty="0">
                <a:solidFill>
                  <a:srgbClr val="434343"/>
                </a:solidFill>
                <a:latin typeface="Tahoma"/>
                <a:cs typeface="Tahoma"/>
              </a:rPr>
              <a:t>como</a:t>
            </a:r>
            <a:r>
              <a:rPr sz="1400"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interlocutor</a:t>
            </a:r>
            <a:r>
              <a:rPr sz="1400" b="1" spc="-6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principal</a:t>
            </a:r>
            <a:r>
              <a:rPr sz="1400" b="1" spc="-10" dirty="0">
                <a:solidFill>
                  <a:srgbClr val="434343"/>
                </a:solidFill>
                <a:latin typeface="Tahoma"/>
                <a:cs typeface="Tahoma"/>
              </a:rPr>
              <a:t> al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34343"/>
                </a:solidFill>
                <a:latin typeface="Tahoma"/>
                <a:cs typeface="Tahoma"/>
              </a:rPr>
              <a:t>tutor </a:t>
            </a:r>
            <a:r>
              <a:rPr sz="1400" b="1" spc="-39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34343"/>
                </a:solidFill>
                <a:latin typeface="Tahoma"/>
                <a:cs typeface="Tahoma"/>
              </a:rPr>
              <a:t>y,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434343"/>
                </a:solidFill>
                <a:latin typeface="Tahoma"/>
                <a:cs typeface="Tahoma"/>
              </a:rPr>
              <a:t>en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34343"/>
                </a:solidFill>
                <a:latin typeface="Tahoma"/>
                <a:cs typeface="Tahoma"/>
              </a:rPr>
              <a:t>ciertos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34343"/>
                </a:solidFill>
                <a:latin typeface="Tahoma"/>
                <a:cs typeface="Tahoma"/>
              </a:rPr>
              <a:t>casos,</a:t>
            </a:r>
            <a:r>
              <a:rPr sz="1400"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434343"/>
                </a:solidFill>
                <a:latin typeface="Tahoma"/>
                <a:cs typeface="Tahoma"/>
              </a:rPr>
              <a:t>contando</a:t>
            </a:r>
            <a:r>
              <a:rPr sz="1400"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434343"/>
                </a:solidFill>
                <a:latin typeface="Tahoma"/>
                <a:cs typeface="Tahoma"/>
              </a:rPr>
              <a:t>con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434343"/>
                </a:solidFill>
                <a:latin typeface="Tahoma"/>
                <a:cs typeface="Tahoma"/>
              </a:rPr>
              <a:t>el </a:t>
            </a:r>
            <a:r>
              <a:rPr sz="1400" b="1" spc="-39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434343"/>
                </a:solidFill>
                <a:latin typeface="Tahoma"/>
                <a:cs typeface="Tahoma"/>
              </a:rPr>
              <a:t>apoyo</a:t>
            </a:r>
            <a:r>
              <a:rPr sz="1400" b="1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434343"/>
                </a:solidFill>
                <a:latin typeface="Tahoma"/>
                <a:cs typeface="Tahoma"/>
              </a:rPr>
              <a:t>de</a:t>
            </a:r>
            <a:r>
              <a:rPr sz="1400" b="1" spc="-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434343"/>
                </a:solidFill>
                <a:latin typeface="Tahoma"/>
                <a:cs typeface="Tahoma"/>
              </a:rPr>
              <a:t>un</a:t>
            </a:r>
            <a:r>
              <a:rPr sz="1400" b="1" spc="-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434343"/>
                </a:solidFill>
                <a:latin typeface="Tahoma"/>
                <a:cs typeface="Tahoma"/>
              </a:rPr>
              <a:t>mediador</a:t>
            </a:r>
            <a:r>
              <a:rPr sz="1400" b="1" spc="-2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434343"/>
                </a:solidFill>
                <a:latin typeface="Tahoma"/>
                <a:cs typeface="Tahoma"/>
              </a:rPr>
              <a:t>social.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17439" y="3677539"/>
            <a:ext cx="154940" cy="982344"/>
          </a:xfrm>
          <a:custGeom>
            <a:avLst/>
            <a:gdLst/>
            <a:ahLst/>
            <a:cxnLst/>
            <a:rect l="l" t="t" r="r" b="b"/>
            <a:pathLst>
              <a:path w="154940" h="982345">
                <a:moveTo>
                  <a:pt x="45227" y="0"/>
                </a:moveTo>
                <a:lnTo>
                  <a:pt x="5603" y="62611"/>
                </a:lnTo>
                <a:lnTo>
                  <a:pt x="521" y="75185"/>
                </a:lnTo>
                <a:lnTo>
                  <a:pt x="0" y="88820"/>
                </a:lnTo>
                <a:lnTo>
                  <a:pt x="3835" y="101955"/>
                </a:lnTo>
                <a:lnTo>
                  <a:pt x="11826" y="113030"/>
                </a:lnTo>
                <a:lnTo>
                  <a:pt x="43703" y="142875"/>
                </a:lnTo>
                <a:lnTo>
                  <a:pt x="48063" y="149413"/>
                </a:lnTo>
                <a:lnTo>
                  <a:pt x="50196" y="156987"/>
                </a:lnTo>
                <a:lnTo>
                  <a:pt x="49972" y="164681"/>
                </a:lnTo>
                <a:lnTo>
                  <a:pt x="47259" y="171577"/>
                </a:lnTo>
                <a:lnTo>
                  <a:pt x="23637" y="208153"/>
                </a:lnTo>
                <a:lnTo>
                  <a:pt x="19038" y="220656"/>
                </a:lnTo>
                <a:lnTo>
                  <a:pt x="18653" y="234076"/>
                </a:lnTo>
                <a:lnTo>
                  <a:pt x="22316" y="247140"/>
                </a:lnTo>
                <a:lnTo>
                  <a:pt x="29860" y="258572"/>
                </a:lnTo>
                <a:lnTo>
                  <a:pt x="61610" y="288417"/>
                </a:lnTo>
                <a:lnTo>
                  <a:pt x="65972" y="294532"/>
                </a:lnTo>
                <a:lnTo>
                  <a:pt x="68119" y="302006"/>
                </a:lnTo>
                <a:lnTo>
                  <a:pt x="67933" y="309955"/>
                </a:lnTo>
                <a:lnTo>
                  <a:pt x="65293" y="317500"/>
                </a:lnTo>
                <a:lnTo>
                  <a:pt x="44084" y="350647"/>
                </a:lnTo>
                <a:lnTo>
                  <a:pt x="39502" y="363093"/>
                </a:lnTo>
                <a:lnTo>
                  <a:pt x="39147" y="376681"/>
                </a:lnTo>
                <a:lnTo>
                  <a:pt x="42816" y="389794"/>
                </a:lnTo>
                <a:lnTo>
                  <a:pt x="50307" y="400812"/>
                </a:lnTo>
                <a:lnTo>
                  <a:pt x="79898" y="428752"/>
                </a:lnTo>
                <a:lnTo>
                  <a:pt x="84885" y="435437"/>
                </a:lnTo>
                <a:lnTo>
                  <a:pt x="87217" y="443087"/>
                </a:lnTo>
                <a:lnTo>
                  <a:pt x="86810" y="450808"/>
                </a:lnTo>
                <a:lnTo>
                  <a:pt x="83581" y="457708"/>
                </a:lnTo>
                <a:lnTo>
                  <a:pt x="60848" y="495300"/>
                </a:lnTo>
                <a:lnTo>
                  <a:pt x="55820" y="507751"/>
                </a:lnTo>
                <a:lnTo>
                  <a:pt x="55292" y="521096"/>
                </a:lnTo>
                <a:lnTo>
                  <a:pt x="59098" y="533894"/>
                </a:lnTo>
                <a:lnTo>
                  <a:pt x="67071" y="544703"/>
                </a:lnTo>
                <a:lnTo>
                  <a:pt x="100091" y="576326"/>
                </a:lnTo>
                <a:lnTo>
                  <a:pt x="104489" y="582906"/>
                </a:lnTo>
                <a:lnTo>
                  <a:pt x="106600" y="590296"/>
                </a:lnTo>
                <a:lnTo>
                  <a:pt x="106378" y="597971"/>
                </a:lnTo>
                <a:lnTo>
                  <a:pt x="103774" y="605409"/>
                </a:lnTo>
                <a:lnTo>
                  <a:pt x="75580" y="649224"/>
                </a:lnTo>
                <a:lnTo>
                  <a:pt x="70998" y="661707"/>
                </a:lnTo>
                <a:lnTo>
                  <a:pt x="70643" y="675370"/>
                </a:lnTo>
                <a:lnTo>
                  <a:pt x="74312" y="688532"/>
                </a:lnTo>
                <a:lnTo>
                  <a:pt x="81803" y="699516"/>
                </a:lnTo>
                <a:lnTo>
                  <a:pt x="119903" y="736092"/>
                </a:lnTo>
                <a:lnTo>
                  <a:pt x="124190" y="742062"/>
                </a:lnTo>
                <a:lnTo>
                  <a:pt x="126285" y="749379"/>
                </a:lnTo>
                <a:lnTo>
                  <a:pt x="126047" y="757005"/>
                </a:lnTo>
                <a:lnTo>
                  <a:pt x="123332" y="763905"/>
                </a:lnTo>
                <a:lnTo>
                  <a:pt x="97551" y="805180"/>
                </a:lnTo>
                <a:lnTo>
                  <a:pt x="92469" y="817790"/>
                </a:lnTo>
                <a:lnTo>
                  <a:pt x="91948" y="831484"/>
                </a:lnTo>
                <a:lnTo>
                  <a:pt x="95783" y="844631"/>
                </a:lnTo>
                <a:lnTo>
                  <a:pt x="103774" y="855599"/>
                </a:lnTo>
                <a:lnTo>
                  <a:pt x="135524" y="885444"/>
                </a:lnTo>
                <a:lnTo>
                  <a:pt x="139938" y="892147"/>
                </a:lnTo>
                <a:lnTo>
                  <a:pt x="142065" y="899826"/>
                </a:lnTo>
                <a:lnTo>
                  <a:pt x="141811" y="907553"/>
                </a:lnTo>
                <a:lnTo>
                  <a:pt x="139080" y="914400"/>
                </a:lnTo>
                <a:lnTo>
                  <a:pt x="102631" y="972312"/>
                </a:lnTo>
                <a:lnTo>
                  <a:pt x="113045" y="981837"/>
                </a:lnTo>
                <a:lnTo>
                  <a:pt x="149494" y="923798"/>
                </a:lnTo>
                <a:lnTo>
                  <a:pt x="154076" y="911298"/>
                </a:lnTo>
                <a:lnTo>
                  <a:pt x="154431" y="897715"/>
                </a:lnTo>
                <a:lnTo>
                  <a:pt x="150762" y="884632"/>
                </a:lnTo>
                <a:lnTo>
                  <a:pt x="143271" y="873633"/>
                </a:lnTo>
                <a:lnTo>
                  <a:pt x="111394" y="843661"/>
                </a:lnTo>
                <a:lnTo>
                  <a:pt x="107053" y="837193"/>
                </a:lnTo>
                <a:lnTo>
                  <a:pt x="104949" y="829833"/>
                </a:lnTo>
                <a:lnTo>
                  <a:pt x="105179" y="822211"/>
                </a:lnTo>
                <a:lnTo>
                  <a:pt x="107838" y="814959"/>
                </a:lnTo>
                <a:lnTo>
                  <a:pt x="133492" y="773557"/>
                </a:lnTo>
                <a:lnTo>
                  <a:pt x="138683" y="761142"/>
                </a:lnTo>
                <a:lnTo>
                  <a:pt x="139303" y="747871"/>
                </a:lnTo>
                <a:lnTo>
                  <a:pt x="135493" y="735123"/>
                </a:lnTo>
                <a:lnTo>
                  <a:pt x="127396" y="724281"/>
                </a:lnTo>
                <a:lnTo>
                  <a:pt x="89296" y="687705"/>
                </a:lnTo>
                <a:lnTo>
                  <a:pt x="85008" y="681664"/>
                </a:lnTo>
                <a:lnTo>
                  <a:pt x="82899" y="674243"/>
                </a:lnTo>
                <a:lnTo>
                  <a:pt x="83099" y="666345"/>
                </a:lnTo>
                <a:lnTo>
                  <a:pt x="85740" y="658876"/>
                </a:lnTo>
                <a:lnTo>
                  <a:pt x="113807" y="614934"/>
                </a:lnTo>
                <a:lnTo>
                  <a:pt x="119032" y="602345"/>
                </a:lnTo>
                <a:lnTo>
                  <a:pt x="119602" y="588708"/>
                </a:lnTo>
                <a:lnTo>
                  <a:pt x="115718" y="575643"/>
                </a:lnTo>
                <a:lnTo>
                  <a:pt x="107584" y="564769"/>
                </a:lnTo>
                <a:lnTo>
                  <a:pt x="74691" y="532765"/>
                </a:lnTo>
                <a:lnTo>
                  <a:pt x="69921" y="526796"/>
                </a:lnTo>
                <a:lnTo>
                  <a:pt x="67675" y="519398"/>
                </a:lnTo>
                <a:lnTo>
                  <a:pt x="68048" y="511476"/>
                </a:lnTo>
                <a:lnTo>
                  <a:pt x="71135" y="503936"/>
                </a:lnTo>
                <a:lnTo>
                  <a:pt x="93868" y="467233"/>
                </a:lnTo>
                <a:lnTo>
                  <a:pt x="98968" y="454804"/>
                </a:lnTo>
                <a:lnTo>
                  <a:pt x="99520" y="441436"/>
                </a:lnTo>
                <a:lnTo>
                  <a:pt x="95690" y="428424"/>
                </a:lnTo>
                <a:lnTo>
                  <a:pt x="87645" y="417068"/>
                </a:lnTo>
                <a:lnTo>
                  <a:pt x="58689" y="389000"/>
                </a:lnTo>
                <a:lnTo>
                  <a:pt x="53792" y="382494"/>
                </a:lnTo>
                <a:lnTo>
                  <a:pt x="51514" y="375142"/>
                </a:lnTo>
                <a:lnTo>
                  <a:pt x="51903" y="367480"/>
                </a:lnTo>
                <a:lnTo>
                  <a:pt x="55006" y="360044"/>
                </a:lnTo>
                <a:lnTo>
                  <a:pt x="75580" y="327152"/>
                </a:lnTo>
                <a:lnTo>
                  <a:pt x="80662" y="314432"/>
                </a:lnTo>
                <a:lnTo>
                  <a:pt x="81184" y="300736"/>
                </a:lnTo>
                <a:lnTo>
                  <a:pt x="77348" y="287611"/>
                </a:lnTo>
                <a:lnTo>
                  <a:pt x="69357" y="276606"/>
                </a:lnTo>
                <a:lnTo>
                  <a:pt x="38496" y="246887"/>
                </a:lnTo>
                <a:lnTo>
                  <a:pt x="33581" y="240200"/>
                </a:lnTo>
                <a:lnTo>
                  <a:pt x="31273" y="232537"/>
                </a:lnTo>
                <a:lnTo>
                  <a:pt x="31656" y="224778"/>
                </a:lnTo>
                <a:lnTo>
                  <a:pt x="34813" y="217805"/>
                </a:lnTo>
                <a:lnTo>
                  <a:pt x="57546" y="181229"/>
                </a:lnTo>
                <a:lnTo>
                  <a:pt x="62148" y="168850"/>
                </a:lnTo>
                <a:lnTo>
                  <a:pt x="62547" y="155543"/>
                </a:lnTo>
                <a:lnTo>
                  <a:pt x="58922" y="142759"/>
                </a:lnTo>
                <a:lnTo>
                  <a:pt x="51450" y="131953"/>
                </a:lnTo>
                <a:lnTo>
                  <a:pt x="19573" y="101092"/>
                </a:lnTo>
                <a:lnTo>
                  <a:pt x="15230" y="95047"/>
                </a:lnTo>
                <a:lnTo>
                  <a:pt x="13112" y="87598"/>
                </a:lnTo>
                <a:lnTo>
                  <a:pt x="13305" y="79625"/>
                </a:lnTo>
                <a:lnTo>
                  <a:pt x="15890" y="72009"/>
                </a:lnTo>
                <a:lnTo>
                  <a:pt x="55387" y="9779"/>
                </a:lnTo>
                <a:lnTo>
                  <a:pt x="45227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5265" y="3883151"/>
            <a:ext cx="160273" cy="1391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1547" y="3304034"/>
            <a:ext cx="182002" cy="19392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888293" y="3248133"/>
            <a:ext cx="495300" cy="685165"/>
            <a:chOff x="8364293" y="2390881"/>
            <a:chExt cx="495300" cy="685165"/>
          </a:xfrm>
        </p:grpSpPr>
        <p:sp>
          <p:nvSpPr>
            <p:cNvPr id="11" name="object 11"/>
            <p:cNvSpPr/>
            <p:nvPr/>
          </p:nvSpPr>
          <p:spPr>
            <a:xfrm>
              <a:off x="8370650" y="2398419"/>
              <a:ext cx="482600" cy="669925"/>
            </a:xfrm>
            <a:custGeom>
              <a:avLst/>
              <a:gdLst/>
              <a:ahLst/>
              <a:cxnLst/>
              <a:rect l="l" t="t" r="r" b="b"/>
              <a:pathLst>
                <a:path w="482600" h="669925">
                  <a:moveTo>
                    <a:pt x="239266" y="0"/>
                  </a:moveTo>
                  <a:lnTo>
                    <a:pt x="200325" y="356"/>
                  </a:lnTo>
                  <a:lnTo>
                    <a:pt x="162197" y="9515"/>
                  </a:lnTo>
                  <a:lnTo>
                    <a:pt x="127099" y="26737"/>
                  </a:lnTo>
                  <a:lnTo>
                    <a:pt x="95433" y="51265"/>
                  </a:lnTo>
                  <a:lnTo>
                    <a:pt x="67601" y="82347"/>
                  </a:lnTo>
                  <a:lnTo>
                    <a:pt x="44004" y="119228"/>
                  </a:lnTo>
                  <a:lnTo>
                    <a:pt x="25044" y="161153"/>
                  </a:lnTo>
                  <a:lnTo>
                    <a:pt x="11122" y="207369"/>
                  </a:lnTo>
                  <a:lnTo>
                    <a:pt x="2640" y="257120"/>
                  </a:lnTo>
                  <a:lnTo>
                    <a:pt x="0" y="309652"/>
                  </a:lnTo>
                  <a:lnTo>
                    <a:pt x="3602" y="364211"/>
                  </a:lnTo>
                  <a:lnTo>
                    <a:pt x="13428" y="417998"/>
                  </a:lnTo>
                  <a:lnTo>
                    <a:pt x="28808" y="468295"/>
                  </a:lnTo>
                  <a:lnTo>
                    <a:pt x="49170" y="514470"/>
                  </a:lnTo>
                  <a:lnTo>
                    <a:pt x="73942" y="555890"/>
                  </a:lnTo>
                  <a:lnTo>
                    <a:pt x="102551" y="591922"/>
                  </a:lnTo>
                  <a:lnTo>
                    <a:pt x="134425" y="621935"/>
                  </a:lnTo>
                  <a:lnTo>
                    <a:pt x="168993" y="645295"/>
                  </a:lnTo>
                  <a:lnTo>
                    <a:pt x="205680" y="661371"/>
                  </a:lnTo>
                  <a:lnTo>
                    <a:pt x="243917" y="669529"/>
                  </a:lnTo>
                  <a:lnTo>
                    <a:pt x="283129" y="669138"/>
                  </a:lnTo>
                  <a:lnTo>
                    <a:pt x="320955" y="660013"/>
                  </a:lnTo>
                  <a:lnTo>
                    <a:pt x="355824" y="642820"/>
                  </a:lnTo>
                  <a:lnTo>
                    <a:pt x="387325" y="618312"/>
                  </a:lnTo>
                  <a:lnTo>
                    <a:pt x="415047" y="587247"/>
                  </a:lnTo>
                  <a:lnTo>
                    <a:pt x="438577" y="550377"/>
                  </a:lnTo>
                  <a:lnTo>
                    <a:pt x="457505" y="508460"/>
                  </a:lnTo>
                  <a:lnTo>
                    <a:pt x="471419" y="462249"/>
                  </a:lnTo>
                  <a:lnTo>
                    <a:pt x="479908" y="412501"/>
                  </a:lnTo>
                  <a:lnTo>
                    <a:pt x="482560" y="359969"/>
                  </a:lnTo>
                  <a:lnTo>
                    <a:pt x="478963" y="305410"/>
                  </a:lnTo>
                  <a:lnTo>
                    <a:pt x="469135" y="251623"/>
                  </a:lnTo>
                  <a:lnTo>
                    <a:pt x="453752" y="201325"/>
                  </a:lnTo>
                  <a:lnTo>
                    <a:pt x="433395" y="155148"/>
                  </a:lnTo>
                  <a:lnTo>
                    <a:pt x="408644" y="113724"/>
                  </a:lnTo>
                  <a:lnTo>
                    <a:pt x="380078" y="77683"/>
                  </a:lnTo>
                  <a:lnTo>
                    <a:pt x="348277" y="47659"/>
                  </a:lnTo>
                  <a:lnTo>
                    <a:pt x="313822" y="24283"/>
                  </a:lnTo>
                  <a:lnTo>
                    <a:pt x="277291" y="8186"/>
                  </a:lnTo>
                  <a:lnTo>
                    <a:pt x="239266" y="0"/>
                  </a:lnTo>
                  <a:close/>
                </a:path>
              </a:pathLst>
            </a:custGeom>
            <a:solidFill>
              <a:srgbClr val="50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64293" y="2390881"/>
              <a:ext cx="495300" cy="685165"/>
            </a:xfrm>
            <a:custGeom>
              <a:avLst/>
              <a:gdLst/>
              <a:ahLst/>
              <a:cxnLst/>
              <a:rect l="l" t="t" r="r" b="b"/>
              <a:pathLst>
                <a:path w="495300" h="685164">
                  <a:moveTo>
                    <a:pt x="245817" y="0"/>
                  </a:moveTo>
                  <a:lnTo>
                    <a:pt x="205793" y="401"/>
                  </a:lnTo>
                  <a:lnTo>
                    <a:pt x="166665" y="9805"/>
                  </a:lnTo>
                  <a:lnTo>
                    <a:pt x="130633" y="27446"/>
                  </a:lnTo>
                  <a:lnTo>
                    <a:pt x="98113" y="52553"/>
                  </a:lnTo>
                  <a:lnTo>
                    <a:pt x="69519" y="84355"/>
                  </a:lnTo>
                  <a:lnTo>
                    <a:pt x="45265" y="122083"/>
                  </a:lnTo>
                  <a:lnTo>
                    <a:pt x="25766" y="164966"/>
                  </a:lnTo>
                  <a:lnTo>
                    <a:pt x="11436" y="212233"/>
                  </a:lnTo>
                  <a:lnTo>
                    <a:pt x="2691" y="263114"/>
                  </a:lnTo>
                  <a:lnTo>
                    <a:pt x="103" y="313710"/>
                  </a:lnTo>
                  <a:lnTo>
                    <a:pt x="0" y="317694"/>
                  </a:lnTo>
                  <a:lnTo>
                    <a:pt x="3609" y="372638"/>
                  </a:lnTo>
                  <a:lnTo>
                    <a:pt x="13638" y="427608"/>
                  </a:lnTo>
                  <a:lnTo>
                    <a:pt x="29385" y="479006"/>
                  </a:lnTo>
                  <a:lnTo>
                    <a:pt x="50261" y="526187"/>
                  </a:lnTo>
                  <a:lnTo>
                    <a:pt x="75674" y="568506"/>
                  </a:lnTo>
                  <a:lnTo>
                    <a:pt x="105034" y="605318"/>
                  </a:lnTo>
                  <a:lnTo>
                    <a:pt x="137752" y="635976"/>
                  </a:lnTo>
                  <a:lnTo>
                    <a:pt x="173235" y="659836"/>
                  </a:lnTo>
                  <a:lnTo>
                    <a:pt x="210893" y="676251"/>
                  </a:lnTo>
                  <a:lnTo>
                    <a:pt x="250137" y="684578"/>
                  </a:lnTo>
                  <a:lnTo>
                    <a:pt x="290375" y="684169"/>
                  </a:lnTo>
                  <a:lnTo>
                    <a:pt x="329290" y="674803"/>
                  </a:lnTo>
                  <a:lnTo>
                    <a:pt x="339979" y="669553"/>
                  </a:lnTo>
                  <a:lnTo>
                    <a:pt x="250342" y="669553"/>
                  </a:lnTo>
                  <a:lnTo>
                    <a:pt x="213140" y="661555"/>
                  </a:lnTo>
                  <a:lnTo>
                    <a:pt x="177425" y="645810"/>
                  </a:lnTo>
                  <a:lnTo>
                    <a:pt x="143759" y="622941"/>
                  </a:lnTo>
                  <a:lnTo>
                    <a:pt x="112702" y="593570"/>
                  </a:lnTo>
                  <a:lnTo>
                    <a:pt x="84815" y="558321"/>
                  </a:lnTo>
                  <a:lnTo>
                    <a:pt x="60658" y="517816"/>
                  </a:lnTo>
                  <a:lnTo>
                    <a:pt x="40794" y="472676"/>
                  </a:lnTo>
                  <a:lnTo>
                    <a:pt x="25781" y="423526"/>
                  </a:lnTo>
                  <a:lnTo>
                    <a:pt x="16182" y="370987"/>
                  </a:lnTo>
                  <a:lnTo>
                    <a:pt x="12684" y="317694"/>
                  </a:lnTo>
                  <a:lnTo>
                    <a:pt x="15263" y="266363"/>
                  </a:lnTo>
                  <a:lnTo>
                    <a:pt x="23526" y="217736"/>
                  </a:lnTo>
                  <a:lnTo>
                    <a:pt x="37081" y="172554"/>
                  </a:lnTo>
                  <a:lnTo>
                    <a:pt x="55536" y="131560"/>
                  </a:lnTo>
                  <a:lnTo>
                    <a:pt x="78498" y="95497"/>
                  </a:lnTo>
                  <a:lnTo>
                    <a:pt x="105575" y="65105"/>
                  </a:lnTo>
                  <a:lnTo>
                    <a:pt x="136375" y="41128"/>
                  </a:lnTo>
                  <a:lnTo>
                    <a:pt x="207571" y="15387"/>
                  </a:lnTo>
                  <a:lnTo>
                    <a:pt x="300169" y="15051"/>
                  </a:lnTo>
                  <a:lnTo>
                    <a:pt x="284876" y="8345"/>
                  </a:lnTo>
                  <a:lnTo>
                    <a:pt x="245817" y="0"/>
                  </a:lnTo>
                  <a:close/>
                </a:path>
                <a:path w="495300" h="685164">
                  <a:moveTo>
                    <a:pt x="300169" y="15051"/>
                  </a:moveTo>
                  <a:lnTo>
                    <a:pt x="245496" y="15051"/>
                  </a:lnTo>
                  <a:lnTo>
                    <a:pt x="282542" y="23077"/>
                  </a:lnTo>
                  <a:lnTo>
                    <a:pt x="318139" y="38844"/>
                  </a:lnTo>
                  <a:lnTo>
                    <a:pt x="351721" y="61729"/>
                  </a:lnTo>
                  <a:lnTo>
                    <a:pt x="382720" y="91111"/>
                  </a:lnTo>
                  <a:lnTo>
                    <a:pt x="410568" y="126368"/>
                  </a:lnTo>
                  <a:lnTo>
                    <a:pt x="434697" y="166878"/>
                  </a:lnTo>
                  <a:lnTo>
                    <a:pt x="454540" y="212020"/>
                  </a:lnTo>
                  <a:lnTo>
                    <a:pt x="469530" y="261171"/>
                  </a:lnTo>
                  <a:lnTo>
                    <a:pt x="479097" y="313710"/>
                  </a:lnTo>
                  <a:lnTo>
                    <a:pt x="482596" y="366999"/>
                  </a:lnTo>
                  <a:lnTo>
                    <a:pt x="480023" y="418320"/>
                  </a:lnTo>
                  <a:lnTo>
                    <a:pt x="471774" y="466934"/>
                  </a:lnTo>
                  <a:lnTo>
                    <a:pt x="458247" y="512098"/>
                  </a:lnTo>
                  <a:lnTo>
                    <a:pt x="439838" y="553073"/>
                  </a:lnTo>
                  <a:lnTo>
                    <a:pt x="416945" y="589118"/>
                  </a:lnTo>
                  <a:lnTo>
                    <a:pt x="389965" y="619492"/>
                  </a:lnTo>
                  <a:lnTo>
                    <a:pt x="359294" y="643455"/>
                  </a:lnTo>
                  <a:lnTo>
                    <a:pt x="288470" y="669183"/>
                  </a:lnTo>
                  <a:lnTo>
                    <a:pt x="250342" y="669553"/>
                  </a:lnTo>
                  <a:lnTo>
                    <a:pt x="339979" y="669553"/>
                  </a:lnTo>
                  <a:lnTo>
                    <a:pt x="397499" y="632128"/>
                  </a:lnTo>
                  <a:lnTo>
                    <a:pt x="425962" y="600359"/>
                  </a:lnTo>
                  <a:lnTo>
                    <a:pt x="450109" y="562662"/>
                  </a:lnTo>
                  <a:lnTo>
                    <a:pt x="469524" y="519806"/>
                  </a:lnTo>
                  <a:lnTo>
                    <a:pt x="483791" y="472560"/>
                  </a:lnTo>
                  <a:lnTo>
                    <a:pt x="492494" y="421696"/>
                  </a:lnTo>
                  <a:lnTo>
                    <a:pt x="495064" y="370987"/>
                  </a:lnTo>
                  <a:lnTo>
                    <a:pt x="495152" y="366999"/>
                  </a:lnTo>
                  <a:lnTo>
                    <a:pt x="491543" y="312186"/>
                  </a:lnTo>
                  <a:lnTo>
                    <a:pt x="481522" y="257209"/>
                  </a:lnTo>
                  <a:lnTo>
                    <a:pt x="465800" y="205791"/>
                  </a:lnTo>
                  <a:lnTo>
                    <a:pt x="444967" y="158582"/>
                  </a:lnTo>
                  <a:lnTo>
                    <a:pt x="419616" y="116228"/>
                  </a:lnTo>
                  <a:lnTo>
                    <a:pt x="390340" y="79379"/>
                  </a:lnTo>
                  <a:lnTo>
                    <a:pt x="357730" y="48683"/>
                  </a:lnTo>
                  <a:lnTo>
                    <a:pt x="322378" y="24789"/>
                  </a:lnTo>
                  <a:lnTo>
                    <a:pt x="300169" y="15051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77440" y="2405379"/>
              <a:ext cx="469900" cy="656590"/>
            </a:xfrm>
            <a:custGeom>
              <a:avLst/>
              <a:gdLst/>
              <a:ahLst/>
              <a:cxnLst/>
              <a:rect l="l" t="t" r="r" b="b"/>
              <a:pathLst>
                <a:path w="469900" h="656589">
                  <a:moveTo>
                    <a:pt x="215379" y="635"/>
                  </a:moveTo>
                  <a:lnTo>
                    <a:pt x="172529" y="5308"/>
                  </a:lnTo>
                  <a:lnTo>
                    <a:pt x="62966" y="150863"/>
                  </a:lnTo>
                  <a:lnTo>
                    <a:pt x="3289" y="242316"/>
                  </a:lnTo>
                  <a:lnTo>
                    <a:pt x="1143" y="264185"/>
                  </a:lnTo>
                  <a:lnTo>
                    <a:pt x="50" y="286626"/>
                  </a:lnTo>
                  <a:lnTo>
                    <a:pt x="0" y="309524"/>
                  </a:lnTo>
                  <a:lnTo>
                    <a:pt x="1003" y="332740"/>
                  </a:lnTo>
                  <a:lnTo>
                    <a:pt x="188468" y="41935"/>
                  </a:lnTo>
                  <a:lnTo>
                    <a:pt x="215379" y="635"/>
                  </a:lnTo>
                  <a:close/>
                </a:path>
                <a:path w="469900" h="656589">
                  <a:moveTo>
                    <a:pt x="322440" y="35179"/>
                  </a:moveTo>
                  <a:lnTo>
                    <a:pt x="312013" y="28663"/>
                  </a:lnTo>
                  <a:lnTo>
                    <a:pt x="301612" y="22910"/>
                  </a:lnTo>
                  <a:lnTo>
                    <a:pt x="291109" y="17805"/>
                  </a:lnTo>
                  <a:lnTo>
                    <a:pt x="280403" y="13208"/>
                  </a:lnTo>
                  <a:lnTo>
                    <a:pt x="261835" y="43395"/>
                  </a:lnTo>
                  <a:lnTo>
                    <a:pt x="237629" y="80543"/>
                  </a:lnTo>
                  <a:lnTo>
                    <a:pt x="16878" y="423545"/>
                  </a:lnTo>
                  <a:lnTo>
                    <a:pt x="20929" y="437680"/>
                  </a:lnTo>
                  <a:lnTo>
                    <a:pt x="25590" y="451612"/>
                  </a:lnTo>
                  <a:lnTo>
                    <a:pt x="30746" y="465264"/>
                  </a:lnTo>
                  <a:lnTo>
                    <a:pt x="36309" y="478536"/>
                  </a:lnTo>
                  <a:lnTo>
                    <a:pt x="261226" y="129667"/>
                  </a:lnTo>
                  <a:lnTo>
                    <a:pt x="322440" y="35179"/>
                  </a:lnTo>
                  <a:close/>
                </a:path>
                <a:path w="469900" h="656589">
                  <a:moveTo>
                    <a:pt x="399656" y="116078"/>
                  </a:moveTo>
                  <a:lnTo>
                    <a:pt x="392582" y="105613"/>
                  </a:lnTo>
                  <a:lnTo>
                    <a:pt x="385051" y="95694"/>
                  </a:lnTo>
                  <a:lnTo>
                    <a:pt x="377215" y="86258"/>
                  </a:lnTo>
                  <a:lnTo>
                    <a:pt x="369303" y="77216"/>
                  </a:lnTo>
                  <a:lnTo>
                    <a:pt x="362432" y="87858"/>
                  </a:lnTo>
                  <a:lnTo>
                    <a:pt x="355561" y="98361"/>
                  </a:lnTo>
                  <a:lnTo>
                    <a:pt x="348665" y="108686"/>
                  </a:lnTo>
                  <a:lnTo>
                    <a:pt x="341744" y="118745"/>
                  </a:lnTo>
                  <a:lnTo>
                    <a:pt x="307581" y="172085"/>
                  </a:lnTo>
                  <a:lnTo>
                    <a:pt x="279590" y="215404"/>
                  </a:lnTo>
                  <a:lnTo>
                    <a:pt x="70345" y="540893"/>
                  </a:lnTo>
                  <a:lnTo>
                    <a:pt x="77279" y="551180"/>
                  </a:lnTo>
                  <a:lnTo>
                    <a:pt x="84607" y="561047"/>
                  </a:lnTo>
                  <a:lnTo>
                    <a:pt x="92392" y="570458"/>
                  </a:lnTo>
                  <a:lnTo>
                    <a:pt x="100698" y="579374"/>
                  </a:lnTo>
                  <a:lnTo>
                    <a:pt x="335508" y="215392"/>
                  </a:lnTo>
                  <a:lnTo>
                    <a:pt x="334632" y="214376"/>
                  </a:lnTo>
                  <a:lnTo>
                    <a:pt x="334505" y="213106"/>
                  </a:lnTo>
                  <a:lnTo>
                    <a:pt x="335394" y="214249"/>
                  </a:lnTo>
                  <a:lnTo>
                    <a:pt x="335508" y="215392"/>
                  </a:lnTo>
                  <a:lnTo>
                    <a:pt x="336994" y="213106"/>
                  </a:lnTo>
                  <a:lnTo>
                    <a:pt x="371462" y="159766"/>
                  </a:lnTo>
                  <a:lnTo>
                    <a:pt x="378802" y="148869"/>
                  </a:lnTo>
                  <a:lnTo>
                    <a:pt x="385889" y="137833"/>
                  </a:lnTo>
                  <a:lnTo>
                    <a:pt x="392798" y="126834"/>
                  </a:lnTo>
                  <a:lnTo>
                    <a:pt x="399656" y="116078"/>
                  </a:lnTo>
                  <a:close/>
                </a:path>
                <a:path w="469900" h="656589">
                  <a:moveTo>
                    <a:pt x="453377" y="234442"/>
                  </a:moveTo>
                  <a:lnTo>
                    <a:pt x="444055" y="205409"/>
                  </a:lnTo>
                  <a:lnTo>
                    <a:pt x="439102" y="191566"/>
                  </a:lnTo>
                  <a:lnTo>
                    <a:pt x="433692" y="178181"/>
                  </a:lnTo>
                  <a:lnTo>
                    <a:pt x="147561" y="621411"/>
                  </a:lnTo>
                  <a:lnTo>
                    <a:pt x="157924" y="627519"/>
                  </a:lnTo>
                  <a:lnTo>
                    <a:pt x="168287" y="633247"/>
                  </a:lnTo>
                  <a:lnTo>
                    <a:pt x="178701" y="638327"/>
                  </a:lnTo>
                  <a:lnTo>
                    <a:pt x="189217" y="642493"/>
                  </a:lnTo>
                  <a:lnTo>
                    <a:pt x="385940" y="337312"/>
                  </a:lnTo>
                  <a:lnTo>
                    <a:pt x="421373" y="284099"/>
                  </a:lnTo>
                  <a:lnTo>
                    <a:pt x="453377" y="234442"/>
                  </a:lnTo>
                  <a:close/>
                </a:path>
                <a:path w="469900" h="656589">
                  <a:moveTo>
                    <a:pt x="469328" y="349732"/>
                  </a:moveTo>
                  <a:lnTo>
                    <a:pt x="468515" y="328409"/>
                  </a:lnTo>
                  <a:lnTo>
                    <a:pt x="466839" y="306705"/>
                  </a:lnTo>
                  <a:lnTo>
                    <a:pt x="241922" y="655447"/>
                  </a:lnTo>
                  <a:lnTo>
                    <a:pt x="250113" y="655980"/>
                  </a:lnTo>
                  <a:lnTo>
                    <a:pt x="258381" y="656018"/>
                  </a:lnTo>
                  <a:lnTo>
                    <a:pt x="266763" y="655599"/>
                  </a:lnTo>
                  <a:lnTo>
                    <a:pt x="384670" y="519963"/>
                  </a:lnTo>
                  <a:lnTo>
                    <a:pt x="468109" y="391414"/>
                  </a:lnTo>
                  <a:lnTo>
                    <a:pt x="469214" y="370713"/>
                  </a:lnTo>
                  <a:lnTo>
                    <a:pt x="469328" y="349732"/>
                  </a:lnTo>
                  <a:close/>
                </a:path>
              </a:pathLst>
            </a:custGeom>
            <a:solidFill>
              <a:srgbClr val="FF3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47632" y="2671572"/>
              <a:ext cx="59055" cy="71120"/>
            </a:xfrm>
            <a:custGeom>
              <a:avLst/>
              <a:gdLst/>
              <a:ahLst/>
              <a:cxnLst/>
              <a:rect l="l" t="t" r="r" b="b"/>
              <a:pathLst>
                <a:path w="59054" h="71119">
                  <a:moveTo>
                    <a:pt x="28828" y="0"/>
                  </a:moveTo>
                  <a:lnTo>
                    <a:pt x="25400" y="507"/>
                  </a:lnTo>
                  <a:lnTo>
                    <a:pt x="22606" y="761"/>
                  </a:lnTo>
                  <a:lnTo>
                    <a:pt x="20193" y="2158"/>
                  </a:lnTo>
                  <a:lnTo>
                    <a:pt x="5461" y="14985"/>
                  </a:lnTo>
                  <a:lnTo>
                    <a:pt x="3683" y="17271"/>
                  </a:lnTo>
                  <a:lnTo>
                    <a:pt x="3175" y="20446"/>
                  </a:lnTo>
                  <a:lnTo>
                    <a:pt x="1270" y="26161"/>
                  </a:lnTo>
                  <a:lnTo>
                    <a:pt x="0" y="31750"/>
                  </a:lnTo>
                  <a:lnTo>
                    <a:pt x="1524" y="43560"/>
                  </a:lnTo>
                  <a:lnTo>
                    <a:pt x="3175" y="47878"/>
                  </a:lnTo>
                  <a:lnTo>
                    <a:pt x="5334" y="51815"/>
                  </a:lnTo>
                  <a:lnTo>
                    <a:pt x="6731" y="56006"/>
                  </a:lnTo>
                  <a:lnTo>
                    <a:pt x="9017" y="60197"/>
                  </a:lnTo>
                  <a:lnTo>
                    <a:pt x="12065" y="61848"/>
                  </a:lnTo>
                  <a:lnTo>
                    <a:pt x="15113" y="65912"/>
                  </a:lnTo>
                  <a:lnTo>
                    <a:pt x="19050" y="67563"/>
                  </a:lnTo>
                  <a:lnTo>
                    <a:pt x="22860" y="68071"/>
                  </a:lnTo>
                  <a:lnTo>
                    <a:pt x="25653" y="69850"/>
                  </a:lnTo>
                  <a:lnTo>
                    <a:pt x="30480" y="70611"/>
                  </a:lnTo>
                  <a:lnTo>
                    <a:pt x="34036" y="70103"/>
                  </a:lnTo>
                  <a:lnTo>
                    <a:pt x="36449" y="68452"/>
                  </a:lnTo>
                  <a:lnTo>
                    <a:pt x="41021" y="67944"/>
                  </a:lnTo>
                  <a:lnTo>
                    <a:pt x="46100" y="65277"/>
                  </a:lnTo>
                  <a:lnTo>
                    <a:pt x="49275" y="61721"/>
                  </a:lnTo>
                  <a:lnTo>
                    <a:pt x="52197" y="56895"/>
                  </a:lnTo>
                  <a:lnTo>
                    <a:pt x="53975" y="54609"/>
                  </a:lnTo>
                  <a:lnTo>
                    <a:pt x="55372" y="52069"/>
                  </a:lnTo>
                  <a:lnTo>
                    <a:pt x="56007" y="49910"/>
                  </a:lnTo>
                  <a:lnTo>
                    <a:pt x="58166" y="44195"/>
                  </a:lnTo>
                  <a:lnTo>
                    <a:pt x="59055" y="38607"/>
                  </a:lnTo>
                  <a:lnTo>
                    <a:pt x="57531" y="25780"/>
                  </a:lnTo>
                  <a:lnTo>
                    <a:pt x="56134" y="21716"/>
                  </a:lnTo>
                  <a:lnTo>
                    <a:pt x="53975" y="17525"/>
                  </a:lnTo>
                  <a:lnTo>
                    <a:pt x="52324" y="13207"/>
                  </a:lnTo>
                  <a:lnTo>
                    <a:pt x="50165" y="10413"/>
                  </a:lnTo>
                  <a:lnTo>
                    <a:pt x="46100" y="7492"/>
                  </a:lnTo>
                  <a:lnTo>
                    <a:pt x="44069" y="4571"/>
                  </a:lnTo>
                  <a:lnTo>
                    <a:pt x="40132" y="2793"/>
                  </a:lnTo>
                  <a:lnTo>
                    <a:pt x="36575" y="2158"/>
                  </a:lnTo>
                  <a:lnTo>
                    <a:pt x="32639" y="507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0615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960" y="1040129"/>
            <a:ext cx="8763000" cy="47726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7379" y="1273719"/>
            <a:ext cx="8397240" cy="7884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775460" marR="5080" indent="-1763395">
              <a:spcBef>
                <a:spcPts val="100"/>
              </a:spcBef>
            </a:pPr>
            <a:r>
              <a:rPr sz="2800" spc="55" dirty="0"/>
              <a:t>ACCIONES</a:t>
            </a:r>
            <a:r>
              <a:rPr sz="2800" spc="-160" dirty="0"/>
              <a:t> </a:t>
            </a:r>
            <a:r>
              <a:rPr sz="2800" spc="110" dirty="0"/>
              <a:t>PARA</a:t>
            </a:r>
            <a:r>
              <a:rPr sz="2800" spc="-150" dirty="0"/>
              <a:t> </a:t>
            </a:r>
            <a:r>
              <a:rPr sz="2800" spc="100" dirty="0"/>
              <a:t>MEJORAR</a:t>
            </a:r>
            <a:r>
              <a:rPr sz="2800" spc="-180" dirty="0"/>
              <a:t> </a:t>
            </a:r>
            <a:r>
              <a:rPr sz="2800" spc="175" dirty="0"/>
              <a:t>EL</a:t>
            </a:r>
            <a:r>
              <a:rPr sz="2800" spc="-170" dirty="0"/>
              <a:t> </a:t>
            </a:r>
            <a:r>
              <a:rPr sz="2800" spc="10" dirty="0"/>
              <a:t>ENTORNO </a:t>
            </a:r>
            <a:r>
              <a:rPr sz="2800" spc="-765" dirty="0"/>
              <a:t> </a:t>
            </a:r>
            <a:r>
              <a:rPr sz="2800" spc="335" dirty="0"/>
              <a:t>FAMILIAR</a:t>
            </a:r>
            <a:r>
              <a:rPr sz="2800" spc="-140" dirty="0"/>
              <a:t> </a:t>
            </a:r>
            <a:r>
              <a:rPr sz="2800" spc="105" dirty="0"/>
              <a:t>Y</a:t>
            </a:r>
            <a:r>
              <a:rPr sz="2800" spc="-150" dirty="0"/>
              <a:t> </a:t>
            </a:r>
            <a:r>
              <a:rPr sz="2800" spc="175" dirty="0"/>
              <a:t>SOCIAL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5224" y="2927604"/>
            <a:ext cx="1882139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spcBef>
                <a:spcPts val="100"/>
              </a:spcBef>
            </a:pPr>
            <a:r>
              <a:rPr sz="1400" b="1" spc="40" dirty="0">
                <a:solidFill>
                  <a:srgbClr val="232323"/>
                </a:solidFill>
                <a:latin typeface="Tahoma"/>
                <a:cs typeface="Tahoma"/>
              </a:rPr>
              <a:t>Denunciar </a:t>
            </a:r>
            <a:r>
              <a:rPr sz="1400" b="1" spc="-10" dirty="0">
                <a:solidFill>
                  <a:srgbClr val="232323"/>
                </a:solidFill>
                <a:latin typeface="Tahoma"/>
                <a:cs typeface="Tahoma"/>
              </a:rPr>
              <a:t>las </a:t>
            </a:r>
            <a:r>
              <a:rPr sz="1400" b="1" spc="-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232323"/>
                </a:solidFill>
                <a:latin typeface="Tahoma"/>
                <a:cs typeface="Tahoma"/>
              </a:rPr>
              <a:t>situaciones </a:t>
            </a:r>
            <a:r>
              <a:rPr sz="1400" b="1" spc="2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232323"/>
                </a:solidFill>
                <a:latin typeface="Tahoma"/>
                <a:cs typeface="Tahoma"/>
              </a:rPr>
              <a:t>detectadas </a:t>
            </a:r>
            <a:r>
              <a:rPr sz="1400" b="1" spc="60" dirty="0">
                <a:solidFill>
                  <a:srgbClr val="232323"/>
                </a:solidFill>
                <a:latin typeface="Tahoma"/>
                <a:cs typeface="Tahoma"/>
              </a:rPr>
              <a:t>de </a:t>
            </a:r>
            <a:r>
              <a:rPr sz="1400" b="1" spc="6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232323"/>
                </a:solidFill>
                <a:latin typeface="Tahoma"/>
                <a:cs typeface="Tahoma"/>
              </a:rPr>
              <a:t>marginación </a:t>
            </a:r>
            <a:r>
              <a:rPr sz="1400" b="1" spc="40" dirty="0">
                <a:solidFill>
                  <a:srgbClr val="232323"/>
                </a:solidFill>
                <a:latin typeface="Tahoma"/>
                <a:cs typeface="Tahoma"/>
              </a:rPr>
              <a:t>o </a:t>
            </a:r>
            <a:r>
              <a:rPr sz="1400" b="1" spc="4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232323"/>
                </a:solidFill>
                <a:latin typeface="Tahoma"/>
                <a:cs typeface="Tahoma"/>
              </a:rPr>
              <a:t>exclusión </a:t>
            </a:r>
            <a:r>
              <a:rPr sz="1400" b="1" spc="30" dirty="0">
                <a:solidFill>
                  <a:srgbClr val="232323"/>
                </a:solidFill>
                <a:latin typeface="Tahoma"/>
                <a:cs typeface="Tahoma"/>
              </a:rPr>
              <a:t>por </a:t>
            </a:r>
            <a:r>
              <a:rPr sz="1400" b="1" spc="3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232323"/>
                </a:solidFill>
                <a:latin typeface="Tahoma"/>
                <a:cs typeface="Tahoma"/>
              </a:rPr>
              <a:t>motivos</a:t>
            </a:r>
            <a:r>
              <a:rPr sz="1400" b="1" spc="-5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232323"/>
                </a:solidFill>
                <a:latin typeface="Tahoma"/>
                <a:cs typeface="Tahoma"/>
              </a:rPr>
              <a:t>culturales</a:t>
            </a:r>
            <a:r>
              <a:rPr sz="1400" b="1" spc="-5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232323"/>
                </a:solidFill>
                <a:latin typeface="Tahoma"/>
                <a:cs typeface="Tahoma"/>
              </a:rPr>
              <a:t>o </a:t>
            </a:r>
            <a:r>
              <a:rPr sz="1400" b="1" spc="-39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232323"/>
                </a:solidFill>
                <a:latin typeface="Tahoma"/>
                <a:cs typeface="Tahoma"/>
              </a:rPr>
              <a:t>de </a:t>
            </a:r>
            <a:r>
              <a:rPr sz="1400" b="1" spc="30" dirty="0">
                <a:solidFill>
                  <a:srgbClr val="232323"/>
                </a:solidFill>
                <a:latin typeface="Tahoma"/>
                <a:cs typeface="Tahoma"/>
              </a:rPr>
              <a:t>origen </a:t>
            </a:r>
            <a:r>
              <a:rPr sz="1400" b="1" spc="35" dirty="0">
                <a:solidFill>
                  <a:srgbClr val="232323"/>
                </a:solidFill>
                <a:latin typeface="Tahoma"/>
                <a:cs typeface="Tahoma"/>
              </a:rPr>
              <a:t>del </a:t>
            </a:r>
            <a:r>
              <a:rPr sz="1400" b="1" spc="4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232323"/>
                </a:solidFill>
                <a:latin typeface="Tahoma"/>
                <a:cs typeface="Tahoma"/>
              </a:rPr>
              <a:t>alumno.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7777" y="2668904"/>
            <a:ext cx="2298065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spcBef>
                <a:spcPts val="100"/>
              </a:spcBef>
            </a:pP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Poner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conocimiento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organismos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competentes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casos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detectados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absentismo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escolar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injustificado</a:t>
            </a:r>
            <a:r>
              <a:rPr sz="1400" b="1" spc="-8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continuado,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prestando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especial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 atención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grupos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étnicos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o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nacionalidades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más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proclives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este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tipo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comportamientos.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8620" y="2322832"/>
            <a:ext cx="3558540" cy="30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6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039" y="1040129"/>
            <a:ext cx="8760460" cy="477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6355" y="2660395"/>
            <a:ext cx="315595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spcBef>
                <a:spcPts val="100"/>
              </a:spcBef>
            </a:pPr>
            <a:r>
              <a:rPr sz="16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600" b="1" spc="45" dirty="0">
                <a:solidFill>
                  <a:srgbClr val="353535"/>
                </a:solidFill>
                <a:latin typeface="Tahoma"/>
                <a:cs typeface="Tahoma"/>
              </a:rPr>
              <a:t>problemas </a:t>
            </a:r>
            <a:r>
              <a:rPr sz="1600" b="1" spc="6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índole </a:t>
            </a:r>
            <a:r>
              <a:rPr sz="1600" b="1" spc="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familiar </a:t>
            </a:r>
            <a:r>
              <a:rPr sz="16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600" b="1" spc="15" dirty="0">
                <a:solidFill>
                  <a:srgbClr val="353535"/>
                </a:solidFill>
                <a:latin typeface="Tahoma"/>
                <a:cs typeface="Tahoma"/>
              </a:rPr>
              <a:t>social </a:t>
            </a:r>
            <a:r>
              <a:rPr sz="1600" b="1" spc="30" dirty="0">
                <a:solidFill>
                  <a:srgbClr val="353535"/>
                </a:solidFill>
                <a:latin typeface="Tahoma"/>
                <a:cs typeface="Tahoma"/>
              </a:rPr>
              <a:t>constituyen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353535"/>
                </a:solidFill>
                <a:latin typeface="Tahoma"/>
                <a:cs typeface="Tahoma"/>
              </a:rPr>
              <a:t>un</a:t>
            </a:r>
            <a:r>
              <a:rPr sz="16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50" dirty="0">
                <a:solidFill>
                  <a:srgbClr val="353535"/>
                </a:solidFill>
                <a:latin typeface="Tahoma"/>
                <a:cs typeface="Tahoma"/>
              </a:rPr>
              <a:t>problema</a:t>
            </a:r>
            <a:r>
              <a:rPr sz="16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6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escapa</a:t>
            </a:r>
            <a:r>
              <a:rPr sz="16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sz="16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53535"/>
                </a:solidFill>
                <a:latin typeface="Tahoma"/>
                <a:cs typeface="Tahoma"/>
              </a:rPr>
              <a:t>las </a:t>
            </a:r>
            <a:r>
              <a:rPr sz="1600" b="1" spc="-4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353535"/>
                </a:solidFill>
                <a:latin typeface="Tahoma"/>
                <a:cs typeface="Tahoma"/>
              </a:rPr>
              <a:t>posibilidades </a:t>
            </a:r>
            <a:r>
              <a:rPr sz="1600" b="1" spc="6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600" b="1" spc="25" dirty="0">
                <a:solidFill>
                  <a:srgbClr val="353535"/>
                </a:solidFill>
                <a:latin typeface="Tahoma"/>
                <a:cs typeface="Tahoma"/>
              </a:rPr>
              <a:t>resolución </a:t>
            </a:r>
            <a:r>
              <a:rPr sz="1600" b="1" spc="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por </a:t>
            </a:r>
            <a:r>
              <a:rPr sz="1600" b="1" spc="30" dirty="0">
                <a:solidFill>
                  <a:srgbClr val="353535"/>
                </a:solidFill>
                <a:latin typeface="Tahoma"/>
                <a:cs typeface="Tahoma"/>
              </a:rPr>
              <a:t>parte </a:t>
            </a:r>
            <a:r>
              <a:rPr sz="1600" b="1" spc="6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6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profesores </a:t>
            </a:r>
            <a:r>
              <a:rPr sz="16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6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dirección </a:t>
            </a:r>
            <a:r>
              <a:rPr sz="1600" b="1" spc="6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6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600" b="1" spc="30" dirty="0">
                <a:solidFill>
                  <a:srgbClr val="353535"/>
                </a:solidFill>
                <a:latin typeface="Tahoma"/>
                <a:cs typeface="Tahoma"/>
              </a:rPr>
              <a:t>centros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353535"/>
                </a:solidFill>
                <a:latin typeface="Tahoma"/>
                <a:cs typeface="Tahoma"/>
              </a:rPr>
              <a:t>escolares.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8717" y="4639099"/>
            <a:ext cx="301625" cy="306705"/>
          </a:xfrm>
          <a:custGeom>
            <a:avLst/>
            <a:gdLst/>
            <a:ahLst/>
            <a:cxnLst/>
            <a:rect l="l" t="t" r="r" b="b"/>
            <a:pathLst>
              <a:path w="301625" h="306704">
                <a:moveTo>
                  <a:pt x="170150" y="0"/>
                </a:moveTo>
                <a:lnTo>
                  <a:pt x="162893" y="1148"/>
                </a:lnTo>
                <a:lnTo>
                  <a:pt x="156041" y="4274"/>
                </a:lnTo>
                <a:lnTo>
                  <a:pt x="149987" y="9483"/>
                </a:lnTo>
                <a:lnTo>
                  <a:pt x="112775" y="56600"/>
                </a:lnTo>
                <a:lnTo>
                  <a:pt x="107654" y="60882"/>
                </a:lnTo>
                <a:lnTo>
                  <a:pt x="101901" y="64188"/>
                </a:lnTo>
                <a:lnTo>
                  <a:pt x="95648" y="66208"/>
                </a:lnTo>
                <a:lnTo>
                  <a:pt x="89026" y="66633"/>
                </a:lnTo>
                <a:lnTo>
                  <a:pt x="29718" y="60791"/>
                </a:lnTo>
                <a:lnTo>
                  <a:pt x="14589" y="63804"/>
                </a:lnTo>
                <a:lnTo>
                  <a:pt x="4032" y="74040"/>
                </a:lnTo>
                <a:lnTo>
                  <a:pt x="0" y="88148"/>
                </a:lnTo>
                <a:lnTo>
                  <a:pt x="4445" y="102777"/>
                </a:lnTo>
                <a:lnTo>
                  <a:pt x="36195" y="153260"/>
                </a:lnTo>
                <a:lnTo>
                  <a:pt x="39731" y="159275"/>
                </a:lnTo>
                <a:lnTo>
                  <a:pt x="41433" y="165733"/>
                </a:lnTo>
                <a:lnTo>
                  <a:pt x="41374" y="172364"/>
                </a:lnTo>
                <a:lnTo>
                  <a:pt x="39624" y="178901"/>
                </a:lnTo>
                <a:lnTo>
                  <a:pt x="16129" y="233968"/>
                </a:lnTo>
                <a:lnTo>
                  <a:pt x="13650" y="246153"/>
                </a:lnTo>
                <a:lnTo>
                  <a:pt x="43180" y="271903"/>
                </a:lnTo>
                <a:lnTo>
                  <a:pt x="105663" y="254656"/>
                </a:lnTo>
                <a:lnTo>
                  <a:pt x="109727" y="253221"/>
                </a:lnTo>
                <a:lnTo>
                  <a:pt x="114426" y="253107"/>
                </a:lnTo>
                <a:lnTo>
                  <a:pt x="123317" y="255152"/>
                </a:lnTo>
                <a:lnTo>
                  <a:pt x="127508" y="257311"/>
                </a:lnTo>
                <a:lnTo>
                  <a:pt x="130556" y="260422"/>
                </a:lnTo>
                <a:lnTo>
                  <a:pt x="179070" y="303310"/>
                </a:lnTo>
                <a:lnTo>
                  <a:pt x="183134" y="305190"/>
                </a:lnTo>
                <a:lnTo>
                  <a:pt x="187325" y="306155"/>
                </a:lnTo>
                <a:lnTo>
                  <a:pt x="198820" y="306280"/>
                </a:lnTo>
                <a:lnTo>
                  <a:pt x="209280" y="301743"/>
                </a:lnTo>
                <a:lnTo>
                  <a:pt x="216953" y="293151"/>
                </a:lnTo>
                <a:lnTo>
                  <a:pt x="220090" y="281110"/>
                </a:lnTo>
                <a:lnTo>
                  <a:pt x="223138" y="221332"/>
                </a:lnTo>
                <a:lnTo>
                  <a:pt x="224395" y="214680"/>
                </a:lnTo>
                <a:lnTo>
                  <a:pt x="227091" y="208649"/>
                </a:lnTo>
                <a:lnTo>
                  <a:pt x="231050" y="203492"/>
                </a:lnTo>
                <a:lnTo>
                  <a:pt x="236093" y="199462"/>
                </a:lnTo>
                <a:lnTo>
                  <a:pt x="288036" y="168334"/>
                </a:lnTo>
                <a:lnTo>
                  <a:pt x="298507" y="157128"/>
                </a:lnTo>
                <a:lnTo>
                  <a:pt x="301132" y="142699"/>
                </a:lnTo>
                <a:lnTo>
                  <a:pt x="296162" y="128890"/>
                </a:lnTo>
                <a:lnTo>
                  <a:pt x="283845" y="119541"/>
                </a:lnTo>
                <a:lnTo>
                  <a:pt x="228219" y="98777"/>
                </a:lnTo>
                <a:lnTo>
                  <a:pt x="222057" y="95428"/>
                </a:lnTo>
                <a:lnTo>
                  <a:pt x="216836" y="90779"/>
                </a:lnTo>
                <a:lnTo>
                  <a:pt x="213020" y="85268"/>
                </a:lnTo>
                <a:lnTo>
                  <a:pt x="211074" y="79333"/>
                </a:lnTo>
                <a:lnTo>
                  <a:pt x="198374" y="20659"/>
                </a:lnTo>
                <a:lnTo>
                  <a:pt x="195206" y="13311"/>
                </a:lnTo>
                <a:lnTo>
                  <a:pt x="190373" y="7498"/>
                </a:lnTo>
                <a:lnTo>
                  <a:pt x="184300" y="3282"/>
                </a:lnTo>
                <a:lnTo>
                  <a:pt x="177419" y="720"/>
                </a:lnTo>
                <a:lnTo>
                  <a:pt x="170150" y="0"/>
                </a:lnTo>
                <a:close/>
              </a:path>
            </a:pathLst>
          </a:custGeom>
          <a:solidFill>
            <a:srgbClr val="50C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8144" y="4628197"/>
            <a:ext cx="321945" cy="329565"/>
          </a:xfrm>
          <a:custGeom>
            <a:avLst/>
            <a:gdLst/>
            <a:ahLst/>
            <a:cxnLst/>
            <a:rect l="l" t="t" r="r" b="b"/>
            <a:pathLst>
              <a:path w="321945" h="329564">
                <a:moveTo>
                  <a:pt x="160561" y="275045"/>
                </a:moveTo>
                <a:lnTo>
                  <a:pt x="121062" y="275045"/>
                </a:lnTo>
                <a:lnTo>
                  <a:pt x="123602" y="275172"/>
                </a:lnTo>
                <a:lnTo>
                  <a:pt x="126396" y="275795"/>
                </a:lnTo>
                <a:lnTo>
                  <a:pt x="129190" y="276455"/>
                </a:lnTo>
                <a:lnTo>
                  <a:pt x="131984" y="277560"/>
                </a:lnTo>
                <a:lnTo>
                  <a:pt x="134524" y="279122"/>
                </a:lnTo>
                <a:lnTo>
                  <a:pt x="178212" y="318492"/>
                </a:lnTo>
                <a:lnTo>
                  <a:pt x="183546" y="322721"/>
                </a:lnTo>
                <a:lnTo>
                  <a:pt x="188880" y="325388"/>
                </a:lnTo>
                <a:lnTo>
                  <a:pt x="202215" y="328487"/>
                </a:lnTo>
                <a:lnTo>
                  <a:pt x="211359" y="329135"/>
                </a:lnTo>
                <a:lnTo>
                  <a:pt x="218725" y="324512"/>
                </a:lnTo>
                <a:lnTo>
                  <a:pt x="227889" y="319673"/>
                </a:lnTo>
                <a:lnTo>
                  <a:pt x="235076" y="312083"/>
                </a:lnTo>
                <a:lnTo>
                  <a:pt x="237484" y="307176"/>
                </a:lnTo>
                <a:lnTo>
                  <a:pt x="202596" y="307176"/>
                </a:lnTo>
                <a:lnTo>
                  <a:pt x="196754" y="305817"/>
                </a:lnTo>
                <a:lnTo>
                  <a:pt x="194468" y="304801"/>
                </a:lnTo>
                <a:lnTo>
                  <a:pt x="192436" y="303265"/>
                </a:lnTo>
                <a:lnTo>
                  <a:pt x="160561" y="275045"/>
                </a:lnTo>
                <a:close/>
              </a:path>
              <a:path w="321945" h="329564">
                <a:moveTo>
                  <a:pt x="215224" y="20258"/>
                </a:moveTo>
                <a:lnTo>
                  <a:pt x="179228" y="20258"/>
                </a:lnTo>
                <a:lnTo>
                  <a:pt x="184816" y="21528"/>
                </a:lnTo>
                <a:lnTo>
                  <a:pt x="192309" y="23306"/>
                </a:lnTo>
                <a:lnTo>
                  <a:pt x="195865" y="28513"/>
                </a:lnTo>
                <a:lnTo>
                  <a:pt x="197262" y="35244"/>
                </a:lnTo>
                <a:lnTo>
                  <a:pt x="210343" y="92394"/>
                </a:lnTo>
                <a:lnTo>
                  <a:pt x="290734" y="140336"/>
                </a:lnTo>
                <a:lnTo>
                  <a:pt x="295941" y="142978"/>
                </a:lnTo>
                <a:lnTo>
                  <a:pt x="299624" y="148261"/>
                </a:lnTo>
                <a:lnTo>
                  <a:pt x="301021" y="154929"/>
                </a:lnTo>
                <a:lnTo>
                  <a:pt x="301021" y="161253"/>
                </a:lnTo>
                <a:lnTo>
                  <a:pt x="298354" y="166613"/>
                </a:lnTo>
                <a:lnTo>
                  <a:pt x="293020" y="170156"/>
                </a:lnTo>
                <a:lnTo>
                  <a:pt x="240823" y="201601"/>
                </a:lnTo>
                <a:lnTo>
                  <a:pt x="233868" y="206676"/>
                </a:lnTo>
                <a:lnTo>
                  <a:pt x="228615" y="213841"/>
                </a:lnTo>
                <a:lnTo>
                  <a:pt x="225053" y="222297"/>
                </a:lnTo>
                <a:lnTo>
                  <a:pt x="223170" y="231243"/>
                </a:lnTo>
                <a:lnTo>
                  <a:pt x="220153" y="290527"/>
                </a:lnTo>
                <a:lnTo>
                  <a:pt x="220249" y="297029"/>
                </a:lnTo>
                <a:lnTo>
                  <a:pt x="216058" y="302388"/>
                </a:lnTo>
                <a:lnTo>
                  <a:pt x="210470" y="305881"/>
                </a:lnTo>
                <a:lnTo>
                  <a:pt x="206533" y="306884"/>
                </a:lnTo>
                <a:lnTo>
                  <a:pt x="202596" y="307176"/>
                </a:lnTo>
                <a:lnTo>
                  <a:pt x="237484" y="307176"/>
                </a:lnTo>
                <a:lnTo>
                  <a:pt x="239835" y="302386"/>
                </a:lnTo>
                <a:lnTo>
                  <a:pt x="241687" y="291378"/>
                </a:lnTo>
                <a:lnTo>
                  <a:pt x="241743" y="290527"/>
                </a:lnTo>
                <a:lnTo>
                  <a:pt x="244252" y="233123"/>
                </a:lnTo>
                <a:lnTo>
                  <a:pt x="244252" y="226912"/>
                </a:lnTo>
                <a:lnTo>
                  <a:pt x="248443" y="221883"/>
                </a:lnTo>
                <a:lnTo>
                  <a:pt x="252380" y="219445"/>
                </a:lnTo>
                <a:lnTo>
                  <a:pt x="303815" y="189739"/>
                </a:lnTo>
                <a:lnTo>
                  <a:pt x="312197" y="182800"/>
                </a:lnTo>
                <a:lnTo>
                  <a:pt x="318007" y="174025"/>
                </a:lnTo>
                <a:lnTo>
                  <a:pt x="321103" y="163995"/>
                </a:lnTo>
                <a:lnTo>
                  <a:pt x="321341" y="153290"/>
                </a:lnTo>
                <a:lnTo>
                  <a:pt x="319194" y="142495"/>
                </a:lnTo>
                <a:lnTo>
                  <a:pt x="242855" y="99887"/>
                </a:lnTo>
                <a:lnTo>
                  <a:pt x="236759" y="98490"/>
                </a:lnTo>
                <a:lnTo>
                  <a:pt x="233330" y="92902"/>
                </a:lnTo>
                <a:lnTo>
                  <a:pt x="231425" y="88076"/>
                </a:lnTo>
                <a:lnTo>
                  <a:pt x="218725" y="29402"/>
                </a:lnTo>
                <a:lnTo>
                  <a:pt x="215224" y="20258"/>
                </a:lnTo>
                <a:close/>
              </a:path>
              <a:path w="321945" h="329564">
                <a:moveTo>
                  <a:pt x="41433" y="60771"/>
                </a:moveTo>
                <a:lnTo>
                  <a:pt x="6000" y="80456"/>
                </a:lnTo>
                <a:lnTo>
                  <a:pt x="0" y="100547"/>
                </a:lnTo>
                <a:lnTo>
                  <a:pt x="1393" y="110971"/>
                </a:lnTo>
                <a:lnTo>
                  <a:pt x="6000" y="120905"/>
                </a:lnTo>
                <a:lnTo>
                  <a:pt x="37750" y="169839"/>
                </a:lnTo>
                <a:lnTo>
                  <a:pt x="41560" y="174055"/>
                </a:lnTo>
                <a:lnTo>
                  <a:pt x="41687" y="180075"/>
                </a:lnTo>
                <a:lnTo>
                  <a:pt x="40290" y="185968"/>
                </a:lnTo>
                <a:lnTo>
                  <a:pt x="17176" y="239333"/>
                </a:lnTo>
                <a:lnTo>
                  <a:pt x="13930" y="250171"/>
                </a:lnTo>
                <a:lnTo>
                  <a:pt x="28860" y="286018"/>
                </a:lnTo>
                <a:lnTo>
                  <a:pt x="49180" y="293562"/>
                </a:lnTo>
                <a:lnTo>
                  <a:pt x="55022" y="293371"/>
                </a:lnTo>
                <a:lnTo>
                  <a:pt x="60864" y="291378"/>
                </a:lnTo>
                <a:lnTo>
                  <a:pt x="118649" y="275452"/>
                </a:lnTo>
                <a:lnTo>
                  <a:pt x="121062" y="275045"/>
                </a:lnTo>
                <a:lnTo>
                  <a:pt x="160561" y="275045"/>
                </a:lnTo>
                <a:lnTo>
                  <a:pt x="157391" y="272239"/>
                </a:lnTo>
                <a:lnTo>
                  <a:pt x="53625" y="272239"/>
                </a:lnTo>
                <a:lnTo>
                  <a:pt x="51212" y="272162"/>
                </a:lnTo>
                <a:lnTo>
                  <a:pt x="33841" y="255310"/>
                </a:lnTo>
                <a:lnTo>
                  <a:pt x="33915" y="253722"/>
                </a:lnTo>
                <a:lnTo>
                  <a:pt x="36607" y="248706"/>
                </a:lnTo>
                <a:lnTo>
                  <a:pt x="60102" y="193524"/>
                </a:lnTo>
                <a:lnTo>
                  <a:pt x="62106" y="184633"/>
                </a:lnTo>
                <a:lnTo>
                  <a:pt x="62134" y="175361"/>
                </a:lnTo>
                <a:lnTo>
                  <a:pt x="60067" y="166497"/>
                </a:lnTo>
                <a:lnTo>
                  <a:pt x="55784" y="158828"/>
                </a:lnTo>
                <a:lnTo>
                  <a:pt x="24161" y="108015"/>
                </a:lnTo>
                <a:lnTo>
                  <a:pt x="20986" y="102554"/>
                </a:lnTo>
                <a:lnTo>
                  <a:pt x="20859" y="96458"/>
                </a:lnTo>
                <a:lnTo>
                  <a:pt x="23653" y="90870"/>
                </a:lnTo>
                <a:lnTo>
                  <a:pt x="26447" y="85155"/>
                </a:lnTo>
                <a:lnTo>
                  <a:pt x="33432" y="82361"/>
                </a:lnTo>
                <a:lnTo>
                  <a:pt x="39401" y="82234"/>
                </a:lnTo>
                <a:lnTo>
                  <a:pt x="122263" y="82234"/>
                </a:lnTo>
                <a:lnTo>
                  <a:pt x="124640" y="80861"/>
                </a:lnTo>
                <a:lnTo>
                  <a:pt x="131095" y="73979"/>
                </a:lnTo>
                <a:lnTo>
                  <a:pt x="135728" y="68264"/>
                </a:lnTo>
                <a:lnTo>
                  <a:pt x="106076" y="68264"/>
                </a:lnTo>
                <a:lnTo>
                  <a:pt x="100107" y="66867"/>
                </a:lnTo>
                <a:lnTo>
                  <a:pt x="41433" y="60771"/>
                </a:lnTo>
                <a:close/>
              </a:path>
              <a:path w="321945" h="329564">
                <a:moveTo>
                  <a:pt x="125507" y="253722"/>
                </a:moveTo>
                <a:lnTo>
                  <a:pt x="118903" y="253747"/>
                </a:lnTo>
                <a:lnTo>
                  <a:pt x="112172" y="255310"/>
                </a:lnTo>
                <a:lnTo>
                  <a:pt x="56038" y="271743"/>
                </a:lnTo>
                <a:lnTo>
                  <a:pt x="53625" y="272239"/>
                </a:lnTo>
                <a:lnTo>
                  <a:pt x="157391" y="272239"/>
                </a:lnTo>
                <a:lnTo>
                  <a:pt x="147478" y="263463"/>
                </a:lnTo>
                <a:lnTo>
                  <a:pt x="143033" y="259335"/>
                </a:lnTo>
                <a:lnTo>
                  <a:pt x="137572" y="256503"/>
                </a:lnTo>
                <a:lnTo>
                  <a:pt x="125507" y="253722"/>
                </a:lnTo>
                <a:close/>
              </a:path>
              <a:path w="321945" h="329564">
                <a:moveTo>
                  <a:pt x="122263" y="82234"/>
                </a:moveTo>
                <a:lnTo>
                  <a:pt x="39401" y="82234"/>
                </a:lnTo>
                <a:lnTo>
                  <a:pt x="98583" y="88076"/>
                </a:lnTo>
                <a:lnTo>
                  <a:pt x="107682" y="87909"/>
                </a:lnTo>
                <a:lnTo>
                  <a:pt x="116601" y="85504"/>
                </a:lnTo>
                <a:lnTo>
                  <a:pt x="122263" y="82234"/>
                </a:lnTo>
                <a:close/>
              </a:path>
              <a:path w="321945" h="329564">
                <a:moveTo>
                  <a:pt x="179548" y="0"/>
                </a:moveTo>
                <a:lnTo>
                  <a:pt x="169465" y="2240"/>
                </a:lnTo>
                <a:lnTo>
                  <a:pt x="160264" y="7076"/>
                </a:lnTo>
                <a:lnTo>
                  <a:pt x="152812" y="14162"/>
                </a:lnTo>
                <a:lnTo>
                  <a:pt x="115474" y="61279"/>
                </a:lnTo>
                <a:lnTo>
                  <a:pt x="111664" y="64835"/>
                </a:lnTo>
                <a:lnTo>
                  <a:pt x="106076" y="68264"/>
                </a:lnTo>
                <a:lnTo>
                  <a:pt x="135728" y="68264"/>
                </a:lnTo>
                <a:lnTo>
                  <a:pt x="168052" y="28386"/>
                </a:lnTo>
                <a:lnTo>
                  <a:pt x="172243" y="23052"/>
                </a:lnTo>
                <a:lnTo>
                  <a:pt x="179228" y="20258"/>
                </a:lnTo>
                <a:lnTo>
                  <a:pt x="215224" y="20258"/>
                </a:lnTo>
                <a:lnTo>
                  <a:pt x="215038" y="19774"/>
                </a:lnTo>
                <a:lnTo>
                  <a:pt x="208661" y="11336"/>
                </a:lnTo>
                <a:lnTo>
                  <a:pt x="200044" y="4756"/>
                </a:lnTo>
                <a:lnTo>
                  <a:pt x="189642" y="700"/>
                </a:lnTo>
                <a:lnTo>
                  <a:pt x="179548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687447" y="1431416"/>
            <a:ext cx="264160" cy="474980"/>
            <a:chOff x="1163447" y="574166"/>
            <a:chExt cx="264160" cy="474980"/>
          </a:xfrm>
        </p:grpSpPr>
        <p:sp>
          <p:nvSpPr>
            <p:cNvPr id="7" name="object 7"/>
            <p:cNvSpPr/>
            <p:nvPr/>
          </p:nvSpPr>
          <p:spPr>
            <a:xfrm>
              <a:off x="1176020" y="586866"/>
              <a:ext cx="241300" cy="452120"/>
            </a:xfrm>
            <a:custGeom>
              <a:avLst/>
              <a:gdLst/>
              <a:ahLst/>
              <a:cxnLst/>
              <a:rect l="l" t="t" r="r" b="b"/>
              <a:pathLst>
                <a:path w="241300" h="452119">
                  <a:moveTo>
                    <a:pt x="129793" y="0"/>
                  </a:moveTo>
                  <a:lnTo>
                    <a:pt x="0" y="216281"/>
                  </a:lnTo>
                  <a:lnTo>
                    <a:pt x="118491" y="279019"/>
                  </a:lnTo>
                  <a:lnTo>
                    <a:pt x="118491" y="451993"/>
                  </a:lnTo>
                  <a:lnTo>
                    <a:pt x="241173" y="232537"/>
                  </a:lnTo>
                  <a:lnTo>
                    <a:pt x="129793" y="174498"/>
                  </a:lnTo>
                  <a:lnTo>
                    <a:pt x="129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3447" y="574166"/>
              <a:ext cx="264160" cy="474980"/>
            </a:xfrm>
            <a:custGeom>
              <a:avLst/>
              <a:gdLst/>
              <a:ahLst/>
              <a:cxnLst/>
              <a:rect l="l" t="t" r="r" b="b"/>
              <a:pathLst>
                <a:path w="264159" h="474980">
                  <a:moveTo>
                    <a:pt x="142621" y="0"/>
                  </a:moveTo>
                  <a:lnTo>
                    <a:pt x="137922" y="0"/>
                  </a:lnTo>
                  <a:lnTo>
                    <a:pt x="134493" y="1778"/>
                  </a:lnTo>
                  <a:lnTo>
                    <a:pt x="132080" y="5587"/>
                  </a:lnTo>
                  <a:lnTo>
                    <a:pt x="1485" y="221615"/>
                  </a:lnTo>
                  <a:lnTo>
                    <a:pt x="0" y="225044"/>
                  </a:lnTo>
                  <a:lnTo>
                    <a:pt x="0" y="228219"/>
                  </a:lnTo>
                  <a:lnTo>
                    <a:pt x="1485" y="231267"/>
                  </a:lnTo>
                  <a:lnTo>
                    <a:pt x="1485" y="234823"/>
                  </a:lnTo>
                  <a:lnTo>
                    <a:pt x="4978" y="236347"/>
                  </a:lnTo>
                  <a:lnTo>
                    <a:pt x="6591" y="237871"/>
                  </a:lnTo>
                  <a:lnTo>
                    <a:pt x="119125" y="297561"/>
                  </a:lnTo>
                  <a:lnTo>
                    <a:pt x="119125" y="468630"/>
                  </a:lnTo>
                  <a:lnTo>
                    <a:pt x="124078" y="473202"/>
                  </a:lnTo>
                  <a:lnTo>
                    <a:pt x="128650" y="474853"/>
                  </a:lnTo>
                  <a:lnTo>
                    <a:pt x="135255" y="474853"/>
                  </a:lnTo>
                  <a:lnTo>
                    <a:pt x="138303" y="473202"/>
                  </a:lnTo>
                  <a:lnTo>
                    <a:pt x="141859" y="470281"/>
                  </a:lnTo>
                  <a:lnTo>
                    <a:pt x="169134" y="420243"/>
                  </a:lnTo>
                  <a:lnTo>
                    <a:pt x="143383" y="420243"/>
                  </a:lnTo>
                  <a:lnTo>
                    <a:pt x="143383" y="286258"/>
                  </a:lnTo>
                  <a:lnTo>
                    <a:pt x="140208" y="283210"/>
                  </a:lnTo>
                  <a:lnTo>
                    <a:pt x="136778" y="279654"/>
                  </a:lnTo>
                  <a:lnTo>
                    <a:pt x="27368" y="223266"/>
                  </a:lnTo>
                  <a:lnTo>
                    <a:pt x="130683" y="52450"/>
                  </a:lnTo>
                  <a:lnTo>
                    <a:pt x="153034" y="52450"/>
                  </a:lnTo>
                  <a:lnTo>
                    <a:pt x="153034" y="5587"/>
                  </a:lnTo>
                  <a:lnTo>
                    <a:pt x="149987" y="2540"/>
                  </a:lnTo>
                  <a:lnTo>
                    <a:pt x="144906" y="508"/>
                  </a:lnTo>
                  <a:lnTo>
                    <a:pt x="143764" y="127"/>
                  </a:lnTo>
                  <a:lnTo>
                    <a:pt x="142621" y="0"/>
                  </a:lnTo>
                  <a:close/>
                </a:path>
                <a:path w="264159" h="474980">
                  <a:moveTo>
                    <a:pt x="153034" y="52450"/>
                  </a:moveTo>
                  <a:lnTo>
                    <a:pt x="130683" y="52450"/>
                  </a:lnTo>
                  <a:lnTo>
                    <a:pt x="130683" y="189484"/>
                  </a:lnTo>
                  <a:lnTo>
                    <a:pt x="133731" y="194183"/>
                  </a:lnTo>
                  <a:lnTo>
                    <a:pt x="136778" y="196087"/>
                  </a:lnTo>
                  <a:lnTo>
                    <a:pt x="236855" y="249174"/>
                  </a:lnTo>
                  <a:lnTo>
                    <a:pt x="143383" y="420243"/>
                  </a:lnTo>
                  <a:lnTo>
                    <a:pt x="169134" y="420243"/>
                  </a:lnTo>
                  <a:lnTo>
                    <a:pt x="262381" y="249174"/>
                  </a:lnTo>
                  <a:lnTo>
                    <a:pt x="263906" y="247523"/>
                  </a:lnTo>
                  <a:lnTo>
                    <a:pt x="263906" y="241046"/>
                  </a:lnTo>
                  <a:lnTo>
                    <a:pt x="262381" y="237871"/>
                  </a:lnTo>
                  <a:lnTo>
                    <a:pt x="260984" y="236347"/>
                  </a:lnTo>
                  <a:lnTo>
                    <a:pt x="257809" y="234823"/>
                  </a:lnTo>
                  <a:lnTo>
                    <a:pt x="153034" y="178181"/>
                  </a:lnTo>
                  <a:lnTo>
                    <a:pt x="153034" y="5245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940166" y="4738496"/>
            <a:ext cx="264160" cy="474980"/>
            <a:chOff x="6416166" y="3881246"/>
            <a:chExt cx="264160" cy="474980"/>
          </a:xfrm>
        </p:grpSpPr>
        <p:sp>
          <p:nvSpPr>
            <p:cNvPr id="10" name="object 10"/>
            <p:cNvSpPr/>
            <p:nvPr/>
          </p:nvSpPr>
          <p:spPr>
            <a:xfrm>
              <a:off x="6428739" y="3891406"/>
              <a:ext cx="241300" cy="454659"/>
            </a:xfrm>
            <a:custGeom>
              <a:avLst/>
              <a:gdLst/>
              <a:ahLst/>
              <a:cxnLst/>
              <a:rect l="l" t="t" r="r" b="b"/>
              <a:pathLst>
                <a:path w="241300" h="454660">
                  <a:moveTo>
                    <a:pt x="129793" y="0"/>
                  </a:moveTo>
                  <a:lnTo>
                    <a:pt x="0" y="217474"/>
                  </a:lnTo>
                  <a:lnTo>
                    <a:pt x="118490" y="280593"/>
                  </a:lnTo>
                  <a:lnTo>
                    <a:pt x="118490" y="454533"/>
                  </a:lnTo>
                  <a:lnTo>
                    <a:pt x="241173" y="233794"/>
                  </a:lnTo>
                  <a:lnTo>
                    <a:pt x="129793" y="175437"/>
                  </a:lnTo>
                  <a:lnTo>
                    <a:pt x="129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6166" y="3881246"/>
              <a:ext cx="264160" cy="474980"/>
            </a:xfrm>
            <a:custGeom>
              <a:avLst/>
              <a:gdLst/>
              <a:ahLst/>
              <a:cxnLst/>
              <a:rect l="l" t="t" r="r" b="b"/>
              <a:pathLst>
                <a:path w="264159" h="474979">
                  <a:moveTo>
                    <a:pt x="142621" y="0"/>
                  </a:moveTo>
                  <a:lnTo>
                    <a:pt x="137922" y="0"/>
                  </a:lnTo>
                  <a:lnTo>
                    <a:pt x="134492" y="1739"/>
                  </a:lnTo>
                  <a:lnTo>
                    <a:pt x="132080" y="5600"/>
                  </a:lnTo>
                  <a:lnTo>
                    <a:pt x="1524" y="221602"/>
                  </a:lnTo>
                  <a:lnTo>
                    <a:pt x="0" y="225082"/>
                  </a:lnTo>
                  <a:lnTo>
                    <a:pt x="0" y="228206"/>
                  </a:lnTo>
                  <a:lnTo>
                    <a:pt x="1524" y="231317"/>
                  </a:lnTo>
                  <a:lnTo>
                    <a:pt x="1524" y="234810"/>
                  </a:lnTo>
                  <a:lnTo>
                    <a:pt x="4953" y="236308"/>
                  </a:lnTo>
                  <a:lnTo>
                    <a:pt x="6604" y="237921"/>
                  </a:lnTo>
                  <a:lnTo>
                    <a:pt x="119126" y="297497"/>
                  </a:lnTo>
                  <a:lnTo>
                    <a:pt x="119126" y="468617"/>
                  </a:lnTo>
                  <a:lnTo>
                    <a:pt x="124079" y="473227"/>
                  </a:lnTo>
                  <a:lnTo>
                    <a:pt x="128651" y="474852"/>
                  </a:lnTo>
                  <a:lnTo>
                    <a:pt x="135255" y="474852"/>
                  </a:lnTo>
                  <a:lnTo>
                    <a:pt x="138303" y="473227"/>
                  </a:lnTo>
                  <a:lnTo>
                    <a:pt x="141859" y="470242"/>
                  </a:lnTo>
                  <a:lnTo>
                    <a:pt x="169099" y="420268"/>
                  </a:lnTo>
                  <a:lnTo>
                    <a:pt x="143383" y="420268"/>
                  </a:lnTo>
                  <a:lnTo>
                    <a:pt x="143383" y="286283"/>
                  </a:lnTo>
                  <a:lnTo>
                    <a:pt x="140208" y="283159"/>
                  </a:lnTo>
                  <a:lnTo>
                    <a:pt x="136779" y="279679"/>
                  </a:lnTo>
                  <a:lnTo>
                    <a:pt x="27432" y="223215"/>
                  </a:lnTo>
                  <a:lnTo>
                    <a:pt x="130683" y="52463"/>
                  </a:lnTo>
                  <a:lnTo>
                    <a:pt x="153035" y="52463"/>
                  </a:lnTo>
                  <a:lnTo>
                    <a:pt x="153035" y="5600"/>
                  </a:lnTo>
                  <a:lnTo>
                    <a:pt x="149987" y="2489"/>
                  </a:lnTo>
                  <a:lnTo>
                    <a:pt x="144907" y="495"/>
                  </a:lnTo>
                  <a:lnTo>
                    <a:pt x="143763" y="126"/>
                  </a:lnTo>
                  <a:lnTo>
                    <a:pt x="142621" y="0"/>
                  </a:lnTo>
                  <a:close/>
                </a:path>
                <a:path w="264159" h="474979">
                  <a:moveTo>
                    <a:pt x="153035" y="52463"/>
                  </a:moveTo>
                  <a:lnTo>
                    <a:pt x="130683" y="52463"/>
                  </a:lnTo>
                  <a:lnTo>
                    <a:pt x="130683" y="189445"/>
                  </a:lnTo>
                  <a:lnTo>
                    <a:pt x="133731" y="194182"/>
                  </a:lnTo>
                  <a:lnTo>
                    <a:pt x="136779" y="196049"/>
                  </a:lnTo>
                  <a:lnTo>
                    <a:pt x="236855" y="249135"/>
                  </a:lnTo>
                  <a:lnTo>
                    <a:pt x="143383" y="420268"/>
                  </a:lnTo>
                  <a:lnTo>
                    <a:pt x="169099" y="420268"/>
                  </a:lnTo>
                  <a:lnTo>
                    <a:pt x="262382" y="249135"/>
                  </a:lnTo>
                  <a:lnTo>
                    <a:pt x="263906" y="247522"/>
                  </a:lnTo>
                  <a:lnTo>
                    <a:pt x="263906" y="241033"/>
                  </a:lnTo>
                  <a:lnTo>
                    <a:pt x="262382" y="237921"/>
                  </a:lnTo>
                  <a:lnTo>
                    <a:pt x="260985" y="236308"/>
                  </a:lnTo>
                  <a:lnTo>
                    <a:pt x="257810" y="234810"/>
                  </a:lnTo>
                  <a:lnTo>
                    <a:pt x="153035" y="178219"/>
                  </a:lnTo>
                  <a:lnTo>
                    <a:pt x="153035" y="52463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971542" y="1816859"/>
            <a:ext cx="316865" cy="329565"/>
            <a:chOff x="4447540" y="959607"/>
            <a:chExt cx="316865" cy="329565"/>
          </a:xfrm>
        </p:grpSpPr>
        <p:sp>
          <p:nvSpPr>
            <p:cNvPr id="13" name="object 13"/>
            <p:cNvSpPr/>
            <p:nvPr/>
          </p:nvSpPr>
          <p:spPr>
            <a:xfrm>
              <a:off x="4457287" y="970325"/>
              <a:ext cx="296545" cy="307975"/>
            </a:xfrm>
            <a:custGeom>
              <a:avLst/>
              <a:gdLst/>
              <a:ahLst/>
              <a:cxnLst/>
              <a:rect l="l" t="t" r="r" b="b"/>
              <a:pathLst>
                <a:path w="296545" h="307975">
                  <a:moveTo>
                    <a:pt x="116552" y="0"/>
                  </a:moveTo>
                  <a:lnTo>
                    <a:pt x="83470" y="82885"/>
                  </a:lnTo>
                  <a:lnTo>
                    <a:pt x="81397" y="89233"/>
                  </a:lnTo>
                  <a:lnTo>
                    <a:pt x="78216" y="95093"/>
                  </a:lnTo>
                  <a:lnTo>
                    <a:pt x="73915" y="100119"/>
                  </a:lnTo>
                  <a:lnTo>
                    <a:pt x="68484" y="103967"/>
                  </a:lnTo>
                  <a:lnTo>
                    <a:pt x="14890" y="130002"/>
                  </a:lnTo>
                  <a:lnTo>
                    <a:pt x="3611" y="140483"/>
                  </a:lnTo>
                  <a:lnTo>
                    <a:pt x="0" y="154703"/>
                  </a:lnTo>
                  <a:lnTo>
                    <a:pt x="3960" y="168828"/>
                  </a:lnTo>
                  <a:lnTo>
                    <a:pt x="15398" y="179024"/>
                  </a:lnTo>
                  <a:lnTo>
                    <a:pt x="68865" y="205313"/>
                  </a:lnTo>
                  <a:lnTo>
                    <a:pt x="75051" y="208627"/>
                  </a:lnTo>
                  <a:lnTo>
                    <a:pt x="79867" y="213250"/>
                  </a:lnTo>
                  <a:lnTo>
                    <a:pt x="83278" y="218922"/>
                  </a:lnTo>
                  <a:lnTo>
                    <a:pt x="85248" y="225379"/>
                  </a:lnTo>
                  <a:lnTo>
                    <a:pt x="94011" y="284688"/>
                  </a:lnTo>
                  <a:lnTo>
                    <a:pt x="98311" y="296332"/>
                  </a:lnTo>
                  <a:lnTo>
                    <a:pt x="106791" y="304119"/>
                  </a:lnTo>
                  <a:lnTo>
                    <a:pt x="117675" y="307619"/>
                  </a:lnTo>
                  <a:lnTo>
                    <a:pt x="129190" y="306405"/>
                  </a:lnTo>
                  <a:lnTo>
                    <a:pt x="133127" y="305008"/>
                  </a:lnTo>
                  <a:lnTo>
                    <a:pt x="136937" y="302722"/>
                  </a:lnTo>
                  <a:lnTo>
                    <a:pt x="181133" y="255351"/>
                  </a:lnTo>
                  <a:lnTo>
                    <a:pt x="183927" y="252049"/>
                  </a:lnTo>
                  <a:lnTo>
                    <a:pt x="187864" y="249509"/>
                  </a:lnTo>
                  <a:lnTo>
                    <a:pt x="196500" y="246588"/>
                  </a:lnTo>
                  <a:lnTo>
                    <a:pt x="201072" y="246207"/>
                  </a:lnTo>
                  <a:lnTo>
                    <a:pt x="205390" y="247223"/>
                  </a:lnTo>
                  <a:lnTo>
                    <a:pt x="269144" y="258399"/>
                  </a:lnTo>
                  <a:lnTo>
                    <a:pt x="296138" y="229919"/>
                  </a:lnTo>
                  <a:lnTo>
                    <a:pt x="292512" y="218013"/>
                  </a:lnTo>
                  <a:lnTo>
                    <a:pt x="263810" y="165435"/>
                  </a:lnTo>
                  <a:lnTo>
                    <a:pt x="261427" y="159127"/>
                  </a:lnTo>
                  <a:lnTo>
                    <a:pt x="260556" y="152592"/>
                  </a:lnTo>
                  <a:lnTo>
                    <a:pt x="261185" y="146129"/>
                  </a:lnTo>
                  <a:lnTo>
                    <a:pt x="263302" y="140035"/>
                  </a:lnTo>
                  <a:lnTo>
                    <a:pt x="291369" y="86314"/>
                  </a:lnTo>
                  <a:lnTo>
                    <a:pt x="294431" y="71286"/>
                  </a:lnTo>
                  <a:lnTo>
                    <a:pt x="289099" y="57628"/>
                  </a:lnTo>
                  <a:lnTo>
                    <a:pt x="277600" y="48470"/>
                  </a:lnTo>
                  <a:lnTo>
                    <a:pt x="262159" y="46944"/>
                  </a:lnTo>
                  <a:lnTo>
                    <a:pt x="203866" y="58374"/>
                  </a:lnTo>
                  <a:lnTo>
                    <a:pt x="196925" y="58755"/>
                  </a:lnTo>
                  <a:lnTo>
                    <a:pt x="190055" y="57517"/>
                  </a:lnTo>
                  <a:lnTo>
                    <a:pt x="183899" y="54802"/>
                  </a:lnTo>
                  <a:lnTo>
                    <a:pt x="179101" y="50754"/>
                  </a:lnTo>
                  <a:lnTo>
                    <a:pt x="137572" y="7447"/>
                  </a:lnTo>
                  <a:lnTo>
                    <a:pt x="131042" y="2853"/>
                  </a:lnTo>
                  <a:lnTo>
                    <a:pt x="123904" y="414"/>
                  </a:lnTo>
                  <a:lnTo>
                    <a:pt x="116552" y="0"/>
                  </a:lnTo>
                  <a:close/>
                </a:path>
              </a:pathLst>
            </a:custGeom>
            <a:solidFill>
              <a:srgbClr val="FF3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47540" y="959607"/>
              <a:ext cx="316865" cy="329565"/>
            </a:xfrm>
            <a:custGeom>
              <a:avLst/>
              <a:gdLst/>
              <a:ahLst/>
              <a:cxnLst/>
              <a:rect l="l" t="t" r="r" b="b"/>
              <a:pathLst>
                <a:path w="316864" h="329565">
                  <a:moveTo>
                    <a:pt x="125680" y="0"/>
                  </a:moveTo>
                  <a:lnTo>
                    <a:pt x="93017" y="22877"/>
                  </a:lnTo>
                  <a:lnTo>
                    <a:pt x="83312" y="92459"/>
                  </a:lnTo>
                  <a:lnTo>
                    <a:pt x="81914" y="97412"/>
                  </a:lnTo>
                  <a:lnTo>
                    <a:pt x="78994" y="103254"/>
                  </a:lnTo>
                  <a:lnTo>
                    <a:pt x="73151" y="105286"/>
                  </a:lnTo>
                  <a:lnTo>
                    <a:pt x="19938" y="130813"/>
                  </a:lnTo>
                  <a:lnTo>
                    <a:pt x="11054" y="137473"/>
                  </a:lnTo>
                  <a:lnTo>
                    <a:pt x="4683" y="145609"/>
                  </a:lnTo>
                  <a:lnTo>
                    <a:pt x="954" y="155174"/>
                  </a:lnTo>
                  <a:lnTo>
                    <a:pt x="0" y="166119"/>
                  </a:lnTo>
                  <a:lnTo>
                    <a:pt x="1385" y="176712"/>
                  </a:lnTo>
                  <a:lnTo>
                    <a:pt x="73913" y="225682"/>
                  </a:lnTo>
                  <a:lnTo>
                    <a:pt x="79375" y="227333"/>
                  </a:lnTo>
                  <a:lnTo>
                    <a:pt x="82550" y="232286"/>
                  </a:lnTo>
                  <a:lnTo>
                    <a:pt x="84582" y="238001"/>
                  </a:lnTo>
                  <a:lnTo>
                    <a:pt x="92837" y="295659"/>
                  </a:lnTo>
                  <a:lnTo>
                    <a:pt x="95742" y="306589"/>
                  </a:lnTo>
                  <a:lnTo>
                    <a:pt x="127254" y="329314"/>
                  </a:lnTo>
                  <a:lnTo>
                    <a:pt x="135636" y="329441"/>
                  </a:lnTo>
                  <a:lnTo>
                    <a:pt x="143001" y="326901"/>
                  </a:lnTo>
                  <a:lnTo>
                    <a:pt x="148336" y="325123"/>
                  </a:lnTo>
                  <a:lnTo>
                    <a:pt x="153288" y="321821"/>
                  </a:lnTo>
                  <a:lnTo>
                    <a:pt x="157225" y="317122"/>
                  </a:lnTo>
                  <a:lnTo>
                    <a:pt x="165853" y="307851"/>
                  </a:lnTo>
                  <a:lnTo>
                    <a:pt x="129159" y="307851"/>
                  </a:lnTo>
                  <a:lnTo>
                    <a:pt x="125349" y="307216"/>
                  </a:lnTo>
                  <a:lnTo>
                    <a:pt x="117983" y="304676"/>
                  </a:lnTo>
                  <a:lnTo>
                    <a:pt x="114554" y="299342"/>
                  </a:lnTo>
                  <a:lnTo>
                    <a:pt x="114173" y="293500"/>
                  </a:lnTo>
                  <a:lnTo>
                    <a:pt x="105283" y="234191"/>
                  </a:lnTo>
                  <a:lnTo>
                    <a:pt x="29972" y="180089"/>
                  </a:lnTo>
                  <a:lnTo>
                    <a:pt x="24384" y="177041"/>
                  </a:lnTo>
                  <a:lnTo>
                    <a:pt x="21082" y="171961"/>
                  </a:lnTo>
                  <a:lnTo>
                    <a:pt x="20574" y="165738"/>
                  </a:lnTo>
                  <a:lnTo>
                    <a:pt x="19938" y="159388"/>
                  </a:lnTo>
                  <a:lnTo>
                    <a:pt x="24384" y="153292"/>
                  </a:lnTo>
                  <a:lnTo>
                    <a:pt x="29463" y="150117"/>
                  </a:lnTo>
                  <a:lnTo>
                    <a:pt x="82931" y="124082"/>
                  </a:lnTo>
                  <a:lnTo>
                    <a:pt x="90624" y="119219"/>
                  </a:lnTo>
                  <a:lnTo>
                    <a:pt x="110871" y="36960"/>
                  </a:lnTo>
                  <a:lnTo>
                    <a:pt x="111633" y="30229"/>
                  </a:lnTo>
                  <a:lnTo>
                    <a:pt x="116077" y="24133"/>
                  </a:lnTo>
                  <a:lnTo>
                    <a:pt x="121538" y="22355"/>
                  </a:lnTo>
                  <a:lnTo>
                    <a:pt x="128777" y="19815"/>
                  </a:lnTo>
                  <a:lnTo>
                    <a:pt x="162840" y="19815"/>
                  </a:lnTo>
                  <a:lnTo>
                    <a:pt x="154559" y="11179"/>
                  </a:lnTo>
                  <a:lnTo>
                    <a:pt x="146345" y="4929"/>
                  </a:lnTo>
                  <a:lnTo>
                    <a:pt x="136477" y="1083"/>
                  </a:lnTo>
                  <a:lnTo>
                    <a:pt x="125680" y="0"/>
                  </a:lnTo>
                  <a:close/>
                </a:path>
                <a:path w="316864" h="329565">
                  <a:moveTo>
                    <a:pt x="210565" y="246764"/>
                  </a:moveTo>
                  <a:lnTo>
                    <a:pt x="142875" y="302898"/>
                  </a:lnTo>
                  <a:lnTo>
                    <a:pt x="140970" y="304549"/>
                  </a:lnTo>
                  <a:lnTo>
                    <a:pt x="138937" y="305819"/>
                  </a:lnTo>
                  <a:lnTo>
                    <a:pt x="136753" y="306589"/>
                  </a:lnTo>
                  <a:lnTo>
                    <a:pt x="133096" y="307724"/>
                  </a:lnTo>
                  <a:lnTo>
                    <a:pt x="129159" y="307851"/>
                  </a:lnTo>
                  <a:lnTo>
                    <a:pt x="165853" y="307851"/>
                  </a:lnTo>
                  <a:lnTo>
                    <a:pt x="198120" y="273180"/>
                  </a:lnTo>
                  <a:lnTo>
                    <a:pt x="210565" y="268100"/>
                  </a:lnTo>
                  <a:lnTo>
                    <a:pt x="306387" y="268100"/>
                  </a:lnTo>
                  <a:lnTo>
                    <a:pt x="309118" y="262639"/>
                  </a:lnTo>
                  <a:lnTo>
                    <a:pt x="311501" y="258575"/>
                  </a:lnTo>
                  <a:lnTo>
                    <a:pt x="278130" y="258575"/>
                  </a:lnTo>
                  <a:lnTo>
                    <a:pt x="275589" y="258321"/>
                  </a:lnTo>
                  <a:lnTo>
                    <a:pt x="216408" y="247907"/>
                  </a:lnTo>
                  <a:lnTo>
                    <a:pt x="210565" y="246764"/>
                  </a:lnTo>
                  <a:close/>
                </a:path>
                <a:path w="316864" h="329565">
                  <a:moveTo>
                    <a:pt x="306387" y="268100"/>
                  </a:moveTo>
                  <a:lnTo>
                    <a:pt x="213613" y="268100"/>
                  </a:lnTo>
                  <a:lnTo>
                    <a:pt x="271399" y="278768"/>
                  </a:lnTo>
                  <a:lnTo>
                    <a:pt x="278130" y="279530"/>
                  </a:lnTo>
                  <a:lnTo>
                    <a:pt x="284099" y="279022"/>
                  </a:lnTo>
                  <a:lnTo>
                    <a:pt x="297180" y="274704"/>
                  </a:lnTo>
                  <a:lnTo>
                    <a:pt x="305181" y="270513"/>
                  </a:lnTo>
                  <a:lnTo>
                    <a:pt x="306387" y="268100"/>
                  </a:lnTo>
                  <a:close/>
                </a:path>
                <a:path w="316864" h="329565">
                  <a:moveTo>
                    <a:pt x="309591" y="67567"/>
                  </a:moveTo>
                  <a:lnTo>
                    <a:pt x="279781" y="67567"/>
                  </a:lnTo>
                  <a:lnTo>
                    <a:pt x="285750" y="70107"/>
                  </a:lnTo>
                  <a:lnTo>
                    <a:pt x="290449" y="75060"/>
                  </a:lnTo>
                  <a:lnTo>
                    <a:pt x="293750" y="80521"/>
                  </a:lnTo>
                  <a:lnTo>
                    <a:pt x="294259" y="86490"/>
                  </a:lnTo>
                  <a:lnTo>
                    <a:pt x="291592" y="92205"/>
                  </a:lnTo>
                  <a:lnTo>
                    <a:pt x="263525" y="146434"/>
                  </a:lnTo>
                  <a:lnTo>
                    <a:pt x="260264" y="154366"/>
                  </a:lnTo>
                  <a:lnTo>
                    <a:pt x="292735" y="233429"/>
                  </a:lnTo>
                  <a:lnTo>
                    <a:pt x="296037" y="238382"/>
                  </a:lnTo>
                  <a:lnTo>
                    <a:pt x="295275" y="245240"/>
                  </a:lnTo>
                  <a:lnTo>
                    <a:pt x="278130" y="258575"/>
                  </a:lnTo>
                  <a:lnTo>
                    <a:pt x="311501" y="258575"/>
                  </a:lnTo>
                  <a:lnTo>
                    <a:pt x="314348" y="253722"/>
                  </a:lnTo>
                  <a:lnTo>
                    <a:pt x="316484" y="243494"/>
                  </a:lnTo>
                  <a:lnTo>
                    <a:pt x="315475" y="232743"/>
                  </a:lnTo>
                  <a:lnTo>
                    <a:pt x="311276" y="222253"/>
                  </a:lnTo>
                  <a:lnTo>
                    <a:pt x="282956" y="171453"/>
                  </a:lnTo>
                  <a:lnTo>
                    <a:pt x="279781" y="166119"/>
                  </a:lnTo>
                  <a:lnTo>
                    <a:pt x="280670" y="159642"/>
                  </a:lnTo>
                  <a:lnTo>
                    <a:pt x="282701" y="155578"/>
                  </a:lnTo>
                  <a:lnTo>
                    <a:pt x="311023" y="103254"/>
                  </a:lnTo>
                  <a:lnTo>
                    <a:pt x="314531" y="92963"/>
                  </a:lnTo>
                  <a:lnTo>
                    <a:pt x="314896" y="82458"/>
                  </a:lnTo>
                  <a:lnTo>
                    <a:pt x="312308" y="72286"/>
                  </a:lnTo>
                  <a:lnTo>
                    <a:pt x="309591" y="67567"/>
                  </a:lnTo>
                  <a:close/>
                </a:path>
                <a:path w="316864" h="329565">
                  <a:moveTo>
                    <a:pt x="162840" y="19815"/>
                  </a:moveTo>
                  <a:lnTo>
                    <a:pt x="128777" y="19815"/>
                  </a:lnTo>
                  <a:lnTo>
                    <a:pt x="134620" y="22482"/>
                  </a:lnTo>
                  <a:lnTo>
                    <a:pt x="139319" y="27435"/>
                  </a:lnTo>
                  <a:lnTo>
                    <a:pt x="180339" y="69218"/>
                  </a:lnTo>
                  <a:lnTo>
                    <a:pt x="188122" y="75219"/>
                  </a:lnTo>
                  <a:lnTo>
                    <a:pt x="196691" y="79029"/>
                  </a:lnTo>
                  <a:lnTo>
                    <a:pt x="205878" y="80506"/>
                  </a:lnTo>
                  <a:lnTo>
                    <a:pt x="215519" y="79505"/>
                  </a:lnTo>
                  <a:lnTo>
                    <a:pt x="273938" y="68075"/>
                  </a:lnTo>
                  <a:lnTo>
                    <a:pt x="279781" y="67567"/>
                  </a:lnTo>
                  <a:lnTo>
                    <a:pt x="309591" y="67567"/>
                  </a:lnTo>
                  <a:lnTo>
                    <a:pt x="306959" y="62995"/>
                  </a:lnTo>
                  <a:lnTo>
                    <a:pt x="304672" y="60582"/>
                  </a:lnTo>
                  <a:lnTo>
                    <a:pt x="206121" y="60582"/>
                  </a:lnTo>
                  <a:lnTo>
                    <a:pt x="200279" y="57661"/>
                  </a:lnTo>
                  <a:lnTo>
                    <a:pt x="196087" y="54486"/>
                  </a:lnTo>
                  <a:lnTo>
                    <a:pt x="162840" y="19815"/>
                  </a:lnTo>
                  <a:close/>
                </a:path>
                <a:path w="316864" h="329565">
                  <a:moveTo>
                    <a:pt x="269748" y="46866"/>
                  </a:moveTo>
                  <a:lnTo>
                    <a:pt x="211962" y="58677"/>
                  </a:lnTo>
                  <a:lnTo>
                    <a:pt x="206121" y="60582"/>
                  </a:lnTo>
                  <a:lnTo>
                    <a:pt x="304672" y="60582"/>
                  </a:lnTo>
                  <a:lnTo>
                    <a:pt x="299376" y="54992"/>
                  </a:lnTo>
                  <a:lnTo>
                    <a:pt x="290306" y="49740"/>
                  </a:lnTo>
                  <a:lnTo>
                    <a:pt x="280259" y="47083"/>
                  </a:lnTo>
                  <a:lnTo>
                    <a:pt x="269748" y="46866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054974" y="4658245"/>
            <a:ext cx="759460" cy="760730"/>
            <a:chOff x="530974" y="3800995"/>
            <a:chExt cx="759460" cy="760730"/>
          </a:xfrm>
        </p:grpSpPr>
        <p:sp>
          <p:nvSpPr>
            <p:cNvPr id="16" name="object 16"/>
            <p:cNvSpPr/>
            <p:nvPr/>
          </p:nvSpPr>
          <p:spPr>
            <a:xfrm>
              <a:off x="541216" y="3812666"/>
              <a:ext cx="739140" cy="736600"/>
            </a:xfrm>
            <a:custGeom>
              <a:avLst/>
              <a:gdLst/>
              <a:ahLst/>
              <a:cxnLst/>
              <a:rect l="l" t="t" r="r" b="b"/>
              <a:pathLst>
                <a:path w="739140" h="736600">
                  <a:moveTo>
                    <a:pt x="369309" y="0"/>
                  </a:moveTo>
                  <a:lnTo>
                    <a:pt x="332060" y="21971"/>
                  </a:lnTo>
                  <a:lnTo>
                    <a:pt x="290493" y="108229"/>
                  </a:lnTo>
                  <a:lnTo>
                    <a:pt x="283825" y="117800"/>
                  </a:lnTo>
                  <a:lnTo>
                    <a:pt x="275028" y="124790"/>
                  </a:lnTo>
                  <a:lnTo>
                    <a:pt x="264797" y="129074"/>
                  </a:lnTo>
                  <a:lnTo>
                    <a:pt x="253828" y="130530"/>
                  </a:lnTo>
                  <a:lnTo>
                    <a:pt x="249535" y="130530"/>
                  </a:lnTo>
                  <a:lnTo>
                    <a:pt x="245357" y="129933"/>
                  </a:lnTo>
                  <a:lnTo>
                    <a:pt x="145395" y="95961"/>
                  </a:lnTo>
                  <a:lnTo>
                    <a:pt x="140862" y="95237"/>
                  </a:lnTo>
                  <a:lnTo>
                    <a:pt x="136556" y="95237"/>
                  </a:lnTo>
                  <a:lnTo>
                    <a:pt x="117779" y="99849"/>
                  </a:lnTo>
                  <a:lnTo>
                    <a:pt x="103570" y="112107"/>
                  </a:lnTo>
                  <a:lnTo>
                    <a:pt x="96392" y="129639"/>
                  </a:lnTo>
                  <a:lnTo>
                    <a:pt x="98710" y="150075"/>
                  </a:lnTo>
                  <a:lnTo>
                    <a:pt x="129876" y="239725"/>
                  </a:lnTo>
                  <a:lnTo>
                    <a:pt x="131583" y="254707"/>
                  </a:lnTo>
                  <a:lnTo>
                    <a:pt x="128130" y="268854"/>
                  </a:lnTo>
                  <a:lnTo>
                    <a:pt x="120086" y="280746"/>
                  </a:lnTo>
                  <a:lnTo>
                    <a:pt x="108019" y="288963"/>
                  </a:lnTo>
                  <a:lnTo>
                    <a:pt x="23107" y="332232"/>
                  </a:lnTo>
                  <a:lnTo>
                    <a:pt x="5776" y="347171"/>
                  </a:lnTo>
                  <a:lnTo>
                    <a:pt x="0" y="367812"/>
                  </a:lnTo>
                  <a:lnTo>
                    <a:pt x="5776" y="388722"/>
                  </a:lnTo>
                  <a:lnTo>
                    <a:pt x="23107" y="404469"/>
                  </a:lnTo>
                  <a:lnTo>
                    <a:pt x="108019" y="446316"/>
                  </a:lnTo>
                  <a:lnTo>
                    <a:pt x="120086" y="455355"/>
                  </a:lnTo>
                  <a:lnTo>
                    <a:pt x="128130" y="467669"/>
                  </a:lnTo>
                  <a:lnTo>
                    <a:pt x="131583" y="481972"/>
                  </a:lnTo>
                  <a:lnTo>
                    <a:pt x="129876" y="496976"/>
                  </a:lnTo>
                  <a:lnTo>
                    <a:pt x="98710" y="586625"/>
                  </a:lnTo>
                  <a:lnTo>
                    <a:pt x="96372" y="606714"/>
                  </a:lnTo>
                  <a:lnTo>
                    <a:pt x="103216" y="623941"/>
                  </a:lnTo>
                  <a:lnTo>
                    <a:pt x="116913" y="635981"/>
                  </a:lnTo>
                  <a:lnTo>
                    <a:pt x="135134" y="640511"/>
                  </a:lnTo>
                  <a:lnTo>
                    <a:pt x="139909" y="640511"/>
                  </a:lnTo>
                  <a:lnTo>
                    <a:pt x="144926" y="639673"/>
                  </a:lnTo>
                  <a:lnTo>
                    <a:pt x="149942" y="637768"/>
                  </a:lnTo>
                  <a:lnTo>
                    <a:pt x="245002" y="605459"/>
                  </a:lnTo>
                  <a:lnTo>
                    <a:pt x="248812" y="604862"/>
                  </a:lnTo>
                  <a:lnTo>
                    <a:pt x="252761" y="604862"/>
                  </a:lnTo>
                  <a:lnTo>
                    <a:pt x="290493" y="628472"/>
                  </a:lnTo>
                  <a:lnTo>
                    <a:pt x="332060" y="713346"/>
                  </a:lnTo>
                  <a:lnTo>
                    <a:pt x="339089" y="723430"/>
                  </a:lnTo>
                  <a:lnTo>
                    <a:pt x="348089" y="730619"/>
                  </a:lnTo>
                  <a:lnTo>
                    <a:pt x="358387" y="734925"/>
                  </a:lnTo>
                  <a:lnTo>
                    <a:pt x="369309" y="736358"/>
                  </a:lnTo>
                  <a:lnTo>
                    <a:pt x="380217" y="734925"/>
                  </a:lnTo>
                  <a:lnTo>
                    <a:pt x="390463" y="730619"/>
                  </a:lnTo>
                  <a:lnTo>
                    <a:pt x="399386" y="723430"/>
                  </a:lnTo>
                  <a:lnTo>
                    <a:pt x="406330" y="713346"/>
                  </a:lnTo>
                  <a:lnTo>
                    <a:pt x="448252" y="628472"/>
                  </a:lnTo>
                  <a:lnTo>
                    <a:pt x="454942" y="618594"/>
                  </a:lnTo>
                  <a:lnTo>
                    <a:pt x="463729" y="611166"/>
                  </a:lnTo>
                  <a:lnTo>
                    <a:pt x="474061" y="606489"/>
                  </a:lnTo>
                  <a:lnTo>
                    <a:pt x="485387" y="604862"/>
                  </a:lnTo>
                  <a:lnTo>
                    <a:pt x="489451" y="604862"/>
                  </a:lnTo>
                  <a:lnTo>
                    <a:pt x="493515" y="605459"/>
                  </a:lnTo>
                  <a:lnTo>
                    <a:pt x="497566" y="606653"/>
                  </a:lnTo>
                  <a:lnTo>
                    <a:pt x="587254" y="637768"/>
                  </a:lnTo>
                  <a:lnTo>
                    <a:pt x="592270" y="639673"/>
                  </a:lnTo>
                  <a:lnTo>
                    <a:pt x="597173" y="640511"/>
                  </a:lnTo>
                  <a:lnTo>
                    <a:pt x="601948" y="640511"/>
                  </a:lnTo>
                  <a:lnTo>
                    <a:pt x="620256" y="635981"/>
                  </a:lnTo>
                  <a:lnTo>
                    <a:pt x="634245" y="623941"/>
                  </a:lnTo>
                  <a:lnTo>
                    <a:pt x="641608" y="606714"/>
                  </a:lnTo>
                  <a:lnTo>
                    <a:pt x="640035" y="586625"/>
                  </a:lnTo>
                  <a:lnTo>
                    <a:pt x="608869" y="496976"/>
                  </a:lnTo>
                  <a:lnTo>
                    <a:pt x="606864" y="481972"/>
                  </a:lnTo>
                  <a:lnTo>
                    <a:pt x="609661" y="467669"/>
                  </a:lnTo>
                  <a:lnTo>
                    <a:pt x="617047" y="455355"/>
                  </a:lnTo>
                  <a:lnTo>
                    <a:pt x="628808" y="446316"/>
                  </a:lnTo>
                  <a:lnTo>
                    <a:pt x="715638" y="404469"/>
                  </a:lnTo>
                  <a:lnTo>
                    <a:pt x="732962" y="388722"/>
                  </a:lnTo>
                  <a:lnTo>
                    <a:pt x="738736" y="367812"/>
                  </a:lnTo>
                  <a:lnTo>
                    <a:pt x="732962" y="347171"/>
                  </a:lnTo>
                  <a:lnTo>
                    <a:pt x="715638" y="332232"/>
                  </a:lnTo>
                  <a:lnTo>
                    <a:pt x="628808" y="288963"/>
                  </a:lnTo>
                  <a:lnTo>
                    <a:pt x="617047" y="280746"/>
                  </a:lnTo>
                  <a:lnTo>
                    <a:pt x="609661" y="268854"/>
                  </a:lnTo>
                  <a:lnTo>
                    <a:pt x="606864" y="254707"/>
                  </a:lnTo>
                  <a:lnTo>
                    <a:pt x="608869" y="239725"/>
                  </a:lnTo>
                  <a:lnTo>
                    <a:pt x="640035" y="150075"/>
                  </a:lnTo>
                  <a:lnTo>
                    <a:pt x="641518" y="129639"/>
                  </a:lnTo>
                  <a:lnTo>
                    <a:pt x="633799" y="112107"/>
                  </a:lnTo>
                  <a:lnTo>
                    <a:pt x="619318" y="99849"/>
                  </a:lnTo>
                  <a:lnTo>
                    <a:pt x="600513" y="95237"/>
                  </a:lnTo>
                  <a:lnTo>
                    <a:pt x="596207" y="95237"/>
                  </a:lnTo>
                  <a:lnTo>
                    <a:pt x="591788" y="95961"/>
                  </a:lnTo>
                  <a:lnTo>
                    <a:pt x="497566" y="128625"/>
                  </a:lnTo>
                  <a:lnTo>
                    <a:pt x="493147" y="129933"/>
                  </a:lnTo>
                  <a:lnTo>
                    <a:pt x="488613" y="130530"/>
                  </a:lnTo>
                  <a:lnTo>
                    <a:pt x="484320" y="130530"/>
                  </a:lnTo>
                  <a:lnTo>
                    <a:pt x="448252" y="108229"/>
                  </a:lnTo>
                  <a:lnTo>
                    <a:pt x="406330" y="21971"/>
                  </a:lnTo>
                  <a:lnTo>
                    <a:pt x="399386" y="12322"/>
                  </a:lnTo>
                  <a:lnTo>
                    <a:pt x="390463" y="5461"/>
                  </a:lnTo>
                  <a:lnTo>
                    <a:pt x="380217" y="1361"/>
                  </a:lnTo>
                  <a:lnTo>
                    <a:pt x="369309" y="0"/>
                  </a:lnTo>
                  <a:close/>
                </a:path>
              </a:pathLst>
            </a:custGeom>
            <a:solidFill>
              <a:srgbClr val="FFA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0974" y="3800995"/>
              <a:ext cx="759460" cy="760730"/>
            </a:xfrm>
            <a:custGeom>
              <a:avLst/>
              <a:gdLst/>
              <a:ahLst/>
              <a:cxnLst/>
              <a:rect l="l" t="t" r="r" b="b"/>
              <a:pathLst>
                <a:path w="759460" h="760729">
                  <a:moveTo>
                    <a:pt x="305731" y="629920"/>
                  </a:moveTo>
                  <a:lnTo>
                    <a:pt x="263728" y="629920"/>
                  </a:lnTo>
                  <a:lnTo>
                    <a:pt x="271929" y="631190"/>
                  </a:lnTo>
                  <a:lnTo>
                    <a:pt x="279628" y="633730"/>
                  </a:lnTo>
                  <a:lnTo>
                    <a:pt x="286413" y="640080"/>
                  </a:lnTo>
                  <a:lnTo>
                    <a:pt x="291871" y="646430"/>
                  </a:lnTo>
                  <a:lnTo>
                    <a:pt x="333362" y="731520"/>
                  </a:lnTo>
                  <a:lnTo>
                    <a:pt x="341041" y="744220"/>
                  </a:lnTo>
                  <a:lnTo>
                    <a:pt x="351883" y="753110"/>
                  </a:lnTo>
                  <a:lnTo>
                    <a:pt x="365028" y="759460"/>
                  </a:lnTo>
                  <a:lnTo>
                    <a:pt x="379615" y="760730"/>
                  </a:lnTo>
                  <a:lnTo>
                    <a:pt x="394152" y="759460"/>
                  </a:lnTo>
                  <a:lnTo>
                    <a:pt x="406947" y="753110"/>
                  </a:lnTo>
                  <a:lnTo>
                    <a:pt x="417640" y="744220"/>
                  </a:lnTo>
                  <a:lnTo>
                    <a:pt x="420108" y="740410"/>
                  </a:lnTo>
                  <a:lnTo>
                    <a:pt x="379615" y="740410"/>
                  </a:lnTo>
                  <a:lnTo>
                    <a:pt x="370982" y="739140"/>
                  </a:lnTo>
                  <a:lnTo>
                    <a:pt x="363489" y="735330"/>
                  </a:lnTo>
                  <a:lnTo>
                    <a:pt x="357116" y="730250"/>
                  </a:lnTo>
                  <a:lnTo>
                    <a:pt x="351840" y="722630"/>
                  </a:lnTo>
                  <a:lnTo>
                    <a:pt x="310349" y="637540"/>
                  </a:lnTo>
                  <a:lnTo>
                    <a:pt x="305731" y="629920"/>
                  </a:lnTo>
                  <a:close/>
                </a:path>
                <a:path w="759460" h="760729">
                  <a:moveTo>
                    <a:pt x="499795" y="608330"/>
                  </a:moveTo>
                  <a:lnTo>
                    <a:pt x="494309" y="608330"/>
                  </a:lnTo>
                  <a:lnTo>
                    <a:pt x="480270" y="610870"/>
                  </a:lnTo>
                  <a:lnTo>
                    <a:pt x="467379" y="615950"/>
                  </a:lnTo>
                  <a:lnTo>
                    <a:pt x="456297" y="626110"/>
                  </a:lnTo>
                  <a:lnTo>
                    <a:pt x="447687" y="637540"/>
                  </a:lnTo>
                  <a:lnTo>
                    <a:pt x="405841" y="722630"/>
                  </a:lnTo>
                  <a:lnTo>
                    <a:pt x="401443" y="730250"/>
                  </a:lnTo>
                  <a:lnTo>
                    <a:pt x="395233" y="735330"/>
                  </a:lnTo>
                  <a:lnTo>
                    <a:pt x="387771" y="739140"/>
                  </a:lnTo>
                  <a:lnTo>
                    <a:pt x="379615" y="740410"/>
                  </a:lnTo>
                  <a:lnTo>
                    <a:pt x="420108" y="740410"/>
                  </a:lnTo>
                  <a:lnTo>
                    <a:pt x="425869" y="731520"/>
                  </a:lnTo>
                  <a:lnTo>
                    <a:pt x="467728" y="646430"/>
                  </a:lnTo>
                  <a:lnTo>
                    <a:pt x="472569" y="640080"/>
                  </a:lnTo>
                  <a:lnTo>
                    <a:pt x="479201" y="633730"/>
                  </a:lnTo>
                  <a:lnTo>
                    <a:pt x="487039" y="631190"/>
                  </a:lnTo>
                  <a:lnTo>
                    <a:pt x="495503" y="629920"/>
                  </a:lnTo>
                  <a:lnTo>
                    <a:pt x="565561" y="629920"/>
                  </a:lnTo>
                  <a:lnTo>
                    <a:pt x="511124" y="610870"/>
                  </a:lnTo>
                  <a:lnTo>
                    <a:pt x="499795" y="608330"/>
                  </a:lnTo>
                  <a:close/>
                </a:path>
                <a:path w="759460" h="760729">
                  <a:moveTo>
                    <a:pt x="159283" y="96520"/>
                  </a:moveTo>
                  <a:lnTo>
                    <a:pt x="137660" y="96520"/>
                  </a:lnTo>
                  <a:lnTo>
                    <a:pt x="128006" y="100330"/>
                  </a:lnTo>
                  <a:lnTo>
                    <a:pt x="97469" y="137160"/>
                  </a:lnTo>
                  <a:lnTo>
                    <a:pt x="96165" y="151130"/>
                  </a:lnTo>
                  <a:lnTo>
                    <a:pt x="98844" y="165100"/>
                  </a:lnTo>
                  <a:lnTo>
                    <a:pt x="129603" y="255270"/>
                  </a:lnTo>
                  <a:lnTo>
                    <a:pt x="131174" y="266700"/>
                  </a:lnTo>
                  <a:lnTo>
                    <a:pt x="128958" y="276860"/>
                  </a:lnTo>
                  <a:lnTo>
                    <a:pt x="123281" y="285750"/>
                  </a:lnTo>
                  <a:lnTo>
                    <a:pt x="114465" y="292100"/>
                  </a:lnTo>
                  <a:lnTo>
                    <a:pt x="29578" y="334010"/>
                  </a:lnTo>
                  <a:lnTo>
                    <a:pt x="17155" y="342900"/>
                  </a:lnTo>
                  <a:lnTo>
                    <a:pt x="7854" y="353060"/>
                  </a:lnTo>
                  <a:lnTo>
                    <a:pt x="2021" y="365760"/>
                  </a:lnTo>
                  <a:lnTo>
                    <a:pt x="0" y="381000"/>
                  </a:lnTo>
                  <a:lnTo>
                    <a:pt x="2021" y="394970"/>
                  </a:lnTo>
                  <a:lnTo>
                    <a:pt x="7854" y="408940"/>
                  </a:lnTo>
                  <a:lnTo>
                    <a:pt x="17155" y="419100"/>
                  </a:lnTo>
                  <a:lnTo>
                    <a:pt x="29578" y="426720"/>
                  </a:lnTo>
                  <a:lnTo>
                    <a:pt x="114465" y="468630"/>
                  </a:lnTo>
                  <a:lnTo>
                    <a:pt x="123281" y="476250"/>
                  </a:lnTo>
                  <a:lnTo>
                    <a:pt x="128958" y="485140"/>
                  </a:lnTo>
                  <a:lnTo>
                    <a:pt x="131174" y="495300"/>
                  </a:lnTo>
                  <a:lnTo>
                    <a:pt x="129603" y="505460"/>
                  </a:lnTo>
                  <a:lnTo>
                    <a:pt x="98844" y="596900"/>
                  </a:lnTo>
                  <a:lnTo>
                    <a:pt x="96165" y="612140"/>
                  </a:lnTo>
                  <a:lnTo>
                    <a:pt x="111125" y="650240"/>
                  </a:lnTo>
                  <a:lnTo>
                    <a:pt x="147967" y="665480"/>
                  </a:lnTo>
                  <a:lnTo>
                    <a:pt x="153568" y="665480"/>
                  </a:lnTo>
                  <a:lnTo>
                    <a:pt x="165125" y="662940"/>
                  </a:lnTo>
                  <a:lnTo>
                    <a:pt x="218922" y="643890"/>
                  </a:lnTo>
                  <a:lnTo>
                    <a:pt x="139738" y="643890"/>
                  </a:lnTo>
                  <a:lnTo>
                    <a:pt x="132105" y="641350"/>
                  </a:lnTo>
                  <a:lnTo>
                    <a:pt x="126619" y="635000"/>
                  </a:lnTo>
                  <a:lnTo>
                    <a:pt x="121720" y="628650"/>
                  </a:lnTo>
                  <a:lnTo>
                    <a:pt x="118721" y="619760"/>
                  </a:lnTo>
                  <a:lnTo>
                    <a:pt x="117733" y="612140"/>
                  </a:lnTo>
                  <a:lnTo>
                    <a:pt x="118872" y="603250"/>
                  </a:lnTo>
                  <a:lnTo>
                    <a:pt x="149987" y="514350"/>
                  </a:lnTo>
                  <a:lnTo>
                    <a:pt x="153027" y="495300"/>
                  </a:lnTo>
                  <a:lnTo>
                    <a:pt x="148926" y="476250"/>
                  </a:lnTo>
                  <a:lnTo>
                    <a:pt x="138767" y="461010"/>
                  </a:lnTo>
                  <a:lnTo>
                    <a:pt x="123634" y="450850"/>
                  </a:lnTo>
                  <a:lnTo>
                    <a:pt x="31532" y="403860"/>
                  </a:lnTo>
                  <a:lnTo>
                    <a:pt x="26188" y="397510"/>
                  </a:lnTo>
                  <a:lnTo>
                    <a:pt x="22924" y="389890"/>
                  </a:lnTo>
                  <a:lnTo>
                    <a:pt x="21818" y="381000"/>
                  </a:lnTo>
                  <a:lnTo>
                    <a:pt x="22924" y="372110"/>
                  </a:lnTo>
                  <a:lnTo>
                    <a:pt x="26188" y="364490"/>
                  </a:lnTo>
                  <a:lnTo>
                    <a:pt x="31532" y="359410"/>
                  </a:lnTo>
                  <a:lnTo>
                    <a:pt x="38874" y="354330"/>
                  </a:lnTo>
                  <a:lnTo>
                    <a:pt x="123634" y="312420"/>
                  </a:lnTo>
                  <a:lnTo>
                    <a:pt x="138767" y="300990"/>
                  </a:lnTo>
                  <a:lnTo>
                    <a:pt x="148926" y="285750"/>
                  </a:lnTo>
                  <a:lnTo>
                    <a:pt x="153027" y="267970"/>
                  </a:lnTo>
                  <a:lnTo>
                    <a:pt x="149987" y="248920"/>
                  </a:lnTo>
                  <a:lnTo>
                    <a:pt x="118872" y="157480"/>
                  </a:lnTo>
                  <a:lnTo>
                    <a:pt x="117733" y="149860"/>
                  </a:lnTo>
                  <a:lnTo>
                    <a:pt x="139382" y="118110"/>
                  </a:lnTo>
                  <a:lnTo>
                    <a:pt x="221164" y="118110"/>
                  </a:lnTo>
                  <a:lnTo>
                    <a:pt x="165125" y="99060"/>
                  </a:lnTo>
                  <a:lnTo>
                    <a:pt x="159283" y="96520"/>
                  </a:lnTo>
                  <a:close/>
                </a:path>
                <a:path w="759460" h="760729">
                  <a:moveTo>
                    <a:pt x="565561" y="629920"/>
                  </a:moveTo>
                  <a:lnTo>
                    <a:pt x="501815" y="629920"/>
                  </a:lnTo>
                  <a:lnTo>
                    <a:pt x="504799" y="631190"/>
                  </a:lnTo>
                  <a:lnTo>
                    <a:pt x="594461" y="662940"/>
                  </a:lnTo>
                  <a:lnTo>
                    <a:pt x="599706" y="664210"/>
                  </a:lnTo>
                  <a:lnTo>
                    <a:pt x="605307" y="665480"/>
                  </a:lnTo>
                  <a:lnTo>
                    <a:pt x="610908" y="665480"/>
                  </a:lnTo>
                  <a:lnTo>
                    <a:pt x="648106" y="650240"/>
                  </a:lnTo>
                  <a:lnTo>
                    <a:pt x="652957" y="643890"/>
                  </a:lnTo>
                  <a:lnTo>
                    <a:pt x="605193" y="643890"/>
                  </a:lnTo>
                  <a:lnTo>
                    <a:pt x="601853" y="642620"/>
                  </a:lnTo>
                  <a:lnTo>
                    <a:pt x="565561" y="629920"/>
                  </a:lnTo>
                  <a:close/>
                </a:path>
                <a:path w="759460" h="760729">
                  <a:moveTo>
                    <a:pt x="264083" y="608330"/>
                  </a:moveTo>
                  <a:lnTo>
                    <a:pt x="259194" y="608330"/>
                  </a:lnTo>
                  <a:lnTo>
                    <a:pt x="253352" y="609600"/>
                  </a:lnTo>
                  <a:lnTo>
                    <a:pt x="247040" y="610870"/>
                  </a:lnTo>
                  <a:lnTo>
                    <a:pt x="157378" y="642620"/>
                  </a:lnTo>
                  <a:lnTo>
                    <a:pt x="154165" y="643890"/>
                  </a:lnTo>
                  <a:lnTo>
                    <a:pt x="218922" y="643890"/>
                  </a:lnTo>
                  <a:lnTo>
                    <a:pt x="254787" y="631190"/>
                  </a:lnTo>
                  <a:lnTo>
                    <a:pt x="257771" y="629920"/>
                  </a:lnTo>
                  <a:lnTo>
                    <a:pt x="305731" y="629920"/>
                  </a:lnTo>
                  <a:lnTo>
                    <a:pt x="302652" y="624840"/>
                  </a:lnTo>
                  <a:lnTo>
                    <a:pt x="291779" y="615950"/>
                  </a:lnTo>
                  <a:lnTo>
                    <a:pt x="278624" y="609600"/>
                  </a:lnTo>
                  <a:lnTo>
                    <a:pt x="264083" y="608330"/>
                  </a:lnTo>
                  <a:close/>
                </a:path>
                <a:path w="759460" h="760729">
                  <a:moveTo>
                    <a:pt x="653345" y="118110"/>
                  </a:moveTo>
                  <a:lnTo>
                    <a:pt x="619620" y="118110"/>
                  </a:lnTo>
                  <a:lnTo>
                    <a:pt x="626643" y="120650"/>
                  </a:lnTo>
                  <a:lnTo>
                    <a:pt x="632968" y="127000"/>
                  </a:lnTo>
                  <a:lnTo>
                    <a:pt x="637836" y="133350"/>
                  </a:lnTo>
                  <a:lnTo>
                    <a:pt x="640627" y="140970"/>
                  </a:lnTo>
                  <a:lnTo>
                    <a:pt x="641049" y="149860"/>
                  </a:lnTo>
                  <a:lnTo>
                    <a:pt x="638810" y="157480"/>
                  </a:lnTo>
                  <a:lnTo>
                    <a:pt x="608164" y="248920"/>
                  </a:lnTo>
                  <a:lnTo>
                    <a:pt x="605662" y="267970"/>
                  </a:lnTo>
                  <a:lnTo>
                    <a:pt x="609573" y="285750"/>
                  </a:lnTo>
                  <a:lnTo>
                    <a:pt x="619339" y="300990"/>
                  </a:lnTo>
                  <a:lnTo>
                    <a:pt x="634403" y="312420"/>
                  </a:lnTo>
                  <a:lnTo>
                    <a:pt x="720712" y="354330"/>
                  </a:lnTo>
                  <a:lnTo>
                    <a:pt x="727304" y="359410"/>
                  </a:lnTo>
                  <a:lnTo>
                    <a:pt x="732731" y="364490"/>
                  </a:lnTo>
                  <a:lnTo>
                    <a:pt x="736412" y="372110"/>
                  </a:lnTo>
                  <a:lnTo>
                    <a:pt x="737768" y="381000"/>
                  </a:lnTo>
                  <a:lnTo>
                    <a:pt x="736412" y="389890"/>
                  </a:lnTo>
                  <a:lnTo>
                    <a:pt x="732731" y="397510"/>
                  </a:lnTo>
                  <a:lnTo>
                    <a:pt x="727304" y="403860"/>
                  </a:lnTo>
                  <a:lnTo>
                    <a:pt x="720712" y="407670"/>
                  </a:lnTo>
                  <a:lnTo>
                    <a:pt x="634403" y="450850"/>
                  </a:lnTo>
                  <a:lnTo>
                    <a:pt x="619339" y="461010"/>
                  </a:lnTo>
                  <a:lnTo>
                    <a:pt x="609573" y="476250"/>
                  </a:lnTo>
                  <a:lnTo>
                    <a:pt x="605662" y="495300"/>
                  </a:lnTo>
                  <a:lnTo>
                    <a:pt x="608164" y="514350"/>
                  </a:lnTo>
                  <a:lnTo>
                    <a:pt x="638810" y="603250"/>
                  </a:lnTo>
                  <a:lnTo>
                    <a:pt x="641049" y="612140"/>
                  </a:lnTo>
                  <a:lnTo>
                    <a:pt x="619252" y="643890"/>
                  </a:lnTo>
                  <a:lnTo>
                    <a:pt x="652957" y="643890"/>
                  </a:lnTo>
                  <a:lnTo>
                    <a:pt x="656838" y="638810"/>
                  </a:lnTo>
                  <a:lnTo>
                    <a:pt x="661892" y="626110"/>
                  </a:lnTo>
                  <a:lnTo>
                    <a:pt x="663211" y="612140"/>
                  </a:lnTo>
                  <a:lnTo>
                    <a:pt x="660742" y="596900"/>
                  </a:lnTo>
                  <a:lnTo>
                    <a:pt x="629627" y="505460"/>
                  </a:lnTo>
                  <a:lnTo>
                    <a:pt x="627586" y="495300"/>
                  </a:lnTo>
                  <a:lnTo>
                    <a:pt x="629824" y="485140"/>
                  </a:lnTo>
                  <a:lnTo>
                    <a:pt x="635482" y="476250"/>
                  </a:lnTo>
                  <a:lnTo>
                    <a:pt x="643699" y="468630"/>
                  </a:lnTo>
                  <a:lnTo>
                    <a:pt x="730021" y="426720"/>
                  </a:lnTo>
                  <a:lnTo>
                    <a:pt x="741704" y="419100"/>
                  </a:lnTo>
                  <a:lnTo>
                    <a:pt x="750949" y="408940"/>
                  </a:lnTo>
                  <a:lnTo>
                    <a:pt x="757030" y="394970"/>
                  </a:lnTo>
                  <a:lnTo>
                    <a:pt x="759218" y="381000"/>
                  </a:lnTo>
                  <a:lnTo>
                    <a:pt x="757030" y="365760"/>
                  </a:lnTo>
                  <a:lnTo>
                    <a:pt x="750949" y="353060"/>
                  </a:lnTo>
                  <a:lnTo>
                    <a:pt x="741704" y="342900"/>
                  </a:lnTo>
                  <a:lnTo>
                    <a:pt x="730021" y="334010"/>
                  </a:lnTo>
                  <a:lnTo>
                    <a:pt x="643699" y="292100"/>
                  </a:lnTo>
                  <a:lnTo>
                    <a:pt x="635482" y="285750"/>
                  </a:lnTo>
                  <a:lnTo>
                    <a:pt x="629824" y="276860"/>
                  </a:lnTo>
                  <a:lnTo>
                    <a:pt x="627586" y="266700"/>
                  </a:lnTo>
                  <a:lnTo>
                    <a:pt x="629627" y="255270"/>
                  </a:lnTo>
                  <a:lnTo>
                    <a:pt x="660742" y="165100"/>
                  </a:lnTo>
                  <a:lnTo>
                    <a:pt x="663211" y="151130"/>
                  </a:lnTo>
                  <a:lnTo>
                    <a:pt x="661892" y="137160"/>
                  </a:lnTo>
                  <a:lnTo>
                    <a:pt x="656838" y="123190"/>
                  </a:lnTo>
                  <a:lnTo>
                    <a:pt x="653345" y="118110"/>
                  </a:lnTo>
                  <a:close/>
                </a:path>
                <a:path w="759460" h="760729">
                  <a:moveTo>
                    <a:pt x="221164" y="118110"/>
                  </a:moveTo>
                  <a:lnTo>
                    <a:pt x="150469" y="118110"/>
                  </a:lnTo>
                  <a:lnTo>
                    <a:pt x="157378" y="120650"/>
                  </a:lnTo>
                  <a:lnTo>
                    <a:pt x="247040" y="151130"/>
                  </a:lnTo>
                  <a:lnTo>
                    <a:pt x="252285" y="153670"/>
                  </a:lnTo>
                  <a:lnTo>
                    <a:pt x="263131" y="153670"/>
                  </a:lnTo>
                  <a:lnTo>
                    <a:pt x="277670" y="152400"/>
                  </a:lnTo>
                  <a:lnTo>
                    <a:pt x="290988" y="146050"/>
                  </a:lnTo>
                  <a:lnTo>
                    <a:pt x="302182" y="137160"/>
                  </a:lnTo>
                  <a:lnTo>
                    <a:pt x="305812" y="132080"/>
                  </a:lnTo>
                  <a:lnTo>
                    <a:pt x="261581" y="132080"/>
                  </a:lnTo>
                  <a:lnTo>
                    <a:pt x="258127" y="130810"/>
                  </a:lnTo>
                  <a:lnTo>
                    <a:pt x="254787" y="129540"/>
                  </a:lnTo>
                  <a:lnTo>
                    <a:pt x="221164" y="118110"/>
                  </a:lnTo>
                  <a:close/>
                </a:path>
                <a:path w="759460" h="760729">
                  <a:moveTo>
                    <a:pt x="421297" y="22860"/>
                  </a:moveTo>
                  <a:lnTo>
                    <a:pt x="379615" y="22860"/>
                  </a:lnTo>
                  <a:lnTo>
                    <a:pt x="387771" y="24130"/>
                  </a:lnTo>
                  <a:lnTo>
                    <a:pt x="395233" y="26670"/>
                  </a:lnTo>
                  <a:lnTo>
                    <a:pt x="401443" y="31750"/>
                  </a:lnTo>
                  <a:lnTo>
                    <a:pt x="405841" y="38100"/>
                  </a:lnTo>
                  <a:lnTo>
                    <a:pt x="447687" y="125730"/>
                  </a:lnTo>
                  <a:lnTo>
                    <a:pt x="456428" y="137160"/>
                  </a:lnTo>
                  <a:lnTo>
                    <a:pt x="467691" y="146050"/>
                  </a:lnTo>
                  <a:lnTo>
                    <a:pt x="480786" y="152400"/>
                  </a:lnTo>
                  <a:lnTo>
                    <a:pt x="495020" y="153670"/>
                  </a:lnTo>
                  <a:lnTo>
                    <a:pt x="505752" y="153670"/>
                  </a:lnTo>
                  <a:lnTo>
                    <a:pt x="511124" y="151130"/>
                  </a:lnTo>
                  <a:lnTo>
                    <a:pt x="567829" y="132080"/>
                  </a:lnTo>
                  <a:lnTo>
                    <a:pt x="494195" y="132080"/>
                  </a:lnTo>
                  <a:lnTo>
                    <a:pt x="486100" y="130810"/>
                  </a:lnTo>
                  <a:lnTo>
                    <a:pt x="478632" y="127000"/>
                  </a:lnTo>
                  <a:lnTo>
                    <a:pt x="472329" y="121920"/>
                  </a:lnTo>
                  <a:lnTo>
                    <a:pt x="467728" y="115570"/>
                  </a:lnTo>
                  <a:lnTo>
                    <a:pt x="425869" y="29210"/>
                  </a:lnTo>
                  <a:lnTo>
                    <a:pt x="421297" y="22860"/>
                  </a:lnTo>
                  <a:close/>
                </a:path>
                <a:path w="759460" h="760729">
                  <a:moveTo>
                    <a:pt x="379615" y="0"/>
                  </a:moveTo>
                  <a:lnTo>
                    <a:pt x="341041" y="17780"/>
                  </a:lnTo>
                  <a:lnTo>
                    <a:pt x="291871" y="115570"/>
                  </a:lnTo>
                  <a:lnTo>
                    <a:pt x="286653" y="121920"/>
                  </a:lnTo>
                  <a:lnTo>
                    <a:pt x="280196" y="127000"/>
                  </a:lnTo>
                  <a:lnTo>
                    <a:pt x="272869" y="130810"/>
                  </a:lnTo>
                  <a:lnTo>
                    <a:pt x="265036" y="132080"/>
                  </a:lnTo>
                  <a:lnTo>
                    <a:pt x="305812" y="132080"/>
                  </a:lnTo>
                  <a:lnTo>
                    <a:pt x="310349" y="125730"/>
                  </a:lnTo>
                  <a:lnTo>
                    <a:pt x="351840" y="38100"/>
                  </a:lnTo>
                  <a:lnTo>
                    <a:pt x="357116" y="31750"/>
                  </a:lnTo>
                  <a:lnTo>
                    <a:pt x="363489" y="26670"/>
                  </a:lnTo>
                  <a:lnTo>
                    <a:pt x="370982" y="24130"/>
                  </a:lnTo>
                  <a:lnTo>
                    <a:pt x="379615" y="22860"/>
                  </a:lnTo>
                  <a:lnTo>
                    <a:pt x="421297" y="22860"/>
                  </a:lnTo>
                  <a:lnTo>
                    <a:pt x="417640" y="17780"/>
                  </a:lnTo>
                  <a:lnTo>
                    <a:pt x="406947" y="7620"/>
                  </a:lnTo>
                  <a:lnTo>
                    <a:pt x="394152" y="1270"/>
                  </a:lnTo>
                  <a:lnTo>
                    <a:pt x="379615" y="0"/>
                  </a:lnTo>
                  <a:close/>
                </a:path>
                <a:path w="759460" h="760729">
                  <a:moveTo>
                    <a:pt x="621353" y="96520"/>
                  </a:moveTo>
                  <a:lnTo>
                    <a:pt x="599821" y="96520"/>
                  </a:lnTo>
                  <a:lnTo>
                    <a:pt x="594461" y="99060"/>
                  </a:lnTo>
                  <a:lnTo>
                    <a:pt x="504799" y="129540"/>
                  </a:lnTo>
                  <a:lnTo>
                    <a:pt x="501345" y="130810"/>
                  </a:lnTo>
                  <a:lnTo>
                    <a:pt x="497763" y="132080"/>
                  </a:lnTo>
                  <a:lnTo>
                    <a:pt x="567829" y="132080"/>
                  </a:lnTo>
                  <a:lnTo>
                    <a:pt x="601853" y="120650"/>
                  </a:lnTo>
                  <a:lnTo>
                    <a:pt x="605307" y="119380"/>
                  </a:lnTo>
                  <a:lnTo>
                    <a:pt x="608888" y="118110"/>
                  </a:lnTo>
                  <a:lnTo>
                    <a:pt x="653345" y="118110"/>
                  </a:lnTo>
                  <a:lnTo>
                    <a:pt x="648106" y="110490"/>
                  </a:lnTo>
                  <a:lnTo>
                    <a:pt x="640188" y="104140"/>
                  </a:lnTo>
                  <a:lnTo>
                    <a:pt x="631151" y="100330"/>
                  </a:lnTo>
                  <a:lnTo>
                    <a:pt x="621353" y="9652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686166" y="1492376"/>
            <a:ext cx="264160" cy="477520"/>
            <a:chOff x="6162166" y="635126"/>
            <a:chExt cx="264160" cy="477520"/>
          </a:xfrm>
        </p:grpSpPr>
        <p:sp>
          <p:nvSpPr>
            <p:cNvPr id="19" name="object 19"/>
            <p:cNvSpPr/>
            <p:nvPr/>
          </p:nvSpPr>
          <p:spPr>
            <a:xfrm>
              <a:off x="6174739" y="647826"/>
              <a:ext cx="241300" cy="452120"/>
            </a:xfrm>
            <a:custGeom>
              <a:avLst/>
              <a:gdLst/>
              <a:ahLst/>
              <a:cxnLst/>
              <a:rect l="l" t="t" r="r" b="b"/>
              <a:pathLst>
                <a:path w="241300" h="452119">
                  <a:moveTo>
                    <a:pt x="129794" y="0"/>
                  </a:moveTo>
                  <a:lnTo>
                    <a:pt x="0" y="216281"/>
                  </a:lnTo>
                  <a:lnTo>
                    <a:pt x="118490" y="279019"/>
                  </a:lnTo>
                  <a:lnTo>
                    <a:pt x="118490" y="451993"/>
                  </a:lnTo>
                  <a:lnTo>
                    <a:pt x="241173" y="232537"/>
                  </a:lnTo>
                  <a:lnTo>
                    <a:pt x="129794" y="174498"/>
                  </a:lnTo>
                  <a:lnTo>
                    <a:pt x="12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62166" y="635126"/>
              <a:ext cx="264160" cy="477520"/>
            </a:xfrm>
            <a:custGeom>
              <a:avLst/>
              <a:gdLst/>
              <a:ahLst/>
              <a:cxnLst/>
              <a:rect l="l" t="t" r="r" b="b"/>
              <a:pathLst>
                <a:path w="264160" h="477519">
                  <a:moveTo>
                    <a:pt x="142621" y="0"/>
                  </a:moveTo>
                  <a:lnTo>
                    <a:pt x="137922" y="0"/>
                  </a:lnTo>
                  <a:lnTo>
                    <a:pt x="134493" y="1777"/>
                  </a:lnTo>
                  <a:lnTo>
                    <a:pt x="132080" y="5587"/>
                  </a:lnTo>
                  <a:lnTo>
                    <a:pt x="1524" y="222758"/>
                  </a:lnTo>
                  <a:lnTo>
                    <a:pt x="0" y="226313"/>
                  </a:lnTo>
                  <a:lnTo>
                    <a:pt x="0" y="229362"/>
                  </a:lnTo>
                  <a:lnTo>
                    <a:pt x="1524" y="232537"/>
                  </a:lnTo>
                  <a:lnTo>
                    <a:pt x="1524" y="236093"/>
                  </a:lnTo>
                  <a:lnTo>
                    <a:pt x="4953" y="237617"/>
                  </a:lnTo>
                  <a:lnTo>
                    <a:pt x="6604" y="239140"/>
                  </a:lnTo>
                  <a:lnTo>
                    <a:pt x="119125" y="299085"/>
                  </a:lnTo>
                  <a:lnTo>
                    <a:pt x="119125" y="471170"/>
                  </a:lnTo>
                  <a:lnTo>
                    <a:pt x="124079" y="475742"/>
                  </a:lnTo>
                  <a:lnTo>
                    <a:pt x="128650" y="477393"/>
                  </a:lnTo>
                  <a:lnTo>
                    <a:pt x="135255" y="477393"/>
                  </a:lnTo>
                  <a:lnTo>
                    <a:pt x="138303" y="475742"/>
                  </a:lnTo>
                  <a:lnTo>
                    <a:pt x="141859" y="472694"/>
                  </a:lnTo>
                  <a:lnTo>
                    <a:pt x="169062" y="422528"/>
                  </a:lnTo>
                  <a:lnTo>
                    <a:pt x="143383" y="422528"/>
                  </a:lnTo>
                  <a:lnTo>
                    <a:pt x="143383" y="287782"/>
                  </a:lnTo>
                  <a:lnTo>
                    <a:pt x="140208" y="284734"/>
                  </a:lnTo>
                  <a:lnTo>
                    <a:pt x="136779" y="281177"/>
                  </a:lnTo>
                  <a:lnTo>
                    <a:pt x="27432" y="224409"/>
                  </a:lnTo>
                  <a:lnTo>
                    <a:pt x="130683" y="52705"/>
                  </a:lnTo>
                  <a:lnTo>
                    <a:pt x="153035" y="52705"/>
                  </a:lnTo>
                  <a:lnTo>
                    <a:pt x="153035" y="5587"/>
                  </a:lnTo>
                  <a:lnTo>
                    <a:pt x="149987" y="2539"/>
                  </a:lnTo>
                  <a:lnTo>
                    <a:pt x="144907" y="508"/>
                  </a:lnTo>
                  <a:lnTo>
                    <a:pt x="143763" y="126"/>
                  </a:lnTo>
                  <a:lnTo>
                    <a:pt x="142621" y="0"/>
                  </a:lnTo>
                  <a:close/>
                </a:path>
                <a:path w="264160" h="477519">
                  <a:moveTo>
                    <a:pt x="153035" y="52705"/>
                  </a:moveTo>
                  <a:lnTo>
                    <a:pt x="130683" y="52705"/>
                  </a:lnTo>
                  <a:lnTo>
                    <a:pt x="130683" y="190500"/>
                  </a:lnTo>
                  <a:lnTo>
                    <a:pt x="133731" y="195199"/>
                  </a:lnTo>
                  <a:lnTo>
                    <a:pt x="136779" y="197103"/>
                  </a:lnTo>
                  <a:lnTo>
                    <a:pt x="236855" y="250444"/>
                  </a:lnTo>
                  <a:lnTo>
                    <a:pt x="143383" y="422528"/>
                  </a:lnTo>
                  <a:lnTo>
                    <a:pt x="169062" y="422528"/>
                  </a:lnTo>
                  <a:lnTo>
                    <a:pt x="262382" y="250444"/>
                  </a:lnTo>
                  <a:lnTo>
                    <a:pt x="263906" y="248793"/>
                  </a:lnTo>
                  <a:lnTo>
                    <a:pt x="263906" y="242315"/>
                  </a:lnTo>
                  <a:lnTo>
                    <a:pt x="262382" y="239140"/>
                  </a:lnTo>
                  <a:lnTo>
                    <a:pt x="260985" y="237617"/>
                  </a:lnTo>
                  <a:lnTo>
                    <a:pt x="257810" y="236093"/>
                  </a:lnTo>
                  <a:lnTo>
                    <a:pt x="153035" y="179197"/>
                  </a:lnTo>
                  <a:lnTo>
                    <a:pt x="153035" y="52705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070724" y="2774967"/>
            <a:ext cx="323215" cy="328295"/>
            <a:chOff x="546722" y="1917715"/>
            <a:chExt cx="323215" cy="328295"/>
          </a:xfrm>
        </p:grpSpPr>
        <p:sp>
          <p:nvSpPr>
            <p:cNvPr id="22" name="object 22"/>
            <p:cNvSpPr/>
            <p:nvPr/>
          </p:nvSpPr>
          <p:spPr>
            <a:xfrm>
              <a:off x="556401" y="1928471"/>
              <a:ext cx="302895" cy="306070"/>
            </a:xfrm>
            <a:custGeom>
              <a:avLst/>
              <a:gdLst/>
              <a:ahLst/>
              <a:cxnLst/>
              <a:rect l="l" t="t" r="r" b="b"/>
              <a:pathLst>
                <a:path w="302894" h="306069">
                  <a:moveTo>
                    <a:pt x="134860" y="0"/>
                  </a:moveTo>
                  <a:lnTo>
                    <a:pt x="91806" y="78128"/>
                  </a:lnTo>
                  <a:lnTo>
                    <a:pt x="88923" y="84121"/>
                  </a:lnTo>
                  <a:lnTo>
                    <a:pt x="85037" y="89495"/>
                  </a:lnTo>
                  <a:lnTo>
                    <a:pt x="80151" y="93916"/>
                  </a:lnTo>
                  <a:lnTo>
                    <a:pt x="74268" y="97051"/>
                  </a:lnTo>
                  <a:lnTo>
                    <a:pt x="17930" y="116355"/>
                  </a:lnTo>
                  <a:lnTo>
                    <a:pt x="5373" y="125313"/>
                  </a:lnTo>
                  <a:lnTo>
                    <a:pt x="0" y="138961"/>
                  </a:lnTo>
                  <a:lnTo>
                    <a:pt x="2191" y="153467"/>
                  </a:lnTo>
                  <a:lnTo>
                    <a:pt x="12330" y="164996"/>
                  </a:lnTo>
                  <a:lnTo>
                    <a:pt x="62088" y="197762"/>
                  </a:lnTo>
                  <a:lnTo>
                    <a:pt x="67807" y="201785"/>
                  </a:lnTo>
                  <a:lnTo>
                    <a:pt x="72012" y="206986"/>
                  </a:lnTo>
                  <a:lnTo>
                    <a:pt x="74681" y="213068"/>
                  </a:lnTo>
                  <a:lnTo>
                    <a:pt x="75792" y="219733"/>
                  </a:lnTo>
                  <a:lnTo>
                    <a:pt x="77201" y="279550"/>
                  </a:lnTo>
                  <a:lnTo>
                    <a:pt x="79992" y="291707"/>
                  </a:lnTo>
                  <a:lnTo>
                    <a:pt x="87433" y="300505"/>
                  </a:lnTo>
                  <a:lnTo>
                    <a:pt x="97809" y="305304"/>
                  </a:lnTo>
                  <a:lnTo>
                    <a:pt x="109408" y="305458"/>
                  </a:lnTo>
                  <a:lnTo>
                    <a:pt x="113523" y="304696"/>
                  </a:lnTo>
                  <a:lnTo>
                    <a:pt x="117562" y="302918"/>
                  </a:lnTo>
                  <a:lnTo>
                    <a:pt x="167244" y="261389"/>
                  </a:lnTo>
                  <a:lnTo>
                    <a:pt x="170432" y="258341"/>
                  </a:lnTo>
                  <a:lnTo>
                    <a:pt x="174661" y="256309"/>
                  </a:lnTo>
                  <a:lnTo>
                    <a:pt x="183564" y="254531"/>
                  </a:lnTo>
                  <a:lnTo>
                    <a:pt x="188237" y="254785"/>
                  </a:lnTo>
                  <a:lnTo>
                    <a:pt x="192352" y="256309"/>
                  </a:lnTo>
                  <a:lnTo>
                    <a:pt x="254277" y="275232"/>
                  </a:lnTo>
                  <a:lnTo>
                    <a:pt x="284539" y="250289"/>
                  </a:lnTo>
                  <a:lnTo>
                    <a:pt x="282395" y="238021"/>
                  </a:lnTo>
                  <a:lnTo>
                    <a:pt x="260450" y="182395"/>
                  </a:lnTo>
                  <a:lnTo>
                    <a:pt x="258854" y="175803"/>
                  </a:lnTo>
                  <a:lnTo>
                    <a:pt x="258805" y="169187"/>
                  </a:lnTo>
                  <a:lnTo>
                    <a:pt x="260260" y="162857"/>
                  </a:lnTo>
                  <a:lnTo>
                    <a:pt x="263180" y="157122"/>
                  </a:lnTo>
                  <a:lnTo>
                    <a:pt x="297635" y="107211"/>
                  </a:lnTo>
                  <a:lnTo>
                    <a:pt x="302526" y="92706"/>
                  </a:lnTo>
                  <a:lnTo>
                    <a:pt x="298937" y="78509"/>
                  </a:lnTo>
                  <a:lnTo>
                    <a:pt x="288680" y="68028"/>
                  </a:lnTo>
                  <a:lnTo>
                    <a:pt x="273569" y="64666"/>
                  </a:lnTo>
                  <a:lnTo>
                    <a:pt x="214298" y="68730"/>
                  </a:lnTo>
                  <a:lnTo>
                    <a:pt x="207340" y="68242"/>
                  </a:lnTo>
                  <a:lnTo>
                    <a:pt x="200658" y="66159"/>
                  </a:lnTo>
                  <a:lnTo>
                    <a:pt x="194881" y="62694"/>
                  </a:lnTo>
                  <a:lnTo>
                    <a:pt x="190638" y="58062"/>
                  </a:lnTo>
                  <a:lnTo>
                    <a:pt x="154773" y="9929"/>
                  </a:lnTo>
                  <a:lnTo>
                    <a:pt x="148884" y="4603"/>
                  </a:lnTo>
                  <a:lnTo>
                    <a:pt x="142108" y="1325"/>
                  </a:lnTo>
                  <a:lnTo>
                    <a:pt x="134860" y="0"/>
                  </a:lnTo>
                  <a:close/>
                </a:path>
              </a:pathLst>
            </a:custGeom>
            <a:solidFill>
              <a:srgbClr val="53D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6722" y="1917715"/>
              <a:ext cx="323215" cy="328295"/>
            </a:xfrm>
            <a:custGeom>
              <a:avLst/>
              <a:gdLst/>
              <a:ahLst/>
              <a:cxnLst/>
              <a:rect l="l" t="t" r="r" b="b"/>
              <a:pathLst>
                <a:path w="323215" h="328294">
                  <a:moveTo>
                    <a:pt x="145291" y="0"/>
                  </a:moveTo>
                  <a:lnTo>
                    <a:pt x="110045" y="18567"/>
                  </a:lnTo>
                  <a:lnTo>
                    <a:pt x="91732" y="86471"/>
                  </a:lnTo>
                  <a:lnTo>
                    <a:pt x="89738" y="91170"/>
                  </a:lnTo>
                  <a:lnTo>
                    <a:pt x="86093" y="96758"/>
                  </a:lnTo>
                  <a:lnTo>
                    <a:pt x="80048" y="97901"/>
                  </a:lnTo>
                  <a:lnTo>
                    <a:pt x="24066" y="116570"/>
                  </a:lnTo>
                  <a:lnTo>
                    <a:pt x="14455" y="122134"/>
                  </a:lnTo>
                  <a:lnTo>
                    <a:pt x="7156" y="129460"/>
                  </a:lnTo>
                  <a:lnTo>
                    <a:pt x="2295" y="138501"/>
                  </a:lnTo>
                  <a:lnTo>
                    <a:pt x="0" y="149209"/>
                  </a:lnTo>
                  <a:lnTo>
                    <a:pt x="36" y="159875"/>
                  </a:lnTo>
                  <a:lnTo>
                    <a:pt x="65849" y="217535"/>
                  </a:lnTo>
                  <a:lnTo>
                    <a:pt x="71056" y="219694"/>
                  </a:lnTo>
                  <a:lnTo>
                    <a:pt x="73698" y="225155"/>
                  </a:lnTo>
                  <a:lnTo>
                    <a:pt x="74904" y="231124"/>
                  </a:lnTo>
                  <a:lnTo>
                    <a:pt x="75958" y="289163"/>
                  </a:lnTo>
                  <a:lnTo>
                    <a:pt x="77482" y="300392"/>
                  </a:lnTo>
                  <a:lnTo>
                    <a:pt x="105918" y="326882"/>
                  </a:lnTo>
                  <a:lnTo>
                    <a:pt x="114223" y="328025"/>
                  </a:lnTo>
                  <a:lnTo>
                    <a:pt x="127469" y="325358"/>
                  </a:lnTo>
                  <a:lnTo>
                    <a:pt x="132765" y="322818"/>
                  </a:lnTo>
                  <a:lnTo>
                    <a:pt x="137248" y="318500"/>
                  </a:lnTo>
                  <a:lnTo>
                    <a:pt x="151883" y="306308"/>
                  </a:lnTo>
                  <a:lnTo>
                    <a:pt x="114452" y="306308"/>
                  </a:lnTo>
                  <a:lnTo>
                    <a:pt x="110578" y="305800"/>
                  </a:lnTo>
                  <a:lnTo>
                    <a:pt x="106781" y="304784"/>
                  </a:lnTo>
                  <a:lnTo>
                    <a:pt x="99809" y="301355"/>
                  </a:lnTo>
                  <a:lnTo>
                    <a:pt x="97104" y="295640"/>
                  </a:lnTo>
                  <a:lnTo>
                    <a:pt x="97394" y="290687"/>
                  </a:lnTo>
                  <a:lnTo>
                    <a:pt x="97432" y="289163"/>
                  </a:lnTo>
                  <a:lnTo>
                    <a:pt x="96024" y="229727"/>
                  </a:lnTo>
                  <a:lnTo>
                    <a:pt x="27927" y="166862"/>
                  </a:lnTo>
                  <a:lnTo>
                    <a:pt x="22783" y="163052"/>
                  </a:lnTo>
                  <a:lnTo>
                    <a:pt x="20142" y="157718"/>
                  </a:lnTo>
                  <a:lnTo>
                    <a:pt x="20396" y="151368"/>
                  </a:lnTo>
                  <a:lnTo>
                    <a:pt x="20548" y="145018"/>
                  </a:lnTo>
                  <a:lnTo>
                    <a:pt x="25742" y="139557"/>
                  </a:lnTo>
                  <a:lnTo>
                    <a:pt x="31165" y="137017"/>
                  </a:lnTo>
                  <a:lnTo>
                    <a:pt x="87388" y="117840"/>
                  </a:lnTo>
                  <a:lnTo>
                    <a:pt x="95645" y="113913"/>
                  </a:lnTo>
                  <a:lnTo>
                    <a:pt x="125958" y="34782"/>
                  </a:lnTo>
                  <a:lnTo>
                    <a:pt x="127596" y="28178"/>
                  </a:lnTo>
                  <a:lnTo>
                    <a:pt x="132791" y="22717"/>
                  </a:lnTo>
                  <a:lnTo>
                    <a:pt x="145910" y="20050"/>
                  </a:lnTo>
                  <a:lnTo>
                    <a:pt x="176478" y="20050"/>
                  </a:lnTo>
                  <a:lnTo>
                    <a:pt x="172504" y="14716"/>
                  </a:lnTo>
                  <a:lnTo>
                    <a:pt x="165171" y="7477"/>
                  </a:lnTo>
                  <a:lnTo>
                    <a:pt x="155868" y="2428"/>
                  </a:lnTo>
                  <a:lnTo>
                    <a:pt x="145291" y="0"/>
                  </a:lnTo>
                  <a:close/>
                </a:path>
                <a:path w="323215" h="328294">
                  <a:moveTo>
                    <a:pt x="192595" y="255000"/>
                  </a:moveTo>
                  <a:lnTo>
                    <a:pt x="180505" y="257540"/>
                  </a:lnTo>
                  <a:lnTo>
                    <a:pt x="174523" y="260207"/>
                  </a:lnTo>
                  <a:lnTo>
                    <a:pt x="169075" y="264398"/>
                  </a:lnTo>
                  <a:lnTo>
                    <a:pt x="124764" y="302625"/>
                  </a:lnTo>
                  <a:lnTo>
                    <a:pt x="122694" y="304149"/>
                  </a:lnTo>
                  <a:lnTo>
                    <a:pt x="120510" y="305038"/>
                  </a:lnTo>
                  <a:lnTo>
                    <a:pt x="118224" y="305546"/>
                  </a:lnTo>
                  <a:lnTo>
                    <a:pt x="114452" y="306308"/>
                  </a:lnTo>
                  <a:lnTo>
                    <a:pt x="151883" y="306308"/>
                  </a:lnTo>
                  <a:lnTo>
                    <a:pt x="183286" y="280146"/>
                  </a:lnTo>
                  <a:lnTo>
                    <a:pt x="196227" y="276590"/>
                  </a:lnTo>
                  <a:lnTo>
                    <a:pt x="299890" y="276590"/>
                  </a:lnTo>
                  <a:lnTo>
                    <a:pt x="300777" y="275447"/>
                  </a:lnTo>
                  <a:lnTo>
                    <a:pt x="264439" y="275447"/>
                  </a:lnTo>
                  <a:lnTo>
                    <a:pt x="261950" y="274939"/>
                  </a:lnTo>
                  <a:lnTo>
                    <a:pt x="204571" y="257286"/>
                  </a:lnTo>
                  <a:lnTo>
                    <a:pt x="198831" y="255381"/>
                  </a:lnTo>
                  <a:lnTo>
                    <a:pt x="192595" y="255000"/>
                  </a:lnTo>
                  <a:close/>
                </a:path>
                <a:path w="323215" h="328294">
                  <a:moveTo>
                    <a:pt x="299890" y="276590"/>
                  </a:moveTo>
                  <a:lnTo>
                    <a:pt x="196227" y="276590"/>
                  </a:lnTo>
                  <a:lnTo>
                    <a:pt x="199275" y="276844"/>
                  </a:lnTo>
                  <a:lnTo>
                    <a:pt x="255257" y="294624"/>
                  </a:lnTo>
                  <a:lnTo>
                    <a:pt x="261886" y="296275"/>
                  </a:lnTo>
                  <a:lnTo>
                    <a:pt x="267868" y="296529"/>
                  </a:lnTo>
                  <a:lnTo>
                    <a:pt x="273799" y="295259"/>
                  </a:lnTo>
                  <a:lnTo>
                    <a:pt x="281330" y="293735"/>
                  </a:lnTo>
                  <a:lnTo>
                    <a:pt x="289839" y="290687"/>
                  </a:lnTo>
                  <a:lnTo>
                    <a:pt x="294665" y="283321"/>
                  </a:lnTo>
                  <a:lnTo>
                    <a:pt x="299890" y="276590"/>
                  </a:lnTo>
                  <a:close/>
                </a:path>
                <a:path w="323215" h="328294">
                  <a:moveTo>
                    <a:pt x="317700" y="85963"/>
                  </a:moveTo>
                  <a:lnTo>
                    <a:pt x="283959" y="85963"/>
                  </a:lnTo>
                  <a:lnTo>
                    <a:pt x="289826" y="86090"/>
                  </a:lnTo>
                  <a:lnTo>
                    <a:pt x="295363" y="89392"/>
                  </a:lnTo>
                  <a:lnTo>
                    <a:pt x="299440" y="94853"/>
                  </a:lnTo>
                  <a:lnTo>
                    <a:pt x="302031" y="100695"/>
                  </a:lnTo>
                  <a:lnTo>
                    <a:pt x="301815" y="106664"/>
                  </a:lnTo>
                  <a:lnTo>
                    <a:pt x="298399" y="112125"/>
                  </a:lnTo>
                  <a:lnTo>
                    <a:pt x="263893" y="162290"/>
                  </a:lnTo>
                  <a:lnTo>
                    <a:pt x="259680" y="169808"/>
                  </a:lnTo>
                  <a:lnTo>
                    <a:pt x="257860" y="178530"/>
                  </a:lnTo>
                  <a:lnTo>
                    <a:pt x="258117" y="187704"/>
                  </a:lnTo>
                  <a:lnTo>
                    <a:pt x="260134" y="196580"/>
                  </a:lnTo>
                  <a:lnTo>
                    <a:pt x="282105" y="252460"/>
                  </a:lnTo>
                  <a:lnTo>
                    <a:pt x="284721" y="257667"/>
                  </a:lnTo>
                  <a:lnTo>
                    <a:pt x="283095" y="264271"/>
                  </a:lnTo>
                  <a:lnTo>
                    <a:pt x="279450" y="269859"/>
                  </a:lnTo>
                  <a:lnTo>
                    <a:pt x="276288" y="272399"/>
                  </a:lnTo>
                  <a:lnTo>
                    <a:pt x="272859" y="274177"/>
                  </a:lnTo>
                  <a:lnTo>
                    <a:pt x="269214" y="274939"/>
                  </a:lnTo>
                  <a:lnTo>
                    <a:pt x="266928" y="275447"/>
                  </a:lnTo>
                  <a:lnTo>
                    <a:pt x="300777" y="275447"/>
                  </a:lnTo>
                  <a:lnTo>
                    <a:pt x="300997" y="275163"/>
                  </a:lnTo>
                  <a:lnTo>
                    <a:pt x="304403" y="265302"/>
                  </a:lnTo>
                  <a:lnTo>
                    <a:pt x="304727" y="254513"/>
                  </a:lnTo>
                  <a:lnTo>
                    <a:pt x="301815" y="243570"/>
                  </a:lnTo>
                  <a:lnTo>
                    <a:pt x="280098" y="189595"/>
                  </a:lnTo>
                  <a:lnTo>
                    <a:pt x="277533" y="183880"/>
                  </a:lnTo>
                  <a:lnTo>
                    <a:pt x="279222" y="177657"/>
                  </a:lnTo>
                  <a:lnTo>
                    <a:pt x="281774" y="173847"/>
                  </a:lnTo>
                  <a:lnTo>
                    <a:pt x="316306" y="125460"/>
                  </a:lnTo>
                  <a:lnTo>
                    <a:pt x="321104" y="115647"/>
                  </a:lnTo>
                  <a:lnTo>
                    <a:pt x="322770" y="105251"/>
                  </a:lnTo>
                  <a:lnTo>
                    <a:pt x="321446" y="94831"/>
                  </a:lnTo>
                  <a:lnTo>
                    <a:pt x="317700" y="85963"/>
                  </a:lnTo>
                  <a:close/>
                </a:path>
                <a:path w="323215" h="328294">
                  <a:moveTo>
                    <a:pt x="176478" y="20050"/>
                  </a:moveTo>
                  <a:lnTo>
                    <a:pt x="145910" y="20050"/>
                  </a:lnTo>
                  <a:lnTo>
                    <a:pt x="151333" y="23352"/>
                  </a:lnTo>
                  <a:lnTo>
                    <a:pt x="155409" y="28813"/>
                  </a:lnTo>
                  <a:lnTo>
                    <a:pt x="190969" y="75549"/>
                  </a:lnTo>
                  <a:lnTo>
                    <a:pt x="224574" y="90027"/>
                  </a:lnTo>
                  <a:lnTo>
                    <a:pt x="283959" y="85963"/>
                  </a:lnTo>
                  <a:lnTo>
                    <a:pt x="317700" y="85963"/>
                  </a:lnTo>
                  <a:lnTo>
                    <a:pt x="317271" y="84947"/>
                  </a:lnTo>
                  <a:lnTo>
                    <a:pt x="310797" y="76071"/>
                  </a:lnTo>
                  <a:lnTo>
                    <a:pt x="302909" y="70088"/>
                  </a:lnTo>
                  <a:lnTo>
                    <a:pt x="217563" y="70088"/>
                  </a:lnTo>
                  <a:lnTo>
                    <a:pt x="212077" y="66405"/>
                  </a:lnTo>
                  <a:lnTo>
                    <a:pt x="208368" y="62849"/>
                  </a:lnTo>
                  <a:lnTo>
                    <a:pt x="176478" y="20050"/>
                  </a:lnTo>
                  <a:close/>
                </a:path>
                <a:path w="323215" h="328294">
                  <a:moveTo>
                    <a:pt x="282448" y="64373"/>
                  </a:moveTo>
                  <a:lnTo>
                    <a:pt x="223608" y="68945"/>
                  </a:lnTo>
                  <a:lnTo>
                    <a:pt x="217563" y="70088"/>
                  </a:lnTo>
                  <a:lnTo>
                    <a:pt x="302909" y="70088"/>
                  </a:lnTo>
                  <a:lnTo>
                    <a:pt x="302469" y="69754"/>
                  </a:lnTo>
                  <a:lnTo>
                    <a:pt x="292836" y="65891"/>
                  </a:lnTo>
                  <a:lnTo>
                    <a:pt x="282448" y="64373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0320" y="2477769"/>
            <a:ext cx="2981960" cy="179819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1506" y="2612389"/>
            <a:ext cx="571246" cy="15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9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960" y="1040129"/>
            <a:ext cx="8763000" cy="477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75153" y="2799397"/>
            <a:ext cx="444055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5140">
              <a:spcBef>
                <a:spcPts val="100"/>
              </a:spcBef>
            </a:pPr>
            <a:r>
              <a:rPr sz="5000" spc="-15" dirty="0">
                <a:solidFill>
                  <a:srgbClr val="F456C0"/>
                </a:solidFill>
                <a:latin typeface="Arial MT"/>
                <a:cs typeface="Arial MT"/>
              </a:rPr>
              <a:t>FACTORES </a:t>
            </a:r>
            <a:r>
              <a:rPr sz="5000" spc="-10" dirty="0">
                <a:solidFill>
                  <a:srgbClr val="F456C0"/>
                </a:solidFill>
                <a:latin typeface="Arial MT"/>
                <a:cs typeface="Arial MT"/>
              </a:rPr>
              <a:t> </a:t>
            </a:r>
            <a:r>
              <a:rPr sz="5000" spc="135" dirty="0">
                <a:solidFill>
                  <a:srgbClr val="F456C0"/>
                </a:solidFill>
                <a:latin typeface="Arial MT"/>
                <a:cs typeface="Arial MT"/>
              </a:rPr>
              <a:t>CULT</a:t>
            </a:r>
            <a:r>
              <a:rPr sz="5000" spc="160" dirty="0">
                <a:solidFill>
                  <a:srgbClr val="F456C0"/>
                </a:solidFill>
                <a:latin typeface="Arial MT"/>
                <a:cs typeface="Arial MT"/>
              </a:rPr>
              <a:t>U</a:t>
            </a:r>
            <a:r>
              <a:rPr sz="5000" spc="260" dirty="0">
                <a:solidFill>
                  <a:srgbClr val="F456C0"/>
                </a:solidFill>
                <a:latin typeface="Arial MT"/>
                <a:cs typeface="Arial MT"/>
              </a:rPr>
              <a:t>RAL</a:t>
            </a:r>
            <a:r>
              <a:rPr sz="5000" spc="285" dirty="0">
                <a:solidFill>
                  <a:srgbClr val="F456C0"/>
                </a:solidFill>
                <a:latin typeface="Arial MT"/>
                <a:cs typeface="Arial MT"/>
              </a:rPr>
              <a:t>E</a:t>
            </a:r>
            <a:r>
              <a:rPr sz="5000" spc="-85" dirty="0">
                <a:solidFill>
                  <a:srgbClr val="F456C0"/>
                </a:solidFill>
                <a:latin typeface="Arial MT"/>
                <a:cs typeface="Arial MT"/>
              </a:rPr>
              <a:t>S</a:t>
            </a:r>
            <a:endParaRPr sz="50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17950" y="2857500"/>
            <a:ext cx="4457700" cy="0"/>
          </a:xfrm>
          <a:custGeom>
            <a:avLst/>
            <a:gdLst/>
            <a:ahLst/>
            <a:cxnLst/>
            <a:rect l="l" t="t" r="r" b="b"/>
            <a:pathLst>
              <a:path w="4457700">
                <a:moveTo>
                  <a:pt x="0" y="0"/>
                </a:moveTo>
                <a:lnTo>
                  <a:pt x="4457700" y="0"/>
                </a:lnTo>
              </a:path>
            </a:pathLst>
          </a:custGeom>
          <a:ln w="27940">
            <a:solidFill>
              <a:srgbClr val="35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4584700"/>
            <a:ext cx="4457700" cy="0"/>
          </a:xfrm>
          <a:custGeom>
            <a:avLst/>
            <a:gdLst/>
            <a:ahLst/>
            <a:cxnLst/>
            <a:rect l="l" t="t" r="r" b="b"/>
            <a:pathLst>
              <a:path w="4457700">
                <a:moveTo>
                  <a:pt x="0" y="0"/>
                </a:moveTo>
                <a:lnTo>
                  <a:pt x="4457700" y="0"/>
                </a:lnTo>
              </a:path>
            </a:pathLst>
          </a:custGeom>
          <a:ln w="27940">
            <a:solidFill>
              <a:srgbClr val="35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1108" y="2470279"/>
            <a:ext cx="212766" cy="2057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6996" y="1942340"/>
            <a:ext cx="212784" cy="2057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8124" y="2365628"/>
            <a:ext cx="212766" cy="2057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2219" y="1942340"/>
            <a:ext cx="212784" cy="2057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80780" y="3199131"/>
            <a:ext cx="937260" cy="225539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138159" y="1042670"/>
            <a:ext cx="584200" cy="1059180"/>
            <a:chOff x="6614159" y="185420"/>
            <a:chExt cx="584200" cy="1059180"/>
          </a:xfrm>
        </p:grpSpPr>
        <p:sp>
          <p:nvSpPr>
            <p:cNvPr id="12" name="object 12"/>
            <p:cNvSpPr/>
            <p:nvPr/>
          </p:nvSpPr>
          <p:spPr>
            <a:xfrm>
              <a:off x="6860539" y="269240"/>
              <a:ext cx="88900" cy="975360"/>
            </a:xfrm>
            <a:custGeom>
              <a:avLst/>
              <a:gdLst/>
              <a:ahLst/>
              <a:cxnLst/>
              <a:rect l="l" t="t" r="r" b="b"/>
              <a:pathLst>
                <a:path w="88900" h="975360">
                  <a:moveTo>
                    <a:pt x="76200" y="0"/>
                  </a:moveTo>
                  <a:lnTo>
                    <a:pt x="18668" y="56896"/>
                  </a:lnTo>
                  <a:lnTo>
                    <a:pt x="10882" y="68855"/>
                  </a:lnTo>
                  <a:lnTo>
                    <a:pt x="8286" y="82470"/>
                  </a:lnTo>
                  <a:lnTo>
                    <a:pt x="10882" y="96061"/>
                  </a:lnTo>
                  <a:lnTo>
                    <a:pt x="18668" y="107950"/>
                  </a:lnTo>
                  <a:lnTo>
                    <a:pt x="52958" y="141605"/>
                  </a:lnTo>
                  <a:lnTo>
                    <a:pt x="57388" y="148163"/>
                  </a:lnTo>
                  <a:lnTo>
                    <a:pt x="58864" y="155590"/>
                  </a:lnTo>
                  <a:lnTo>
                    <a:pt x="57388" y="162946"/>
                  </a:lnTo>
                  <a:lnTo>
                    <a:pt x="52958" y="169290"/>
                  </a:lnTo>
                  <a:lnTo>
                    <a:pt x="20192" y="201802"/>
                  </a:lnTo>
                  <a:lnTo>
                    <a:pt x="12406" y="213596"/>
                  </a:lnTo>
                  <a:lnTo>
                    <a:pt x="9810" y="227187"/>
                  </a:lnTo>
                  <a:lnTo>
                    <a:pt x="12406" y="240754"/>
                  </a:lnTo>
                  <a:lnTo>
                    <a:pt x="20192" y="252475"/>
                  </a:lnTo>
                  <a:lnTo>
                    <a:pt x="52958" y="286512"/>
                  </a:lnTo>
                  <a:lnTo>
                    <a:pt x="57388" y="293070"/>
                  </a:lnTo>
                  <a:lnTo>
                    <a:pt x="58864" y="300402"/>
                  </a:lnTo>
                  <a:lnTo>
                    <a:pt x="57388" y="307711"/>
                  </a:lnTo>
                  <a:lnTo>
                    <a:pt x="52958" y="314198"/>
                  </a:lnTo>
                  <a:lnTo>
                    <a:pt x="23494" y="344932"/>
                  </a:lnTo>
                  <a:lnTo>
                    <a:pt x="15565" y="356873"/>
                  </a:lnTo>
                  <a:lnTo>
                    <a:pt x="12922" y="370459"/>
                  </a:lnTo>
                  <a:lnTo>
                    <a:pt x="15565" y="384044"/>
                  </a:lnTo>
                  <a:lnTo>
                    <a:pt x="23494" y="395986"/>
                  </a:lnTo>
                  <a:lnTo>
                    <a:pt x="54482" y="426593"/>
                  </a:lnTo>
                  <a:lnTo>
                    <a:pt x="58912" y="433171"/>
                  </a:lnTo>
                  <a:lnTo>
                    <a:pt x="60388" y="440547"/>
                  </a:lnTo>
                  <a:lnTo>
                    <a:pt x="58912" y="447899"/>
                  </a:lnTo>
                  <a:lnTo>
                    <a:pt x="54482" y="454406"/>
                  </a:lnTo>
                  <a:lnTo>
                    <a:pt x="21716" y="488442"/>
                  </a:lnTo>
                  <a:lnTo>
                    <a:pt x="13930" y="500161"/>
                  </a:lnTo>
                  <a:lnTo>
                    <a:pt x="11334" y="513715"/>
                  </a:lnTo>
                  <a:lnTo>
                    <a:pt x="13930" y="527268"/>
                  </a:lnTo>
                  <a:lnTo>
                    <a:pt x="21716" y="538988"/>
                  </a:lnTo>
                  <a:lnTo>
                    <a:pt x="56006" y="574548"/>
                  </a:lnTo>
                  <a:lnTo>
                    <a:pt x="60436" y="581054"/>
                  </a:lnTo>
                  <a:lnTo>
                    <a:pt x="61912" y="588406"/>
                  </a:lnTo>
                  <a:lnTo>
                    <a:pt x="60436" y="595782"/>
                  </a:lnTo>
                  <a:lnTo>
                    <a:pt x="56006" y="602361"/>
                  </a:lnTo>
                  <a:lnTo>
                    <a:pt x="17144" y="642620"/>
                  </a:lnTo>
                  <a:lnTo>
                    <a:pt x="9143" y="654341"/>
                  </a:lnTo>
                  <a:lnTo>
                    <a:pt x="6476" y="667908"/>
                  </a:lnTo>
                  <a:lnTo>
                    <a:pt x="9143" y="681499"/>
                  </a:lnTo>
                  <a:lnTo>
                    <a:pt x="17144" y="693293"/>
                  </a:lnTo>
                  <a:lnTo>
                    <a:pt x="56006" y="733171"/>
                  </a:lnTo>
                  <a:lnTo>
                    <a:pt x="60436" y="739729"/>
                  </a:lnTo>
                  <a:lnTo>
                    <a:pt x="61912" y="747156"/>
                  </a:lnTo>
                  <a:lnTo>
                    <a:pt x="60436" y="754512"/>
                  </a:lnTo>
                  <a:lnTo>
                    <a:pt x="56006" y="760857"/>
                  </a:lnTo>
                  <a:lnTo>
                    <a:pt x="18668" y="797940"/>
                  </a:lnTo>
                  <a:lnTo>
                    <a:pt x="10882" y="809827"/>
                  </a:lnTo>
                  <a:lnTo>
                    <a:pt x="8286" y="823404"/>
                  </a:lnTo>
                  <a:lnTo>
                    <a:pt x="10882" y="836981"/>
                  </a:lnTo>
                  <a:lnTo>
                    <a:pt x="18668" y="848868"/>
                  </a:lnTo>
                  <a:lnTo>
                    <a:pt x="52958" y="882904"/>
                  </a:lnTo>
                  <a:lnTo>
                    <a:pt x="57388" y="889248"/>
                  </a:lnTo>
                  <a:lnTo>
                    <a:pt x="58864" y="896604"/>
                  </a:lnTo>
                  <a:lnTo>
                    <a:pt x="57388" y="904031"/>
                  </a:lnTo>
                  <a:lnTo>
                    <a:pt x="52958" y="910589"/>
                  </a:lnTo>
                  <a:lnTo>
                    <a:pt x="0" y="962787"/>
                  </a:lnTo>
                  <a:lnTo>
                    <a:pt x="12318" y="975360"/>
                  </a:lnTo>
                  <a:lnTo>
                    <a:pt x="65404" y="922909"/>
                  </a:lnTo>
                  <a:lnTo>
                    <a:pt x="73334" y="910300"/>
                  </a:lnTo>
                  <a:lnTo>
                    <a:pt x="75977" y="896620"/>
                  </a:lnTo>
                  <a:lnTo>
                    <a:pt x="73334" y="882939"/>
                  </a:lnTo>
                  <a:lnTo>
                    <a:pt x="65404" y="870331"/>
                  </a:lnTo>
                  <a:lnTo>
                    <a:pt x="30987" y="838200"/>
                  </a:lnTo>
                  <a:lnTo>
                    <a:pt x="27630" y="831695"/>
                  </a:lnTo>
                  <a:lnTo>
                    <a:pt x="26511" y="824357"/>
                  </a:lnTo>
                  <a:lnTo>
                    <a:pt x="27630" y="817018"/>
                  </a:lnTo>
                  <a:lnTo>
                    <a:pt x="30987" y="810513"/>
                  </a:lnTo>
                  <a:lnTo>
                    <a:pt x="68325" y="773557"/>
                  </a:lnTo>
                  <a:lnTo>
                    <a:pt x="76326" y="760930"/>
                  </a:lnTo>
                  <a:lnTo>
                    <a:pt x="78994" y="747220"/>
                  </a:lnTo>
                  <a:lnTo>
                    <a:pt x="76326" y="733534"/>
                  </a:lnTo>
                  <a:lnTo>
                    <a:pt x="68325" y="720979"/>
                  </a:lnTo>
                  <a:lnTo>
                    <a:pt x="29463" y="680974"/>
                  </a:lnTo>
                  <a:lnTo>
                    <a:pt x="25106" y="674707"/>
                  </a:lnTo>
                  <a:lnTo>
                    <a:pt x="23653" y="667892"/>
                  </a:lnTo>
                  <a:lnTo>
                    <a:pt x="25106" y="661078"/>
                  </a:lnTo>
                  <a:lnTo>
                    <a:pt x="29463" y="654812"/>
                  </a:lnTo>
                  <a:lnTo>
                    <a:pt x="68325" y="614807"/>
                  </a:lnTo>
                  <a:lnTo>
                    <a:pt x="76326" y="602253"/>
                  </a:lnTo>
                  <a:lnTo>
                    <a:pt x="78994" y="588581"/>
                  </a:lnTo>
                  <a:lnTo>
                    <a:pt x="76326" y="574909"/>
                  </a:lnTo>
                  <a:lnTo>
                    <a:pt x="68325" y="562356"/>
                  </a:lnTo>
                  <a:lnTo>
                    <a:pt x="34289" y="526923"/>
                  </a:lnTo>
                  <a:lnTo>
                    <a:pt x="29932" y="520636"/>
                  </a:lnTo>
                  <a:lnTo>
                    <a:pt x="28479" y="513778"/>
                  </a:lnTo>
                  <a:lnTo>
                    <a:pt x="29932" y="506920"/>
                  </a:lnTo>
                  <a:lnTo>
                    <a:pt x="34289" y="500634"/>
                  </a:lnTo>
                  <a:lnTo>
                    <a:pt x="66801" y="466979"/>
                  </a:lnTo>
                  <a:lnTo>
                    <a:pt x="74802" y="455037"/>
                  </a:lnTo>
                  <a:lnTo>
                    <a:pt x="77470" y="441452"/>
                  </a:lnTo>
                  <a:lnTo>
                    <a:pt x="74802" y="427866"/>
                  </a:lnTo>
                  <a:lnTo>
                    <a:pt x="66801" y="415925"/>
                  </a:lnTo>
                  <a:lnTo>
                    <a:pt x="35813" y="383794"/>
                  </a:lnTo>
                  <a:lnTo>
                    <a:pt x="31384" y="377235"/>
                  </a:lnTo>
                  <a:lnTo>
                    <a:pt x="29908" y="369808"/>
                  </a:lnTo>
                  <a:lnTo>
                    <a:pt x="31384" y="362452"/>
                  </a:lnTo>
                  <a:lnTo>
                    <a:pt x="35813" y="356108"/>
                  </a:lnTo>
                  <a:lnTo>
                    <a:pt x="65404" y="326517"/>
                  </a:lnTo>
                  <a:lnTo>
                    <a:pt x="73334" y="314074"/>
                  </a:lnTo>
                  <a:lnTo>
                    <a:pt x="75977" y="300418"/>
                  </a:lnTo>
                  <a:lnTo>
                    <a:pt x="73334" y="286762"/>
                  </a:lnTo>
                  <a:lnTo>
                    <a:pt x="65404" y="274320"/>
                  </a:lnTo>
                  <a:lnTo>
                    <a:pt x="32892" y="241808"/>
                  </a:lnTo>
                  <a:lnTo>
                    <a:pt x="28463" y="235303"/>
                  </a:lnTo>
                  <a:lnTo>
                    <a:pt x="26987" y="227965"/>
                  </a:lnTo>
                  <a:lnTo>
                    <a:pt x="28463" y="220626"/>
                  </a:lnTo>
                  <a:lnTo>
                    <a:pt x="32892" y="214122"/>
                  </a:lnTo>
                  <a:lnTo>
                    <a:pt x="65404" y="180467"/>
                  </a:lnTo>
                  <a:lnTo>
                    <a:pt x="73334" y="168721"/>
                  </a:lnTo>
                  <a:lnTo>
                    <a:pt x="75977" y="155463"/>
                  </a:lnTo>
                  <a:lnTo>
                    <a:pt x="73334" y="141944"/>
                  </a:lnTo>
                  <a:lnTo>
                    <a:pt x="65404" y="129412"/>
                  </a:lnTo>
                  <a:lnTo>
                    <a:pt x="30987" y="95376"/>
                  </a:lnTo>
                  <a:lnTo>
                    <a:pt x="27630" y="89277"/>
                  </a:lnTo>
                  <a:lnTo>
                    <a:pt x="26511" y="82486"/>
                  </a:lnTo>
                  <a:lnTo>
                    <a:pt x="27630" y="75695"/>
                  </a:lnTo>
                  <a:lnTo>
                    <a:pt x="30987" y="69596"/>
                  </a:lnTo>
                  <a:lnTo>
                    <a:pt x="88900" y="1219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1360" y="528320"/>
              <a:ext cx="192435" cy="1346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21779" y="190500"/>
              <a:ext cx="568960" cy="381000"/>
            </a:xfrm>
            <a:custGeom>
              <a:avLst/>
              <a:gdLst/>
              <a:ahLst/>
              <a:cxnLst/>
              <a:rect l="l" t="t" r="r" b="b"/>
              <a:pathLst>
                <a:path w="568959" h="381000">
                  <a:moveTo>
                    <a:pt x="565912" y="0"/>
                  </a:moveTo>
                  <a:lnTo>
                    <a:pt x="2921" y="0"/>
                  </a:lnTo>
                  <a:lnTo>
                    <a:pt x="936" y="23669"/>
                  </a:lnTo>
                  <a:lnTo>
                    <a:pt x="259" y="35772"/>
                  </a:lnTo>
                  <a:lnTo>
                    <a:pt x="0" y="47625"/>
                  </a:lnTo>
                  <a:lnTo>
                    <a:pt x="3555" y="100278"/>
                  </a:lnTo>
                  <a:lnTo>
                    <a:pt x="13859" y="150364"/>
                  </a:lnTo>
                  <a:lnTo>
                    <a:pt x="30371" y="197235"/>
                  </a:lnTo>
                  <a:lnTo>
                    <a:pt x="52550" y="240243"/>
                  </a:lnTo>
                  <a:lnTo>
                    <a:pt x="79854" y="278739"/>
                  </a:lnTo>
                  <a:lnTo>
                    <a:pt x="111741" y="312076"/>
                  </a:lnTo>
                  <a:lnTo>
                    <a:pt x="147670" y="339606"/>
                  </a:lnTo>
                  <a:lnTo>
                    <a:pt x="187100" y="360679"/>
                  </a:lnTo>
                  <a:lnTo>
                    <a:pt x="229489" y="374650"/>
                  </a:lnTo>
                  <a:lnTo>
                    <a:pt x="232791" y="374650"/>
                  </a:lnTo>
                  <a:lnTo>
                    <a:pt x="235839" y="376554"/>
                  </a:lnTo>
                  <a:lnTo>
                    <a:pt x="240665" y="376554"/>
                  </a:lnTo>
                  <a:lnTo>
                    <a:pt x="243586" y="377951"/>
                  </a:lnTo>
                  <a:lnTo>
                    <a:pt x="251333" y="377951"/>
                  </a:lnTo>
                  <a:lnTo>
                    <a:pt x="259079" y="379475"/>
                  </a:lnTo>
                  <a:lnTo>
                    <a:pt x="266573" y="379475"/>
                  </a:lnTo>
                  <a:lnTo>
                    <a:pt x="275717" y="381000"/>
                  </a:lnTo>
                  <a:lnTo>
                    <a:pt x="294259" y="381000"/>
                  </a:lnTo>
                  <a:lnTo>
                    <a:pt x="299085" y="379475"/>
                  </a:lnTo>
                  <a:lnTo>
                    <a:pt x="311276" y="379475"/>
                  </a:lnTo>
                  <a:lnTo>
                    <a:pt x="317626" y="377951"/>
                  </a:lnTo>
                  <a:lnTo>
                    <a:pt x="325374" y="377951"/>
                  </a:lnTo>
                  <a:lnTo>
                    <a:pt x="328295" y="376554"/>
                  </a:lnTo>
                  <a:lnTo>
                    <a:pt x="333121" y="376554"/>
                  </a:lnTo>
                  <a:lnTo>
                    <a:pt x="336042" y="374650"/>
                  </a:lnTo>
                  <a:lnTo>
                    <a:pt x="339090" y="374650"/>
                  </a:lnTo>
                  <a:lnTo>
                    <a:pt x="381491" y="360679"/>
                  </a:lnTo>
                  <a:lnTo>
                    <a:pt x="420956" y="339606"/>
                  </a:lnTo>
                  <a:lnTo>
                    <a:pt x="456936" y="312076"/>
                  </a:lnTo>
                  <a:lnTo>
                    <a:pt x="488883" y="278739"/>
                  </a:lnTo>
                  <a:lnTo>
                    <a:pt x="516250" y="240243"/>
                  </a:lnTo>
                  <a:lnTo>
                    <a:pt x="538489" y="197235"/>
                  </a:lnTo>
                  <a:lnTo>
                    <a:pt x="555052" y="150364"/>
                  </a:lnTo>
                  <a:lnTo>
                    <a:pt x="565391" y="100278"/>
                  </a:lnTo>
                  <a:lnTo>
                    <a:pt x="568960" y="47625"/>
                  </a:lnTo>
                  <a:lnTo>
                    <a:pt x="568698" y="35772"/>
                  </a:lnTo>
                  <a:lnTo>
                    <a:pt x="568007" y="23669"/>
                  </a:lnTo>
                  <a:lnTo>
                    <a:pt x="565912" y="0"/>
                  </a:lnTo>
                  <a:close/>
                </a:path>
              </a:pathLst>
            </a:custGeom>
            <a:solidFill>
              <a:srgbClr val="50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14159" y="190500"/>
              <a:ext cx="584200" cy="388620"/>
            </a:xfrm>
            <a:custGeom>
              <a:avLst/>
              <a:gdLst/>
              <a:ahLst/>
              <a:cxnLst/>
              <a:rect l="l" t="t" r="r" b="b"/>
              <a:pathLst>
                <a:path w="584200" h="388620">
                  <a:moveTo>
                    <a:pt x="582676" y="0"/>
                  </a:moveTo>
                  <a:lnTo>
                    <a:pt x="564261" y="0"/>
                  </a:lnTo>
                  <a:lnTo>
                    <a:pt x="565658" y="4445"/>
                  </a:lnTo>
                  <a:lnTo>
                    <a:pt x="565658" y="15112"/>
                  </a:lnTo>
                  <a:lnTo>
                    <a:pt x="567182" y="18414"/>
                  </a:lnTo>
                  <a:lnTo>
                    <a:pt x="567182" y="75184"/>
                  </a:lnTo>
                  <a:lnTo>
                    <a:pt x="565658" y="78232"/>
                  </a:lnTo>
                  <a:lnTo>
                    <a:pt x="557860" y="131532"/>
                  </a:lnTo>
                  <a:lnTo>
                    <a:pt x="542899" y="181475"/>
                  </a:lnTo>
                  <a:lnTo>
                    <a:pt x="521422" y="227286"/>
                  </a:lnTo>
                  <a:lnTo>
                    <a:pt x="494077" y="268192"/>
                  </a:lnTo>
                  <a:lnTo>
                    <a:pt x="461511" y="303418"/>
                  </a:lnTo>
                  <a:lnTo>
                    <a:pt x="424372" y="332192"/>
                  </a:lnTo>
                  <a:lnTo>
                    <a:pt x="383307" y="353738"/>
                  </a:lnTo>
                  <a:lnTo>
                    <a:pt x="334518" y="368680"/>
                  </a:lnTo>
                  <a:lnTo>
                    <a:pt x="326771" y="368680"/>
                  </a:lnTo>
                  <a:lnTo>
                    <a:pt x="323723" y="370204"/>
                  </a:lnTo>
                  <a:lnTo>
                    <a:pt x="314451" y="370204"/>
                  </a:lnTo>
                  <a:lnTo>
                    <a:pt x="306705" y="371601"/>
                  </a:lnTo>
                  <a:lnTo>
                    <a:pt x="277495" y="371601"/>
                  </a:lnTo>
                  <a:lnTo>
                    <a:pt x="269748" y="370204"/>
                  </a:lnTo>
                  <a:lnTo>
                    <a:pt x="260476" y="370204"/>
                  </a:lnTo>
                  <a:lnTo>
                    <a:pt x="257556" y="368680"/>
                  </a:lnTo>
                  <a:lnTo>
                    <a:pt x="249809" y="368680"/>
                  </a:lnTo>
                  <a:lnTo>
                    <a:pt x="200724" y="353735"/>
                  </a:lnTo>
                  <a:lnTo>
                    <a:pt x="159714" y="332168"/>
                  </a:lnTo>
                  <a:lnTo>
                    <a:pt x="122579" y="303338"/>
                  </a:lnTo>
                  <a:lnTo>
                    <a:pt x="89947" y="268001"/>
                  </a:lnTo>
                  <a:lnTo>
                    <a:pt x="62447" y="226914"/>
                  </a:lnTo>
                  <a:lnTo>
                    <a:pt x="40707" y="180832"/>
                  </a:lnTo>
                  <a:lnTo>
                    <a:pt x="25354" y="130511"/>
                  </a:lnTo>
                  <a:lnTo>
                    <a:pt x="17018" y="76708"/>
                  </a:lnTo>
                  <a:lnTo>
                    <a:pt x="17018" y="18414"/>
                  </a:lnTo>
                  <a:lnTo>
                    <a:pt x="18542" y="10667"/>
                  </a:lnTo>
                  <a:lnTo>
                    <a:pt x="18542" y="3048"/>
                  </a:lnTo>
                  <a:lnTo>
                    <a:pt x="20066" y="1524"/>
                  </a:lnTo>
                  <a:lnTo>
                    <a:pt x="20066" y="0"/>
                  </a:lnTo>
                  <a:lnTo>
                    <a:pt x="1524" y="0"/>
                  </a:lnTo>
                  <a:lnTo>
                    <a:pt x="642" y="11638"/>
                  </a:lnTo>
                  <a:lnTo>
                    <a:pt x="190" y="23669"/>
                  </a:lnTo>
                  <a:lnTo>
                    <a:pt x="0" y="47625"/>
                  </a:lnTo>
                  <a:lnTo>
                    <a:pt x="3555" y="100851"/>
                  </a:lnTo>
                  <a:lnTo>
                    <a:pt x="13862" y="151486"/>
                  </a:lnTo>
                  <a:lnTo>
                    <a:pt x="30381" y="198905"/>
                  </a:lnTo>
                  <a:lnTo>
                    <a:pt x="52572" y="242483"/>
                  </a:lnTo>
                  <a:lnTo>
                    <a:pt x="79897" y="281594"/>
                  </a:lnTo>
                  <a:lnTo>
                    <a:pt x="111816" y="315613"/>
                  </a:lnTo>
                  <a:lnTo>
                    <a:pt x="147789" y="343916"/>
                  </a:lnTo>
                  <a:lnTo>
                    <a:pt x="187278" y="365878"/>
                  </a:lnTo>
                  <a:lnTo>
                    <a:pt x="229743" y="380873"/>
                  </a:lnTo>
                  <a:lnTo>
                    <a:pt x="232791" y="382270"/>
                  </a:lnTo>
                  <a:lnTo>
                    <a:pt x="235712" y="382270"/>
                  </a:lnTo>
                  <a:lnTo>
                    <a:pt x="239014" y="383794"/>
                  </a:lnTo>
                  <a:lnTo>
                    <a:pt x="243459" y="383794"/>
                  </a:lnTo>
                  <a:lnTo>
                    <a:pt x="246380" y="385572"/>
                  </a:lnTo>
                  <a:lnTo>
                    <a:pt x="249809" y="385572"/>
                  </a:lnTo>
                  <a:lnTo>
                    <a:pt x="263429" y="387667"/>
                  </a:lnTo>
                  <a:lnTo>
                    <a:pt x="269954" y="388358"/>
                  </a:lnTo>
                  <a:lnTo>
                    <a:pt x="276098" y="388620"/>
                  </a:lnTo>
                  <a:lnTo>
                    <a:pt x="298958" y="388620"/>
                  </a:lnTo>
                  <a:lnTo>
                    <a:pt x="307925" y="388358"/>
                  </a:lnTo>
                  <a:lnTo>
                    <a:pt x="316690" y="387667"/>
                  </a:lnTo>
                  <a:lnTo>
                    <a:pt x="334518" y="385572"/>
                  </a:lnTo>
                  <a:lnTo>
                    <a:pt x="337439" y="385572"/>
                  </a:lnTo>
                  <a:lnTo>
                    <a:pt x="340741" y="383794"/>
                  </a:lnTo>
                  <a:lnTo>
                    <a:pt x="345186" y="383794"/>
                  </a:lnTo>
                  <a:lnTo>
                    <a:pt x="348107" y="382270"/>
                  </a:lnTo>
                  <a:lnTo>
                    <a:pt x="351409" y="382270"/>
                  </a:lnTo>
                  <a:lnTo>
                    <a:pt x="354457" y="380873"/>
                  </a:lnTo>
                  <a:lnTo>
                    <a:pt x="396821" y="365878"/>
                  </a:lnTo>
                  <a:lnTo>
                    <a:pt x="436256" y="343916"/>
                  </a:lnTo>
                  <a:lnTo>
                    <a:pt x="472214" y="315613"/>
                  </a:lnTo>
                  <a:lnTo>
                    <a:pt x="504145" y="281594"/>
                  </a:lnTo>
                  <a:lnTo>
                    <a:pt x="531501" y="242483"/>
                  </a:lnTo>
                  <a:lnTo>
                    <a:pt x="553734" y="198905"/>
                  </a:lnTo>
                  <a:lnTo>
                    <a:pt x="570293" y="151486"/>
                  </a:lnTo>
                  <a:lnTo>
                    <a:pt x="580631" y="100851"/>
                  </a:lnTo>
                  <a:lnTo>
                    <a:pt x="584200" y="47625"/>
                  </a:lnTo>
                  <a:lnTo>
                    <a:pt x="584009" y="23669"/>
                  </a:lnTo>
                  <a:lnTo>
                    <a:pt x="583557" y="11638"/>
                  </a:lnTo>
                  <a:lnTo>
                    <a:pt x="582676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31939" y="190500"/>
              <a:ext cx="60960" cy="81280"/>
            </a:xfrm>
            <a:custGeom>
              <a:avLst/>
              <a:gdLst/>
              <a:ahLst/>
              <a:cxnLst/>
              <a:rect l="l" t="t" r="r" b="b"/>
              <a:pathLst>
                <a:path w="60959" h="81279">
                  <a:moveTo>
                    <a:pt x="21335" y="0"/>
                  </a:moveTo>
                  <a:lnTo>
                    <a:pt x="13588" y="0"/>
                  </a:lnTo>
                  <a:lnTo>
                    <a:pt x="7365" y="1524"/>
                  </a:lnTo>
                  <a:lnTo>
                    <a:pt x="1524" y="4445"/>
                  </a:lnTo>
                  <a:lnTo>
                    <a:pt x="642" y="15099"/>
                  </a:lnTo>
                  <a:lnTo>
                    <a:pt x="190" y="25955"/>
                  </a:lnTo>
                  <a:lnTo>
                    <a:pt x="0" y="47371"/>
                  </a:lnTo>
                  <a:lnTo>
                    <a:pt x="0" y="76453"/>
                  </a:lnTo>
                  <a:lnTo>
                    <a:pt x="5968" y="79375"/>
                  </a:lnTo>
                  <a:lnTo>
                    <a:pt x="13588" y="81279"/>
                  </a:lnTo>
                  <a:lnTo>
                    <a:pt x="21335" y="81279"/>
                  </a:lnTo>
                  <a:lnTo>
                    <a:pt x="36474" y="78277"/>
                  </a:lnTo>
                  <a:lnTo>
                    <a:pt x="49101" y="69929"/>
                  </a:lnTo>
                  <a:lnTo>
                    <a:pt x="57751" y="57223"/>
                  </a:lnTo>
                  <a:lnTo>
                    <a:pt x="60959" y="41148"/>
                  </a:lnTo>
                  <a:lnTo>
                    <a:pt x="57751" y="25128"/>
                  </a:lnTo>
                  <a:lnTo>
                    <a:pt x="49101" y="12049"/>
                  </a:lnTo>
                  <a:lnTo>
                    <a:pt x="36474" y="3232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876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1799" y="190500"/>
              <a:ext cx="83820" cy="812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51979" y="190500"/>
              <a:ext cx="81279" cy="8127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122159" y="190500"/>
              <a:ext cx="58419" cy="81280"/>
            </a:xfrm>
            <a:custGeom>
              <a:avLst/>
              <a:gdLst/>
              <a:ahLst/>
              <a:cxnLst/>
              <a:rect l="l" t="t" r="r" b="b"/>
              <a:pathLst>
                <a:path w="58420" h="81279">
                  <a:moveTo>
                    <a:pt x="46482" y="0"/>
                  </a:moveTo>
                  <a:lnTo>
                    <a:pt x="40386" y="0"/>
                  </a:lnTo>
                  <a:lnTo>
                    <a:pt x="24645" y="3232"/>
                  </a:lnTo>
                  <a:lnTo>
                    <a:pt x="11811" y="12049"/>
                  </a:lnTo>
                  <a:lnTo>
                    <a:pt x="3167" y="25128"/>
                  </a:lnTo>
                  <a:lnTo>
                    <a:pt x="0" y="41148"/>
                  </a:lnTo>
                  <a:lnTo>
                    <a:pt x="3167" y="57223"/>
                  </a:lnTo>
                  <a:lnTo>
                    <a:pt x="11811" y="69929"/>
                  </a:lnTo>
                  <a:lnTo>
                    <a:pt x="24645" y="78277"/>
                  </a:lnTo>
                  <a:lnTo>
                    <a:pt x="40386" y="81279"/>
                  </a:lnTo>
                  <a:lnTo>
                    <a:pt x="46482" y="81279"/>
                  </a:lnTo>
                  <a:lnTo>
                    <a:pt x="52197" y="79375"/>
                  </a:lnTo>
                  <a:lnTo>
                    <a:pt x="56896" y="77977"/>
                  </a:lnTo>
                  <a:lnTo>
                    <a:pt x="57777" y="70213"/>
                  </a:lnTo>
                  <a:lnTo>
                    <a:pt x="58229" y="62722"/>
                  </a:lnTo>
                  <a:lnTo>
                    <a:pt x="58420" y="47371"/>
                  </a:lnTo>
                  <a:lnTo>
                    <a:pt x="58229" y="25193"/>
                  </a:lnTo>
                  <a:lnTo>
                    <a:pt x="57777" y="14241"/>
                  </a:lnTo>
                  <a:lnTo>
                    <a:pt x="56896" y="2921"/>
                  </a:lnTo>
                  <a:lnTo>
                    <a:pt x="50800" y="1524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876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2899" y="322580"/>
              <a:ext cx="83820" cy="838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65619" y="322580"/>
              <a:ext cx="81279" cy="838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33259" y="322580"/>
              <a:ext cx="81280" cy="838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81799" y="457200"/>
              <a:ext cx="83820" cy="812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51979" y="457200"/>
              <a:ext cx="81279" cy="812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614159" y="185420"/>
              <a:ext cx="584200" cy="20320"/>
            </a:xfrm>
            <a:custGeom>
              <a:avLst/>
              <a:gdLst/>
              <a:ahLst/>
              <a:cxnLst/>
              <a:rect l="l" t="t" r="r" b="b"/>
              <a:pathLst>
                <a:path w="584200" h="20320">
                  <a:moveTo>
                    <a:pt x="581151" y="0"/>
                  </a:moveTo>
                  <a:lnTo>
                    <a:pt x="3048" y="0"/>
                  </a:lnTo>
                  <a:lnTo>
                    <a:pt x="0" y="20319"/>
                  </a:lnTo>
                  <a:lnTo>
                    <a:pt x="584200" y="20319"/>
                  </a:lnTo>
                  <a:lnTo>
                    <a:pt x="581151" y="0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3916681" y="1042670"/>
            <a:ext cx="80645" cy="635000"/>
          </a:xfrm>
          <a:custGeom>
            <a:avLst/>
            <a:gdLst/>
            <a:ahLst/>
            <a:cxnLst/>
            <a:rect l="l" t="t" r="r" b="b"/>
            <a:pathLst>
              <a:path w="80644" h="635000">
                <a:moveTo>
                  <a:pt x="32384" y="0"/>
                </a:moveTo>
                <a:lnTo>
                  <a:pt x="13207" y="0"/>
                </a:lnTo>
                <a:lnTo>
                  <a:pt x="11856" y="9457"/>
                </a:lnTo>
                <a:lnTo>
                  <a:pt x="13065" y="18605"/>
                </a:lnTo>
                <a:lnTo>
                  <a:pt x="16726" y="27181"/>
                </a:lnTo>
                <a:lnTo>
                  <a:pt x="22732" y="34925"/>
                </a:lnTo>
                <a:lnTo>
                  <a:pt x="54863" y="68579"/>
                </a:lnTo>
                <a:lnTo>
                  <a:pt x="59364" y="75314"/>
                </a:lnTo>
                <a:lnTo>
                  <a:pt x="60864" y="82930"/>
                </a:lnTo>
                <a:lnTo>
                  <a:pt x="59364" y="90547"/>
                </a:lnTo>
                <a:lnTo>
                  <a:pt x="54863" y="97281"/>
                </a:lnTo>
                <a:lnTo>
                  <a:pt x="21208" y="132079"/>
                </a:lnTo>
                <a:lnTo>
                  <a:pt x="12993" y="144248"/>
                </a:lnTo>
                <a:lnTo>
                  <a:pt x="10255" y="157987"/>
                </a:lnTo>
                <a:lnTo>
                  <a:pt x="12993" y="172013"/>
                </a:lnTo>
                <a:lnTo>
                  <a:pt x="21208" y="185038"/>
                </a:lnTo>
                <a:lnTo>
                  <a:pt x="56387" y="221741"/>
                </a:lnTo>
                <a:lnTo>
                  <a:pt x="60888" y="228238"/>
                </a:lnTo>
                <a:lnTo>
                  <a:pt x="62388" y="235330"/>
                </a:lnTo>
                <a:lnTo>
                  <a:pt x="60888" y="242423"/>
                </a:lnTo>
                <a:lnTo>
                  <a:pt x="56387" y="248919"/>
                </a:lnTo>
                <a:lnTo>
                  <a:pt x="16256" y="290321"/>
                </a:lnTo>
                <a:lnTo>
                  <a:pt x="8183" y="303351"/>
                </a:lnTo>
                <a:lnTo>
                  <a:pt x="5492" y="317499"/>
                </a:lnTo>
                <a:lnTo>
                  <a:pt x="8183" y="331648"/>
                </a:lnTo>
                <a:lnTo>
                  <a:pt x="16256" y="344677"/>
                </a:lnTo>
                <a:lnTo>
                  <a:pt x="56387" y="386079"/>
                </a:lnTo>
                <a:lnTo>
                  <a:pt x="60888" y="392556"/>
                </a:lnTo>
                <a:lnTo>
                  <a:pt x="62388" y="399605"/>
                </a:lnTo>
                <a:lnTo>
                  <a:pt x="60888" y="406653"/>
                </a:lnTo>
                <a:lnTo>
                  <a:pt x="56387" y="413130"/>
                </a:lnTo>
                <a:lnTo>
                  <a:pt x="19303" y="453008"/>
                </a:lnTo>
                <a:lnTo>
                  <a:pt x="11231" y="465222"/>
                </a:lnTo>
                <a:lnTo>
                  <a:pt x="8540" y="479282"/>
                </a:lnTo>
                <a:lnTo>
                  <a:pt x="11231" y="493317"/>
                </a:lnTo>
                <a:lnTo>
                  <a:pt x="19303" y="505459"/>
                </a:lnTo>
                <a:lnTo>
                  <a:pt x="53339" y="540765"/>
                </a:lnTo>
                <a:lnTo>
                  <a:pt x="57840" y="547477"/>
                </a:lnTo>
                <a:lnTo>
                  <a:pt x="59340" y="554926"/>
                </a:lnTo>
                <a:lnTo>
                  <a:pt x="57840" y="562090"/>
                </a:lnTo>
                <a:lnTo>
                  <a:pt x="53339" y="567943"/>
                </a:lnTo>
                <a:lnTo>
                  <a:pt x="0" y="623824"/>
                </a:lnTo>
                <a:lnTo>
                  <a:pt x="13207" y="635000"/>
                </a:lnTo>
                <a:lnTo>
                  <a:pt x="66039" y="580516"/>
                </a:lnTo>
                <a:lnTo>
                  <a:pt x="74255" y="568374"/>
                </a:lnTo>
                <a:lnTo>
                  <a:pt x="76993" y="554339"/>
                </a:lnTo>
                <a:lnTo>
                  <a:pt x="74255" y="540279"/>
                </a:lnTo>
                <a:lnTo>
                  <a:pt x="66039" y="528065"/>
                </a:lnTo>
                <a:lnTo>
                  <a:pt x="32384" y="492887"/>
                </a:lnTo>
                <a:lnTo>
                  <a:pt x="27884" y="486175"/>
                </a:lnTo>
                <a:lnTo>
                  <a:pt x="26384" y="478726"/>
                </a:lnTo>
                <a:lnTo>
                  <a:pt x="27884" y="471562"/>
                </a:lnTo>
                <a:lnTo>
                  <a:pt x="32384" y="465708"/>
                </a:lnTo>
                <a:lnTo>
                  <a:pt x="69468" y="425830"/>
                </a:lnTo>
                <a:lnTo>
                  <a:pt x="77541" y="413635"/>
                </a:lnTo>
                <a:lnTo>
                  <a:pt x="80232" y="399605"/>
                </a:lnTo>
                <a:lnTo>
                  <a:pt x="77541" y="385575"/>
                </a:lnTo>
                <a:lnTo>
                  <a:pt x="69468" y="373379"/>
                </a:lnTo>
                <a:lnTo>
                  <a:pt x="28956" y="331724"/>
                </a:lnTo>
                <a:lnTo>
                  <a:pt x="24598" y="324933"/>
                </a:lnTo>
                <a:lnTo>
                  <a:pt x="23145" y="317309"/>
                </a:lnTo>
                <a:lnTo>
                  <a:pt x="24598" y="309685"/>
                </a:lnTo>
                <a:lnTo>
                  <a:pt x="28956" y="302894"/>
                </a:lnTo>
                <a:lnTo>
                  <a:pt x="69468" y="261492"/>
                </a:lnTo>
                <a:lnTo>
                  <a:pt x="77541" y="249185"/>
                </a:lnTo>
                <a:lnTo>
                  <a:pt x="80232" y="235140"/>
                </a:lnTo>
                <a:lnTo>
                  <a:pt x="77541" y="221095"/>
                </a:lnTo>
                <a:lnTo>
                  <a:pt x="69468" y="208787"/>
                </a:lnTo>
                <a:lnTo>
                  <a:pt x="33908" y="172338"/>
                </a:lnTo>
                <a:lnTo>
                  <a:pt x="29408" y="165550"/>
                </a:lnTo>
                <a:lnTo>
                  <a:pt x="27908" y="157845"/>
                </a:lnTo>
                <a:lnTo>
                  <a:pt x="29408" y="150211"/>
                </a:lnTo>
                <a:lnTo>
                  <a:pt x="33908" y="143637"/>
                </a:lnTo>
                <a:lnTo>
                  <a:pt x="67563" y="108330"/>
                </a:lnTo>
                <a:lnTo>
                  <a:pt x="75779" y="96236"/>
                </a:lnTo>
                <a:lnTo>
                  <a:pt x="78517" y="82534"/>
                </a:lnTo>
                <a:lnTo>
                  <a:pt x="75779" y="68522"/>
                </a:lnTo>
                <a:lnTo>
                  <a:pt x="67563" y="55499"/>
                </a:lnTo>
                <a:lnTo>
                  <a:pt x="35559" y="23749"/>
                </a:lnTo>
                <a:lnTo>
                  <a:pt x="31795" y="18395"/>
                </a:lnTo>
                <a:lnTo>
                  <a:pt x="30210" y="12350"/>
                </a:lnTo>
                <a:lnTo>
                  <a:pt x="30505" y="6068"/>
                </a:lnTo>
                <a:lnTo>
                  <a:pt x="32384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745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4339" y="1042670"/>
            <a:ext cx="8760460" cy="4775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20796" y="2024000"/>
            <a:ext cx="41713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Si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antropología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da cuenta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las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variaciones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culturales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educación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aprendizaje,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también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existencia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maneras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particulares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pensar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conocer,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son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unos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componentes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esenciales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cultura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7866" y="3963037"/>
            <a:ext cx="3859529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 algn="r">
              <a:spcBef>
                <a:spcPts val="100"/>
              </a:spcBef>
            </a:pP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eficacia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aprendizajes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escolares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está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ligada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directamente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distancia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cultural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escuela,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o 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sea,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al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grado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proximidad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o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discordancia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entre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medio</a:t>
            </a:r>
            <a:endParaRPr sz="1400">
              <a:latin typeface="Tahoma"/>
              <a:cs typeface="Tahoma"/>
            </a:endParaRPr>
          </a:p>
          <a:p>
            <a:pPr marR="10160" algn="r"/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sociocultural</a:t>
            </a:r>
            <a:r>
              <a:rPr sz="1400" b="1" spc="-8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del</a:t>
            </a:r>
            <a:r>
              <a:rPr sz="1400" b="1" spc="-7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alumno,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6689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960" y="1040129"/>
            <a:ext cx="8763000" cy="477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69502" y="1505203"/>
            <a:ext cx="4142104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0805" indent="-342900">
              <a:spcBef>
                <a:spcPts val="100"/>
              </a:spcBef>
              <a:buClr>
                <a:srgbClr val="EB3C00"/>
              </a:buClr>
              <a:buSzPct val="55000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000" b="1" spc="65" dirty="0">
                <a:solidFill>
                  <a:srgbClr val="353535"/>
                </a:solidFill>
                <a:latin typeface="Tahoma"/>
                <a:cs typeface="Tahoma"/>
              </a:rPr>
              <a:t>una</a:t>
            </a:r>
            <a:r>
              <a:rPr sz="20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353535"/>
                </a:solidFill>
                <a:latin typeface="Tahoma"/>
                <a:cs typeface="Tahoma"/>
              </a:rPr>
              <a:t>relación</a:t>
            </a:r>
            <a:r>
              <a:rPr sz="2000" b="1" spc="-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353535"/>
                </a:solidFill>
                <a:latin typeface="Tahoma"/>
                <a:cs typeface="Tahoma"/>
              </a:rPr>
              <a:t>existe</a:t>
            </a:r>
            <a:r>
              <a:rPr sz="20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353535"/>
                </a:solidFill>
                <a:latin typeface="Tahoma"/>
                <a:cs typeface="Tahoma"/>
              </a:rPr>
              <a:t>entre</a:t>
            </a:r>
            <a:r>
              <a:rPr sz="20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2000" b="1" spc="-57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353535"/>
                </a:solidFill>
                <a:latin typeface="Tahoma"/>
                <a:cs typeface="Tahoma"/>
              </a:rPr>
              <a:t>atributos culturales </a:t>
            </a:r>
            <a:r>
              <a:rPr sz="2000" b="1" spc="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353535"/>
                </a:solidFill>
                <a:latin typeface="Tahoma"/>
                <a:cs typeface="Tahoma"/>
              </a:rPr>
              <a:t>específicos </a:t>
            </a:r>
            <a:r>
              <a:rPr sz="2000" b="1" spc="45" dirty="0">
                <a:solidFill>
                  <a:srgbClr val="353535"/>
                </a:solidFill>
                <a:latin typeface="Tahoma"/>
                <a:cs typeface="Tahoma"/>
              </a:rPr>
              <a:t>del </a:t>
            </a:r>
            <a:r>
              <a:rPr sz="2000" b="1" spc="10" dirty="0">
                <a:solidFill>
                  <a:srgbClr val="353535"/>
                </a:solidFill>
                <a:latin typeface="Tahoma"/>
                <a:cs typeface="Tahoma"/>
              </a:rPr>
              <a:t>sujeto </a:t>
            </a:r>
            <a:r>
              <a:rPr sz="20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353535"/>
                </a:solidFill>
                <a:latin typeface="Tahoma"/>
                <a:cs typeface="Tahoma"/>
              </a:rPr>
              <a:t>involucrado </a:t>
            </a:r>
            <a:r>
              <a:rPr sz="2000" b="1" spc="7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2000" b="1" spc="65" dirty="0">
                <a:solidFill>
                  <a:srgbClr val="353535"/>
                </a:solidFill>
                <a:latin typeface="Tahoma"/>
                <a:cs typeface="Tahoma"/>
              </a:rPr>
              <a:t>una </a:t>
            </a:r>
            <a:r>
              <a:rPr sz="2000" b="1" spc="-10" dirty="0">
                <a:solidFill>
                  <a:srgbClr val="353535"/>
                </a:solidFill>
                <a:latin typeface="Tahoma"/>
                <a:cs typeface="Tahoma"/>
              </a:rPr>
              <a:t>tarea, </a:t>
            </a:r>
            <a:r>
              <a:rPr sz="20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353535"/>
                </a:solidFill>
                <a:latin typeface="Tahoma"/>
                <a:cs typeface="Tahoma"/>
              </a:rPr>
              <a:t>sus </a:t>
            </a:r>
            <a:r>
              <a:rPr sz="2000" b="1" spc="60" dirty="0">
                <a:solidFill>
                  <a:srgbClr val="353535"/>
                </a:solidFill>
                <a:latin typeface="Tahoma"/>
                <a:cs typeface="Tahoma"/>
              </a:rPr>
              <a:t>conocimientos </a:t>
            </a:r>
            <a:r>
              <a:rPr sz="2000" b="1" spc="35" dirty="0">
                <a:solidFill>
                  <a:srgbClr val="353535"/>
                </a:solidFill>
                <a:latin typeface="Tahoma"/>
                <a:cs typeface="Tahoma"/>
              </a:rPr>
              <a:t>formas </a:t>
            </a:r>
            <a:r>
              <a:rPr sz="2000" b="1" spc="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8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20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353535"/>
                </a:solidFill>
                <a:latin typeface="Tahoma"/>
                <a:cs typeface="Tahoma"/>
              </a:rPr>
              <a:t>aptitud</a:t>
            </a:r>
            <a:r>
              <a:rPr sz="2000" b="1" spc="-6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353535"/>
                </a:solidFill>
                <a:latin typeface="Tahoma"/>
                <a:cs typeface="Tahoma"/>
              </a:rPr>
              <a:t>intelectual.</a:t>
            </a:r>
            <a:endParaRPr sz="2000">
              <a:latin typeface="Tahoma"/>
              <a:cs typeface="Tahoma"/>
            </a:endParaRPr>
          </a:p>
          <a:p>
            <a:pPr>
              <a:spcBef>
                <a:spcPts val="50"/>
              </a:spcBef>
              <a:buClr>
                <a:srgbClr val="EB3C00"/>
              </a:buClr>
              <a:buFont typeface="Wingdings"/>
              <a:buChar char=""/>
            </a:pPr>
            <a:endParaRPr sz="1950">
              <a:latin typeface="Tahoma"/>
              <a:cs typeface="Tahoma"/>
            </a:endParaRPr>
          </a:p>
          <a:p>
            <a:pPr marL="355600" marR="5080" indent="-342900">
              <a:spcBef>
                <a:spcPts val="5"/>
              </a:spcBef>
              <a:buClr>
                <a:srgbClr val="EB3C00"/>
              </a:buClr>
              <a:buSzPct val="55000"/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2000" b="1" spc="40" dirty="0">
                <a:solidFill>
                  <a:srgbClr val="353535"/>
                </a:solidFill>
                <a:latin typeface="Tahoma"/>
                <a:cs typeface="Tahoma"/>
              </a:rPr>
              <a:t>Vale </a:t>
            </a:r>
            <a:r>
              <a:rPr sz="2000" b="1" spc="15" dirty="0">
                <a:solidFill>
                  <a:srgbClr val="353535"/>
                </a:solidFill>
                <a:latin typeface="Tahoma"/>
                <a:cs typeface="Tahoma"/>
              </a:rPr>
              <a:t>decir, </a:t>
            </a:r>
            <a:r>
              <a:rPr sz="2000" b="1" spc="50" dirty="0">
                <a:solidFill>
                  <a:srgbClr val="353535"/>
                </a:solidFill>
                <a:latin typeface="Tahoma"/>
                <a:cs typeface="Tahoma"/>
              </a:rPr>
              <a:t>por </a:t>
            </a:r>
            <a:r>
              <a:rPr sz="2000" b="1" spc="15" dirty="0">
                <a:solidFill>
                  <a:srgbClr val="353535"/>
                </a:solidFill>
                <a:latin typeface="Tahoma"/>
                <a:cs typeface="Tahoma"/>
              </a:rPr>
              <a:t>lo </a:t>
            </a:r>
            <a:r>
              <a:rPr sz="2000" b="1" spc="5" dirty="0">
                <a:solidFill>
                  <a:srgbClr val="353535"/>
                </a:solidFill>
                <a:latin typeface="Tahoma"/>
                <a:cs typeface="Tahoma"/>
              </a:rPr>
              <a:t>tanto, </a:t>
            </a:r>
            <a:r>
              <a:rPr sz="2000" b="1" spc="85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2000" b="1" spc="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353535"/>
                </a:solidFill>
                <a:latin typeface="Tahoma"/>
                <a:cs typeface="Tahoma"/>
              </a:rPr>
              <a:t>en</a:t>
            </a:r>
            <a:r>
              <a:rPr sz="20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353535"/>
                </a:solidFill>
                <a:latin typeface="Tahoma"/>
                <a:cs typeface="Tahoma"/>
              </a:rPr>
              <a:t>toda</a:t>
            </a:r>
            <a:r>
              <a:rPr sz="20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353535"/>
                </a:solidFill>
                <a:latin typeface="Tahoma"/>
                <a:cs typeface="Tahoma"/>
              </a:rPr>
              <a:t>tarea</a:t>
            </a:r>
            <a:r>
              <a:rPr sz="2000" b="1" spc="-6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85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20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353535"/>
                </a:solidFill>
                <a:latin typeface="Tahoma"/>
                <a:cs typeface="Tahoma"/>
              </a:rPr>
              <a:t>aprendizaje </a:t>
            </a:r>
            <a:r>
              <a:rPr sz="2000" b="1" spc="-57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80" dirty="0">
                <a:solidFill>
                  <a:srgbClr val="353535"/>
                </a:solidFill>
                <a:latin typeface="Tahoma"/>
                <a:cs typeface="Tahoma"/>
              </a:rPr>
              <a:t>nunca </a:t>
            </a:r>
            <a:r>
              <a:rPr sz="2000" b="1" spc="15" dirty="0">
                <a:solidFill>
                  <a:srgbClr val="353535"/>
                </a:solidFill>
                <a:latin typeface="Tahoma"/>
                <a:cs typeface="Tahoma"/>
              </a:rPr>
              <a:t>deja </a:t>
            </a:r>
            <a:r>
              <a:rPr sz="2000" b="1" spc="8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2000" b="1" spc="10" dirty="0">
                <a:solidFill>
                  <a:srgbClr val="353535"/>
                </a:solidFill>
                <a:latin typeface="Tahoma"/>
                <a:cs typeface="Tahoma"/>
              </a:rPr>
              <a:t>estar </a:t>
            </a:r>
            <a:r>
              <a:rPr sz="20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353535"/>
                </a:solidFill>
                <a:latin typeface="Tahoma"/>
                <a:cs typeface="Tahoma"/>
              </a:rPr>
              <a:t>presente </a:t>
            </a:r>
            <a:r>
              <a:rPr sz="2000" b="1" spc="-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2000" b="1" spc="60" dirty="0">
                <a:solidFill>
                  <a:srgbClr val="353535"/>
                </a:solidFill>
                <a:latin typeface="Tahoma"/>
                <a:cs typeface="Tahoma"/>
              </a:rPr>
              <a:t>dimensión </a:t>
            </a:r>
            <a:r>
              <a:rPr sz="2000" b="1" spc="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353535"/>
                </a:solidFill>
                <a:latin typeface="Tahoma"/>
                <a:cs typeface="Tahoma"/>
              </a:rPr>
              <a:t>cultural.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0522" y="3994150"/>
            <a:ext cx="3649979" cy="1099820"/>
          </a:xfrm>
          <a:custGeom>
            <a:avLst/>
            <a:gdLst/>
            <a:ahLst/>
            <a:cxnLst/>
            <a:rect l="l" t="t" r="r" b="b"/>
            <a:pathLst>
              <a:path w="3649979" h="1099820">
                <a:moveTo>
                  <a:pt x="3649853" y="0"/>
                </a:moveTo>
                <a:lnTo>
                  <a:pt x="0" y="0"/>
                </a:lnTo>
                <a:lnTo>
                  <a:pt x="0" y="1099820"/>
                </a:lnTo>
                <a:lnTo>
                  <a:pt x="3649853" y="1099820"/>
                </a:lnTo>
                <a:lnTo>
                  <a:pt x="3649853" y="0"/>
                </a:lnTo>
                <a:close/>
              </a:path>
            </a:pathLst>
          </a:custGeom>
          <a:solidFill>
            <a:srgbClr val="FFAC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413627" y="1842769"/>
            <a:ext cx="3952240" cy="3500120"/>
            <a:chOff x="4889627" y="985519"/>
            <a:chExt cx="3952240" cy="3500120"/>
          </a:xfrm>
        </p:grpSpPr>
        <p:sp>
          <p:nvSpPr>
            <p:cNvPr id="6" name="object 6"/>
            <p:cNvSpPr/>
            <p:nvPr/>
          </p:nvSpPr>
          <p:spPr>
            <a:xfrm>
              <a:off x="5176647" y="3129279"/>
              <a:ext cx="3665220" cy="1115060"/>
            </a:xfrm>
            <a:custGeom>
              <a:avLst/>
              <a:gdLst/>
              <a:ahLst/>
              <a:cxnLst/>
              <a:rect l="l" t="t" r="r" b="b"/>
              <a:pathLst>
                <a:path w="3665220" h="1115060">
                  <a:moveTo>
                    <a:pt x="1325880" y="748004"/>
                  </a:moveTo>
                  <a:lnTo>
                    <a:pt x="1324063" y="741921"/>
                  </a:lnTo>
                  <a:lnTo>
                    <a:pt x="1318641" y="739140"/>
                  </a:lnTo>
                  <a:lnTo>
                    <a:pt x="785495" y="739140"/>
                  </a:lnTo>
                  <a:lnTo>
                    <a:pt x="779348" y="741921"/>
                  </a:lnTo>
                  <a:lnTo>
                    <a:pt x="777303" y="748004"/>
                  </a:lnTo>
                  <a:lnTo>
                    <a:pt x="779348" y="754100"/>
                  </a:lnTo>
                  <a:lnTo>
                    <a:pt x="785495" y="756869"/>
                  </a:lnTo>
                  <a:lnTo>
                    <a:pt x="1318641" y="756869"/>
                  </a:lnTo>
                  <a:lnTo>
                    <a:pt x="1324063" y="754100"/>
                  </a:lnTo>
                  <a:lnTo>
                    <a:pt x="1325880" y="748004"/>
                  </a:lnTo>
                  <a:close/>
                </a:path>
                <a:path w="3665220" h="1115060">
                  <a:moveTo>
                    <a:pt x="1383817" y="748004"/>
                  </a:moveTo>
                  <a:lnTo>
                    <a:pt x="1381645" y="741921"/>
                  </a:lnTo>
                  <a:lnTo>
                    <a:pt x="1375156" y="739140"/>
                  </a:lnTo>
                  <a:lnTo>
                    <a:pt x="1368793" y="741921"/>
                  </a:lnTo>
                  <a:lnTo>
                    <a:pt x="1366672" y="748004"/>
                  </a:lnTo>
                  <a:lnTo>
                    <a:pt x="1368793" y="754100"/>
                  </a:lnTo>
                  <a:lnTo>
                    <a:pt x="1375156" y="756869"/>
                  </a:lnTo>
                  <a:lnTo>
                    <a:pt x="1381645" y="754100"/>
                  </a:lnTo>
                  <a:lnTo>
                    <a:pt x="1383817" y="748004"/>
                  </a:lnTo>
                  <a:close/>
                </a:path>
                <a:path w="3665220" h="1115060">
                  <a:moveTo>
                    <a:pt x="3665093" y="0"/>
                  </a:moveTo>
                  <a:lnTo>
                    <a:pt x="3640201" y="0"/>
                  </a:lnTo>
                  <a:lnTo>
                    <a:pt x="3640201" y="17780"/>
                  </a:lnTo>
                  <a:lnTo>
                    <a:pt x="3640201" y="1098550"/>
                  </a:lnTo>
                  <a:lnTo>
                    <a:pt x="24765" y="1098550"/>
                  </a:lnTo>
                  <a:lnTo>
                    <a:pt x="24765" y="17780"/>
                  </a:lnTo>
                  <a:lnTo>
                    <a:pt x="3640201" y="17780"/>
                  </a:lnTo>
                  <a:lnTo>
                    <a:pt x="3640201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098550"/>
                  </a:lnTo>
                  <a:lnTo>
                    <a:pt x="0" y="1115060"/>
                  </a:lnTo>
                  <a:lnTo>
                    <a:pt x="3665093" y="1115060"/>
                  </a:lnTo>
                  <a:lnTo>
                    <a:pt x="3665093" y="1098943"/>
                  </a:lnTo>
                  <a:lnTo>
                    <a:pt x="3665093" y="1098550"/>
                  </a:lnTo>
                  <a:lnTo>
                    <a:pt x="3665093" y="17780"/>
                  </a:lnTo>
                  <a:lnTo>
                    <a:pt x="3665093" y="17399"/>
                  </a:lnTo>
                  <a:lnTo>
                    <a:pt x="3665093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627" y="985519"/>
              <a:ext cx="3740975" cy="35000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54605" y="3622040"/>
              <a:ext cx="157480" cy="15240"/>
            </a:xfrm>
            <a:custGeom>
              <a:avLst/>
              <a:gdLst/>
              <a:ahLst/>
              <a:cxnLst/>
              <a:rect l="l" t="t" r="r" b="b"/>
              <a:pathLst>
                <a:path w="157479" h="15239">
                  <a:moveTo>
                    <a:pt x="148431" y="0"/>
                  </a:moveTo>
                  <a:lnTo>
                    <a:pt x="8477" y="0"/>
                  </a:lnTo>
                  <a:lnTo>
                    <a:pt x="2119" y="2381"/>
                  </a:lnTo>
                  <a:lnTo>
                    <a:pt x="0" y="7620"/>
                  </a:lnTo>
                  <a:lnTo>
                    <a:pt x="2119" y="12858"/>
                  </a:lnTo>
                  <a:lnTo>
                    <a:pt x="8477" y="15240"/>
                  </a:lnTo>
                  <a:lnTo>
                    <a:pt x="148431" y="15240"/>
                  </a:lnTo>
                  <a:lnTo>
                    <a:pt x="154789" y="12858"/>
                  </a:lnTo>
                  <a:lnTo>
                    <a:pt x="156908" y="7620"/>
                  </a:lnTo>
                  <a:lnTo>
                    <a:pt x="154789" y="2381"/>
                  </a:lnTo>
                  <a:lnTo>
                    <a:pt x="148431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669782" y="5191559"/>
            <a:ext cx="304800" cy="308610"/>
            <a:chOff x="2145782" y="4334309"/>
            <a:chExt cx="304800" cy="308610"/>
          </a:xfrm>
        </p:grpSpPr>
        <p:sp>
          <p:nvSpPr>
            <p:cNvPr id="10" name="object 10"/>
            <p:cNvSpPr/>
            <p:nvPr/>
          </p:nvSpPr>
          <p:spPr>
            <a:xfrm>
              <a:off x="2154872" y="4344035"/>
              <a:ext cx="285115" cy="288925"/>
            </a:xfrm>
            <a:custGeom>
              <a:avLst/>
              <a:gdLst/>
              <a:ahLst/>
              <a:cxnLst/>
              <a:rect l="l" t="t" r="r" b="b"/>
              <a:pathLst>
                <a:path w="285114" h="288925">
                  <a:moveTo>
                    <a:pt x="101695" y="0"/>
                  </a:moveTo>
                  <a:lnTo>
                    <a:pt x="71564" y="81102"/>
                  </a:lnTo>
                  <a:lnTo>
                    <a:pt x="70421" y="89458"/>
                  </a:lnTo>
                  <a:lnTo>
                    <a:pt x="66611" y="97561"/>
                  </a:lnTo>
                  <a:lnTo>
                    <a:pt x="59499" y="102234"/>
                  </a:lnTo>
                  <a:lnTo>
                    <a:pt x="11747" y="131749"/>
                  </a:lnTo>
                  <a:lnTo>
                    <a:pt x="2075" y="142651"/>
                  </a:lnTo>
                  <a:lnTo>
                    <a:pt x="69405" y="197345"/>
                  </a:lnTo>
                  <a:lnTo>
                    <a:pt x="78295" y="199605"/>
                  </a:lnTo>
                  <a:lnTo>
                    <a:pt x="84264" y="206273"/>
                  </a:lnTo>
                  <a:lnTo>
                    <a:pt x="86677" y="214617"/>
                  </a:lnTo>
                  <a:lnTo>
                    <a:pt x="100520" y="269303"/>
                  </a:lnTo>
                  <a:lnTo>
                    <a:pt x="105640" y="279857"/>
                  </a:lnTo>
                  <a:lnTo>
                    <a:pt x="114331" y="286380"/>
                  </a:lnTo>
                  <a:lnTo>
                    <a:pt x="124880" y="288629"/>
                  </a:lnTo>
                  <a:lnTo>
                    <a:pt x="135572" y="286359"/>
                  </a:lnTo>
                  <a:lnTo>
                    <a:pt x="139128" y="284733"/>
                  </a:lnTo>
                  <a:lnTo>
                    <a:pt x="142430" y="282257"/>
                  </a:lnTo>
                  <a:lnTo>
                    <a:pt x="179387" y="233654"/>
                  </a:lnTo>
                  <a:lnTo>
                    <a:pt x="181673" y="230212"/>
                  </a:lnTo>
                  <a:lnTo>
                    <a:pt x="185102" y="227444"/>
                  </a:lnTo>
                  <a:lnTo>
                    <a:pt x="192976" y="223926"/>
                  </a:lnTo>
                  <a:lnTo>
                    <a:pt x="197294" y="223164"/>
                  </a:lnTo>
                  <a:lnTo>
                    <a:pt x="201358" y="223723"/>
                  </a:lnTo>
                  <a:lnTo>
                    <a:pt x="262318" y="228130"/>
                  </a:lnTo>
                  <a:lnTo>
                    <a:pt x="284870" y="198881"/>
                  </a:lnTo>
                  <a:lnTo>
                    <a:pt x="280352" y="188074"/>
                  </a:lnTo>
                  <a:lnTo>
                    <a:pt x="248475" y="141528"/>
                  </a:lnTo>
                  <a:lnTo>
                    <a:pt x="243776" y="134264"/>
                  </a:lnTo>
                  <a:lnTo>
                    <a:pt x="242633" y="125336"/>
                  </a:lnTo>
                  <a:lnTo>
                    <a:pt x="266890" y="64681"/>
                  </a:lnTo>
                  <a:lnTo>
                    <a:pt x="268315" y="50304"/>
                  </a:lnTo>
                  <a:lnTo>
                    <a:pt x="262000" y="37996"/>
                  </a:lnTo>
                  <a:lnTo>
                    <a:pt x="250352" y="30496"/>
                  </a:lnTo>
                  <a:lnTo>
                    <a:pt x="235775" y="30543"/>
                  </a:lnTo>
                  <a:lnTo>
                    <a:pt x="182181" y="46799"/>
                  </a:lnTo>
                  <a:lnTo>
                    <a:pt x="175662" y="47781"/>
                  </a:lnTo>
                  <a:lnTo>
                    <a:pt x="169084" y="47272"/>
                  </a:lnTo>
                  <a:lnTo>
                    <a:pt x="163054" y="45320"/>
                  </a:lnTo>
                  <a:lnTo>
                    <a:pt x="158178" y="41973"/>
                  </a:lnTo>
                  <a:lnTo>
                    <a:pt x="115125" y="5295"/>
                  </a:lnTo>
                  <a:lnTo>
                    <a:pt x="108612" y="1613"/>
                  </a:lnTo>
                  <a:lnTo>
                    <a:pt x="101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45782" y="4334309"/>
              <a:ext cx="304800" cy="308610"/>
            </a:xfrm>
            <a:custGeom>
              <a:avLst/>
              <a:gdLst/>
              <a:ahLst/>
              <a:cxnLst/>
              <a:rect l="l" t="t" r="r" b="b"/>
              <a:pathLst>
                <a:path w="304800" h="308610">
                  <a:moveTo>
                    <a:pt x="102254" y="0"/>
                  </a:moveTo>
                  <a:lnTo>
                    <a:pt x="72272" y="34046"/>
                  </a:lnTo>
                  <a:lnTo>
                    <a:pt x="71256" y="90650"/>
                  </a:lnTo>
                  <a:lnTo>
                    <a:pt x="70367" y="95476"/>
                  </a:lnTo>
                  <a:lnTo>
                    <a:pt x="68208" y="101293"/>
                  </a:lnTo>
                  <a:lnTo>
                    <a:pt x="62874" y="103680"/>
                  </a:lnTo>
                  <a:lnTo>
                    <a:pt x="15376" y="132611"/>
                  </a:lnTo>
                  <a:lnTo>
                    <a:pt x="7727" y="139727"/>
                  </a:lnTo>
                  <a:lnTo>
                    <a:pt x="2565" y="147968"/>
                  </a:lnTo>
                  <a:lnTo>
                    <a:pt x="0" y="157271"/>
                  </a:lnTo>
                  <a:lnTo>
                    <a:pt x="136" y="167574"/>
                  </a:lnTo>
                  <a:lnTo>
                    <a:pt x="23250" y="197952"/>
                  </a:lnTo>
                  <a:lnTo>
                    <a:pt x="74939" y="216507"/>
                  </a:lnTo>
                  <a:lnTo>
                    <a:pt x="80273" y="217498"/>
                  </a:lnTo>
                  <a:lnTo>
                    <a:pt x="83829" y="221917"/>
                  </a:lnTo>
                  <a:lnTo>
                    <a:pt x="86115" y="227111"/>
                  </a:lnTo>
                  <a:lnTo>
                    <a:pt x="99323" y="280299"/>
                  </a:lnTo>
                  <a:lnTo>
                    <a:pt x="103036" y="290287"/>
                  </a:lnTo>
                  <a:lnTo>
                    <a:pt x="109214" y="298374"/>
                  </a:lnTo>
                  <a:lnTo>
                    <a:pt x="117272" y="304066"/>
                  </a:lnTo>
                  <a:lnTo>
                    <a:pt x="126628" y="306867"/>
                  </a:lnTo>
                  <a:lnTo>
                    <a:pt x="134756" y="308607"/>
                  </a:lnTo>
                  <a:lnTo>
                    <a:pt x="142630" y="307947"/>
                  </a:lnTo>
                  <a:lnTo>
                    <a:pt x="154187" y="302702"/>
                  </a:lnTo>
                  <a:lnTo>
                    <a:pt x="158505" y="299184"/>
                  </a:lnTo>
                  <a:lnTo>
                    <a:pt x="161807" y="294358"/>
                  </a:lnTo>
                  <a:lnTo>
                    <a:pt x="166389" y="288325"/>
                  </a:lnTo>
                  <a:lnTo>
                    <a:pt x="134629" y="288325"/>
                  </a:lnTo>
                  <a:lnTo>
                    <a:pt x="130946" y="288071"/>
                  </a:lnTo>
                  <a:lnTo>
                    <a:pt x="123834" y="286471"/>
                  </a:lnTo>
                  <a:lnTo>
                    <a:pt x="120024" y="281747"/>
                  </a:lnTo>
                  <a:lnTo>
                    <a:pt x="119135" y="276260"/>
                  </a:lnTo>
                  <a:lnTo>
                    <a:pt x="105292" y="221485"/>
                  </a:lnTo>
                  <a:lnTo>
                    <a:pt x="29473" y="177912"/>
                  </a:lnTo>
                  <a:lnTo>
                    <a:pt x="24012" y="175588"/>
                  </a:lnTo>
                  <a:lnTo>
                    <a:pt x="20456" y="171168"/>
                  </a:lnTo>
                  <a:lnTo>
                    <a:pt x="19313" y="165288"/>
                  </a:lnTo>
                  <a:lnTo>
                    <a:pt x="18043" y="159433"/>
                  </a:lnTo>
                  <a:lnTo>
                    <a:pt x="21726" y="153350"/>
                  </a:lnTo>
                  <a:lnTo>
                    <a:pt x="26171" y="149883"/>
                  </a:lnTo>
                  <a:lnTo>
                    <a:pt x="73796" y="120419"/>
                  </a:lnTo>
                  <a:lnTo>
                    <a:pt x="80571" y="115110"/>
                  </a:lnTo>
                  <a:lnTo>
                    <a:pt x="91830" y="36053"/>
                  </a:lnTo>
                  <a:lnTo>
                    <a:pt x="91957" y="29614"/>
                  </a:lnTo>
                  <a:lnTo>
                    <a:pt x="95513" y="23518"/>
                  </a:lnTo>
                  <a:lnTo>
                    <a:pt x="107070" y="18323"/>
                  </a:lnTo>
                  <a:lnTo>
                    <a:pt x="142670" y="18323"/>
                  </a:lnTo>
                  <a:lnTo>
                    <a:pt x="130311" y="7795"/>
                  </a:lnTo>
                  <a:lnTo>
                    <a:pt x="122070" y="2679"/>
                  </a:lnTo>
                  <a:lnTo>
                    <a:pt x="112484" y="2"/>
                  </a:lnTo>
                  <a:lnTo>
                    <a:pt x="102254" y="0"/>
                  </a:lnTo>
                  <a:close/>
                </a:path>
                <a:path w="304800" h="308610">
                  <a:moveTo>
                    <a:pt x="205114" y="223352"/>
                  </a:moveTo>
                  <a:lnTo>
                    <a:pt x="146948" y="282369"/>
                  </a:lnTo>
                  <a:lnTo>
                    <a:pt x="145424" y="284173"/>
                  </a:lnTo>
                  <a:lnTo>
                    <a:pt x="143519" y="285481"/>
                  </a:lnTo>
                  <a:lnTo>
                    <a:pt x="141614" y="286382"/>
                  </a:lnTo>
                  <a:lnTo>
                    <a:pt x="138312" y="287868"/>
                  </a:lnTo>
                  <a:lnTo>
                    <a:pt x="134629" y="288325"/>
                  </a:lnTo>
                  <a:lnTo>
                    <a:pt x="166389" y="288325"/>
                  </a:lnTo>
                  <a:lnTo>
                    <a:pt x="195970" y="249375"/>
                  </a:lnTo>
                  <a:lnTo>
                    <a:pt x="210067" y="243050"/>
                  </a:lnTo>
                  <a:lnTo>
                    <a:pt x="285185" y="243050"/>
                  </a:lnTo>
                  <a:lnTo>
                    <a:pt x="288934" y="241361"/>
                  </a:lnTo>
                  <a:lnTo>
                    <a:pt x="296173" y="236675"/>
                  </a:lnTo>
                  <a:lnTo>
                    <a:pt x="298967" y="228978"/>
                  </a:lnTo>
                  <a:lnTo>
                    <a:pt x="299396" y="228064"/>
                  </a:lnTo>
                  <a:lnTo>
                    <a:pt x="267217" y="228064"/>
                  </a:lnTo>
                  <a:lnTo>
                    <a:pt x="210702" y="223924"/>
                  </a:lnTo>
                  <a:lnTo>
                    <a:pt x="205114" y="223352"/>
                  </a:lnTo>
                  <a:close/>
                </a:path>
                <a:path w="304800" h="308610">
                  <a:moveTo>
                    <a:pt x="285185" y="243050"/>
                  </a:moveTo>
                  <a:lnTo>
                    <a:pt x="210067" y="243050"/>
                  </a:lnTo>
                  <a:lnTo>
                    <a:pt x="265185" y="247635"/>
                  </a:lnTo>
                  <a:lnTo>
                    <a:pt x="271662" y="247749"/>
                  </a:lnTo>
                  <a:lnTo>
                    <a:pt x="277123" y="246682"/>
                  </a:lnTo>
                  <a:lnTo>
                    <a:pt x="285185" y="243050"/>
                  </a:lnTo>
                  <a:close/>
                </a:path>
                <a:path w="304800" h="308610">
                  <a:moveTo>
                    <a:pt x="283053" y="48803"/>
                  </a:moveTo>
                  <a:lnTo>
                    <a:pt x="253120" y="48803"/>
                  </a:lnTo>
                  <a:lnTo>
                    <a:pt x="258962" y="50645"/>
                  </a:lnTo>
                  <a:lnTo>
                    <a:pt x="263788" y="54823"/>
                  </a:lnTo>
                  <a:lnTo>
                    <a:pt x="267471" y="59586"/>
                  </a:lnTo>
                  <a:lnTo>
                    <a:pt x="268487" y="65123"/>
                  </a:lnTo>
                  <a:lnTo>
                    <a:pt x="266455" y="70838"/>
                  </a:lnTo>
                  <a:lnTo>
                    <a:pt x="245373" y="124241"/>
                  </a:lnTo>
                  <a:lnTo>
                    <a:pt x="243038" y="132009"/>
                  </a:lnTo>
                  <a:lnTo>
                    <a:pt x="280933" y="203172"/>
                  </a:lnTo>
                  <a:lnTo>
                    <a:pt x="284489" y="207477"/>
                  </a:lnTo>
                  <a:lnTo>
                    <a:pt x="284362" y="213916"/>
                  </a:lnTo>
                  <a:lnTo>
                    <a:pt x="282203" y="219720"/>
                  </a:lnTo>
                  <a:lnTo>
                    <a:pt x="279790" y="222717"/>
                  </a:lnTo>
                  <a:lnTo>
                    <a:pt x="277123" y="225168"/>
                  </a:lnTo>
                  <a:lnTo>
                    <a:pt x="273821" y="226616"/>
                  </a:lnTo>
                  <a:lnTo>
                    <a:pt x="271916" y="227518"/>
                  </a:lnTo>
                  <a:lnTo>
                    <a:pt x="269630" y="228064"/>
                  </a:lnTo>
                  <a:lnTo>
                    <a:pt x="299396" y="228064"/>
                  </a:lnTo>
                  <a:lnTo>
                    <a:pt x="303119" y="220116"/>
                  </a:lnTo>
                  <a:lnTo>
                    <a:pt x="304174" y="210316"/>
                  </a:lnTo>
                  <a:lnTo>
                    <a:pt x="302182" y="200325"/>
                  </a:lnTo>
                  <a:lnTo>
                    <a:pt x="297189" y="190891"/>
                  </a:lnTo>
                  <a:lnTo>
                    <a:pt x="265947" y="145882"/>
                  </a:lnTo>
                  <a:lnTo>
                    <a:pt x="262391" y="141221"/>
                  </a:lnTo>
                  <a:lnTo>
                    <a:pt x="262645" y="135087"/>
                  </a:lnTo>
                  <a:lnTo>
                    <a:pt x="264169" y="131023"/>
                  </a:lnTo>
                  <a:lnTo>
                    <a:pt x="285759" y="79360"/>
                  </a:lnTo>
                  <a:lnTo>
                    <a:pt x="288087" y="69351"/>
                  </a:lnTo>
                  <a:lnTo>
                    <a:pt x="287426" y="59451"/>
                  </a:lnTo>
                  <a:lnTo>
                    <a:pt x="284027" y="50158"/>
                  </a:lnTo>
                  <a:lnTo>
                    <a:pt x="283053" y="48803"/>
                  </a:lnTo>
                  <a:close/>
                </a:path>
                <a:path w="304800" h="308610">
                  <a:moveTo>
                    <a:pt x="142670" y="18323"/>
                  </a:moveTo>
                  <a:lnTo>
                    <a:pt x="107070" y="18323"/>
                  </a:lnTo>
                  <a:lnTo>
                    <a:pt x="112785" y="20216"/>
                  </a:lnTo>
                  <a:lnTo>
                    <a:pt x="117611" y="24394"/>
                  </a:lnTo>
                  <a:lnTo>
                    <a:pt x="160029" y="59764"/>
                  </a:lnTo>
                  <a:lnTo>
                    <a:pt x="167884" y="64656"/>
                  </a:lnTo>
                  <a:lnTo>
                    <a:pt x="176285" y="67406"/>
                  </a:lnTo>
                  <a:lnTo>
                    <a:pt x="185068" y="67922"/>
                  </a:lnTo>
                  <a:lnTo>
                    <a:pt x="194065" y="66114"/>
                  </a:lnTo>
                  <a:lnTo>
                    <a:pt x="247659" y="49819"/>
                  </a:lnTo>
                  <a:lnTo>
                    <a:pt x="250731" y="49248"/>
                  </a:lnTo>
                  <a:lnTo>
                    <a:pt x="183397" y="49248"/>
                  </a:lnTo>
                  <a:lnTo>
                    <a:pt x="177555" y="47051"/>
                  </a:lnTo>
                  <a:lnTo>
                    <a:pt x="173364" y="44473"/>
                  </a:lnTo>
                  <a:lnTo>
                    <a:pt x="142670" y="18323"/>
                  </a:lnTo>
                  <a:close/>
                </a:path>
                <a:path w="304800" h="308610">
                  <a:moveTo>
                    <a:pt x="251690" y="29528"/>
                  </a:moveTo>
                  <a:lnTo>
                    <a:pt x="241817" y="30325"/>
                  </a:lnTo>
                  <a:lnTo>
                    <a:pt x="188731" y="46848"/>
                  </a:lnTo>
                  <a:lnTo>
                    <a:pt x="183397" y="49248"/>
                  </a:lnTo>
                  <a:lnTo>
                    <a:pt x="250731" y="49248"/>
                  </a:lnTo>
                  <a:lnTo>
                    <a:pt x="253120" y="48803"/>
                  </a:lnTo>
                  <a:lnTo>
                    <a:pt x="283053" y="48803"/>
                  </a:lnTo>
                  <a:lnTo>
                    <a:pt x="278139" y="41971"/>
                  </a:lnTo>
                  <a:lnTo>
                    <a:pt x="270339" y="35145"/>
                  </a:lnTo>
                  <a:lnTo>
                    <a:pt x="261360" y="31066"/>
                  </a:lnTo>
                  <a:lnTo>
                    <a:pt x="251690" y="29528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33045" y="2415030"/>
            <a:ext cx="247015" cy="257810"/>
            <a:chOff x="409043" y="1557780"/>
            <a:chExt cx="247015" cy="25781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270" y="1565020"/>
              <a:ext cx="230693" cy="2408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9043" y="1557780"/>
              <a:ext cx="247015" cy="257810"/>
            </a:xfrm>
            <a:custGeom>
              <a:avLst/>
              <a:gdLst/>
              <a:ahLst/>
              <a:cxnLst/>
              <a:rect l="l" t="t" r="r" b="b"/>
              <a:pathLst>
                <a:path w="247015" h="257810">
                  <a:moveTo>
                    <a:pt x="109796" y="208789"/>
                  </a:moveTo>
                  <a:lnTo>
                    <a:pt x="81926" y="208789"/>
                  </a:lnTo>
                  <a:lnTo>
                    <a:pt x="83932" y="209043"/>
                  </a:lnTo>
                  <a:lnTo>
                    <a:pt x="86002" y="209805"/>
                  </a:lnTo>
                  <a:lnTo>
                    <a:pt x="88149" y="210440"/>
                  </a:lnTo>
                  <a:lnTo>
                    <a:pt x="90181" y="211583"/>
                  </a:lnTo>
                  <a:lnTo>
                    <a:pt x="92098" y="212980"/>
                  </a:lnTo>
                  <a:lnTo>
                    <a:pt x="122921" y="246762"/>
                  </a:lnTo>
                  <a:lnTo>
                    <a:pt x="126757" y="250445"/>
                  </a:lnTo>
                  <a:lnTo>
                    <a:pt x="130706" y="252985"/>
                  </a:lnTo>
                  <a:lnTo>
                    <a:pt x="135177" y="254382"/>
                  </a:lnTo>
                  <a:lnTo>
                    <a:pt x="140841" y="256287"/>
                  </a:lnTo>
                  <a:lnTo>
                    <a:pt x="147813" y="257557"/>
                  </a:lnTo>
                  <a:lnTo>
                    <a:pt x="153897" y="254509"/>
                  </a:lnTo>
                  <a:lnTo>
                    <a:pt x="161358" y="251473"/>
                  </a:lnTo>
                  <a:lnTo>
                    <a:pt x="167506" y="246127"/>
                  </a:lnTo>
                  <a:lnTo>
                    <a:pt x="171356" y="239904"/>
                  </a:lnTo>
                  <a:lnTo>
                    <a:pt x="142746" y="239904"/>
                  </a:lnTo>
                  <a:lnTo>
                    <a:pt x="140003" y="238888"/>
                  </a:lnTo>
                  <a:lnTo>
                    <a:pt x="138288" y="238380"/>
                  </a:lnTo>
                  <a:lnTo>
                    <a:pt x="136599" y="237364"/>
                  </a:lnTo>
                  <a:lnTo>
                    <a:pt x="135139" y="236094"/>
                  </a:lnTo>
                  <a:lnTo>
                    <a:pt x="109796" y="208789"/>
                  </a:lnTo>
                  <a:close/>
                </a:path>
                <a:path w="247015" h="257810">
                  <a:moveTo>
                    <a:pt x="172674" y="15749"/>
                  </a:moveTo>
                  <a:lnTo>
                    <a:pt x="146289" y="15749"/>
                  </a:lnTo>
                  <a:lnTo>
                    <a:pt x="156170" y="19051"/>
                  </a:lnTo>
                  <a:lnTo>
                    <a:pt x="158532" y="23369"/>
                  </a:lnTo>
                  <a:lnTo>
                    <a:pt x="164971" y="73915"/>
                  </a:lnTo>
                  <a:lnTo>
                    <a:pt x="223607" y="117222"/>
                  </a:lnTo>
                  <a:lnTo>
                    <a:pt x="227468" y="119635"/>
                  </a:lnTo>
                  <a:lnTo>
                    <a:pt x="229919" y="123953"/>
                  </a:lnTo>
                  <a:lnTo>
                    <a:pt x="230526" y="129160"/>
                  </a:lnTo>
                  <a:lnTo>
                    <a:pt x="230515" y="129541"/>
                  </a:lnTo>
                  <a:lnTo>
                    <a:pt x="230021" y="134260"/>
                  </a:lnTo>
                  <a:lnTo>
                    <a:pt x="227557" y="138177"/>
                  </a:lnTo>
                  <a:lnTo>
                    <a:pt x="223137" y="140463"/>
                  </a:lnTo>
                  <a:lnTo>
                    <a:pt x="180300" y="160910"/>
                  </a:lnTo>
                  <a:lnTo>
                    <a:pt x="174540" y="164302"/>
                  </a:lnTo>
                  <a:lnTo>
                    <a:pt x="157491" y="228728"/>
                  </a:lnTo>
                  <a:lnTo>
                    <a:pt x="157199" y="233300"/>
                  </a:lnTo>
                  <a:lnTo>
                    <a:pt x="153516" y="237110"/>
                  </a:lnTo>
                  <a:lnTo>
                    <a:pt x="148918" y="239396"/>
                  </a:lnTo>
                  <a:lnTo>
                    <a:pt x="145794" y="239904"/>
                  </a:lnTo>
                  <a:lnTo>
                    <a:pt x="171356" y="239904"/>
                  </a:lnTo>
                  <a:lnTo>
                    <a:pt x="171933" y="238972"/>
                  </a:lnTo>
                  <a:lnTo>
                    <a:pt x="174229" y="230506"/>
                  </a:lnTo>
                  <a:lnTo>
                    <a:pt x="180605" y="185548"/>
                  </a:lnTo>
                  <a:lnTo>
                    <a:pt x="181075" y="180849"/>
                  </a:lnTo>
                  <a:lnTo>
                    <a:pt x="184669" y="177166"/>
                  </a:lnTo>
                  <a:lnTo>
                    <a:pt x="187882" y="175642"/>
                  </a:lnTo>
                  <a:lnTo>
                    <a:pt x="230008" y="156465"/>
                  </a:lnTo>
                  <a:lnTo>
                    <a:pt x="237056" y="151705"/>
                  </a:lnTo>
                  <a:lnTo>
                    <a:pt x="242228" y="145337"/>
                  </a:lnTo>
                  <a:lnTo>
                    <a:pt x="245395" y="137802"/>
                  </a:lnTo>
                  <a:lnTo>
                    <a:pt x="246429" y="129541"/>
                  </a:lnTo>
                  <a:lnTo>
                    <a:pt x="245532" y="121040"/>
                  </a:lnTo>
                  <a:lnTo>
                    <a:pt x="189545" y="82170"/>
                  </a:lnTo>
                  <a:lnTo>
                    <a:pt x="184986" y="80646"/>
                  </a:lnTo>
                  <a:lnTo>
                    <a:pt x="182713" y="76074"/>
                  </a:lnTo>
                  <a:lnTo>
                    <a:pt x="181633" y="72137"/>
                  </a:lnTo>
                  <a:lnTo>
                    <a:pt x="176198" y="25782"/>
                  </a:lnTo>
                  <a:lnTo>
                    <a:pt x="174077" y="18041"/>
                  </a:lnTo>
                  <a:lnTo>
                    <a:pt x="172674" y="15749"/>
                  </a:lnTo>
                  <a:close/>
                </a:path>
                <a:path w="247015" h="257810">
                  <a:moveTo>
                    <a:pt x="27760" y="36687"/>
                  </a:moveTo>
                  <a:lnTo>
                    <a:pt x="1322" y="64343"/>
                  </a:lnTo>
                  <a:lnTo>
                    <a:pt x="1604" y="72548"/>
                  </a:lnTo>
                  <a:lnTo>
                    <a:pt x="4392" y="80646"/>
                  </a:lnTo>
                  <a:lnTo>
                    <a:pt x="25284" y="120905"/>
                  </a:lnTo>
                  <a:lnTo>
                    <a:pt x="27913" y="124461"/>
                  </a:lnTo>
                  <a:lnTo>
                    <a:pt x="27582" y="129160"/>
                  </a:lnTo>
                  <a:lnTo>
                    <a:pt x="26071" y="133605"/>
                  </a:lnTo>
                  <a:lnTo>
                    <a:pt x="4151" y="173229"/>
                  </a:lnTo>
                  <a:lnTo>
                    <a:pt x="802" y="181437"/>
                  </a:lnTo>
                  <a:lnTo>
                    <a:pt x="24788" y="217679"/>
                  </a:lnTo>
                  <a:lnTo>
                    <a:pt x="29373" y="218060"/>
                  </a:lnTo>
                  <a:lnTo>
                    <a:pt x="34047" y="216917"/>
                  </a:lnTo>
                  <a:lnTo>
                    <a:pt x="80071" y="208916"/>
                  </a:lnTo>
                  <a:lnTo>
                    <a:pt x="81926" y="208789"/>
                  </a:lnTo>
                  <a:lnTo>
                    <a:pt x="109796" y="208789"/>
                  </a:lnTo>
                  <a:lnTo>
                    <a:pt x="103090" y="201550"/>
                  </a:lnTo>
                  <a:lnTo>
                    <a:pt x="29843" y="201550"/>
                  </a:lnTo>
                  <a:lnTo>
                    <a:pt x="28014" y="201296"/>
                  </a:lnTo>
                  <a:lnTo>
                    <a:pt x="26300" y="200661"/>
                  </a:lnTo>
                  <a:lnTo>
                    <a:pt x="23455" y="199772"/>
                  </a:lnTo>
                  <a:lnTo>
                    <a:pt x="21004" y="197994"/>
                  </a:lnTo>
                  <a:lnTo>
                    <a:pt x="18883" y="195708"/>
                  </a:lnTo>
                  <a:lnTo>
                    <a:pt x="15479" y="190755"/>
                  </a:lnTo>
                  <a:lnTo>
                    <a:pt x="15898" y="185802"/>
                  </a:lnTo>
                  <a:lnTo>
                    <a:pt x="18426" y="181992"/>
                  </a:lnTo>
                  <a:lnTo>
                    <a:pt x="40828" y="140971"/>
                  </a:lnTo>
                  <a:lnTo>
                    <a:pt x="43085" y="134260"/>
                  </a:lnTo>
                  <a:lnTo>
                    <a:pt x="43807" y="127097"/>
                  </a:lnTo>
                  <a:lnTo>
                    <a:pt x="42861" y="120076"/>
                  </a:lnTo>
                  <a:lnTo>
                    <a:pt x="40117" y="113793"/>
                  </a:lnTo>
                  <a:lnTo>
                    <a:pt x="19442" y="72010"/>
                  </a:lnTo>
                  <a:lnTo>
                    <a:pt x="17422" y="67438"/>
                  </a:lnTo>
                  <a:lnTo>
                    <a:pt x="17753" y="62866"/>
                  </a:lnTo>
                  <a:lnTo>
                    <a:pt x="20449" y="58586"/>
                  </a:lnTo>
                  <a:lnTo>
                    <a:pt x="22960" y="54484"/>
                  </a:lnTo>
                  <a:lnTo>
                    <a:pt x="28586" y="52833"/>
                  </a:lnTo>
                  <a:lnTo>
                    <a:pt x="105765" y="52833"/>
                  </a:lnTo>
                  <a:lnTo>
                    <a:pt x="111155" y="47372"/>
                  </a:lnTo>
                  <a:lnTo>
                    <a:pt x="85977" y="47372"/>
                  </a:lnTo>
                  <a:lnTo>
                    <a:pt x="81430" y="45848"/>
                  </a:lnTo>
                  <a:lnTo>
                    <a:pt x="36409" y="36704"/>
                  </a:lnTo>
                  <a:lnTo>
                    <a:pt x="27760" y="36687"/>
                  </a:lnTo>
                  <a:close/>
                </a:path>
                <a:path w="247015" h="257810">
                  <a:moveTo>
                    <a:pt x="81888" y="192152"/>
                  </a:moveTo>
                  <a:lnTo>
                    <a:pt x="76579" y="192787"/>
                  </a:lnTo>
                  <a:lnTo>
                    <a:pt x="31824" y="201296"/>
                  </a:lnTo>
                  <a:lnTo>
                    <a:pt x="29843" y="201550"/>
                  </a:lnTo>
                  <a:lnTo>
                    <a:pt x="103090" y="201550"/>
                  </a:lnTo>
                  <a:lnTo>
                    <a:pt x="100201" y="198248"/>
                  </a:lnTo>
                  <a:lnTo>
                    <a:pt x="96099" y="195708"/>
                  </a:lnTo>
                  <a:lnTo>
                    <a:pt x="86993" y="192660"/>
                  </a:lnTo>
                  <a:lnTo>
                    <a:pt x="81888" y="192152"/>
                  </a:lnTo>
                  <a:close/>
                </a:path>
                <a:path w="247015" h="257810">
                  <a:moveTo>
                    <a:pt x="105765" y="52833"/>
                  </a:moveTo>
                  <a:lnTo>
                    <a:pt x="28586" y="52833"/>
                  </a:lnTo>
                  <a:lnTo>
                    <a:pt x="33234" y="53214"/>
                  </a:lnTo>
                  <a:lnTo>
                    <a:pt x="78624" y="62104"/>
                  </a:lnTo>
                  <a:lnTo>
                    <a:pt x="85710" y="62741"/>
                  </a:lnTo>
                  <a:lnTo>
                    <a:pt x="92803" y="61581"/>
                  </a:lnTo>
                  <a:lnTo>
                    <a:pt x="99373" y="58586"/>
                  </a:lnTo>
                  <a:lnTo>
                    <a:pt x="104887" y="53722"/>
                  </a:lnTo>
                  <a:lnTo>
                    <a:pt x="105765" y="52833"/>
                  </a:lnTo>
                  <a:close/>
                </a:path>
                <a:path w="247015" h="257810">
                  <a:moveTo>
                    <a:pt x="148052" y="0"/>
                  </a:moveTo>
                  <a:lnTo>
                    <a:pt x="140061" y="1002"/>
                  </a:lnTo>
                  <a:lnTo>
                    <a:pt x="132560" y="4075"/>
                  </a:lnTo>
                  <a:lnTo>
                    <a:pt x="126261" y="9018"/>
                  </a:lnTo>
                  <a:lnTo>
                    <a:pt x="93800" y="42673"/>
                  </a:lnTo>
                  <a:lnTo>
                    <a:pt x="90574" y="45086"/>
                  </a:lnTo>
                  <a:lnTo>
                    <a:pt x="85977" y="47372"/>
                  </a:lnTo>
                  <a:lnTo>
                    <a:pt x="111155" y="47372"/>
                  </a:lnTo>
                  <a:lnTo>
                    <a:pt x="136980" y="21210"/>
                  </a:lnTo>
                  <a:lnTo>
                    <a:pt x="140663" y="17400"/>
                  </a:lnTo>
                  <a:lnTo>
                    <a:pt x="146289" y="15749"/>
                  </a:lnTo>
                  <a:lnTo>
                    <a:pt x="172674" y="15749"/>
                  </a:lnTo>
                  <a:lnTo>
                    <a:pt x="169768" y="11003"/>
                  </a:lnTo>
                  <a:lnTo>
                    <a:pt x="163578" y="5226"/>
                  </a:lnTo>
                  <a:lnTo>
                    <a:pt x="155814" y="1271"/>
                  </a:lnTo>
                  <a:lnTo>
                    <a:pt x="148052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8606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1960" y="1037589"/>
            <a:ext cx="8763000" cy="4775200"/>
            <a:chOff x="187960" y="180339"/>
            <a:chExt cx="8763000" cy="477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960" y="180339"/>
              <a:ext cx="8763000" cy="4775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8979" y="3556126"/>
              <a:ext cx="3708400" cy="1277620"/>
            </a:xfrm>
            <a:custGeom>
              <a:avLst/>
              <a:gdLst/>
              <a:ahLst/>
              <a:cxnLst/>
              <a:rect l="l" t="t" r="r" b="b"/>
              <a:pathLst>
                <a:path w="3708400" h="1277620">
                  <a:moveTo>
                    <a:pt x="3708273" y="0"/>
                  </a:moveTo>
                  <a:lnTo>
                    <a:pt x="928243" y="0"/>
                  </a:lnTo>
                  <a:lnTo>
                    <a:pt x="0" y="1277493"/>
                  </a:lnTo>
                  <a:lnTo>
                    <a:pt x="178041" y="1277493"/>
                  </a:lnTo>
                  <a:lnTo>
                    <a:pt x="986536" y="159512"/>
                  </a:lnTo>
                  <a:lnTo>
                    <a:pt x="3708273" y="159512"/>
                  </a:lnTo>
                  <a:lnTo>
                    <a:pt x="3708273" y="0"/>
                  </a:lnTo>
                  <a:close/>
                </a:path>
              </a:pathLst>
            </a:custGeom>
            <a:solidFill>
              <a:srgbClr val="FF6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237740" y="4398009"/>
            <a:ext cx="3858260" cy="1308100"/>
            <a:chOff x="713740" y="3540759"/>
            <a:chExt cx="3858260" cy="1308100"/>
          </a:xfrm>
        </p:grpSpPr>
        <p:sp>
          <p:nvSpPr>
            <p:cNvPr id="6" name="object 6"/>
            <p:cNvSpPr/>
            <p:nvPr/>
          </p:nvSpPr>
          <p:spPr>
            <a:xfrm>
              <a:off x="713740" y="3540759"/>
              <a:ext cx="3738879" cy="1308100"/>
            </a:xfrm>
            <a:custGeom>
              <a:avLst/>
              <a:gdLst/>
              <a:ahLst/>
              <a:cxnLst/>
              <a:rect l="l" t="t" r="r" b="b"/>
              <a:pathLst>
                <a:path w="3738879" h="1308100">
                  <a:moveTo>
                    <a:pt x="3732276" y="0"/>
                  </a:moveTo>
                  <a:lnTo>
                    <a:pt x="938657" y="0"/>
                  </a:lnTo>
                  <a:lnTo>
                    <a:pt x="934592" y="2793"/>
                  </a:lnTo>
                  <a:lnTo>
                    <a:pt x="930529" y="7111"/>
                  </a:lnTo>
                  <a:lnTo>
                    <a:pt x="4051" y="1283055"/>
                  </a:lnTo>
                  <a:lnTo>
                    <a:pt x="0" y="1287932"/>
                  </a:lnTo>
                  <a:lnTo>
                    <a:pt x="0" y="1294358"/>
                  </a:lnTo>
                  <a:lnTo>
                    <a:pt x="1943" y="1299235"/>
                  </a:lnTo>
                  <a:lnTo>
                    <a:pt x="4051" y="1305839"/>
                  </a:lnTo>
                  <a:lnTo>
                    <a:pt x="8089" y="1307922"/>
                  </a:lnTo>
                  <a:lnTo>
                    <a:pt x="196735" y="1307922"/>
                  </a:lnTo>
                  <a:lnTo>
                    <a:pt x="201269" y="1305839"/>
                  </a:lnTo>
                  <a:lnTo>
                    <a:pt x="205155" y="1303578"/>
                  </a:lnTo>
                  <a:lnTo>
                    <a:pt x="224665" y="1276629"/>
                  </a:lnTo>
                  <a:lnTo>
                    <a:pt x="45821" y="1276629"/>
                  </a:lnTo>
                  <a:lnTo>
                    <a:pt x="949197" y="34035"/>
                  </a:lnTo>
                  <a:lnTo>
                    <a:pt x="3738753" y="34035"/>
                  </a:lnTo>
                  <a:lnTo>
                    <a:pt x="3738753" y="9270"/>
                  </a:lnTo>
                  <a:lnTo>
                    <a:pt x="3732276" y="0"/>
                  </a:lnTo>
                  <a:close/>
                </a:path>
                <a:path w="3738879" h="1308100">
                  <a:moveTo>
                    <a:pt x="3738753" y="34035"/>
                  </a:moveTo>
                  <a:lnTo>
                    <a:pt x="3709543" y="34035"/>
                  </a:lnTo>
                  <a:lnTo>
                    <a:pt x="3709543" y="157733"/>
                  </a:lnTo>
                  <a:lnTo>
                    <a:pt x="997458" y="157733"/>
                  </a:lnTo>
                  <a:lnTo>
                    <a:pt x="993393" y="160019"/>
                  </a:lnTo>
                  <a:lnTo>
                    <a:pt x="990980" y="164845"/>
                  </a:lnTo>
                  <a:lnTo>
                    <a:pt x="186042" y="1276629"/>
                  </a:lnTo>
                  <a:lnTo>
                    <a:pt x="224665" y="1276629"/>
                  </a:lnTo>
                  <a:lnTo>
                    <a:pt x="1010030" y="191769"/>
                  </a:lnTo>
                  <a:lnTo>
                    <a:pt x="3732276" y="191769"/>
                  </a:lnTo>
                  <a:lnTo>
                    <a:pt x="3738753" y="182625"/>
                  </a:lnTo>
                  <a:lnTo>
                    <a:pt x="3738753" y="34035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6945" y="3716146"/>
              <a:ext cx="3591560" cy="1117600"/>
            </a:xfrm>
            <a:custGeom>
              <a:avLst/>
              <a:gdLst/>
              <a:ahLst/>
              <a:cxnLst/>
              <a:rect l="l" t="t" r="r" b="b"/>
              <a:pathLst>
                <a:path w="3591560" h="1117600">
                  <a:moveTo>
                    <a:pt x="3591267" y="0"/>
                  </a:moveTo>
                  <a:lnTo>
                    <a:pt x="810475" y="0"/>
                  </a:lnTo>
                  <a:lnTo>
                    <a:pt x="0" y="1117472"/>
                  </a:lnTo>
                  <a:lnTo>
                    <a:pt x="169468" y="1117472"/>
                  </a:lnTo>
                  <a:lnTo>
                    <a:pt x="869403" y="157886"/>
                  </a:lnTo>
                  <a:lnTo>
                    <a:pt x="3591267" y="157886"/>
                  </a:lnTo>
                  <a:lnTo>
                    <a:pt x="3591267" y="0"/>
                  </a:lnTo>
                  <a:close/>
                </a:path>
              </a:pathLst>
            </a:custGeom>
            <a:solidFill>
              <a:srgbClr val="FFA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705" y="3700906"/>
              <a:ext cx="3622040" cy="1148080"/>
            </a:xfrm>
            <a:custGeom>
              <a:avLst/>
              <a:gdLst/>
              <a:ahLst/>
              <a:cxnLst/>
              <a:rect l="l" t="t" r="r" b="b"/>
              <a:pathLst>
                <a:path w="3622040" h="1148079">
                  <a:moveTo>
                    <a:pt x="3615270" y="0"/>
                  </a:moveTo>
                  <a:lnTo>
                    <a:pt x="821524" y="0"/>
                  </a:lnTo>
                  <a:lnTo>
                    <a:pt x="815301" y="2159"/>
                  </a:lnTo>
                  <a:lnTo>
                    <a:pt x="812888" y="6985"/>
                  </a:lnTo>
                  <a:lnTo>
                    <a:pt x="4051" y="1122921"/>
                  </a:lnTo>
                  <a:lnTo>
                    <a:pt x="0" y="1127785"/>
                  </a:lnTo>
                  <a:lnTo>
                    <a:pt x="0" y="1134211"/>
                  </a:lnTo>
                  <a:lnTo>
                    <a:pt x="1943" y="1139088"/>
                  </a:lnTo>
                  <a:lnTo>
                    <a:pt x="4051" y="1145692"/>
                  </a:lnTo>
                  <a:lnTo>
                    <a:pt x="7937" y="1147775"/>
                  </a:lnTo>
                  <a:lnTo>
                    <a:pt x="188645" y="1147775"/>
                  </a:lnTo>
                  <a:lnTo>
                    <a:pt x="192532" y="1145692"/>
                  </a:lnTo>
                  <a:lnTo>
                    <a:pt x="194640" y="1143431"/>
                  </a:lnTo>
                  <a:lnTo>
                    <a:pt x="214296" y="1116482"/>
                  </a:lnTo>
                  <a:lnTo>
                    <a:pt x="45656" y="1116482"/>
                  </a:lnTo>
                  <a:lnTo>
                    <a:pt x="831938" y="31877"/>
                  </a:lnTo>
                  <a:lnTo>
                    <a:pt x="3621747" y="31877"/>
                  </a:lnTo>
                  <a:lnTo>
                    <a:pt x="3621747" y="6985"/>
                  </a:lnTo>
                  <a:lnTo>
                    <a:pt x="3615270" y="0"/>
                  </a:lnTo>
                  <a:close/>
                </a:path>
                <a:path w="3622040" h="1148079">
                  <a:moveTo>
                    <a:pt x="3621747" y="31877"/>
                  </a:moveTo>
                  <a:lnTo>
                    <a:pt x="3592029" y="31877"/>
                  </a:lnTo>
                  <a:lnTo>
                    <a:pt x="3592029" y="157734"/>
                  </a:lnTo>
                  <a:lnTo>
                    <a:pt x="880198" y="157734"/>
                  </a:lnTo>
                  <a:lnTo>
                    <a:pt x="875753" y="159893"/>
                  </a:lnTo>
                  <a:lnTo>
                    <a:pt x="871689" y="164211"/>
                  </a:lnTo>
                  <a:lnTo>
                    <a:pt x="176009" y="1116482"/>
                  </a:lnTo>
                  <a:lnTo>
                    <a:pt x="214296" y="1116482"/>
                  </a:lnTo>
                  <a:lnTo>
                    <a:pt x="890739" y="189052"/>
                  </a:lnTo>
                  <a:lnTo>
                    <a:pt x="3615270" y="189052"/>
                  </a:lnTo>
                  <a:lnTo>
                    <a:pt x="3621747" y="182613"/>
                  </a:lnTo>
                  <a:lnTo>
                    <a:pt x="3621747" y="31877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4585" y="3868419"/>
              <a:ext cx="3482340" cy="965200"/>
            </a:xfrm>
            <a:custGeom>
              <a:avLst/>
              <a:gdLst/>
              <a:ahLst/>
              <a:cxnLst/>
              <a:rect l="l" t="t" r="r" b="b"/>
              <a:pathLst>
                <a:path w="3482340" h="965200">
                  <a:moveTo>
                    <a:pt x="3482047" y="0"/>
                  </a:moveTo>
                  <a:lnTo>
                    <a:pt x="700366" y="0"/>
                  </a:lnTo>
                  <a:lnTo>
                    <a:pt x="0" y="965199"/>
                  </a:lnTo>
                  <a:lnTo>
                    <a:pt x="188683" y="965199"/>
                  </a:lnTo>
                  <a:lnTo>
                    <a:pt x="759167" y="157530"/>
                  </a:lnTo>
                  <a:lnTo>
                    <a:pt x="3482047" y="157530"/>
                  </a:lnTo>
                  <a:lnTo>
                    <a:pt x="3482047" y="0"/>
                  </a:lnTo>
                  <a:close/>
                </a:path>
              </a:pathLst>
            </a:custGeom>
            <a:solidFill>
              <a:srgbClr val="876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9180" y="3853179"/>
              <a:ext cx="3512820" cy="995680"/>
            </a:xfrm>
            <a:custGeom>
              <a:avLst/>
              <a:gdLst/>
              <a:ahLst/>
              <a:cxnLst/>
              <a:rect l="l" t="t" r="r" b="b"/>
              <a:pathLst>
                <a:path w="3512820" h="995679">
                  <a:moveTo>
                    <a:pt x="3506724" y="0"/>
                  </a:moveTo>
                  <a:lnTo>
                    <a:pt x="712851" y="0"/>
                  </a:lnTo>
                  <a:lnTo>
                    <a:pt x="704214" y="4318"/>
                  </a:lnTo>
                  <a:lnTo>
                    <a:pt x="4051" y="970610"/>
                  </a:lnTo>
                  <a:lnTo>
                    <a:pt x="2108" y="975487"/>
                  </a:lnTo>
                  <a:lnTo>
                    <a:pt x="0" y="981925"/>
                  </a:lnTo>
                  <a:lnTo>
                    <a:pt x="4051" y="986802"/>
                  </a:lnTo>
                  <a:lnTo>
                    <a:pt x="6642" y="993419"/>
                  </a:lnTo>
                  <a:lnTo>
                    <a:pt x="10528" y="995502"/>
                  </a:lnTo>
                  <a:lnTo>
                    <a:pt x="211835" y="995502"/>
                  </a:lnTo>
                  <a:lnTo>
                    <a:pt x="215900" y="993419"/>
                  </a:lnTo>
                  <a:lnTo>
                    <a:pt x="217804" y="991158"/>
                  </a:lnTo>
                  <a:lnTo>
                    <a:pt x="236849" y="964171"/>
                  </a:lnTo>
                  <a:lnTo>
                    <a:pt x="46316" y="964171"/>
                  </a:lnTo>
                  <a:lnTo>
                    <a:pt x="723392" y="31330"/>
                  </a:lnTo>
                  <a:lnTo>
                    <a:pt x="3512693" y="31330"/>
                  </a:lnTo>
                  <a:lnTo>
                    <a:pt x="3512693" y="6477"/>
                  </a:lnTo>
                  <a:lnTo>
                    <a:pt x="3506724" y="0"/>
                  </a:lnTo>
                  <a:close/>
                </a:path>
                <a:path w="3512820" h="995679">
                  <a:moveTo>
                    <a:pt x="3512693" y="31330"/>
                  </a:moveTo>
                  <a:lnTo>
                    <a:pt x="3483482" y="31330"/>
                  </a:lnTo>
                  <a:lnTo>
                    <a:pt x="3483482" y="157353"/>
                  </a:lnTo>
                  <a:lnTo>
                    <a:pt x="771144" y="157353"/>
                  </a:lnTo>
                  <a:lnTo>
                    <a:pt x="767080" y="159448"/>
                  </a:lnTo>
                  <a:lnTo>
                    <a:pt x="765175" y="164325"/>
                  </a:lnTo>
                  <a:lnTo>
                    <a:pt x="199174" y="964171"/>
                  </a:lnTo>
                  <a:lnTo>
                    <a:pt x="236849" y="964171"/>
                  </a:lnTo>
                  <a:lnTo>
                    <a:pt x="783717" y="189217"/>
                  </a:lnTo>
                  <a:lnTo>
                    <a:pt x="3506724" y="189217"/>
                  </a:lnTo>
                  <a:lnTo>
                    <a:pt x="3512693" y="182245"/>
                  </a:lnTo>
                  <a:lnTo>
                    <a:pt x="3512693" y="3133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068059" y="1052829"/>
            <a:ext cx="4264660" cy="1986280"/>
            <a:chOff x="4544059" y="195579"/>
            <a:chExt cx="4264660" cy="198628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446" y="195579"/>
              <a:ext cx="2057273" cy="18693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53095" y="505944"/>
              <a:ext cx="302895" cy="306070"/>
            </a:xfrm>
            <a:custGeom>
              <a:avLst/>
              <a:gdLst/>
              <a:ahLst/>
              <a:cxnLst/>
              <a:rect l="l" t="t" r="r" b="b"/>
              <a:pathLst>
                <a:path w="302895" h="306070">
                  <a:moveTo>
                    <a:pt x="167699" y="0"/>
                  </a:moveTo>
                  <a:lnTo>
                    <a:pt x="160446" y="1325"/>
                  </a:lnTo>
                  <a:lnTo>
                    <a:pt x="153693" y="4603"/>
                  </a:lnTo>
                  <a:lnTo>
                    <a:pt x="147857" y="9929"/>
                  </a:lnTo>
                  <a:lnTo>
                    <a:pt x="111916" y="58062"/>
                  </a:lnTo>
                  <a:lnTo>
                    <a:pt x="106888" y="62515"/>
                  </a:lnTo>
                  <a:lnTo>
                    <a:pt x="101217" y="65968"/>
                  </a:lnTo>
                  <a:lnTo>
                    <a:pt x="95021" y="68135"/>
                  </a:lnTo>
                  <a:lnTo>
                    <a:pt x="88421" y="68730"/>
                  </a:lnTo>
                  <a:lnTo>
                    <a:pt x="28985" y="64539"/>
                  </a:lnTo>
                  <a:lnTo>
                    <a:pt x="13910" y="67974"/>
                  </a:lnTo>
                  <a:lnTo>
                    <a:pt x="3633" y="78493"/>
                  </a:lnTo>
                  <a:lnTo>
                    <a:pt x="0" y="92704"/>
                  </a:lnTo>
                  <a:lnTo>
                    <a:pt x="4855" y="107211"/>
                  </a:lnTo>
                  <a:lnTo>
                    <a:pt x="38002" y="156868"/>
                  </a:lnTo>
                  <a:lnTo>
                    <a:pt x="41709" y="162750"/>
                  </a:lnTo>
                  <a:lnTo>
                    <a:pt x="43559" y="169156"/>
                  </a:lnTo>
                  <a:lnTo>
                    <a:pt x="43646" y="175799"/>
                  </a:lnTo>
                  <a:lnTo>
                    <a:pt x="42066" y="182395"/>
                  </a:lnTo>
                  <a:lnTo>
                    <a:pt x="20095" y="238021"/>
                  </a:lnTo>
                  <a:lnTo>
                    <a:pt x="17974" y="250289"/>
                  </a:lnTo>
                  <a:lnTo>
                    <a:pt x="21413" y="261294"/>
                  </a:lnTo>
                  <a:lnTo>
                    <a:pt x="29114" y="269775"/>
                  </a:lnTo>
                  <a:lnTo>
                    <a:pt x="39780" y="274470"/>
                  </a:lnTo>
                  <a:lnTo>
                    <a:pt x="43844" y="275232"/>
                  </a:lnTo>
                  <a:lnTo>
                    <a:pt x="48289" y="275232"/>
                  </a:lnTo>
                  <a:lnTo>
                    <a:pt x="110138" y="256309"/>
                  </a:lnTo>
                  <a:lnTo>
                    <a:pt x="114329" y="254785"/>
                  </a:lnTo>
                  <a:lnTo>
                    <a:pt x="119028" y="254531"/>
                  </a:lnTo>
                  <a:lnTo>
                    <a:pt x="127918" y="256309"/>
                  </a:lnTo>
                  <a:lnTo>
                    <a:pt x="132109" y="258341"/>
                  </a:lnTo>
                  <a:lnTo>
                    <a:pt x="135284" y="261389"/>
                  </a:lnTo>
                  <a:lnTo>
                    <a:pt x="184941" y="302918"/>
                  </a:lnTo>
                  <a:lnTo>
                    <a:pt x="189005" y="304696"/>
                  </a:lnTo>
                  <a:lnTo>
                    <a:pt x="193196" y="305458"/>
                  </a:lnTo>
                  <a:lnTo>
                    <a:pt x="204771" y="305304"/>
                  </a:lnTo>
                  <a:lnTo>
                    <a:pt x="215120" y="300505"/>
                  </a:lnTo>
                  <a:lnTo>
                    <a:pt x="222539" y="291707"/>
                  </a:lnTo>
                  <a:lnTo>
                    <a:pt x="225327" y="279550"/>
                  </a:lnTo>
                  <a:lnTo>
                    <a:pt x="226724" y="219733"/>
                  </a:lnTo>
                  <a:lnTo>
                    <a:pt x="227845" y="213064"/>
                  </a:lnTo>
                  <a:lnTo>
                    <a:pt x="230360" y="206954"/>
                  </a:lnTo>
                  <a:lnTo>
                    <a:pt x="234136" y="201677"/>
                  </a:lnTo>
                  <a:lnTo>
                    <a:pt x="239043" y="197508"/>
                  </a:lnTo>
                  <a:lnTo>
                    <a:pt x="290224" y="164996"/>
                  </a:lnTo>
                  <a:lnTo>
                    <a:pt x="300353" y="153467"/>
                  </a:lnTo>
                  <a:lnTo>
                    <a:pt x="302575" y="138961"/>
                  </a:lnTo>
                  <a:lnTo>
                    <a:pt x="297225" y="125313"/>
                  </a:lnTo>
                  <a:lnTo>
                    <a:pt x="284636" y="116355"/>
                  </a:lnTo>
                  <a:lnTo>
                    <a:pt x="228375" y="97051"/>
                  </a:lnTo>
                  <a:lnTo>
                    <a:pt x="222170" y="93880"/>
                  </a:lnTo>
                  <a:lnTo>
                    <a:pt x="216834" y="89400"/>
                  </a:lnTo>
                  <a:lnTo>
                    <a:pt x="212855" y="84014"/>
                  </a:lnTo>
                  <a:lnTo>
                    <a:pt x="210722" y="78128"/>
                  </a:lnTo>
                  <a:lnTo>
                    <a:pt x="196371" y="19835"/>
                  </a:lnTo>
                  <a:lnTo>
                    <a:pt x="193038" y="12586"/>
                  </a:lnTo>
                  <a:lnTo>
                    <a:pt x="188085" y="6897"/>
                  </a:lnTo>
                  <a:lnTo>
                    <a:pt x="181941" y="2851"/>
                  </a:lnTo>
                  <a:lnTo>
                    <a:pt x="175035" y="531"/>
                  </a:lnTo>
                  <a:lnTo>
                    <a:pt x="167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42615" y="495028"/>
              <a:ext cx="323215" cy="328295"/>
            </a:xfrm>
            <a:custGeom>
              <a:avLst/>
              <a:gdLst/>
              <a:ahLst/>
              <a:cxnLst/>
              <a:rect l="l" t="t" r="r" b="b"/>
              <a:pathLst>
                <a:path w="323214" h="328294">
                  <a:moveTo>
                    <a:pt x="166466" y="276496"/>
                  </a:moveTo>
                  <a:lnTo>
                    <a:pt x="125825" y="276496"/>
                  </a:lnTo>
                  <a:lnTo>
                    <a:pt x="128365" y="276623"/>
                  </a:lnTo>
                  <a:lnTo>
                    <a:pt x="131159" y="277131"/>
                  </a:lnTo>
                  <a:lnTo>
                    <a:pt x="133953" y="277766"/>
                  </a:lnTo>
                  <a:lnTo>
                    <a:pt x="136747" y="278782"/>
                  </a:lnTo>
                  <a:lnTo>
                    <a:pt x="139414" y="280306"/>
                  </a:lnTo>
                  <a:lnTo>
                    <a:pt x="184118" y="318406"/>
                  </a:lnTo>
                  <a:lnTo>
                    <a:pt x="189579" y="322470"/>
                  </a:lnTo>
                  <a:lnTo>
                    <a:pt x="194913" y="325010"/>
                  </a:lnTo>
                  <a:lnTo>
                    <a:pt x="200882" y="326153"/>
                  </a:lnTo>
                  <a:lnTo>
                    <a:pt x="208375" y="327677"/>
                  </a:lnTo>
                  <a:lnTo>
                    <a:pt x="217519" y="328185"/>
                  </a:lnTo>
                  <a:lnTo>
                    <a:pt x="224758" y="323359"/>
                  </a:lnTo>
                  <a:lnTo>
                    <a:pt x="233783" y="318258"/>
                  </a:lnTo>
                  <a:lnTo>
                    <a:pt x="240760" y="310453"/>
                  </a:lnTo>
                  <a:lnTo>
                    <a:pt x="242584" y="306468"/>
                  </a:lnTo>
                  <a:lnTo>
                    <a:pt x="208248" y="306468"/>
                  </a:lnTo>
                  <a:lnTo>
                    <a:pt x="204565" y="305706"/>
                  </a:lnTo>
                  <a:lnTo>
                    <a:pt x="202279" y="305198"/>
                  </a:lnTo>
                  <a:lnTo>
                    <a:pt x="199993" y="304309"/>
                  </a:lnTo>
                  <a:lnTo>
                    <a:pt x="197961" y="302785"/>
                  </a:lnTo>
                  <a:lnTo>
                    <a:pt x="166466" y="276496"/>
                  </a:lnTo>
                  <a:close/>
                </a:path>
                <a:path w="323214" h="328294">
                  <a:moveTo>
                    <a:pt x="213273" y="20210"/>
                  </a:moveTo>
                  <a:lnTo>
                    <a:pt x="176879" y="20210"/>
                  </a:lnTo>
                  <a:lnTo>
                    <a:pt x="190087" y="22877"/>
                  </a:lnTo>
                  <a:lnTo>
                    <a:pt x="193770" y="28084"/>
                  </a:lnTo>
                  <a:lnTo>
                    <a:pt x="210026" y="91457"/>
                  </a:lnTo>
                  <a:lnTo>
                    <a:pt x="291687" y="137177"/>
                  </a:lnTo>
                  <a:lnTo>
                    <a:pt x="297021" y="139717"/>
                  </a:lnTo>
                  <a:lnTo>
                    <a:pt x="300831" y="144924"/>
                  </a:lnTo>
                  <a:lnTo>
                    <a:pt x="302482" y="151528"/>
                  </a:lnTo>
                  <a:lnTo>
                    <a:pt x="302609" y="157878"/>
                  </a:lnTo>
                  <a:lnTo>
                    <a:pt x="300069" y="163339"/>
                  </a:lnTo>
                  <a:lnTo>
                    <a:pt x="294735" y="167022"/>
                  </a:lnTo>
                  <a:lnTo>
                    <a:pt x="243427" y="199788"/>
                  </a:lnTo>
                  <a:lnTo>
                    <a:pt x="236664" y="205081"/>
                  </a:lnTo>
                  <a:lnTo>
                    <a:pt x="231616" y="212409"/>
                  </a:lnTo>
                  <a:lnTo>
                    <a:pt x="228282" y="220952"/>
                  </a:lnTo>
                  <a:lnTo>
                    <a:pt x="226663" y="229887"/>
                  </a:lnTo>
                  <a:lnTo>
                    <a:pt x="225274" y="290085"/>
                  </a:lnTo>
                  <a:lnTo>
                    <a:pt x="225556" y="294403"/>
                  </a:lnTo>
                  <a:lnTo>
                    <a:pt x="225549" y="295927"/>
                  </a:lnTo>
                  <a:lnTo>
                    <a:pt x="221456" y="301261"/>
                  </a:lnTo>
                  <a:lnTo>
                    <a:pt x="215995" y="304944"/>
                  </a:lnTo>
                  <a:lnTo>
                    <a:pt x="212058" y="305960"/>
                  </a:lnTo>
                  <a:lnTo>
                    <a:pt x="208248" y="306468"/>
                  </a:lnTo>
                  <a:lnTo>
                    <a:pt x="242584" y="306468"/>
                  </a:lnTo>
                  <a:lnTo>
                    <a:pt x="245260" y="300624"/>
                  </a:lnTo>
                  <a:lnTo>
                    <a:pt x="246856" y="289450"/>
                  </a:lnTo>
                  <a:lnTo>
                    <a:pt x="247745" y="231284"/>
                  </a:lnTo>
                  <a:lnTo>
                    <a:pt x="247618" y="225061"/>
                  </a:lnTo>
                  <a:lnTo>
                    <a:pt x="251682" y="219854"/>
                  </a:lnTo>
                  <a:lnTo>
                    <a:pt x="255492" y="217314"/>
                  </a:lnTo>
                  <a:lnTo>
                    <a:pt x="306038" y="186199"/>
                  </a:lnTo>
                  <a:lnTo>
                    <a:pt x="314281" y="179034"/>
                  </a:lnTo>
                  <a:lnTo>
                    <a:pt x="319881" y="170118"/>
                  </a:lnTo>
                  <a:lnTo>
                    <a:pt x="322718" y="160035"/>
                  </a:lnTo>
                  <a:lnTo>
                    <a:pt x="322675" y="149369"/>
                  </a:lnTo>
                  <a:lnTo>
                    <a:pt x="298672" y="116730"/>
                  </a:lnTo>
                  <a:lnTo>
                    <a:pt x="242665" y="98061"/>
                  </a:lnTo>
                  <a:lnTo>
                    <a:pt x="236569" y="96918"/>
                  </a:lnTo>
                  <a:lnTo>
                    <a:pt x="233013" y="91330"/>
                  </a:lnTo>
                  <a:lnTo>
                    <a:pt x="230981" y="86631"/>
                  </a:lnTo>
                  <a:lnTo>
                    <a:pt x="216630" y="28338"/>
                  </a:lnTo>
                  <a:lnTo>
                    <a:pt x="213273" y="20210"/>
                  </a:lnTo>
                  <a:close/>
                </a:path>
                <a:path w="323214" h="328294">
                  <a:moveTo>
                    <a:pt x="40227" y="64533"/>
                  </a:moveTo>
                  <a:lnTo>
                    <a:pt x="5429" y="85107"/>
                  </a:lnTo>
                  <a:lnTo>
                    <a:pt x="0" y="105411"/>
                  </a:lnTo>
                  <a:lnTo>
                    <a:pt x="1678" y="115808"/>
                  </a:lnTo>
                  <a:lnTo>
                    <a:pt x="6572" y="125620"/>
                  </a:lnTo>
                  <a:lnTo>
                    <a:pt x="39592" y="173626"/>
                  </a:lnTo>
                  <a:lnTo>
                    <a:pt x="43529" y="177817"/>
                  </a:lnTo>
                  <a:lnTo>
                    <a:pt x="43783" y="183786"/>
                  </a:lnTo>
                  <a:lnTo>
                    <a:pt x="42640" y="189755"/>
                  </a:lnTo>
                  <a:lnTo>
                    <a:pt x="21050" y="243730"/>
                  </a:lnTo>
                  <a:lnTo>
                    <a:pt x="18087" y="254621"/>
                  </a:lnTo>
                  <a:lnTo>
                    <a:pt x="34004" y="290085"/>
                  </a:lnTo>
                  <a:lnTo>
                    <a:pt x="54451" y="297070"/>
                  </a:lnTo>
                  <a:lnTo>
                    <a:pt x="60293" y="296689"/>
                  </a:lnTo>
                  <a:lnTo>
                    <a:pt x="66008" y="294530"/>
                  </a:lnTo>
                  <a:lnTo>
                    <a:pt x="123412" y="277004"/>
                  </a:lnTo>
                  <a:lnTo>
                    <a:pt x="125825" y="276496"/>
                  </a:lnTo>
                  <a:lnTo>
                    <a:pt x="166466" y="276496"/>
                  </a:lnTo>
                  <a:lnTo>
                    <a:pt x="165401" y="275607"/>
                  </a:lnTo>
                  <a:lnTo>
                    <a:pt x="55848" y="275607"/>
                  </a:lnTo>
                  <a:lnTo>
                    <a:pt x="53562" y="275099"/>
                  </a:lnTo>
                  <a:lnTo>
                    <a:pt x="49879" y="274337"/>
                  </a:lnTo>
                  <a:lnTo>
                    <a:pt x="46450" y="272432"/>
                  </a:lnTo>
                  <a:lnTo>
                    <a:pt x="43402" y="270019"/>
                  </a:lnTo>
                  <a:lnTo>
                    <a:pt x="38195" y="264177"/>
                  </a:lnTo>
                  <a:lnTo>
                    <a:pt x="38037" y="260240"/>
                  </a:lnTo>
                  <a:lnTo>
                    <a:pt x="38068" y="257573"/>
                  </a:lnTo>
                  <a:lnTo>
                    <a:pt x="40608" y="252493"/>
                  </a:lnTo>
                  <a:lnTo>
                    <a:pt x="62579" y="196740"/>
                  </a:lnTo>
                  <a:lnTo>
                    <a:pt x="64373" y="187771"/>
                  </a:lnTo>
                  <a:lnTo>
                    <a:pt x="64166" y="178516"/>
                  </a:lnTo>
                  <a:lnTo>
                    <a:pt x="61864" y="169737"/>
                  </a:lnTo>
                  <a:lnTo>
                    <a:pt x="57372" y="162196"/>
                  </a:lnTo>
                  <a:lnTo>
                    <a:pt x="24352" y="112285"/>
                  </a:lnTo>
                  <a:lnTo>
                    <a:pt x="21050" y="106824"/>
                  </a:lnTo>
                  <a:lnTo>
                    <a:pt x="38830" y="86123"/>
                  </a:lnTo>
                  <a:lnTo>
                    <a:pt x="117843" y="86123"/>
                  </a:lnTo>
                  <a:lnTo>
                    <a:pt x="123999" y="82347"/>
                  </a:lnTo>
                  <a:lnTo>
                    <a:pt x="130270" y="75328"/>
                  </a:lnTo>
                  <a:lnTo>
                    <a:pt x="134159" y="70248"/>
                  </a:lnTo>
                  <a:lnTo>
                    <a:pt x="105124" y="70248"/>
                  </a:lnTo>
                  <a:lnTo>
                    <a:pt x="99155" y="68978"/>
                  </a:lnTo>
                  <a:lnTo>
                    <a:pt x="40227" y="64533"/>
                  </a:lnTo>
                  <a:close/>
                </a:path>
                <a:path w="323214" h="328294">
                  <a:moveTo>
                    <a:pt x="129635" y="255160"/>
                  </a:moveTo>
                  <a:lnTo>
                    <a:pt x="123031" y="255287"/>
                  </a:lnTo>
                  <a:lnTo>
                    <a:pt x="116427" y="257065"/>
                  </a:lnTo>
                  <a:lnTo>
                    <a:pt x="60801" y="274972"/>
                  </a:lnTo>
                  <a:lnTo>
                    <a:pt x="58261" y="275607"/>
                  </a:lnTo>
                  <a:lnTo>
                    <a:pt x="165401" y="275607"/>
                  </a:lnTo>
                  <a:lnTo>
                    <a:pt x="151860" y="264304"/>
                  </a:lnTo>
                  <a:lnTo>
                    <a:pt x="147415" y="260240"/>
                  </a:lnTo>
                  <a:lnTo>
                    <a:pt x="141700" y="257573"/>
                  </a:lnTo>
                  <a:lnTo>
                    <a:pt x="135731" y="256303"/>
                  </a:lnTo>
                  <a:lnTo>
                    <a:pt x="129635" y="255160"/>
                  </a:lnTo>
                  <a:close/>
                </a:path>
                <a:path w="323214" h="328294">
                  <a:moveTo>
                    <a:pt x="117843" y="86123"/>
                  </a:moveTo>
                  <a:lnTo>
                    <a:pt x="38830" y="86123"/>
                  </a:lnTo>
                  <a:lnTo>
                    <a:pt x="98139" y="90187"/>
                  </a:lnTo>
                  <a:lnTo>
                    <a:pt x="107267" y="89812"/>
                  </a:lnTo>
                  <a:lnTo>
                    <a:pt x="116109" y="87187"/>
                  </a:lnTo>
                  <a:lnTo>
                    <a:pt x="117843" y="86123"/>
                  </a:lnTo>
                  <a:close/>
                </a:path>
                <a:path w="323214" h="328294">
                  <a:moveTo>
                    <a:pt x="176696" y="0"/>
                  </a:moveTo>
                  <a:lnTo>
                    <a:pt x="166655" y="2541"/>
                  </a:lnTo>
                  <a:lnTo>
                    <a:pt x="157567" y="7631"/>
                  </a:lnTo>
                  <a:lnTo>
                    <a:pt x="150336" y="14876"/>
                  </a:lnTo>
                  <a:lnTo>
                    <a:pt x="114395" y="63009"/>
                  </a:lnTo>
                  <a:lnTo>
                    <a:pt x="110712" y="66565"/>
                  </a:lnTo>
                  <a:lnTo>
                    <a:pt x="105124" y="70248"/>
                  </a:lnTo>
                  <a:lnTo>
                    <a:pt x="134159" y="70248"/>
                  </a:lnTo>
                  <a:lnTo>
                    <a:pt x="165957" y="28719"/>
                  </a:lnTo>
                  <a:lnTo>
                    <a:pt x="170021" y="23258"/>
                  </a:lnTo>
                  <a:lnTo>
                    <a:pt x="176879" y="20210"/>
                  </a:lnTo>
                  <a:lnTo>
                    <a:pt x="213273" y="20210"/>
                  </a:lnTo>
                  <a:lnTo>
                    <a:pt x="212681" y="18776"/>
                  </a:lnTo>
                  <a:lnTo>
                    <a:pt x="206089" y="10511"/>
                  </a:lnTo>
                  <a:lnTo>
                    <a:pt x="197306" y="4175"/>
                  </a:lnTo>
                  <a:lnTo>
                    <a:pt x="186785" y="398"/>
                  </a:lnTo>
                  <a:lnTo>
                    <a:pt x="176696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4059" y="607060"/>
              <a:ext cx="2336799" cy="15748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157096" y="2279650"/>
            <a:ext cx="3738245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elementos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culturales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descriptos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reflejan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mis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creencias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valores.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es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importante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sea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consciente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sus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 creencias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valores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ya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podrá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diseñar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entornos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aprendizaje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permitan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desarrollarlos.</a:t>
            </a:r>
            <a:r>
              <a:rPr sz="1400" b="1" spc="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También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podrá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considerar esos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elementos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culturales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70" dirty="0">
                <a:solidFill>
                  <a:srgbClr val="353535"/>
                </a:solidFill>
                <a:latin typeface="Tahoma"/>
                <a:cs typeface="Tahoma"/>
              </a:rPr>
              <a:t>como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objetivos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aprendizaje.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81985" y="4672329"/>
            <a:ext cx="551815" cy="601980"/>
            <a:chOff x="2157983" y="3815079"/>
            <a:chExt cx="551815" cy="601980"/>
          </a:xfrm>
        </p:grpSpPr>
        <p:sp>
          <p:nvSpPr>
            <p:cNvPr id="18" name="object 18"/>
            <p:cNvSpPr/>
            <p:nvPr/>
          </p:nvSpPr>
          <p:spPr>
            <a:xfrm>
              <a:off x="2168143" y="3825239"/>
              <a:ext cx="531495" cy="581660"/>
            </a:xfrm>
            <a:custGeom>
              <a:avLst/>
              <a:gdLst/>
              <a:ahLst/>
              <a:cxnLst/>
              <a:rect l="l" t="t" r="r" b="b"/>
              <a:pathLst>
                <a:path w="531494" h="581660">
                  <a:moveTo>
                    <a:pt x="270763" y="127"/>
                  </a:moveTo>
                  <a:lnTo>
                    <a:pt x="225958" y="7952"/>
                  </a:lnTo>
                  <a:lnTo>
                    <a:pt x="192960" y="29711"/>
                  </a:lnTo>
                  <a:lnTo>
                    <a:pt x="169939" y="62129"/>
                  </a:lnTo>
                  <a:lnTo>
                    <a:pt x="160147" y="102057"/>
                  </a:lnTo>
                  <a:lnTo>
                    <a:pt x="160147" y="115341"/>
                  </a:lnTo>
                  <a:lnTo>
                    <a:pt x="149359" y="109205"/>
                  </a:lnTo>
                  <a:lnTo>
                    <a:pt x="137287" y="104357"/>
                  </a:lnTo>
                  <a:lnTo>
                    <a:pt x="124356" y="100873"/>
                  </a:lnTo>
                  <a:lnTo>
                    <a:pt x="110998" y="98831"/>
                  </a:lnTo>
                  <a:lnTo>
                    <a:pt x="108204" y="98717"/>
                  </a:lnTo>
                  <a:lnTo>
                    <a:pt x="67508" y="106544"/>
                  </a:lnTo>
                  <a:lnTo>
                    <a:pt x="33718" y="128085"/>
                  </a:lnTo>
                  <a:lnTo>
                    <a:pt x="10120" y="160428"/>
                  </a:lnTo>
                  <a:lnTo>
                    <a:pt x="0" y="200660"/>
                  </a:lnTo>
                  <a:lnTo>
                    <a:pt x="4135" y="232687"/>
                  </a:lnTo>
                  <a:lnTo>
                    <a:pt x="16414" y="260927"/>
                  </a:lnTo>
                  <a:lnTo>
                    <a:pt x="33218" y="284406"/>
                  </a:lnTo>
                  <a:lnTo>
                    <a:pt x="50926" y="302145"/>
                  </a:lnTo>
                  <a:lnTo>
                    <a:pt x="32303" y="317705"/>
                  </a:lnTo>
                  <a:lnTo>
                    <a:pt x="17478" y="337183"/>
                  </a:lnTo>
                  <a:lnTo>
                    <a:pt x="7439" y="360040"/>
                  </a:lnTo>
                  <a:lnTo>
                    <a:pt x="3175" y="385737"/>
                  </a:lnTo>
                  <a:lnTo>
                    <a:pt x="9495" y="427245"/>
                  </a:lnTo>
                  <a:lnTo>
                    <a:pt x="30876" y="461846"/>
                  </a:lnTo>
                  <a:lnTo>
                    <a:pt x="63807" y="486101"/>
                  </a:lnTo>
                  <a:lnTo>
                    <a:pt x="104775" y="496570"/>
                  </a:lnTo>
                  <a:lnTo>
                    <a:pt x="119302" y="495690"/>
                  </a:lnTo>
                  <a:lnTo>
                    <a:pt x="133556" y="493090"/>
                  </a:lnTo>
                  <a:lnTo>
                    <a:pt x="147262" y="488822"/>
                  </a:lnTo>
                  <a:lnTo>
                    <a:pt x="160147" y="482942"/>
                  </a:lnTo>
                  <a:lnTo>
                    <a:pt x="169433" y="520007"/>
                  </a:lnTo>
                  <a:lnTo>
                    <a:pt x="191293" y="550775"/>
                  </a:lnTo>
                  <a:lnTo>
                    <a:pt x="223012" y="572277"/>
                  </a:lnTo>
                  <a:lnTo>
                    <a:pt x="261874" y="581545"/>
                  </a:lnTo>
                  <a:lnTo>
                    <a:pt x="264541" y="581545"/>
                  </a:lnTo>
                  <a:lnTo>
                    <a:pt x="304339" y="573746"/>
                  </a:lnTo>
                  <a:lnTo>
                    <a:pt x="337661" y="552407"/>
                  </a:lnTo>
                  <a:lnTo>
                    <a:pt x="361124" y="520611"/>
                  </a:lnTo>
                  <a:lnTo>
                    <a:pt x="371348" y="481444"/>
                  </a:lnTo>
                  <a:lnTo>
                    <a:pt x="382674" y="487395"/>
                  </a:lnTo>
                  <a:lnTo>
                    <a:pt x="394811" y="491821"/>
                  </a:lnTo>
                  <a:lnTo>
                    <a:pt x="407852" y="494840"/>
                  </a:lnTo>
                  <a:lnTo>
                    <a:pt x="424688" y="496570"/>
                  </a:lnTo>
                  <a:lnTo>
                    <a:pt x="465337" y="488744"/>
                  </a:lnTo>
                  <a:lnTo>
                    <a:pt x="498903" y="467215"/>
                  </a:lnTo>
                  <a:lnTo>
                    <a:pt x="521968" y="434906"/>
                  </a:lnTo>
                  <a:lnTo>
                    <a:pt x="531113" y="394741"/>
                  </a:lnTo>
                  <a:lnTo>
                    <a:pt x="528131" y="362471"/>
                  </a:lnTo>
                  <a:lnTo>
                    <a:pt x="515540" y="334036"/>
                  </a:lnTo>
                  <a:lnTo>
                    <a:pt x="495020" y="310929"/>
                  </a:lnTo>
                  <a:lnTo>
                    <a:pt x="468249" y="294640"/>
                  </a:lnTo>
                  <a:lnTo>
                    <a:pt x="489765" y="278213"/>
                  </a:lnTo>
                  <a:lnTo>
                    <a:pt x="509222" y="258300"/>
                  </a:lnTo>
                  <a:lnTo>
                    <a:pt x="523559" y="235312"/>
                  </a:lnTo>
                  <a:lnTo>
                    <a:pt x="529717" y="209664"/>
                  </a:lnTo>
                  <a:lnTo>
                    <a:pt x="522593" y="168106"/>
                  </a:lnTo>
                  <a:lnTo>
                    <a:pt x="501205" y="133507"/>
                  </a:lnTo>
                  <a:lnTo>
                    <a:pt x="468673" y="109278"/>
                  </a:lnTo>
                  <a:lnTo>
                    <a:pt x="428117" y="98831"/>
                  </a:lnTo>
                  <a:lnTo>
                    <a:pt x="412728" y="99692"/>
                  </a:lnTo>
                  <a:lnTo>
                    <a:pt x="397970" y="102263"/>
                  </a:lnTo>
                  <a:lnTo>
                    <a:pt x="384093" y="106525"/>
                  </a:lnTo>
                  <a:lnTo>
                    <a:pt x="371348" y="112458"/>
                  </a:lnTo>
                  <a:lnTo>
                    <a:pt x="372744" y="110947"/>
                  </a:lnTo>
                  <a:lnTo>
                    <a:pt x="365632" y="69432"/>
                  </a:lnTo>
                  <a:lnTo>
                    <a:pt x="344233" y="34820"/>
                  </a:lnTo>
                  <a:lnTo>
                    <a:pt x="311594" y="10566"/>
                  </a:lnTo>
                  <a:lnTo>
                    <a:pt x="270763" y="127"/>
                  </a:lnTo>
                  <a:close/>
                </a:path>
              </a:pathLst>
            </a:custGeom>
            <a:solidFill>
              <a:srgbClr val="53D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57983" y="3815079"/>
              <a:ext cx="551815" cy="601980"/>
            </a:xfrm>
            <a:custGeom>
              <a:avLst/>
              <a:gdLst/>
              <a:ahLst/>
              <a:cxnLst/>
              <a:rect l="l" t="t" r="r" b="b"/>
              <a:pathLst>
                <a:path w="551814" h="601979">
                  <a:moveTo>
                    <a:pt x="184898" y="507961"/>
                  </a:moveTo>
                  <a:lnTo>
                    <a:pt x="161417" y="507961"/>
                  </a:lnTo>
                  <a:lnTo>
                    <a:pt x="175283" y="544324"/>
                  </a:lnTo>
                  <a:lnTo>
                    <a:pt x="199675" y="573473"/>
                  </a:lnTo>
                  <a:lnTo>
                    <a:pt x="232211" y="593342"/>
                  </a:lnTo>
                  <a:lnTo>
                    <a:pt x="270510" y="601865"/>
                  </a:lnTo>
                  <a:lnTo>
                    <a:pt x="276606" y="601865"/>
                  </a:lnTo>
                  <a:lnTo>
                    <a:pt x="316156" y="594753"/>
                  </a:lnTo>
                  <a:lnTo>
                    <a:pt x="339719" y="581101"/>
                  </a:lnTo>
                  <a:lnTo>
                    <a:pt x="272034" y="581101"/>
                  </a:lnTo>
                  <a:lnTo>
                    <a:pt x="237442" y="572839"/>
                  </a:lnTo>
                  <a:lnTo>
                    <a:pt x="209137" y="553761"/>
                  </a:lnTo>
                  <a:lnTo>
                    <a:pt x="189452" y="525944"/>
                  </a:lnTo>
                  <a:lnTo>
                    <a:pt x="184898" y="507961"/>
                  </a:lnTo>
                  <a:close/>
                </a:path>
                <a:path w="551814" h="601979">
                  <a:moveTo>
                    <a:pt x="383159" y="480148"/>
                  </a:moveTo>
                  <a:lnTo>
                    <a:pt x="379349" y="480148"/>
                  </a:lnTo>
                  <a:lnTo>
                    <a:pt x="377952" y="480504"/>
                  </a:lnTo>
                  <a:lnTo>
                    <a:pt x="376809" y="481076"/>
                  </a:lnTo>
                  <a:lnTo>
                    <a:pt x="370586" y="487184"/>
                  </a:lnTo>
                  <a:lnTo>
                    <a:pt x="370586" y="490080"/>
                  </a:lnTo>
                  <a:lnTo>
                    <a:pt x="361604" y="526006"/>
                  </a:lnTo>
                  <a:lnTo>
                    <a:pt x="340741" y="554883"/>
                  </a:lnTo>
                  <a:lnTo>
                    <a:pt x="310828" y="574114"/>
                  </a:lnTo>
                  <a:lnTo>
                    <a:pt x="274701" y="581101"/>
                  </a:lnTo>
                  <a:lnTo>
                    <a:pt x="339719" y="581101"/>
                  </a:lnTo>
                  <a:lnTo>
                    <a:pt x="350123" y="575073"/>
                  </a:lnTo>
                  <a:lnTo>
                    <a:pt x="375779" y="545313"/>
                  </a:lnTo>
                  <a:lnTo>
                    <a:pt x="390398" y="507961"/>
                  </a:lnTo>
                  <a:lnTo>
                    <a:pt x="479567" y="507961"/>
                  </a:lnTo>
                  <a:lnTo>
                    <a:pt x="497117" y="498770"/>
                  </a:lnTo>
                  <a:lnTo>
                    <a:pt x="500382" y="496189"/>
                  </a:lnTo>
                  <a:lnTo>
                    <a:pt x="431927" y="496189"/>
                  </a:lnTo>
                  <a:lnTo>
                    <a:pt x="419885" y="494340"/>
                  </a:lnTo>
                  <a:lnTo>
                    <a:pt x="408348" y="491464"/>
                  </a:lnTo>
                  <a:lnTo>
                    <a:pt x="397565" y="487609"/>
                  </a:lnTo>
                  <a:lnTo>
                    <a:pt x="387096" y="482574"/>
                  </a:lnTo>
                  <a:lnTo>
                    <a:pt x="385445" y="480847"/>
                  </a:lnTo>
                  <a:lnTo>
                    <a:pt x="383159" y="480148"/>
                  </a:lnTo>
                  <a:close/>
                </a:path>
                <a:path w="551814" h="601979">
                  <a:moveTo>
                    <a:pt x="479567" y="507961"/>
                  </a:moveTo>
                  <a:lnTo>
                    <a:pt x="390398" y="507961"/>
                  </a:lnTo>
                  <a:lnTo>
                    <a:pt x="400383" y="510956"/>
                  </a:lnTo>
                  <a:lnTo>
                    <a:pt x="410463" y="513495"/>
                  </a:lnTo>
                  <a:lnTo>
                    <a:pt x="420544" y="515516"/>
                  </a:lnTo>
                  <a:lnTo>
                    <a:pt x="430530" y="516953"/>
                  </a:lnTo>
                  <a:lnTo>
                    <a:pt x="432181" y="517067"/>
                  </a:lnTo>
                  <a:lnTo>
                    <a:pt x="435610" y="517067"/>
                  </a:lnTo>
                  <a:lnTo>
                    <a:pt x="457446" y="514934"/>
                  </a:lnTo>
                  <a:lnTo>
                    <a:pt x="478091" y="508735"/>
                  </a:lnTo>
                  <a:lnTo>
                    <a:pt x="479567" y="507961"/>
                  </a:lnTo>
                  <a:close/>
                </a:path>
                <a:path w="551814" h="601979">
                  <a:moveTo>
                    <a:pt x="119507" y="98640"/>
                  </a:moveTo>
                  <a:lnTo>
                    <a:pt x="116078" y="98640"/>
                  </a:lnTo>
                  <a:lnTo>
                    <a:pt x="72080" y="107402"/>
                  </a:lnTo>
                  <a:lnTo>
                    <a:pt x="35750" y="131359"/>
                  </a:lnTo>
                  <a:lnTo>
                    <a:pt x="10564" y="167017"/>
                  </a:lnTo>
                  <a:lnTo>
                    <a:pt x="0" y="210883"/>
                  </a:lnTo>
                  <a:lnTo>
                    <a:pt x="2986" y="240080"/>
                  </a:lnTo>
                  <a:lnTo>
                    <a:pt x="12842" y="266958"/>
                  </a:lnTo>
                  <a:lnTo>
                    <a:pt x="27485" y="290805"/>
                  </a:lnTo>
                  <a:lnTo>
                    <a:pt x="44831" y="310908"/>
                  </a:lnTo>
                  <a:lnTo>
                    <a:pt x="27799" y="328344"/>
                  </a:lnTo>
                  <a:lnTo>
                    <a:pt x="14970" y="348907"/>
                  </a:lnTo>
                  <a:lnTo>
                    <a:pt x="6594" y="371698"/>
                  </a:lnTo>
                  <a:lnTo>
                    <a:pt x="2921" y="395820"/>
                  </a:lnTo>
                  <a:lnTo>
                    <a:pt x="3998" y="418839"/>
                  </a:lnTo>
                  <a:lnTo>
                    <a:pt x="19155" y="460895"/>
                  </a:lnTo>
                  <a:lnTo>
                    <a:pt x="50176" y="494647"/>
                  </a:lnTo>
                  <a:lnTo>
                    <a:pt x="91348" y="513613"/>
                  </a:lnTo>
                  <a:lnTo>
                    <a:pt x="113792" y="516953"/>
                  </a:lnTo>
                  <a:lnTo>
                    <a:pt x="126019" y="516407"/>
                  </a:lnTo>
                  <a:lnTo>
                    <a:pt x="138080" y="514748"/>
                  </a:lnTo>
                  <a:lnTo>
                    <a:pt x="149903" y="511943"/>
                  </a:lnTo>
                  <a:lnTo>
                    <a:pt x="161417" y="507961"/>
                  </a:lnTo>
                  <a:lnTo>
                    <a:pt x="184898" y="507961"/>
                  </a:lnTo>
                  <a:lnTo>
                    <a:pt x="181917" y="496189"/>
                  </a:lnTo>
                  <a:lnTo>
                    <a:pt x="115189" y="496189"/>
                  </a:lnTo>
                  <a:lnTo>
                    <a:pt x="96410" y="493198"/>
                  </a:lnTo>
                  <a:lnTo>
                    <a:pt x="49530" y="464578"/>
                  </a:lnTo>
                  <a:lnTo>
                    <a:pt x="24866" y="414754"/>
                  </a:lnTo>
                  <a:lnTo>
                    <a:pt x="24003" y="395820"/>
                  </a:lnTo>
                  <a:lnTo>
                    <a:pt x="27789" y="373937"/>
                  </a:lnTo>
                  <a:lnTo>
                    <a:pt x="36671" y="353582"/>
                  </a:lnTo>
                  <a:lnTo>
                    <a:pt x="50077" y="335715"/>
                  </a:lnTo>
                  <a:lnTo>
                    <a:pt x="67437" y="321297"/>
                  </a:lnTo>
                  <a:lnTo>
                    <a:pt x="70358" y="318414"/>
                  </a:lnTo>
                  <a:lnTo>
                    <a:pt x="71755" y="315175"/>
                  </a:lnTo>
                  <a:lnTo>
                    <a:pt x="73152" y="312293"/>
                  </a:lnTo>
                  <a:lnTo>
                    <a:pt x="73152" y="309410"/>
                  </a:lnTo>
                  <a:lnTo>
                    <a:pt x="71755" y="306184"/>
                  </a:lnTo>
                  <a:lnTo>
                    <a:pt x="68834" y="303301"/>
                  </a:lnTo>
                  <a:lnTo>
                    <a:pt x="51010" y="286169"/>
                  </a:lnTo>
                  <a:lnTo>
                    <a:pt x="35306" y="264364"/>
                  </a:lnTo>
                  <a:lnTo>
                    <a:pt x="24364" y="238923"/>
                  </a:lnTo>
                  <a:lnTo>
                    <a:pt x="20828" y="210883"/>
                  </a:lnTo>
                  <a:lnTo>
                    <a:pt x="30112" y="175035"/>
                  </a:lnTo>
                  <a:lnTo>
                    <a:pt x="51387" y="146108"/>
                  </a:lnTo>
                  <a:lnTo>
                    <a:pt x="81639" y="126785"/>
                  </a:lnTo>
                  <a:lnTo>
                    <a:pt x="117856" y="119748"/>
                  </a:lnTo>
                  <a:lnTo>
                    <a:pt x="180721" y="119748"/>
                  </a:lnTo>
                  <a:lnTo>
                    <a:pt x="180721" y="112369"/>
                  </a:lnTo>
                  <a:lnTo>
                    <a:pt x="181963" y="107632"/>
                  </a:lnTo>
                  <a:lnTo>
                    <a:pt x="159893" y="107632"/>
                  </a:lnTo>
                  <a:lnTo>
                    <a:pt x="150788" y="104639"/>
                  </a:lnTo>
                  <a:lnTo>
                    <a:pt x="141160" y="102112"/>
                  </a:lnTo>
                  <a:lnTo>
                    <a:pt x="131246" y="100126"/>
                  </a:lnTo>
                  <a:lnTo>
                    <a:pt x="121285" y="98755"/>
                  </a:lnTo>
                  <a:lnTo>
                    <a:pt x="119507" y="98640"/>
                  </a:lnTo>
                  <a:close/>
                </a:path>
                <a:path w="551814" h="601979">
                  <a:moveTo>
                    <a:pt x="173228" y="482574"/>
                  </a:moveTo>
                  <a:lnTo>
                    <a:pt x="167513" y="482574"/>
                  </a:lnTo>
                  <a:lnTo>
                    <a:pt x="166116" y="483958"/>
                  </a:lnTo>
                  <a:lnTo>
                    <a:pt x="153711" y="489036"/>
                  </a:lnTo>
                  <a:lnTo>
                    <a:pt x="141176" y="492888"/>
                  </a:lnTo>
                  <a:lnTo>
                    <a:pt x="128379" y="495333"/>
                  </a:lnTo>
                  <a:lnTo>
                    <a:pt x="115189" y="496189"/>
                  </a:lnTo>
                  <a:lnTo>
                    <a:pt x="181917" y="496189"/>
                  </a:lnTo>
                  <a:lnTo>
                    <a:pt x="180731" y="491505"/>
                  </a:lnTo>
                  <a:lnTo>
                    <a:pt x="180721" y="488569"/>
                  </a:lnTo>
                  <a:lnTo>
                    <a:pt x="177927" y="485343"/>
                  </a:lnTo>
                  <a:lnTo>
                    <a:pt x="175133" y="483958"/>
                  </a:lnTo>
                  <a:lnTo>
                    <a:pt x="173228" y="482574"/>
                  </a:lnTo>
                  <a:close/>
                </a:path>
                <a:path w="551814" h="601979">
                  <a:moveTo>
                    <a:pt x="499850" y="119862"/>
                  </a:moveTo>
                  <a:lnTo>
                    <a:pt x="438023" y="119862"/>
                  </a:lnTo>
                  <a:lnTo>
                    <a:pt x="456533" y="122588"/>
                  </a:lnTo>
                  <a:lnTo>
                    <a:pt x="473709" y="128690"/>
                  </a:lnTo>
                  <a:lnTo>
                    <a:pt x="514635" y="165782"/>
                  </a:lnTo>
                  <a:lnTo>
                    <a:pt x="529209" y="219887"/>
                  </a:lnTo>
                  <a:lnTo>
                    <a:pt x="521003" y="246803"/>
                  </a:lnTo>
                  <a:lnTo>
                    <a:pt x="504904" y="269005"/>
                  </a:lnTo>
                  <a:lnTo>
                    <a:pt x="487114" y="285624"/>
                  </a:lnTo>
                  <a:lnTo>
                    <a:pt x="473837" y="295795"/>
                  </a:lnTo>
                  <a:lnTo>
                    <a:pt x="469265" y="297294"/>
                  </a:lnTo>
                  <a:lnTo>
                    <a:pt x="467868" y="300532"/>
                  </a:lnTo>
                  <a:lnTo>
                    <a:pt x="467868" y="304800"/>
                  </a:lnTo>
                  <a:lnTo>
                    <a:pt x="469265" y="309410"/>
                  </a:lnTo>
                  <a:lnTo>
                    <a:pt x="471170" y="312293"/>
                  </a:lnTo>
                  <a:lnTo>
                    <a:pt x="475361" y="313677"/>
                  </a:lnTo>
                  <a:lnTo>
                    <a:pt x="499369" y="329426"/>
                  </a:lnTo>
                  <a:lnTo>
                    <a:pt x="517032" y="350897"/>
                  </a:lnTo>
                  <a:lnTo>
                    <a:pt x="527671" y="376545"/>
                  </a:lnTo>
                  <a:lnTo>
                    <a:pt x="530606" y="404825"/>
                  </a:lnTo>
                  <a:lnTo>
                    <a:pt x="528478" y="423306"/>
                  </a:lnTo>
                  <a:lnTo>
                    <a:pt x="500761" y="470687"/>
                  </a:lnTo>
                  <a:lnTo>
                    <a:pt x="450736" y="494524"/>
                  </a:lnTo>
                  <a:lnTo>
                    <a:pt x="431927" y="496189"/>
                  </a:lnTo>
                  <a:lnTo>
                    <a:pt x="500382" y="496189"/>
                  </a:lnTo>
                  <a:lnTo>
                    <a:pt x="530169" y="468429"/>
                  </a:lnTo>
                  <a:lnTo>
                    <a:pt x="549314" y="427768"/>
                  </a:lnTo>
                  <a:lnTo>
                    <a:pt x="551815" y="404825"/>
                  </a:lnTo>
                  <a:lnTo>
                    <a:pt x="549638" y="374324"/>
                  </a:lnTo>
                  <a:lnTo>
                    <a:pt x="539543" y="346271"/>
                  </a:lnTo>
                  <a:lnTo>
                    <a:pt x="522472" y="322114"/>
                  </a:lnTo>
                  <a:lnTo>
                    <a:pt x="499364" y="303301"/>
                  </a:lnTo>
                  <a:lnTo>
                    <a:pt x="515282" y="288791"/>
                  </a:lnTo>
                  <a:lnTo>
                    <a:pt x="531463" y="269943"/>
                  </a:lnTo>
                  <a:lnTo>
                    <a:pt x="544262" y="246921"/>
                  </a:lnTo>
                  <a:lnTo>
                    <a:pt x="550037" y="219887"/>
                  </a:lnTo>
                  <a:lnTo>
                    <a:pt x="548834" y="196821"/>
                  </a:lnTo>
                  <a:lnTo>
                    <a:pt x="542893" y="175094"/>
                  </a:lnTo>
                  <a:lnTo>
                    <a:pt x="532713" y="154797"/>
                  </a:lnTo>
                  <a:lnTo>
                    <a:pt x="518795" y="136017"/>
                  </a:lnTo>
                  <a:lnTo>
                    <a:pt x="501780" y="120997"/>
                  </a:lnTo>
                  <a:lnTo>
                    <a:pt x="499850" y="119862"/>
                  </a:lnTo>
                  <a:close/>
                </a:path>
                <a:path w="551814" h="601979">
                  <a:moveTo>
                    <a:pt x="180721" y="119748"/>
                  </a:moveTo>
                  <a:lnTo>
                    <a:pt x="118999" y="119748"/>
                  </a:lnTo>
                  <a:lnTo>
                    <a:pt x="120142" y="119862"/>
                  </a:lnTo>
                  <a:lnTo>
                    <a:pt x="121285" y="119862"/>
                  </a:lnTo>
                  <a:lnTo>
                    <a:pt x="132522" y="121486"/>
                  </a:lnTo>
                  <a:lnTo>
                    <a:pt x="144033" y="124375"/>
                  </a:lnTo>
                  <a:lnTo>
                    <a:pt x="155411" y="128690"/>
                  </a:lnTo>
                  <a:lnTo>
                    <a:pt x="166116" y="134518"/>
                  </a:lnTo>
                  <a:lnTo>
                    <a:pt x="167513" y="135204"/>
                  </a:lnTo>
                  <a:lnTo>
                    <a:pt x="169291" y="135674"/>
                  </a:lnTo>
                  <a:lnTo>
                    <a:pt x="172974" y="135674"/>
                  </a:lnTo>
                  <a:lnTo>
                    <a:pt x="174879" y="135204"/>
                  </a:lnTo>
                  <a:lnTo>
                    <a:pt x="176403" y="134518"/>
                  </a:lnTo>
                  <a:lnTo>
                    <a:pt x="179324" y="131635"/>
                  </a:lnTo>
                  <a:lnTo>
                    <a:pt x="182245" y="128866"/>
                  </a:lnTo>
                  <a:lnTo>
                    <a:pt x="182245" y="124129"/>
                  </a:lnTo>
                  <a:lnTo>
                    <a:pt x="180721" y="119862"/>
                  </a:lnTo>
                  <a:close/>
                </a:path>
                <a:path w="551814" h="601979">
                  <a:moveTo>
                    <a:pt x="339361" y="21209"/>
                  </a:moveTo>
                  <a:lnTo>
                    <a:pt x="279781" y="21209"/>
                  </a:lnTo>
                  <a:lnTo>
                    <a:pt x="280924" y="21336"/>
                  </a:lnTo>
                  <a:lnTo>
                    <a:pt x="317525" y="30619"/>
                  </a:lnTo>
                  <a:lnTo>
                    <a:pt x="346662" y="52227"/>
                  </a:lnTo>
                  <a:lnTo>
                    <a:pt x="365345" y="83366"/>
                  </a:lnTo>
                  <a:lnTo>
                    <a:pt x="370506" y="120670"/>
                  </a:lnTo>
                  <a:lnTo>
                    <a:pt x="370586" y="125628"/>
                  </a:lnTo>
                  <a:lnTo>
                    <a:pt x="372364" y="130251"/>
                  </a:lnTo>
                  <a:lnTo>
                    <a:pt x="376809" y="131635"/>
                  </a:lnTo>
                  <a:lnTo>
                    <a:pt x="378333" y="133362"/>
                  </a:lnTo>
                  <a:lnTo>
                    <a:pt x="380619" y="134061"/>
                  </a:lnTo>
                  <a:lnTo>
                    <a:pt x="384429" y="134061"/>
                  </a:lnTo>
                  <a:lnTo>
                    <a:pt x="385826" y="133705"/>
                  </a:lnTo>
                  <a:lnTo>
                    <a:pt x="387096" y="133134"/>
                  </a:lnTo>
                  <a:lnTo>
                    <a:pt x="398910" y="127261"/>
                  </a:lnTo>
                  <a:lnTo>
                    <a:pt x="411511" y="123121"/>
                  </a:lnTo>
                  <a:lnTo>
                    <a:pt x="424636" y="120670"/>
                  </a:lnTo>
                  <a:lnTo>
                    <a:pt x="438023" y="119862"/>
                  </a:lnTo>
                  <a:lnTo>
                    <a:pt x="499850" y="119862"/>
                  </a:lnTo>
                  <a:lnTo>
                    <a:pt x="482314" y="109556"/>
                  </a:lnTo>
                  <a:lnTo>
                    <a:pt x="472898" y="106248"/>
                  </a:lnTo>
                  <a:lnTo>
                    <a:pt x="391795" y="106248"/>
                  </a:lnTo>
                  <a:lnTo>
                    <a:pt x="380918" y="66238"/>
                  </a:lnTo>
                  <a:lnTo>
                    <a:pt x="357076" y="33156"/>
                  </a:lnTo>
                  <a:lnTo>
                    <a:pt x="339361" y="21209"/>
                  </a:lnTo>
                  <a:close/>
                </a:path>
                <a:path w="551814" h="601979">
                  <a:moveTo>
                    <a:pt x="277241" y="0"/>
                  </a:moveTo>
                  <a:lnTo>
                    <a:pt x="275590" y="0"/>
                  </a:lnTo>
                  <a:lnTo>
                    <a:pt x="232562" y="8254"/>
                  </a:lnTo>
                  <a:lnTo>
                    <a:pt x="196643" y="30980"/>
                  </a:lnTo>
                  <a:lnTo>
                    <a:pt x="171273" y="65124"/>
                  </a:lnTo>
                  <a:lnTo>
                    <a:pt x="159893" y="107632"/>
                  </a:lnTo>
                  <a:lnTo>
                    <a:pt x="181963" y="107632"/>
                  </a:lnTo>
                  <a:lnTo>
                    <a:pt x="190126" y="76512"/>
                  </a:lnTo>
                  <a:lnTo>
                    <a:pt x="211391" y="47577"/>
                  </a:lnTo>
                  <a:lnTo>
                    <a:pt x="241514" y="28248"/>
                  </a:lnTo>
                  <a:lnTo>
                    <a:pt x="277495" y="21209"/>
                  </a:lnTo>
                  <a:lnTo>
                    <a:pt x="339361" y="21209"/>
                  </a:lnTo>
                  <a:lnTo>
                    <a:pt x="322875" y="10089"/>
                  </a:lnTo>
                  <a:lnTo>
                    <a:pt x="280924" y="127"/>
                  </a:lnTo>
                  <a:lnTo>
                    <a:pt x="279146" y="127"/>
                  </a:lnTo>
                  <a:lnTo>
                    <a:pt x="277241" y="0"/>
                  </a:lnTo>
                  <a:close/>
                </a:path>
                <a:path w="551814" h="601979">
                  <a:moveTo>
                    <a:pt x="438023" y="98755"/>
                  </a:moveTo>
                  <a:lnTo>
                    <a:pt x="426477" y="99325"/>
                  </a:lnTo>
                  <a:lnTo>
                    <a:pt x="414718" y="100901"/>
                  </a:lnTo>
                  <a:lnTo>
                    <a:pt x="403054" y="103277"/>
                  </a:lnTo>
                  <a:lnTo>
                    <a:pt x="391795" y="106248"/>
                  </a:lnTo>
                  <a:lnTo>
                    <a:pt x="472898" y="106248"/>
                  </a:lnTo>
                  <a:lnTo>
                    <a:pt x="460894" y="102030"/>
                  </a:lnTo>
                  <a:lnTo>
                    <a:pt x="438023" y="98755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506" y="3942194"/>
              <a:ext cx="312166" cy="32246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98826" y="4000499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20">
                  <a:moveTo>
                    <a:pt x="137033" y="0"/>
                  </a:moveTo>
                  <a:lnTo>
                    <a:pt x="93667" y="7104"/>
                  </a:lnTo>
                  <a:lnTo>
                    <a:pt x="56043" y="26791"/>
                  </a:lnTo>
                  <a:lnTo>
                    <a:pt x="26399" y="56619"/>
                  </a:lnTo>
                  <a:lnTo>
                    <a:pt x="6972" y="94146"/>
                  </a:lnTo>
                  <a:lnTo>
                    <a:pt x="0" y="136931"/>
                  </a:lnTo>
                  <a:lnTo>
                    <a:pt x="6972" y="180458"/>
                  </a:lnTo>
                  <a:lnTo>
                    <a:pt x="26399" y="218159"/>
                  </a:lnTo>
                  <a:lnTo>
                    <a:pt x="56043" y="247823"/>
                  </a:lnTo>
                  <a:lnTo>
                    <a:pt x="93667" y="267241"/>
                  </a:lnTo>
                  <a:lnTo>
                    <a:pt x="137033" y="274205"/>
                  </a:lnTo>
                  <a:lnTo>
                    <a:pt x="179862" y="267241"/>
                  </a:lnTo>
                  <a:lnTo>
                    <a:pt x="207118" y="253149"/>
                  </a:lnTo>
                  <a:lnTo>
                    <a:pt x="137033" y="253149"/>
                  </a:lnTo>
                  <a:lnTo>
                    <a:pt x="91799" y="243985"/>
                  </a:lnTo>
                  <a:lnTo>
                    <a:pt x="54816" y="219028"/>
                  </a:lnTo>
                  <a:lnTo>
                    <a:pt x="29858" y="182077"/>
                  </a:lnTo>
                  <a:lnTo>
                    <a:pt x="20700" y="136931"/>
                  </a:lnTo>
                  <a:lnTo>
                    <a:pt x="29858" y="92013"/>
                  </a:lnTo>
                  <a:lnTo>
                    <a:pt x="54816" y="55578"/>
                  </a:lnTo>
                  <a:lnTo>
                    <a:pt x="91799" y="31139"/>
                  </a:lnTo>
                  <a:lnTo>
                    <a:pt x="137033" y="22212"/>
                  </a:lnTo>
                  <a:lnTo>
                    <a:pt x="208682" y="22212"/>
                  </a:lnTo>
                  <a:lnTo>
                    <a:pt x="179862" y="7104"/>
                  </a:lnTo>
                  <a:lnTo>
                    <a:pt x="137033" y="0"/>
                  </a:lnTo>
                  <a:close/>
                </a:path>
                <a:path w="274319" h="274320">
                  <a:moveTo>
                    <a:pt x="208682" y="22212"/>
                  </a:moveTo>
                  <a:lnTo>
                    <a:pt x="137033" y="22212"/>
                  </a:lnTo>
                  <a:lnTo>
                    <a:pt x="182213" y="31139"/>
                  </a:lnTo>
                  <a:lnTo>
                    <a:pt x="219202" y="55578"/>
                  </a:lnTo>
                  <a:lnTo>
                    <a:pt x="244189" y="92013"/>
                  </a:lnTo>
                  <a:lnTo>
                    <a:pt x="253365" y="136931"/>
                  </a:lnTo>
                  <a:lnTo>
                    <a:pt x="244189" y="182077"/>
                  </a:lnTo>
                  <a:lnTo>
                    <a:pt x="219201" y="219028"/>
                  </a:lnTo>
                  <a:lnTo>
                    <a:pt x="182213" y="243985"/>
                  </a:lnTo>
                  <a:lnTo>
                    <a:pt x="137033" y="253149"/>
                  </a:lnTo>
                  <a:lnTo>
                    <a:pt x="207118" y="253149"/>
                  </a:lnTo>
                  <a:lnTo>
                    <a:pt x="217418" y="247823"/>
                  </a:lnTo>
                  <a:lnTo>
                    <a:pt x="247263" y="218159"/>
                  </a:lnTo>
                  <a:lnTo>
                    <a:pt x="266959" y="180458"/>
                  </a:lnTo>
                  <a:lnTo>
                    <a:pt x="274066" y="136931"/>
                  </a:lnTo>
                  <a:lnTo>
                    <a:pt x="266959" y="94146"/>
                  </a:lnTo>
                  <a:lnTo>
                    <a:pt x="247263" y="56619"/>
                  </a:lnTo>
                  <a:lnTo>
                    <a:pt x="217418" y="26791"/>
                  </a:lnTo>
                  <a:lnTo>
                    <a:pt x="208682" y="22212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7119" y="4066654"/>
              <a:ext cx="134619" cy="13439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320353" y="1611630"/>
            <a:ext cx="488950" cy="535940"/>
            <a:chOff x="796353" y="754380"/>
            <a:chExt cx="488950" cy="535940"/>
          </a:xfrm>
        </p:grpSpPr>
        <p:sp>
          <p:nvSpPr>
            <p:cNvPr id="24" name="object 24"/>
            <p:cNvSpPr/>
            <p:nvPr/>
          </p:nvSpPr>
          <p:spPr>
            <a:xfrm>
              <a:off x="806513" y="764540"/>
              <a:ext cx="471170" cy="515620"/>
            </a:xfrm>
            <a:custGeom>
              <a:avLst/>
              <a:gdLst/>
              <a:ahLst/>
              <a:cxnLst/>
              <a:rect l="l" t="t" r="r" b="b"/>
              <a:pathLst>
                <a:path w="471169" h="515619">
                  <a:moveTo>
                    <a:pt x="239941" y="126"/>
                  </a:moveTo>
                  <a:lnTo>
                    <a:pt x="200266" y="7056"/>
                  </a:lnTo>
                  <a:lnTo>
                    <a:pt x="150622" y="55078"/>
                  </a:lnTo>
                  <a:lnTo>
                    <a:pt x="141897" y="90424"/>
                  </a:lnTo>
                  <a:lnTo>
                    <a:pt x="141897" y="102235"/>
                  </a:lnTo>
                  <a:lnTo>
                    <a:pt x="132354" y="96791"/>
                  </a:lnTo>
                  <a:lnTo>
                    <a:pt x="121661" y="92503"/>
                  </a:lnTo>
                  <a:lnTo>
                    <a:pt x="110198" y="89429"/>
                  </a:lnTo>
                  <a:lnTo>
                    <a:pt x="95897" y="87502"/>
                  </a:lnTo>
                  <a:lnTo>
                    <a:pt x="59861" y="94434"/>
                  </a:lnTo>
                  <a:lnTo>
                    <a:pt x="29927" y="113522"/>
                  </a:lnTo>
                  <a:lnTo>
                    <a:pt x="9004" y="142206"/>
                  </a:lnTo>
                  <a:lnTo>
                    <a:pt x="0" y="177926"/>
                  </a:lnTo>
                  <a:lnTo>
                    <a:pt x="3672" y="206281"/>
                  </a:lnTo>
                  <a:lnTo>
                    <a:pt x="14558" y="231314"/>
                  </a:lnTo>
                  <a:lnTo>
                    <a:pt x="29462" y="252132"/>
                  </a:lnTo>
                  <a:lnTo>
                    <a:pt x="45186" y="267843"/>
                  </a:lnTo>
                  <a:lnTo>
                    <a:pt x="28675" y="281644"/>
                  </a:lnTo>
                  <a:lnTo>
                    <a:pt x="15536" y="298910"/>
                  </a:lnTo>
                  <a:lnTo>
                    <a:pt x="6644" y="319152"/>
                  </a:lnTo>
                  <a:lnTo>
                    <a:pt x="2870" y="341884"/>
                  </a:lnTo>
                  <a:lnTo>
                    <a:pt x="8440" y="378710"/>
                  </a:lnTo>
                  <a:lnTo>
                    <a:pt x="27381" y="409416"/>
                  </a:lnTo>
                  <a:lnTo>
                    <a:pt x="56580" y="430930"/>
                  </a:lnTo>
                  <a:lnTo>
                    <a:pt x="92925" y="440182"/>
                  </a:lnTo>
                  <a:lnTo>
                    <a:pt x="105792" y="439404"/>
                  </a:lnTo>
                  <a:lnTo>
                    <a:pt x="118411" y="437102"/>
                  </a:lnTo>
                  <a:lnTo>
                    <a:pt x="130530" y="433323"/>
                  </a:lnTo>
                  <a:lnTo>
                    <a:pt x="141897" y="428117"/>
                  </a:lnTo>
                  <a:lnTo>
                    <a:pt x="150165" y="460968"/>
                  </a:lnTo>
                  <a:lnTo>
                    <a:pt x="169535" y="488235"/>
                  </a:lnTo>
                  <a:lnTo>
                    <a:pt x="197625" y="507287"/>
                  </a:lnTo>
                  <a:lnTo>
                    <a:pt x="232054" y="515493"/>
                  </a:lnTo>
                  <a:lnTo>
                    <a:pt x="234416" y="515493"/>
                  </a:lnTo>
                  <a:lnTo>
                    <a:pt x="269721" y="508587"/>
                  </a:lnTo>
                  <a:lnTo>
                    <a:pt x="299265" y="489680"/>
                  </a:lnTo>
                  <a:lnTo>
                    <a:pt x="320052" y="461486"/>
                  </a:lnTo>
                  <a:lnTo>
                    <a:pt x="329082" y="426720"/>
                  </a:lnTo>
                  <a:lnTo>
                    <a:pt x="339165" y="432020"/>
                  </a:lnTo>
                  <a:lnTo>
                    <a:pt x="349946" y="435975"/>
                  </a:lnTo>
                  <a:lnTo>
                    <a:pt x="361516" y="438667"/>
                  </a:lnTo>
                  <a:lnTo>
                    <a:pt x="376415" y="440182"/>
                  </a:lnTo>
                  <a:lnTo>
                    <a:pt x="412414" y="433252"/>
                  </a:lnTo>
                  <a:lnTo>
                    <a:pt x="442153" y="414178"/>
                  </a:lnTo>
                  <a:lnTo>
                    <a:pt x="462601" y="385532"/>
                  </a:lnTo>
                  <a:lnTo>
                    <a:pt x="470725" y="349885"/>
                  </a:lnTo>
                  <a:lnTo>
                    <a:pt x="468073" y="321317"/>
                  </a:lnTo>
                  <a:lnTo>
                    <a:pt x="456917" y="296132"/>
                  </a:lnTo>
                  <a:lnTo>
                    <a:pt x="438746" y="275661"/>
                  </a:lnTo>
                  <a:lnTo>
                    <a:pt x="415048" y="261238"/>
                  </a:lnTo>
                  <a:lnTo>
                    <a:pt x="434086" y="246630"/>
                  </a:lnTo>
                  <a:lnTo>
                    <a:pt x="451300" y="228949"/>
                  </a:lnTo>
                  <a:lnTo>
                    <a:pt x="463990" y="208553"/>
                  </a:lnTo>
                  <a:lnTo>
                    <a:pt x="469455" y="185800"/>
                  </a:lnTo>
                  <a:lnTo>
                    <a:pt x="463165" y="148994"/>
                  </a:lnTo>
                  <a:lnTo>
                    <a:pt x="444223" y="118332"/>
                  </a:lnTo>
                  <a:lnTo>
                    <a:pt x="415380" y="96861"/>
                  </a:lnTo>
                  <a:lnTo>
                    <a:pt x="379387" y="87630"/>
                  </a:lnTo>
                  <a:lnTo>
                    <a:pt x="365763" y="88390"/>
                  </a:lnTo>
                  <a:lnTo>
                    <a:pt x="352696" y="90662"/>
                  </a:lnTo>
                  <a:lnTo>
                    <a:pt x="340398" y="94434"/>
                  </a:lnTo>
                  <a:lnTo>
                    <a:pt x="329082" y="99695"/>
                  </a:lnTo>
                  <a:lnTo>
                    <a:pt x="330314" y="98298"/>
                  </a:lnTo>
                  <a:lnTo>
                    <a:pt x="324062" y="61545"/>
                  </a:lnTo>
                  <a:lnTo>
                    <a:pt x="305111" y="30876"/>
                  </a:lnTo>
                  <a:lnTo>
                    <a:pt x="276168" y="9376"/>
                  </a:lnTo>
                  <a:lnTo>
                    <a:pt x="239941" y="126"/>
                  </a:lnTo>
                  <a:close/>
                </a:path>
              </a:pathLst>
            </a:custGeom>
            <a:solidFill>
              <a:srgbClr val="FF3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6353" y="754380"/>
              <a:ext cx="488950" cy="535940"/>
            </a:xfrm>
            <a:custGeom>
              <a:avLst/>
              <a:gdLst/>
              <a:ahLst/>
              <a:cxnLst/>
              <a:rect l="l" t="t" r="r" b="b"/>
              <a:pathLst>
                <a:path w="488950" h="535940">
                  <a:moveTo>
                    <a:pt x="163822" y="452247"/>
                  </a:moveTo>
                  <a:lnTo>
                    <a:pt x="143040" y="452247"/>
                  </a:lnTo>
                  <a:lnTo>
                    <a:pt x="155311" y="484610"/>
                  </a:lnTo>
                  <a:lnTo>
                    <a:pt x="176906" y="510555"/>
                  </a:lnTo>
                  <a:lnTo>
                    <a:pt x="205714" y="528238"/>
                  </a:lnTo>
                  <a:lnTo>
                    <a:pt x="239623" y="535813"/>
                  </a:lnTo>
                  <a:lnTo>
                    <a:pt x="245046" y="535813"/>
                  </a:lnTo>
                  <a:lnTo>
                    <a:pt x="280073" y="529488"/>
                  </a:lnTo>
                  <a:lnTo>
                    <a:pt x="300862" y="517398"/>
                  </a:lnTo>
                  <a:lnTo>
                    <a:pt x="240957" y="517398"/>
                  </a:lnTo>
                  <a:lnTo>
                    <a:pt x="210342" y="509988"/>
                  </a:lnTo>
                  <a:lnTo>
                    <a:pt x="185270" y="492982"/>
                  </a:lnTo>
                  <a:lnTo>
                    <a:pt x="167833" y="468213"/>
                  </a:lnTo>
                  <a:lnTo>
                    <a:pt x="163822" y="452247"/>
                  </a:lnTo>
                  <a:close/>
                </a:path>
                <a:path w="488950" h="535940">
                  <a:moveTo>
                    <a:pt x="339382" y="427482"/>
                  </a:moveTo>
                  <a:lnTo>
                    <a:pt x="336105" y="427482"/>
                  </a:lnTo>
                  <a:lnTo>
                    <a:pt x="334784" y="427736"/>
                  </a:lnTo>
                  <a:lnTo>
                    <a:pt x="333756" y="428244"/>
                  </a:lnTo>
                  <a:lnTo>
                    <a:pt x="331203" y="430911"/>
                  </a:lnTo>
                  <a:lnTo>
                    <a:pt x="328333" y="433705"/>
                  </a:lnTo>
                  <a:lnTo>
                    <a:pt x="328333" y="436372"/>
                  </a:lnTo>
                  <a:lnTo>
                    <a:pt x="320344" y="468320"/>
                  </a:lnTo>
                  <a:lnTo>
                    <a:pt x="301859" y="494030"/>
                  </a:lnTo>
                  <a:lnTo>
                    <a:pt x="275355" y="511167"/>
                  </a:lnTo>
                  <a:lnTo>
                    <a:pt x="243306" y="517398"/>
                  </a:lnTo>
                  <a:lnTo>
                    <a:pt x="300862" y="517398"/>
                  </a:lnTo>
                  <a:lnTo>
                    <a:pt x="310170" y="511984"/>
                  </a:lnTo>
                  <a:lnTo>
                    <a:pt x="332902" y="485503"/>
                  </a:lnTo>
                  <a:lnTo>
                    <a:pt x="345833" y="452247"/>
                  </a:lnTo>
                  <a:lnTo>
                    <a:pt x="424843" y="452247"/>
                  </a:lnTo>
                  <a:lnTo>
                    <a:pt x="440397" y="444033"/>
                  </a:lnTo>
                  <a:lnTo>
                    <a:pt x="443314" y="441706"/>
                  </a:lnTo>
                  <a:lnTo>
                    <a:pt x="382663" y="441706"/>
                  </a:lnTo>
                  <a:lnTo>
                    <a:pt x="371986" y="440070"/>
                  </a:lnTo>
                  <a:lnTo>
                    <a:pt x="361856" y="437578"/>
                  </a:lnTo>
                  <a:lnTo>
                    <a:pt x="352204" y="434133"/>
                  </a:lnTo>
                  <a:lnTo>
                    <a:pt x="342963" y="429641"/>
                  </a:lnTo>
                  <a:lnTo>
                    <a:pt x="341426" y="428117"/>
                  </a:lnTo>
                  <a:lnTo>
                    <a:pt x="339382" y="427482"/>
                  </a:lnTo>
                  <a:close/>
                </a:path>
                <a:path w="488950" h="535940">
                  <a:moveTo>
                    <a:pt x="424843" y="452247"/>
                  </a:moveTo>
                  <a:lnTo>
                    <a:pt x="345833" y="452247"/>
                  </a:lnTo>
                  <a:lnTo>
                    <a:pt x="354703" y="454908"/>
                  </a:lnTo>
                  <a:lnTo>
                    <a:pt x="363632" y="457152"/>
                  </a:lnTo>
                  <a:lnTo>
                    <a:pt x="372562" y="458944"/>
                  </a:lnTo>
                  <a:lnTo>
                    <a:pt x="381431" y="460248"/>
                  </a:lnTo>
                  <a:lnTo>
                    <a:pt x="382866" y="460375"/>
                  </a:lnTo>
                  <a:lnTo>
                    <a:pt x="385940" y="460375"/>
                  </a:lnTo>
                  <a:lnTo>
                    <a:pt x="405267" y="458468"/>
                  </a:lnTo>
                  <a:lnTo>
                    <a:pt x="423551" y="452929"/>
                  </a:lnTo>
                  <a:lnTo>
                    <a:pt x="424843" y="452247"/>
                  </a:lnTo>
                  <a:close/>
                </a:path>
                <a:path w="488950" h="535940">
                  <a:moveTo>
                    <a:pt x="105892" y="87757"/>
                  </a:moveTo>
                  <a:lnTo>
                    <a:pt x="102819" y="87757"/>
                  </a:lnTo>
                  <a:lnTo>
                    <a:pt x="63834" y="95569"/>
                  </a:lnTo>
                  <a:lnTo>
                    <a:pt x="31649" y="116919"/>
                  </a:lnTo>
                  <a:lnTo>
                    <a:pt x="9345" y="148675"/>
                  </a:lnTo>
                  <a:lnTo>
                    <a:pt x="0" y="187706"/>
                  </a:lnTo>
                  <a:lnTo>
                    <a:pt x="2647" y="213727"/>
                  </a:lnTo>
                  <a:lnTo>
                    <a:pt x="11368" y="237664"/>
                  </a:lnTo>
                  <a:lnTo>
                    <a:pt x="24329" y="258911"/>
                  </a:lnTo>
                  <a:lnTo>
                    <a:pt x="39700" y="276860"/>
                  </a:lnTo>
                  <a:lnTo>
                    <a:pt x="24612" y="292346"/>
                  </a:lnTo>
                  <a:lnTo>
                    <a:pt x="13258" y="310642"/>
                  </a:lnTo>
                  <a:lnTo>
                    <a:pt x="5838" y="330938"/>
                  </a:lnTo>
                  <a:lnTo>
                    <a:pt x="2552" y="352425"/>
                  </a:lnTo>
                  <a:lnTo>
                    <a:pt x="3514" y="372933"/>
                  </a:lnTo>
                  <a:lnTo>
                    <a:pt x="16954" y="410378"/>
                  </a:lnTo>
                  <a:lnTo>
                    <a:pt x="44449" y="440388"/>
                  </a:lnTo>
                  <a:lnTo>
                    <a:pt x="80927" y="457247"/>
                  </a:lnTo>
                  <a:lnTo>
                    <a:pt x="100774" y="460248"/>
                  </a:lnTo>
                  <a:lnTo>
                    <a:pt x="111621" y="459765"/>
                  </a:lnTo>
                  <a:lnTo>
                    <a:pt x="122326" y="458295"/>
                  </a:lnTo>
                  <a:lnTo>
                    <a:pt x="132821" y="455801"/>
                  </a:lnTo>
                  <a:lnTo>
                    <a:pt x="143040" y="452247"/>
                  </a:lnTo>
                  <a:lnTo>
                    <a:pt x="163822" y="452247"/>
                  </a:lnTo>
                  <a:lnTo>
                    <a:pt x="161174" y="441706"/>
                  </a:lnTo>
                  <a:lnTo>
                    <a:pt x="102006" y="441706"/>
                  </a:lnTo>
                  <a:lnTo>
                    <a:pt x="85389" y="439052"/>
                  </a:lnTo>
                  <a:lnTo>
                    <a:pt x="43891" y="413639"/>
                  </a:lnTo>
                  <a:lnTo>
                    <a:pt x="22047" y="369276"/>
                  </a:lnTo>
                  <a:lnTo>
                    <a:pt x="21272" y="352425"/>
                  </a:lnTo>
                  <a:lnTo>
                    <a:pt x="24624" y="332920"/>
                  </a:lnTo>
                  <a:lnTo>
                    <a:pt x="32492" y="314785"/>
                  </a:lnTo>
                  <a:lnTo>
                    <a:pt x="44371" y="298864"/>
                  </a:lnTo>
                  <a:lnTo>
                    <a:pt x="59753" y="286004"/>
                  </a:lnTo>
                  <a:lnTo>
                    <a:pt x="62306" y="283464"/>
                  </a:lnTo>
                  <a:lnTo>
                    <a:pt x="63538" y="280543"/>
                  </a:lnTo>
                  <a:lnTo>
                    <a:pt x="64871" y="278003"/>
                  </a:lnTo>
                  <a:lnTo>
                    <a:pt x="64871" y="275463"/>
                  </a:lnTo>
                  <a:lnTo>
                    <a:pt x="63538" y="272542"/>
                  </a:lnTo>
                  <a:lnTo>
                    <a:pt x="60972" y="270002"/>
                  </a:lnTo>
                  <a:lnTo>
                    <a:pt x="45175" y="254750"/>
                  </a:lnTo>
                  <a:lnTo>
                    <a:pt x="31254" y="235331"/>
                  </a:lnTo>
                  <a:lnTo>
                    <a:pt x="21553" y="212673"/>
                  </a:lnTo>
                  <a:lnTo>
                    <a:pt x="18415" y="187706"/>
                  </a:lnTo>
                  <a:lnTo>
                    <a:pt x="26676" y="155791"/>
                  </a:lnTo>
                  <a:lnTo>
                    <a:pt x="45548" y="130032"/>
                  </a:lnTo>
                  <a:lnTo>
                    <a:pt x="72364" y="112821"/>
                  </a:lnTo>
                  <a:lnTo>
                    <a:pt x="104457" y="106553"/>
                  </a:lnTo>
                  <a:lnTo>
                    <a:pt x="160121" y="106553"/>
                  </a:lnTo>
                  <a:lnTo>
                    <a:pt x="160121" y="100075"/>
                  </a:lnTo>
                  <a:lnTo>
                    <a:pt x="161212" y="95885"/>
                  </a:lnTo>
                  <a:lnTo>
                    <a:pt x="141706" y="95885"/>
                  </a:lnTo>
                  <a:lnTo>
                    <a:pt x="133602" y="93206"/>
                  </a:lnTo>
                  <a:lnTo>
                    <a:pt x="125068" y="90932"/>
                  </a:lnTo>
                  <a:lnTo>
                    <a:pt x="116283" y="89134"/>
                  </a:lnTo>
                  <a:lnTo>
                    <a:pt x="107429" y="87884"/>
                  </a:lnTo>
                  <a:lnTo>
                    <a:pt x="105892" y="87757"/>
                  </a:lnTo>
                  <a:close/>
                </a:path>
                <a:path w="488950" h="535940">
                  <a:moveTo>
                    <a:pt x="153466" y="429641"/>
                  </a:moveTo>
                  <a:lnTo>
                    <a:pt x="148462" y="429641"/>
                  </a:lnTo>
                  <a:lnTo>
                    <a:pt x="147129" y="430911"/>
                  </a:lnTo>
                  <a:lnTo>
                    <a:pt x="136137" y="435383"/>
                  </a:lnTo>
                  <a:lnTo>
                    <a:pt x="125029" y="438785"/>
                  </a:lnTo>
                  <a:lnTo>
                    <a:pt x="113691" y="440947"/>
                  </a:lnTo>
                  <a:lnTo>
                    <a:pt x="102006" y="441706"/>
                  </a:lnTo>
                  <a:lnTo>
                    <a:pt x="161174" y="441706"/>
                  </a:lnTo>
                  <a:lnTo>
                    <a:pt x="160137" y="437578"/>
                  </a:lnTo>
                  <a:lnTo>
                    <a:pt x="160121" y="434975"/>
                  </a:lnTo>
                  <a:lnTo>
                    <a:pt x="157670" y="432054"/>
                  </a:lnTo>
                  <a:lnTo>
                    <a:pt x="155105" y="430911"/>
                  </a:lnTo>
                  <a:lnTo>
                    <a:pt x="153466" y="429641"/>
                  </a:lnTo>
                  <a:close/>
                </a:path>
                <a:path w="488950" h="535940">
                  <a:moveTo>
                    <a:pt x="442774" y="106680"/>
                  </a:moveTo>
                  <a:lnTo>
                    <a:pt x="388086" y="106680"/>
                  </a:lnTo>
                  <a:lnTo>
                    <a:pt x="404430" y="109132"/>
                  </a:lnTo>
                  <a:lnTo>
                    <a:pt x="419634" y="114585"/>
                  </a:lnTo>
                  <a:lnTo>
                    <a:pt x="455908" y="147629"/>
                  </a:lnTo>
                  <a:lnTo>
                    <a:pt x="468820" y="195707"/>
                  </a:lnTo>
                  <a:lnTo>
                    <a:pt x="461560" y="219678"/>
                  </a:lnTo>
                  <a:lnTo>
                    <a:pt x="447300" y="239458"/>
                  </a:lnTo>
                  <a:lnTo>
                    <a:pt x="431544" y="254285"/>
                  </a:lnTo>
                  <a:lnTo>
                    <a:pt x="419798" y="263398"/>
                  </a:lnTo>
                  <a:lnTo>
                    <a:pt x="415709" y="264668"/>
                  </a:lnTo>
                  <a:lnTo>
                    <a:pt x="414489" y="267589"/>
                  </a:lnTo>
                  <a:lnTo>
                    <a:pt x="414489" y="271399"/>
                  </a:lnTo>
                  <a:lnTo>
                    <a:pt x="415709" y="275463"/>
                  </a:lnTo>
                  <a:lnTo>
                    <a:pt x="417347" y="278003"/>
                  </a:lnTo>
                  <a:lnTo>
                    <a:pt x="421131" y="279273"/>
                  </a:lnTo>
                  <a:lnTo>
                    <a:pt x="442388" y="293310"/>
                  </a:lnTo>
                  <a:lnTo>
                    <a:pt x="458020" y="312420"/>
                  </a:lnTo>
                  <a:lnTo>
                    <a:pt x="467436" y="335244"/>
                  </a:lnTo>
                  <a:lnTo>
                    <a:pt x="470039" y="360425"/>
                  </a:lnTo>
                  <a:lnTo>
                    <a:pt x="468159" y="376880"/>
                  </a:lnTo>
                  <a:lnTo>
                    <a:pt x="443649" y="419100"/>
                  </a:lnTo>
                  <a:lnTo>
                    <a:pt x="399325" y="440227"/>
                  </a:lnTo>
                  <a:lnTo>
                    <a:pt x="382663" y="441706"/>
                  </a:lnTo>
                  <a:lnTo>
                    <a:pt x="443314" y="441706"/>
                  </a:lnTo>
                  <a:lnTo>
                    <a:pt x="480177" y="399859"/>
                  </a:lnTo>
                  <a:lnTo>
                    <a:pt x="488886" y="360425"/>
                  </a:lnTo>
                  <a:lnTo>
                    <a:pt x="486931" y="333277"/>
                  </a:lnTo>
                  <a:lnTo>
                    <a:pt x="477991" y="308308"/>
                  </a:lnTo>
                  <a:lnTo>
                    <a:pt x="462881" y="286791"/>
                  </a:lnTo>
                  <a:lnTo>
                    <a:pt x="442417" y="270002"/>
                  </a:lnTo>
                  <a:lnTo>
                    <a:pt x="456490" y="257071"/>
                  </a:lnTo>
                  <a:lnTo>
                    <a:pt x="470793" y="240284"/>
                  </a:lnTo>
                  <a:lnTo>
                    <a:pt x="482113" y="219781"/>
                  </a:lnTo>
                  <a:lnTo>
                    <a:pt x="487235" y="195707"/>
                  </a:lnTo>
                  <a:lnTo>
                    <a:pt x="486196" y="175218"/>
                  </a:lnTo>
                  <a:lnTo>
                    <a:pt x="480923" y="155908"/>
                  </a:lnTo>
                  <a:lnTo>
                    <a:pt x="471897" y="137860"/>
                  </a:lnTo>
                  <a:lnTo>
                    <a:pt x="459600" y="121158"/>
                  </a:lnTo>
                  <a:lnTo>
                    <a:pt x="444541" y="107725"/>
                  </a:lnTo>
                  <a:lnTo>
                    <a:pt x="442774" y="106680"/>
                  </a:lnTo>
                  <a:close/>
                </a:path>
                <a:path w="488950" h="535940">
                  <a:moveTo>
                    <a:pt x="160121" y="106553"/>
                  </a:moveTo>
                  <a:lnTo>
                    <a:pt x="105384" y="106553"/>
                  </a:lnTo>
                  <a:lnTo>
                    <a:pt x="106400" y="106680"/>
                  </a:lnTo>
                  <a:lnTo>
                    <a:pt x="107429" y="106680"/>
                  </a:lnTo>
                  <a:lnTo>
                    <a:pt x="117415" y="108152"/>
                  </a:lnTo>
                  <a:lnTo>
                    <a:pt x="127622" y="110743"/>
                  </a:lnTo>
                  <a:lnTo>
                    <a:pt x="137679" y="114585"/>
                  </a:lnTo>
                  <a:lnTo>
                    <a:pt x="147129" y="119761"/>
                  </a:lnTo>
                  <a:lnTo>
                    <a:pt x="148462" y="120396"/>
                  </a:lnTo>
                  <a:lnTo>
                    <a:pt x="149999" y="120777"/>
                  </a:lnTo>
                  <a:lnTo>
                    <a:pt x="153263" y="120777"/>
                  </a:lnTo>
                  <a:lnTo>
                    <a:pt x="154901" y="120396"/>
                  </a:lnTo>
                  <a:lnTo>
                    <a:pt x="156337" y="119761"/>
                  </a:lnTo>
                  <a:lnTo>
                    <a:pt x="161455" y="114681"/>
                  </a:lnTo>
                  <a:lnTo>
                    <a:pt x="161455" y="110490"/>
                  </a:lnTo>
                  <a:lnTo>
                    <a:pt x="160121" y="106680"/>
                  </a:lnTo>
                  <a:close/>
                </a:path>
                <a:path w="488950" h="535940">
                  <a:moveTo>
                    <a:pt x="300686" y="18923"/>
                  </a:moveTo>
                  <a:lnTo>
                    <a:pt x="247916" y="18923"/>
                  </a:lnTo>
                  <a:lnTo>
                    <a:pt x="248831" y="19050"/>
                  </a:lnTo>
                  <a:lnTo>
                    <a:pt x="281255" y="27279"/>
                  </a:lnTo>
                  <a:lnTo>
                    <a:pt x="307079" y="46497"/>
                  </a:lnTo>
                  <a:lnTo>
                    <a:pt x="323654" y="74217"/>
                  </a:lnTo>
                  <a:lnTo>
                    <a:pt x="328256" y="107400"/>
                  </a:lnTo>
                  <a:lnTo>
                    <a:pt x="328333" y="111887"/>
                  </a:lnTo>
                  <a:lnTo>
                    <a:pt x="329869" y="115950"/>
                  </a:lnTo>
                  <a:lnTo>
                    <a:pt x="333756" y="117221"/>
                  </a:lnTo>
                  <a:lnTo>
                    <a:pt x="335191" y="118745"/>
                  </a:lnTo>
                  <a:lnTo>
                    <a:pt x="337235" y="119380"/>
                  </a:lnTo>
                  <a:lnTo>
                    <a:pt x="340512" y="119380"/>
                  </a:lnTo>
                  <a:lnTo>
                    <a:pt x="341833" y="118999"/>
                  </a:lnTo>
                  <a:lnTo>
                    <a:pt x="342963" y="118491"/>
                  </a:lnTo>
                  <a:lnTo>
                    <a:pt x="353378" y="113270"/>
                  </a:lnTo>
                  <a:lnTo>
                    <a:pt x="364524" y="109585"/>
                  </a:lnTo>
                  <a:lnTo>
                    <a:pt x="376171" y="107400"/>
                  </a:lnTo>
                  <a:lnTo>
                    <a:pt x="388086" y="106680"/>
                  </a:lnTo>
                  <a:lnTo>
                    <a:pt x="442774" y="106680"/>
                  </a:lnTo>
                  <a:lnTo>
                    <a:pt x="427296" y="97520"/>
                  </a:lnTo>
                  <a:lnTo>
                    <a:pt x="419076" y="94615"/>
                  </a:lnTo>
                  <a:lnTo>
                    <a:pt x="347052" y="94615"/>
                  </a:lnTo>
                  <a:lnTo>
                    <a:pt x="337447" y="58973"/>
                  </a:lnTo>
                  <a:lnTo>
                    <a:pt x="316320" y="29511"/>
                  </a:lnTo>
                  <a:lnTo>
                    <a:pt x="300686" y="18923"/>
                  </a:lnTo>
                  <a:close/>
                </a:path>
                <a:path w="488950" h="535940">
                  <a:moveTo>
                    <a:pt x="245656" y="0"/>
                  </a:moveTo>
                  <a:lnTo>
                    <a:pt x="244119" y="0"/>
                  </a:lnTo>
                  <a:lnTo>
                    <a:pt x="206034" y="7356"/>
                  </a:lnTo>
                  <a:lnTo>
                    <a:pt x="174229" y="27606"/>
                  </a:lnTo>
                  <a:lnTo>
                    <a:pt x="151766" y="58025"/>
                  </a:lnTo>
                  <a:lnTo>
                    <a:pt x="141706" y="95885"/>
                  </a:lnTo>
                  <a:lnTo>
                    <a:pt x="161212" y="95885"/>
                  </a:lnTo>
                  <a:lnTo>
                    <a:pt x="168428" y="68161"/>
                  </a:lnTo>
                  <a:lnTo>
                    <a:pt x="187264" y="42402"/>
                  </a:lnTo>
                  <a:lnTo>
                    <a:pt x="213964" y="25191"/>
                  </a:lnTo>
                  <a:lnTo>
                    <a:pt x="245859" y="18923"/>
                  </a:lnTo>
                  <a:lnTo>
                    <a:pt x="300686" y="18923"/>
                  </a:lnTo>
                  <a:lnTo>
                    <a:pt x="286004" y="8979"/>
                  </a:lnTo>
                  <a:lnTo>
                    <a:pt x="248831" y="127"/>
                  </a:lnTo>
                  <a:lnTo>
                    <a:pt x="247294" y="127"/>
                  </a:lnTo>
                  <a:lnTo>
                    <a:pt x="245656" y="0"/>
                  </a:lnTo>
                  <a:close/>
                </a:path>
                <a:path w="488950" h="535940">
                  <a:moveTo>
                    <a:pt x="388086" y="87884"/>
                  </a:moveTo>
                  <a:lnTo>
                    <a:pt x="377849" y="88399"/>
                  </a:lnTo>
                  <a:lnTo>
                    <a:pt x="367417" y="89820"/>
                  </a:lnTo>
                  <a:lnTo>
                    <a:pt x="357061" y="91955"/>
                  </a:lnTo>
                  <a:lnTo>
                    <a:pt x="347052" y="94615"/>
                  </a:lnTo>
                  <a:lnTo>
                    <a:pt x="419076" y="94615"/>
                  </a:lnTo>
                  <a:lnTo>
                    <a:pt x="408324" y="90814"/>
                  </a:lnTo>
                  <a:lnTo>
                    <a:pt x="388086" y="87884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4341" y="868807"/>
              <a:ext cx="276656" cy="29438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0033002" y="5178861"/>
            <a:ext cx="319405" cy="329565"/>
            <a:chOff x="8509000" y="4321609"/>
            <a:chExt cx="319405" cy="329565"/>
          </a:xfrm>
        </p:grpSpPr>
        <p:sp>
          <p:nvSpPr>
            <p:cNvPr id="28" name="object 28"/>
            <p:cNvSpPr/>
            <p:nvPr/>
          </p:nvSpPr>
          <p:spPr>
            <a:xfrm>
              <a:off x="8518636" y="4332368"/>
              <a:ext cx="299085" cy="307340"/>
            </a:xfrm>
            <a:custGeom>
              <a:avLst/>
              <a:gdLst/>
              <a:ahLst/>
              <a:cxnLst/>
              <a:rect l="l" t="t" r="r" b="b"/>
              <a:pathLst>
                <a:path w="299084" h="307339">
                  <a:moveTo>
                    <a:pt x="125980" y="0"/>
                  </a:moveTo>
                  <a:lnTo>
                    <a:pt x="87899" y="80640"/>
                  </a:lnTo>
                  <a:lnTo>
                    <a:pt x="85375" y="86861"/>
                  </a:lnTo>
                  <a:lnTo>
                    <a:pt x="81803" y="92489"/>
                  </a:lnTo>
                  <a:lnTo>
                    <a:pt x="77184" y="97203"/>
                  </a:lnTo>
                  <a:lnTo>
                    <a:pt x="71516" y="100681"/>
                  </a:lnTo>
                  <a:lnTo>
                    <a:pt x="16525" y="123388"/>
                  </a:lnTo>
                  <a:lnTo>
                    <a:pt x="4518" y="133146"/>
                  </a:lnTo>
                  <a:lnTo>
                    <a:pt x="0" y="147123"/>
                  </a:lnTo>
                  <a:lnTo>
                    <a:pt x="3077" y="161459"/>
                  </a:lnTo>
                  <a:lnTo>
                    <a:pt x="13858" y="172296"/>
                  </a:lnTo>
                  <a:lnTo>
                    <a:pt x="65674" y="201976"/>
                  </a:lnTo>
                  <a:lnTo>
                    <a:pt x="71624" y="205619"/>
                  </a:lnTo>
                  <a:lnTo>
                    <a:pt x="76120" y="210531"/>
                  </a:lnTo>
                  <a:lnTo>
                    <a:pt x="79140" y="216426"/>
                  </a:lnTo>
                  <a:lnTo>
                    <a:pt x="80660" y="223020"/>
                  </a:lnTo>
                  <a:lnTo>
                    <a:pt x="85740" y="282659"/>
                  </a:lnTo>
                  <a:lnTo>
                    <a:pt x="89304" y="294583"/>
                  </a:lnTo>
                  <a:lnTo>
                    <a:pt x="97297" y="302901"/>
                  </a:lnTo>
                  <a:lnTo>
                    <a:pt x="107957" y="307064"/>
                  </a:lnTo>
                  <a:lnTo>
                    <a:pt x="119522" y="306522"/>
                  </a:lnTo>
                  <a:lnTo>
                    <a:pt x="123586" y="305443"/>
                  </a:lnTo>
                  <a:lnTo>
                    <a:pt x="127523" y="303423"/>
                  </a:lnTo>
                  <a:lnTo>
                    <a:pt x="174513" y="258872"/>
                  </a:lnTo>
                  <a:lnTo>
                    <a:pt x="177561" y="255659"/>
                  </a:lnTo>
                  <a:lnTo>
                    <a:pt x="181625" y="253360"/>
                  </a:lnTo>
                  <a:lnTo>
                    <a:pt x="190388" y="251010"/>
                  </a:lnTo>
                  <a:lnTo>
                    <a:pt x="195087" y="250960"/>
                  </a:lnTo>
                  <a:lnTo>
                    <a:pt x="199278" y="252242"/>
                  </a:lnTo>
                  <a:lnTo>
                    <a:pt x="262270" y="267330"/>
                  </a:lnTo>
                  <a:lnTo>
                    <a:pt x="290925" y="240568"/>
                  </a:lnTo>
                  <a:lnTo>
                    <a:pt x="288051" y="228468"/>
                  </a:lnTo>
                  <a:lnTo>
                    <a:pt x="262651" y="174264"/>
                  </a:lnTo>
                  <a:lnTo>
                    <a:pt x="260651" y="167797"/>
                  </a:lnTo>
                  <a:lnTo>
                    <a:pt x="260175" y="161209"/>
                  </a:lnTo>
                  <a:lnTo>
                    <a:pt x="261223" y="154801"/>
                  </a:lnTo>
                  <a:lnTo>
                    <a:pt x="263794" y="148877"/>
                  </a:lnTo>
                  <a:lnTo>
                    <a:pt x="295036" y="96972"/>
                  </a:lnTo>
                  <a:lnTo>
                    <a:pt x="299067" y="82164"/>
                  </a:lnTo>
                  <a:lnTo>
                    <a:pt x="294608" y="68196"/>
                  </a:lnTo>
                  <a:lnTo>
                    <a:pt x="283696" y="58344"/>
                  </a:lnTo>
                  <a:lnTo>
                    <a:pt x="268366" y="55888"/>
                  </a:lnTo>
                  <a:lnTo>
                    <a:pt x="209565" y="63711"/>
                  </a:lnTo>
                  <a:lnTo>
                    <a:pt x="202576" y="63623"/>
                  </a:lnTo>
                  <a:lnTo>
                    <a:pt x="195754" y="61960"/>
                  </a:lnTo>
                  <a:lnTo>
                    <a:pt x="189741" y="58880"/>
                  </a:lnTo>
                  <a:lnTo>
                    <a:pt x="185181" y="54541"/>
                  </a:lnTo>
                  <a:lnTo>
                    <a:pt x="146446" y="8745"/>
                  </a:lnTo>
                  <a:lnTo>
                    <a:pt x="140227" y="3765"/>
                  </a:lnTo>
                  <a:lnTo>
                    <a:pt x="133270" y="886"/>
                  </a:lnTo>
                  <a:lnTo>
                    <a:pt x="125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09000" y="4321609"/>
              <a:ext cx="319405" cy="329565"/>
            </a:xfrm>
            <a:custGeom>
              <a:avLst/>
              <a:gdLst/>
              <a:ahLst/>
              <a:cxnLst/>
              <a:rect l="l" t="t" r="r" b="b"/>
              <a:pathLst>
                <a:path w="319404" h="329564">
                  <a:moveTo>
                    <a:pt x="135681" y="0"/>
                  </a:moveTo>
                  <a:lnTo>
                    <a:pt x="101655" y="20775"/>
                  </a:lnTo>
                  <a:lnTo>
                    <a:pt x="87629" y="89582"/>
                  </a:lnTo>
                  <a:lnTo>
                    <a:pt x="85851" y="94497"/>
                  </a:lnTo>
                  <a:lnTo>
                    <a:pt x="82550" y="100200"/>
                  </a:lnTo>
                  <a:lnTo>
                    <a:pt x="76580" y="101800"/>
                  </a:lnTo>
                  <a:lnTo>
                    <a:pt x="21971" y="123936"/>
                  </a:lnTo>
                  <a:lnTo>
                    <a:pt x="12680" y="130069"/>
                  </a:lnTo>
                  <a:lnTo>
                    <a:pt x="5842" y="137809"/>
                  </a:lnTo>
                  <a:lnTo>
                    <a:pt x="1575" y="147108"/>
                  </a:lnTo>
                  <a:lnTo>
                    <a:pt x="0" y="157921"/>
                  </a:lnTo>
                  <a:lnTo>
                    <a:pt x="670" y="168594"/>
                  </a:lnTo>
                  <a:lnTo>
                    <a:pt x="69976" y="222005"/>
                  </a:lnTo>
                  <a:lnTo>
                    <a:pt x="75310" y="223948"/>
                  </a:lnTo>
                  <a:lnTo>
                    <a:pt x="78231" y="229181"/>
                  </a:lnTo>
                  <a:lnTo>
                    <a:pt x="79755" y="235023"/>
                  </a:lnTo>
                  <a:lnTo>
                    <a:pt x="84454" y="292973"/>
                  </a:lnTo>
                  <a:lnTo>
                    <a:pt x="86651" y="304079"/>
                  </a:lnTo>
                  <a:lnTo>
                    <a:pt x="116713" y="328711"/>
                  </a:lnTo>
                  <a:lnTo>
                    <a:pt x="125095" y="329358"/>
                  </a:lnTo>
                  <a:lnTo>
                    <a:pt x="138175" y="325866"/>
                  </a:lnTo>
                  <a:lnTo>
                    <a:pt x="143255" y="322919"/>
                  </a:lnTo>
                  <a:lnTo>
                    <a:pt x="147447" y="318411"/>
                  </a:lnTo>
                  <a:lnTo>
                    <a:pt x="158884" y="307591"/>
                  </a:lnTo>
                  <a:lnTo>
                    <a:pt x="123951" y="307591"/>
                  </a:lnTo>
                  <a:lnTo>
                    <a:pt x="120015" y="307438"/>
                  </a:lnTo>
                  <a:lnTo>
                    <a:pt x="116204" y="306536"/>
                  </a:lnTo>
                  <a:lnTo>
                    <a:pt x="108966" y="303641"/>
                  </a:lnTo>
                  <a:lnTo>
                    <a:pt x="105918" y="298066"/>
                  </a:lnTo>
                  <a:lnTo>
                    <a:pt x="105918" y="292160"/>
                  </a:lnTo>
                  <a:lnTo>
                    <a:pt x="100838" y="232419"/>
                  </a:lnTo>
                  <a:lnTo>
                    <a:pt x="28955" y="173783"/>
                  </a:lnTo>
                  <a:lnTo>
                    <a:pt x="23495" y="170405"/>
                  </a:lnTo>
                  <a:lnTo>
                    <a:pt x="20574" y="165173"/>
                  </a:lnTo>
                  <a:lnTo>
                    <a:pt x="20447" y="158810"/>
                  </a:lnTo>
                  <a:lnTo>
                    <a:pt x="20193" y="152485"/>
                  </a:lnTo>
                  <a:lnTo>
                    <a:pt x="25019" y="146732"/>
                  </a:lnTo>
                  <a:lnTo>
                    <a:pt x="30352" y="143875"/>
                  </a:lnTo>
                  <a:lnTo>
                    <a:pt x="85217" y="121205"/>
                  </a:lnTo>
                  <a:lnTo>
                    <a:pt x="93188" y="116805"/>
                  </a:lnTo>
                  <a:lnTo>
                    <a:pt x="118491" y="35950"/>
                  </a:lnTo>
                  <a:lnTo>
                    <a:pt x="119760" y="29232"/>
                  </a:lnTo>
                  <a:lnTo>
                    <a:pt x="124586" y="23479"/>
                  </a:lnTo>
                  <a:lnTo>
                    <a:pt x="137541" y="20012"/>
                  </a:lnTo>
                  <a:lnTo>
                    <a:pt x="169662" y="20012"/>
                  </a:lnTo>
                  <a:lnTo>
                    <a:pt x="163702" y="12989"/>
                  </a:lnTo>
                  <a:lnTo>
                    <a:pt x="155965" y="6214"/>
                  </a:lnTo>
                  <a:lnTo>
                    <a:pt x="146383" y="1760"/>
                  </a:lnTo>
                  <a:lnTo>
                    <a:pt x="135681" y="0"/>
                  </a:lnTo>
                  <a:close/>
                </a:path>
                <a:path w="319404" h="329564">
                  <a:moveTo>
                    <a:pt x="204977" y="251520"/>
                  </a:moveTo>
                  <a:lnTo>
                    <a:pt x="133984" y="303323"/>
                  </a:lnTo>
                  <a:lnTo>
                    <a:pt x="132079" y="304949"/>
                  </a:lnTo>
                  <a:lnTo>
                    <a:pt x="129921" y="306003"/>
                  </a:lnTo>
                  <a:lnTo>
                    <a:pt x="123951" y="307591"/>
                  </a:lnTo>
                  <a:lnTo>
                    <a:pt x="158884" y="307591"/>
                  </a:lnTo>
                  <a:lnTo>
                    <a:pt x="191007" y="277199"/>
                  </a:lnTo>
                  <a:lnTo>
                    <a:pt x="203707" y="272843"/>
                  </a:lnTo>
                  <a:lnTo>
                    <a:pt x="302850" y="272843"/>
                  </a:lnTo>
                  <a:lnTo>
                    <a:pt x="306444" y="267522"/>
                  </a:lnTo>
                  <a:lnTo>
                    <a:pt x="271779" y="267522"/>
                  </a:lnTo>
                  <a:lnTo>
                    <a:pt x="269240" y="267103"/>
                  </a:lnTo>
                  <a:lnTo>
                    <a:pt x="210820" y="253082"/>
                  </a:lnTo>
                  <a:lnTo>
                    <a:pt x="204977" y="251520"/>
                  </a:lnTo>
                  <a:close/>
                </a:path>
                <a:path w="319404" h="329564">
                  <a:moveTo>
                    <a:pt x="302850" y="272843"/>
                  </a:moveTo>
                  <a:lnTo>
                    <a:pt x="203707" y="272843"/>
                  </a:lnTo>
                  <a:lnTo>
                    <a:pt x="206755" y="272983"/>
                  </a:lnTo>
                  <a:lnTo>
                    <a:pt x="263778" y="287258"/>
                  </a:lnTo>
                  <a:lnTo>
                    <a:pt x="270509" y="288477"/>
                  </a:lnTo>
                  <a:lnTo>
                    <a:pt x="276478" y="288312"/>
                  </a:lnTo>
                  <a:lnTo>
                    <a:pt x="289686" y="284756"/>
                  </a:lnTo>
                  <a:lnTo>
                    <a:pt x="298069" y="281086"/>
                  </a:lnTo>
                  <a:lnTo>
                    <a:pt x="302386" y="273529"/>
                  </a:lnTo>
                  <a:lnTo>
                    <a:pt x="302850" y="272843"/>
                  </a:lnTo>
                  <a:close/>
                </a:path>
                <a:path w="319404" h="329564">
                  <a:moveTo>
                    <a:pt x="314098" y="77009"/>
                  </a:moveTo>
                  <a:lnTo>
                    <a:pt x="285242" y="77009"/>
                  </a:lnTo>
                  <a:lnTo>
                    <a:pt x="290956" y="79930"/>
                  </a:lnTo>
                  <a:lnTo>
                    <a:pt x="295401" y="85137"/>
                  </a:lnTo>
                  <a:lnTo>
                    <a:pt x="298323" y="90738"/>
                  </a:lnTo>
                  <a:lnTo>
                    <a:pt x="298576" y="96720"/>
                  </a:lnTo>
                  <a:lnTo>
                    <a:pt x="295401" y="102371"/>
                  </a:lnTo>
                  <a:lnTo>
                    <a:pt x="264159" y="154644"/>
                  </a:lnTo>
                  <a:lnTo>
                    <a:pt x="260383" y="162385"/>
                  </a:lnTo>
                  <a:lnTo>
                    <a:pt x="259095" y="171185"/>
                  </a:lnTo>
                  <a:lnTo>
                    <a:pt x="259927" y="180324"/>
                  </a:lnTo>
                  <a:lnTo>
                    <a:pt x="262508" y="189087"/>
                  </a:lnTo>
                  <a:lnTo>
                    <a:pt x="287908" y="243405"/>
                  </a:lnTo>
                  <a:lnTo>
                    <a:pt x="290829" y="248523"/>
                  </a:lnTo>
                  <a:lnTo>
                    <a:pt x="289686" y="255241"/>
                  </a:lnTo>
                  <a:lnTo>
                    <a:pt x="271779" y="267522"/>
                  </a:lnTo>
                  <a:lnTo>
                    <a:pt x="306444" y="267522"/>
                  </a:lnTo>
                  <a:lnTo>
                    <a:pt x="308175" y="264959"/>
                  </a:lnTo>
                  <a:lnTo>
                    <a:pt x="310874" y="255241"/>
                  </a:lnTo>
                  <a:lnTo>
                    <a:pt x="310787" y="248523"/>
                  </a:lnTo>
                  <a:lnTo>
                    <a:pt x="310655" y="244075"/>
                  </a:lnTo>
                  <a:lnTo>
                    <a:pt x="307085" y="233334"/>
                  </a:lnTo>
                  <a:lnTo>
                    <a:pt x="282067" y="180845"/>
                  </a:lnTo>
                  <a:lnTo>
                    <a:pt x="279146" y="175358"/>
                  </a:lnTo>
                  <a:lnTo>
                    <a:pt x="280416" y="168983"/>
                  </a:lnTo>
                  <a:lnTo>
                    <a:pt x="282701" y="164982"/>
                  </a:lnTo>
                  <a:lnTo>
                    <a:pt x="314198" y="114601"/>
                  </a:lnTo>
                  <a:lnTo>
                    <a:pt x="318371" y="104518"/>
                  </a:lnTo>
                  <a:lnTo>
                    <a:pt x="319344" y="94497"/>
                  </a:lnTo>
                  <a:lnTo>
                    <a:pt x="319300" y="93570"/>
                  </a:lnTo>
                  <a:lnTo>
                    <a:pt x="317430" y="83722"/>
                  </a:lnTo>
                  <a:lnTo>
                    <a:pt x="314098" y="77009"/>
                  </a:lnTo>
                  <a:close/>
                </a:path>
                <a:path w="319404" h="329564">
                  <a:moveTo>
                    <a:pt x="169662" y="20012"/>
                  </a:moveTo>
                  <a:lnTo>
                    <a:pt x="137541" y="20012"/>
                  </a:lnTo>
                  <a:lnTo>
                    <a:pt x="143128" y="22971"/>
                  </a:lnTo>
                  <a:lnTo>
                    <a:pt x="147574" y="28178"/>
                  </a:lnTo>
                  <a:lnTo>
                    <a:pt x="185927" y="72514"/>
                  </a:lnTo>
                  <a:lnTo>
                    <a:pt x="193305" y="78970"/>
                  </a:lnTo>
                  <a:lnTo>
                    <a:pt x="201612" y="83283"/>
                  </a:lnTo>
                  <a:lnTo>
                    <a:pt x="210681" y="85329"/>
                  </a:lnTo>
                  <a:lnTo>
                    <a:pt x="220345" y="84985"/>
                  </a:lnTo>
                  <a:lnTo>
                    <a:pt x="279400" y="77124"/>
                  </a:lnTo>
                  <a:lnTo>
                    <a:pt x="285242" y="77009"/>
                  </a:lnTo>
                  <a:lnTo>
                    <a:pt x="314098" y="77009"/>
                  </a:lnTo>
                  <a:lnTo>
                    <a:pt x="312674" y="74139"/>
                  </a:lnTo>
                  <a:lnTo>
                    <a:pt x="305645" y="65647"/>
                  </a:lnTo>
                  <a:lnTo>
                    <a:pt x="305411" y="65490"/>
                  </a:lnTo>
                  <a:lnTo>
                    <a:pt x="212217" y="65490"/>
                  </a:lnTo>
                  <a:lnTo>
                    <a:pt x="206501" y="62188"/>
                  </a:lnTo>
                  <a:lnTo>
                    <a:pt x="202565" y="58785"/>
                  </a:lnTo>
                  <a:lnTo>
                    <a:pt x="169662" y="20012"/>
                  </a:lnTo>
                  <a:close/>
                </a:path>
                <a:path w="319404" h="329564">
                  <a:moveTo>
                    <a:pt x="276605" y="55711"/>
                  </a:moveTo>
                  <a:lnTo>
                    <a:pt x="218185" y="63890"/>
                  </a:lnTo>
                  <a:lnTo>
                    <a:pt x="212217" y="65490"/>
                  </a:lnTo>
                  <a:lnTo>
                    <a:pt x="305411" y="65490"/>
                  </a:lnTo>
                  <a:lnTo>
                    <a:pt x="296925" y="59834"/>
                  </a:lnTo>
                  <a:lnTo>
                    <a:pt x="287063" y="56567"/>
                  </a:lnTo>
                  <a:lnTo>
                    <a:pt x="276605" y="55711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509386" y="1469516"/>
            <a:ext cx="266700" cy="477520"/>
            <a:chOff x="3985386" y="612266"/>
            <a:chExt cx="266700" cy="477520"/>
          </a:xfrm>
        </p:grpSpPr>
        <p:sp>
          <p:nvSpPr>
            <p:cNvPr id="31" name="object 31"/>
            <p:cNvSpPr/>
            <p:nvPr/>
          </p:nvSpPr>
          <p:spPr>
            <a:xfrm>
              <a:off x="3997959" y="624966"/>
              <a:ext cx="241300" cy="452120"/>
            </a:xfrm>
            <a:custGeom>
              <a:avLst/>
              <a:gdLst/>
              <a:ahLst/>
              <a:cxnLst/>
              <a:rect l="l" t="t" r="r" b="b"/>
              <a:pathLst>
                <a:path w="241300" h="452119">
                  <a:moveTo>
                    <a:pt x="129793" y="0"/>
                  </a:moveTo>
                  <a:lnTo>
                    <a:pt x="0" y="216281"/>
                  </a:lnTo>
                  <a:lnTo>
                    <a:pt x="118490" y="279019"/>
                  </a:lnTo>
                  <a:lnTo>
                    <a:pt x="118490" y="451993"/>
                  </a:lnTo>
                  <a:lnTo>
                    <a:pt x="241173" y="232537"/>
                  </a:lnTo>
                  <a:lnTo>
                    <a:pt x="129793" y="174498"/>
                  </a:lnTo>
                  <a:lnTo>
                    <a:pt x="129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85386" y="612266"/>
              <a:ext cx="266700" cy="477520"/>
            </a:xfrm>
            <a:custGeom>
              <a:avLst/>
              <a:gdLst/>
              <a:ahLst/>
              <a:cxnLst/>
              <a:rect l="l" t="t" r="r" b="b"/>
              <a:pathLst>
                <a:path w="266700" h="477519">
                  <a:moveTo>
                    <a:pt x="144017" y="0"/>
                  </a:moveTo>
                  <a:lnTo>
                    <a:pt x="139191" y="0"/>
                  </a:lnTo>
                  <a:lnTo>
                    <a:pt x="135762" y="1778"/>
                  </a:lnTo>
                  <a:lnTo>
                    <a:pt x="133350" y="5587"/>
                  </a:lnTo>
                  <a:lnTo>
                    <a:pt x="1524" y="222758"/>
                  </a:lnTo>
                  <a:lnTo>
                    <a:pt x="0" y="226313"/>
                  </a:lnTo>
                  <a:lnTo>
                    <a:pt x="0" y="229362"/>
                  </a:lnTo>
                  <a:lnTo>
                    <a:pt x="1524" y="232537"/>
                  </a:lnTo>
                  <a:lnTo>
                    <a:pt x="1524" y="236093"/>
                  </a:lnTo>
                  <a:lnTo>
                    <a:pt x="5079" y="237617"/>
                  </a:lnTo>
                  <a:lnTo>
                    <a:pt x="6603" y="239141"/>
                  </a:lnTo>
                  <a:lnTo>
                    <a:pt x="120268" y="299085"/>
                  </a:lnTo>
                  <a:lnTo>
                    <a:pt x="120268" y="471170"/>
                  </a:lnTo>
                  <a:lnTo>
                    <a:pt x="125222" y="475742"/>
                  </a:lnTo>
                  <a:lnTo>
                    <a:pt x="129921" y="477393"/>
                  </a:lnTo>
                  <a:lnTo>
                    <a:pt x="136525" y="477393"/>
                  </a:lnTo>
                  <a:lnTo>
                    <a:pt x="139700" y="475742"/>
                  </a:lnTo>
                  <a:lnTo>
                    <a:pt x="143255" y="472694"/>
                  </a:lnTo>
                  <a:lnTo>
                    <a:pt x="170717" y="422529"/>
                  </a:lnTo>
                  <a:lnTo>
                    <a:pt x="144779" y="422529"/>
                  </a:lnTo>
                  <a:lnTo>
                    <a:pt x="144779" y="287782"/>
                  </a:lnTo>
                  <a:lnTo>
                    <a:pt x="141604" y="284734"/>
                  </a:lnTo>
                  <a:lnTo>
                    <a:pt x="138049" y="281178"/>
                  </a:lnTo>
                  <a:lnTo>
                    <a:pt x="27686" y="224409"/>
                  </a:lnTo>
                  <a:lnTo>
                    <a:pt x="131952" y="52705"/>
                  </a:lnTo>
                  <a:lnTo>
                    <a:pt x="154559" y="52705"/>
                  </a:lnTo>
                  <a:lnTo>
                    <a:pt x="154559" y="5587"/>
                  </a:lnTo>
                  <a:lnTo>
                    <a:pt x="151384" y="2540"/>
                  </a:lnTo>
                  <a:lnTo>
                    <a:pt x="146303" y="508"/>
                  </a:lnTo>
                  <a:lnTo>
                    <a:pt x="145034" y="127"/>
                  </a:lnTo>
                  <a:lnTo>
                    <a:pt x="144017" y="0"/>
                  </a:lnTo>
                  <a:close/>
                </a:path>
                <a:path w="266700" h="477519">
                  <a:moveTo>
                    <a:pt x="154559" y="52705"/>
                  </a:moveTo>
                  <a:lnTo>
                    <a:pt x="131952" y="52705"/>
                  </a:lnTo>
                  <a:lnTo>
                    <a:pt x="131952" y="190500"/>
                  </a:lnTo>
                  <a:lnTo>
                    <a:pt x="135000" y="195199"/>
                  </a:lnTo>
                  <a:lnTo>
                    <a:pt x="138049" y="197104"/>
                  </a:lnTo>
                  <a:lnTo>
                    <a:pt x="239140" y="250444"/>
                  </a:lnTo>
                  <a:lnTo>
                    <a:pt x="144779" y="422529"/>
                  </a:lnTo>
                  <a:lnTo>
                    <a:pt x="170717" y="422529"/>
                  </a:lnTo>
                  <a:lnTo>
                    <a:pt x="264922" y="250444"/>
                  </a:lnTo>
                  <a:lnTo>
                    <a:pt x="266446" y="248793"/>
                  </a:lnTo>
                  <a:lnTo>
                    <a:pt x="266446" y="242316"/>
                  </a:lnTo>
                  <a:lnTo>
                    <a:pt x="264922" y="239141"/>
                  </a:lnTo>
                  <a:lnTo>
                    <a:pt x="263398" y="237617"/>
                  </a:lnTo>
                  <a:lnTo>
                    <a:pt x="260350" y="236093"/>
                  </a:lnTo>
                  <a:lnTo>
                    <a:pt x="154559" y="179197"/>
                  </a:lnTo>
                  <a:lnTo>
                    <a:pt x="154559" y="52705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166747" y="4045076"/>
            <a:ext cx="264160" cy="474980"/>
            <a:chOff x="642747" y="3187826"/>
            <a:chExt cx="264160" cy="474980"/>
          </a:xfrm>
        </p:grpSpPr>
        <p:sp>
          <p:nvSpPr>
            <p:cNvPr id="34" name="object 34"/>
            <p:cNvSpPr/>
            <p:nvPr/>
          </p:nvSpPr>
          <p:spPr>
            <a:xfrm>
              <a:off x="655320" y="3197986"/>
              <a:ext cx="241300" cy="454659"/>
            </a:xfrm>
            <a:custGeom>
              <a:avLst/>
              <a:gdLst/>
              <a:ahLst/>
              <a:cxnLst/>
              <a:rect l="l" t="t" r="r" b="b"/>
              <a:pathLst>
                <a:path w="241300" h="454660">
                  <a:moveTo>
                    <a:pt x="129781" y="0"/>
                  </a:moveTo>
                  <a:lnTo>
                    <a:pt x="0" y="217424"/>
                  </a:lnTo>
                  <a:lnTo>
                    <a:pt x="118529" y="280543"/>
                  </a:lnTo>
                  <a:lnTo>
                    <a:pt x="118529" y="454532"/>
                  </a:lnTo>
                  <a:lnTo>
                    <a:pt x="241173" y="233806"/>
                  </a:lnTo>
                  <a:lnTo>
                    <a:pt x="129781" y="175387"/>
                  </a:lnTo>
                  <a:lnTo>
                    <a:pt x="129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2747" y="3187826"/>
              <a:ext cx="264160" cy="474980"/>
            </a:xfrm>
            <a:custGeom>
              <a:avLst/>
              <a:gdLst/>
              <a:ahLst/>
              <a:cxnLst/>
              <a:rect l="l" t="t" r="r" b="b"/>
              <a:pathLst>
                <a:path w="264159" h="474979">
                  <a:moveTo>
                    <a:pt x="142595" y="0"/>
                  </a:moveTo>
                  <a:lnTo>
                    <a:pt x="137858" y="0"/>
                  </a:lnTo>
                  <a:lnTo>
                    <a:pt x="134505" y="1778"/>
                  </a:lnTo>
                  <a:lnTo>
                    <a:pt x="132143" y="5587"/>
                  </a:lnTo>
                  <a:lnTo>
                    <a:pt x="1485" y="221615"/>
                  </a:lnTo>
                  <a:lnTo>
                    <a:pt x="0" y="225044"/>
                  </a:lnTo>
                  <a:lnTo>
                    <a:pt x="0" y="228219"/>
                  </a:lnTo>
                  <a:lnTo>
                    <a:pt x="1485" y="231267"/>
                  </a:lnTo>
                  <a:lnTo>
                    <a:pt x="1485" y="234823"/>
                  </a:lnTo>
                  <a:lnTo>
                    <a:pt x="4978" y="236347"/>
                  </a:lnTo>
                  <a:lnTo>
                    <a:pt x="6591" y="237871"/>
                  </a:lnTo>
                  <a:lnTo>
                    <a:pt x="119075" y="297561"/>
                  </a:lnTo>
                  <a:lnTo>
                    <a:pt x="119075" y="468630"/>
                  </a:lnTo>
                  <a:lnTo>
                    <a:pt x="124053" y="473202"/>
                  </a:lnTo>
                  <a:lnTo>
                    <a:pt x="128651" y="474853"/>
                  </a:lnTo>
                  <a:lnTo>
                    <a:pt x="135254" y="474853"/>
                  </a:lnTo>
                  <a:lnTo>
                    <a:pt x="138366" y="473202"/>
                  </a:lnTo>
                  <a:lnTo>
                    <a:pt x="141846" y="470281"/>
                  </a:lnTo>
                  <a:lnTo>
                    <a:pt x="169132" y="420243"/>
                  </a:lnTo>
                  <a:lnTo>
                    <a:pt x="143332" y="420243"/>
                  </a:lnTo>
                  <a:lnTo>
                    <a:pt x="143332" y="286258"/>
                  </a:lnTo>
                  <a:lnTo>
                    <a:pt x="140233" y="283210"/>
                  </a:lnTo>
                  <a:lnTo>
                    <a:pt x="136740" y="279654"/>
                  </a:lnTo>
                  <a:lnTo>
                    <a:pt x="27368" y="223266"/>
                  </a:lnTo>
                  <a:lnTo>
                    <a:pt x="130644" y="52450"/>
                  </a:lnTo>
                  <a:lnTo>
                    <a:pt x="153047" y="52450"/>
                  </a:lnTo>
                  <a:lnTo>
                    <a:pt x="153047" y="5587"/>
                  </a:lnTo>
                  <a:lnTo>
                    <a:pt x="149936" y="2540"/>
                  </a:lnTo>
                  <a:lnTo>
                    <a:pt x="144957" y="508"/>
                  </a:lnTo>
                  <a:lnTo>
                    <a:pt x="143713" y="127"/>
                  </a:lnTo>
                  <a:lnTo>
                    <a:pt x="142595" y="0"/>
                  </a:lnTo>
                  <a:close/>
                </a:path>
                <a:path w="264159" h="474979">
                  <a:moveTo>
                    <a:pt x="153047" y="52450"/>
                  </a:moveTo>
                  <a:lnTo>
                    <a:pt x="130644" y="52450"/>
                  </a:lnTo>
                  <a:lnTo>
                    <a:pt x="130644" y="189484"/>
                  </a:lnTo>
                  <a:lnTo>
                    <a:pt x="133756" y="194183"/>
                  </a:lnTo>
                  <a:lnTo>
                    <a:pt x="136740" y="196087"/>
                  </a:lnTo>
                  <a:lnTo>
                    <a:pt x="236905" y="249174"/>
                  </a:lnTo>
                  <a:lnTo>
                    <a:pt x="143332" y="420243"/>
                  </a:lnTo>
                  <a:lnTo>
                    <a:pt x="169132" y="420243"/>
                  </a:lnTo>
                  <a:lnTo>
                    <a:pt x="262420" y="249174"/>
                  </a:lnTo>
                  <a:lnTo>
                    <a:pt x="263906" y="247523"/>
                  </a:lnTo>
                  <a:lnTo>
                    <a:pt x="263906" y="241046"/>
                  </a:lnTo>
                  <a:lnTo>
                    <a:pt x="262420" y="237871"/>
                  </a:lnTo>
                  <a:lnTo>
                    <a:pt x="260921" y="236347"/>
                  </a:lnTo>
                  <a:lnTo>
                    <a:pt x="257809" y="234823"/>
                  </a:lnTo>
                  <a:lnTo>
                    <a:pt x="153047" y="178181"/>
                  </a:lnTo>
                  <a:lnTo>
                    <a:pt x="153047" y="5245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59144" y="3337560"/>
            <a:ext cx="391541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se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intenta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identificar,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un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primer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momento,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núcleo conceptual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dichas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teorías,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se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revela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especialmente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en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su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manera</a:t>
            </a:r>
            <a:r>
              <a:rPr sz="14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concebir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interacción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entre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sujeto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su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medio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externo,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requisito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mínimo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para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ocurrencia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del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aprendizaje.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se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intenta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determinar,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enseguida,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qué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medida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esas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proposiciones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admiten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posibilidad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dar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respuesta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dos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interrogantes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centrales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6410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1960" y="1276350"/>
            <a:ext cx="8763000" cy="4536440"/>
            <a:chOff x="187960" y="419100"/>
            <a:chExt cx="8763000" cy="4536440"/>
          </a:xfrm>
        </p:grpSpPr>
        <p:sp>
          <p:nvSpPr>
            <p:cNvPr id="3" name="object 3"/>
            <p:cNvSpPr/>
            <p:nvPr/>
          </p:nvSpPr>
          <p:spPr>
            <a:xfrm>
              <a:off x="201930" y="433070"/>
              <a:ext cx="8735060" cy="4508500"/>
            </a:xfrm>
            <a:custGeom>
              <a:avLst/>
              <a:gdLst/>
              <a:ahLst/>
              <a:cxnLst/>
              <a:rect l="l" t="t" r="r" b="b"/>
              <a:pathLst>
                <a:path w="8735060" h="4508500">
                  <a:moveTo>
                    <a:pt x="8735060" y="0"/>
                  </a:moveTo>
                  <a:lnTo>
                    <a:pt x="420598" y="0"/>
                  </a:lnTo>
                  <a:lnTo>
                    <a:pt x="371546" y="2830"/>
                  </a:lnTo>
                  <a:lnTo>
                    <a:pt x="324157" y="11110"/>
                  </a:lnTo>
                  <a:lnTo>
                    <a:pt x="278745" y="24524"/>
                  </a:lnTo>
                  <a:lnTo>
                    <a:pt x="235627" y="42756"/>
                  </a:lnTo>
                  <a:lnTo>
                    <a:pt x="195118" y="65491"/>
                  </a:lnTo>
                  <a:lnTo>
                    <a:pt x="157533" y="92413"/>
                  </a:lnTo>
                  <a:lnTo>
                    <a:pt x="123188" y="123205"/>
                  </a:lnTo>
                  <a:lnTo>
                    <a:pt x="92399" y="157554"/>
                  </a:lnTo>
                  <a:lnTo>
                    <a:pt x="65480" y="195141"/>
                  </a:lnTo>
                  <a:lnTo>
                    <a:pt x="42749" y="235653"/>
                  </a:lnTo>
                  <a:lnTo>
                    <a:pt x="24519" y="278773"/>
                  </a:lnTo>
                  <a:lnTo>
                    <a:pt x="11108" y="324185"/>
                  </a:lnTo>
                  <a:lnTo>
                    <a:pt x="2829" y="371574"/>
                  </a:lnTo>
                  <a:lnTo>
                    <a:pt x="0" y="420624"/>
                  </a:lnTo>
                  <a:lnTo>
                    <a:pt x="0" y="4087901"/>
                  </a:lnTo>
                  <a:lnTo>
                    <a:pt x="2829" y="4136953"/>
                  </a:lnTo>
                  <a:lnTo>
                    <a:pt x="11108" y="4184342"/>
                  </a:lnTo>
                  <a:lnTo>
                    <a:pt x="24519" y="4229754"/>
                  </a:lnTo>
                  <a:lnTo>
                    <a:pt x="42749" y="4272872"/>
                  </a:lnTo>
                  <a:lnTo>
                    <a:pt x="65480" y="4313381"/>
                  </a:lnTo>
                  <a:lnTo>
                    <a:pt x="92399" y="4350966"/>
                  </a:lnTo>
                  <a:lnTo>
                    <a:pt x="123188" y="4385311"/>
                  </a:lnTo>
                  <a:lnTo>
                    <a:pt x="157533" y="4416100"/>
                  </a:lnTo>
                  <a:lnTo>
                    <a:pt x="195118" y="4443019"/>
                  </a:lnTo>
                  <a:lnTo>
                    <a:pt x="235627" y="4465750"/>
                  </a:lnTo>
                  <a:lnTo>
                    <a:pt x="278745" y="4483980"/>
                  </a:lnTo>
                  <a:lnTo>
                    <a:pt x="324157" y="4497391"/>
                  </a:lnTo>
                  <a:lnTo>
                    <a:pt x="371546" y="4505670"/>
                  </a:lnTo>
                  <a:lnTo>
                    <a:pt x="420598" y="4508500"/>
                  </a:lnTo>
                  <a:lnTo>
                    <a:pt x="8735060" y="4508500"/>
                  </a:lnTo>
                  <a:lnTo>
                    <a:pt x="8735060" y="0"/>
                  </a:lnTo>
                  <a:close/>
                </a:path>
              </a:pathLst>
            </a:custGeom>
            <a:solidFill>
              <a:srgbClr val="50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930" y="433070"/>
              <a:ext cx="8735060" cy="4508500"/>
            </a:xfrm>
            <a:custGeom>
              <a:avLst/>
              <a:gdLst/>
              <a:ahLst/>
              <a:cxnLst/>
              <a:rect l="l" t="t" r="r" b="b"/>
              <a:pathLst>
                <a:path w="8735060" h="4508500">
                  <a:moveTo>
                    <a:pt x="0" y="420624"/>
                  </a:moveTo>
                  <a:lnTo>
                    <a:pt x="0" y="4087901"/>
                  </a:lnTo>
                  <a:lnTo>
                    <a:pt x="2829" y="4136953"/>
                  </a:lnTo>
                  <a:lnTo>
                    <a:pt x="11108" y="4184342"/>
                  </a:lnTo>
                  <a:lnTo>
                    <a:pt x="24519" y="4229754"/>
                  </a:lnTo>
                  <a:lnTo>
                    <a:pt x="42749" y="4272872"/>
                  </a:lnTo>
                  <a:lnTo>
                    <a:pt x="65480" y="4313381"/>
                  </a:lnTo>
                  <a:lnTo>
                    <a:pt x="92399" y="4350966"/>
                  </a:lnTo>
                  <a:lnTo>
                    <a:pt x="123188" y="4385311"/>
                  </a:lnTo>
                  <a:lnTo>
                    <a:pt x="157533" y="4416100"/>
                  </a:lnTo>
                  <a:lnTo>
                    <a:pt x="195118" y="4443019"/>
                  </a:lnTo>
                  <a:lnTo>
                    <a:pt x="235627" y="4465750"/>
                  </a:lnTo>
                  <a:lnTo>
                    <a:pt x="278745" y="4483980"/>
                  </a:lnTo>
                  <a:lnTo>
                    <a:pt x="324157" y="4497391"/>
                  </a:lnTo>
                  <a:lnTo>
                    <a:pt x="371546" y="4505670"/>
                  </a:lnTo>
                  <a:lnTo>
                    <a:pt x="420598" y="4508500"/>
                  </a:lnTo>
                  <a:lnTo>
                    <a:pt x="8735060" y="4508500"/>
                  </a:lnTo>
                  <a:lnTo>
                    <a:pt x="8735060" y="0"/>
                  </a:lnTo>
                  <a:lnTo>
                    <a:pt x="420598" y="0"/>
                  </a:lnTo>
                  <a:lnTo>
                    <a:pt x="371546" y="2830"/>
                  </a:lnTo>
                  <a:lnTo>
                    <a:pt x="324157" y="11110"/>
                  </a:lnTo>
                  <a:lnTo>
                    <a:pt x="278745" y="24524"/>
                  </a:lnTo>
                  <a:lnTo>
                    <a:pt x="235627" y="42756"/>
                  </a:lnTo>
                  <a:lnTo>
                    <a:pt x="195118" y="65491"/>
                  </a:lnTo>
                  <a:lnTo>
                    <a:pt x="157533" y="92413"/>
                  </a:lnTo>
                  <a:lnTo>
                    <a:pt x="123188" y="123205"/>
                  </a:lnTo>
                  <a:lnTo>
                    <a:pt x="92399" y="157554"/>
                  </a:lnTo>
                  <a:lnTo>
                    <a:pt x="65480" y="195141"/>
                  </a:lnTo>
                  <a:lnTo>
                    <a:pt x="42749" y="235653"/>
                  </a:lnTo>
                  <a:lnTo>
                    <a:pt x="24519" y="278773"/>
                  </a:lnTo>
                  <a:lnTo>
                    <a:pt x="11108" y="324185"/>
                  </a:lnTo>
                  <a:lnTo>
                    <a:pt x="2829" y="371574"/>
                  </a:lnTo>
                  <a:lnTo>
                    <a:pt x="0" y="420624"/>
                  </a:lnTo>
                </a:path>
              </a:pathLst>
            </a:custGeom>
            <a:ln w="27940">
              <a:solidFill>
                <a:srgbClr val="353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813559" y="1040131"/>
            <a:ext cx="8661400" cy="4669155"/>
            <a:chOff x="289559" y="182879"/>
            <a:chExt cx="8661400" cy="4669155"/>
          </a:xfrm>
        </p:grpSpPr>
        <p:sp>
          <p:nvSpPr>
            <p:cNvPr id="6" name="object 6"/>
            <p:cNvSpPr/>
            <p:nvPr/>
          </p:nvSpPr>
          <p:spPr>
            <a:xfrm>
              <a:off x="303529" y="196849"/>
              <a:ext cx="8633460" cy="4641215"/>
            </a:xfrm>
            <a:custGeom>
              <a:avLst/>
              <a:gdLst/>
              <a:ahLst/>
              <a:cxnLst/>
              <a:rect l="l" t="t" r="r" b="b"/>
              <a:pathLst>
                <a:path w="8633460" h="4641215">
                  <a:moveTo>
                    <a:pt x="8633460" y="0"/>
                  </a:moveTo>
                  <a:lnTo>
                    <a:pt x="432930" y="0"/>
                  </a:lnTo>
                  <a:lnTo>
                    <a:pt x="385757" y="2540"/>
                  </a:lnTo>
                  <a:lnTo>
                    <a:pt x="340055" y="9984"/>
                  </a:lnTo>
                  <a:lnTo>
                    <a:pt x="296090" y="22068"/>
                  </a:lnTo>
                  <a:lnTo>
                    <a:pt x="254123" y="38529"/>
                  </a:lnTo>
                  <a:lnTo>
                    <a:pt x="214421" y="59102"/>
                  </a:lnTo>
                  <a:lnTo>
                    <a:pt x="177246" y="83523"/>
                  </a:lnTo>
                  <a:lnTo>
                    <a:pt x="142863" y="111529"/>
                  </a:lnTo>
                  <a:lnTo>
                    <a:pt x="111536" y="142855"/>
                  </a:lnTo>
                  <a:lnTo>
                    <a:pt x="83529" y="177238"/>
                  </a:lnTo>
                  <a:lnTo>
                    <a:pt x="59107" y="214413"/>
                  </a:lnTo>
                  <a:lnTo>
                    <a:pt x="38532" y="254117"/>
                  </a:lnTo>
                  <a:lnTo>
                    <a:pt x="22070" y="296086"/>
                  </a:lnTo>
                  <a:lnTo>
                    <a:pt x="9985" y="340056"/>
                  </a:lnTo>
                  <a:lnTo>
                    <a:pt x="2540" y="385763"/>
                  </a:lnTo>
                  <a:lnTo>
                    <a:pt x="0" y="432942"/>
                  </a:lnTo>
                  <a:lnTo>
                    <a:pt x="0" y="4207789"/>
                  </a:lnTo>
                  <a:lnTo>
                    <a:pt x="2540" y="4254962"/>
                  </a:lnTo>
                  <a:lnTo>
                    <a:pt x="9985" y="4300663"/>
                  </a:lnTo>
                  <a:lnTo>
                    <a:pt x="22070" y="4344629"/>
                  </a:lnTo>
                  <a:lnTo>
                    <a:pt x="38532" y="4386595"/>
                  </a:lnTo>
                  <a:lnTo>
                    <a:pt x="59107" y="4426298"/>
                  </a:lnTo>
                  <a:lnTo>
                    <a:pt x="83529" y="4463473"/>
                  </a:lnTo>
                  <a:lnTo>
                    <a:pt x="111536" y="4497856"/>
                  </a:lnTo>
                  <a:lnTo>
                    <a:pt x="142863" y="4529183"/>
                  </a:lnTo>
                  <a:lnTo>
                    <a:pt x="177246" y="4557189"/>
                  </a:lnTo>
                  <a:lnTo>
                    <a:pt x="214421" y="4581612"/>
                  </a:lnTo>
                  <a:lnTo>
                    <a:pt x="254123" y="4602186"/>
                  </a:lnTo>
                  <a:lnTo>
                    <a:pt x="296090" y="4618648"/>
                  </a:lnTo>
                  <a:lnTo>
                    <a:pt x="340055" y="4630734"/>
                  </a:lnTo>
                  <a:lnTo>
                    <a:pt x="385757" y="4638179"/>
                  </a:lnTo>
                  <a:lnTo>
                    <a:pt x="432930" y="4640719"/>
                  </a:lnTo>
                  <a:lnTo>
                    <a:pt x="8633460" y="4640719"/>
                  </a:lnTo>
                  <a:lnTo>
                    <a:pt x="86334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3529" y="196849"/>
              <a:ext cx="8633460" cy="4641215"/>
            </a:xfrm>
            <a:custGeom>
              <a:avLst/>
              <a:gdLst/>
              <a:ahLst/>
              <a:cxnLst/>
              <a:rect l="l" t="t" r="r" b="b"/>
              <a:pathLst>
                <a:path w="8633460" h="4641215">
                  <a:moveTo>
                    <a:pt x="0" y="432942"/>
                  </a:moveTo>
                  <a:lnTo>
                    <a:pt x="0" y="4207789"/>
                  </a:lnTo>
                  <a:lnTo>
                    <a:pt x="2540" y="4254962"/>
                  </a:lnTo>
                  <a:lnTo>
                    <a:pt x="9985" y="4300663"/>
                  </a:lnTo>
                  <a:lnTo>
                    <a:pt x="22070" y="4344629"/>
                  </a:lnTo>
                  <a:lnTo>
                    <a:pt x="38532" y="4386595"/>
                  </a:lnTo>
                  <a:lnTo>
                    <a:pt x="59107" y="4426298"/>
                  </a:lnTo>
                  <a:lnTo>
                    <a:pt x="83529" y="4463473"/>
                  </a:lnTo>
                  <a:lnTo>
                    <a:pt x="111536" y="4497856"/>
                  </a:lnTo>
                  <a:lnTo>
                    <a:pt x="142863" y="4529183"/>
                  </a:lnTo>
                  <a:lnTo>
                    <a:pt x="177246" y="4557189"/>
                  </a:lnTo>
                  <a:lnTo>
                    <a:pt x="214421" y="4581612"/>
                  </a:lnTo>
                  <a:lnTo>
                    <a:pt x="254123" y="4602186"/>
                  </a:lnTo>
                  <a:lnTo>
                    <a:pt x="296090" y="4618648"/>
                  </a:lnTo>
                  <a:lnTo>
                    <a:pt x="340055" y="4630734"/>
                  </a:lnTo>
                  <a:lnTo>
                    <a:pt x="385757" y="4638179"/>
                  </a:lnTo>
                  <a:lnTo>
                    <a:pt x="432930" y="4640719"/>
                  </a:lnTo>
                  <a:lnTo>
                    <a:pt x="8633460" y="4640719"/>
                  </a:lnTo>
                  <a:lnTo>
                    <a:pt x="8633460" y="0"/>
                  </a:lnTo>
                  <a:lnTo>
                    <a:pt x="432930" y="0"/>
                  </a:lnTo>
                  <a:lnTo>
                    <a:pt x="385757" y="2540"/>
                  </a:lnTo>
                  <a:lnTo>
                    <a:pt x="340055" y="9984"/>
                  </a:lnTo>
                  <a:lnTo>
                    <a:pt x="296090" y="22068"/>
                  </a:lnTo>
                  <a:lnTo>
                    <a:pt x="254123" y="38529"/>
                  </a:lnTo>
                  <a:lnTo>
                    <a:pt x="214421" y="59102"/>
                  </a:lnTo>
                  <a:lnTo>
                    <a:pt x="177246" y="83523"/>
                  </a:lnTo>
                  <a:lnTo>
                    <a:pt x="142863" y="111529"/>
                  </a:lnTo>
                  <a:lnTo>
                    <a:pt x="111536" y="142855"/>
                  </a:lnTo>
                  <a:lnTo>
                    <a:pt x="83529" y="177238"/>
                  </a:lnTo>
                  <a:lnTo>
                    <a:pt x="59107" y="214413"/>
                  </a:lnTo>
                  <a:lnTo>
                    <a:pt x="38532" y="254117"/>
                  </a:lnTo>
                  <a:lnTo>
                    <a:pt x="22070" y="296086"/>
                  </a:lnTo>
                  <a:lnTo>
                    <a:pt x="9985" y="340056"/>
                  </a:lnTo>
                  <a:lnTo>
                    <a:pt x="2540" y="385763"/>
                  </a:lnTo>
                  <a:lnTo>
                    <a:pt x="0" y="432942"/>
                  </a:lnTo>
                </a:path>
              </a:pathLst>
            </a:custGeom>
            <a:ln w="27939">
              <a:solidFill>
                <a:srgbClr val="353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8476" y="4194466"/>
              <a:ext cx="330835" cy="332105"/>
            </a:xfrm>
            <a:custGeom>
              <a:avLst/>
              <a:gdLst/>
              <a:ahLst/>
              <a:cxnLst/>
              <a:rect l="l" t="t" r="r" b="b"/>
              <a:pathLst>
                <a:path w="330835" h="332104">
                  <a:moveTo>
                    <a:pt x="109172" y="0"/>
                  </a:moveTo>
                  <a:lnTo>
                    <a:pt x="76850" y="29832"/>
                  </a:lnTo>
                  <a:lnTo>
                    <a:pt x="78755" y="95135"/>
                  </a:lnTo>
                  <a:lnTo>
                    <a:pt x="77428" y="102325"/>
                  </a:lnTo>
                  <a:lnTo>
                    <a:pt x="74898" y="109115"/>
                  </a:lnTo>
                  <a:lnTo>
                    <a:pt x="71058" y="115166"/>
                  </a:lnTo>
                  <a:lnTo>
                    <a:pt x="65801" y="120141"/>
                  </a:lnTo>
                  <a:lnTo>
                    <a:pt x="12207" y="156667"/>
                  </a:lnTo>
                  <a:lnTo>
                    <a:pt x="1656" y="169745"/>
                  </a:lnTo>
                  <a:lnTo>
                    <a:pt x="0" y="185645"/>
                  </a:lnTo>
                  <a:lnTo>
                    <a:pt x="6510" y="200226"/>
                  </a:lnTo>
                  <a:lnTo>
                    <a:pt x="20462" y="209346"/>
                  </a:lnTo>
                  <a:lnTo>
                    <a:pt x="82184" y="229361"/>
                  </a:lnTo>
                  <a:lnTo>
                    <a:pt x="89386" y="231906"/>
                  </a:lnTo>
                  <a:lnTo>
                    <a:pt x="95313" y="236124"/>
                  </a:lnTo>
                  <a:lnTo>
                    <a:pt x="99883" y="241724"/>
                  </a:lnTo>
                  <a:lnTo>
                    <a:pt x="103012" y="248411"/>
                  </a:lnTo>
                  <a:lnTo>
                    <a:pt x="121808" y="310781"/>
                  </a:lnTo>
                  <a:lnTo>
                    <a:pt x="128240" y="322688"/>
                  </a:lnTo>
                  <a:lnTo>
                    <a:pt x="138588" y="329763"/>
                  </a:lnTo>
                  <a:lnTo>
                    <a:pt x="150866" y="331811"/>
                  </a:lnTo>
                  <a:lnTo>
                    <a:pt x="163083" y="328637"/>
                  </a:lnTo>
                  <a:lnTo>
                    <a:pt x="167147" y="326567"/>
                  </a:lnTo>
                  <a:lnTo>
                    <a:pt x="170957" y="323545"/>
                  </a:lnTo>
                  <a:lnTo>
                    <a:pt x="210962" y="265569"/>
                  </a:lnTo>
                  <a:lnTo>
                    <a:pt x="213502" y="261467"/>
                  </a:lnTo>
                  <a:lnTo>
                    <a:pt x="217312" y="258102"/>
                  </a:lnTo>
                  <a:lnTo>
                    <a:pt x="226075" y="253631"/>
                  </a:lnTo>
                  <a:lnTo>
                    <a:pt x="231028" y="252526"/>
                  </a:lnTo>
                  <a:lnTo>
                    <a:pt x="235854" y="252958"/>
                  </a:lnTo>
                  <a:lnTo>
                    <a:pt x="306339" y="254901"/>
                  </a:lnTo>
                  <a:lnTo>
                    <a:pt x="330801" y="219982"/>
                  </a:lnTo>
                  <a:lnTo>
                    <a:pt x="325008" y="207746"/>
                  </a:lnTo>
                  <a:lnTo>
                    <a:pt x="285892" y="155689"/>
                  </a:lnTo>
                  <a:lnTo>
                    <a:pt x="282305" y="149247"/>
                  </a:lnTo>
                  <a:lnTo>
                    <a:pt x="280336" y="142332"/>
                  </a:lnTo>
                  <a:lnTo>
                    <a:pt x="280034" y="135268"/>
                  </a:lnTo>
                  <a:lnTo>
                    <a:pt x="281447" y="128384"/>
                  </a:lnTo>
                  <a:lnTo>
                    <a:pt x="303164" y="66078"/>
                  </a:lnTo>
                  <a:lnTo>
                    <a:pt x="304022" y="49416"/>
                  </a:lnTo>
                  <a:lnTo>
                    <a:pt x="296116" y="35537"/>
                  </a:lnTo>
                  <a:lnTo>
                    <a:pt x="282305" y="27483"/>
                  </a:lnTo>
                  <a:lnTo>
                    <a:pt x="265445" y="28295"/>
                  </a:lnTo>
                  <a:lnTo>
                    <a:pt x="204485" y="49834"/>
                  </a:lnTo>
                  <a:lnTo>
                    <a:pt x="197030" y="51303"/>
                  </a:lnTo>
                  <a:lnTo>
                    <a:pt x="189420" y="51055"/>
                  </a:lnTo>
                  <a:lnTo>
                    <a:pt x="182358" y="49115"/>
                  </a:lnTo>
                  <a:lnTo>
                    <a:pt x="176545" y="45504"/>
                  </a:lnTo>
                  <a:lnTo>
                    <a:pt x="124983" y="5422"/>
                  </a:lnTo>
                  <a:lnTo>
                    <a:pt x="117244" y="1506"/>
                  </a:lnTo>
                  <a:lnTo>
                    <a:pt x="109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17522" y="4183171"/>
              <a:ext cx="354330" cy="354330"/>
            </a:xfrm>
            <a:custGeom>
              <a:avLst/>
              <a:gdLst/>
              <a:ahLst/>
              <a:cxnLst/>
              <a:rect l="l" t="t" r="r" b="b"/>
              <a:pathLst>
                <a:path w="354329" h="354329">
                  <a:moveTo>
                    <a:pt x="121650" y="0"/>
                  </a:moveTo>
                  <a:lnTo>
                    <a:pt x="82581" y="19800"/>
                  </a:lnTo>
                  <a:lnTo>
                    <a:pt x="77009" y="41355"/>
                  </a:lnTo>
                  <a:lnTo>
                    <a:pt x="78660" y="106710"/>
                  </a:lnTo>
                  <a:lnTo>
                    <a:pt x="78025" y="112336"/>
                  </a:lnTo>
                  <a:lnTo>
                    <a:pt x="75739" y="119143"/>
                  </a:lnTo>
                  <a:lnTo>
                    <a:pt x="69770" y="122178"/>
                  </a:lnTo>
                  <a:lnTo>
                    <a:pt x="16430" y="158018"/>
                  </a:lnTo>
                  <a:lnTo>
                    <a:pt x="7969" y="166627"/>
                  </a:lnTo>
                  <a:lnTo>
                    <a:pt x="2460" y="176404"/>
                  </a:lnTo>
                  <a:lnTo>
                    <a:pt x="0" y="187271"/>
                  </a:lnTo>
                  <a:lnTo>
                    <a:pt x="682" y="199153"/>
                  </a:lnTo>
                  <a:lnTo>
                    <a:pt x="28876" y="233011"/>
                  </a:lnTo>
                  <a:lnTo>
                    <a:pt x="89582" y="251731"/>
                  </a:lnTo>
                  <a:lnTo>
                    <a:pt x="95678" y="252595"/>
                  </a:lnTo>
                  <a:lnTo>
                    <a:pt x="99996" y="257509"/>
                  </a:lnTo>
                  <a:lnTo>
                    <a:pt x="103044" y="263390"/>
                  </a:lnTo>
                  <a:lnTo>
                    <a:pt x="120951" y="324057"/>
                  </a:lnTo>
                  <a:lnTo>
                    <a:pt x="125787" y="335391"/>
                  </a:lnTo>
                  <a:lnTo>
                    <a:pt x="133350" y="344401"/>
                  </a:lnTo>
                  <a:lnTo>
                    <a:pt x="142936" y="350552"/>
                  </a:lnTo>
                  <a:lnTo>
                    <a:pt x="153844" y="353306"/>
                  </a:lnTo>
                  <a:lnTo>
                    <a:pt x="160879" y="353979"/>
                  </a:lnTo>
                  <a:lnTo>
                    <a:pt x="167639" y="353625"/>
                  </a:lnTo>
                  <a:lnTo>
                    <a:pt x="193722" y="337050"/>
                  </a:lnTo>
                  <a:lnTo>
                    <a:pt x="197579" y="331487"/>
                  </a:lnTo>
                  <a:lnTo>
                    <a:pt x="162099" y="331487"/>
                  </a:lnTo>
                  <a:lnTo>
                    <a:pt x="157781" y="331398"/>
                  </a:lnTo>
                  <a:lnTo>
                    <a:pt x="149526" y="329912"/>
                  </a:lnTo>
                  <a:lnTo>
                    <a:pt x="144954" y="324667"/>
                  </a:lnTo>
                  <a:lnTo>
                    <a:pt x="143684" y="318381"/>
                  </a:lnTo>
                  <a:lnTo>
                    <a:pt x="124761" y="255897"/>
                  </a:lnTo>
                  <a:lnTo>
                    <a:pt x="35099" y="209567"/>
                  </a:lnTo>
                  <a:lnTo>
                    <a:pt x="28622" y="207154"/>
                  </a:lnTo>
                  <a:lnTo>
                    <a:pt x="24304" y="202252"/>
                  </a:lnTo>
                  <a:lnTo>
                    <a:pt x="21002" y="188828"/>
                  </a:lnTo>
                  <a:lnTo>
                    <a:pt x="24939" y="181614"/>
                  </a:lnTo>
                  <a:lnTo>
                    <a:pt x="29892" y="177385"/>
                  </a:lnTo>
                  <a:lnTo>
                    <a:pt x="83232" y="140936"/>
                  </a:lnTo>
                  <a:lnTo>
                    <a:pt x="90808" y="134457"/>
                  </a:lnTo>
                  <a:lnTo>
                    <a:pt x="96599" y="126239"/>
                  </a:lnTo>
                  <a:lnTo>
                    <a:pt x="100056" y="116769"/>
                  </a:lnTo>
                  <a:lnTo>
                    <a:pt x="100631" y="106532"/>
                  </a:lnTo>
                  <a:lnTo>
                    <a:pt x="99488" y="35221"/>
                  </a:lnTo>
                  <a:lnTo>
                    <a:pt x="103298" y="28008"/>
                  </a:lnTo>
                  <a:lnTo>
                    <a:pt x="116379" y="21416"/>
                  </a:lnTo>
                  <a:lnTo>
                    <a:pt x="159839" y="21416"/>
                  </a:lnTo>
                  <a:lnTo>
                    <a:pt x="142668" y="8069"/>
                  </a:lnTo>
                  <a:lnTo>
                    <a:pt x="132885" y="2593"/>
                  </a:lnTo>
                  <a:lnTo>
                    <a:pt x="121650" y="0"/>
                  </a:lnTo>
                  <a:close/>
                </a:path>
                <a:path w="354329" h="354329">
                  <a:moveTo>
                    <a:pt x="240077" y="252887"/>
                  </a:moveTo>
                  <a:lnTo>
                    <a:pt x="176017" y="324057"/>
                  </a:lnTo>
                  <a:lnTo>
                    <a:pt x="174291" y="326153"/>
                  </a:lnTo>
                  <a:lnTo>
                    <a:pt x="172259" y="327753"/>
                  </a:lnTo>
                  <a:lnTo>
                    <a:pt x="169973" y="328896"/>
                  </a:lnTo>
                  <a:lnTo>
                    <a:pt x="166290" y="330788"/>
                  </a:lnTo>
                  <a:lnTo>
                    <a:pt x="162099" y="331487"/>
                  </a:lnTo>
                  <a:lnTo>
                    <a:pt x="197579" y="331487"/>
                  </a:lnTo>
                  <a:lnTo>
                    <a:pt x="230933" y="283379"/>
                  </a:lnTo>
                  <a:lnTo>
                    <a:pt x="232584" y="281385"/>
                  </a:lnTo>
                  <a:lnTo>
                    <a:pt x="246808" y="275366"/>
                  </a:lnTo>
                  <a:lnTo>
                    <a:pt x="325797" y="275366"/>
                  </a:lnTo>
                  <a:lnTo>
                    <a:pt x="330247" y="273092"/>
                  </a:lnTo>
                  <a:lnTo>
                    <a:pt x="335877" y="269862"/>
                  </a:lnTo>
                  <a:lnTo>
                    <a:pt x="341185" y="265769"/>
                  </a:lnTo>
                  <a:lnTo>
                    <a:pt x="345660" y="260693"/>
                  </a:lnTo>
                  <a:lnTo>
                    <a:pt x="348487" y="255109"/>
                  </a:lnTo>
                  <a:lnTo>
                    <a:pt x="311959" y="255109"/>
                  </a:lnTo>
                  <a:lnTo>
                    <a:pt x="246681" y="253255"/>
                  </a:lnTo>
                  <a:lnTo>
                    <a:pt x="240077" y="252887"/>
                  </a:lnTo>
                  <a:close/>
                </a:path>
                <a:path w="354329" h="354329">
                  <a:moveTo>
                    <a:pt x="325797" y="275366"/>
                  </a:moveTo>
                  <a:lnTo>
                    <a:pt x="246808" y="275366"/>
                  </a:lnTo>
                  <a:lnTo>
                    <a:pt x="310689" y="277791"/>
                  </a:lnTo>
                  <a:lnTo>
                    <a:pt x="318055" y="277588"/>
                  </a:lnTo>
                  <a:lnTo>
                    <a:pt x="324405" y="276077"/>
                  </a:lnTo>
                  <a:lnTo>
                    <a:pt x="325797" y="275366"/>
                  </a:lnTo>
                  <a:close/>
                </a:path>
                <a:path w="354329" h="354329">
                  <a:moveTo>
                    <a:pt x="322150" y="49001"/>
                  </a:moveTo>
                  <a:lnTo>
                    <a:pt x="286432" y="49001"/>
                  </a:lnTo>
                  <a:lnTo>
                    <a:pt x="293163" y="50842"/>
                  </a:lnTo>
                  <a:lnTo>
                    <a:pt x="299132" y="55402"/>
                  </a:lnTo>
                  <a:lnTo>
                    <a:pt x="303450" y="60710"/>
                  </a:lnTo>
                  <a:lnTo>
                    <a:pt x="304974" y="67048"/>
                  </a:lnTo>
                  <a:lnTo>
                    <a:pt x="302942" y="73753"/>
                  </a:lnTo>
                  <a:lnTo>
                    <a:pt x="281352" y="136453"/>
                  </a:lnTo>
                  <a:lnTo>
                    <a:pt x="279070" y="145533"/>
                  </a:lnTo>
                  <a:lnTo>
                    <a:pt x="326564" y="225658"/>
                  </a:lnTo>
                  <a:lnTo>
                    <a:pt x="330882" y="230458"/>
                  </a:lnTo>
                  <a:lnTo>
                    <a:pt x="331009" y="237888"/>
                  </a:lnTo>
                  <a:lnTo>
                    <a:pt x="311959" y="255109"/>
                  </a:lnTo>
                  <a:lnTo>
                    <a:pt x="348487" y="255109"/>
                  </a:lnTo>
                  <a:lnTo>
                    <a:pt x="348789" y="254512"/>
                  </a:lnTo>
                  <a:lnTo>
                    <a:pt x="353012" y="244076"/>
                  </a:lnTo>
                  <a:lnTo>
                    <a:pt x="353710" y="232714"/>
                  </a:lnTo>
                  <a:lnTo>
                    <a:pt x="350932" y="221288"/>
                  </a:lnTo>
                  <a:lnTo>
                    <a:pt x="344725" y="210659"/>
                  </a:lnTo>
                  <a:lnTo>
                    <a:pt x="306244" y="160354"/>
                  </a:lnTo>
                  <a:lnTo>
                    <a:pt x="301951" y="155190"/>
                  </a:lnTo>
                  <a:lnTo>
                    <a:pt x="301926" y="148074"/>
                  </a:lnTo>
                  <a:lnTo>
                    <a:pt x="303450" y="143311"/>
                  </a:lnTo>
                  <a:lnTo>
                    <a:pt x="325675" y="82580"/>
                  </a:lnTo>
                  <a:lnTo>
                    <a:pt x="327846" y="70905"/>
                  </a:lnTo>
                  <a:lnTo>
                    <a:pt x="326564" y="59516"/>
                  </a:lnTo>
                  <a:lnTo>
                    <a:pt x="322150" y="49001"/>
                  </a:lnTo>
                  <a:close/>
                </a:path>
                <a:path w="354329" h="354329">
                  <a:moveTo>
                    <a:pt x="159839" y="21416"/>
                  </a:moveTo>
                  <a:lnTo>
                    <a:pt x="116379" y="21416"/>
                  </a:lnTo>
                  <a:lnTo>
                    <a:pt x="122983" y="23309"/>
                  </a:lnTo>
                  <a:lnTo>
                    <a:pt x="128825" y="27868"/>
                  </a:lnTo>
                  <a:lnTo>
                    <a:pt x="179625" y="66476"/>
                  </a:lnTo>
                  <a:lnTo>
                    <a:pt x="188904" y="71716"/>
                  </a:lnTo>
                  <a:lnTo>
                    <a:pt x="198707" y="74455"/>
                  </a:lnTo>
                  <a:lnTo>
                    <a:pt x="208843" y="74599"/>
                  </a:lnTo>
                  <a:lnTo>
                    <a:pt x="219122" y="72051"/>
                  </a:lnTo>
                  <a:lnTo>
                    <a:pt x="272663" y="53128"/>
                  </a:lnTo>
                  <a:lnTo>
                    <a:pt x="206041" y="53128"/>
                  </a:lnTo>
                  <a:lnTo>
                    <a:pt x="199183" y="50893"/>
                  </a:lnTo>
                  <a:lnTo>
                    <a:pt x="194230" y="48150"/>
                  </a:lnTo>
                  <a:lnTo>
                    <a:pt x="159839" y="21416"/>
                  </a:lnTo>
                  <a:close/>
                </a:path>
                <a:path w="354329" h="354329">
                  <a:moveTo>
                    <a:pt x="283751" y="26844"/>
                  </a:moveTo>
                  <a:lnTo>
                    <a:pt x="272462" y="28274"/>
                  </a:lnTo>
                  <a:lnTo>
                    <a:pt x="212010" y="50093"/>
                  </a:lnTo>
                  <a:lnTo>
                    <a:pt x="206041" y="53128"/>
                  </a:lnTo>
                  <a:lnTo>
                    <a:pt x="272663" y="53128"/>
                  </a:lnTo>
                  <a:lnTo>
                    <a:pt x="280209" y="50461"/>
                  </a:lnTo>
                  <a:lnTo>
                    <a:pt x="286432" y="49001"/>
                  </a:lnTo>
                  <a:lnTo>
                    <a:pt x="322150" y="49001"/>
                  </a:lnTo>
                  <a:lnTo>
                    <a:pt x="314880" y="39844"/>
                  </a:lnTo>
                  <a:lnTo>
                    <a:pt x="305520" y="32366"/>
                  </a:lnTo>
                  <a:lnTo>
                    <a:pt x="294957" y="28120"/>
                  </a:lnTo>
                  <a:lnTo>
                    <a:pt x="283751" y="26844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24519" y="1625727"/>
              <a:ext cx="289560" cy="546100"/>
            </a:xfrm>
            <a:custGeom>
              <a:avLst/>
              <a:gdLst/>
              <a:ahLst/>
              <a:cxnLst/>
              <a:rect l="l" t="t" r="r" b="b"/>
              <a:pathLst>
                <a:path w="289559" h="546100">
                  <a:moveTo>
                    <a:pt x="155701" y="0"/>
                  </a:moveTo>
                  <a:lnTo>
                    <a:pt x="0" y="261238"/>
                  </a:lnTo>
                  <a:lnTo>
                    <a:pt x="142239" y="337058"/>
                  </a:lnTo>
                  <a:lnTo>
                    <a:pt x="142239" y="545973"/>
                  </a:lnTo>
                  <a:lnTo>
                    <a:pt x="289432" y="280797"/>
                  </a:lnTo>
                  <a:lnTo>
                    <a:pt x="155701" y="210693"/>
                  </a:lnTo>
                  <a:lnTo>
                    <a:pt x="1557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09406" y="1610487"/>
              <a:ext cx="320040" cy="574040"/>
            </a:xfrm>
            <a:custGeom>
              <a:avLst/>
              <a:gdLst/>
              <a:ahLst/>
              <a:cxnLst/>
              <a:rect l="l" t="t" r="r" b="b"/>
              <a:pathLst>
                <a:path w="320040" h="574039">
                  <a:moveTo>
                    <a:pt x="172720" y="0"/>
                  </a:moveTo>
                  <a:lnTo>
                    <a:pt x="167004" y="0"/>
                  </a:lnTo>
                  <a:lnTo>
                    <a:pt x="162941" y="2159"/>
                  </a:lnTo>
                  <a:lnTo>
                    <a:pt x="160147" y="6858"/>
                  </a:lnTo>
                  <a:lnTo>
                    <a:pt x="1777" y="267842"/>
                  </a:lnTo>
                  <a:lnTo>
                    <a:pt x="0" y="272034"/>
                  </a:lnTo>
                  <a:lnTo>
                    <a:pt x="0" y="275843"/>
                  </a:lnTo>
                  <a:lnTo>
                    <a:pt x="1777" y="279526"/>
                  </a:lnTo>
                  <a:lnTo>
                    <a:pt x="1777" y="283844"/>
                  </a:lnTo>
                  <a:lnTo>
                    <a:pt x="6096" y="285623"/>
                  </a:lnTo>
                  <a:lnTo>
                    <a:pt x="8000" y="287527"/>
                  </a:lnTo>
                  <a:lnTo>
                    <a:pt x="144272" y="359537"/>
                  </a:lnTo>
                  <a:lnTo>
                    <a:pt x="144272" y="566419"/>
                  </a:lnTo>
                  <a:lnTo>
                    <a:pt x="150368" y="572007"/>
                  </a:lnTo>
                  <a:lnTo>
                    <a:pt x="155956" y="573913"/>
                  </a:lnTo>
                  <a:lnTo>
                    <a:pt x="163829" y="573913"/>
                  </a:lnTo>
                  <a:lnTo>
                    <a:pt x="167640" y="572007"/>
                  </a:lnTo>
                  <a:lnTo>
                    <a:pt x="171831" y="568325"/>
                  </a:lnTo>
                  <a:lnTo>
                    <a:pt x="204831" y="508000"/>
                  </a:lnTo>
                  <a:lnTo>
                    <a:pt x="173736" y="508000"/>
                  </a:lnTo>
                  <a:lnTo>
                    <a:pt x="173736" y="346075"/>
                  </a:lnTo>
                  <a:lnTo>
                    <a:pt x="165735" y="338074"/>
                  </a:lnTo>
                  <a:lnTo>
                    <a:pt x="33147" y="269748"/>
                  </a:lnTo>
                  <a:lnTo>
                    <a:pt x="158369" y="63500"/>
                  </a:lnTo>
                  <a:lnTo>
                    <a:pt x="185420" y="63500"/>
                  </a:lnTo>
                  <a:lnTo>
                    <a:pt x="185420" y="6858"/>
                  </a:lnTo>
                  <a:lnTo>
                    <a:pt x="181737" y="3048"/>
                  </a:lnTo>
                  <a:lnTo>
                    <a:pt x="175641" y="635"/>
                  </a:lnTo>
                  <a:lnTo>
                    <a:pt x="174117" y="126"/>
                  </a:lnTo>
                  <a:lnTo>
                    <a:pt x="172720" y="0"/>
                  </a:lnTo>
                  <a:close/>
                </a:path>
                <a:path w="320040" h="574039">
                  <a:moveTo>
                    <a:pt x="185420" y="63500"/>
                  </a:moveTo>
                  <a:lnTo>
                    <a:pt x="158369" y="63500"/>
                  </a:lnTo>
                  <a:lnTo>
                    <a:pt x="158369" y="228980"/>
                  </a:lnTo>
                  <a:lnTo>
                    <a:pt x="162051" y="234696"/>
                  </a:lnTo>
                  <a:lnTo>
                    <a:pt x="165735" y="236982"/>
                  </a:lnTo>
                  <a:lnTo>
                    <a:pt x="287020" y="301117"/>
                  </a:lnTo>
                  <a:lnTo>
                    <a:pt x="173736" y="508000"/>
                  </a:lnTo>
                  <a:lnTo>
                    <a:pt x="204831" y="508000"/>
                  </a:lnTo>
                  <a:lnTo>
                    <a:pt x="318008" y="301117"/>
                  </a:lnTo>
                  <a:lnTo>
                    <a:pt x="319786" y="299212"/>
                  </a:lnTo>
                  <a:lnTo>
                    <a:pt x="319786" y="291338"/>
                  </a:lnTo>
                  <a:lnTo>
                    <a:pt x="318008" y="287527"/>
                  </a:lnTo>
                  <a:lnTo>
                    <a:pt x="316102" y="285623"/>
                  </a:lnTo>
                  <a:lnTo>
                    <a:pt x="312420" y="283844"/>
                  </a:lnTo>
                  <a:lnTo>
                    <a:pt x="185420" y="215391"/>
                  </a:lnTo>
                  <a:lnTo>
                    <a:pt x="185420" y="6350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899" y="1473327"/>
              <a:ext cx="238760" cy="449580"/>
            </a:xfrm>
            <a:custGeom>
              <a:avLst/>
              <a:gdLst/>
              <a:ahLst/>
              <a:cxnLst/>
              <a:rect l="l" t="t" r="r" b="b"/>
              <a:pathLst>
                <a:path w="238759" h="449580">
                  <a:moveTo>
                    <a:pt x="128409" y="0"/>
                  </a:moveTo>
                  <a:lnTo>
                    <a:pt x="0" y="215011"/>
                  </a:lnTo>
                  <a:lnTo>
                    <a:pt x="117271" y="277495"/>
                  </a:lnTo>
                  <a:lnTo>
                    <a:pt x="117271" y="449453"/>
                  </a:lnTo>
                  <a:lnTo>
                    <a:pt x="238633" y="231139"/>
                  </a:lnTo>
                  <a:lnTo>
                    <a:pt x="128409" y="173482"/>
                  </a:lnTo>
                  <a:lnTo>
                    <a:pt x="128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326" y="1460627"/>
              <a:ext cx="261620" cy="472440"/>
            </a:xfrm>
            <a:custGeom>
              <a:avLst/>
              <a:gdLst/>
              <a:ahLst/>
              <a:cxnLst/>
              <a:rect l="l" t="t" r="r" b="b"/>
              <a:pathLst>
                <a:path w="261620" h="472439">
                  <a:moveTo>
                    <a:pt x="141224" y="0"/>
                  </a:moveTo>
                  <a:lnTo>
                    <a:pt x="136537" y="0"/>
                  </a:lnTo>
                  <a:lnTo>
                    <a:pt x="133210" y="1777"/>
                  </a:lnTo>
                  <a:lnTo>
                    <a:pt x="130873" y="5587"/>
                  </a:lnTo>
                  <a:lnTo>
                    <a:pt x="1473" y="220472"/>
                  </a:lnTo>
                  <a:lnTo>
                    <a:pt x="0" y="223900"/>
                  </a:lnTo>
                  <a:lnTo>
                    <a:pt x="0" y="226949"/>
                  </a:lnTo>
                  <a:lnTo>
                    <a:pt x="1473" y="230124"/>
                  </a:lnTo>
                  <a:lnTo>
                    <a:pt x="1473" y="233552"/>
                  </a:lnTo>
                  <a:lnTo>
                    <a:pt x="4927" y="235076"/>
                  </a:lnTo>
                  <a:lnTo>
                    <a:pt x="6527" y="236600"/>
                  </a:lnTo>
                  <a:lnTo>
                    <a:pt x="117932" y="295910"/>
                  </a:lnTo>
                  <a:lnTo>
                    <a:pt x="117932" y="466090"/>
                  </a:lnTo>
                  <a:lnTo>
                    <a:pt x="122859" y="470662"/>
                  </a:lnTo>
                  <a:lnTo>
                    <a:pt x="127419" y="472313"/>
                  </a:lnTo>
                  <a:lnTo>
                    <a:pt x="133946" y="472313"/>
                  </a:lnTo>
                  <a:lnTo>
                    <a:pt x="137033" y="470662"/>
                  </a:lnTo>
                  <a:lnTo>
                    <a:pt x="140474" y="467741"/>
                  </a:lnTo>
                  <a:lnTo>
                    <a:pt x="167502" y="417957"/>
                  </a:lnTo>
                  <a:lnTo>
                    <a:pt x="141960" y="417957"/>
                  </a:lnTo>
                  <a:lnTo>
                    <a:pt x="141960" y="284734"/>
                  </a:lnTo>
                  <a:lnTo>
                    <a:pt x="138874" y="281686"/>
                  </a:lnTo>
                  <a:lnTo>
                    <a:pt x="135432" y="278130"/>
                  </a:lnTo>
                  <a:lnTo>
                    <a:pt x="27101" y="221996"/>
                  </a:lnTo>
                  <a:lnTo>
                    <a:pt x="129387" y="52197"/>
                  </a:lnTo>
                  <a:lnTo>
                    <a:pt x="151574" y="52197"/>
                  </a:lnTo>
                  <a:lnTo>
                    <a:pt x="151574" y="5587"/>
                  </a:lnTo>
                  <a:lnTo>
                    <a:pt x="148488" y="2412"/>
                  </a:lnTo>
                  <a:lnTo>
                    <a:pt x="143560" y="508"/>
                  </a:lnTo>
                  <a:lnTo>
                    <a:pt x="142328" y="126"/>
                  </a:lnTo>
                  <a:lnTo>
                    <a:pt x="141224" y="0"/>
                  </a:lnTo>
                  <a:close/>
                </a:path>
                <a:path w="261620" h="472439">
                  <a:moveTo>
                    <a:pt x="151574" y="52197"/>
                  </a:moveTo>
                  <a:lnTo>
                    <a:pt x="129387" y="52197"/>
                  </a:lnTo>
                  <a:lnTo>
                    <a:pt x="129387" y="188468"/>
                  </a:lnTo>
                  <a:lnTo>
                    <a:pt x="132473" y="193167"/>
                  </a:lnTo>
                  <a:lnTo>
                    <a:pt x="135432" y="194945"/>
                  </a:lnTo>
                  <a:lnTo>
                    <a:pt x="234632" y="247776"/>
                  </a:lnTo>
                  <a:lnTo>
                    <a:pt x="141960" y="417957"/>
                  </a:lnTo>
                  <a:lnTo>
                    <a:pt x="167502" y="417957"/>
                  </a:lnTo>
                  <a:lnTo>
                    <a:pt x="259892" y="247776"/>
                  </a:lnTo>
                  <a:lnTo>
                    <a:pt x="261366" y="246252"/>
                  </a:lnTo>
                  <a:lnTo>
                    <a:pt x="261366" y="239775"/>
                  </a:lnTo>
                  <a:lnTo>
                    <a:pt x="259892" y="236600"/>
                  </a:lnTo>
                  <a:lnTo>
                    <a:pt x="258406" y="235076"/>
                  </a:lnTo>
                  <a:lnTo>
                    <a:pt x="255333" y="233552"/>
                  </a:lnTo>
                  <a:lnTo>
                    <a:pt x="151574" y="177292"/>
                  </a:lnTo>
                  <a:lnTo>
                    <a:pt x="151574" y="52197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12206" y="3347719"/>
              <a:ext cx="3716020" cy="510540"/>
            </a:xfrm>
            <a:custGeom>
              <a:avLst/>
              <a:gdLst/>
              <a:ahLst/>
              <a:cxnLst/>
              <a:rect l="l" t="t" r="r" b="b"/>
              <a:pathLst>
                <a:path w="3716020" h="510539">
                  <a:moveTo>
                    <a:pt x="3493135" y="0"/>
                  </a:moveTo>
                  <a:lnTo>
                    <a:pt x="0" y="0"/>
                  </a:lnTo>
                  <a:lnTo>
                    <a:pt x="0" y="148716"/>
                  </a:lnTo>
                  <a:lnTo>
                    <a:pt x="3432047" y="148716"/>
                  </a:lnTo>
                  <a:lnTo>
                    <a:pt x="3437000" y="151256"/>
                  </a:lnTo>
                  <a:lnTo>
                    <a:pt x="3442842" y="156971"/>
                  </a:lnTo>
                  <a:lnTo>
                    <a:pt x="3715892" y="510539"/>
                  </a:lnTo>
                  <a:lnTo>
                    <a:pt x="3715892" y="287146"/>
                  </a:lnTo>
                  <a:lnTo>
                    <a:pt x="3493135" y="0"/>
                  </a:lnTo>
                  <a:close/>
                </a:path>
              </a:pathLst>
            </a:custGeom>
            <a:solidFill>
              <a:srgbClr val="FF6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33467" y="3533139"/>
              <a:ext cx="3794760" cy="601980"/>
            </a:xfrm>
            <a:custGeom>
              <a:avLst/>
              <a:gdLst/>
              <a:ahLst/>
              <a:cxnLst/>
              <a:rect l="l" t="t" r="r" b="b"/>
              <a:pathLst>
                <a:path w="3794759" h="601979">
                  <a:moveTo>
                    <a:pt x="3494659" y="0"/>
                  </a:moveTo>
                  <a:lnTo>
                    <a:pt x="0" y="0"/>
                  </a:lnTo>
                  <a:lnTo>
                    <a:pt x="0" y="143129"/>
                  </a:lnTo>
                  <a:lnTo>
                    <a:pt x="3436112" y="143129"/>
                  </a:lnTo>
                  <a:lnTo>
                    <a:pt x="3441827" y="146304"/>
                  </a:lnTo>
                  <a:lnTo>
                    <a:pt x="3444366" y="151384"/>
                  </a:lnTo>
                  <a:lnTo>
                    <a:pt x="3794633" y="601980"/>
                  </a:lnTo>
                  <a:lnTo>
                    <a:pt x="3794633" y="387515"/>
                  </a:lnTo>
                  <a:lnTo>
                    <a:pt x="3494659" y="0"/>
                  </a:lnTo>
                  <a:close/>
                </a:path>
              </a:pathLst>
            </a:custGeom>
            <a:solidFill>
              <a:srgbClr val="FF3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7780" y="3497579"/>
              <a:ext cx="3830320" cy="424180"/>
            </a:xfrm>
            <a:custGeom>
              <a:avLst/>
              <a:gdLst/>
              <a:ahLst/>
              <a:cxnLst/>
              <a:rect l="l" t="t" r="r" b="b"/>
              <a:pathLst>
                <a:path w="3830320" h="424179">
                  <a:moveTo>
                    <a:pt x="3546348" y="0"/>
                  </a:moveTo>
                  <a:lnTo>
                    <a:pt x="18542" y="0"/>
                  </a:lnTo>
                  <a:lnTo>
                    <a:pt x="11304" y="1450"/>
                  </a:lnTo>
                  <a:lnTo>
                    <a:pt x="5413" y="5413"/>
                  </a:lnTo>
                  <a:lnTo>
                    <a:pt x="1450" y="11304"/>
                  </a:lnTo>
                  <a:lnTo>
                    <a:pt x="0" y="18542"/>
                  </a:lnTo>
                  <a:lnTo>
                    <a:pt x="0" y="179959"/>
                  </a:lnTo>
                  <a:lnTo>
                    <a:pt x="36957" y="179959"/>
                  </a:lnTo>
                  <a:lnTo>
                    <a:pt x="36957" y="36830"/>
                  </a:lnTo>
                  <a:lnTo>
                    <a:pt x="3530473" y="36830"/>
                  </a:lnTo>
                  <a:lnTo>
                    <a:pt x="3830320" y="424091"/>
                  </a:lnTo>
                  <a:lnTo>
                    <a:pt x="3830320" y="363093"/>
                  </a:lnTo>
                  <a:lnTo>
                    <a:pt x="3553968" y="8255"/>
                  </a:lnTo>
                  <a:lnTo>
                    <a:pt x="3551428" y="2667"/>
                  </a:lnTo>
                  <a:lnTo>
                    <a:pt x="3546348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59680" y="3716146"/>
              <a:ext cx="3868420" cy="718820"/>
            </a:xfrm>
            <a:custGeom>
              <a:avLst/>
              <a:gdLst/>
              <a:ahLst/>
              <a:cxnLst/>
              <a:rect l="l" t="t" r="r" b="b"/>
              <a:pathLst>
                <a:path w="3868420" h="718820">
                  <a:moveTo>
                    <a:pt x="3493897" y="0"/>
                  </a:moveTo>
                  <a:lnTo>
                    <a:pt x="0" y="0"/>
                  </a:lnTo>
                  <a:lnTo>
                    <a:pt x="0" y="148335"/>
                  </a:lnTo>
                  <a:lnTo>
                    <a:pt x="3432810" y="148335"/>
                  </a:lnTo>
                  <a:lnTo>
                    <a:pt x="3438525" y="150875"/>
                  </a:lnTo>
                  <a:lnTo>
                    <a:pt x="3443604" y="156590"/>
                  </a:lnTo>
                  <a:lnTo>
                    <a:pt x="3868420" y="718692"/>
                  </a:lnTo>
                  <a:lnTo>
                    <a:pt x="3868420" y="482498"/>
                  </a:lnTo>
                  <a:lnTo>
                    <a:pt x="3493897" y="0"/>
                  </a:lnTo>
                  <a:close/>
                </a:path>
              </a:pathLst>
            </a:custGeom>
            <a:solidFill>
              <a:srgbClr val="FFA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24246" y="3312287"/>
              <a:ext cx="3924300" cy="1211580"/>
            </a:xfrm>
            <a:custGeom>
              <a:avLst/>
              <a:gdLst/>
              <a:ahLst/>
              <a:cxnLst/>
              <a:rect l="l" t="t" r="r" b="b"/>
              <a:pathLst>
                <a:path w="3924300" h="1211579">
                  <a:moveTo>
                    <a:pt x="3544951" y="365632"/>
                  </a:moveTo>
                  <a:lnTo>
                    <a:pt x="19050" y="365632"/>
                  </a:lnTo>
                  <a:lnTo>
                    <a:pt x="11519" y="367091"/>
                  </a:lnTo>
                  <a:lnTo>
                    <a:pt x="5476" y="371109"/>
                  </a:lnTo>
                  <a:lnTo>
                    <a:pt x="1458" y="377152"/>
                  </a:lnTo>
                  <a:lnTo>
                    <a:pt x="0" y="384682"/>
                  </a:lnTo>
                  <a:lnTo>
                    <a:pt x="0" y="569696"/>
                  </a:lnTo>
                  <a:lnTo>
                    <a:pt x="1458" y="577147"/>
                  </a:lnTo>
                  <a:lnTo>
                    <a:pt x="5476" y="583001"/>
                  </a:lnTo>
                  <a:lnTo>
                    <a:pt x="11519" y="586829"/>
                  </a:lnTo>
                  <a:lnTo>
                    <a:pt x="19050" y="588200"/>
                  </a:lnTo>
                  <a:lnTo>
                    <a:pt x="3455161" y="588200"/>
                  </a:lnTo>
                  <a:lnTo>
                    <a:pt x="3881501" y="1155395"/>
                  </a:lnTo>
                  <a:lnTo>
                    <a:pt x="3924046" y="1211364"/>
                  </a:lnTo>
                  <a:lnTo>
                    <a:pt x="3924046" y="1091831"/>
                  </a:lnTo>
                  <a:lnTo>
                    <a:pt x="3881501" y="1091831"/>
                  </a:lnTo>
                  <a:lnTo>
                    <a:pt x="3478656" y="559562"/>
                  </a:lnTo>
                  <a:lnTo>
                    <a:pt x="3473577" y="553847"/>
                  </a:lnTo>
                  <a:lnTo>
                    <a:pt x="3467861" y="551307"/>
                  </a:lnTo>
                  <a:lnTo>
                    <a:pt x="37464" y="551307"/>
                  </a:lnTo>
                  <a:lnTo>
                    <a:pt x="37464" y="403097"/>
                  </a:lnTo>
                  <a:lnTo>
                    <a:pt x="3575814" y="403097"/>
                  </a:lnTo>
                  <a:lnTo>
                    <a:pt x="3553205" y="373888"/>
                  </a:lnTo>
                  <a:lnTo>
                    <a:pt x="3550666" y="368807"/>
                  </a:lnTo>
                  <a:lnTo>
                    <a:pt x="3544951" y="365632"/>
                  </a:lnTo>
                  <a:close/>
                </a:path>
                <a:path w="3924300" h="1211579">
                  <a:moveTo>
                    <a:pt x="3575814" y="403097"/>
                  </a:moveTo>
                  <a:lnTo>
                    <a:pt x="3528949" y="403097"/>
                  </a:lnTo>
                  <a:lnTo>
                    <a:pt x="3881501" y="858418"/>
                  </a:lnTo>
                  <a:lnTo>
                    <a:pt x="3881501" y="1091831"/>
                  </a:lnTo>
                  <a:lnTo>
                    <a:pt x="3924046" y="1091831"/>
                  </a:lnTo>
                  <a:lnTo>
                    <a:pt x="3924046" y="798042"/>
                  </a:lnTo>
                  <a:lnTo>
                    <a:pt x="3881501" y="798042"/>
                  </a:lnTo>
                  <a:lnTo>
                    <a:pt x="3575814" y="403097"/>
                  </a:lnTo>
                  <a:close/>
                </a:path>
                <a:path w="3924300" h="1211579">
                  <a:moveTo>
                    <a:pt x="3619373" y="185674"/>
                  </a:moveTo>
                  <a:lnTo>
                    <a:pt x="3624326" y="188213"/>
                  </a:lnTo>
                  <a:lnTo>
                    <a:pt x="3626866" y="193801"/>
                  </a:lnTo>
                  <a:lnTo>
                    <a:pt x="3881501" y="521969"/>
                  </a:lnTo>
                  <a:lnTo>
                    <a:pt x="3881501" y="798042"/>
                  </a:lnTo>
                  <a:lnTo>
                    <a:pt x="3924046" y="798042"/>
                  </a:lnTo>
                  <a:lnTo>
                    <a:pt x="3924046" y="519429"/>
                  </a:lnTo>
                  <a:lnTo>
                    <a:pt x="3881501" y="519429"/>
                  </a:lnTo>
                  <a:lnTo>
                    <a:pt x="3630168" y="193801"/>
                  </a:lnTo>
                  <a:lnTo>
                    <a:pt x="3624453" y="188213"/>
                  </a:lnTo>
                  <a:lnTo>
                    <a:pt x="3619373" y="185674"/>
                  </a:lnTo>
                  <a:close/>
                </a:path>
                <a:path w="3924300" h="1211579">
                  <a:moveTo>
                    <a:pt x="3728563" y="37464"/>
                  </a:moveTo>
                  <a:lnTo>
                    <a:pt x="3680332" y="37464"/>
                  </a:lnTo>
                  <a:lnTo>
                    <a:pt x="3881501" y="296925"/>
                  </a:lnTo>
                  <a:lnTo>
                    <a:pt x="3881501" y="519429"/>
                  </a:lnTo>
                  <a:lnTo>
                    <a:pt x="3924046" y="519429"/>
                  </a:lnTo>
                  <a:lnTo>
                    <a:pt x="3924046" y="291846"/>
                  </a:lnTo>
                  <a:lnTo>
                    <a:pt x="3903091" y="262635"/>
                  </a:lnTo>
                  <a:lnTo>
                    <a:pt x="3728563" y="37464"/>
                  </a:lnTo>
                  <a:close/>
                </a:path>
                <a:path w="3924300" h="1211579">
                  <a:moveTo>
                    <a:pt x="3696334" y="0"/>
                  </a:moveTo>
                  <a:lnTo>
                    <a:pt x="169799" y="0"/>
                  </a:lnTo>
                  <a:lnTo>
                    <a:pt x="162367" y="1458"/>
                  </a:lnTo>
                  <a:lnTo>
                    <a:pt x="156543" y="5476"/>
                  </a:lnTo>
                  <a:lnTo>
                    <a:pt x="152743" y="11519"/>
                  </a:lnTo>
                  <a:lnTo>
                    <a:pt x="151383" y="19050"/>
                  </a:lnTo>
                  <a:lnTo>
                    <a:pt x="151383" y="185546"/>
                  </a:lnTo>
                  <a:lnTo>
                    <a:pt x="188340" y="185546"/>
                  </a:lnTo>
                  <a:lnTo>
                    <a:pt x="188340" y="37464"/>
                  </a:lnTo>
                  <a:lnTo>
                    <a:pt x="3728563" y="37464"/>
                  </a:lnTo>
                  <a:lnTo>
                    <a:pt x="3703954" y="5714"/>
                  </a:lnTo>
                  <a:lnTo>
                    <a:pt x="3701414" y="3175"/>
                  </a:lnTo>
                  <a:lnTo>
                    <a:pt x="3696334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19238" y="3634739"/>
              <a:ext cx="634365" cy="695960"/>
            </a:xfrm>
            <a:custGeom>
              <a:avLst/>
              <a:gdLst/>
              <a:ahLst/>
              <a:cxnLst/>
              <a:rect l="l" t="t" r="r" b="b"/>
              <a:pathLst>
                <a:path w="634365" h="695960">
                  <a:moveTo>
                    <a:pt x="323341" y="127"/>
                  </a:moveTo>
                  <a:lnTo>
                    <a:pt x="269861" y="9517"/>
                  </a:lnTo>
                  <a:lnTo>
                    <a:pt x="230489" y="35560"/>
                  </a:lnTo>
                  <a:lnTo>
                    <a:pt x="202999" y="74366"/>
                  </a:lnTo>
                  <a:lnTo>
                    <a:pt x="191261" y="122174"/>
                  </a:lnTo>
                  <a:lnTo>
                    <a:pt x="191261" y="138049"/>
                  </a:lnTo>
                  <a:lnTo>
                    <a:pt x="178397" y="130684"/>
                  </a:lnTo>
                  <a:lnTo>
                    <a:pt x="163972" y="124856"/>
                  </a:lnTo>
                  <a:lnTo>
                    <a:pt x="148524" y="120671"/>
                  </a:lnTo>
                  <a:lnTo>
                    <a:pt x="132587" y="118237"/>
                  </a:lnTo>
                  <a:lnTo>
                    <a:pt x="129285" y="118110"/>
                  </a:lnTo>
                  <a:lnTo>
                    <a:pt x="80670" y="127481"/>
                  </a:lnTo>
                  <a:lnTo>
                    <a:pt x="40306" y="153265"/>
                  </a:lnTo>
                  <a:lnTo>
                    <a:pt x="12110" y="191967"/>
                  </a:lnTo>
                  <a:lnTo>
                    <a:pt x="0" y="240093"/>
                  </a:lnTo>
                  <a:lnTo>
                    <a:pt x="4952" y="278413"/>
                  </a:lnTo>
                  <a:lnTo>
                    <a:pt x="19621" y="312202"/>
                  </a:lnTo>
                  <a:lnTo>
                    <a:pt x="39719" y="340293"/>
                  </a:lnTo>
                  <a:lnTo>
                    <a:pt x="60959" y="361518"/>
                  </a:lnTo>
                  <a:lnTo>
                    <a:pt x="38673" y="380136"/>
                  </a:lnTo>
                  <a:lnTo>
                    <a:pt x="20970" y="403442"/>
                  </a:lnTo>
                  <a:lnTo>
                    <a:pt x="9007" y="430789"/>
                  </a:lnTo>
                  <a:lnTo>
                    <a:pt x="3936" y="461530"/>
                  </a:lnTo>
                  <a:lnTo>
                    <a:pt x="11404" y="511198"/>
                  </a:lnTo>
                  <a:lnTo>
                    <a:pt x="36909" y="552602"/>
                  </a:lnTo>
                  <a:lnTo>
                    <a:pt x="76249" y="581624"/>
                  </a:lnTo>
                  <a:lnTo>
                    <a:pt x="125221" y="594144"/>
                  </a:lnTo>
                  <a:lnTo>
                    <a:pt x="142577" y="593092"/>
                  </a:lnTo>
                  <a:lnTo>
                    <a:pt x="159575" y="589983"/>
                  </a:lnTo>
                  <a:lnTo>
                    <a:pt x="175906" y="584880"/>
                  </a:lnTo>
                  <a:lnTo>
                    <a:pt x="191261" y="577850"/>
                  </a:lnTo>
                  <a:lnTo>
                    <a:pt x="202394" y="622195"/>
                  </a:lnTo>
                  <a:lnTo>
                    <a:pt x="228504" y="659004"/>
                  </a:lnTo>
                  <a:lnTo>
                    <a:pt x="266378" y="684729"/>
                  </a:lnTo>
                  <a:lnTo>
                    <a:pt x="312800" y="695820"/>
                  </a:lnTo>
                  <a:lnTo>
                    <a:pt x="315975" y="695820"/>
                  </a:lnTo>
                  <a:lnTo>
                    <a:pt x="363545" y="686488"/>
                  </a:lnTo>
                  <a:lnTo>
                    <a:pt x="403351" y="660955"/>
                  </a:lnTo>
                  <a:lnTo>
                    <a:pt x="431347" y="622911"/>
                  </a:lnTo>
                  <a:lnTo>
                    <a:pt x="443483" y="576046"/>
                  </a:lnTo>
                  <a:lnTo>
                    <a:pt x="457072" y="583171"/>
                  </a:lnTo>
                  <a:lnTo>
                    <a:pt x="471614" y="588467"/>
                  </a:lnTo>
                  <a:lnTo>
                    <a:pt x="487203" y="592077"/>
                  </a:lnTo>
                  <a:lnTo>
                    <a:pt x="503935" y="594144"/>
                  </a:lnTo>
                  <a:lnTo>
                    <a:pt x="507237" y="594144"/>
                  </a:lnTo>
                  <a:lnTo>
                    <a:pt x="555781" y="584780"/>
                  </a:lnTo>
                  <a:lnTo>
                    <a:pt x="595836" y="559022"/>
                  </a:lnTo>
                  <a:lnTo>
                    <a:pt x="623341" y="520367"/>
                  </a:lnTo>
                  <a:lnTo>
                    <a:pt x="634237" y="472313"/>
                  </a:lnTo>
                  <a:lnTo>
                    <a:pt x="630763" y="433701"/>
                  </a:lnTo>
                  <a:lnTo>
                    <a:pt x="615775" y="399676"/>
                  </a:lnTo>
                  <a:lnTo>
                    <a:pt x="591286" y="372027"/>
                  </a:lnTo>
                  <a:lnTo>
                    <a:pt x="559307" y="352539"/>
                  </a:lnTo>
                  <a:lnTo>
                    <a:pt x="584991" y="332885"/>
                  </a:lnTo>
                  <a:lnTo>
                    <a:pt x="608187" y="309059"/>
                  </a:lnTo>
                  <a:lnTo>
                    <a:pt x="625262" y="281553"/>
                  </a:lnTo>
                  <a:lnTo>
                    <a:pt x="632586" y="250863"/>
                  </a:lnTo>
                  <a:lnTo>
                    <a:pt x="624101" y="201156"/>
                  </a:lnTo>
                  <a:lnTo>
                    <a:pt x="598614" y="159770"/>
                  </a:lnTo>
                  <a:lnTo>
                    <a:pt x="559792" y="130774"/>
                  </a:lnTo>
                  <a:lnTo>
                    <a:pt x="511301" y="118237"/>
                  </a:lnTo>
                  <a:lnTo>
                    <a:pt x="492918" y="119276"/>
                  </a:lnTo>
                  <a:lnTo>
                    <a:pt x="475297" y="122364"/>
                  </a:lnTo>
                  <a:lnTo>
                    <a:pt x="458724" y="127452"/>
                  </a:lnTo>
                  <a:lnTo>
                    <a:pt x="443483" y="134493"/>
                  </a:lnTo>
                  <a:lnTo>
                    <a:pt x="445134" y="132715"/>
                  </a:lnTo>
                  <a:lnTo>
                    <a:pt x="436695" y="83083"/>
                  </a:lnTo>
                  <a:lnTo>
                    <a:pt x="411146" y="41703"/>
                  </a:lnTo>
                  <a:lnTo>
                    <a:pt x="372143" y="12682"/>
                  </a:lnTo>
                  <a:lnTo>
                    <a:pt x="323341" y="127"/>
                  </a:lnTo>
                  <a:close/>
                </a:path>
              </a:pathLst>
            </a:custGeom>
            <a:solidFill>
              <a:srgbClr val="50C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06538" y="3622039"/>
              <a:ext cx="660400" cy="721360"/>
            </a:xfrm>
            <a:custGeom>
              <a:avLst/>
              <a:gdLst/>
              <a:ahLst/>
              <a:cxnLst/>
              <a:rect l="l" t="t" r="r" b="b"/>
              <a:pathLst>
                <a:path w="660400" h="721360">
                  <a:moveTo>
                    <a:pt x="221247" y="608685"/>
                  </a:moveTo>
                  <a:lnTo>
                    <a:pt x="193166" y="608685"/>
                  </a:lnTo>
                  <a:lnTo>
                    <a:pt x="209742" y="652261"/>
                  </a:lnTo>
                  <a:lnTo>
                    <a:pt x="238902" y="687193"/>
                  </a:lnTo>
                  <a:lnTo>
                    <a:pt x="277802" y="711005"/>
                  </a:lnTo>
                  <a:lnTo>
                    <a:pt x="323595" y="721220"/>
                  </a:lnTo>
                  <a:lnTo>
                    <a:pt x="330961" y="721220"/>
                  </a:lnTo>
                  <a:lnTo>
                    <a:pt x="378255" y="712696"/>
                  </a:lnTo>
                  <a:lnTo>
                    <a:pt x="406438" y="696341"/>
                  </a:lnTo>
                  <a:lnTo>
                    <a:pt x="325373" y="696341"/>
                  </a:lnTo>
                  <a:lnTo>
                    <a:pt x="284057" y="686440"/>
                  </a:lnTo>
                  <a:lnTo>
                    <a:pt x="250205" y="663578"/>
                  </a:lnTo>
                  <a:lnTo>
                    <a:pt x="226665" y="630243"/>
                  </a:lnTo>
                  <a:lnTo>
                    <a:pt x="221247" y="608685"/>
                  </a:lnTo>
                  <a:close/>
                </a:path>
                <a:path w="660400" h="721360">
                  <a:moveTo>
                    <a:pt x="458342" y="575373"/>
                  </a:moveTo>
                  <a:lnTo>
                    <a:pt x="453897" y="575373"/>
                  </a:lnTo>
                  <a:lnTo>
                    <a:pt x="452119" y="575792"/>
                  </a:lnTo>
                  <a:lnTo>
                    <a:pt x="450722" y="576478"/>
                  </a:lnTo>
                  <a:lnTo>
                    <a:pt x="443483" y="583806"/>
                  </a:lnTo>
                  <a:lnTo>
                    <a:pt x="443483" y="587260"/>
                  </a:lnTo>
                  <a:lnTo>
                    <a:pt x="432653" y="630316"/>
                  </a:lnTo>
                  <a:lnTo>
                    <a:pt x="407701" y="664922"/>
                  </a:lnTo>
                  <a:lnTo>
                    <a:pt x="371939" y="687967"/>
                  </a:lnTo>
                  <a:lnTo>
                    <a:pt x="328675" y="696341"/>
                  </a:lnTo>
                  <a:lnTo>
                    <a:pt x="406438" y="696341"/>
                  </a:lnTo>
                  <a:lnTo>
                    <a:pt x="418893" y="689113"/>
                  </a:lnTo>
                  <a:lnTo>
                    <a:pt x="449601" y="653449"/>
                  </a:lnTo>
                  <a:lnTo>
                    <a:pt x="467105" y="608685"/>
                  </a:lnTo>
                  <a:lnTo>
                    <a:pt x="573824" y="608685"/>
                  </a:lnTo>
                  <a:lnTo>
                    <a:pt x="594788" y="597683"/>
                  </a:lnTo>
                  <a:lnTo>
                    <a:pt x="598688" y="594588"/>
                  </a:lnTo>
                  <a:lnTo>
                    <a:pt x="516762" y="594588"/>
                  </a:lnTo>
                  <a:lnTo>
                    <a:pt x="502388" y="592371"/>
                  </a:lnTo>
                  <a:lnTo>
                    <a:pt x="488727" y="588973"/>
                  </a:lnTo>
                  <a:lnTo>
                    <a:pt x="475686" y="584306"/>
                  </a:lnTo>
                  <a:lnTo>
                    <a:pt x="463168" y="578281"/>
                  </a:lnTo>
                  <a:lnTo>
                    <a:pt x="461136" y="576199"/>
                  </a:lnTo>
                  <a:lnTo>
                    <a:pt x="458342" y="575373"/>
                  </a:lnTo>
                  <a:close/>
                </a:path>
                <a:path w="660400" h="721360">
                  <a:moveTo>
                    <a:pt x="573824" y="608685"/>
                  </a:moveTo>
                  <a:lnTo>
                    <a:pt x="467105" y="608685"/>
                  </a:lnTo>
                  <a:lnTo>
                    <a:pt x="479071" y="612277"/>
                  </a:lnTo>
                  <a:lnTo>
                    <a:pt x="491108" y="615324"/>
                  </a:lnTo>
                  <a:lnTo>
                    <a:pt x="503146" y="617747"/>
                  </a:lnTo>
                  <a:lnTo>
                    <a:pt x="515111" y="619467"/>
                  </a:lnTo>
                  <a:lnTo>
                    <a:pt x="517143" y="619607"/>
                  </a:lnTo>
                  <a:lnTo>
                    <a:pt x="521207" y="619607"/>
                  </a:lnTo>
                  <a:lnTo>
                    <a:pt x="547338" y="617050"/>
                  </a:lnTo>
                  <a:lnTo>
                    <a:pt x="572039" y="609622"/>
                  </a:lnTo>
                  <a:lnTo>
                    <a:pt x="573824" y="608685"/>
                  </a:lnTo>
                  <a:close/>
                </a:path>
                <a:path w="660400" h="721360">
                  <a:moveTo>
                    <a:pt x="143001" y="118237"/>
                  </a:moveTo>
                  <a:lnTo>
                    <a:pt x="138937" y="118237"/>
                  </a:lnTo>
                  <a:lnTo>
                    <a:pt x="96178" y="125042"/>
                  </a:lnTo>
                  <a:lnTo>
                    <a:pt x="58777" y="144033"/>
                  </a:lnTo>
                  <a:lnTo>
                    <a:pt x="28862" y="173068"/>
                  </a:lnTo>
                  <a:lnTo>
                    <a:pt x="8560" y="210005"/>
                  </a:lnTo>
                  <a:lnTo>
                    <a:pt x="0" y="252704"/>
                  </a:lnTo>
                  <a:lnTo>
                    <a:pt x="3587" y="287690"/>
                  </a:lnTo>
                  <a:lnTo>
                    <a:pt x="15366" y="319898"/>
                  </a:lnTo>
                  <a:lnTo>
                    <a:pt x="32861" y="348475"/>
                  </a:lnTo>
                  <a:lnTo>
                    <a:pt x="53593" y="372567"/>
                  </a:lnTo>
                  <a:lnTo>
                    <a:pt x="33254" y="393459"/>
                  </a:lnTo>
                  <a:lnTo>
                    <a:pt x="17938" y="418099"/>
                  </a:lnTo>
                  <a:lnTo>
                    <a:pt x="7909" y="445412"/>
                  </a:lnTo>
                  <a:lnTo>
                    <a:pt x="3428" y="474319"/>
                  </a:lnTo>
                  <a:lnTo>
                    <a:pt x="4742" y="501896"/>
                  </a:lnTo>
                  <a:lnTo>
                    <a:pt x="22895" y="552288"/>
                  </a:lnTo>
                  <a:lnTo>
                    <a:pt x="60027" y="592737"/>
                  </a:lnTo>
                  <a:lnTo>
                    <a:pt x="109327" y="615467"/>
                  </a:lnTo>
                  <a:lnTo>
                    <a:pt x="136143" y="619467"/>
                  </a:lnTo>
                  <a:lnTo>
                    <a:pt x="150768" y="618813"/>
                  </a:lnTo>
                  <a:lnTo>
                    <a:pt x="165226" y="616824"/>
                  </a:lnTo>
                  <a:lnTo>
                    <a:pt x="179399" y="613461"/>
                  </a:lnTo>
                  <a:lnTo>
                    <a:pt x="193166" y="608685"/>
                  </a:lnTo>
                  <a:lnTo>
                    <a:pt x="221247" y="608685"/>
                  </a:lnTo>
                  <a:lnTo>
                    <a:pt x="217704" y="594588"/>
                  </a:lnTo>
                  <a:lnTo>
                    <a:pt x="137794" y="594588"/>
                  </a:lnTo>
                  <a:lnTo>
                    <a:pt x="115315" y="591003"/>
                  </a:lnTo>
                  <a:lnTo>
                    <a:pt x="75358" y="572112"/>
                  </a:lnTo>
                  <a:lnTo>
                    <a:pt x="45186" y="539070"/>
                  </a:lnTo>
                  <a:lnTo>
                    <a:pt x="29751" y="497011"/>
                  </a:lnTo>
                  <a:lnTo>
                    <a:pt x="28701" y="474319"/>
                  </a:lnTo>
                  <a:lnTo>
                    <a:pt x="33283" y="448094"/>
                  </a:lnTo>
                  <a:lnTo>
                    <a:pt x="43926" y="423698"/>
                  </a:lnTo>
                  <a:lnTo>
                    <a:pt x="59973" y="402287"/>
                  </a:lnTo>
                  <a:lnTo>
                    <a:pt x="80771" y="385013"/>
                  </a:lnTo>
                  <a:lnTo>
                    <a:pt x="84200" y="381558"/>
                  </a:lnTo>
                  <a:lnTo>
                    <a:pt x="85851" y="377685"/>
                  </a:lnTo>
                  <a:lnTo>
                    <a:pt x="87629" y="374230"/>
                  </a:lnTo>
                  <a:lnTo>
                    <a:pt x="87629" y="370776"/>
                  </a:lnTo>
                  <a:lnTo>
                    <a:pt x="85851" y="366903"/>
                  </a:lnTo>
                  <a:lnTo>
                    <a:pt x="82422" y="363448"/>
                  </a:lnTo>
                  <a:lnTo>
                    <a:pt x="61039" y="342917"/>
                  </a:lnTo>
                  <a:lnTo>
                    <a:pt x="42227" y="316787"/>
                  </a:lnTo>
                  <a:lnTo>
                    <a:pt x="29130" y="286301"/>
                  </a:lnTo>
                  <a:lnTo>
                    <a:pt x="24891" y="252704"/>
                  </a:lnTo>
                  <a:lnTo>
                    <a:pt x="36030" y="209775"/>
                  </a:lnTo>
                  <a:lnTo>
                    <a:pt x="61515" y="175113"/>
                  </a:lnTo>
                  <a:lnTo>
                    <a:pt x="97740" y="151949"/>
                  </a:lnTo>
                  <a:lnTo>
                    <a:pt x="141096" y="143510"/>
                  </a:lnTo>
                  <a:lnTo>
                    <a:pt x="216280" y="143510"/>
                  </a:lnTo>
                  <a:lnTo>
                    <a:pt x="216280" y="134620"/>
                  </a:lnTo>
                  <a:lnTo>
                    <a:pt x="217736" y="129032"/>
                  </a:lnTo>
                  <a:lnTo>
                    <a:pt x="191388" y="129032"/>
                  </a:lnTo>
                  <a:lnTo>
                    <a:pt x="180451" y="125400"/>
                  </a:lnTo>
                  <a:lnTo>
                    <a:pt x="168941" y="122364"/>
                  </a:lnTo>
                  <a:lnTo>
                    <a:pt x="157098" y="119995"/>
                  </a:lnTo>
                  <a:lnTo>
                    <a:pt x="145160" y="118364"/>
                  </a:lnTo>
                  <a:lnTo>
                    <a:pt x="143001" y="118237"/>
                  </a:lnTo>
                  <a:close/>
                </a:path>
                <a:path w="660400" h="721360">
                  <a:moveTo>
                    <a:pt x="207263" y="578281"/>
                  </a:moveTo>
                  <a:lnTo>
                    <a:pt x="200532" y="578281"/>
                  </a:lnTo>
                  <a:lnTo>
                    <a:pt x="198754" y="579932"/>
                  </a:lnTo>
                  <a:lnTo>
                    <a:pt x="183890" y="586016"/>
                  </a:lnTo>
                  <a:lnTo>
                    <a:pt x="168894" y="590632"/>
                  </a:lnTo>
                  <a:lnTo>
                    <a:pt x="153588" y="593563"/>
                  </a:lnTo>
                  <a:lnTo>
                    <a:pt x="137794" y="594588"/>
                  </a:lnTo>
                  <a:lnTo>
                    <a:pt x="217704" y="594588"/>
                  </a:lnTo>
                  <a:lnTo>
                    <a:pt x="216293" y="588973"/>
                  </a:lnTo>
                  <a:lnTo>
                    <a:pt x="216280" y="585470"/>
                  </a:lnTo>
                  <a:lnTo>
                    <a:pt x="212978" y="581596"/>
                  </a:lnTo>
                  <a:lnTo>
                    <a:pt x="209550" y="579932"/>
                  </a:lnTo>
                  <a:lnTo>
                    <a:pt x="207263" y="578281"/>
                  </a:lnTo>
                  <a:close/>
                </a:path>
                <a:path w="660400" h="721360">
                  <a:moveTo>
                    <a:pt x="598177" y="143637"/>
                  </a:moveTo>
                  <a:lnTo>
                    <a:pt x="524128" y="143637"/>
                  </a:lnTo>
                  <a:lnTo>
                    <a:pt x="546179" y="146899"/>
                  </a:lnTo>
                  <a:lnTo>
                    <a:pt x="566705" y="154209"/>
                  </a:lnTo>
                  <a:lnTo>
                    <a:pt x="602614" y="180975"/>
                  </a:lnTo>
                  <a:lnTo>
                    <a:pt x="625347" y="218865"/>
                  </a:lnTo>
                  <a:lnTo>
                    <a:pt x="633221" y="263499"/>
                  </a:lnTo>
                  <a:lnTo>
                    <a:pt x="623363" y="295749"/>
                  </a:lnTo>
                  <a:lnTo>
                    <a:pt x="604075" y="322351"/>
                  </a:lnTo>
                  <a:lnTo>
                    <a:pt x="582787" y="342266"/>
                  </a:lnTo>
                  <a:lnTo>
                    <a:pt x="566927" y="354457"/>
                  </a:lnTo>
                  <a:lnTo>
                    <a:pt x="561466" y="356260"/>
                  </a:lnTo>
                  <a:lnTo>
                    <a:pt x="559815" y="360121"/>
                  </a:lnTo>
                  <a:lnTo>
                    <a:pt x="559815" y="365239"/>
                  </a:lnTo>
                  <a:lnTo>
                    <a:pt x="561466" y="370776"/>
                  </a:lnTo>
                  <a:lnTo>
                    <a:pt x="563626" y="374230"/>
                  </a:lnTo>
                  <a:lnTo>
                    <a:pt x="568832" y="375881"/>
                  </a:lnTo>
                  <a:lnTo>
                    <a:pt x="597511" y="394756"/>
                  </a:lnTo>
                  <a:lnTo>
                    <a:pt x="618616" y="420485"/>
                  </a:lnTo>
                  <a:lnTo>
                    <a:pt x="631340" y="451218"/>
                  </a:lnTo>
                  <a:lnTo>
                    <a:pt x="634872" y="485101"/>
                  </a:lnTo>
                  <a:lnTo>
                    <a:pt x="632332" y="507253"/>
                  </a:lnTo>
                  <a:lnTo>
                    <a:pt x="613870" y="546938"/>
                  </a:lnTo>
                  <a:lnTo>
                    <a:pt x="580860" y="577148"/>
                  </a:lnTo>
                  <a:lnTo>
                    <a:pt x="539303" y="592594"/>
                  </a:lnTo>
                  <a:lnTo>
                    <a:pt x="516762" y="594588"/>
                  </a:lnTo>
                  <a:lnTo>
                    <a:pt x="598688" y="594588"/>
                  </a:lnTo>
                  <a:lnTo>
                    <a:pt x="634287" y="561325"/>
                  </a:lnTo>
                  <a:lnTo>
                    <a:pt x="657262" y="512602"/>
                  </a:lnTo>
                  <a:lnTo>
                    <a:pt x="660272" y="485101"/>
                  </a:lnTo>
                  <a:lnTo>
                    <a:pt x="657649" y="448555"/>
                  </a:lnTo>
                  <a:lnTo>
                    <a:pt x="645572" y="414940"/>
                  </a:lnTo>
                  <a:lnTo>
                    <a:pt x="625161" y="385993"/>
                  </a:lnTo>
                  <a:lnTo>
                    <a:pt x="597534" y="363448"/>
                  </a:lnTo>
                  <a:lnTo>
                    <a:pt x="616553" y="346059"/>
                  </a:lnTo>
                  <a:lnTo>
                    <a:pt x="635857" y="323475"/>
                  </a:lnTo>
                  <a:lnTo>
                    <a:pt x="651113" y="295890"/>
                  </a:lnTo>
                  <a:lnTo>
                    <a:pt x="657986" y="263499"/>
                  </a:lnTo>
                  <a:lnTo>
                    <a:pt x="656619" y="235832"/>
                  </a:lnTo>
                  <a:lnTo>
                    <a:pt x="649512" y="209775"/>
                  </a:lnTo>
                  <a:lnTo>
                    <a:pt x="637359" y="185479"/>
                  </a:lnTo>
                  <a:lnTo>
                    <a:pt x="620776" y="162941"/>
                  </a:lnTo>
                  <a:lnTo>
                    <a:pt x="600424" y="144956"/>
                  </a:lnTo>
                  <a:lnTo>
                    <a:pt x="598177" y="143637"/>
                  </a:lnTo>
                  <a:close/>
                </a:path>
                <a:path w="660400" h="721360">
                  <a:moveTo>
                    <a:pt x="216280" y="143510"/>
                  </a:moveTo>
                  <a:lnTo>
                    <a:pt x="142366" y="143510"/>
                  </a:lnTo>
                  <a:lnTo>
                    <a:pt x="143763" y="143637"/>
                  </a:lnTo>
                  <a:lnTo>
                    <a:pt x="145160" y="143637"/>
                  </a:lnTo>
                  <a:lnTo>
                    <a:pt x="158624" y="145571"/>
                  </a:lnTo>
                  <a:lnTo>
                    <a:pt x="172386" y="149018"/>
                  </a:lnTo>
                  <a:lnTo>
                    <a:pt x="185933" y="154156"/>
                  </a:lnTo>
                  <a:lnTo>
                    <a:pt x="198754" y="161163"/>
                  </a:lnTo>
                  <a:lnTo>
                    <a:pt x="200532" y="162052"/>
                  </a:lnTo>
                  <a:lnTo>
                    <a:pt x="202564" y="162560"/>
                  </a:lnTo>
                  <a:lnTo>
                    <a:pt x="207009" y="162560"/>
                  </a:lnTo>
                  <a:lnTo>
                    <a:pt x="209168" y="162052"/>
                  </a:lnTo>
                  <a:lnTo>
                    <a:pt x="211200" y="161163"/>
                  </a:lnTo>
                  <a:lnTo>
                    <a:pt x="214629" y="157734"/>
                  </a:lnTo>
                  <a:lnTo>
                    <a:pt x="218058" y="154432"/>
                  </a:lnTo>
                  <a:lnTo>
                    <a:pt x="218058" y="148717"/>
                  </a:lnTo>
                  <a:lnTo>
                    <a:pt x="216280" y="143637"/>
                  </a:lnTo>
                  <a:lnTo>
                    <a:pt x="216280" y="143510"/>
                  </a:lnTo>
                  <a:close/>
                </a:path>
                <a:path w="660400" h="721360">
                  <a:moveTo>
                    <a:pt x="405947" y="25400"/>
                  </a:moveTo>
                  <a:lnTo>
                    <a:pt x="334771" y="25400"/>
                  </a:lnTo>
                  <a:lnTo>
                    <a:pt x="336041" y="25527"/>
                  </a:lnTo>
                  <a:lnTo>
                    <a:pt x="379833" y="36685"/>
                  </a:lnTo>
                  <a:lnTo>
                    <a:pt x="414718" y="62595"/>
                  </a:lnTo>
                  <a:lnTo>
                    <a:pt x="437126" y="99911"/>
                  </a:lnTo>
                  <a:lnTo>
                    <a:pt x="443387" y="144599"/>
                  </a:lnTo>
                  <a:lnTo>
                    <a:pt x="443483" y="150495"/>
                  </a:lnTo>
                  <a:lnTo>
                    <a:pt x="445515" y="156083"/>
                  </a:lnTo>
                  <a:lnTo>
                    <a:pt x="450722" y="157734"/>
                  </a:lnTo>
                  <a:lnTo>
                    <a:pt x="452754" y="159766"/>
                  </a:lnTo>
                  <a:lnTo>
                    <a:pt x="455421" y="160655"/>
                  </a:lnTo>
                  <a:lnTo>
                    <a:pt x="459866" y="160655"/>
                  </a:lnTo>
                  <a:lnTo>
                    <a:pt x="461644" y="160274"/>
                  </a:lnTo>
                  <a:lnTo>
                    <a:pt x="477265" y="152477"/>
                  </a:lnTo>
                  <a:lnTo>
                    <a:pt x="492315" y="147526"/>
                  </a:lnTo>
                  <a:lnTo>
                    <a:pt x="508031" y="144599"/>
                  </a:lnTo>
                  <a:lnTo>
                    <a:pt x="524128" y="143637"/>
                  </a:lnTo>
                  <a:lnTo>
                    <a:pt x="598177" y="143637"/>
                  </a:lnTo>
                  <a:lnTo>
                    <a:pt x="577119" y="131270"/>
                  </a:lnTo>
                  <a:lnTo>
                    <a:pt x="566034" y="127381"/>
                  </a:lnTo>
                  <a:lnTo>
                    <a:pt x="468756" y="127381"/>
                  </a:lnTo>
                  <a:lnTo>
                    <a:pt x="455753" y="79386"/>
                  </a:lnTo>
                  <a:lnTo>
                    <a:pt x="427212" y="39751"/>
                  </a:lnTo>
                  <a:lnTo>
                    <a:pt x="405947" y="25400"/>
                  </a:lnTo>
                  <a:close/>
                </a:path>
                <a:path w="660400" h="721360">
                  <a:moveTo>
                    <a:pt x="331850" y="0"/>
                  </a:moveTo>
                  <a:lnTo>
                    <a:pt x="329691" y="0"/>
                  </a:lnTo>
                  <a:lnTo>
                    <a:pt x="278256" y="9892"/>
                  </a:lnTo>
                  <a:lnTo>
                    <a:pt x="235299" y="37131"/>
                  </a:lnTo>
                  <a:lnTo>
                    <a:pt x="204962" y="78063"/>
                  </a:lnTo>
                  <a:lnTo>
                    <a:pt x="191388" y="129032"/>
                  </a:lnTo>
                  <a:lnTo>
                    <a:pt x="217736" y="129032"/>
                  </a:lnTo>
                  <a:lnTo>
                    <a:pt x="227466" y="91676"/>
                  </a:lnTo>
                  <a:lnTo>
                    <a:pt x="252904" y="57007"/>
                  </a:lnTo>
                  <a:lnTo>
                    <a:pt x="288986" y="33839"/>
                  </a:lnTo>
                  <a:lnTo>
                    <a:pt x="332104" y="25400"/>
                  </a:lnTo>
                  <a:lnTo>
                    <a:pt x="405947" y="25400"/>
                  </a:lnTo>
                  <a:lnTo>
                    <a:pt x="386264" y="12116"/>
                  </a:lnTo>
                  <a:lnTo>
                    <a:pt x="336041" y="127"/>
                  </a:lnTo>
                  <a:lnTo>
                    <a:pt x="334009" y="127"/>
                  </a:lnTo>
                  <a:lnTo>
                    <a:pt x="331850" y="0"/>
                  </a:lnTo>
                  <a:close/>
                </a:path>
                <a:path w="660400" h="721360">
                  <a:moveTo>
                    <a:pt x="524128" y="118364"/>
                  </a:moveTo>
                  <a:lnTo>
                    <a:pt x="510333" y="119040"/>
                  </a:lnTo>
                  <a:lnTo>
                    <a:pt x="496252" y="120919"/>
                  </a:lnTo>
                  <a:lnTo>
                    <a:pt x="482266" y="123775"/>
                  </a:lnTo>
                  <a:lnTo>
                    <a:pt x="468756" y="127381"/>
                  </a:lnTo>
                  <a:lnTo>
                    <a:pt x="566034" y="127381"/>
                  </a:lnTo>
                  <a:lnTo>
                    <a:pt x="551481" y="122275"/>
                  </a:lnTo>
                  <a:lnTo>
                    <a:pt x="524128" y="118364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2206" y="3777107"/>
              <a:ext cx="370586" cy="16243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87766" y="385572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46" y="0"/>
                  </a:moveTo>
                  <a:lnTo>
                    <a:pt x="103940" y="7749"/>
                  </a:lnTo>
                  <a:lnTo>
                    <a:pt x="62160" y="29343"/>
                  </a:lnTo>
                  <a:lnTo>
                    <a:pt x="29268" y="62303"/>
                  </a:lnTo>
                  <a:lnTo>
                    <a:pt x="7727" y="104148"/>
                  </a:lnTo>
                  <a:lnTo>
                    <a:pt x="0" y="152399"/>
                  </a:lnTo>
                  <a:lnTo>
                    <a:pt x="7727" y="200651"/>
                  </a:lnTo>
                  <a:lnTo>
                    <a:pt x="29268" y="242496"/>
                  </a:lnTo>
                  <a:lnTo>
                    <a:pt x="62160" y="275456"/>
                  </a:lnTo>
                  <a:lnTo>
                    <a:pt x="103940" y="297050"/>
                  </a:lnTo>
                  <a:lnTo>
                    <a:pt x="152146" y="304799"/>
                  </a:lnTo>
                  <a:lnTo>
                    <a:pt x="200426" y="297050"/>
                  </a:lnTo>
                  <a:lnTo>
                    <a:pt x="242275" y="275456"/>
                  </a:lnTo>
                  <a:lnTo>
                    <a:pt x="275224" y="242496"/>
                  </a:lnTo>
                  <a:lnTo>
                    <a:pt x="296804" y="200651"/>
                  </a:lnTo>
                  <a:lnTo>
                    <a:pt x="304546" y="152399"/>
                  </a:lnTo>
                  <a:lnTo>
                    <a:pt x="296804" y="104148"/>
                  </a:lnTo>
                  <a:lnTo>
                    <a:pt x="275224" y="62303"/>
                  </a:lnTo>
                  <a:lnTo>
                    <a:pt x="242275" y="29343"/>
                  </a:lnTo>
                  <a:lnTo>
                    <a:pt x="200426" y="7749"/>
                  </a:lnTo>
                  <a:lnTo>
                    <a:pt x="152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75066" y="3843020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330200" h="330200">
                  <a:moveTo>
                    <a:pt x="164846" y="0"/>
                  </a:moveTo>
                  <a:lnTo>
                    <a:pt x="120973" y="5995"/>
                  </a:lnTo>
                  <a:lnTo>
                    <a:pt x="81581" y="22848"/>
                  </a:lnTo>
                  <a:lnTo>
                    <a:pt x="48228" y="48858"/>
                  </a:lnTo>
                  <a:lnTo>
                    <a:pt x="22474" y="82324"/>
                  </a:lnTo>
                  <a:lnTo>
                    <a:pt x="5878" y="121545"/>
                  </a:lnTo>
                  <a:lnTo>
                    <a:pt x="0" y="164820"/>
                  </a:lnTo>
                  <a:lnTo>
                    <a:pt x="5896" y="208942"/>
                  </a:lnTo>
                  <a:lnTo>
                    <a:pt x="22474" y="248413"/>
                  </a:lnTo>
                  <a:lnTo>
                    <a:pt x="48228" y="281825"/>
                  </a:lnTo>
                  <a:lnTo>
                    <a:pt x="81581" y="307596"/>
                  </a:lnTo>
                  <a:lnTo>
                    <a:pt x="120973" y="324187"/>
                  </a:lnTo>
                  <a:lnTo>
                    <a:pt x="164846" y="330060"/>
                  </a:lnTo>
                  <a:lnTo>
                    <a:pt x="208208" y="324187"/>
                  </a:lnTo>
                  <a:lnTo>
                    <a:pt x="247499" y="307596"/>
                  </a:lnTo>
                  <a:lnTo>
                    <a:pt x="251252" y="304711"/>
                  </a:lnTo>
                  <a:lnTo>
                    <a:pt x="164846" y="304711"/>
                  </a:lnTo>
                  <a:lnTo>
                    <a:pt x="120701" y="297555"/>
                  </a:lnTo>
                  <a:lnTo>
                    <a:pt x="82324" y="277649"/>
                  </a:lnTo>
                  <a:lnTo>
                    <a:pt x="52036" y="247331"/>
                  </a:lnTo>
                  <a:lnTo>
                    <a:pt x="32160" y="208942"/>
                  </a:lnTo>
                  <a:lnTo>
                    <a:pt x="25018" y="164820"/>
                  </a:lnTo>
                  <a:lnTo>
                    <a:pt x="32160" y="120880"/>
                  </a:lnTo>
                  <a:lnTo>
                    <a:pt x="52036" y="82922"/>
                  </a:lnTo>
                  <a:lnTo>
                    <a:pt x="82324" y="53119"/>
                  </a:lnTo>
                  <a:lnTo>
                    <a:pt x="120701" y="33644"/>
                  </a:lnTo>
                  <a:lnTo>
                    <a:pt x="164846" y="26669"/>
                  </a:lnTo>
                  <a:lnTo>
                    <a:pt x="252424" y="26669"/>
                  </a:lnTo>
                  <a:lnTo>
                    <a:pt x="247499" y="22848"/>
                  </a:lnTo>
                  <a:lnTo>
                    <a:pt x="208208" y="5995"/>
                  </a:lnTo>
                  <a:lnTo>
                    <a:pt x="164846" y="0"/>
                  </a:lnTo>
                  <a:close/>
                </a:path>
                <a:path w="330200" h="330200">
                  <a:moveTo>
                    <a:pt x="252424" y="26669"/>
                  </a:moveTo>
                  <a:lnTo>
                    <a:pt x="164846" y="26669"/>
                  </a:lnTo>
                  <a:lnTo>
                    <a:pt x="209065" y="33644"/>
                  </a:lnTo>
                  <a:lnTo>
                    <a:pt x="247511" y="53119"/>
                  </a:lnTo>
                  <a:lnTo>
                    <a:pt x="277856" y="82922"/>
                  </a:lnTo>
                  <a:lnTo>
                    <a:pt x="297771" y="120880"/>
                  </a:lnTo>
                  <a:lnTo>
                    <a:pt x="304926" y="164820"/>
                  </a:lnTo>
                  <a:lnTo>
                    <a:pt x="297771" y="208942"/>
                  </a:lnTo>
                  <a:lnTo>
                    <a:pt x="277856" y="247331"/>
                  </a:lnTo>
                  <a:lnTo>
                    <a:pt x="247511" y="277649"/>
                  </a:lnTo>
                  <a:lnTo>
                    <a:pt x="209065" y="297555"/>
                  </a:lnTo>
                  <a:lnTo>
                    <a:pt x="164846" y="304711"/>
                  </a:lnTo>
                  <a:lnTo>
                    <a:pt x="251252" y="304711"/>
                  </a:lnTo>
                  <a:lnTo>
                    <a:pt x="281019" y="281825"/>
                  </a:lnTo>
                  <a:lnTo>
                    <a:pt x="307067" y="248413"/>
                  </a:lnTo>
                  <a:lnTo>
                    <a:pt x="323942" y="208898"/>
                  </a:lnTo>
                  <a:lnTo>
                    <a:pt x="329946" y="164820"/>
                  </a:lnTo>
                  <a:lnTo>
                    <a:pt x="323942" y="121545"/>
                  </a:lnTo>
                  <a:lnTo>
                    <a:pt x="307067" y="82324"/>
                  </a:lnTo>
                  <a:lnTo>
                    <a:pt x="281019" y="48858"/>
                  </a:lnTo>
                  <a:lnTo>
                    <a:pt x="252424" y="26669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6059" y="3921899"/>
              <a:ext cx="160020" cy="1622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3346" y="195579"/>
              <a:ext cx="2854832" cy="15035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740" y="3881120"/>
              <a:ext cx="1879473" cy="9652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232660" y="1689353"/>
            <a:ext cx="4734560" cy="270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6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aprendizaje</a:t>
            </a:r>
            <a:r>
              <a:rPr sz="1600" b="1" spc="-7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es</a:t>
            </a:r>
            <a:r>
              <a:rPr sz="16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353535"/>
                </a:solidFill>
                <a:latin typeface="Tahoma"/>
                <a:cs typeface="Tahoma"/>
              </a:rPr>
              <a:t>un</a:t>
            </a:r>
            <a:r>
              <a:rPr sz="1600" b="1" spc="-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40" dirty="0">
                <a:solidFill>
                  <a:srgbClr val="353535"/>
                </a:solidFill>
                <a:latin typeface="Tahoma"/>
                <a:cs typeface="Tahoma"/>
              </a:rPr>
              <a:t>proceso</a:t>
            </a:r>
            <a:r>
              <a:rPr sz="16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6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se</a:t>
            </a:r>
            <a:r>
              <a:rPr sz="16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53535"/>
                </a:solidFill>
                <a:latin typeface="Tahoma"/>
                <a:cs typeface="Tahoma"/>
              </a:rPr>
              <a:t>lleva</a:t>
            </a:r>
            <a:r>
              <a:rPr sz="16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600" b="1" spc="-4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353535"/>
                </a:solidFill>
                <a:latin typeface="Tahoma"/>
                <a:cs typeface="Tahoma"/>
              </a:rPr>
              <a:t>cabo </a:t>
            </a:r>
            <a:r>
              <a:rPr sz="1600" b="1" spc="6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600" b="1" spc="45" dirty="0">
                <a:solidFill>
                  <a:srgbClr val="353535"/>
                </a:solidFill>
                <a:latin typeface="Tahoma"/>
                <a:cs typeface="Tahoma"/>
              </a:rPr>
              <a:t>una </a:t>
            </a:r>
            <a:r>
              <a:rPr sz="1600" b="1" spc="25" dirty="0">
                <a:solidFill>
                  <a:srgbClr val="353535"/>
                </a:solidFill>
                <a:latin typeface="Tahoma"/>
                <a:cs typeface="Tahoma"/>
              </a:rPr>
              <a:t>situación </a:t>
            </a:r>
            <a:r>
              <a:rPr sz="1600" b="1" dirty="0">
                <a:solidFill>
                  <a:srgbClr val="353535"/>
                </a:solidFill>
                <a:latin typeface="Tahoma"/>
                <a:cs typeface="Tahoma"/>
              </a:rPr>
              <a:t>vincular, </a:t>
            </a:r>
            <a:r>
              <a:rPr sz="1600" b="1" spc="50" dirty="0">
                <a:solidFill>
                  <a:srgbClr val="353535"/>
                </a:solidFill>
                <a:latin typeface="Tahoma"/>
                <a:cs typeface="Tahoma"/>
              </a:rPr>
              <a:t>todo </a:t>
            </a:r>
            <a:r>
              <a:rPr sz="1600" b="1" spc="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353535"/>
                </a:solidFill>
                <a:latin typeface="Tahoma"/>
                <a:cs typeface="Tahoma"/>
              </a:rPr>
              <a:t>cambio </a:t>
            </a:r>
            <a:r>
              <a:rPr sz="1600" b="1" spc="25" dirty="0">
                <a:solidFill>
                  <a:srgbClr val="353535"/>
                </a:solidFill>
                <a:latin typeface="Tahoma"/>
                <a:cs typeface="Tahoma"/>
              </a:rPr>
              <a:t>relativamente </a:t>
            </a:r>
            <a:r>
              <a:rPr sz="1600" b="1" spc="50" dirty="0">
                <a:solidFill>
                  <a:srgbClr val="353535"/>
                </a:solidFill>
                <a:latin typeface="Tahoma"/>
                <a:cs typeface="Tahoma"/>
              </a:rPr>
              <a:t>permanente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6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través </a:t>
            </a:r>
            <a:r>
              <a:rPr sz="1600" b="1" spc="6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1600" b="1" spc="-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600" b="1" spc="30" dirty="0">
                <a:solidFill>
                  <a:srgbClr val="353535"/>
                </a:solidFill>
                <a:latin typeface="Tahoma"/>
                <a:cs typeface="Tahoma"/>
              </a:rPr>
              <a:t>interacción </a:t>
            </a:r>
            <a:r>
              <a:rPr sz="1600" b="1" spc="60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se </a:t>
            </a:r>
            <a:r>
              <a:rPr sz="1600" b="1" spc="30" dirty="0">
                <a:solidFill>
                  <a:srgbClr val="353535"/>
                </a:solidFill>
                <a:latin typeface="Tahoma"/>
                <a:cs typeface="Tahoma"/>
              </a:rPr>
              <a:t>establece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353535"/>
                </a:solidFill>
                <a:latin typeface="Tahoma"/>
                <a:cs typeface="Tahoma"/>
              </a:rPr>
              <a:t>entre</a:t>
            </a:r>
            <a:r>
              <a:rPr sz="16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6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353535"/>
                </a:solidFill>
                <a:latin typeface="Tahoma"/>
                <a:cs typeface="Tahoma"/>
              </a:rPr>
              <a:t>sujeto</a:t>
            </a:r>
            <a:r>
              <a:rPr sz="16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600" b="1" spc="-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353535"/>
                </a:solidFill>
                <a:latin typeface="Tahoma"/>
                <a:cs typeface="Tahoma"/>
              </a:rPr>
              <a:t>aprende.</a:t>
            </a:r>
            <a:endParaRPr sz="1600" dirty="0">
              <a:latin typeface="Tahoma"/>
              <a:cs typeface="Tahoma"/>
            </a:endParaRPr>
          </a:p>
          <a:p>
            <a:pPr algn="just">
              <a:spcBef>
                <a:spcPts val="55"/>
              </a:spcBef>
            </a:pPr>
            <a:endParaRPr sz="1550" dirty="0">
              <a:latin typeface="Tahoma"/>
              <a:cs typeface="Tahoma"/>
            </a:endParaRPr>
          </a:p>
          <a:p>
            <a:pPr marL="12700" marR="189865" algn="just"/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aprendizaje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del </a:t>
            </a:r>
            <a:r>
              <a:rPr sz="1600" b="1" spc="-10" dirty="0">
                <a:solidFill>
                  <a:srgbClr val="353535"/>
                </a:solidFill>
                <a:latin typeface="Tahoma"/>
                <a:cs typeface="Tahoma"/>
              </a:rPr>
              <a:t>sujeto, </a:t>
            </a:r>
            <a:r>
              <a:rPr sz="1600" b="1" dirty="0">
                <a:solidFill>
                  <a:srgbClr val="353535"/>
                </a:solidFill>
                <a:latin typeface="Tahoma"/>
                <a:cs typeface="Tahoma"/>
              </a:rPr>
              <a:t>va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a estar </a:t>
            </a:r>
            <a:r>
              <a:rPr sz="16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353535"/>
                </a:solidFill>
                <a:latin typeface="Tahoma"/>
                <a:cs typeface="Tahoma"/>
              </a:rPr>
              <a:t>estrechamente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ligado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600" b="1" spc="-5" dirty="0">
                <a:solidFill>
                  <a:srgbClr val="353535"/>
                </a:solidFill>
                <a:latin typeface="Tahoma"/>
                <a:cs typeface="Tahoma"/>
              </a:rPr>
              <a:t>las </a:t>
            </a:r>
            <a:r>
              <a:rPr sz="1600" b="1" spc="40" dirty="0">
                <a:solidFill>
                  <a:srgbClr val="353535"/>
                </a:solidFill>
                <a:latin typeface="Tahoma"/>
                <a:cs typeface="Tahoma"/>
              </a:rPr>
              <a:t>condiciones </a:t>
            </a:r>
            <a:r>
              <a:rPr sz="1600" b="1" spc="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internas</a:t>
            </a:r>
            <a:r>
              <a:rPr sz="16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6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353535"/>
                </a:solidFill>
                <a:latin typeface="Tahoma"/>
                <a:cs typeface="Tahoma"/>
              </a:rPr>
              <a:t>externas</a:t>
            </a:r>
            <a:r>
              <a:rPr sz="16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del</a:t>
            </a:r>
            <a:r>
              <a:rPr sz="16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353535"/>
                </a:solidFill>
                <a:latin typeface="Tahoma"/>
                <a:cs typeface="Tahoma"/>
              </a:rPr>
              <a:t>mismo,</a:t>
            </a:r>
            <a:r>
              <a:rPr sz="1600" b="1" spc="-2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353535"/>
                </a:solidFill>
                <a:latin typeface="Tahoma"/>
                <a:cs typeface="Tahoma"/>
              </a:rPr>
              <a:t>las</a:t>
            </a:r>
            <a:r>
              <a:rPr sz="16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353535"/>
                </a:solidFill>
                <a:latin typeface="Tahoma"/>
                <a:cs typeface="Tahoma"/>
              </a:rPr>
              <a:t>cuales </a:t>
            </a:r>
            <a:r>
              <a:rPr sz="1600" b="1" spc="-4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353535"/>
                </a:solidFill>
                <a:latin typeface="Tahoma"/>
                <a:cs typeface="Tahoma"/>
              </a:rPr>
              <a:t>favorecerán </a:t>
            </a:r>
            <a:r>
              <a:rPr sz="1600" b="1" spc="40" dirty="0">
                <a:solidFill>
                  <a:srgbClr val="353535"/>
                </a:solidFill>
                <a:latin typeface="Tahoma"/>
                <a:cs typeface="Tahoma"/>
              </a:rPr>
              <a:t>o condicionarán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a </a:t>
            </a:r>
            <a:r>
              <a:rPr sz="1600" b="1" spc="50" dirty="0">
                <a:solidFill>
                  <a:srgbClr val="353535"/>
                </a:solidFill>
                <a:latin typeface="Tahoma"/>
                <a:cs typeface="Tahoma"/>
              </a:rPr>
              <a:t>dicho </a:t>
            </a:r>
            <a:r>
              <a:rPr sz="1600" b="1" spc="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353535"/>
                </a:solidFill>
                <a:latin typeface="Tahoma"/>
                <a:cs typeface="Tahoma"/>
              </a:rPr>
              <a:t>aprendizaje.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114540" y="2350769"/>
            <a:ext cx="2948940" cy="2164080"/>
            <a:chOff x="5590540" y="1493519"/>
            <a:chExt cx="2948940" cy="2164080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0540" y="1493519"/>
              <a:ext cx="2948940" cy="21640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6120" y="1689099"/>
              <a:ext cx="2359660" cy="157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7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960" y="1040129"/>
            <a:ext cx="8763000" cy="477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24752" y="3504947"/>
            <a:ext cx="197548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655">
              <a:spcBef>
                <a:spcPts val="100"/>
              </a:spcBef>
              <a:buClr>
                <a:srgbClr val="FF3D70"/>
              </a:buClr>
              <a:buSzPct val="70000"/>
              <a:buFont typeface="Wingdings"/>
              <a:buChar char=""/>
              <a:tabLst>
                <a:tab pos="299720" algn="l"/>
                <a:tab pos="300355" algn="l"/>
              </a:tabLst>
            </a:pPr>
            <a:r>
              <a:rPr sz="2000" b="1" spc="90" dirty="0">
                <a:solidFill>
                  <a:srgbClr val="353535"/>
                </a:solidFill>
                <a:latin typeface="Tahoma"/>
                <a:cs typeface="Tahoma"/>
              </a:rPr>
              <a:t>Ambie</a:t>
            </a:r>
            <a:r>
              <a:rPr sz="2000" b="1" spc="100" dirty="0">
                <a:solidFill>
                  <a:srgbClr val="353535"/>
                </a:solidFill>
                <a:latin typeface="Tahoma"/>
                <a:cs typeface="Tahoma"/>
              </a:rPr>
              <a:t>n</a:t>
            </a:r>
            <a:r>
              <a:rPr sz="2000" b="1" spc="5" dirty="0">
                <a:solidFill>
                  <a:srgbClr val="353535"/>
                </a:solidFill>
                <a:latin typeface="Tahoma"/>
                <a:cs typeface="Tahoma"/>
              </a:rPr>
              <a:t>t</a:t>
            </a:r>
            <a:r>
              <a:rPr sz="2000" b="1" spc="15" dirty="0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sz="2000" b="1" spc="10" dirty="0">
                <a:solidFill>
                  <a:srgbClr val="353535"/>
                </a:solidFill>
                <a:latin typeface="Tahoma"/>
                <a:cs typeface="Tahoma"/>
              </a:rPr>
              <a:t>les</a:t>
            </a:r>
            <a:endParaRPr sz="2000">
              <a:latin typeface="Tahoma"/>
              <a:cs typeface="Tahoma"/>
            </a:endParaRPr>
          </a:p>
          <a:p>
            <a:pPr>
              <a:spcBef>
                <a:spcPts val="45"/>
              </a:spcBef>
              <a:buClr>
                <a:srgbClr val="FF3D70"/>
              </a:buClr>
              <a:buFont typeface="Wingdings"/>
              <a:buChar char=""/>
            </a:pPr>
            <a:endParaRPr sz="1950">
              <a:latin typeface="Tahoma"/>
              <a:cs typeface="Tahoma"/>
            </a:endParaRPr>
          </a:p>
          <a:p>
            <a:pPr marL="599440" lvl="1" indent="-287655">
              <a:buClr>
                <a:srgbClr val="FF3D70"/>
              </a:buClr>
              <a:buSzPct val="70000"/>
              <a:buFont typeface="Wingdings"/>
              <a:buChar char=""/>
              <a:tabLst>
                <a:tab pos="599440" algn="l"/>
                <a:tab pos="600075" algn="l"/>
              </a:tabLst>
            </a:pPr>
            <a:r>
              <a:rPr sz="2000" b="1" spc="20" dirty="0">
                <a:solidFill>
                  <a:srgbClr val="353535"/>
                </a:solidFill>
                <a:latin typeface="Tahoma"/>
                <a:cs typeface="Tahoma"/>
              </a:rPr>
              <a:t>Sociales</a:t>
            </a:r>
            <a:endParaRPr sz="2000">
              <a:latin typeface="Tahoma"/>
              <a:cs typeface="Tahoma"/>
            </a:endParaRPr>
          </a:p>
          <a:p>
            <a:pPr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464820" indent="-287655">
              <a:spcBef>
                <a:spcPts val="5"/>
              </a:spcBef>
              <a:buClr>
                <a:srgbClr val="FF3D70"/>
              </a:buClr>
              <a:buSzPct val="70000"/>
              <a:buFont typeface="Wingdings"/>
              <a:buChar char=""/>
              <a:tabLst>
                <a:tab pos="464820" algn="l"/>
                <a:tab pos="465455" algn="l"/>
              </a:tabLst>
            </a:pPr>
            <a:r>
              <a:rPr sz="2000" b="1" spc="25" dirty="0">
                <a:solidFill>
                  <a:srgbClr val="353535"/>
                </a:solidFill>
                <a:latin typeface="Tahoma"/>
                <a:cs typeface="Tahoma"/>
              </a:rPr>
              <a:t>Culturales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1960" y="3344036"/>
            <a:ext cx="38100" cy="2352040"/>
          </a:xfrm>
          <a:custGeom>
            <a:avLst/>
            <a:gdLst/>
            <a:ahLst/>
            <a:cxnLst/>
            <a:rect l="l" t="t" r="r" b="b"/>
            <a:pathLst>
              <a:path w="38100" h="2352040">
                <a:moveTo>
                  <a:pt x="0" y="0"/>
                </a:moveTo>
                <a:lnTo>
                  <a:pt x="0" y="2351824"/>
                </a:lnTo>
                <a:lnTo>
                  <a:pt x="38100" y="2351824"/>
                </a:lnTo>
                <a:lnTo>
                  <a:pt x="38100" y="19304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3831" y="2725675"/>
            <a:ext cx="2264554" cy="251044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723025" y="1455632"/>
            <a:ext cx="350520" cy="356235"/>
            <a:chOff x="8199025" y="598380"/>
            <a:chExt cx="350520" cy="356235"/>
          </a:xfrm>
        </p:grpSpPr>
        <p:sp>
          <p:nvSpPr>
            <p:cNvPr id="7" name="object 7"/>
            <p:cNvSpPr/>
            <p:nvPr/>
          </p:nvSpPr>
          <p:spPr>
            <a:xfrm>
              <a:off x="8210520" y="609091"/>
              <a:ext cx="327025" cy="332105"/>
            </a:xfrm>
            <a:custGeom>
              <a:avLst/>
              <a:gdLst/>
              <a:ahLst/>
              <a:cxnLst/>
              <a:rect l="l" t="t" r="r" b="b"/>
              <a:pathLst>
                <a:path w="327025" h="332105">
                  <a:moveTo>
                    <a:pt x="186465" y="0"/>
                  </a:moveTo>
                  <a:lnTo>
                    <a:pt x="178210" y="1143"/>
                  </a:lnTo>
                  <a:lnTo>
                    <a:pt x="173384" y="7238"/>
                  </a:lnTo>
                  <a:lnTo>
                    <a:pt x="122076" y="81661"/>
                  </a:lnTo>
                  <a:lnTo>
                    <a:pt x="118266" y="85598"/>
                  </a:lnTo>
                  <a:lnTo>
                    <a:pt x="113440" y="88773"/>
                  </a:lnTo>
                  <a:lnTo>
                    <a:pt x="106709" y="87503"/>
                  </a:lnTo>
                  <a:lnTo>
                    <a:pt x="18698" y="76708"/>
                  </a:lnTo>
                  <a:lnTo>
                    <a:pt x="8481" y="78448"/>
                  </a:lnTo>
                  <a:lnTo>
                    <a:pt x="1918" y="84724"/>
                  </a:lnTo>
                  <a:lnTo>
                    <a:pt x="0" y="93406"/>
                  </a:lnTo>
                  <a:lnTo>
                    <a:pt x="3712" y="102362"/>
                  </a:lnTo>
                  <a:lnTo>
                    <a:pt x="57179" y="173482"/>
                  </a:lnTo>
                  <a:lnTo>
                    <a:pt x="60481" y="178816"/>
                  </a:lnTo>
                  <a:lnTo>
                    <a:pt x="61497" y="184277"/>
                  </a:lnTo>
                  <a:lnTo>
                    <a:pt x="58830" y="190500"/>
                  </a:lnTo>
                  <a:lnTo>
                    <a:pt x="20857" y="270637"/>
                  </a:lnTo>
                  <a:lnTo>
                    <a:pt x="19403" y="277578"/>
                  </a:lnTo>
                  <a:lnTo>
                    <a:pt x="37113" y="295021"/>
                  </a:lnTo>
                  <a:lnTo>
                    <a:pt x="41558" y="293624"/>
                  </a:lnTo>
                  <a:lnTo>
                    <a:pt x="125632" y="263779"/>
                  </a:lnTo>
                  <a:lnTo>
                    <a:pt x="129823" y="262128"/>
                  </a:lnTo>
                  <a:lnTo>
                    <a:pt x="132998" y="262128"/>
                  </a:lnTo>
                  <a:lnTo>
                    <a:pt x="138078" y="264413"/>
                  </a:lnTo>
                  <a:lnTo>
                    <a:pt x="139983" y="265684"/>
                  </a:lnTo>
                  <a:lnTo>
                    <a:pt x="208563" y="328930"/>
                  </a:lnTo>
                  <a:lnTo>
                    <a:pt x="210087" y="330073"/>
                  </a:lnTo>
                  <a:lnTo>
                    <a:pt x="211738" y="330708"/>
                  </a:lnTo>
                  <a:lnTo>
                    <a:pt x="219600" y="332005"/>
                  </a:lnTo>
                  <a:lnTo>
                    <a:pt x="226820" y="329565"/>
                  </a:lnTo>
                  <a:lnTo>
                    <a:pt x="231991" y="323885"/>
                  </a:lnTo>
                  <a:lnTo>
                    <a:pt x="233709" y="315468"/>
                  </a:lnTo>
                  <a:lnTo>
                    <a:pt x="231169" y="226822"/>
                  </a:lnTo>
                  <a:lnTo>
                    <a:pt x="231677" y="220345"/>
                  </a:lnTo>
                  <a:lnTo>
                    <a:pt x="234344" y="214122"/>
                  </a:lnTo>
                  <a:lnTo>
                    <a:pt x="240440" y="213360"/>
                  </a:lnTo>
                  <a:lnTo>
                    <a:pt x="318545" y="168021"/>
                  </a:lnTo>
                  <a:lnTo>
                    <a:pt x="325197" y="162395"/>
                  </a:lnTo>
                  <a:lnTo>
                    <a:pt x="326896" y="154447"/>
                  </a:lnTo>
                  <a:lnTo>
                    <a:pt x="323975" y="146429"/>
                  </a:lnTo>
                  <a:lnTo>
                    <a:pt x="316767" y="140588"/>
                  </a:lnTo>
                  <a:lnTo>
                    <a:pt x="314862" y="139827"/>
                  </a:lnTo>
                  <a:lnTo>
                    <a:pt x="229518" y="113792"/>
                  </a:lnTo>
                  <a:lnTo>
                    <a:pt x="227740" y="113537"/>
                  </a:lnTo>
                  <a:lnTo>
                    <a:pt x="222660" y="111379"/>
                  </a:lnTo>
                  <a:lnTo>
                    <a:pt x="219485" y="106807"/>
                  </a:lnTo>
                  <a:lnTo>
                    <a:pt x="200943" y="14097"/>
                  </a:lnTo>
                  <a:lnTo>
                    <a:pt x="200435" y="8509"/>
                  </a:lnTo>
                  <a:lnTo>
                    <a:pt x="197133" y="4572"/>
                  </a:lnTo>
                  <a:lnTo>
                    <a:pt x="192688" y="2667"/>
                  </a:lnTo>
                  <a:lnTo>
                    <a:pt x="186465" y="0"/>
                  </a:lnTo>
                  <a:close/>
                </a:path>
              </a:pathLst>
            </a:custGeom>
            <a:solidFill>
              <a:srgbClr val="FFA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99025" y="598380"/>
              <a:ext cx="350520" cy="356235"/>
            </a:xfrm>
            <a:custGeom>
              <a:avLst/>
              <a:gdLst/>
              <a:ahLst/>
              <a:cxnLst/>
              <a:rect l="l" t="t" r="r" b="b"/>
              <a:pathLst>
                <a:path w="350520" h="356234">
                  <a:moveTo>
                    <a:pt x="177338" y="284015"/>
                  </a:moveTo>
                  <a:lnTo>
                    <a:pt x="141954" y="284015"/>
                  </a:lnTo>
                  <a:lnTo>
                    <a:pt x="143351" y="284523"/>
                  </a:lnTo>
                  <a:lnTo>
                    <a:pt x="144875" y="285158"/>
                  </a:lnTo>
                  <a:lnTo>
                    <a:pt x="213455" y="349674"/>
                  </a:lnTo>
                  <a:lnTo>
                    <a:pt x="216376" y="351452"/>
                  </a:lnTo>
                  <a:lnTo>
                    <a:pt x="225774" y="355516"/>
                  </a:lnTo>
                  <a:lnTo>
                    <a:pt x="233394" y="356024"/>
                  </a:lnTo>
                  <a:lnTo>
                    <a:pt x="240887" y="353103"/>
                  </a:lnTo>
                  <a:lnTo>
                    <a:pt x="247564" y="348384"/>
                  </a:lnTo>
                  <a:lnTo>
                    <a:pt x="253063" y="342022"/>
                  </a:lnTo>
                  <a:lnTo>
                    <a:pt x="256728" y="334565"/>
                  </a:lnTo>
                  <a:lnTo>
                    <a:pt x="257027" y="332529"/>
                  </a:lnTo>
                  <a:lnTo>
                    <a:pt x="229965" y="332529"/>
                  </a:lnTo>
                  <a:lnTo>
                    <a:pt x="227171" y="331259"/>
                  </a:lnTo>
                  <a:lnTo>
                    <a:pt x="177338" y="284015"/>
                  </a:lnTo>
                  <a:close/>
                </a:path>
                <a:path w="350520" h="356234">
                  <a:moveTo>
                    <a:pt x="230727" y="330751"/>
                  </a:moveTo>
                  <a:lnTo>
                    <a:pt x="229965" y="332529"/>
                  </a:lnTo>
                  <a:lnTo>
                    <a:pt x="257027" y="332529"/>
                  </a:lnTo>
                  <a:lnTo>
                    <a:pt x="257195" y="331386"/>
                  </a:lnTo>
                  <a:lnTo>
                    <a:pt x="232124" y="331386"/>
                  </a:lnTo>
                  <a:lnTo>
                    <a:pt x="230727" y="330751"/>
                  </a:lnTo>
                  <a:close/>
                </a:path>
                <a:path w="350520" h="356234">
                  <a:moveTo>
                    <a:pt x="224123" y="22522"/>
                  </a:moveTo>
                  <a:lnTo>
                    <a:pt x="199231" y="22522"/>
                  </a:lnTo>
                  <a:lnTo>
                    <a:pt x="200755" y="23157"/>
                  </a:lnTo>
                  <a:lnTo>
                    <a:pt x="202279" y="27221"/>
                  </a:lnTo>
                  <a:lnTo>
                    <a:pt x="218281" y="114724"/>
                  </a:lnTo>
                  <a:lnTo>
                    <a:pt x="236823" y="135298"/>
                  </a:lnTo>
                  <a:lnTo>
                    <a:pt x="237966" y="135679"/>
                  </a:lnTo>
                  <a:lnTo>
                    <a:pt x="323310" y="161714"/>
                  </a:lnTo>
                  <a:lnTo>
                    <a:pt x="326231" y="162984"/>
                  </a:lnTo>
                  <a:lnTo>
                    <a:pt x="327374" y="165143"/>
                  </a:lnTo>
                  <a:lnTo>
                    <a:pt x="326739" y="166667"/>
                  </a:lnTo>
                  <a:lnTo>
                    <a:pt x="327628" y="168699"/>
                  </a:lnTo>
                  <a:lnTo>
                    <a:pt x="246094" y="212514"/>
                  </a:lnTo>
                  <a:lnTo>
                    <a:pt x="232143" y="237787"/>
                  </a:lnTo>
                  <a:lnTo>
                    <a:pt x="234029" y="326941"/>
                  </a:lnTo>
                  <a:lnTo>
                    <a:pt x="232886" y="329862"/>
                  </a:lnTo>
                  <a:lnTo>
                    <a:pt x="232124" y="331386"/>
                  </a:lnTo>
                  <a:lnTo>
                    <a:pt x="257195" y="331386"/>
                  </a:lnTo>
                  <a:lnTo>
                    <a:pt x="257905" y="326560"/>
                  </a:lnTo>
                  <a:lnTo>
                    <a:pt x="254984" y="237787"/>
                  </a:lnTo>
                  <a:lnTo>
                    <a:pt x="254095" y="235755"/>
                  </a:lnTo>
                  <a:lnTo>
                    <a:pt x="256381" y="234485"/>
                  </a:lnTo>
                  <a:lnTo>
                    <a:pt x="257016" y="233088"/>
                  </a:lnTo>
                  <a:lnTo>
                    <a:pt x="335883" y="190289"/>
                  </a:lnTo>
                  <a:lnTo>
                    <a:pt x="342588" y="184836"/>
                  </a:lnTo>
                  <a:lnTo>
                    <a:pt x="347424" y="178288"/>
                  </a:lnTo>
                  <a:lnTo>
                    <a:pt x="350045" y="170787"/>
                  </a:lnTo>
                  <a:lnTo>
                    <a:pt x="350107" y="162476"/>
                  </a:lnTo>
                  <a:lnTo>
                    <a:pt x="348549" y="155644"/>
                  </a:lnTo>
                  <a:lnTo>
                    <a:pt x="330803" y="140124"/>
                  </a:lnTo>
                  <a:lnTo>
                    <a:pt x="244189" y="113454"/>
                  </a:lnTo>
                  <a:lnTo>
                    <a:pt x="242792" y="112819"/>
                  </a:lnTo>
                  <a:lnTo>
                    <a:pt x="240887" y="112057"/>
                  </a:lnTo>
                  <a:lnTo>
                    <a:pt x="241649" y="110279"/>
                  </a:lnTo>
                  <a:lnTo>
                    <a:pt x="224123" y="22522"/>
                  </a:lnTo>
                  <a:close/>
                </a:path>
                <a:path w="350520" h="356234">
                  <a:moveTo>
                    <a:pt x="31464" y="75481"/>
                  </a:moveTo>
                  <a:lnTo>
                    <a:pt x="0" y="104771"/>
                  </a:lnTo>
                  <a:lnTo>
                    <a:pt x="1563" y="112535"/>
                  </a:lnTo>
                  <a:lnTo>
                    <a:pt x="5556" y="119550"/>
                  </a:lnTo>
                  <a:lnTo>
                    <a:pt x="60547" y="191305"/>
                  </a:lnTo>
                  <a:lnTo>
                    <a:pt x="61309" y="193464"/>
                  </a:lnTo>
                  <a:lnTo>
                    <a:pt x="60547" y="195115"/>
                  </a:lnTo>
                  <a:lnTo>
                    <a:pt x="21939" y="276903"/>
                  </a:lnTo>
                  <a:lnTo>
                    <a:pt x="19813" y="284523"/>
                  </a:lnTo>
                  <a:lnTo>
                    <a:pt x="36290" y="313352"/>
                  </a:lnTo>
                  <a:lnTo>
                    <a:pt x="42386" y="316019"/>
                  </a:lnTo>
                  <a:lnTo>
                    <a:pt x="49244" y="316908"/>
                  </a:lnTo>
                  <a:lnTo>
                    <a:pt x="55594" y="314368"/>
                  </a:lnTo>
                  <a:lnTo>
                    <a:pt x="116594" y="293794"/>
                  </a:lnTo>
                  <a:lnTo>
                    <a:pt x="48101" y="293794"/>
                  </a:lnTo>
                  <a:lnTo>
                    <a:pt x="47466" y="293667"/>
                  </a:lnTo>
                  <a:lnTo>
                    <a:pt x="46958" y="293413"/>
                  </a:lnTo>
                  <a:lnTo>
                    <a:pt x="45815" y="292905"/>
                  </a:lnTo>
                  <a:lnTo>
                    <a:pt x="44926" y="291889"/>
                  </a:lnTo>
                  <a:lnTo>
                    <a:pt x="43910" y="291381"/>
                  </a:lnTo>
                  <a:lnTo>
                    <a:pt x="42513" y="290873"/>
                  </a:lnTo>
                  <a:lnTo>
                    <a:pt x="41751" y="288841"/>
                  </a:lnTo>
                  <a:lnTo>
                    <a:pt x="42386" y="287317"/>
                  </a:lnTo>
                  <a:lnTo>
                    <a:pt x="80867" y="205656"/>
                  </a:lnTo>
                  <a:lnTo>
                    <a:pt x="83639" y="198880"/>
                  </a:lnTo>
                  <a:lnTo>
                    <a:pt x="83901" y="193464"/>
                  </a:lnTo>
                  <a:lnTo>
                    <a:pt x="83938" y="191305"/>
                  </a:lnTo>
                  <a:lnTo>
                    <a:pt x="82278" y="184278"/>
                  </a:lnTo>
                  <a:lnTo>
                    <a:pt x="78835" y="177716"/>
                  </a:lnTo>
                  <a:lnTo>
                    <a:pt x="23971" y="106088"/>
                  </a:lnTo>
                  <a:lnTo>
                    <a:pt x="22955" y="104056"/>
                  </a:lnTo>
                  <a:lnTo>
                    <a:pt x="24479" y="100754"/>
                  </a:lnTo>
                  <a:lnTo>
                    <a:pt x="25114" y="99230"/>
                  </a:lnTo>
                  <a:lnTo>
                    <a:pt x="28543" y="99103"/>
                  </a:lnTo>
                  <a:lnTo>
                    <a:pt x="142682" y="99103"/>
                  </a:lnTo>
                  <a:lnTo>
                    <a:pt x="143351" y="98341"/>
                  </a:lnTo>
                  <a:lnTo>
                    <a:pt x="151192" y="87165"/>
                  </a:lnTo>
                  <a:lnTo>
                    <a:pt x="121253" y="87165"/>
                  </a:lnTo>
                  <a:lnTo>
                    <a:pt x="119729" y="86530"/>
                  </a:lnTo>
                  <a:lnTo>
                    <a:pt x="31464" y="75481"/>
                  </a:lnTo>
                  <a:close/>
                </a:path>
                <a:path w="350520" h="356234">
                  <a:moveTo>
                    <a:pt x="140176" y="260647"/>
                  </a:moveTo>
                  <a:lnTo>
                    <a:pt x="132683" y="263695"/>
                  </a:lnTo>
                  <a:lnTo>
                    <a:pt x="48736" y="293540"/>
                  </a:lnTo>
                  <a:lnTo>
                    <a:pt x="48101" y="293794"/>
                  </a:lnTo>
                  <a:lnTo>
                    <a:pt x="116594" y="293794"/>
                  </a:lnTo>
                  <a:lnTo>
                    <a:pt x="141446" y="285412"/>
                  </a:lnTo>
                  <a:lnTo>
                    <a:pt x="141954" y="284015"/>
                  </a:lnTo>
                  <a:lnTo>
                    <a:pt x="177338" y="284015"/>
                  </a:lnTo>
                  <a:lnTo>
                    <a:pt x="158718" y="266362"/>
                  </a:lnTo>
                  <a:lnTo>
                    <a:pt x="155924" y="264711"/>
                  </a:lnTo>
                  <a:lnTo>
                    <a:pt x="153130" y="263441"/>
                  </a:lnTo>
                  <a:lnTo>
                    <a:pt x="147161" y="260901"/>
                  </a:lnTo>
                  <a:lnTo>
                    <a:pt x="140176" y="260647"/>
                  </a:lnTo>
                  <a:close/>
                </a:path>
                <a:path w="350520" h="356234">
                  <a:moveTo>
                    <a:pt x="142682" y="99103"/>
                  </a:moveTo>
                  <a:lnTo>
                    <a:pt x="28543" y="99103"/>
                  </a:lnTo>
                  <a:lnTo>
                    <a:pt x="116935" y="110152"/>
                  </a:lnTo>
                  <a:lnTo>
                    <a:pt x="124670" y="109878"/>
                  </a:lnTo>
                  <a:lnTo>
                    <a:pt x="132048" y="107771"/>
                  </a:lnTo>
                  <a:lnTo>
                    <a:pt x="138473" y="103901"/>
                  </a:lnTo>
                  <a:lnTo>
                    <a:pt x="142682" y="99103"/>
                  </a:lnTo>
                  <a:close/>
                </a:path>
                <a:path w="350520" h="356234">
                  <a:moveTo>
                    <a:pt x="194780" y="0"/>
                  </a:moveTo>
                  <a:lnTo>
                    <a:pt x="123920" y="84879"/>
                  </a:lnTo>
                  <a:lnTo>
                    <a:pt x="123285" y="86276"/>
                  </a:lnTo>
                  <a:lnTo>
                    <a:pt x="121253" y="87165"/>
                  </a:lnTo>
                  <a:lnTo>
                    <a:pt x="151192" y="87165"/>
                  </a:lnTo>
                  <a:lnTo>
                    <a:pt x="194405" y="25570"/>
                  </a:lnTo>
                  <a:lnTo>
                    <a:pt x="195675" y="22649"/>
                  </a:lnTo>
                  <a:lnTo>
                    <a:pt x="198892" y="22649"/>
                  </a:lnTo>
                  <a:lnTo>
                    <a:pt x="199231" y="22522"/>
                  </a:lnTo>
                  <a:lnTo>
                    <a:pt x="224123" y="22522"/>
                  </a:lnTo>
                  <a:lnTo>
                    <a:pt x="222599" y="13378"/>
                  </a:lnTo>
                  <a:lnTo>
                    <a:pt x="218027" y="6139"/>
                  </a:lnTo>
                  <a:lnTo>
                    <a:pt x="210153" y="2837"/>
                  </a:lnTo>
                  <a:lnTo>
                    <a:pt x="207994" y="1821"/>
                  </a:lnTo>
                  <a:lnTo>
                    <a:pt x="205581" y="1313"/>
                  </a:lnTo>
                  <a:lnTo>
                    <a:pt x="203041" y="932"/>
                  </a:lnTo>
                  <a:lnTo>
                    <a:pt x="194780" y="0"/>
                  </a:lnTo>
                  <a:close/>
                </a:path>
                <a:path w="350520" h="356234">
                  <a:moveTo>
                    <a:pt x="198892" y="22649"/>
                  </a:moveTo>
                  <a:lnTo>
                    <a:pt x="195675" y="22649"/>
                  </a:lnTo>
                  <a:lnTo>
                    <a:pt x="197199" y="23284"/>
                  </a:lnTo>
                  <a:lnTo>
                    <a:pt x="198892" y="22649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5755" y="4977129"/>
            <a:ext cx="522605" cy="528320"/>
            <a:chOff x="601753" y="4119879"/>
            <a:chExt cx="522605" cy="528320"/>
          </a:xfrm>
        </p:grpSpPr>
        <p:sp>
          <p:nvSpPr>
            <p:cNvPr id="10" name="object 10"/>
            <p:cNvSpPr/>
            <p:nvPr/>
          </p:nvSpPr>
          <p:spPr>
            <a:xfrm>
              <a:off x="619363" y="4137659"/>
              <a:ext cx="487680" cy="492759"/>
            </a:xfrm>
            <a:custGeom>
              <a:avLst/>
              <a:gdLst/>
              <a:ahLst/>
              <a:cxnLst/>
              <a:rect l="l" t="t" r="r" b="b"/>
              <a:pathLst>
                <a:path w="487680" h="492760">
                  <a:moveTo>
                    <a:pt x="218582" y="0"/>
                  </a:moveTo>
                  <a:lnTo>
                    <a:pt x="211305" y="0"/>
                  </a:lnTo>
                  <a:lnTo>
                    <a:pt x="203844" y="1189"/>
                  </a:lnTo>
                  <a:lnTo>
                    <a:pt x="197023" y="4649"/>
                  </a:lnTo>
                  <a:lnTo>
                    <a:pt x="191580" y="10217"/>
                  </a:lnTo>
                  <a:lnTo>
                    <a:pt x="188255" y="17729"/>
                  </a:lnTo>
                  <a:lnTo>
                    <a:pt x="161229" y="149517"/>
                  </a:lnTo>
                  <a:lnTo>
                    <a:pt x="158880" y="157137"/>
                  </a:lnTo>
                  <a:lnTo>
                    <a:pt x="154206" y="164134"/>
                  </a:lnTo>
                  <a:lnTo>
                    <a:pt x="144237" y="166560"/>
                  </a:lnTo>
                  <a:lnTo>
                    <a:pt x="16868" y="203403"/>
                  </a:lnTo>
                  <a:lnTo>
                    <a:pt x="5253" y="211858"/>
                  </a:lnTo>
                  <a:lnTo>
                    <a:pt x="0" y="224296"/>
                  </a:lnTo>
                  <a:lnTo>
                    <a:pt x="2009" y="237269"/>
                  </a:lnTo>
                  <a:lnTo>
                    <a:pt x="12182" y="247332"/>
                  </a:lnTo>
                  <a:lnTo>
                    <a:pt x="127168" y="312966"/>
                  </a:lnTo>
                  <a:lnTo>
                    <a:pt x="133091" y="317269"/>
                  </a:lnTo>
                  <a:lnTo>
                    <a:pt x="136909" y="322330"/>
                  </a:lnTo>
                  <a:lnTo>
                    <a:pt x="138955" y="328266"/>
                  </a:lnTo>
                  <a:lnTo>
                    <a:pt x="139563" y="335191"/>
                  </a:lnTo>
                  <a:lnTo>
                    <a:pt x="134280" y="466991"/>
                  </a:lnTo>
                  <a:lnTo>
                    <a:pt x="136364" y="477385"/>
                  </a:lnTo>
                  <a:lnTo>
                    <a:pt x="141925" y="485503"/>
                  </a:lnTo>
                  <a:lnTo>
                    <a:pt x="149925" y="490785"/>
                  </a:lnTo>
                  <a:lnTo>
                    <a:pt x="159324" y="492671"/>
                  </a:lnTo>
                  <a:lnTo>
                    <a:pt x="164950" y="492671"/>
                  </a:lnTo>
                  <a:lnTo>
                    <a:pt x="170754" y="490766"/>
                  </a:lnTo>
                  <a:lnTo>
                    <a:pt x="175961" y="486359"/>
                  </a:lnTo>
                  <a:lnTo>
                    <a:pt x="273954" y="396163"/>
                  </a:lnTo>
                  <a:lnTo>
                    <a:pt x="278285" y="391401"/>
                  </a:lnTo>
                  <a:lnTo>
                    <a:pt x="282882" y="389585"/>
                  </a:lnTo>
                  <a:lnTo>
                    <a:pt x="291023" y="389585"/>
                  </a:lnTo>
                  <a:lnTo>
                    <a:pt x="294401" y="390283"/>
                  </a:lnTo>
                  <a:lnTo>
                    <a:pt x="297957" y="391401"/>
                  </a:lnTo>
                  <a:lnTo>
                    <a:pt x="425503" y="438619"/>
                  </a:lnTo>
                  <a:lnTo>
                    <a:pt x="428107" y="439051"/>
                  </a:lnTo>
                  <a:lnTo>
                    <a:pt x="430622" y="439051"/>
                  </a:lnTo>
                  <a:lnTo>
                    <a:pt x="442183" y="435876"/>
                  </a:lnTo>
                  <a:lnTo>
                    <a:pt x="450919" y="427593"/>
                  </a:lnTo>
                  <a:lnTo>
                    <a:pt x="454946" y="416066"/>
                  </a:lnTo>
                  <a:lnTo>
                    <a:pt x="452377" y="403161"/>
                  </a:lnTo>
                  <a:lnTo>
                    <a:pt x="398389" y="283654"/>
                  </a:lnTo>
                  <a:lnTo>
                    <a:pt x="395747" y="276951"/>
                  </a:lnTo>
                  <a:lnTo>
                    <a:pt x="395109" y="270786"/>
                  </a:lnTo>
                  <a:lnTo>
                    <a:pt x="396696" y="265045"/>
                  </a:lnTo>
                  <a:lnTo>
                    <a:pt x="481663" y="154190"/>
                  </a:lnTo>
                  <a:lnTo>
                    <a:pt x="487504" y="141303"/>
                  </a:lnTo>
                  <a:lnTo>
                    <a:pt x="485320" y="128716"/>
                  </a:lnTo>
                  <a:lnTo>
                    <a:pt x="477127" y="119159"/>
                  </a:lnTo>
                  <a:lnTo>
                    <a:pt x="464937" y="115366"/>
                  </a:lnTo>
                  <a:lnTo>
                    <a:pt x="327332" y="130238"/>
                  </a:lnTo>
                  <a:lnTo>
                    <a:pt x="324729" y="130848"/>
                  </a:lnTo>
                  <a:lnTo>
                    <a:pt x="316931" y="130848"/>
                  </a:lnTo>
                  <a:lnTo>
                    <a:pt x="309489" y="126517"/>
                  </a:lnTo>
                  <a:lnTo>
                    <a:pt x="305590" y="120205"/>
                  </a:lnTo>
                  <a:lnTo>
                    <a:pt x="229936" y="10718"/>
                  </a:lnTo>
                  <a:lnTo>
                    <a:pt x="225783" y="3378"/>
                  </a:lnTo>
                  <a:lnTo>
                    <a:pt x="218582" y="0"/>
                  </a:lnTo>
                  <a:close/>
                </a:path>
              </a:pathLst>
            </a:custGeom>
            <a:solidFill>
              <a:srgbClr val="FFA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1753" y="4119879"/>
              <a:ext cx="522605" cy="528320"/>
            </a:xfrm>
            <a:custGeom>
              <a:avLst/>
              <a:gdLst/>
              <a:ahLst/>
              <a:cxnLst/>
              <a:rect l="l" t="t" r="r" b="b"/>
              <a:pathLst>
                <a:path w="522605" h="528320">
                  <a:moveTo>
                    <a:pt x="231074" y="0"/>
                  </a:moveTo>
                  <a:lnTo>
                    <a:pt x="227531" y="0"/>
                  </a:lnTo>
                  <a:lnTo>
                    <a:pt x="223797" y="520"/>
                  </a:lnTo>
                  <a:lnTo>
                    <a:pt x="191993" y="21506"/>
                  </a:lnTo>
                  <a:lnTo>
                    <a:pt x="161491" y="164909"/>
                  </a:lnTo>
                  <a:lnTo>
                    <a:pt x="161491" y="167233"/>
                  </a:lnTo>
                  <a:lnTo>
                    <a:pt x="159141" y="167233"/>
                  </a:lnTo>
                  <a:lnTo>
                    <a:pt x="156804" y="169570"/>
                  </a:lnTo>
                  <a:lnTo>
                    <a:pt x="29411" y="206451"/>
                  </a:lnTo>
                  <a:lnTo>
                    <a:pt x="17943" y="211335"/>
                  </a:lnTo>
                  <a:lnTo>
                    <a:pt x="9192" y="218800"/>
                  </a:lnTo>
                  <a:lnTo>
                    <a:pt x="3204" y="228577"/>
                  </a:lnTo>
                  <a:lnTo>
                    <a:pt x="23" y="240398"/>
                  </a:lnTo>
                  <a:lnTo>
                    <a:pt x="0" y="252605"/>
                  </a:lnTo>
                  <a:lnTo>
                    <a:pt x="3331" y="263513"/>
                  </a:lnTo>
                  <a:lnTo>
                    <a:pt x="9863" y="272671"/>
                  </a:lnTo>
                  <a:lnTo>
                    <a:pt x="19441" y="279628"/>
                  </a:lnTo>
                  <a:lnTo>
                    <a:pt x="136789" y="345097"/>
                  </a:lnTo>
                  <a:lnTo>
                    <a:pt x="139126" y="347433"/>
                  </a:lnTo>
                  <a:lnTo>
                    <a:pt x="139126" y="352704"/>
                  </a:lnTo>
                  <a:lnTo>
                    <a:pt x="134440" y="484352"/>
                  </a:lnTo>
                  <a:lnTo>
                    <a:pt x="136228" y="496580"/>
                  </a:lnTo>
                  <a:lnTo>
                    <a:pt x="163828" y="525907"/>
                  </a:lnTo>
                  <a:lnTo>
                    <a:pt x="171448" y="528231"/>
                  </a:lnTo>
                  <a:lnTo>
                    <a:pt x="176134" y="528231"/>
                  </a:lnTo>
                  <a:lnTo>
                    <a:pt x="231167" y="492379"/>
                  </a:lnTo>
                  <a:lnTo>
                    <a:pt x="176909" y="492379"/>
                  </a:lnTo>
                  <a:lnTo>
                    <a:pt x="175346" y="491350"/>
                  </a:lnTo>
                  <a:lnTo>
                    <a:pt x="171448" y="491350"/>
                  </a:lnTo>
                  <a:lnTo>
                    <a:pt x="168501" y="489013"/>
                  </a:lnTo>
                  <a:lnTo>
                    <a:pt x="171448" y="486676"/>
                  </a:lnTo>
                  <a:lnTo>
                    <a:pt x="173797" y="352704"/>
                  </a:lnTo>
                  <a:lnTo>
                    <a:pt x="153858" y="315810"/>
                  </a:lnTo>
                  <a:lnTo>
                    <a:pt x="36421" y="250342"/>
                  </a:lnTo>
                  <a:lnTo>
                    <a:pt x="34084" y="248005"/>
                  </a:lnTo>
                  <a:lnTo>
                    <a:pt x="34084" y="240398"/>
                  </a:lnTo>
                  <a:lnTo>
                    <a:pt x="39368" y="238074"/>
                  </a:lnTo>
                  <a:lnTo>
                    <a:pt x="166164" y="201180"/>
                  </a:lnTo>
                  <a:lnTo>
                    <a:pt x="176603" y="196339"/>
                  </a:lnTo>
                  <a:lnTo>
                    <a:pt x="185468" y="189133"/>
                  </a:lnTo>
                  <a:lnTo>
                    <a:pt x="192028" y="180047"/>
                  </a:lnTo>
                  <a:lnTo>
                    <a:pt x="195552" y="169570"/>
                  </a:lnTo>
                  <a:lnTo>
                    <a:pt x="222502" y="40259"/>
                  </a:lnTo>
                  <a:lnTo>
                    <a:pt x="222502" y="35585"/>
                  </a:lnTo>
                  <a:lnTo>
                    <a:pt x="273571" y="35585"/>
                  </a:lnTo>
                  <a:lnTo>
                    <a:pt x="261846" y="18656"/>
                  </a:lnTo>
                  <a:lnTo>
                    <a:pt x="256343" y="10897"/>
                  </a:lnTo>
                  <a:lnTo>
                    <a:pt x="249094" y="5022"/>
                  </a:lnTo>
                  <a:lnTo>
                    <a:pt x="240527" y="1300"/>
                  </a:lnTo>
                  <a:lnTo>
                    <a:pt x="231074" y="0"/>
                  </a:lnTo>
                  <a:close/>
                </a:path>
                <a:path w="522605" h="528320">
                  <a:moveTo>
                    <a:pt x="311338" y="389064"/>
                  </a:moveTo>
                  <a:lnTo>
                    <a:pt x="306830" y="389064"/>
                  </a:lnTo>
                  <a:lnTo>
                    <a:pt x="299481" y="389790"/>
                  </a:lnTo>
                  <a:lnTo>
                    <a:pt x="180807" y="491350"/>
                  </a:lnTo>
                  <a:lnTo>
                    <a:pt x="180033" y="492125"/>
                  </a:lnTo>
                  <a:lnTo>
                    <a:pt x="179258" y="492379"/>
                  </a:lnTo>
                  <a:lnTo>
                    <a:pt x="231167" y="492379"/>
                  </a:lnTo>
                  <a:lnTo>
                    <a:pt x="303528" y="425869"/>
                  </a:lnTo>
                  <a:lnTo>
                    <a:pt x="303528" y="424662"/>
                  </a:lnTo>
                  <a:lnTo>
                    <a:pt x="304137" y="424141"/>
                  </a:lnTo>
                  <a:lnTo>
                    <a:pt x="409419" y="424141"/>
                  </a:lnTo>
                  <a:lnTo>
                    <a:pt x="320520" y="391312"/>
                  </a:lnTo>
                  <a:lnTo>
                    <a:pt x="315923" y="389851"/>
                  </a:lnTo>
                  <a:lnTo>
                    <a:pt x="311338" y="389064"/>
                  </a:lnTo>
                  <a:close/>
                </a:path>
                <a:path w="522605" h="528320">
                  <a:moveTo>
                    <a:pt x="409419" y="424141"/>
                  </a:moveTo>
                  <a:lnTo>
                    <a:pt x="305877" y="424141"/>
                  </a:lnTo>
                  <a:lnTo>
                    <a:pt x="307084" y="424662"/>
                  </a:lnTo>
                  <a:lnTo>
                    <a:pt x="308214" y="425869"/>
                  </a:lnTo>
                  <a:lnTo>
                    <a:pt x="435608" y="469747"/>
                  </a:lnTo>
                  <a:lnTo>
                    <a:pt x="440294" y="471995"/>
                  </a:lnTo>
                  <a:lnTo>
                    <a:pt x="445145" y="473036"/>
                  </a:lnTo>
                  <a:lnTo>
                    <a:pt x="450086" y="473036"/>
                  </a:lnTo>
                  <a:lnTo>
                    <a:pt x="457946" y="472149"/>
                  </a:lnTo>
                  <a:lnTo>
                    <a:pt x="489517" y="438423"/>
                  </a:lnTo>
                  <a:lnTo>
                    <a:pt x="489531" y="438137"/>
                  </a:lnTo>
                  <a:lnTo>
                    <a:pt x="447317" y="438137"/>
                  </a:lnTo>
                  <a:lnTo>
                    <a:pt x="409419" y="424141"/>
                  </a:lnTo>
                  <a:close/>
                </a:path>
                <a:path w="522605" h="528320">
                  <a:moveTo>
                    <a:pt x="521538" y="150304"/>
                  </a:moveTo>
                  <a:lnTo>
                    <a:pt x="484325" y="150304"/>
                  </a:lnTo>
                  <a:lnTo>
                    <a:pt x="486662" y="152641"/>
                  </a:lnTo>
                  <a:lnTo>
                    <a:pt x="486662" y="154965"/>
                  </a:lnTo>
                  <a:lnTo>
                    <a:pt x="488998" y="157302"/>
                  </a:lnTo>
                  <a:lnTo>
                    <a:pt x="403286" y="264934"/>
                  </a:lnTo>
                  <a:lnTo>
                    <a:pt x="397948" y="274914"/>
                  </a:lnTo>
                  <a:lnTo>
                    <a:pt x="395682" y="286004"/>
                  </a:lnTo>
                  <a:lnTo>
                    <a:pt x="396049" y="297531"/>
                  </a:lnTo>
                  <a:lnTo>
                    <a:pt x="398612" y="308825"/>
                  </a:lnTo>
                  <a:lnTo>
                    <a:pt x="454937" y="428205"/>
                  </a:lnTo>
                  <a:lnTo>
                    <a:pt x="457274" y="432866"/>
                  </a:lnTo>
                  <a:lnTo>
                    <a:pt x="454937" y="435203"/>
                  </a:lnTo>
                  <a:lnTo>
                    <a:pt x="452600" y="435203"/>
                  </a:lnTo>
                  <a:lnTo>
                    <a:pt x="452600" y="438137"/>
                  </a:lnTo>
                  <a:lnTo>
                    <a:pt x="489531" y="438137"/>
                  </a:lnTo>
                  <a:lnTo>
                    <a:pt x="490001" y="428205"/>
                  </a:lnTo>
                  <a:lnTo>
                    <a:pt x="489998" y="425869"/>
                  </a:lnTo>
                  <a:lnTo>
                    <a:pt x="486662" y="413600"/>
                  </a:lnTo>
                  <a:lnTo>
                    <a:pt x="430324" y="294220"/>
                  </a:lnTo>
                  <a:lnTo>
                    <a:pt x="430324" y="286613"/>
                  </a:lnTo>
                  <a:lnTo>
                    <a:pt x="513700" y="181838"/>
                  </a:lnTo>
                  <a:lnTo>
                    <a:pt x="519673" y="171506"/>
                  </a:lnTo>
                  <a:lnTo>
                    <a:pt x="522345" y="159635"/>
                  </a:lnTo>
                  <a:lnTo>
                    <a:pt x="521538" y="150304"/>
                  </a:lnTo>
                  <a:close/>
                </a:path>
                <a:path w="522605" h="528320">
                  <a:moveTo>
                    <a:pt x="273571" y="35585"/>
                  </a:moveTo>
                  <a:lnTo>
                    <a:pt x="232471" y="35585"/>
                  </a:lnTo>
                  <a:lnTo>
                    <a:pt x="234808" y="37922"/>
                  </a:lnTo>
                  <a:lnTo>
                    <a:pt x="308214" y="147980"/>
                  </a:lnTo>
                  <a:lnTo>
                    <a:pt x="315343" y="155209"/>
                  </a:lnTo>
                  <a:lnTo>
                    <a:pt x="323540" y="160675"/>
                  </a:lnTo>
                  <a:lnTo>
                    <a:pt x="332503" y="164134"/>
                  </a:lnTo>
                  <a:lnTo>
                    <a:pt x="341932" y="165341"/>
                  </a:lnTo>
                  <a:lnTo>
                    <a:pt x="343748" y="165341"/>
                  </a:lnTo>
                  <a:lnTo>
                    <a:pt x="345653" y="165252"/>
                  </a:lnTo>
                  <a:lnTo>
                    <a:pt x="347558" y="164909"/>
                  </a:lnTo>
                  <a:lnTo>
                    <a:pt x="479638" y="150304"/>
                  </a:lnTo>
                  <a:lnTo>
                    <a:pt x="521538" y="150304"/>
                  </a:lnTo>
                  <a:lnTo>
                    <a:pt x="521279" y="147312"/>
                  </a:lnTo>
                  <a:lnTo>
                    <a:pt x="516037" y="135623"/>
                  </a:lnTo>
                  <a:lnTo>
                    <a:pt x="512780" y="130962"/>
                  </a:lnTo>
                  <a:lnTo>
                    <a:pt x="337589" y="130962"/>
                  </a:lnTo>
                  <a:lnTo>
                    <a:pt x="337589" y="128016"/>
                  </a:lnTo>
                  <a:lnTo>
                    <a:pt x="273571" y="35585"/>
                  </a:lnTo>
                  <a:close/>
                </a:path>
                <a:path w="522605" h="528320">
                  <a:moveTo>
                    <a:pt x="483106" y="115747"/>
                  </a:moveTo>
                  <a:lnTo>
                    <a:pt x="480934" y="115747"/>
                  </a:lnTo>
                  <a:lnTo>
                    <a:pt x="478775" y="115925"/>
                  </a:lnTo>
                  <a:lnTo>
                    <a:pt x="476692" y="116357"/>
                  </a:lnTo>
                  <a:lnTo>
                    <a:pt x="342275" y="130962"/>
                  </a:lnTo>
                  <a:lnTo>
                    <a:pt x="512780" y="130962"/>
                  </a:lnTo>
                  <a:lnTo>
                    <a:pt x="510175" y="127234"/>
                  </a:lnTo>
                  <a:lnTo>
                    <a:pt x="502205" y="120989"/>
                  </a:lnTo>
                  <a:lnTo>
                    <a:pt x="492918" y="117092"/>
                  </a:lnTo>
                  <a:lnTo>
                    <a:pt x="483106" y="115747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717485" y="4012059"/>
            <a:ext cx="531495" cy="518159"/>
            <a:chOff x="2193483" y="3154807"/>
            <a:chExt cx="531495" cy="518159"/>
          </a:xfrm>
        </p:grpSpPr>
        <p:sp>
          <p:nvSpPr>
            <p:cNvPr id="13" name="object 13"/>
            <p:cNvSpPr/>
            <p:nvPr/>
          </p:nvSpPr>
          <p:spPr>
            <a:xfrm>
              <a:off x="2212786" y="3172587"/>
              <a:ext cx="494030" cy="482600"/>
            </a:xfrm>
            <a:custGeom>
              <a:avLst/>
              <a:gdLst/>
              <a:ahLst/>
              <a:cxnLst/>
              <a:rect l="l" t="t" r="r" b="b"/>
              <a:pathLst>
                <a:path w="494030" h="482600">
                  <a:moveTo>
                    <a:pt x="369504" y="0"/>
                  </a:moveTo>
                  <a:lnTo>
                    <a:pt x="364932" y="0"/>
                  </a:lnTo>
                  <a:lnTo>
                    <a:pt x="360233" y="1396"/>
                  </a:lnTo>
                  <a:lnTo>
                    <a:pt x="241615" y="82931"/>
                  </a:lnTo>
                  <a:lnTo>
                    <a:pt x="236535" y="83946"/>
                  </a:lnTo>
                  <a:lnTo>
                    <a:pt x="228026" y="83946"/>
                  </a:lnTo>
                  <a:lnTo>
                    <a:pt x="224597" y="83438"/>
                  </a:lnTo>
                  <a:lnTo>
                    <a:pt x="221676" y="82423"/>
                  </a:lnTo>
                  <a:lnTo>
                    <a:pt x="104455" y="19050"/>
                  </a:lnTo>
                  <a:lnTo>
                    <a:pt x="100391" y="17144"/>
                  </a:lnTo>
                  <a:lnTo>
                    <a:pt x="96327" y="16129"/>
                  </a:lnTo>
                  <a:lnTo>
                    <a:pt x="92517" y="16129"/>
                  </a:lnTo>
                  <a:lnTo>
                    <a:pt x="81662" y="18670"/>
                  </a:lnTo>
                  <a:lnTo>
                    <a:pt x="73308" y="25606"/>
                  </a:lnTo>
                  <a:lnTo>
                    <a:pt x="68907" y="35899"/>
                  </a:lnTo>
                  <a:lnTo>
                    <a:pt x="69911" y="48513"/>
                  </a:lnTo>
                  <a:lnTo>
                    <a:pt x="109154" y="175260"/>
                  </a:lnTo>
                  <a:lnTo>
                    <a:pt x="110053" y="181324"/>
                  </a:lnTo>
                  <a:lnTo>
                    <a:pt x="109106" y="187769"/>
                  </a:lnTo>
                  <a:lnTo>
                    <a:pt x="106279" y="194119"/>
                  </a:lnTo>
                  <a:lnTo>
                    <a:pt x="101534" y="199898"/>
                  </a:lnTo>
                  <a:lnTo>
                    <a:pt x="6665" y="292607"/>
                  </a:lnTo>
                  <a:lnTo>
                    <a:pt x="0" y="304901"/>
                  </a:lnTo>
                  <a:lnTo>
                    <a:pt x="1156" y="317706"/>
                  </a:lnTo>
                  <a:lnTo>
                    <a:pt x="8719" y="327773"/>
                  </a:lnTo>
                  <a:lnTo>
                    <a:pt x="21270" y="331850"/>
                  </a:lnTo>
                  <a:lnTo>
                    <a:pt x="155509" y="336550"/>
                  </a:lnTo>
                  <a:lnTo>
                    <a:pt x="165415" y="336550"/>
                  </a:lnTo>
                  <a:lnTo>
                    <a:pt x="172400" y="341883"/>
                  </a:lnTo>
                  <a:lnTo>
                    <a:pt x="174813" y="348869"/>
                  </a:lnTo>
                  <a:lnTo>
                    <a:pt x="236408" y="468629"/>
                  </a:lnTo>
                  <a:lnTo>
                    <a:pt x="239710" y="478028"/>
                  </a:lnTo>
                  <a:lnTo>
                    <a:pt x="247838" y="482472"/>
                  </a:lnTo>
                  <a:lnTo>
                    <a:pt x="256220" y="482472"/>
                  </a:lnTo>
                  <a:lnTo>
                    <a:pt x="321371" y="339470"/>
                  </a:lnTo>
                  <a:lnTo>
                    <a:pt x="326578" y="331850"/>
                  </a:lnTo>
                  <a:lnTo>
                    <a:pt x="333690" y="324865"/>
                  </a:lnTo>
                  <a:lnTo>
                    <a:pt x="341310" y="324865"/>
                  </a:lnTo>
                  <a:lnTo>
                    <a:pt x="473136" y="304800"/>
                  </a:lnTo>
                  <a:lnTo>
                    <a:pt x="486616" y="299077"/>
                  </a:lnTo>
                  <a:lnTo>
                    <a:pt x="493821" y="287781"/>
                  </a:lnTo>
                  <a:lnTo>
                    <a:pt x="493764" y="274581"/>
                  </a:lnTo>
                  <a:lnTo>
                    <a:pt x="485455" y="263144"/>
                  </a:lnTo>
                  <a:lnTo>
                    <a:pt x="377632" y="182880"/>
                  </a:lnTo>
                  <a:lnTo>
                    <a:pt x="374219" y="178385"/>
                  </a:lnTo>
                  <a:lnTo>
                    <a:pt x="371473" y="172450"/>
                  </a:lnTo>
                  <a:lnTo>
                    <a:pt x="370060" y="165538"/>
                  </a:lnTo>
                  <a:lnTo>
                    <a:pt x="370647" y="158114"/>
                  </a:lnTo>
                  <a:lnTo>
                    <a:pt x="392237" y="28448"/>
                  </a:lnTo>
                  <a:lnTo>
                    <a:pt x="392293" y="17198"/>
                  </a:lnTo>
                  <a:lnTo>
                    <a:pt x="387538" y="8175"/>
                  </a:lnTo>
                  <a:lnTo>
                    <a:pt x="379450" y="2176"/>
                  </a:lnTo>
                  <a:lnTo>
                    <a:pt x="369504" y="0"/>
                  </a:lnTo>
                  <a:close/>
                </a:path>
              </a:pathLst>
            </a:custGeom>
            <a:solidFill>
              <a:srgbClr val="FFA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3483" y="3154807"/>
              <a:ext cx="531495" cy="518159"/>
            </a:xfrm>
            <a:custGeom>
              <a:avLst/>
              <a:gdLst/>
              <a:ahLst/>
              <a:cxnLst/>
              <a:rect l="l" t="t" r="r" b="b"/>
              <a:pathLst>
                <a:path w="531494" h="518160">
                  <a:moveTo>
                    <a:pt x="117154" y="16891"/>
                  </a:moveTo>
                  <a:lnTo>
                    <a:pt x="110169" y="16891"/>
                  </a:lnTo>
                  <a:lnTo>
                    <a:pt x="103511" y="17456"/>
                  </a:lnTo>
                  <a:lnTo>
                    <a:pt x="71593" y="46101"/>
                  </a:lnTo>
                  <a:lnTo>
                    <a:pt x="70025" y="58086"/>
                  </a:lnTo>
                  <a:lnTo>
                    <a:pt x="71815" y="70738"/>
                  </a:lnTo>
                  <a:lnTo>
                    <a:pt x="111058" y="197866"/>
                  </a:lnTo>
                  <a:lnTo>
                    <a:pt x="111058" y="202692"/>
                  </a:lnTo>
                  <a:lnTo>
                    <a:pt x="108772" y="204978"/>
                  </a:lnTo>
                  <a:lnTo>
                    <a:pt x="13014" y="298195"/>
                  </a:lnTo>
                  <a:lnTo>
                    <a:pt x="5340" y="306544"/>
                  </a:lnTo>
                  <a:lnTo>
                    <a:pt x="869" y="317071"/>
                  </a:lnTo>
                  <a:lnTo>
                    <a:pt x="0" y="329168"/>
                  </a:lnTo>
                  <a:lnTo>
                    <a:pt x="3108" y="342138"/>
                  </a:lnTo>
                  <a:lnTo>
                    <a:pt x="40065" y="366141"/>
                  </a:lnTo>
                  <a:lnTo>
                    <a:pt x="174558" y="371475"/>
                  </a:lnTo>
                  <a:lnTo>
                    <a:pt x="179257" y="371475"/>
                  </a:lnTo>
                  <a:lnTo>
                    <a:pt x="179257" y="373761"/>
                  </a:lnTo>
                  <a:lnTo>
                    <a:pt x="237931" y="493395"/>
                  </a:lnTo>
                  <a:lnTo>
                    <a:pt x="274888" y="518033"/>
                  </a:lnTo>
                  <a:lnTo>
                    <a:pt x="277301" y="518033"/>
                  </a:lnTo>
                  <a:lnTo>
                    <a:pt x="277301" y="515112"/>
                  </a:lnTo>
                  <a:lnTo>
                    <a:pt x="289523" y="513377"/>
                  </a:lnTo>
                  <a:lnTo>
                    <a:pt x="300208" y="508285"/>
                  </a:lnTo>
                  <a:lnTo>
                    <a:pt x="308680" y="500002"/>
                  </a:lnTo>
                  <a:lnTo>
                    <a:pt x="314258" y="488696"/>
                  </a:lnTo>
                  <a:lnTo>
                    <a:pt x="316948" y="481076"/>
                  </a:lnTo>
                  <a:lnTo>
                    <a:pt x="272602" y="481076"/>
                  </a:lnTo>
                  <a:lnTo>
                    <a:pt x="270316" y="478790"/>
                  </a:lnTo>
                  <a:lnTo>
                    <a:pt x="211642" y="359156"/>
                  </a:lnTo>
                  <a:lnTo>
                    <a:pt x="174558" y="334518"/>
                  </a:lnTo>
                  <a:lnTo>
                    <a:pt x="42478" y="332231"/>
                  </a:lnTo>
                  <a:lnTo>
                    <a:pt x="37779" y="332231"/>
                  </a:lnTo>
                  <a:lnTo>
                    <a:pt x="35493" y="329819"/>
                  </a:lnTo>
                  <a:lnTo>
                    <a:pt x="35493" y="324485"/>
                  </a:lnTo>
                  <a:lnTo>
                    <a:pt x="37779" y="322199"/>
                  </a:lnTo>
                  <a:lnTo>
                    <a:pt x="132902" y="229616"/>
                  </a:lnTo>
                  <a:lnTo>
                    <a:pt x="139289" y="219981"/>
                  </a:lnTo>
                  <a:lnTo>
                    <a:pt x="143332" y="209692"/>
                  </a:lnTo>
                  <a:lnTo>
                    <a:pt x="144635" y="198951"/>
                  </a:lnTo>
                  <a:lnTo>
                    <a:pt x="142808" y="187960"/>
                  </a:lnTo>
                  <a:lnTo>
                    <a:pt x="105851" y="60832"/>
                  </a:lnTo>
                  <a:lnTo>
                    <a:pt x="103438" y="56006"/>
                  </a:lnTo>
                  <a:lnTo>
                    <a:pt x="105851" y="53720"/>
                  </a:lnTo>
                  <a:lnTo>
                    <a:pt x="108772" y="51307"/>
                  </a:lnTo>
                  <a:lnTo>
                    <a:pt x="186779" y="51307"/>
                  </a:lnTo>
                  <a:lnTo>
                    <a:pt x="124012" y="18795"/>
                  </a:lnTo>
                  <a:lnTo>
                    <a:pt x="117154" y="16891"/>
                  </a:lnTo>
                  <a:close/>
                </a:path>
                <a:path w="531494" h="518160">
                  <a:moveTo>
                    <a:pt x="428776" y="35051"/>
                  </a:moveTo>
                  <a:lnTo>
                    <a:pt x="390077" y="35051"/>
                  </a:lnTo>
                  <a:lnTo>
                    <a:pt x="391220" y="35560"/>
                  </a:lnTo>
                  <a:lnTo>
                    <a:pt x="394776" y="39116"/>
                  </a:lnTo>
                  <a:lnTo>
                    <a:pt x="394776" y="41401"/>
                  </a:lnTo>
                  <a:lnTo>
                    <a:pt x="372932" y="173355"/>
                  </a:lnTo>
                  <a:lnTo>
                    <a:pt x="372269" y="184576"/>
                  </a:lnTo>
                  <a:lnTo>
                    <a:pt x="374583" y="195595"/>
                  </a:lnTo>
                  <a:lnTo>
                    <a:pt x="379754" y="205305"/>
                  </a:lnTo>
                  <a:lnTo>
                    <a:pt x="387664" y="212598"/>
                  </a:lnTo>
                  <a:lnTo>
                    <a:pt x="495106" y="292862"/>
                  </a:lnTo>
                  <a:lnTo>
                    <a:pt x="497519" y="295275"/>
                  </a:lnTo>
                  <a:lnTo>
                    <a:pt x="497519" y="300481"/>
                  </a:lnTo>
                  <a:lnTo>
                    <a:pt x="495106" y="302894"/>
                  </a:lnTo>
                  <a:lnTo>
                    <a:pt x="495106" y="305181"/>
                  </a:lnTo>
                  <a:lnTo>
                    <a:pt x="490407" y="305181"/>
                  </a:lnTo>
                  <a:lnTo>
                    <a:pt x="358327" y="324485"/>
                  </a:lnTo>
                  <a:lnTo>
                    <a:pt x="325942" y="351536"/>
                  </a:lnTo>
                  <a:lnTo>
                    <a:pt x="282000" y="478790"/>
                  </a:lnTo>
                  <a:lnTo>
                    <a:pt x="279587" y="481076"/>
                  </a:lnTo>
                  <a:lnTo>
                    <a:pt x="316948" y="481076"/>
                  </a:lnTo>
                  <a:lnTo>
                    <a:pt x="358327" y="363855"/>
                  </a:lnTo>
                  <a:lnTo>
                    <a:pt x="358327" y="361442"/>
                  </a:lnTo>
                  <a:lnTo>
                    <a:pt x="360613" y="359156"/>
                  </a:lnTo>
                  <a:lnTo>
                    <a:pt x="363026" y="359156"/>
                  </a:lnTo>
                  <a:lnTo>
                    <a:pt x="495106" y="339217"/>
                  </a:lnTo>
                  <a:lnTo>
                    <a:pt x="529142" y="309880"/>
                  </a:lnTo>
                  <a:lnTo>
                    <a:pt x="531164" y="297227"/>
                  </a:lnTo>
                  <a:lnTo>
                    <a:pt x="529316" y="285242"/>
                  </a:lnTo>
                  <a:lnTo>
                    <a:pt x="523730" y="274589"/>
                  </a:lnTo>
                  <a:lnTo>
                    <a:pt x="514537" y="265938"/>
                  </a:lnTo>
                  <a:lnTo>
                    <a:pt x="409381" y="185547"/>
                  </a:lnTo>
                  <a:lnTo>
                    <a:pt x="407095" y="185547"/>
                  </a:lnTo>
                  <a:lnTo>
                    <a:pt x="404682" y="183261"/>
                  </a:lnTo>
                  <a:lnTo>
                    <a:pt x="407095" y="180975"/>
                  </a:lnTo>
                  <a:lnTo>
                    <a:pt x="428812" y="49022"/>
                  </a:lnTo>
                  <a:lnTo>
                    <a:pt x="429080" y="36119"/>
                  </a:lnTo>
                  <a:lnTo>
                    <a:pt x="428776" y="35051"/>
                  </a:lnTo>
                  <a:close/>
                </a:path>
                <a:path w="531494" h="518160">
                  <a:moveTo>
                    <a:pt x="186779" y="51307"/>
                  </a:moveTo>
                  <a:lnTo>
                    <a:pt x="113598" y="51307"/>
                  </a:lnTo>
                  <a:lnTo>
                    <a:pt x="233232" y="114681"/>
                  </a:lnTo>
                  <a:lnTo>
                    <a:pt x="238312" y="117856"/>
                  </a:lnTo>
                  <a:lnTo>
                    <a:pt x="244281" y="119253"/>
                  </a:lnTo>
                  <a:lnTo>
                    <a:pt x="250377" y="119253"/>
                  </a:lnTo>
                  <a:lnTo>
                    <a:pt x="314885" y="84836"/>
                  </a:lnTo>
                  <a:lnTo>
                    <a:pt x="250377" y="84836"/>
                  </a:lnTo>
                  <a:lnTo>
                    <a:pt x="249107" y="84200"/>
                  </a:lnTo>
                  <a:lnTo>
                    <a:pt x="247964" y="83057"/>
                  </a:lnTo>
                  <a:lnTo>
                    <a:pt x="186779" y="51307"/>
                  </a:lnTo>
                  <a:close/>
                </a:path>
                <a:path w="531494" h="518160">
                  <a:moveTo>
                    <a:pt x="395411" y="0"/>
                  </a:moveTo>
                  <a:lnTo>
                    <a:pt x="379536" y="0"/>
                  </a:lnTo>
                  <a:lnTo>
                    <a:pt x="371535" y="2412"/>
                  </a:lnTo>
                  <a:lnTo>
                    <a:pt x="365312" y="7366"/>
                  </a:lnTo>
                  <a:lnTo>
                    <a:pt x="255584" y="83057"/>
                  </a:lnTo>
                  <a:lnTo>
                    <a:pt x="254187" y="84200"/>
                  </a:lnTo>
                  <a:lnTo>
                    <a:pt x="252790" y="84836"/>
                  </a:lnTo>
                  <a:lnTo>
                    <a:pt x="314885" y="84836"/>
                  </a:lnTo>
                  <a:lnTo>
                    <a:pt x="384743" y="36703"/>
                  </a:lnTo>
                  <a:lnTo>
                    <a:pt x="386267" y="35560"/>
                  </a:lnTo>
                  <a:lnTo>
                    <a:pt x="387537" y="35051"/>
                  </a:lnTo>
                  <a:lnTo>
                    <a:pt x="428776" y="35051"/>
                  </a:lnTo>
                  <a:lnTo>
                    <a:pt x="425716" y="24288"/>
                  </a:lnTo>
                  <a:lnTo>
                    <a:pt x="419043" y="14410"/>
                  </a:lnTo>
                  <a:lnTo>
                    <a:pt x="409381" y="7366"/>
                  </a:lnTo>
                  <a:lnTo>
                    <a:pt x="403285" y="2412"/>
                  </a:lnTo>
                  <a:lnTo>
                    <a:pt x="395411" y="0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077938" y="2762688"/>
            <a:ext cx="457200" cy="462915"/>
            <a:chOff x="553938" y="1905436"/>
            <a:chExt cx="457200" cy="462915"/>
          </a:xfrm>
        </p:grpSpPr>
        <p:sp>
          <p:nvSpPr>
            <p:cNvPr id="16" name="object 16"/>
            <p:cNvSpPr/>
            <p:nvPr/>
          </p:nvSpPr>
          <p:spPr>
            <a:xfrm>
              <a:off x="568456" y="1920414"/>
              <a:ext cx="427355" cy="433070"/>
            </a:xfrm>
            <a:custGeom>
              <a:avLst/>
              <a:gdLst/>
              <a:ahLst/>
              <a:cxnLst/>
              <a:rect l="l" t="t" r="r" b="b"/>
              <a:pathLst>
                <a:path w="427355" h="433069">
                  <a:moveTo>
                    <a:pt x="242355" y="0"/>
                  </a:moveTo>
                  <a:lnTo>
                    <a:pt x="235899" y="587"/>
                  </a:lnTo>
                  <a:lnTo>
                    <a:pt x="230085" y="3460"/>
                  </a:lnTo>
                  <a:lnTo>
                    <a:pt x="225547" y="8715"/>
                  </a:lnTo>
                  <a:lnTo>
                    <a:pt x="159317" y="106251"/>
                  </a:lnTo>
                  <a:lnTo>
                    <a:pt x="154859" y="111585"/>
                  </a:lnTo>
                  <a:lnTo>
                    <a:pt x="146337" y="114760"/>
                  </a:lnTo>
                  <a:lnTo>
                    <a:pt x="139784" y="114252"/>
                  </a:lnTo>
                  <a:lnTo>
                    <a:pt x="22665" y="100409"/>
                  </a:lnTo>
                  <a:lnTo>
                    <a:pt x="10666" y="103459"/>
                  </a:lnTo>
                  <a:lnTo>
                    <a:pt x="2667" y="111950"/>
                  </a:lnTo>
                  <a:lnTo>
                    <a:pt x="0" y="123180"/>
                  </a:lnTo>
                  <a:lnTo>
                    <a:pt x="3996" y="134445"/>
                  </a:lnTo>
                  <a:lnTo>
                    <a:pt x="76665" y="227028"/>
                  </a:lnTo>
                  <a:lnTo>
                    <a:pt x="80551" y="233632"/>
                  </a:lnTo>
                  <a:lnTo>
                    <a:pt x="82456" y="241125"/>
                  </a:lnTo>
                  <a:lnTo>
                    <a:pt x="79104" y="249253"/>
                  </a:lnTo>
                  <a:lnTo>
                    <a:pt x="30361" y="354028"/>
                  </a:lnTo>
                  <a:lnTo>
                    <a:pt x="28527" y="363178"/>
                  </a:lnTo>
                  <a:lnTo>
                    <a:pt x="50529" y="385016"/>
                  </a:lnTo>
                  <a:lnTo>
                    <a:pt x="55596" y="382984"/>
                  </a:lnTo>
                  <a:lnTo>
                    <a:pt x="167064" y="343741"/>
                  </a:lnTo>
                  <a:lnTo>
                    <a:pt x="171039" y="340947"/>
                  </a:lnTo>
                  <a:lnTo>
                    <a:pt x="175573" y="341074"/>
                  </a:lnTo>
                  <a:lnTo>
                    <a:pt x="182850" y="344122"/>
                  </a:lnTo>
                  <a:lnTo>
                    <a:pt x="185631" y="345900"/>
                  </a:lnTo>
                  <a:lnTo>
                    <a:pt x="275192" y="429212"/>
                  </a:lnTo>
                  <a:lnTo>
                    <a:pt x="277147" y="430482"/>
                  </a:lnTo>
                  <a:lnTo>
                    <a:pt x="279167" y="431244"/>
                  </a:lnTo>
                  <a:lnTo>
                    <a:pt x="289566" y="432583"/>
                  </a:lnTo>
                  <a:lnTo>
                    <a:pt x="299393" y="428815"/>
                  </a:lnTo>
                  <a:lnTo>
                    <a:pt x="306508" y="420832"/>
                  </a:lnTo>
                  <a:lnTo>
                    <a:pt x="308770" y="409527"/>
                  </a:lnTo>
                  <a:lnTo>
                    <a:pt x="303614" y="293830"/>
                  </a:lnTo>
                  <a:lnTo>
                    <a:pt x="304884" y="285575"/>
                  </a:lnTo>
                  <a:lnTo>
                    <a:pt x="307450" y="279352"/>
                  </a:lnTo>
                  <a:lnTo>
                    <a:pt x="313622" y="275161"/>
                  </a:lnTo>
                  <a:lnTo>
                    <a:pt x="416505" y="218011"/>
                  </a:lnTo>
                  <a:lnTo>
                    <a:pt x="424749" y="209184"/>
                  </a:lnTo>
                  <a:lnTo>
                    <a:pt x="299969" y="146637"/>
                  </a:lnTo>
                  <a:lnTo>
                    <a:pt x="297099" y="146002"/>
                  </a:lnTo>
                  <a:lnTo>
                    <a:pt x="290038" y="143081"/>
                  </a:lnTo>
                  <a:lnTo>
                    <a:pt x="286812" y="137620"/>
                  </a:lnTo>
                  <a:lnTo>
                    <a:pt x="285783" y="131143"/>
                  </a:lnTo>
                  <a:lnTo>
                    <a:pt x="259926" y="9350"/>
                  </a:lnTo>
                  <a:lnTo>
                    <a:pt x="254834" y="4143"/>
                  </a:lnTo>
                  <a:lnTo>
                    <a:pt x="248814" y="1603"/>
                  </a:lnTo>
                  <a:lnTo>
                    <a:pt x="242355" y="0"/>
                  </a:lnTo>
                  <a:close/>
                </a:path>
              </a:pathLst>
            </a:custGeom>
            <a:solidFill>
              <a:srgbClr val="FFA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3938" y="1905436"/>
              <a:ext cx="457200" cy="462915"/>
            </a:xfrm>
            <a:custGeom>
              <a:avLst/>
              <a:gdLst/>
              <a:ahLst/>
              <a:cxnLst/>
              <a:rect l="l" t="t" r="r" b="b"/>
              <a:pathLst>
                <a:path w="457200" h="462914">
                  <a:moveTo>
                    <a:pt x="234900" y="371419"/>
                  </a:moveTo>
                  <a:lnTo>
                    <a:pt x="187881" y="371419"/>
                  </a:lnTo>
                  <a:lnTo>
                    <a:pt x="188858" y="371800"/>
                  </a:lnTo>
                  <a:lnTo>
                    <a:pt x="189913" y="372308"/>
                  </a:lnTo>
                  <a:lnTo>
                    <a:pt x="190649" y="373070"/>
                  </a:lnTo>
                  <a:lnTo>
                    <a:pt x="191221" y="374467"/>
                  </a:lnTo>
                  <a:lnTo>
                    <a:pt x="276882" y="451937"/>
                  </a:lnTo>
                  <a:lnTo>
                    <a:pt x="303439" y="462827"/>
                  </a:lnTo>
                  <a:lnTo>
                    <a:pt x="310802" y="461958"/>
                  </a:lnTo>
                  <a:lnTo>
                    <a:pt x="336423" y="433014"/>
                  </a:lnTo>
                  <a:lnTo>
                    <a:pt x="303654" y="433014"/>
                  </a:lnTo>
                  <a:lnTo>
                    <a:pt x="301761" y="432252"/>
                  </a:lnTo>
                  <a:lnTo>
                    <a:pt x="297494" y="430474"/>
                  </a:lnTo>
                  <a:lnTo>
                    <a:pt x="234900" y="371419"/>
                  </a:lnTo>
                  <a:close/>
                </a:path>
                <a:path w="457200" h="462914">
                  <a:moveTo>
                    <a:pt x="304644" y="430601"/>
                  </a:moveTo>
                  <a:lnTo>
                    <a:pt x="303654" y="433014"/>
                  </a:lnTo>
                  <a:lnTo>
                    <a:pt x="336423" y="433014"/>
                  </a:lnTo>
                  <a:lnTo>
                    <a:pt x="336627" y="431363"/>
                  </a:lnTo>
                  <a:lnTo>
                    <a:pt x="306537" y="431363"/>
                  </a:lnTo>
                  <a:lnTo>
                    <a:pt x="304644" y="430601"/>
                  </a:lnTo>
                  <a:close/>
                </a:path>
                <a:path w="457200" h="462914">
                  <a:moveTo>
                    <a:pt x="291428" y="29408"/>
                  </a:moveTo>
                  <a:lnTo>
                    <a:pt x="253857" y="29408"/>
                  </a:lnTo>
                  <a:lnTo>
                    <a:pt x="255737" y="30170"/>
                  </a:lnTo>
                  <a:lnTo>
                    <a:pt x="257629" y="31059"/>
                  </a:lnTo>
                  <a:lnTo>
                    <a:pt x="260017" y="31948"/>
                  </a:lnTo>
                  <a:lnTo>
                    <a:pt x="261896" y="32837"/>
                  </a:lnTo>
                  <a:lnTo>
                    <a:pt x="261109" y="34742"/>
                  </a:lnTo>
                  <a:lnTo>
                    <a:pt x="285099" y="149296"/>
                  </a:lnTo>
                  <a:lnTo>
                    <a:pt x="307362" y="175077"/>
                  </a:lnTo>
                  <a:lnTo>
                    <a:pt x="309140" y="175839"/>
                  </a:lnTo>
                  <a:lnTo>
                    <a:pt x="311147" y="176347"/>
                  </a:lnTo>
                  <a:lnTo>
                    <a:pt x="422653" y="208859"/>
                  </a:lnTo>
                  <a:lnTo>
                    <a:pt x="426501" y="210510"/>
                  </a:lnTo>
                  <a:lnTo>
                    <a:pt x="425713" y="212415"/>
                  </a:lnTo>
                  <a:lnTo>
                    <a:pt x="427593" y="213177"/>
                  </a:lnTo>
                  <a:lnTo>
                    <a:pt x="426018" y="216987"/>
                  </a:lnTo>
                  <a:lnTo>
                    <a:pt x="423148" y="218511"/>
                  </a:lnTo>
                  <a:lnTo>
                    <a:pt x="322348" y="276042"/>
                  </a:lnTo>
                  <a:lnTo>
                    <a:pt x="314403" y="282253"/>
                  </a:lnTo>
                  <a:lnTo>
                    <a:pt x="308383" y="290298"/>
                  </a:lnTo>
                  <a:lnTo>
                    <a:pt x="304694" y="299723"/>
                  </a:lnTo>
                  <a:lnTo>
                    <a:pt x="303743" y="310078"/>
                  </a:lnTo>
                  <a:lnTo>
                    <a:pt x="308899" y="425775"/>
                  </a:lnTo>
                  <a:lnTo>
                    <a:pt x="306537" y="431363"/>
                  </a:lnTo>
                  <a:lnTo>
                    <a:pt x="336627" y="431363"/>
                  </a:lnTo>
                  <a:lnTo>
                    <a:pt x="337550" y="423870"/>
                  </a:lnTo>
                  <a:lnTo>
                    <a:pt x="334286" y="308935"/>
                  </a:lnTo>
                  <a:lnTo>
                    <a:pt x="333118" y="306268"/>
                  </a:lnTo>
                  <a:lnTo>
                    <a:pt x="334108" y="303855"/>
                  </a:lnTo>
                  <a:lnTo>
                    <a:pt x="439493" y="245943"/>
                  </a:lnTo>
                  <a:lnTo>
                    <a:pt x="456946" y="210510"/>
                  </a:lnTo>
                  <a:lnTo>
                    <a:pt x="456923" y="208859"/>
                  </a:lnTo>
                  <a:lnTo>
                    <a:pt x="429917" y="179649"/>
                  </a:lnTo>
                  <a:lnTo>
                    <a:pt x="318348" y="147010"/>
                  </a:lnTo>
                  <a:lnTo>
                    <a:pt x="316379" y="146248"/>
                  </a:lnTo>
                  <a:lnTo>
                    <a:pt x="314500" y="145359"/>
                  </a:lnTo>
                  <a:lnTo>
                    <a:pt x="315490" y="143073"/>
                  </a:lnTo>
                  <a:lnTo>
                    <a:pt x="291428" y="29408"/>
                  </a:lnTo>
                  <a:close/>
                </a:path>
                <a:path w="457200" h="462914">
                  <a:moveTo>
                    <a:pt x="40230" y="102814"/>
                  </a:moveTo>
                  <a:lnTo>
                    <a:pt x="5039" y="120467"/>
                  </a:lnTo>
                  <a:lnTo>
                    <a:pt x="0" y="140787"/>
                  </a:lnTo>
                  <a:lnTo>
                    <a:pt x="2045" y="149881"/>
                  </a:lnTo>
                  <a:lnTo>
                    <a:pt x="7388" y="158694"/>
                  </a:lnTo>
                  <a:lnTo>
                    <a:pt x="80096" y="251277"/>
                  </a:lnTo>
                  <a:lnTo>
                    <a:pt x="79296" y="253182"/>
                  </a:lnTo>
                  <a:lnTo>
                    <a:pt x="80197" y="256357"/>
                  </a:lnTo>
                  <a:lnTo>
                    <a:pt x="79410" y="258262"/>
                  </a:lnTo>
                  <a:lnTo>
                    <a:pt x="31163" y="363291"/>
                  </a:lnTo>
                  <a:lnTo>
                    <a:pt x="28663" y="373070"/>
                  </a:lnTo>
                  <a:lnTo>
                    <a:pt x="43837" y="410281"/>
                  </a:lnTo>
                  <a:lnTo>
                    <a:pt x="62770" y="414885"/>
                  </a:lnTo>
                  <a:lnTo>
                    <a:pt x="69392" y="413948"/>
                  </a:lnTo>
                  <a:lnTo>
                    <a:pt x="75905" y="412059"/>
                  </a:lnTo>
                  <a:lnTo>
                    <a:pt x="149482" y="385008"/>
                  </a:lnTo>
                  <a:lnTo>
                    <a:pt x="65338" y="385008"/>
                  </a:lnTo>
                  <a:lnTo>
                    <a:pt x="64411" y="384881"/>
                  </a:lnTo>
                  <a:lnTo>
                    <a:pt x="61897" y="383738"/>
                  </a:lnTo>
                  <a:lnTo>
                    <a:pt x="60563" y="382214"/>
                  </a:lnTo>
                  <a:lnTo>
                    <a:pt x="58671" y="381452"/>
                  </a:lnTo>
                  <a:lnTo>
                    <a:pt x="57083" y="378531"/>
                  </a:lnTo>
                  <a:lnTo>
                    <a:pt x="57871" y="376626"/>
                  </a:lnTo>
                  <a:lnTo>
                    <a:pt x="107401" y="269946"/>
                  </a:lnTo>
                  <a:lnTo>
                    <a:pt x="109914" y="260681"/>
                  </a:lnTo>
                  <a:lnTo>
                    <a:pt x="109941" y="250975"/>
                  </a:lnTo>
                  <a:lnTo>
                    <a:pt x="107301" y="241389"/>
                  </a:lnTo>
                  <a:lnTo>
                    <a:pt x="101813" y="232481"/>
                  </a:lnTo>
                  <a:lnTo>
                    <a:pt x="31074" y="140787"/>
                  </a:lnTo>
                  <a:lnTo>
                    <a:pt x="29969" y="138120"/>
                  </a:lnTo>
                  <a:lnTo>
                    <a:pt x="29067" y="134945"/>
                  </a:lnTo>
                  <a:lnTo>
                    <a:pt x="31274" y="134945"/>
                  </a:lnTo>
                  <a:lnTo>
                    <a:pt x="32534" y="131897"/>
                  </a:lnTo>
                  <a:lnTo>
                    <a:pt x="35214" y="130754"/>
                  </a:lnTo>
                  <a:lnTo>
                    <a:pt x="185108" y="130754"/>
                  </a:lnTo>
                  <a:lnTo>
                    <a:pt x="186763" y="128849"/>
                  </a:lnTo>
                  <a:lnTo>
                    <a:pt x="195397" y="115768"/>
                  </a:lnTo>
                  <a:lnTo>
                    <a:pt x="155483" y="115768"/>
                  </a:lnTo>
                  <a:lnTo>
                    <a:pt x="40230" y="102814"/>
                  </a:lnTo>
                  <a:close/>
                </a:path>
                <a:path w="457200" h="462914">
                  <a:moveTo>
                    <a:pt x="188946" y="341304"/>
                  </a:moveTo>
                  <a:lnTo>
                    <a:pt x="182268" y="342147"/>
                  </a:lnTo>
                  <a:lnTo>
                    <a:pt x="175816" y="344622"/>
                  </a:lnTo>
                  <a:lnTo>
                    <a:pt x="66227" y="384627"/>
                  </a:lnTo>
                  <a:lnTo>
                    <a:pt x="65338" y="385008"/>
                  </a:lnTo>
                  <a:lnTo>
                    <a:pt x="149482" y="385008"/>
                  </a:lnTo>
                  <a:lnTo>
                    <a:pt x="185061" y="371927"/>
                  </a:lnTo>
                  <a:lnTo>
                    <a:pt x="186661" y="371419"/>
                  </a:lnTo>
                  <a:lnTo>
                    <a:pt x="234900" y="371419"/>
                  </a:lnTo>
                  <a:lnTo>
                    <a:pt x="212823" y="350591"/>
                  </a:lnTo>
                  <a:lnTo>
                    <a:pt x="209610" y="347924"/>
                  </a:lnTo>
                  <a:lnTo>
                    <a:pt x="205953" y="345638"/>
                  </a:lnTo>
                  <a:lnTo>
                    <a:pt x="202105" y="343987"/>
                  </a:lnTo>
                  <a:lnTo>
                    <a:pt x="195631" y="341961"/>
                  </a:lnTo>
                  <a:lnTo>
                    <a:pt x="188946" y="341304"/>
                  </a:lnTo>
                  <a:close/>
                </a:path>
                <a:path w="457200" h="462914">
                  <a:moveTo>
                    <a:pt x="185108" y="130754"/>
                  </a:moveTo>
                  <a:lnTo>
                    <a:pt x="35214" y="130754"/>
                  </a:lnTo>
                  <a:lnTo>
                    <a:pt x="152422" y="144597"/>
                  </a:lnTo>
                  <a:lnTo>
                    <a:pt x="162481" y="144190"/>
                  </a:lnTo>
                  <a:lnTo>
                    <a:pt x="172050" y="141343"/>
                  </a:lnTo>
                  <a:lnTo>
                    <a:pt x="180390" y="136185"/>
                  </a:lnTo>
                  <a:lnTo>
                    <a:pt x="185108" y="130754"/>
                  </a:lnTo>
                  <a:close/>
                </a:path>
                <a:path w="457200" h="462914">
                  <a:moveTo>
                    <a:pt x="31274" y="134945"/>
                  </a:moveTo>
                  <a:lnTo>
                    <a:pt x="29067" y="134945"/>
                  </a:lnTo>
                  <a:lnTo>
                    <a:pt x="30959" y="135707"/>
                  </a:lnTo>
                  <a:lnTo>
                    <a:pt x="31274" y="134945"/>
                  </a:lnTo>
                  <a:close/>
                </a:path>
                <a:path w="457200" h="462914">
                  <a:moveTo>
                    <a:pt x="158163" y="114752"/>
                  </a:moveTo>
                  <a:lnTo>
                    <a:pt x="155483" y="115768"/>
                  </a:lnTo>
                  <a:lnTo>
                    <a:pt x="195397" y="115768"/>
                  </a:lnTo>
                  <a:lnTo>
                    <a:pt x="195565" y="115514"/>
                  </a:lnTo>
                  <a:lnTo>
                    <a:pt x="160042" y="115514"/>
                  </a:lnTo>
                  <a:lnTo>
                    <a:pt x="158163" y="114752"/>
                  </a:lnTo>
                  <a:close/>
                </a:path>
                <a:path w="457200" h="462914">
                  <a:moveTo>
                    <a:pt x="252681" y="0"/>
                  </a:moveTo>
                  <a:lnTo>
                    <a:pt x="160830" y="113609"/>
                  </a:lnTo>
                  <a:lnTo>
                    <a:pt x="160042" y="115514"/>
                  </a:lnTo>
                  <a:lnTo>
                    <a:pt x="195565" y="115514"/>
                  </a:lnTo>
                  <a:lnTo>
                    <a:pt x="250390" y="32456"/>
                  </a:lnTo>
                  <a:lnTo>
                    <a:pt x="253857" y="29408"/>
                  </a:lnTo>
                  <a:lnTo>
                    <a:pt x="291428" y="29408"/>
                  </a:lnTo>
                  <a:lnTo>
                    <a:pt x="291347" y="29027"/>
                  </a:lnTo>
                  <a:lnTo>
                    <a:pt x="263433" y="1087"/>
                  </a:lnTo>
                  <a:lnTo>
                    <a:pt x="252681" y="0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00920" y="5149356"/>
            <a:ext cx="195072" cy="1840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4655" y="4406140"/>
            <a:ext cx="193166" cy="1888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9023" y="3443606"/>
            <a:ext cx="193294" cy="1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7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960" y="1040129"/>
            <a:ext cx="8763000" cy="477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77440" y="1571561"/>
            <a:ext cx="5113337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spcBef>
                <a:spcPts val="100"/>
              </a:spcBef>
              <a:buClr>
                <a:srgbClr val="53D575"/>
              </a:buClr>
              <a:buSzPct val="77777"/>
              <a:buFont typeface="Microsoft Sans Serif"/>
              <a:buChar char="●"/>
              <a:tabLst>
                <a:tab pos="185420" algn="l"/>
              </a:tabLst>
            </a:pP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Las </a:t>
            </a:r>
            <a:r>
              <a:rPr b="1" spc="50" dirty="0">
                <a:solidFill>
                  <a:srgbClr val="434343"/>
                </a:solidFill>
                <a:latin typeface="Tahoma"/>
                <a:cs typeface="Tahoma"/>
              </a:rPr>
              <a:t>condiciones </a:t>
            </a:r>
            <a:r>
              <a:rPr b="1" spc="15" dirty="0">
                <a:solidFill>
                  <a:srgbClr val="434343"/>
                </a:solidFill>
                <a:latin typeface="Tahoma"/>
                <a:cs typeface="Tahoma"/>
              </a:rPr>
              <a:t>externas </a:t>
            </a:r>
            <a:r>
              <a:rPr b="1" spc="45" dirty="0">
                <a:solidFill>
                  <a:srgbClr val="434343"/>
                </a:solidFill>
                <a:latin typeface="Tahoma"/>
                <a:cs typeface="Tahoma"/>
              </a:rPr>
              <a:t>definen </a:t>
            </a:r>
            <a:r>
              <a:rPr b="1" spc="15" dirty="0">
                <a:solidFill>
                  <a:srgbClr val="434343"/>
                </a:solidFill>
                <a:latin typeface="Tahoma"/>
                <a:cs typeface="Tahoma"/>
              </a:rPr>
              <a:t>el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85" dirty="0">
                <a:solidFill>
                  <a:srgbClr val="434343"/>
                </a:solidFill>
                <a:latin typeface="Tahoma"/>
                <a:cs typeface="Tahoma"/>
              </a:rPr>
              <a:t>campo </a:t>
            </a:r>
            <a:r>
              <a:rPr b="1" spc="45" dirty="0">
                <a:solidFill>
                  <a:srgbClr val="434343"/>
                </a:solidFill>
                <a:latin typeface="Tahoma"/>
                <a:cs typeface="Tahoma"/>
              </a:rPr>
              <a:t>del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estímulo, </a:t>
            </a:r>
            <a:r>
              <a:rPr b="1" dirty="0">
                <a:solidFill>
                  <a:srgbClr val="434343"/>
                </a:solidFill>
                <a:latin typeface="Tahoma"/>
                <a:cs typeface="Tahoma"/>
              </a:rPr>
              <a:t>y </a:t>
            </a:r>
            <a:r>
              <a:rPr b="1" spc="-5" dirty="0">
                <a:solidFill>
                  <a:srgbClr val="434343"/>
                </a:solidFill>
                <a:latin typeface="Tahoma"/>
                <a:cs typeface="Tahoma"/>
              </a:rPr>
              <a:t>las </a:t>
            </a:r>
            <a:r>
              <a:rPr b="1" spc="25" dirty="0">
                <a:solidFill>
                  <a:srgbClr val="434343"/>
                </a:solidFill>
                <a:latin typeface="Tahoma"/>
                <a:cs typeface="Tahoma"/>
              </a:rPr>
              <a:t>internas </a:t>
            </a:r>
            <a:r>
              <a:rPr b="1" spc="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45" dirty="0">
                <a:solidFill>
                  <a:srgbClr val="434343"/>
                </a:solidFill>
                <a:latin typeface="Tahoma"/>
                <a:cs typeface="Tahoma"/>
              </a:rPr>
              <a:t>definen </a:t>
            </a:r>
            <a:r>
              <a:rPr b="1" spc="-5" dirty="0">
                <a:solidFill>
                  <a:srgbClr val="434343"/>
                </a:solidFill>
                <a:latin typeface="Tahoma"/>
                <a:cs typeface="Tahoma"/>
              </a:rPr>
              <a:t>al </a:t>
            </a:r>
            <a:r>
              <a:rPr b="1" spc="-10" dirty="0">
                <a:solidFill>
                  <a:srgbClr val="434343"/>
                </a:solidFill>
                <a:latin typeface="Tahoma"/>
                <a:cs typeface="Tahoma"/>
              </a:rPr>
              <a:t>sujeto. </a:t>
            </a:r>
            <a:r>
              <a:rPr b="1" spc="40" dirty="0">
                <a:solidFill>
                  <a:srgbClr val="434343"/>
                </a:solidFill>
                <a:latin typeface="Tahoma"/>
                <a:cs typeface="Tahoma"/>
              </a:rPr>
              <a:t>son </a:t>
            </a:r>
            <a:r>
              <a:rPr b="1" spc="-5" dirty="0">
                <a:solidFill>
                  <a:srgbClr val="434343"/>
                </a:solidFill>
                <a:latin typeface="Tahoma"/>
                <a:cs typeface="Tahoma"/>
              </a:rPr>
              <a:t>las </a:t>
            </a:r>
            <a:r>
              <a:rPr b="1" spc="40" dirty="0">
                <a:solidFill>
                  <a:srgbClr val="434343"/>
                </a:solidFill>
                <a:latin typeface="Tahoma"/>
                <a:cs typeface="Tahoma"/>
              </a:rPr>
              <a:t>acciones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que </a:t>
            </a:r>
            <a:r>
              <a:rPr b="1" spc="8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10" dirty="0">
                <a:solidFill>
                  <a:srgbClr val="434343"/>
                </a:solidFill>
                <a:latin typeface="Tahoma"/>
                <a:cs typeface="Tahoma"/>
              </a:rPr>
              <a:t>el</a:t>
            </a:r>
            <a:r>
              <a:rPr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40" dirty="0">
                <a:solidFill>
                  <a:srgbClr val="434343"/>
                </a:solidFill>
                <a:latin typeface="Tahoma"/>
                <a:cs typeface="Tahoma"/>
              </a:rPr>
              <a:t>maestro</a:t>
            </a:r>
            <a:r>
              <a:rPr b="1" spc="-5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50" dirty="0">
                <a:solidFill>
                  <a:srgbClr val="434343"/>
                </a:solidFill>
                <a:latin typeface="Tahoma"/>
                <a:cs typeface="Tahoma"/>
              </a:rPr>
              <a:t>o</a:t>
            </a:r>
            <a:r>
              <a:rPr b="1" spc="-4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15" dirty="0">
                <a:solidFill>
                  <a:srgbClr val="434343"/>
                </a:solidFill>
                <a:latin typeface="Tahoma"/>
                <a:cs typeface="Tahoma"/>
              </a:rPr>
              <a:t>el</a:t>
            </a:r>
            <a:r>
              <a:rPr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40" dirty="0">
                <a:solidFill>
                  <a:srgbClr val="434343"/>
                </a:solidFill>
                <a:latin typeface="Tahoma"/>
                <a:cs typeface="Tahoma"/>
              </a:rPr>
              <a:t>diseñador</a:t>
            </a:r>
            <a:r>
              <a:rPr b="1" spc="-5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35" dirty="0">
                <a:solidFill>
                  <a:srgbClr val="434343"/>
                </a:solidFill>
                <a:latin typeface="Tahoma"/>
                <a:cs typeface="Tahoma"/>
              </a:rPr>
              <a:t>instrucción</a:t>
            </a:r>
            <a:r>
              <a:rPr b="1" spc="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-5" dirty="0">
                <a:solidFill>
                  <a:srgbClr val="434343"/>
                </a:solidFill>
                <a:latin typeface="Tahoma"/>
                <a:cs typeface="Tahoma"/>
              </a:rPr>
              <a:t>al </a:t>
            </a:r>
            <a:r>
              <a:rPr b="1" spc="-5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10" dirty="0">
                <a:solidFill>
                  <a:srgbClr val="434343"/>
                </a:solidFill>
                <a:latin typeface="Tahoma"/>
                <a:cs typeface="Tahoma"/>
              </a:rPr>
              <a:t>realizan</a:t>
            </a:r>
            <a:r>
              <a:rPr b="1" spc="-4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45" dirty="0">
                <a:solidFill>
                  <a:srgbClr val="434343"/>
                </a:solidFill>
                <a:latin typeface="Tahoma"/>
                <a:cs typeface="Tahoma"/>
              </a:rPr>
              <a:t>durante</a:t>
            </a:r>
            <a:r>
              <a:rPr b="1" spc="-5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-5" dirty="0">
                <a:solidFill>
                  <a:srgbClr val="434343"/>
                </a:solidFill>
                <a:latin typeface="Tahoma"/>
                <a:cs typeface="Tahoma"/>
              </a:rPr>
              <a:t>la</a:t>
            </a:r>
            <a:r>
              <a:rPr b="1" spc="-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instrucción.</a:t>
            </a:r>
            <a:endParaRPr dirty="0">
              <a:latin typeface="Tahoma"/>
              <a:cs typeface="Tahoma"/>
            </a:endParaRPr>
          </a:p>
          <a:p>
            <a:pPr marL="184785" marR="8255" indent="-172720" algn="just">
              <a:spcBef>
                <a:spcPts val="5"/>
              </a:spcBef>
              <a:buClr>
                <a:srgbClr val="53D575"/>
              </a:buClr>
              <a:buSzPct val="77777"/>
              <a:buFont typeface="Microsoft Sans Serif"/>
              <a:buChar char="●"/>
              <a:tabLst>
                <a:tab pos="185420" algn="l"/>
              </a:tabLst>
            </a:pP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Las </a:t>
            </a:r>
            <a:r>
              <a:rPr b="1" spc="50" dirty="0">
                <a:solidFill>
                  <a:srgbClr val="434343"/>
                </a:solidFill>
                <a:latin typeface="Tahoma"/>
                <a:cs typeface="Tahoma"/>
              </a:rPr>
              <a:t>condiciones </a:t>
            </a:r>
            <a:r>
              <a:rPr b="1" spc="15" dirty="0">
                <a:solidFill>
                  <a:srgbClr val="434343"/>
                </a:solidFill>
                <a:latin typeface="Tahoma"/>
                <a:cs typeface="Tahoma"/>
              </a:rPr>
              <a:t>externas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refuerzan </a:t>
            </a:r>
            <a:r>
              <a:rPr b="1" spc="-5" dirty="0">
                <a:solidFill>
                  <a:srgbClr val="434343"/>
                </a:solidFill>
                <a:latin typeface="Tahoma"/>
                <a:cs typeface="Tahoma"/>
              </a:rPr>
              <a:t>las </a:t>
            </a:r>
            <a:r>
              <a:rPr b="1" spc="-5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50" dirty="0">
                <a:solidFill>
                  <a:srgbClr val="434343"/>
                </a:solidFill>
                <a:latin typeface="Tahoma"/>
                <a:cs typeface="Tahoma"/>
              </a:rPr>
              <a:t>condiciones</a:t>
            </a:r>
            <a:r>
              <a:rPr b="1" spc="-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5" dirty="0">
                <a:solidFill>
                  <a:srgbClr val="434343"/>
                </a:solidFill>
                <a:latin typeface="Tahoma"/>
                <a:cs typeface="Tahoma"/>
              </a:rPr>
              <a:t>internas</a:t>
            </a:r>
            <a:r>
              <a:rPr b="1" spc="-6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de</a:t>
            </a:r>
            <a:r>
              <a:rPr b="1" spc="-2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5" dirty="0">
                <a:solidFill>
                  <a:srgbClr val="434343"/>
                </a:solidFill>
                <a:latin typeface="Tahoma"/>
                <a:cs typeface="Tahoma"/>
              </a:rPr>
              <a:t>aprendizaje</a:t>
            </a:r>
            <a:r>
              <a:rPr b="1" spc="-8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65" dirty="0">
                <a:solidFill>
                  <a:srgbClr val="434343"/>
                </a:solidFill>
                <a:latin typeface="Tahoma"/>
                <a:cs typeface="Tahoma"/>
              </a:rPr>
              <a:t>en </a:t>
            </a:r>
            <a:r>
              <a:rPr b="1" spc="-509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5" dirty="0">
                <a:solidFill>
                  <a:srgbClr val="434343"/>
                </a:solidFill>
                <a:latin typeface="Tahoma"/>
                <a:cs typeface="Tahoma"/>
              </a:rPr>
              <a:t>los</a:t>
            </a:r>
            <a:r>
              <a:rPr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estudiantes.</a:t>
            </a:r>
            <a:endParaRPr dirty="0">
              <a:latin typeface="Tahoma"/>
              <a:cs typeface="Tahoma"/>
            </a:endParaRPr>
          </a:p>
          <a:p>
            <a:pPr marL="184785" marR="73025" indent="-172720" algn="just">
              <a:spcBef>
                <a:spcPts val="5"/>
              </a:spcBef>
              <a:buClr>
                <a:srgbClr val="53D575"/>
              </a:buClr>
              <a:buSzPct val="77777"/>
              <a:buFont typeface="Microsoft Sans Serif"/>
              <a:buChar char="●"/>
              <a:tabLst>
                <a:tab pos="185420" algn="l"/>
              </a:tabLst>
            </a:pPr>
            <a:r>
              <a:rPr b="1" spc="40" dirty="0">
                <a:solidFill>
                  <a:srgbClr val="434343"/>
                </a:solidFill>
                <a:latin typeface="Tahoma"/>
                <a:cs typeface="Tahoma"/>
              </a:rPr>
              <a:t>Son </a:t>
            </a:r>
            <a:r>
              <a:rPr b="1" spc="30" dirty="0">
                <a:solidFill>
                  <a:srgbClr val="434343"/>
                </a:solidFill>
                <a:latin typeface="Tahoma"/>
                <a:cs typeface="Tahoma"/>
              </a:rPr>
              <a:t>definidas </a:t>
            </a:r>
            <a:r>
              <a:rPr b="1" spc="40" dirty="0">
                <a:solidFill>
                  <a:srgbClr val="434343"/>
                </a:solidFill>
                <a:latin typeface="Tahoma"/>
                <a:cs typeface="Tahoma"/>
              </a:rPr>
              <a:t>por </a:t>
            </a:r>
            <a:r>
              <a:rPr b="1" spc="60" dirty="0">
                <a:solidFill>
                  <a:srgbClr val="434343"/>
                </a:solidFill>
                <a:latin typeface="Tahoma"/>
                <a:cs typeface="Tahoma"/>
              </a:rPr>
              <a:t>Gagné </a:t>
            </a:r>
            <a:r>
              <a:rPr b="1" spc="90" dirty="0">
                <a:solidFill>
                  <a:srgbClr val="434343"/>
                </a:solidFill>
                <a:latin typeface="Tahoma"/>
                <a:cs typeface="Tahoma"/>
              </a:rPr>
              <a:t>como </a:t>
            </a:r>
            <a:r>
              <a:rPr b="1" spc="9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30" dirty="0">
                <a:solidFill>
                  <a:srgbClr val="434343"/>
                </a:solidFill>
                <a:latin typeface="Tahoma"/>
                <a:cs typeface="Tahoma"/>
              </a:rPr>
              <a:t>aquellos </a:t>
            </a:r>
            <a:r>
              <a:rPr b="1" spc="35" dirty="0">
                <a:solidFill>
                  <a:srgbClr val="434343"/>
                </a:solidFill>
                <a:latin typeface="Tahoma"/>
                <a:cs typeface="Tahoma"/>
              </a:rPr>
              <a:t>eventos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de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instrucción, </a:t>
            </a:r>
            <a:r>
              <a:rPr b="1" spc="2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externos</a:t>
            </a:r>
            <a:r>
              <a:rPr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-5" dirty="0">
                <a:solidFill>
                  <a:srgbClr val="434343"/>
                </a:solidFill>
                <a:latin typeface="Tahoma"/>
                <a:cs typeface="Tahoma"/>
              </a:rPr>
              <a:t>al</a:t>
            </a:r>
            <a:r>
              <a:rPr b="1" spc="-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individuo,</a:t>
            </a:r>
            <a:r>
              <a:rPr b="1" spc="-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que</a:t>
            </a:r>
            <a:r>
              <a:rPr b="1" spc="-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50" dirty="0">
                <a:solidFill>
                  <a:srgbClr val="434343"/>
                </a:solidFill>
                <a:latin typeface="Tahoma"/>
                <a:cs typeface="Tahoma"/>
              </a:rPr>
              <a:t>permite</a:t>
            </a:r>
            <a:r>
              <a:rPr b="1" spc="-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que </a:t>
            </a:r>
            <a:r>
              <a:rPr b="1" spc="-5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se </a:t>
            </a:r>
            <a:r>
              <a:rPr b="1" spc="50" dirty="0">
                <a:solidFill>
                  <a:srgbClr val="434343"/>
                </a:solidFill>
                <a:latin typeface="Tahoma"/>
                <a:cs typeface="Tahoma"/>
              </a:rPr>
              <a:t>produzca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un </a:t>
            </a:r>
            <a:r>
              <a:rPr b="1" spc="45" dirty="0">
                <a:solidFill>
                  <a:srgbClr val="434343"/>
                </a:solidFill>
                <a:latin typeface="Tahoma"/>
                <a:cs typeface="Tahoma"/>
              </a:rPr>
              <a:t>proceso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de </a:t>
            </a:r>
            <a:r>
              <a:rPr b="1" spc="8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10" dirty="0">
                <a:solidFill>
                  <a:srgbClr val="434343"/>
                </a:solidFill>
                <a:latin typeface="Tahoma"/>
                <a:cs typeface="Tahoma"/>
              </a:rPr>
              <a:t>aprendizaje.</a:t>
            </a:r>
            <a:endParaRPr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8402" y="2198371"/>
            <a:ext cx="2766059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8763000" cy="5791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1200" y="707977"/>
            <a:ext cx="55626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spcBef>
                <a:spcPts val="100"/>
              </a:spcBef>
              <a:buClr>
                <a:srgbClr val="53D575"/>
              </a:buClr>
              <a:buSzPct val="77777"/>
              <a:buFont typeface="Microsoft Sans Serif"/>
              <a:buChar char="●"/>
              <a:tabLst>
                <a:tab pos="185420" algn="l"/>
              </a:tabLst>
            </a:pPr>
            <a:r>
              <a:rPr b="1" spc="30" dirty="0">
                <a:solidFill>
                  <a:srgbClr val="434343"/>
                </a:solidFill>
                <a:latin typeface="Tahoma"/>
                <a:cs typeface="Tahoma"/>
              </a:rPr>
              <a:t>La </a:t>
            </a:r>
            <a:r>
              <a:rPr b="1" spc="60" dirty="0">
                <a:solidFill>
                  <a:srgbClr val="434343"/>
                </a:solidFill>
                <a:latin typeface="Tahoma"/>
                <a:cs typeface="Tahoma"/>
              </a:rPr>
              <a:t>combinación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de </a:t>
            </a:r>
            <a:r>
              <a:rPr b="1" spc="-5" dirty="0">
                <a:solidFill>
                  <a:srgbClr val="434343"/>
                </a:solidFill>
                <a:latin typeface="Tahoma"/>
                <a:cs typeface="Tahoma"/>
              </a:rPr>
              <a:t>las </a:t>
            </a:r>
            <a:r>
              <a:rPr b="1" spc="50" dirty="0">
                <a:solidFill>
                  <a:srgbClr val="434343"/>
                </a:solidFill>
                <a:latin typeface="Tahoma"/>
                <a:cs typeface="Tahoma"/>
              </a:rPr>
              <a:t>condiciones </a:t>
            </a:r>
            <a:r>
              <a:rPr b="1" spc="5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5" dirty="0">
                <a:solidFill>
                  <a:srgbClr val="434343"/>
                </a:solidFill>
                <a:latin typeface="Tahoma"/>
                <a:cs typeface="Tahoma"/>
              </a:rPr>
              <a:t>internas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con </a:t>
            </a:r>
            <a:r>
              <a:rPr b="1" spc="-5" dirty="0">
                <a:solidFill>
                  <a:srgbClr val="434343"/>
                </a:solidFill>
                <a:latin typeface="Tahoma"/>
                <a:cs typeface="Tahoma"/>
              </a:rPr>
              <a:t>las </a:t>
            </a:r>
            <a:r>
              <a:rPr b="1" spc="50" dirty="0">
                <a:solidFill>
                  <a:srgbClr val="434343"/>
                </a:solidFill>
                <a:latin typeface="Tahoma"/>
                <a:cs typeface="Tahoma"/>
              </a:rPr>
              <a:t>condiciones </a:t>
            </a:r>
            <a:r>
              <a:rPr b="1" spc="15" dirty="0">
                <a:solidFill>
                  <a:srgbClr val="434343"/>
                </a:solidFill>
                <a:latin typeface="Tahoma"/>
                <a:cs typeface="Tahoma"/>
              </a:rPr>
              <a:t>externas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puede </a:t>
            </a:r>
            <a:r>
              <a:rPr b="1" spc="30" dirty="0">
                <a:solidFill>
                  <a:srgbClr val="434343"/>
                </a:solidFill>
                <a:latin typeface="Tahoma"/>
                <a:cs typeface="Tahoma"/>
              </a:rPr>
              <a:t>dar </a:t>
            </a:r>
            <a:r>
              <a:rPr b="1" spc="25" dirty="0">
                <a:solidFill>
                  <a:srgbClr val="434343"/>
                </a:solidFill>
                <a:latin typeface="Tahoma"/>
                <a:cs typeface="Tahoma"/>
              </a:rPr>
              <a:t>lugar </a:t>
            </a:r>
            <a:r>
              <a:rPr b="1" spc="15" dirty="0">
                <a:solidFill>
                  <a:srgbClr val="434343"/>
                </a:solidFill>
                <a:latin typeface="Tahoma"/>
                <a:cs typeface="Tahoma"/>
              </a:rPr>
              <a:t>a </a:t>
            </a:r>
            <a:r>
              <a:rPr b="1" spc="25" dirty="0">
                <a:solidFill>
                  <a:srgbClr val="434343"/>
                </a:solidFill>
                <a:latin typeface="Tahoma"/>
                <a:cs typeface="Tahoma"/>
              </a:rPr>
              <a:t>diferentes resultados </a:t>
            </a:r>
            <a:r>
              <a:rPr b="1" spc="3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75" dirty="0">
                <a:solidFill>
                  <a:srgbClr val="434343"/>
                </a:solidFill>
                <a:latin typeface="Tahoma"/>
                <a:cs typeface="Tahoma"/>
              </a:rPr>
              <a:t>de</a:t>
            </a:r>
            <a:r>
              <a:rPr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5" dirty="0">
                <a:solidFill>
                  <a:srgbClr val="434343"/>
                </a:solidFill>
                <a:latin typeface="Tahoma"/>
                <a:cs typeface="Tahoma"/>
              </a:rPr>
              <a:t>aprendizaje:</a:t>
            </a:r>
            <a:r>
              <a:rPr b="1" spc="-8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35" dirty="0">
                <a:solidFill>
                  <a:srgbClr val="434343"/>
                </a:solidFill>
                <a:latin typeface="Tahoma"/>
                <a:cs typeface="Tahoma"/>
              </a:rPr>
              <a:t>habilidades</a:t>
            </a:r>
            <a:r>
              <a:rPr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15" dirty="0">
                <a:solidFill>
                  <a:srgbClr val="434343"/>
                </a:solidFill>
                <a:latin typeface="Tahoma"/>
                <a:cs typeface="Tahoma"/>
              </a:rPr>
              <a:t>intelectuales, </a:t>
            </a:r>
            <a:r>
              <a:rPr b="1" spc="-5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estrategias </a:t>
            </a:r>
            <a:r>
              <a:rPr b="1" spc="15" dirty="0">
                <a:solidFill>
                  <a:srgbClr val="434343"/>
                </a:solidFill>
                <a:latin typeface="Tahoma"/>
                <a:cs typeface="Tahoma"/>
              </a:rPr>
              <a:t>cognitivas, </a:t>
            </a:r>
            <a:r>
              <a:rPr b="1" spc="40" dirty="0">
                <a:solidFill>
                  <a:srgbClr val="434343"/>
                </a:solidFill>
                <a:latin typeface="Tahoma"/>
                <a:cs typeface="Tahoma"/>
              </a:rPr>
              <a:t>información </a:t>
            </a:r>
            <a:r>
              <a:rPr b="1" spc="4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434343"/>
                </a:solidFill>
                <a:latin typeface="Tahoma"/>
                <a:cs typeface="Tahoma"/>
              </a:rPr>
              <a:t>verbal,</a:t>
            </a:r>
            <a:r>
              <a:rPr b="1" spc="-5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destrezas</a:t>
            </a:r>
            <a:r>
              <a:rPr b="1" spc="-4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40" dirty="0">
                <a:solidFill>
                  <a:srgbClr val="434343"/>
                </a:solidFill>
                <a:latin typeface="Tahoma"/>
                <a:cs typeface="Tahoma"/>
              </a:rPr>
              <a:t>motrices</a:t>
            </a:r>
            <a:r>
              <a:rPr b="1" spc="-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434343"/>
                </a:solidFill>
                <a:latin typeface="Tahoma"/>
                <a:cs typeface="Tahoma"/>
              </a:rPr>
              <a:t>y</a:t>
            </a:r>
            <a:r>
              <a:rPr b="1" spc="-4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b="1" spc="20" dirty="0">
                <a:solidFill>
                  <a:srgbClr val="434343"/>
                </a:solidFill>
                <a:latin typeface="Tahoma"/>
                <a:cs typeface="Tahoma"/>
              </a:rPr>
              <a:t>actitudes.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1200" y="3187018"/>
            <a:ext cx="6629400" cy="4560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445" dirty="0"/>
              <a:t>Cinco</a:t>
            </a:r>
            <a:r>
              <a:rPr sz="3200" spc="-175" dirty="0"/>
              <a:t> </a:t>
            </a:r>
            <a:r>
              <a:rPr sz="3200" spc="430" dirty="0"/>
              <a:t>TiPos</a:t>
            </a:r>
            <a:r>
              <a:rPr sz="3200" spc="-165" dirty="0"/>
              <a:t> </a:t>
            </a:r>
            <a:r>
              <a:rPr sz="3200" spc="15" dirty="0"/>
              <a:t>DE</a:t>
            </a:r>
            <a:r>
              <a:rPr sz="3200" spc="-165" dirty="0"/>
              <a:t> </a:t>
            </a:r>
            <a:r>
              <a:rPr sz="3200" spc="305" dirty="0"/>
              <a:t>CaPaciDaD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9668" y="2455817"/>
            <a:ext cx="2551611" cy="24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5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960" y="1040129"/>
            <a:ext cx="8763000" cy="4772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95867" y="2574925"/>
            <a:ext cx="347472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spc="45" dirty="0">
                <a:solidFill>
                  <a:srgbClr val="353535"/>
                </a:solidFill>
                <a:latin typeface="Tahoma"/>
                <a:cs typeface="Tahoma"/>
              </a:rPr>
              <a:t>Entre </a:t>
            </a:r>
            <a:r>
              <a:rPr sz="2000" b="1" spc="25" dirty="0">
                <a:solidFill>
                  <a:srgbClr val="353535"/>
                </a:solidFill>
                <a:latin typeface="Tahoma"/>
                <a:cs typeface="Tahoma"/>
              </a:rPr>
              <a:t>estos factores </a:t>
            </a:r>
            <a:r>
              <a:rPr sz="2000" b="1" spc="30" dirty="0">
                <a:solidFill>
                  <a:srgbClr val="353535"/>
                </a:solidFill>
                <a:latin typeface="Tahoma"/>
                <a:cs typeface="Tahoma"/>
              </a:rPr>
              <a:t>se </a:t>
            </a:r>
            <a:r>
              <a:rPr sz="2000" b="1" spc="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353535"/>
                </a:solidFill>
                <a:latin typeface="Tahoma"/>
                <a:cs typeface="Tahoma"/>
              </a:rPr>
              <a:t>encuentra </a:t>
            </a:r>
            <a:r>
              <a:rPr sz="2000" b="1" spc="-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2000" b="1" spc="40" dirty="0">
                <a:solidFill>
                  <a:srgbClr val="353535"/>
                </a:solidFill>
                <a:latin typeface="Tahoma"/>
                <a:cs typeface="Tahoma"/>
              </a:rPr>
              <a:t>organización </a:t>
            </a:r>
            <a:r>
              <a:rPr sz="2000" b="1" spc="-57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353535"/>
                </a:solidFill>
                <a:latin typeface="Tahoma"/>
                <a:cs typeface="Tahoma"/>
              </a:rPr>
              <a:t>para</a:t>
            </a:r>
            <a:r>
              <a:rPr sz="2000" b="1" spc="-7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20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353535"/>
                </a:solidFill>
                <a:latin typeface="Tahoma"/>
                <a:cs typeface="Tahoma"/>
              </a:rPr>
              <a:t>estudio,</a:t>
            </a:r>
            <a:r>
              <a:rPr sz="2000" b="1" spc="-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353535"/>
                </a:solidFill>
                <a:latin typeface="Tahoma"/>
                <a:cs typeface="Tahoma"/>
              </a:rPr>
              <a:t>es</a:t>
            </a:r>
            <a:r>
              <a:rPr sz="20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353535"/>
                </a:solidFill>
                <a:latin typeface="Tahoma"/>
                <a:cs typeface="Tahoma"/>
              </a:rPr>
              <a:t>decir,</a:t>
            </a:r>
            <a:r>
              <a:rPr sz="2000" b="1" spc="-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2000" b="1" spc="-57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353535"/>
                </a:solidFill>
                <a:latin typeface="Tahoma"/>
                <a:cs typeface="Tahoma"/>
              </a:rPr>
              <a:t>disposición </a:t>
            </a:r>
            <a:r>
              <a:rPr sz="2000" b="1" spc="55" dirty="0">
                <a:solidFill>
                  <a:srgbClr val="353535"/>
                </a:solidFill>
                <a:latin typeface="Tahoma"/>
                <a:cs typeface="Tahoma"/>
              </a:rPr>
              <a:t>ordenada </a:t>
            </a:r>
            <a:r>
              <a:rPr sz="2000" b="1" spc="8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2000" b="1" spc="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2000" b="1" spc="50" dirty="0">
                <a:solidFill>
                  <a:srgbClr val="353535"/>
                </a:solidFill>
                <a:latin typeface="Tahoma"/>
                <a:cs typeface="Tahoma"/>
              </a:rPr>
              <a:t>elementos </a:t>
            </a:r>
            <a:r>
              <a:rPr sz="2000" b="1" spc="85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2000" b="1" spc="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95" dirty="0">
                <a:solidFill>
                  <a:srgbClr val="353535"/>
                </a:solidFill>
                <a:latin typeface="Tahoma"/>
                <a:cs typeface="Tahoma"/>
              </a:rPr>
              <a:t>componen </a:t>
            </a:r>
            <a:r>
              <a:rPr sz="2000" b="1" spc="15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2000" b="1" spc="45" dirty="0">
                <a:solidFill>
                  <a:srgbClr val="353535"/>
                </a:solidFill>
                <a:latin typeface="Tahoma"/>
                <a:cs typeface="Tahoma"/>
              </a:rPr>
              <a:t>acto </a:t>
            </a:r>
            <a:r>
              <a:rPr sz="2000" b="1" spc="85" dirty="0">
                <a:solidFill>
                  <a:srgbClr val="353535"/>
                </a:solidFill>
                <a:latin typeface="Tahoma"/>
                <a:cs typeface="Tahoma"/>
              </a:rPr>
              <a:t>de </a:t>
            </a:r>
            <a:r>
              <a:rPr sz="2000" b="1" spc="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353535"/>
                </a:solidFill>
                <a:latin typeface="Tahoma"/>
                <a:cs typeface="Tahoma"/>
              </a:rPr>
              <a:t>estudiar: </a:t>
            </a:r>
            <a:r>
              <a:rPr sz="2000" b="1" dirty="0">
                <a:solidFill>
                  <a:srgbClr val="353535"/>
                </a:solidFill>
                <a:latin typeface="Tahoma"/>
                <a:cs typeface="Tahoma"/>
              </a:rPr>
              <a:t>lugar, </a:t>
            </a:r>
            <a:r>
              <a:rPr sz="2000" b="1" spc="75" dirty="0">
                <a:solidFill>
                  <a:srgbClr val="353535"/>
                </a:solidFill>
                <a:latin typeface="Tahoma"/>
                <a:cs typeface="Tahoma"/>
              </a:rPr>
              <a:t>mente </a:t>
            </a:r>
            <a:r>
              <a:rPr sz="20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2000" b="1" spc="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353535"/>
                </a:solidFill>
                <a:latin typeface="Tahoma"/>
                <a:cs typeface="Tahoma"/>
              </a:rPr>
              <a:t>tiempo.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8219" y="852984"/>
            <a:ext cx="3450590" cy="184101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470" dirty="0"/>
              <a:t>FacTorEs </a:t>
            </a:r>
            <a:r>
              <a:rPr spc="475" dirty="0"/>
              <a:t> </a:t>
            </a:r>
            <a:r>
              <a:rPr spc="665" dirty="0"/>
              <a:t>amB</a:t>
            </a:r>
            <a:r>
              <a:rPr spc="220" dirty="0"/>
              <a:t>i</a:t>
            </a:r>
            <a:r>
              <a:rPr spc="-60" dirty="0"/>
              <a:t>E</a:t>
            </a:r>
            <a:r>
              <a:rPr spc="919" dirty="0"/>
              <a:t>nTa</a:t>
            </a:r>
            <a:r>
              <a:rPr spc="365" dirty="0"/>
              <a:t>l</a:t>
            </a:r>
            <a:r>
              <a:rPr spc="-60" dirty="0"/>
              <a:t>E</a:t>
            </a:r>
            <a:r>
              <a:rPr spc="525" dirty="0"/>
              <a:t>s</a:t>
            </a:r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0522" y="3994150"/>
            <a:ext cx="3649979" cy="1099820"/>
          </a:xfrm>
          <a:custGeom>
            <a:avLst/>
            <a:gdLst/>
            <a:ahLst/>
            <a:cxnLst/>
            <a:rect l="l" t="t" r="r" b="b"/>
            <a:pathLst>
              <a:path w="3649979" h="1099820">
                <a:moveTo>
                  <a:pt x="3649853" y="0"/>
                </a:moveTo>
                <a:lnTo>
                  <a:pt x="0" y="0"/>
                </a:lnTo>
                <a:lnTo>
                  <a:pt x="0" y="1099820"/>
                </a:lnTo>
                <a:lnTo>
                  <a:pt x="3649853" y="1099820"/>
                </a:lnTo>
                <a:lnTo>
                  <a:pt x="3649853" y="0"/>
                </a:lnTo>
                <a:close/>
              </a:path>
            </a:pathLst>
          </a:custGeom>
          <a:solidFill>
            <a:srgbClr val="FFAC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413627" y="1842769"/>
            <a:ext cx="3952240" cy="3500120"/>
            <a:chOff x="4889627" y="985519"/>
            <a:chExt cx="3952240" cy="3500120"/>
          </a:xfrm>
        </p:grpSpPr>
        <p:sp>
          <p:nvSpPr>
            <p:cNvPr id="7" name="object 7"/>
            <p:cNvSpPr/>
            <p:nvPr/>
          </p:nvSpPr>
          <p:spPr>
            <a:xfrm>
              <a:off x="5176647" y="3129279"/>
              <a:ext cx="3665220" cy="1115060"/>
            </a:xfrm>
            <a:custGeom>
              <a:avLst/>
              <a:gdLst/>
              <a:ahLst/>
              <a:cxnLst/>
              <a:rect l="l" t="t" r="r" b="b"/>
              <a:pathLst>
                <a:path w="3665220" h="1115060">
                  <a:moveTo>
                    <a:pt x="1325880" y="748004"/>
                  </a:moveTo>
                  <a:lnTo>
                    <a:pt x="1324063" y="741921"/>
                  </a:lnTo>
                  <a:lnTo>
                    <a:pt x="1318641" y="739140"/>
                  </a:lnTo>
                  <a:lnTo>
                    <a:pt x="785495" y="739140"/>
                  </a:lnTo>
                  <a:lnTo>
                    <a:pt x="779348" y="741921"/>
                  </a:lnTo>
                  <a:lnTo>
                    <a:pt x="777303" y="748004"/>
                  </a:lnTo>
                  <a:lnTo>
                    <a:pt x="779348" y="754100"/>
                  </a:lnTo>
                  <a:lnTo>
                    <a:pt x="785495" y="756869"/>
                  </a:lnTo>
                  <a:lnTo>
                    <a:pt x="1318641" y="756869"/>
                  </a:lnTo>
                  <a:lnTo>
                    <a:pt x="1324063" y="754100"/>
                  </a:lnTo>
                  <a:lnTo>
                    <a:pt x="1325880" y="748004"/>
                  </a:lnTo>
                  <a:close/>
                </a:path>
                <a:path w="3665220" h="1115060">
                  <a:moveTo>
                    <a:pt x="1383817" y="748004"/>
                  </a:moveTo>
                  <a:lnTo>
                    <a:pt x="1381645" y="741921"/>
                  </a:lnTo>
                  <a:lnTo>
                    <a:pt x="1375156" y="739140"/>
                  </a:lnTo>
                  <a:lnTo>
                    <a:pt x="1368793" y="741921"/>
                  </a:lnTo>
                  <a:lnTo>
                    <a:pt x="1366672" y="748004"/>
                  </a:lnTo>
                  <a:lnTo>
                    <a:pt x="1368793" y="754100"/>
                  </a:lnTo>
                  <a:lnTo>
                    <a:pt x="1375156" y="756869"/>
                  </a:lnTo>
                  <a:lnTo>
                    <a:pt x="1381645" y="754100"/>
                  </a:lnTo>
                  <a:lnTo>
                    <a:pt x="1383817" y="748004"/>
                  </a:lnTo>
                  <a:close/>
                </a:path>
                <a:path w="3665220" h="1115060">
                  <a:moveTo>
                    <a:pt x="3665093" y="0"/>
                  </a:moveTo>
                  <a:lnTo>
                    <a:pt x="3640201" y="0"/>
                  </a:lnTo>
                  <a:lnTo>
                    <a:pt x="3640201" y="17780"/>
                  </a:lnTo>
                  <a:lnTo>
                    <a:pt x="3640201" y="1098550"/>
                  </a:lnTo>
                  <a:lnTo>
                    <a:pt x="24765" y="1098550"/>
                  </a:lnTo>
                  <a:lnTo>
                    <a:pt x="24765" y="17780"/>
                  </a:lnTo>
                  <a:lnTo>
                    <a:pt x="3640201" y="17780"/>
                  </a:lnTo>
                  <a:lnTo>
                    <a:pt x="3640201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098550"/>
                  </a:lnTo>
                  <a:lnTo>
                    <a:pt x="0" y="1115060"/>
                  </a:lnTo>
                  <a:lnTo>
                    <a:pt x="3665093" y="1115060"/>
                  </a:lnTo>
                  <a:lnTo>
                    <a:pt x="3665093" y="1098943"/>
                  </a:lnTo>
                  <a:lnTo>
                    <a:pt x="3665093" y="1098550"/>
                  </a:lnTo>
                  <a:lnTo>
                    <a:pt x="3665093" y="17780"/>
                  </a:lnTo>
                  <a:lnTo>
                    <a:pt x="3665093" y="17399"/>
                  </a:lnTo>
                  <a:lnTo>
                    <a:pt x="3665093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627" y="985519"/>
              <a:ext cx="3740975" cy="35000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54605" y="3622040"/>
              <a:ext cx="157480" cy="15240"/>
            </a:xfrm>
            <a:custGeom>
              <a:avLst/>
              <a:gdLst/>
              <a:ahLst/>
              <a:cxnLst/>
              <a:rect l="l" t="t" r="r" b="b"/>
              <a:pathLst>
                <a:path w="157479" h="15239">
                  <a:moveTo>
                    <a:pt x="148431" y="0"/>
                  </a:moveTo>
                  <a:lnTo>
                    <a:pt x="8477" y="0"/>
                  </a:lnTo>
                  <a:lnTo>
                    <a:pt x="2119" y="2381"/>
                  </a:lnTo>
                  <a:lnTo>
                    <a:pt x="0" y="7620"/>
                  </a:lnTo>
                  <a:lnTo>
                    <a:pt x="2119" y="12858"/>
                  </a:lnTo>
                  <a:lnTo>
                    <a:pt x="8477" y="15240"/>
                  </a:lnTo>
                  <a:lnTo>
                    <a:pt x="148431" y="15240"/>
                  </a:lnTo>
                  <a:lnTo>
                    <a:pt x="154789" y="12858"/>
                  </a:lnTo>
                  <a:lnTo>
                    <a:pt x="156908" y="7620"/>
                  </a:lnTo>
                  <a:lnTo>
                    <a:pt x="154789" y="2381"/>
                  </a:lnTo>
                  <a:lnTo>
                    <a:pt x="148431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669782" y="5191559"/>
            <a:ext cx="304800" cy="308610"/>
            <a:chOff x="2145782" y="4334309"/>
            <a:chExt cx="304800" cy="308610"/>
          </a:xfrm>
        </p:grpSpPr>
        <p:sp>
          <p:nvSpPr>
            <p:cNvPr id="11" name="object 11"/>
            <p:cNvSpPr/>
            <p:nvPr/>
          </p:nvSpPr>
          <p:spPr>
            <a:xfrm>
              <a:off x="2154872" y="4344035"/>
              <a:ext cx="285115" cy="288925"/>
            </a:xfrm>
            <a:custGeom>
              <a:avLst/>
              <a:gdLst/>
              <a:ahLst/>
              <a:cxnLst/>
              <a:rect l="l" t="t" r="r" b="b"/>
              <a:pathLst>
                <a:path w="285114" h="288925">
                  <a:moveTo>
                    <a:pt x="101695" y="0"/>
                  </a:moveTo>
                  <a:lnTo>
                    <a:pt x="71564" y="81102"/>
                  </a:lnTo>
                  <a:lnTo>
                    <a:pt x="70421" y="89458"/>
                  </a:lnTo>
                  <a:lnTo>
                    <a:pt x="66611" y="97561"/>
                  </a:lnTo>
                  <a:lnTo>
                    <a:pt x="59499" y="102234"/>
                  </a:lnTo>
                  <a:lnTo>
                    <a:pt x="11747" y="131749"/>
                  </a:lnTo>
                  <a:lnTo>
                    <a:pt x="2075" y="142651"/>
                  </a:lnTo>
                  <a:lnTo>
                    <a:pt x="69405" y="197345"/>
                  </a:lnTo>
                  <a:lnTo>
                    <a:pt x="78295" y="199605"/>
                  </a:lnTo>
                  <a:lnTo>
                    <a:pt x="84264" y="206273"/>
                  </a:lnTo>
                  <a:lnTo>
                    <a:pt x="86677" y="214617"/>
                  </a:lnTo>
                  <a:lnTo>
                    <a:pt x="100520" y="269303"/>
                  </a:lnTo>
                  <a:lnTo>
                    <a:pt x="105640" y="279857"/>
                  </a:lnTo>
                  <a:lnTo>
                    <a:pt x="114331" y="286380"/>
                  </a:lnTo>
                  <a:lnTo>
                    <a:pt x="124880" y="288629"/>
                  </a:lnTo>
                  <a:lnTo>
                    <a:pt x="135572" y="286359"/>
                  </a:lnTo>
                  <a:lnTo>
                    <a:pt x="139128" y="284733"/>
                  </a:lnTo>
                  <a:lnTo>
                    <a:pt x="142430" y="282257"/>
                  </a:lnTo>
                  <a:lnTo>
                    <a:pt x="179387" y="233654"/>
                  </a:lnTo>
                  <a:lnTo>
                    <a:pt x="181673" y="230212"/>
                  </a:lnTo>
                  <a:lnTo>
                    <a:pt x="185102" y="227444"/>
                  </a:lnTo>
                  <a:lnTo>
                    <a:pt x="192976" y="223926"/>
                  </a:lnTo>
                  <a:lnTo>
                    <a:pt x="197294" y="223164"/>
                  </a:lnTo>
                  <a:lnTo>
                    <a:pt x="201358" y="223723"/>
                  </a:lnTo>
                  <a:lnTo>
                    <a:pt x="262318" y="228130"/>
                  </a:lnTo>
                  <a:lnTo>
                    <a:pt x="284870" y="198881"/>
                  </a:lnTo>
                  <a:lnTo>
                    <a:pt x="280352" y="188074"/>
                  </a:lnTo>
                  <a:lnTo>
                    <a:pt x="248475" y="141528"/>
                  </a:lnTo>
                  <a:lnTo>
                    <a:pt x="243776" y="134264"/>
                  </a:lnTo>
                  <a:lnTo>
                    <a:pt x="242633" y="125336"/>
                  </a:lnTo>
                  <a:lnTo>
                    <a:pt x="266890" y="64681"/>
                  </a:lnTo>
                  <a:lnTo>
                    <a:pt x="268315" y="50304"/>
                  </a:lnTo>
                  <a:lnTo>
                    <a:pt x="262000" y="37996"/>
                  </a:lnTo>
                  <a:lnTo>
                    <a:pt x="250352" y="30496"/>
                  </a:lnTo>
                  <a:lnTo>
                    <a:pt x="235775" y="30543"/>
                  </a:lnTo>
                  <a:lnTo>
                    <a:pt x="182181" y="46799"/>
                  </a:lnTo>
                  <a:lnTo>
                    <a:pt x="175662" y="47781"/>
                  </a:lnTo>
                  <a:lnTo>
                    <a:pt x="169084" y="47272"/>
                  </a:lnTo>
                  <a:lnTo>
                    <a:pt x="163054" y="45320"/>
                  </a:lnTo>
                  <a:lnTo>
                    <a:pt x="158178" y="41973"/>
                  </a:lnTo>
                  <a:lnTo>
                    <a:pt x="115125" y="5295"/>
                  </a:lnTo>
                  <a:lnTo>
                    <a:pt x="108612" y="1613"/>
                  </a:lnTo>
                  <a:lnTo>
                    <a:pt x="101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5782" y="4334309"/>
              <a:ext cx="304800" cy="308610"/>
            </a:xfrm>
            <a:custGeom>
              <a:avLst/>
              <a:gdLst/>
              <a:ahLst/>
              <a:cxnLst/>
              <a:rect l="l" t="t" r="r" b="b"/>
              <a:pathLst>
                <a:path w="304800" h="308610">
                  <a:moveTo>
                    <a:pt x="102254" y="0"/>
                  </a:moveTo>
                  <a:lnTo>
                    <a:pt x="72272" y="34046"/>
                  </a:lnTo>
                  <a:lnTo>
                    <a:pt x="71256" y="90650"/>
                  </a:lnTo>
                  <a:lnTo>
                    <a:pt x="70367" y="95476"/>
                  </a:lnTo>
                  <a:lnTo>
                    <a:pt x="68208" y="101293"/>
                  </a:lnTo>
                  <a:lnTo>
                    <a:pt x="62874" y="103680"/>
                  </a:lnTo>
                  <a:lnTo>
                    <a:pt x="15376" y="132611"/>
                  </a:lnTo>
                  <a:lnTo>
                    <a:pt x="7727" y="139727"/>
                  </a:lnTo>
                  <a:lnTo>
                    <a:pt x="2565" y="147968"/>
                  </a:lnTo>
                  <a:lnTo>
                    <a:pt x="0" y="157271"/>
                  </a:lnTo>
                  <a:lnTo>
                    <a:pt x="136" y="167574"/>
                  </a:lnTo>
                  <a:lnTo>
                    <a:pt x="23250" y="197952"/>
                  </a:lnTo>
                  <a:lnTo>
                    <a:pt x="74939" y="216507"/>
                  </a:lnTo>
                  <a:lnTo>
                    <a:pt x="80273" y="217498"/>
                  </a:lnTo>
                  <a:lnTo>
                    <a:pt x="83829" y="221917"/>
                  </a:lnTo>
                  <a:lnTo>
                    <a:pt x="86115" y="227111"/>
                  </a:lnTo>
                  <a:lnTo>
                    <a:pt x="99323" y="280299"/>
                  </a:lnTo>
                  <a:lnTo>
                    <a:pt x="103036" y="290287"/>
                  </a:lnTo>
                  <a:lnTo>
                    <a:pt x="109214" y="298374"/>
                  </a:lnTo>
                  <a:lnTo>
                    <a:pt x="117272" y="304066"/>
                  </a:lnTo>
                  <a:lnTo>
                    <a:pt x="126628" y="306867"/>
                  </a:lnTo>
                  <a:lnTo>
                    <a:pt x="134756" y="308607"/>
                  </a:lnTo>
                  <a:lnTo>
                    <a:pt x="142630" y="307947"/>
                  </a:lnTo>
                  <a:lnTo>
                    <a:pt x="154187" y="302702"/>
                  </a:lnTo>
                  <a:lnTo>
                    <a:pt x="158505" y="299184"/>
                  </a:lnTo>
                  <a:lnTo>
                    <a:pt x="161807" y="294358"/>
                  </a:lnTo>
                  <a:lnTo>
                    <a:pt x="166389" y="288325"/>
                  </a:lnTo>
                  <a:lnTo>
                    <a:pt x="134629" y="288325"/>
                  </a:lnTo>
                  <a:lnTo>
                    <a:pt x="130946" y="288071"/>
                  </a:lnTo>
                  <a:lnTo>
                    <a:pt x="123834" y="286471"/>
                  </a:lnTo>
                  <a:lnTo>
                    <a:pt x="120024" y="281747"/>
                  </a:lnTo>
                  <a:lnTo>
                    <a:pt x="119135" y="276260"/>
                  </a:lnTo>
                  <a:lnTo>
                    <a:pt x="105292" y="221485"/>
                  </a:lnTo>
                  <a:lnTo>
                    <a:pt x="29473" y="177912"/>
                  </a:lnTo>
                  <a:lnTo>
                    <a:pt x="24012" y="175588"/>
                  </a:lnTo>
                  <a:lnTo>
                    <a:pt x="20456" y="171168"/>
                  </a:lnTo>
                  <a:lnTo>
                    <a:pt x="19313" y="165288"/>
                  </a:lnTo>
                  <a:lnTo>
                    <a:pt x="18043" y="159433"/>
                  </a:lnTo>
                  <a:lnTo>
                    <a:pt x="21726" y="153350"/>
                  </a:lnTo>
                  <a:lnTo>
                    <a:pt x="26171" y="149883"/>
                  </a:lnTo>
                  <a:lnTo>
                    <a:pt x="73796" y="120419"/>
                  </a:lnTo>
                  <a:lnTo>
                    <a:pt x="80571" y="115110"/>
                  </a:lnTo>
                  <a:lnTo>
                    <a:pt x="91830" y="36053"/>
                  </a:lnTo>
                  <a:lnTo>
                    <a:pt x="91957" y="29614"/>
                  </a:lnTo>
                  <a:lnTo>
                    <a:pt x="95513" y="23518"/>
                  </a:lnTo>
                  <a:lnTo>
                    <a:pt x="107070" y="18323"/>
                  </a:lnTo>
                  <a:lnTo>
                    <a:pt x="142670" y="18323"/>
                  </a:lnTo>
                  <a:lnTo>
                    <a:pt x="130311" y="7795"/>
                  </a:lnTo>
                  <a:lnTo>
                    <a:pt x="122070" y="2679"/>
                  </a:lnTo>
                  <a:lnTo>
                    <a:pt x="112484" y="2"/>
                  </a:lnTo>
                  <a:lnTo>
                    <a:pt x="102254" y="0"/>
                  </a:lnTo>
                  <a:close/>
                </a:path>
                <a:path w="304800" h="308610">
                  <a:moveTo>
                    <a:pt x="205114" y="223352"/>
                  </a:moveTo>
                  <a:lnTo>
                    <a:pt x="146948" y="282369"/>
                  </a:lnTo>
                  <a:lnTo>
                    <a:pt x="145424" y="284173"/>
                  </a:lnTo>
                  <a:lnTo>
                    <a:pt x="143519" y="285481"/>
                  </a:lnTo>
                  <a:lnTo>
                    <a:pt x="141614" y="286382"/>
                  </a:lnTo>
                  <a:lnTo>
                    <a:pt x="138312" y="287868"/>
                  </a:lnTo>
                  <a:lnTo>
                    <a:pt x="134629" y="288325"/>
                  </a:lnTo>
                  <a:lnTo>
                    <a:pt x="166389" y="288325"/>
                  </a:lnTo>
                  <a:lnTo>
                    <a:pt x="195970" y="249375"/>
                  </a:lnTo>
                  <a:lnTo>
                    <a:pt x="210067" y="243050"/>
                  </a:lnTo>
                  <a:lnTo>
                    <a:pt x="285185" y="243050"/>
                  </a:lnTo>
                  <a:lnTo>
                    <a:pt x="288934" y="241361"/>
                  </a:lnTo>
                  <a:lnTo>
                    <a:pt x="296173" y="236675"/>
                  </a:lnTo>
                  <a:lnTo>
                    <a:pt x="298967" y="228978"/>
                  </a:lnTo>
                  <a:lnTo>
                    <a:pt x="299396" y="228064"/>
                  </a:lnTo>
                  <a:lnTo>
                    <a:pt x="267217" y="228064"/>
                  </a:lnTo>
                  <a:lnTo>
                    <a:pt x="210702" y="223924"/>
                  </a:lnTo>
                  <a:lnTo>
                    <a:pt x="205114" y="223352"/>
                  </a:lnTo>
                  <a:close/>
                </a:path>
                <a:path w="304800" h="308610">
                  <a:moveTo>
                    <a:pt x="285185" y="243050"/>
                  </a:moveTo>
                  <a:lnTo>
                    <a:pt x="210067" y="243050"/>
                  </a:lnTo>
                  <a:lnTo>
                    <a:pt x="265185" y="247635"/>
                  </a:lnTo>
                  <a:lnTo>
                    <a:pt x="271662" y="247749"/>
                  </a:lnTo>
                  <a:lnTo>
                    <a:pt x="277123" y="246682"/>
                  </a:lnTo>
                  <a:lnTo>
                    <a:pt x="285185" y="243050"/>
                  </a:lnTo>
                  <a:close/>
                </a:path>
                <a:path w="304800" h="308610">
                  <a:moveTo>
                    <a:pt x="283053" y="48803"/>
                  </a:moveTo>
                  <a:lnTo>
                    <a:pt x="253120" y="48803"/>
                  </a:lnTo>
                  <a:lnTo>
                    <a:pt x="258962" y="50645"/>
                  </a:lnTo>
                  <a:lnTo>
                    <a:pt x="263788" y="54823"/>
                  </a:lnTo>
                  <a:lnTo>
                    <a:pt x="267471" y="59586"/>
                  </a:lnTo>
                  <a:lnTo>
                    <a:pt x="268487" y="65123"/>
                  </a:lnTo>
                  <a:lnTo>
                    <a:pt x="266455" y="70838"/>
                  </a:lnTo>
                  <a:lnTo>
                    <a:pt x="245373" y="124241"/>
                  </a:lnTo>
                  <a:lnTo>
                    <a:pt x="243038" y="132009"/>
                  </a:lnTo>
                  <a:lnTo>
                    <a:pt x="280933" y="203172"/>
                  </a:lnTo>
                  <a:lnTo>
                    <a:pt x="284489" y="207477"/>
                  </a:lnTo>
                  <a:lnTo>
                    <a:pt x="284362" y="213916"/>
                  </a:lnTo>
                  <a:lnTo>
                    <a:pt x="282203" y="219720"/>
                  </a:lnTo>
                  <a:lnTo>
                    <a:pt x="279790" y="222717"/>
                  </a:lnTo>
                  <a:lnTo>
                    <a:pt x="277123" y="225168"/>
                  </a:lnTo>
                  <a:lnTo>
                    <a:pt x="273821" y="226616"/>
                  </a:lnTo>
                  <a:lnTo>
                    <a:pt x="271916" y="227518"/>
                  </a:lnTo>
                  <a:lnTo>
                    <a:pt x="269630" y="228064"/>
                  </a:lnTo>
                  <a:lnTo>
                    <a:pt x="299396" y="228064"/>
                  </a:lnTo>
                  <a:lnTo>
                    <a:pt x="303119" y="220116"/>
                  </a:lnTo>
                  <a:lnTo>
                    <a:pt x="304174" y="210316"/>
                  </a:lnTo>
                  <a:lnTo>
                    <a:pt x="302182" y="200325"/>
                  </a:lnTo>
                  <a:lnTo>
                    <a:pt x="297189" y="190891"/>
                  </a:lnTo>
                  <a:lnTo>
                    <a:pt x="265947" y="145882"/>
                  </a:lnTo>
                  <a:lnTo>
                    <a:pt x="262391" y="141221"/>
                  </a:lnTo>
                  <a:lnTo>
                    <a:pt x="262645" y="135087"/>
                  </a:lnTo>
                  <a:lnTo>
                    <a:pt x="264169" y="131023"/>
                  </a:lnTo>
                  <a:lnTo>
                    <a:pt x="285759" y="79360"/>
                  </a:lnTo>
                  <a:lnTo>
                    <a:pt x="288087" y="69351"/>
                  </a:lnTo>
                  <a:lnTo>
                    <a:pt x="287426" y="59451"/>
                  </a:lnTo>
                  <a:lnTo>
                    <a:pt x="284027" y="50158"/>
                  </a:lnTo>
                  <a:lnTo>
                    <a:pt x="283053" y="48803"/>
                  </a:lnTo>
                  <a:close/>
                </a:path>
                <a:path w="304800" h="308610">
                  <a:moveTo>
                    <a:pt x="142670" y="18323"/>
                  </a:moveTo>
                  <a:lnTo>
                    <a:pt x="107070" y="18323"/>
                  </a:lnTo>
                  <a:lnTo>
                    <a:pt x="112785" y="20216"/>
                  </a:lnTo>
                  <a:lnTo>
                    <a:pt x="117611" y="24394"/>
                  </a:lnTo>
                  <a:lnTo>
                    <a:pt x="160029" y="59764"/>
                  </a:lnTo>
                  <a:lnTo>
                    <a:pt x="167884" y="64656"/>
                  </a:lnTo>
                  <a:lnTo>
                    <a:pt x="176285" y="67406"/>
                  </a:lnTo>
                  <a:lnTo>
                    <a:pt x="185068" y="67922"/>
                  </a:lnTo>
                  <a:lnTo>
                    <a:pt x="194065" y="66114"/>
                  </a:lnTo>
                  <a:lnTo>
                    <a:pt x="247659" y="49819"/>
                  </a:lnTo>
                  <a:lnTo>
                    <a:pt x="250731" y="49248"/>
                  </a:lnTo>
                  <a:lnTo>
                    <a:pt x="183397" y="49248"/>
                  </a:lnTo>
                  <a:lnTo>
                    <a:pt x="177555" y="47051"/>
                  </a:lnTo>
                  <a:lnTo>
                    <a:pt x="173364" y="44473"/>
                  </a:lnTo>
                  <a:lnTo>
                    <a:pt x="142670" y="18323"/>
                  </a:lnTo>
                  <a:close/>
                </a:path>
                <a:path w="304800" h="308610">
                  <a:moveTo>
                    <a:pt x="251690" y="29528"/>
                  </a:moveTo>
                  <a:lnTo>
                    <a:pt x="241817" y="30325"/>
                  </a:lnTo>
                  <a:lnTo>
                    <a:pt x="188731" y="46848"/>
                  </a:lnTo>
                  <a:lnTo>
                    <a:pt x="183397" y="49248"/>
                  </a:lnTo>
                  <a:lnTo>
                    <a:pt x="250731" y="49248"/>
                  </a:lnTo>
                  <a:lnTo>
                    <a:pt x="253120" y="48803"/>
                  </a:lnTo>
                  <a:lnTo>
                    <a:pt x="283053" y="48803"/>
                  </a:lnTo>
                  <a:lnTo>
                    <a:pt x="278139" y="41971"/>
                  </a:lnTo>
                  <a:lnTo>
                    <a:pt x="270339" y="35145"/>
                  </a:lnTo>
                  <a:lnTo>
                    <a:pt x="261360" y="31066"/>
                  </a:lnTo>
                  <a:lnTo>
                    <a:pt x="251690" y="29528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33045" y="2415030"/>
            <a:ext cx="247015" cy="257810"/>
            <a:chOff x="409043" y="1557780"/>
            <a:chExt cx="247015" cy="25781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270" y="1565020"/>
              <a:ext cx="230693" cy="24088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9043" y="1557780"/>
              <a:ext cx="247015" cy="257810"/>
            </a:xfrm>
            <a:custGeom>
              <a:avLst/>
              <a:gdLst/>
              <a:ahLst/>
              <a:cxnLst/>
              <a:rect l="l" t="t" r="r" b="b"/>
              <a:pathLst>
                <a:path w="247015" h="257810">
                  <a:moveTo>
                    <a:pt x="109796" y="208789"/>
                  </a:moveTo>
                  <a:lnTo>
                    <a:pt x="81926" y="208789"/>
                  </a:lnTo>
                  <a:lnTo>
                    <a:pt x="83932" y="209043"/>
                  </a:lnTo>
                  <a:lnTo>
                    <a:pt x="86002" y="209805"/>
                  </a:lnTo>
                  <a:lnTo>
                    <a:pt x="88149" y="210440"/>
                  </a:lnTo>
                  <a:lnTo>
                    <a:pt x="90181" y="211583"/>
                  </a:lnTo>
                  <a:lnTo>
                    <a:pt x="92098" y="212980"/>
                  </a:lnTo>
                  <a:lnTo>
                    <a:pt x="122921" y="246762"/>
                  </a:lnTo>
                  <a:lnTo>
                    <a:pt x="126757" y="250445"/>
                  </a:lnTo>
                  <a:lnTo>
                    <a:pt x="130706" y="252985"/>
                  </a:lnTo>
                  <a:lnTo>
                    <a:pt x="135177" y="254382"/>
                  </a:lnTo>
                  <a:lnTo>
                    <a:pt x="140841" y="256287"/>
                  </a:lnTo>
                  <a:lnTo>
                    <a:pt x="147813" y="257557"/>
                  </a:lnTo>
                  <a:lnTo>
                    <a:pt x="153897" y="254509"/>
                  </a:lnTo>
                  <a:lnTo>
                    <a:pt x="161358" y="251473"/>
                  </a:lnTo>
                  <a:lnTo>
                    <a:pt x="167506" y="246127"/>
                  </a:lnTo>
                  <a:lnTo>
                    <a:pt x="171356" y="239904"/>
                  </a:lnTo>
                  <a:lnTo>
                    <a:pt x="142746" y="239904"/>
                  </a:lnTo>
                  <a:lnTo>
                    <a:pt x="140003" y="238888"/>
                  </a:lnTo>
                  <a:lnTo>
                    <a:pt x="138288" y="238380"/>
                  </a:lnTo>
                  <a:lnTo>
                    <a:pt x="136599" y="237364"/>
                  </a:lnTo>
                  <a:lnTo>
                    <a:pt x="135139" y="236094"/>
                  </a:lnTo>
                  <a:lnTo>
                    <a:pt x="109796" y="208789"/>
                  </a:lnTo>
                  <a:close/>
                </a:path>
                <a:path w="247015" h="257810">
                  <a:moveTo>
                    <a:pt x="172674" y="15749"/>
                  </a:moveTo>
                  <a:lnTo>
                    <a:pt x="146289" y="15749"/>
                  </a:lnTo>
                  <a:lnTo>
                    <a:pt x="156170" y="19051"/>
                  </a:lnTo>
                  <a:lnTo>
                    <a:pt x="158532" y="23369"/>
                  </a:lnTo>
                  <a:lnTo>
                    <a:pt x="164971" y="73915"/>
                  </a:lnTo>
                  <a:lnTo>
                    <a:pt x="223607" y="117222"/>
                  </a:lnTo>
                  <a:lnTo>
                    <a:pt x="227468" y="119635"/>
                  </a:lnTo>
                  <a:lnTo>
                    <a:pt x="229919" y="123953"/>
                  </a:lnTo>
                  <a:lnTo>
                    <a:pt x="230526" y="129160"/>
                  </a:lnTo>
                  <a:lnTo>
                    <a:pt x="230515" y="129541"/>
                  </a:lnTo>
                  <a:lnTo>
                    <a:pt x="230021" y="134260"/>
                  </a:lnTo>
                  <a:lnTo>
                    <a:pt x="227557" y="138177"/>
                  </a:lnTo>
                  <a:lnTo>
                    <a:pt x="223137" y="140463"/>
                  </a:lnTo>
                  <a:lnTo>
                    <a:pt x="180300" y="160910"/>
                  </a:lnTo>
                  <a:lnTo>
                    <a:pt x="174540" y="164302"/>
                  </a:lnTo>
                  <a:lnTo>
                    <a:pt x="157491" y="228728"/>
                  </a:lnTo>
                  <a:lnTo>
                    <a:pt x="157199" y="233300"/>
                  </a:lnTo>
                  <a:lnTo>
                    <a:pt x="153516" y="237110"/>
                  </a:lnTo>
                  <a:lnTo>
                    <a:pt x="148918" y="239396"/>
                  </a:lnTo>
                  <a:lnTo>
                    <a:pt x="145794" y="239904"/>
                  </a:lnTo>
                  <a:lnTo>
                    <a:pt x="171356" y="239904"/>
                  </a:lnTo>
                  <a:lnTo>
                    <a:pt x="171933" y="238972"/>
                  </a:lnTo>
                  <a:lnTo>
                    <a:pt x="174229" y="230506"/>
                  </a:lnTo>
                  <a:lnTo>
                    <a:pt x="180605" y="185548"/>
                  </a:lnTo>
                  <a:lnTo>
                    <a:pt x="181075" y="180849"/>
                  </a:lnTo>
                  <a:lnTo>
                    <a:pt x="184669" y="177166"/>
                  </a:lnTo>
                  <a:lnTo>
                    <a:pt x="187882" y="175642"/>
                  </a:lnTo>
                  <a:lnTo>
                    <a:pt x="230008" y="156465"/>
                  </a:lnTo>
                  <a:lnTo>
                    <a:pt x="237056" y="151705"/>
                  </a:lnTo>
                  <a:lnTo>
                    <a:pt x="242228" y="145337"/>
                  </a:lnTo>
                  <a:lnTo>
                    <a:pt x="245395" y="137802"/>
                  </a:lnTo>
                  <a:lnTo>
                    <a:pt x="246429" y="129541"/>
                  </a:lnTo>
                  <a:lnTo>
                    <a:pt x="245532" y="121040"/>
                  </a:lnTo>
                  <a:lnTo>
                    <a:pt x="189545" y="82170"/>
                  </a:lnTo>
                  <a:lnTo>
                    <a:pt x="184986" y="80646"/>
                  </a:lnTo>
                  <a:lnTo>
                    <a:pt x="182713" y="76074"/>
                  </a:lnTo>
                  <a:lnTo>
                    <a:pt x="181633" y="72137"/>
                  </a:lnTo>
                  <a:lnTo>
                    <a:pt x="176198" y="25782"/>
                  </a:lnTo>
                  <a:lnTo>
                    <a:pt x="174077" y="18041"/>
                  </a:lnTo>
                  <a:lnTo>
                    <a:pt x="172674" y="15749"/>
                  </a:lnTo>
                  <a:close/>
                </a:path>
                <a:path w="247015" h="257810">
                  <a:moveTo>
                    <a:pt x="27760" y="36687"/>
                  </a:moveTo>
                  <a:lnTo>
                    <a:pt x="1322" y="64343"/>
                  </a:lnTo>
                  <a:lnTo>
                    <a:pt x="1604" y="72548"/>
                  </a:lnTo>
                  <a:lnTo>
                    <a:pt x="4392" y="80646"/>
                  </a:lnTo>
                  <a:lnTo>
                    <a:pt x="25284" y="120905"/>
                  </a:lnTo>
                  <a:lnTo>
                    <a:pt x="27913" y="124461"/>
                  </a:lnTo>
                  <a:lnTo>
                    <a:pt x="27582" y="129160"/>
                  </a:lnTo>
                  <a:lnTo>
                    <a:pt x="26071" y="133605"/>
                  </a:lnTo>
                  <a:lnTo>
                    <a:pt x="4151" y="173229"/>
                  </a:lnTo>
                  <a:lnTo>
                    <a:pt x="802" y="181437"/>
                  </a:lnTo>
                  <a:lnTo>
                    <a:pt x="24788" y="217679"/>
                  </a:lnTo>
                  <a:lnTo>
                    <a:pt x="29373" y="218060"/>
                  </a:lnTo>
                  <a:lnTo>
                    <a:pt x="34047" y="216917"/>
                  </a:lnTo>
                  <a:lnTo>
                    <a:pt x="80071" y="208916"/>
                  </a:lnTo>
                  <a:lnTo>
                    <a:pt x="81926" y="208789"/>
                  </a:lnTo>
                  <a:lnTo>
                    <a:pt x="109796" y="208789"/>
                  </a:lnTo>
                  <a:lnTo>
                    <a:pt x="103090" y="201550"/>
                  </a:lnTo>
                  <a:lnTo>
                    <a:pt x="29843" y="201550"/>
                  </a:lnTo>
                  <a:lnTo>
                    <a:pt x="28014" y="201296"/>
                  </a:lnTo>
                  <a:lnTo>
                    <a:pt x="26300" y="200661"/>
                  </a:lnTo>
                  <a:lnTo>
                    <a:pt x="23455" y="199772"/>
                  </a:lnTo>
                  <a:lnTo>
                    <a:pt x="21004" y="197994"/>
                  </a:lnTo>
                  <a:lnTo>
                    <a:pt x="18883" y="195708"/>
                  </a:lnTo>
                  <a:lnTo>
                    <a:pt x="15479" y="190755"/>
                  </a:lnTo>
                  <a:lnTo>
                    <a:pt x="15898" y="185802"/>
                  </a:lnTo>
                  <a:lnTo>
                    <a:pt x="18426" y="181992"/>
                  </a:lnTo>
                  <a:lnTo>
                    <a:pt x="40828" y="140971"/>
                  </a:lnTo>
                  <a:lnTo>
                    <a:pt x="43085" y="134260"/>
                  </a:lnTo>
                  <a:lnTo>
                    <a:pt x="43807" y="127097"/>
                  </a:lnTo>
                  <a:lnTo>
                    <a:pt x="42861" y="120076"/>
                  </a:lnTo>
                  <a:lnTo>
                    <a:pt x="40117" y="113793"/>
                  </a:lnTo>
                  <a:lnTo>
                    <a:pt x="19442" y="72010"/>
                  </a:lnTo>
                  <a:lnTo>
                    <a:pt x="17422" y="67438"/>
                  </a:lnTo>
                  <a:lnTo>
                    <a:pt x="17753" y="62866"/>
                  </a:lnTo>
                  <a:lnTo>
                    <a:pt x="20449" y="58586"/>
                  </a:lnTo>
                  <a:lnTo>
                    <a:pt x="22960" y="54484"/>
                  </a:lnTo>
                  <a:lnTo>
                    <a:pt x="28586" y="52833"/>
                  </a:lnTo>
                  <a:lnTo>
                    <a:pt x="105765" y="52833"/>
                  </a:lnTo>
                  <a:lnTo>
                    <a:pt x="111155" y="47372"/>
                  </a:lnTo>
                  <a:lnTo>
                    <a:pt x="85977" y="47372"/>
                  </a:lnTo>
                  <a:lnTo>
                    <a:pt x="81430" y="45848"/>
                  </a:lnTo>
                  <a:lnTo>
                    <a:pt x="36409" y="36704"/>
                  </a:lnTo>
                  <a:lnTo>
                    <a:pt x="27760" y="36687"/>
                  </a:lnTo>
                  <a:close/>
                </a:path>
                <a:path w="247015" h="257810">
                  <a:moveTo>
                    <a:pt x="81888" y="192152"/>
                  </a:moveTo>
                  <a:lnTo>
                    <a:pt x="76579" y="192787"/>
                  </a:lnTo>
                  <a:lnTo>
                    <a:pt x="31824" y="201296"/>
                  </a:lnTo>
                  <a:lnTo>
                    <a:pt x="29843" y="201550"/>
                  </a:lnTo>
                  <a:lnTo>
                    <a:pt x="103090" y="201550"/>
                  </a:lnTo>
                  <a:lnTo>
                    <a:pt x="100201" y="198248"/>
                  </a:lnTo>
                  <a:lnTo>
                    <a:pt x="96099" y="195708"/>
                  </a:lnTo>
                  <a:lnTo>
                    <a:pt x="86993" y="192660"/>
                  </a:lnTo>
                  <a:lnTo>
                    <a:pt x="81888" y="192152"/>
                  </a:lnTo>
                  <a:close/>
                </a:path>
                <a:path w="247015" h="257810">
                  <a:moveTo>
                    <a:pt x="105765" y="52833"/>
                  </a:moveTo>
                  <a:lnTo>
                    <a:pt x="28586" y="52833"/>
                  </a:lnTo>
                  <a:lnTo>
                    <a:pt x="33234" y="53214"/>
                  </a:lnTo>
                  <a:lnTo>
                    <a:pt x="78624" y="62104"/>
                  </a:lnTo>
                  <a:lnTo>
                    <a:pt x="85710" y="62741"/>
                  </a:lnTo>
                  <a:lnTo>
                    <a:pt x="92803" y="61581"/>
                  </a:lnTo>
                  <a:lnTo>
                    <a:pt x="99373" y="58586"/>
                  </a:lnTo>
                  <a:lnTo>
                    <a:pt x="104887" y="53722"/>
                  </a:lnTo>
                  <a:lnTo>
                    <a:pt x="105765" y="52833"/>
                  </a:lnTo>
                  <a:close/>
                </a:path>
                <a:path w="247015" h="257810">
                  <a:moveTo>
                    <a:pt x="148052" y="0"/>
                  </a:moveTo>
                  <a:lnTo>
                    <a:pt x="140061" y="1002"/>
                  </a:lnTo>
                  <a:lnTo>
                    <a:pt x="132560" y="4075"/>
                  </a:lnTo>
                  <a:lnTo>
                    <a:pt x="126261" y="9018"/>
                  </a:lnTo>
                  <a:lnTo>
                    <a:pt x="93800" y="42673"/>
                  </a:lnTo>
                  <a:lnTo>
                    <a:pt x="90574" y="45086"/>
                  </a:lnTo>
                  <a:lnTo>
                    <a:pt x="85977" y="47372"/>
                  </a:lnTo>
                  <a:lnTo>
                    <a:pt x="111155" y="47372"/>
                  </a:lnTo>
                  <a:lnTo>
                    <a:pt x="136980" y="21210"/>
                  </a:lnTo>
                  <a:lnTo>
                    <a:pt x="140663" y="17400"/>
                  </a:lnTo>
                  <a:lnTo>
                    <a:pt x="146289" y="15749"/>
                  </a:lnTo>
                  <a:lnTo>
                    <a:pt x="172674" y="15749"/>
                  </a:lnTo>
                  <a:lnTo>
                    <a:pt x="169768" y="11003"/>
                  </a:lnTo>
                  <a:lnTo>
                    <a:pt x="163578" y="5226"/>
                  </a:lnTo>
                  <a:lnTo>
                    <a:pt x="155814" y="1271"/>
                  </a:lnTo>
                  <a:lnTo>
                    <a:pt x="148052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785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960" y="1040129"/>
            <a:ext cx="8763000" cy="47726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2878" y="1278458"/>
            <a:ext cx="5285105" cy="9823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90" dirty="0"/>
              <a:t>ORGANI</a:t>
            </a:r>
            <a:r>
              <a:rPr spc="185" dirty="0"/>
              <a:t>Z</a:t>
            </a:r>
            <a:r>
              <a:rPr spc="145" dirty="0"/>
              <a:t>AR</a:t>
            </a:r>
            <a:r>
              <a:rPr spc="-229" dirty="0"/>
              <a:t> </a:t>
            </a:r>
            <a:r>
              <a:rPr spc="-60" dirty="0"/>
              <a:t>E</a:t>
            </a:r>
            <a:r>
              <a:rPr spc="484" dirty="0"/>
              <a:t>L</a:t>
            </a:r>
            <a:r>
              <a:rPr spc="-175" dirty="0"/>
              <a:t> </a:t>
            </a:r>
            <a:r>
              <a:rPr spc="245" dirty="0"/>
              <a:t>L</a:t>
            </a:r>
            <a:r>
              <a:rPr spc="330" dirty="0"/>
              <a:t>U</a:t>
            </a:r>
            <a:r>
              <a:rPr spc="15" dirty="0"/>
              <a:t>GAR</a:t>
            </a: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2668" y="4752342"/>
            <a:ext cx="195135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sz="1400" b="1" spc="20" dirty="0">
                <a:solidFill>
                  <a:srgbClr val="232323"/>
                </a:solidFill>
                <a:latin typeface="Tahoma"/>
                <a:cs typeface="Tahoma"/>
              </a:rPr>
              <a:t>Tu </a:t>
            </a:r>
            <a:r>
              <a:rPr sz="1400" b="1" spc="10" dirty="0">
                <a:solidFill>
                  <a:srgbClr val="232323"/>
                </a:solidFill>
                <a:latin typeface="Tahoma"/>
                <a:cs typeface="Tahoma"/>
              </a:rPr>
              <a:t>escritorio </a:t>
            </a:r>
            <a:r>
              <a:rPr sz="1400" b="1" spc="60" dirty="0">
                <a:solidFill>
                  <a:srgbClr val="232323"/>
                </a:solidFill>
                <a:latin typeface="Tahoma"/>
                <a:cs typeface="Tahoma"/>
              </a:rPr>
              <a:t>debe </a:t>
            </a:r>
            <a:r>
              <a:rPr sz="1400" b="1" spc="6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232323"/>
                </a:solidFill>
                <a:latin typeface="Tahoma"/>
                <a:cs typeface="Tahoma"/>
              </a:rPr>
              <a:t>contener</a:t>
            </a:r>
            <a:r>
              <a:rPr sz="1400" b="1" spc="-6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232323"/>
                </a:solidFill>
                <a:latin typeface="Tahoma"/>
                <a:cs typeface="Tahoma"/>
              </a:rPr>
              <a:t>todo</a:t>
            </a:r>
            <a:r>
              <a:rPr sz="1400" b="1" spc="-7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232323"/>
                </a:solidFill>
                <a:latin typeface="Tahoma"/>
                <a:cs typeface="Tahoma"/>
              </a:rPr>
              <a:t>lo</a:t>
            </a:r>
            <a:r>
              <a:rPr sz="1400" b="1" spc="-3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232323"/>
                </a:solidFill>
                <a:latin typeface="Tahoma"/>
                <a:cs typeface="Tahoma"/>
              </a:rPr>
              <a:t>que </a:t>
            </a:r>
            <a:r>
              <a:rPr sz="1400" b="1" spc="-39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232323"/>
                </a:solidFill>
                <a:latin typeface="Tahoma"/>
                <a:cs typeface="Tahoma"/>
              </a:rPr>
              <a:t>vas</a:t>
            </a:r>
            <a:r>
              <a:rPr sz="1400" b="1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232323"/>
                </a:solidFill>
                <a:latin typeface="Tahoma"/>
                <a:cs typeface="Tahoma"/>
              </a:rPr>
              <a:t>a</a:t>
            </a:r>
            <a:r>
              <a:rPr sz="1400" b="1" spc="-3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232323"/>
                </a:solidFill>
                <a:latin typeface="Tahoma"/>
                <a:cs typeface="Tahoma"/>
              </a:rPr>
              <a:t>necesitar.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8405" y="2513965"/>
            <a:ext cx="2439670" cy="170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0" marR="5080" indent="635" algn="ctr">
              <a:spcBef>
                <a:spcPts val="100"/>
              </a:spcBef>
            </a:pPr>
            <a:r>
              <a:rPr sz="1400" b="1" spc="15" dirty="0">
                <a:solidFill>
                  <a:srgbClr val="232323"/>
                </a:solidFill>
                <a:latin typeface="Tahoma"/>
                <a:cs typeface="Tahoma"/>
              </a:rPr>
              <a:t>Se </a:t>
            </a:r>
            <a:r>
              <a:rPr sz="1400" b="1" dirty="0">
                <a:solidFill>
                  <a:srgbClr val="232323"/>
                </a:solidFill>
                <a:latin typeface="Tahoma"/>
                <a:cs typeface="Tahoma"/>
              </a:rPr>
              <a:t>refiere </a:t>
            </a:r>
            <a:r>
              <a:rPr sz="1400" b="1" spc="10" dirty="0">
                <a:solidFill>
                  <a:srgbClr val="232323"/>
                </a:solidFill>
                <a:latin typeface="Tahoma"/>
                <a:cs typeface="Tahoma"/>
              </a:rPr>
              <a:t>a </a:t>
            </a:r>
            <a:r>
              <a:rPr sz="1400" b="1" spc="-10" dirty="0">
                <a:solidFill>
                  <a:srgbClr val="232323"/>
                </a:solidFill>
                <a:latin typeface="Tahoma"/>
                <a:cs typeface="Tahoma"/>
              </a:rPr>
              <a:t>las </a:t>
            </a:r>
            <a:r>
              <a:rPr sz="1400" b="1" spc="-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232323"/>
                </a:solidFill>
                <a:latin typeface="Tahoma"/>
                <a:cs typeface="Tahoma"/>
              </a:rPr>
              <a:t>condiciones </a:t>
            </a:r>
            <a:r>
              <a:rPr sz="1400" b="1" dirty="0">
                <a:solidFill>
                  <a:srgbClr val="232323"/>
                </a:solidFill>
                <a:latin typeface="Tahoma"/>
                <a:cs typeface="Tahoma"/>
              </a:rPr>
              <a:t>físicas </a:t>
            </a:r>
            <a:r>
              <a:rPr sz="1400" b="1" spc="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232323"/>
                </a:solidFill>
                <a:latin typeface="Tahoma"/>
                <a:cs typeface="Tahoma"/>
              </a:rPr>
              <a:t>del</a:t>
            </a:r>
            <a:r>
              <a:rPr sz="1400" b="1" spc="-50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232323"/>
                </a:solidFill>
                <a:latin typeface="Tahoma"/>
                <a:cs typeface="Tahoma"/>
              </a:rPr>
              <a:t>lugar</a:t>
            </a:r>
            <a:r>
              <a:rPr sz="1400" b="1" spc="-3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232323"/>
                </a:solidFill>
                <a:latin typeface="Tahoma"/>
                <a:cs typeface="Tahoma"/>
              </a:rPr>
              <a:t>de</a:t>
            </a:r>
            <a:r>
              <a:rPr sz="1400" b="1" spc="-45" dirty="0">
                <a:solidFill>
                  <a:srgbClr val="232323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232323"/>
                </a:solidFill>
                <a:latin typeface="Tahoma"/>
                <a:cs typeface="Tahoma"/>
              </a:rPr>
              <a:t>estudio.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 marL="12700" marR="463550" algn="ctr">
              <a:spcBef>
                <a:spcPts val="1105"/>
              </a:spcBef>
            </a:pP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Los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factores</a:t>
            </a:r>
            <a:r>
              <a:rPr sz="1400" b="1" spc="-9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externos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influyen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éxito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del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rendimiento.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7902" y="2517775"/>
            <a:ext cx="1981835" cy="280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spcBef>
                <a:spcPts val="100"/>
              </a:spcBef>
            </a:pP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Esto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evitará</a:t>
            </a:r>
            <a:r>
              <a:rPr sz="1400" b="1" spc="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que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deba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perder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tiempo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buscando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lápices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o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libros.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Por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último,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tu </a:t>
            </a:r>
            <a:r>
              <a:rPr sz="1400" b="1" spc="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353535"/>
                </a:solidFill>
                <a:latin typeface="Tahoma"/>
                <a:cs typeface="Tahoma"/>
              </a:rPr>
              <a:t>silla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debe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ser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cómoda,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permitirte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apoyar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los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pies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suelo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espalda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respaldo.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Al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apoyar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el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antebrazo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mesa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favorecerás </a:t>
            </a: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una </a:t>
            </a:r>
            <a:r>
              <a:rPr sz="1400" b="1" spc="70" dirty="0">
                <a:solidFill>
                  <a:srgbClr val="353535"/>
                </a:solidFill>
                <a:latin typeface="Tahoma"/>
                <a:cs typeface="Tahoma"/>
              </a:rPr>
              <a:t>muy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buena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postura.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01125" y="2211197"/>
            <a:ext cx="659130" cy="660400"/>
          </a:xfrm>
          <a:custGeom>
            <a:avLst/>
            <a:gdLst/>
            <a:ahLst/>
            <a:cxnLst/>
            <a:rect l="l" t="t" r="r" b="b"/>
            <a:pathLst>
              <a:path w="659129" h="660400">
                <a:moveTo>
                  <a:pt x="329565" y="0"/>
                </a:moveTo>
                <a:lnTo>
                  <a:pt x="296291" y="19685"/>
                </a:lnTo>
                <a:lnTo>
                  <a:pt x="259206" y="97027"/>
                </a:lnTo>
                <a:lnTo>
                  <a:pt x="253212" y="105608"/>
                </a:lnTo>
                <a:lnTo>
                  <a:pt x="245348" y="111855"/>
                </a:lnTo>
                <a:lnTo>
                  <a:pt x="236221" y="115673"/>
                </a:lnTo>
                <a:lnTo>
                  <a:pt x="226441" y="116966"/>
                </a:lnTo>
                <a:lnTo>
                  <a:pt x="222630" y="116966"/>
                </a:lnTo>
                <a:lnTo>
                  <a:pt x="218948" y="116458"/>
                </a:lnTo>
                <a:lnTo>
                  <a:pt x="215138" y="115315"/>
                </a:lnTo>
                <a:lnTo>
                  <a:pt x="129667" y="85978"/>
                </a:lnTo>
                <a:lnTo>
                  <a:pt x="125729" y="85343"/>
                </a:lnTo>
                <a:lnTo>
                  <a:pt x="121793" y="85343"/>
                </a:lnTo>
                <a:lnTo>
                  <a:pt x="105084" y="89487"/>
                </a:lnTo>
                <a:lnTo>
                  <a:pt x="92424" y="100488"/>
                </a:lnTo>
                <a:lnTo>
                  <a:pt x="86002" y="116205"/>
                </a:lnTo>
                <a:lnTo>
                  <a:pt x="88010" y="134492"/>
                </a:lnTo>
                <a:lnTo>
                  <a:pt x="115824" y="214883"/>
                </a:lnTo>
                <a:lnTo>
                  <a:pt x="117359" y="228344"/>
                </a:lnTo>
                <a:lnTo>
                  <a:pt x="114300" y="241030"/>
                </a:lnTo>
                <a:lnTo>
                  <a:pt x="107144" y="251692"/>
                </a:lnTo>
                <a:lnTo>
                  <a:pt x="96393" y="259079"/>
                </a:lnTo>
                <a:lnTo>
                  <a:pt x="20574" y="297814"/>
                </a:lnTo>
                <a:lnTo>
                  <a:pt x="5143" y="311221"/>
                </a:lnTo>
                <a:lnTo>
                  <a:pt x="0" y="329723"/>
                </a:lnTo>
                <a:lnTo>
                  <a:pt x="5143" y="348464"/>
                </a:lnTo>
                <a:lnTo>
                  <a:pt x="20574" y="362585"/>
                </a:lnTo>
                <a:lnTo>
                  <a:pt x="96393" y="400176"/>
                </a:lnTo>
                <a:lnTo>
                  <a:pt x="107144" y="408243"/>
                </a:lnTo>
                <a:lnTo>
                  <a:pt x="114300" y="419274"/>
                </a:lnTo>
                <a:lnTo>
                  <a:pt x="117359" y="432091"/>
                </a:lnTo>
                <a:lnTo>
                  <a:pt x="115824" y="445515"/>
                </a:lnTo>
                <a:lnTo>
                  <a:pt x="88010" y="525906"/>
                </a:lnTo>
                <a:lnTo>
                  <a:pt x="85947" y="543915"/>
                </a:lnTo>
                <a:lnTo>
                  <a:pt x="92075" y="559387"/>
                </a:lnTo>
                <a:lnTo>
                  <a:pt x="104298" y="570216"/>
                </a:lnTo>
                <a:lnTo>
                  <a:pt x="120523" y="574294"/>
                </a:lnTo>
                <a:lnTo>
                  <a:pt x="124841" y="574294"/>
                </a:lnTo>
                <a:lnTo>
                  <a:pt x="129285" y="573532"/>
                </a:lnTo>
                <a:lnTo>
                  <a:pt x="133730" y="571753"/>
                </a:lnTo>
                <a:lnTo>
                  <a:pt x="218567" y="542797"/>
                </a:lnTo>
                <a:lnTo>
                  <a:pt x="221996" y="542289"/>
                </a:lnTo>
                <a:lnTo>
                  <a:pt x="225551" y="542289"/>
                </a:lnTo>
                <a:lnTo>
                  <a:pt x="259206" y="563498"/>
                </a:lnTo>
                <a:lnTo>
                  <a:pt x="296291" y="639571"/>
                </a:lnTo>
                <a:lnTo>
                  <a:pt x="302525" y="648573"/>
                </a:lnTo>
                <a:lnTo>
                  <a:pt x="310546" y="655002"/>
                </a:lnTo>
                <a:lnTo>
                  <a:pt x="319758" y="658860"/>
                </a:lnTo>
                <a:lnTo>
                  <a:pt x="329565" y="660145"/>
                </a:lnTo>
                <a:lnTo>
                  <a:pt x="339278" y="658860"/>
                </a:lnTo>
                <a:lnTo>
                  <a:pt x="348408" y="655002"/>
                </a:lnTo>
                <a:lnTo>
                  <a:pt x="356371" y="648573"/>
                </a:lnTo>
                <a:lnTo>
                  <a:pt x="362584" y="639571"/>
                </a:lnTo>
                <a:lnTo>
                  <a:pt x="399923" y="563498"/>
                </a:lnTo>
                <a:lnTo>
                  <a:pt x="405888" y="554612"/>
                </a:lnTo>
                <a:lnTo>
                  <a:pt x="413734" y="547941"/>
                </a:lnTo>
                <a:lnTo>
                  <a:pt x="422961" y="543746"/>
                </a:lnTo>
                <a:lnTo>
                  <a:pt x="433070" y="542289"/>
                </a:lnTo>
                <a:lnTo>
                  <a:pt x="436752" y="542289"/>
                </a:lnTo>
                <a:lnTo>
                  <a:pt x="440308" y="542797"/>
                </a:lnTo>
                <a:lnTo>
                  <a:pt x="524001" y="571753"/>
                </a:lnTo>
                <a:lnTo>
                  <a:pt x="528447" y="573532"/>
                </a:lnTo>
                <a:lnTo>
                  <a:pt x="532765" y="574294"/>
                </a:lnTo>
                <a:lnTo>
                  <a:pt x="537082" y="574294"/>
                </a:lnTo>
                <a:lnTo>
                  <a:pt x="553438" y="570216"/>
                </a:lnTo>
                <a:lnTo>
                  <a:pt x="565911" y="559387"/>
                </a:lnTo>
                <a:lnTo>
                  <a:pt x="572480" y="543915"/>
                </a:lnTo>
                <a:lnTo>
                  <a:pt x="571119" y="525906"/>
                </a:lnTo>
                <a:lnTo>
                  <a:pt x="543305" y="445515"/>
                </a:lnTo>
                <a:lnTo>
                  <a:pt x="541512" y="432091"/>
                </a:lnTo>
                <a:lnTo>
                  <a:pt x="544004" y="419274"/>
                </a:lnTo>
                <a:lnTo>
                  <a:pt x="550592" y="408243"/>
                </a:lnTo>
                <a:lnTo>
                  <a:pt x="561085" y="400176"/>
                </a:lnTo>
                <a:lnTo>
                  <a:pt x="638555" y="362585"/>
                </a:lnTo>
                <a:lnTo>
                  <a:pt x="653986" y="348464"/>
                </a:lnTo>
                <a:lnTo>
                  <a:pt x="659129" y="329723"/>
                </a:lnTo>
                <a:lnTo>
                  <a:pt x="653986" y="311221"/>
                </a:lnTo>
                <a:lnTo>
                  <a:pt x="638555" y="297814"/>
                </a:lnTo>
                <a:lnTo>
                  <a:pt x="561085" y="259079"/>
                </a:lnTo>
                <a:lnTo>
                  <a:pt x="550592" y="251692"/>
                </a:lnTo>
                <a:lnTo>
                  <a:pt x="544004" y="241030"/>
                </a:lnTo>
                <a:lnTo>
                  <a:pt x="541512" y="228344"/>
                </a:lnTo>
                <a:lnTo>
                  <a:pt x="543305" y="214883"/>
                </a:lnTo>
                <a:lnTo>
                  <a:pt x="571119" y="134492"/>
                </a:lnTo>
                <a:lnTo>
                  <a:pt x="572406" y="116204"/>
                </a:lnTo>
                <a:lnTo>
                  <a:pt x="565515" y="100488"/>
                </a:lnTo>
                <a:lnTo>
                  <a:pt x="552598" y="89487"/>
                </a:lnTo>
                <a:lnTo>
                  <a:pt x="535813" y="85343"/>
                </a:lnTo>
                <a:lnTo>
                  <a:pt x="532002" y="85343"/>
                </a:lnTo>
                <a:lnTo>
                  <a:pt x="528066" y="85978"/>
                </a:lnTo>
                <a:lnTo>
                  <a:pt x="443992" y="115315"/>
                </a:lnTo>
                <a:lnTo>
                  <a:pt x="440054" y="116458"/>
                </a:lnTo>
                <a:lnTo>
                  <a:pt x="435991" y="116966"/>
                </a:lnTo>
                <a:lnTo>
                  <a:pt x="432180" y="116966"/>
                </a:lnTo>
                <a:lnTo>
                  <a:pt x="362584" y="19685"/>
                </a:lnTo>
                <a:lnTo>
                  <a:pt x="356371" y="11037"/>
                </a:lnTo>
                <a:lnTo>
                  <a:pt x="348408" y="4889"/>
                </a:lnTo>
                <a:lnTo>
                  <a:pt x="339278" y="1218"/>
                </a:lnTo>
                <a:lnTo>
                  <a:pt x="329565" y="0"/>
                </a:lnTo>
                <a:close/>
              </a:path>
            </a:pathLst>
          </a:custGeom>
          <a:solidFill>
            <a:srgbClr val="53D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727" y="2202052"/>
            <a:ext cx="678180" cy="676910"/>
          </a:xfrm>
          <a:custGeom>
            <a:avLst/>
            <a:gdLst/>
            <a:ahLst/>
            <a:cxnLst/>
            <a:rect l="l" t="t" r="r" b="b"/>
            <a:pathLst>
              <a:path w="678179" h="676910">
                <a:moveTo>
                  <a:pt x="272516" y="560070"/>
                </a:moveTo>
                <a:lnTo>
                  <a:pt x="235457" y="560070"/>
                </a:lnTo>
                <a:lnTo>
                  <a:pt x="242780" y="561340"/>
                </a:lnTo>
                <a:lnTo>
                  <a:pt x="249650" y="565150"/>
                </a:lnTo>
                <a:lnTo>
                  <a:pt x="255710" y="568960"/>
                </a:lnTo>
                <a:lnTo>
                  <a:pt x="260603" y="575310"/>
                </a:lnTo>
                <a:lnTo>
                  <a:pt x="297688" y="651510"/>
                </a:lnTo>
                <a:lnTo>
                  <a:pt x="304512" y="662940"/>
                </a:lnTo>
                <a:lnTo>
                  <a:pt x="314182" y="670560"/>
                </a:lnTo>
                <a:lnTo>
                  <a:pt x="325923" y="675640"/>
                </a:lnTo>
                <a:lnTo>
                  <a:pt x="338963" y="676910"/>
                </a:lnTo>
                <a:lnTo>
                  <a:pt x="351930" y="675640"/>
                </a:lnTo>
                <a:lnTo>
                  <a:pt x="363362" y="670560"/>
                </a:lnTo>
                <a:lnTo>
                  <a:pt x="372913" y="662940"/>
                </a:lnTo>
                <a:lnTo>
                  <a:pt x="376168" y="657860"/>
                </a:lnTo>
                <a:lnTo>
                  <a:pt x="331271" y="657860"/>
                </a:lnTo>
                <a:lnTo>
                  <a:pt x="324580" y="654050"/>
                </a:lnTo>
                <a:lnTo>
                  <a:pt x="318889" y="648970"/>
                </a:lnTo>
                <a:lnTo>
                  <a:pt x="314198" y="642620"/>
                </a:lnTo>
                <a:lnTo>
                  <a:pt x="277114" y="567690"/>
                </a:lnTo>
                <a:lnTo>
                  <a:pt x="272516" y="560070"/>
                </a:lnTo>
                <a:close/>
              </a:path>
              <a:path w="678179" h="676910">
                <a:moveTo>
                  <a:pt x="446277" y="541020"/>
                </a:moveTo>
                <a:lnTo>
                  <a:pt x="441325" y="541020"/>
                </a:lnTo>
                <a:lnTo>
                  <a:pt x="428799" y="543560"/>
                </a:lnTo>
                <a:lnTo>
                  <a:pt x="417321" y="548640"/>
                </a:lnTo>
                <a:lnTo>
                  <a:pt x="407463" y="556260"/>
                </a:lnTo>
                <a:lnTo>
                  <a:pt x="399796" y="567690"/>
                </a:lnTo>
                <a:lnTo>
                  <a:pt x="362330" y="642620"/>
                </a:lnTo>
                <a:lnTo>
                  <a:pt x="358411" y="648970"/>
                </a:lnTo>
                <a:lnTo>
                  <a:pt x="352885" y="654050"/>
                </a:lnTo>
                <a:lnTo>
                  <a:pt x="346239" y="657860"/>
                </a:lnTo>
                <a:lnTo>
                  <a:pt x="376168" y="657860"/>
                </a:lnTo>
                <a:lnTo>
                  <a:pt x="380238" y="651510"/>
                </a:lnTo>
                <a:lnTo>
                  <a:pt x="417702" y="575310"/>
                </a:lnTo>
                <a:lnTo>
                  <a:pt x="422001" y="568960"/>
                </a:lnTo>
                <a:lnTo>
                  <a:pt x="427894" y="565150"/>
                </a:lnTo>
                <a:lnTo>
                  <a:pt x="434883" y="561340"/>
                </a:lnTo>
                <a:lnTo>
                  <a:pt x="442468" y="560070"/>
                </a:lnTo>
                <a:lnTo>
                  <a:pt x="504317" y="560070"/>
                </a:lnTo>
                <a:lnTo>
                  <a:pt x="456438" y="543560"/>
                </a:lnTo>
                <a:lnTo>
                  <a:pt x="446277" y="541020"/>
                </a:lnTo>
                <a:close/>
              </a:path>
              <a:path w="678179" h="676910">
                <a:moveTo>
                  <a:pt x="137032" y="85089"/>
                </a:moveTo>
                <a:lnTo>
                  <a:pt x="131952" y="85089"/>
                </a:lnTo>
                <a:lnTo>
                  <a:pt x="122886" y="86360"/>
                </a:lnTo>
                <a:lnTo>
                  <a:pt x="91533" y="109220"/>
                </a:lnTo>
                <a:lnTo>
                  <a:pt x="85846" y="134620"/>
                </a:lnTo>
                <a:lnTo>
                  <a:pt x="88265" y="147320"/>
                </a:lnTo>
                <a:lnTo>
                  <a:pt x="115697" y="227330"/>
                </a:lnTo>
                <a:lnTo>
                  <a:pt x="117129" y="237489"/>
                </a:lnTo>
                <a:lnTo>
                  <a:pt x="115157" y="246380"/>
                </a:lnTo>
                <a:lnTo>
                  <a:pt x="110089" y="254000"/>
                </a:lnTo>
                <a:lnTo>
                  <a:pt x="102234" y="260350"/>
                </a:lnTo>
                <a:lnTo>
                  <a:pt x="26416" y="297180"/>
                </a:lnTo>
                <a:lnTo>
                  <a:pt x="15323" y="304800"/>
                </a:lnTo>
                <a:lnTo>
                  <a:pt x="7016" y="313689"/>
                </a:lnTo>
                <a:lnTo>
                  <a:pt x="1805" y="325120"/>
                </a:lnTo>
                <a:lnTo>
                  <a:pt x="0" y="339089"/>
                </a:lnTo>
                <a:lnTo>
                  <a:pt x="1805" y="351789"/>
                </a:lnTo>
                <a:lnTo>
                  <a:pt x="7016" y="363220"/>
                </a:lnTo>
                <a:lnTo>
                  <a:pt x="15323" y="373380"/>
                </a:lnTo>
                <a:lnTo>
                  <a:pt x="26416" y="379730"/>
                </a:lnTo>
                <a:lnTo>
                  <a:pt x="102234" y="417830"/>
                </a:lnTo>
                <a:lnTo>
                  <a:pt x="110089" y="424180"/>
                </a:lnTo>
                <a:lnTo>
                  <a:pt x="115157" y="431800"/>
                </a:lnTo>
                <a:lnTo>
                  <a:pt x="117129" y="440689"/>
                </a:lnTo>
                <a:lnTo>
                  <a:pt x="115697" y="450850"/>
                </a:lnTo>
                <a:lnTo>
                  <a:pt x="88265" y="532130"/>
                </a:lnTo>
                <a:lnTo>
                  <a:pt x="85846" y="544830"/>
                </a:lnTo>
                <a:lnTo>
                  <a:pt x="106398" y="584200"/>
                </a:lnTo>
                <a:lnTo>
                  <a:pt x="132079" y="591820"/>
                </a:lnTo>
                <a:lnTo>
                  <a:pt x="137159" y="591820"/>
                </a:lnTo>
                <a:lnTo>
                  <a:pt x="147447" y="589280"/>
                </a:lnTo>
                <a:lnTo>
                  <a:pt x="194725" y="572770"/>
                </a:lnTo>
                <a:lnTo>
                  <a:pt x="124714" y="572770"/>
                </a:lnTo>
                <a:lnTo>
                  <a:pt x="117982" y="570230"/>
                </a:lnTo>
                <a:lnTo>
                  <a:pt x="113029" y="565150"/>
                </a:lnTo>
                <a:lnTo>
                  <a:pt x="108690" y="558800"/>
                </a:lnTo>
                <a:lnTo>
                  <a:pt x="106029" y="552450"/>
                </a:lnTo>
                <a:lnTo>
                  <a:pt x="105154" y="544830"/>
                </a:lnTo>
                <a:lnTo>
                  <a:pt x="106172" y="537210"/>
                </a:lnTo>
                <a:lnTo>
                  <a:pt x="133857" y="457200"/>
                </a:lnTo>
                <a:lnTo>
                  <a:pt x="136616" y="440689"/>
                </a:lnTo>
                <a:lnTo>
                  <a:pt x="132969" y="424180"/>
                </a:lnTo>
                <a:lnTo>
                  <a:pt x="123892" y="410210"/>
                </a:lnTo>
                <a:lnTo>
                  <a:pt x="110363" y="400050"/>
                </a:lnTo>
                <a:lnTo>
                  <a:pt x="34671" y="363220"/>
                </a:lnTo>
                <a:lnTo>
                  <a:pt x="28110" y="359410"/>
                </a:lnTo>
                <a:lnTo>
                  <a:pt x="23336" y="353060"/>
                </a:lnTo>
                <a:lnTo>
                  <a:pt x="20419" y="346710"/>
                </a:lnTo>
                <a:lnTo>
                  <a:pt x="19430" y="339089"/>
                </a:lnTo>
                <a:lnTo>
                  <a:pt x="20419" y="331470"/>
                </a:lnTo>
                <a:lnTo>
                  <a:pt x="23336" y="325120"/>
                </a:lnTo>
                <a:lnTo>
                  <a:pt x="28110" y="318770"/>
                </a:lnTo>
                <a:lnTo>
                  <a:pt x="34671" y="314960"/>
                </a:lnTo>
                <a:lnTo>
                  <a:pt x="110363" y="278130"/>
                </a:lnTo>
                <a:lnTo>
                  <a:pt x="123892" y="267970"/>
                </a:lnTo>
                <a:lnTo>
                  <a:pt x="132969" y="254000"/>
                </a:lnTo>
                <a:lnTo>
                  <a:pt x="136616" y="238760"/>
                </a:lnTo>
                <a:lnTo>
                  <a:pt x="133857" y="220980"/>
                </a:lnTo>
                <a:lnTo>
                  <a:pt x="106172" y="139700"/>
                </a:lnTo>
                <a:lnTo>
                  <a:pt x="105154" y="133350"/>
                </a:lnTo>
                <a:lnTo>
                  <a:pt x="124459" y="105410"/>
                </a:lnTo>
                <a:lnTo>
                  <a:pt x="197816" y="105410"/>
                </a:lnTo>
                <a:lnTo>
                  <a:pt x="142240" y="86360"/>
                </a:lnTo>
                <a:lnTo>
                  <a:pt x="137032" y="85089"/>
                </a:lnTo>
                <a:close/>
              </a:path>
              <a:path w="678179" h="676910">
                <a:moveTo>
                  <a:pt x="504317" y="560070"/>
                </a:moveTo>
                <a:lnTo>
                  <a:pt x="445262" y="560070"/>
                </a:lnTo>
                <a:lnTo>
                  <a:pt x="448055" y="561340"/>
                </a:lnTo>
                <a:lnTo>
                  <a:pt x="450723" y="561340"/>
                </a:lnTo>
                <a:lnTo>
                  <a:pt x="530859" y="589280"/>
                </a:lnTo>
                <a:lnTo>
                  <a:pt x="535558" y="590550"/>
                </a:lnTo>
                <a:lnTo>
                  <a:pt x="540512" y="591820"/>
                </a:lnTo>
                <a:lnTo>
                  <a:pt x="545465" y="591820"/>
                </a:lnTo>
                <a:lnTo>
                  <a:pt x="582640" y="572770"/>
                </a:lnTo>
                <a:lnTo>
                  <a:pt x="540384" y="572770"/>
                </a:lnTo>
                <a:lnTo>
                  <a:pt x="537464" y="571500"/>
                </a:lnTo>
                <a:lnTo>
                  <a:pt x="504317" y="560070"/>
                </a:lnTo>
                <a:close/>
              </a:path>
              <a:path w="678179" h="676910">
                <a:moveTo>
                  <a:pt x="235839" y="541020"/>
                </a:moveTo>
                <a:lnTo>
                  <a:pt x="231394" y="541020"/>
                </a:lnTo>
                <a:lnTo>
                  <a:pt x="226187" y="542289"/>
                </a:lnTo>
                <a:lnTo>
                  <a:pt x="220599" y="543560"/>
                </a:lnTo>
                <a:lnTo>
                  <a:pt x="140462" y="571500"/>
                </a:lnTo>
                <a:lnTo>
                  <a:pt x="137668" y="572770"/>
                </a:lnTo>
                <a:lnTo>
                  <a:pt x="194725" y="572770"/>
                </a:lnTo>
                <a:lnTo>
                  <a:pt x="227456" y="561340"/>
                </a:lnTo>
                <a:lnTo>
                  <a:pt x="230124" y="561340"/>
                </a:lnTo>
                <a:lnTo>
                  <a:pt x="232791" y="560070"/>
                </a:lnTo>
                <a:lnTo>
                  <a:pt x="272516" y="560070"/>
                </a:lnTo>
                <a:lnTo>
                  <a:pt x="270218" y="556260"/>
                </a:lnTo>
                <a:lnTo>
                  <a:pt x="260524" y="548640"/>
                </a:lnTo>
                <a:lnTo>
                  <a:pt x="248806" y="543560"/>
                </a:lnTo>
                <a:lnTo>
                  <a:pt x="235839" y="541020"/>
                </a:lnTo>
                <a:close/>
              </a:path>
              <a:path w="678179" h="676910">
                <a:moveTo>
                  <a:pt x="583615" y="105410"/>
                </a:moveTo>
                <a:lnTo>
                  <a:pt x="553339" y="105410"/>
                </a:lnTo>
                <a:lnTo>
                  <a:pt x="559562" y="107950"/>
                </a:lnTo>
                <a:lnTo>
                  <a:pt x="565150" y="113030"/>
                </a:lnTo>
                <a:lnTo>
                  <a:pt x="569535" y="119380"/>
                </a:lnTo>
                <a:lnTo>
                  <a:pt x="572039" y="125730"/>
                </a:lnTo>
                <a:lnTo>
                  <a:pt x="572400" y="133350"/>
                </a:lnTo>
                <a:lnTo>
                  <a:pt x="570356" y="139700"/>
                </a:lnTo>
                <a:lnTo>
                  <a:pt x="543051" y="220980"/>
                </a:lnTo>
                <a:lnTo>
                  <a:pt x="540827" y="238760"/>
                </a:lnTo>
                <a:lnTo>
                  <a:pt x="544306" y="254000"/>
                </a:lnTo>
                <a:lnTo>
                  <a:pt x="552999" y="267970"/>
                </a:lnTo>
                <a:lnTo>
                  <a:pt x="566420" y="278130"/>
                </a:lnTo>
                <a:lnTo>
                  <a:pt x="643508" y="314960"/>
                </a:lnTo>
                <a:lnTo>
                  <a:pt x="649426" y="318770"/>
                </a:lnTo>
                <a:lnTo>
                  <a:pt x="654272" y="325120"/>
                </a:lnTo>
                <a:lnTo>
                  <a:pt x="657546" y="331470"/>
                </a:lnTo>
                <a:lnTo>
                  <a:pt x="658749" y="339089"/>
                </a:lnTo>
                <a:lnTo>
                  <a:pt x="657546" y="346710"/>
                </a:lnTo>
                <a:lnTo>
                  <a:pt x="654272" y="353060"/>
                </a:lnTo>
                <a:lnTo>
                  <a:pt x="649426" y="359410"/>
                </a:lnTo>
                <a:lnTo>
                  <a:pt x="643508" y="363220"/>
                </a:lnTo>
                <a:lnTo>
                  <a:pt x="566420" y="400050"/>
                </a:lnTo>
                <a:lnTo>
                  <a:pt x="552999" y="410210"/>
                </a:lnTo>
                <a:lnTo>
                  <a:pt x="544306" y="424180"/>
                </a:lnTo>
                <a:lnTo>
                  <a:pt x="540827" y="440689"/>
                </a:lnTo>
                <a:lnTo>
                  <a:pt x="543051" y="457200"/>
                </a:lnTo>
                <a:lnTo>
                  <a:pt x="570356" y="537210"/>
                </a:lnTo>
                <a:lnTo>
                  <a:pt x="572400" y="544830"/>
                </a:lnTo>
                <a:lnTo>
                  <a:pt x="552957" y="572770"/>
                </a:lnTo>
                <a:lnTo>
                  <a:pt x="582640" y="572770"/>
                </a:lnTo>
                <a:lnTo>
                  <a:pt x="586541" y="567690"/>
                </a:lnTo>
                <a:lnTo>
                  <a:pt x="591058" y="556260"/>
                </a:lnTo>
                <a:lnTo>
                  <a:pt x="592240" y="544830"/>
                </a:lnTo>
                <a:lnTo>
                  <a:pt x="590042" y="532130"/>
                </a:lnTo>
                <a:lnTo>
                  <a:pt x="562228" y="450850"/>
                </a:lnTo>
                <a:lnTo>
                  <a:pt x="560389" y="440689"/>
                </a:lnTo>
                <a:lnTo>
                  <a:pt x="562371" y="431800"/>
                </a:lnTo>
                <a:lnTo>
                  <a:pt x="567426" y="424180"/>
                </a:lnTo>
                <a:lnTo>
                  <a:pt x="574801" y="417830"/>
                </a:lnTo>
                <a:lnTo>
                  <a:pt x="651891" y="379730"/>
                </a:lnTo>
                <a:lnTo>
                  <a:pt x="662334" y="373380"/>
                </a:lnTo>
                <a:lnTo>
                  <a:pt x="670575" y="363220"/>
                </a:lnTo>
                <a:lnTo>
                  <a:pt x="675983" y="351789"/>
                </a:lnTo>
                <a:lnTo>
                  <a:pt x="677926" y="339089"/>
                </a:lnTo>
                <a:lnTo>
                  <a:pt x="675983" y="325120"/>
                </a:lnTo>
                <a:lnTo>
                  <a:pt x="670575" y="313689"/>
                </a:lnTo>
                <a:lnTo>
                  <a:pt x="662334" y="304800"/>
                </a:lnTo>
                <a:lnTo>
                  <a:pt x="651891" y="297180"/>
                </a:lnTo>
                <a:lnTo>
                  <a:pt x="574801" y="260350"/>
                </a:lnTo>
                <a:lnTo>
                  <a:pt x="567426" y="254000"/>
                </a:lnTo>
                <a:lnTo>
                  <a:pt x="562371" y="246380"/>
                </a:lnTo>
                <a:lnTo>
                  <a:pt x="560389" y="237489"/>
                </a:lnTo>
                <a:lnTo>
                  <a:pt x="562228" y="227330"/>
                </a:lnTo>
                <a:lnTo>
                  <a:pt x="590042" y="147320"/>
                </a:lnTo>
                <a:lnTo>
                  <a:pt x="592240" y="134620"/>
                </a:lnTo>
                <a:lnTo>
                  <a:pt x="591058" y="121920"/>
                </a:lnTo>
                <a:lnTo>
                  <a:pt x="586541" y="109220"/>
                </a:lnTo>
                <a:lnTo>
                  <a:pt x="583615" y="105410"/>
                </a:lnTo>
                <a:close/>
              </a:path>
              <a:path w="678179" h="676910">
                <a:moveTo>
                  <a:pt x="197816" y="105410"/>
                </a:moveTo>
                <a:lnTo>
                  <a:pt x="137414" y="105410"/>
                </a:lnTo>
                <a:lnTo>
                  <a:pt x="140462" y="106680"/>
                </a:lnTo>
                <a:lnTo>
                  <a:pt x="220599" y="134620"/>
                </a:lnTo>
                <a:lnTo>
                  <a:pt x="230124" y="137160"/>
                </a:lnTo>
                <a:lnTo>
                  <a:pt x="234950" y="137160"/>
                </a:lnTo>
                <a:lnTo>
                  <a:pt x="247913" y="134620"/>
                </a:lnTo>
                <a:lnTo>
                  <a:pt x="259794" y="129539"/>
                </a:lnTo>
                <a:lnTo>
                  <a:pt x="269793" y="121920"/>
                </a:lnTo>
                <a:lnTo>
                  <a:pt x="273453" y="116839"/>
                </a:lnTo>
                <a:lnTo>
                  <a:pt x="230504" y="116839"/>
                </a:lnTo>
                <a:lnTo>
                  <a:pt x="227456" y="115570"/>
                </a:lnTo>
                <a:lnTo>
                  <a:pt x="197816" y="105410"/>
                </a:lnTo>
                <a:close/>
              </a:path>
              <a:path w="678179" h="676910">
                <a:moveTo>
                  <a:pt x="376575" y="20320"/>
                </a:moveTo>
                <a:lnTo>
                  <a:pt x="338963" y="20320"/>
                </a:lnTo>
                <a:lnTo>
                  <a:pt x="346239" y="21589"/>
                </a:lnTo>
                <a:lnTo>
                  <a:pt x="352885" y="24130"/>
                </a:lnTo>
                <a:lnTo>
                  <a:pt x="358411" y="27939"/>
                </a:lnTo>
                <a:lnTo>
                  <a:pt x="362330" y="34289"/>
                </a:lnTo>
                <a:lnTo>
                  <a:pt x="399796" y="111760"/>
                </a:lnTo>
                <a:lnTo>
                  <a:pt x="407598" y="121920"/>
                </a:lnTo>
                <a:lnTo>
                  <a:pt x="417639" y="129539"/>
                </a:lnTo>
                <a:lnTo>
                  <a:pt x="429299" y="134620"/>
                </a:lnTo>
                <a:lnTo>
                  <a:pt x="441959" y="137160"/>
                </a:lnTo>
                <a:lnTo>
                  <a:pt x="446786" y="137160"/>
                </a:lnTo>
                <a:lnTo>
                  <a:pt x="456438" y="134620"/>
                </a:lnTo>
                <a:lnTo>
                  <a:pt x="508000" y="116839"/>
                </a:lnTo>
                <a:lnTo>
                  <a:pt x="441325" y="116839"/>
                </a:lnTo>
                <a:lnTo>
                  <a:pt x="434044" y="115570"/>
                </a:lnTo>
                <a:lnTo>
                  <a:pt x="427370" y="113030"/>
                </a:lnTo>
                <a:lnTo>
                  <a:pt x="421768" y="109220"/>
                </a:lnTo>
                <a:lnTo>
                  <a:pt x="417702" y="102870"/>
                </a:lnTo>
                <a:lnTo>
                  <a:pt x="380238" y="25400"/>
                </a:lnTo>
                <a:lnTo>
                  <a:pt x="376575" y="20320"/>
                </a:lnTo>
                <a:close/>
              </a:path>
              <a:path w="678179" h="676910">
                <a:moveTo>
                  <a:pt x="338963" y="0"/>
                </a:moveTo>
                <a:lnTo>
                  <a:pt x="297688" y="25400"/>
                </a:lnTo>
                <a:lnTo>
                  <a:pt x="260603" y="102870"/>
                </a:lnTo>
                <a:lnTo>
                  <a:pt x="255942" y="109220"/>
                </a:lnTo>
                <a:lnTo>
                  <a:pt x="250174" y="113030"/>
                </a:lnTo>
                <a:lnTo>
                  <a:pt x="243619" y="115570"/>
                </a:lnTo>
                <a:lnTo>
                  <a:pt x="236600" y="116839"/>
                </a:lnTo>
                <a:lnTo>
                  <a:pt x="273453" y="116839"/>
                </a:lnTo>
                <a:lnTo>
                  <a:pt x="277114" y="111760"/>
                </a:lnTo>
                <a:lnTo>
                  <a:pt x="314198" y="34289"/>
                </a:lnTo>
                <a:lnTo>
                  <a:pt x="318889" y="27939"/>
                </a:lnTo>
                <a:lnTo>
                  <a:pt x="324580" y="24130"/>
                </a:lnTo>
                <a:lnTo>
                  <a:pt x="331271" y="21589"/>
                </a:lnTo>
                <a:lnTo>
                  <a:pt x="338963" y="20320"/>
                </a:lnTo>
                <a:lnTo>
                  <a:pt x="376575" y="20320"/>
                </a:lnTo>
                <a:lnTo>
                  <a:pt x="372913" y="15239"/>
                </a:lnTo>
                <a:lnTo>
                  <a:pt x="363362" y="7620"/>
                </a:lnTo>
                <a:lnTo>
                  <a:pt x="351930" y="1270"/>
                </a:lnTo>
                <a:lnTo>
                  <a:pt x="338963" y="0"/>
                </a:lnTo>
                <a:close/>
              </a:path>
              <a:path w="678179" h="676910">
                <a:moveTo>
                  <a:pt x="545719" y="85089"/>
                </a:moveTo>
                <a:lnTo>
                  <a:pt x="540639" y="85089"/>
                </a:lnTo>
                <a:lnTo>
                  <a:pt x="535558" y="86360"/>
                </a:lnTo>
                <a:lnTo>
                  <a:pt x="530859" y="87630"/>
                </a:lnTo>
                <a:lnTo>
                  <a:pt x="450723" y="115570"/>
                </a:lnTo>
                <a:lnTo>
                  <a:pt x="447675" y="116839"/>
                </a:lnTo>
                <a:lnTo>
                  <a:pt x="508000" y="116839"/>
                </a:lnTo>
                <a:lnTo>
                  <a:pt x="537464" y="106680"/>
                </a:lnTo>
                <a:lnTo>
                  <a:pt x="540512" y="105410"/>
                </a:lnTo>
                <a:lnTo>
                  <a:pt x="583615" y="105410"/>
                </a:lnTo>
                <a:lnTo>
                  <a:pt x="578739" y="99060"/>
                </a:lnTo>
                <a:lnTo>
                  <a:pt x="571650" y="92710"/>
                </a:lnTo>
                <a:lnTo>
                  <a:pt x="563562" y="88900"/>
                </a:lnTo>
                <a:lnTo>
                  <a:pt x="554807" y="86360"/>
                </a:lnTo>
                <a:lnTo>
                  <a:pt x="545719" y="85089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2040" y="2152650"/>
            <a:ext cx="2171700" cy="27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960" y="1040129"/>
            <a:ext cx="8763000" cy="47726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0208" y="1153810"/>
            <a:ext cx="5292090" cy="123161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90" dirty="0"/>
              <a:t>ORGANI</a:t>
            </a:r>
            <a:r>
              <a:rPr spc="185" dirty="0"/>
              <a:t>Z</a:t>
            </a:r>
            <a:r>
              <a:rPr spc="145" dirty="0"/>
              <a:t>AR</a:t>
            </a:r>
            <a:r>
              <a:rPr spc="-229" dirty="0"/>
              <a:t> </a:t>
            </a:r>
            <a:r>
              <a:rPr spc="355" dirty="0"/>
              <a:t>LA</a:t>
            </a:r>
            <a:r>
              <a:rPr spc="-185" dirty="0"/>
              <a:t> </a:t>
            </a:r>
            <a:r>
              <a:rPr spc="45" dirty="0"/>
              <a:t>MENTE</a:t>
            </a: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34581" y="3131439"/>
            <a:ext cx="224853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307340" algn="r">
              <a:spcBef>
                <a:spcPts val="100"/>
              </a:spcBef>
            </a:pP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Recuerda</a:t>
            </a:r>
            <a:r>
              <a:rPr sz="1400" b="1" spc="-7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no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se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puede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aprender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una </a:t>
            </a:r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materia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si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353535"/>
                </a:solidFill>
                <a:latin typeface="Tahoma"/>
                <a:cs typeface="Tahoma"/>
              </a:rPr>
              <a:t>previamente</a:t>
            </a:r>
            <a:endParaRPr sz="1400">
              <a:latin typeface="Tahoma"/>
              <a:cs typeface="Tahoma"/>
            </a:endParaRPr>
          </a:p>
          <a:p>
            <a:pPr marL="12700" marR="5080" indent="810260" algn="r"/>
            <a:r>
              <a:rPr sz="1400" b="1" spc="50" dirty="0">
                <a:solidFill>
                  <a:srgbClr val="353535"/>
                </a:solidFill>
                <a:latin typeface="Tahoma"/>
                <a:cs typeface="Tahoma"/>
              </a:rPr>
              <a:t>no</a:t>
            </a:r>
            <a:r>
              <a:rPr sz="1400" b="1" spc="-4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se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conoce</a:t>
            </a:r>
            <a:r>
              <a:rPr sz="1400" b="1" spc="-7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53535"/>
                </a:solidFill>
                <a:latin typeface="Tahoma"/>
                <a:cs typeface="Tahoma"/>
              </a:rPr>
              <a:t>la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organización</a:t>
            </a:r>
            <a:r>
              <a:rPr sz="1400" b="1" spc="-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y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forma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en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53535"/>
                </a:solidFill>
                <a:latin typeface="Tahoma"/>
                <a:cs typeface="Tahoma"/>
              </a:rPr>
              <a:t>que</a:t>
            </a:r>
            <a:r>
              <a:rPr sz="1400" b="1" spc="-3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estese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organiza.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8110" y="3338450"/>
            <a:ext cx="21945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400" b="1" spc="15" dirty="0">
                <a:solidFill>
                  <a:srgbClr val="353535"/>
                </a:solidFill>
                <a:latin typeface="Tahoma"/>
                <a:cs typeface="Tahoma"/>
              </a:rPr>
              <a:t>Significa</a:t>
            </a:r>
            <a:r>
              <a:rPr sz="1400" b="1" spc="-6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tener</a:t>
            </a:r>
            <a:r>
              <a:rPr sz="1400" b="1" spc="-5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53535"/>
                </a:solidFill>
                <a:latin typeface="Tahoma"/>
                <a:cs typeface="Tahoma"/>
              </a:rPr>
              <a:t>una</a:t>
            </a:r>
            <a:r>
              <a:rPr sz="1400" b="1" spc="-5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idea </a:t>
            </a:r>
            <a:r>
              <a:rPr sz="1400" b="1" spc="-39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básica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53535"/>
                </a:solidFill>
                <a:latin typeface="Tahoma"/>
                <a:cs typeface="Tahoma"/>
              </a:rPr>
              <a:t>del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53535"/>
                </a:solidFill>
                <a:latin typeface="Tahoma"/>
                <a:cs typeface="Tahoma"/>
              </a:rPr>
              <a:t>tema,</a:t>
            </a:r>
            <a:r>
              <a:rPr sz="1400" b="1" spc="-6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ir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53535"/>
                </a:solidFill>
                <a:latin typeface="Tahoma"/>
                <a:cs typeface="Tahoma"/>
              </a:rPr>
              <a:t>de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 </a:t>
            </a:r>
            <a:r>
              <a:rPr sz="1400" b="1" spc="-40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353535"/>
                </a:solidFill>
                <a:latin typeface="Tahoma"/>
                <a:cs typeface="Tahoma"/>
              </a:rPr>
              <a:t>general</a:t>
            </a:r>
            <a:r>
              <a:rPr sz="1400" b="1" spc="-25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53535"/>
                </a:solidFill>
                <a:latin typeface="Tahoma"/>
                <a:cs typeface="Tahoma"/>
              </a:rPr>
              <a:t>a</a:t>
            </a:r>
            <a:r>
              <a:rPr sz="1400" b="1" spc="-3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353535"/>
                </a:solidFill>
                <a:latin typeface="Tahoma"/>
                <a:cs typeface="Tahoma"/>
              </a:rPr>
              <a:t>lo</a:t>
            </a:r>
            <a:r>
              <a:rPr sz="1400" b="1" spc="-40" dirty="0">
                <a:solidFill>
                  <a:srgbClr val="353535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53535"/>
                </a:solidFill>
                <a:latin typeface="Tahoma"/>
                <a:cs typeface="Tahoma"/>
              </a:rPr>
              <a:t>particular.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3862" y="2056130"/>
            <a:ext cx="3911599" cy="26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3491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222</TotalTime>
  <Words>1463</Words>
  <Application>Microsoft Office PowerPoint</Application>
  <PresentationFormat>Panorámica</PresentationFormat>
  <Paragraphs>92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 MT</vt:lpstr>
      <vt:lpstr>Book Antiqua</vt:lpstr>
      <vt:lpstr>Century Gothic</vt:lpstr>
      <vt:lpstr>Microsoft Sans Serif</vt:lpstr>
      <vt:lpstr>Tahoma</vt:lpstr>
      <vt:lpstr>Wingdings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Cinco TiPos DE CaPaciDaD</vt:lpstr>
      <vt:lpstr>FacTorEs  amBiEnTalEs</vt:lpstr>
      <vt:lpstr>ORGANIZAR EL LUGAR</vt:lpstr>
      <vt:lpstr>ORGANIZAR LA MENTE</vt:lpstr>
      <vt:lpstr>ExisTEn cinco Formas DE orGanizar la inFormación En los TExTos:</vt:lpstr>
      <vt:lpstr>ORGANIZAR EL TIEMPO</vt:lpstr>
      <vt:lpstr>Presentación de PowerPoint</vt:lpstr>
      <vt:lpstr>Presentación de PowerPoint</vt:lpstr>
      <vt:lpstr>Presentación de PowerPoint</vt:lpstr>
      <vt:lpstr>La temperatura que favorece la actividad mental es la que se sitúa entre los 18  y los 22 grados centígrados. Por debajo de esta temperatura el frío provocaría  inquietud o nerviosismo y, por el contrario, el calor provocaría somnolencia,  sudor o inactividad.</vt:lpstr>
      <vt:lpstr>Presentación de PowerPoint</vt:lpstr>
      <vt:lpstr>muchas veces no somos capaces de tomar en cuenta los múltiples  factores que están influenciados con la educación del niño;  favoreciéndole de alguna manera el aprendizaje o simplemente  perjudicándoselo.’s the closest planet to the Sun</vt:lpstr>
      <vt:lpstr>Los MEDios DE ComUnicación:</vt:lpstr>
      <vt:lpstr>Presentación de PowerPoint</vt:lpstr>
      <vt:lpstr>ACCIONES PARA  MEJORAR EL ENTORNO  FAMILIAR Y SOCIAL</vt:lpstr>
      <vt:lpstr>ACCIONES PARA MEJORAR EL ENTORNO  FAMILIAR Y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https://view.genial.ly/61f18d648705c1001156083c/presentation-presentacion-historica</dc:title>
  <dc:creator>paco janeta</dc:creator>
  <cp:lastModifiedBy>Paco Fernando Janeta Patiño</cp:lastModifiedBy>
  <cp:revision>8</cp:revision>
  <dcterms:created xsi:type="dcterms:W3CDTF">2023-01-31T12:30:14Z</dcterms:created>
  <dcterms:modified xsi:type="dcterms:W3CDTF">2023-07-23T21:18:35Z</dcterms:modified>
</cp:coreProperties>
</file>