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3" r:id="rId5"/>
    <p:sldId id="262" r:id="rId6"/>
    <p:sldId id="264" r:id="rId7"/>
    <p:sldId id="258" r:id="rId8"/>
    <p:sldId id="260" r:id="rId9"/>
    <p:sldId id="259" r:id="rId10"/>
    <p:sldId id="265" r:id="rId11"/>
    <p:sldId id="268" r:id="rId12"/>
    <p:sldId id="269" r:id="rId13"/>
    <p:sldId id="272" r:id="rId14"/>
    <p:sldId id="271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EC7B-495B-45AC-B74D-B4DC22EC6FC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F59-9E86-436D-8CBF-3FB452B3FF2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1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EC7B-495B-45AC-B74D-B4DC22EC6FC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F59-9E86-436D-8CBF-3FB452B3FF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9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EC7B-495B-45AC-B74D-B4DC22EC6FC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F59-9E86-436D-8CBF-3FB452B3FF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EC7B-495B-45AC-B74D-B4DC22EC6FC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F59-9E86-436D-8CBF-3FB452B3FF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0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EC7B-495B-45AC-B74D-B4DC22EC6FC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F59-9E86-436D-8CBF-3FB452B3FF2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95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EC7B-495B-45AC-B74D-B4DC22EC6FC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F59-9E86-436D-8CBF-3FB452B3FF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8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EC7B-495B-45AC-B74D-B4DC22EC6FC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F59-9E86-436D-8CBF-3FB452B3FF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EC7B-495B-45AC-B74D-B4DC22EC6FC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F59-9E86-436D-8CBF-3FB452B3FF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EC7B-495B-45AC-B74D-B4DC22EC6FC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F59-9E86-436D-8CBF-3FB452B3FF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4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8DEC7B-495B-45AC-B74D-B4DC22EC6FC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F9BF59-9E86-436D-8CBF-3FB452B3FF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9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EC7B-495B-45AC-B74D-B4DC22EC6FC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BF59-9E86-436D-8CBF-3FB452B3FF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7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8DEC7B-495B-45AC-B74D-B4DC22EC6FC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9F9BF59-9E86-436D-8CBF-3FB452B3FF2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50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071" y="153422"/>
            <a:ext cx="8243786" cy="618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4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453" y="668746"/>
            <a:ext cx="7120948" cy="53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3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824" y="237828"/>
            <a:ext cx="7830231" cy="587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3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507" y="793277"/>
            <a:ext cx="7324148" cy="54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4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107" y="557620"/>
            <a:ext cx="7490402" cy="562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8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35106"/>
            <a:ext cx="7425748" cy="55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0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616" y="812801"/>
            <a:ext cx="7138214" cy="53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64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6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162" y="83019"/>
            <a:ext cx="8147148" cy="61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5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560" y="90596"/>
            <a:ext cx="8163831" cy="612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4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853" y="169620"/>
            <a:ext cx="8068708" cy="60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9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88" y="96345"/>
            <a:ext cx="8117097" cy="60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3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327" y="409433"/>
            <a:ext cx="8112301" cy="609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3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507" y="492966"/>
            <a:ext cx="7490402" cy="562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070" y="684714"/>
            <a:ext cx="7370330" cy="553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23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416" y="421349"/>
            <a:ext cx="7536584" cy="565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02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</TotalTime>
  <Words>0</Words>
  <Application>Microsoft Office PowerPoint</Application>
  <PresentationFormat>Panorámica</PresentationFormat>
  <Paragraphs>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7</cp:revision>
  <dcterms:created xsi:type="dcterms:W3CDTF">2019-07-04T03:17:38Z</dcterms:created>
  <dcterms:modified xsi:type="dcterms:W3CDTF">2020-08-17T14:33:21Z</dcterms:modified>
</cp:coreProperties>
</file>