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86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0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2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6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7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8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765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9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7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ECDB-5BE0-41FC-B056-F18E93F6EABA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56C5382-DFEA-422C-BB88-66C9550971A6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40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BFBB6-A2BA-B16F-4E02-EFE56D59E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3" y="2036763"/>
            <a:ext cx="9144000" cy="2387600"/>
          </a:xfrm>
        </p:spPr>
        <p:txBody>
          <a:bodyPr/>
          <a:lstStyle/>
          <a:p>
            <a:r>
              <a:rPr lang="es-ES" dirty="0"/>
              <a:t>RETROALIMENTACIÓN</a:t>
            </a:r>
            <a:br>
              <a:rPr lang="es-ES" dirty="0"/>
            </a:br>
            <a:r>
              <a:rPr lang="es-ES" dirty="0"/>
              <a:t>SISTEMA ESQUELETICO  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8E9BD1-5CD3-87BE-7548-3F56436FB28B}"/>
              </a:ext>
            </a:extLst>
          </p:cNvPr>
          <p:cNvSpPr txBox="1"/>
          <p:nvPr/>
        </p:nvSpPr>
        <p:spPr>
          <a:xfrm>
            <a:off x="8454887" y="5751443"/>
            <a:ext cx="359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POR: LCDA SANDY PAREDES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2829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4B2B8-7CD7-4CF3-0E98-31D2FDFC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23BF1-4A06-0213-AEE5-D73F05612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2" name="Picture 2" descr="Cintura Escapular | uDocz">
            <a:extLst>
              <a:ext uri="{FF2B5EF4-FFF2-40B4-BE49-F238E27FC236}">
                <a16:creationId xmlns:a16="http://schemas.microsoft.com/office/drawing/2014/main" id="{3FC44368-D91A-4CAA-6AAC-922ABF9E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962"/>
            <a:ext cx="12050421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áles son las extremidades del cuerpo humano">
            <a:extLst>
              <a:ext uri="{FF2B5EF4-FFF2-40B4-BE49-F238E27FC236}">
                <a16:creationId xmlns:a16="http://schemas.microsoft.com/office/drawing/2014/main" id="{E9C26EF9-196E-3E6B-261A-1A56B5E39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"/>
          <a:stretch/>
        </p:blipFill>
        <p:spPr bwMode="auto">
          <a:xfrm>
            <a:off x="1484242" y="76200"/>
            <a:ext cx="964758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8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8FF55-45AE-8F84-832F-80044198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715000" cy="946840"/>
          </a:xfrm>
        </p:spPr>
        <p:txBody>
          <a:bodyPr/>
          <a:lstStyle/>
          <a:p>
            <a:r>
              <a:rPr lang="es-ES" dirty="0"/>
              <a:t>HUESOS DEL CARPO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4BE1D1-E352-4C9A-BF5C-FF82EAE03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1974573"/>
            <a:ext cx="3866322" cy="433491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s-ES" b="1" dirty="0">
                <a:solidFill>
                  <a:srgbClr val="333333"/>
                </a:solidFill>
                <a:latin typeface="Catamaran"/>
              </a:rPr>
              <a:t>F</a:t>
            </a:r>
            <a:r>
              <a:rPr lang="es-ES" b="1" i="0" dirty="0">
                <a:solidFill>
                  <a:srgbClr val="333333"/>
                </a:solidFill>
                <a:effectLst/>
                <a:latin typeface="Catamaran"/>
              </a:rPr>
              <a:t>ila distal, más cerca del cúbito y el radio está formada por los huesos: </a:t>
            </a:r>
          </a:p>
          <a:p>
            <a:pPr algn="l"/>
            <a:r>
              <a:rPr lang="es-ES" dirty="0">
                <a:solidFill>
                  <a:srgbClr val="333333"/>
                </a:solidFill>
                <a:latin typeface="Catamaran"/>
              </a:rPr>
              <a:t>T</a:t>
            </a:r>
            <a:r>
              <a:rPr lang="es-ES" i="0" dirty="0">
                <a:solidFill>
                  <a:srgbClr val="333333"/>
                </a:solidFill>
                <a:effectLst/>
                <a:latin typeface="Catamaran"/>
              </a:rPr>
              <a:t>rapecio, trapezoide, grande y ganchoso.</a:t>
            </a:r>
          </a:p>
          <a:p>
            <a:pPr marL="0" indent="0" algn="l">
              <a:buNone/>
            </a:pPr>
            <a:r>
              <a:rPr lang="es-ES" b="1" i="0" dirty="0">
                <a:solidFill>
                  <a:srgbClr val="333333"/>
                </a:solidFill>
                <a:effectLst/>
                <a:latin typeface="Catamaran"/>
              </a:rPr>
              <a:t>Fila proximal, más cercana a la palma de la mano, está formada por los huesos: </a:t>
            </a:r>
          </a:p>
          <a:p>
            <a:pPr algn="l"/>
            <a:r>
              <a:rPr lang="es-ES" dirty="0">
                <a:solidFill>
                  <a:srgbClr val="333333"/>
                </a:solidFill>
                <a:latin typeface="Catamaran"/>
              </a:rPr>
              <a:t>S</a:t>
            </a:r>
            <a:r>
              <a:rPr lang="es-ES" i="0" dirty="0">
                <a:solidFill>
                  <a:srgbClr val="333333"/>
                </a:solidFill>
                <a:effectLst/>
                <a:latin typeface="Catamaran"/>
              </a:rPr>
              <a:t>emilunar, piramidal y pisiforme. </a:t>
            </a:r>
            <a:endParaRPr lang="es-EC" dirty="0"/>
          </a:p>
        </p:txBody>
      </p:sp>
      <p:pic>
        <p:nvPicPr>
          <p:cNvPr id="7170" name="Picture 2" descr="LISTA con todos los nombres de los HUESOS de la muñeca - ¡FÁCIL PARA  ESTUDIAR!">
            <a:extLst>
              <a:ext uri="{FF2B5EF4-FFF2-40B4-BE49-F238E27FC236}">
                <a16:creationId xmlns:a16="http://schemas.microsoft.com/office/drawing/2014/main" id="{856ABABC-5FB9-1594-2667-450533D5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32" y="173935"/>
            <a:ext cx="5936768" cy="59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n en Ilustraciones">
            <a:extLst>
              <a:ext uri="{FF2B5EF4-FFF2-40B4-BE49-F238E27FC236}">
                <a16:creationId xmlns:a16="http://schemas.microsoft.com/office/drawing/2014/main" id="{0E0B7958-08C5-EF0E-6407-44ED8CBE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2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EDCA9-CBC3-01DA-4535-3AE4F3F7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6E23A4-6C4E-6DAD-0BAF-174AD4C39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220" name="Picture 4" descr="Aprenda anatomía del esqueleto | Esqueleto apendicular">
            <a:extLst>
              <a:ext uri="{FF2B5EF4-FFF2-40B4-BE49-F238E27FC236}">
                <a16:creationId xmlns:a16="http://schemas.microsoft.com/office/drawing/2014/main" id="{60544982-9721-B5C1-AB33-CE9920EE9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9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nciclopedia Salud: Definición de Extremidad inferior : huesos">
            <a:extLst>
              <a:ext uri="{FF2B5EF4-FFF2-40B4-BE49-F238E27FC236}">
                <a16:creationId xmlns:a16="http://schemas.microsoft.com/office/drawing/2014/main" id="{4BCECD53-CFF8-23E1-9EFD-D2A176195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"/>
          <a:stretch/>
        </p:blipFill>
        <p:spPr bwMode="auto">
          <a:xfrm>
            <a:off x="2226365" y="0"/>
            <a:ext cx="8193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8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52167-91EB-B828-985B-B2BD9537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EC2325-83C7-0F52-A3AA-3338085FF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1268" name="Picture 4" descr="Los Huesos del Pie - Enfermagem Ilustrada">
            <a:extLst>
              <a:ext uri="{FF2B5EF4-FFF2-40B4-BE49-F238E27FC236}">
                <a16:creationId xmlns:a16="http://schemas.microsoft.com/office/drawing/2014/main" id="{C1F040DA-EAEA-E043-08D6-9EDA3C82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9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0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FE29C-1F14-8B3A-E909-F5B7FD7E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ESQUELETO HUMANO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468FD6-C006-C216-9B5C-8727AA2A6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Conjunto de huesos que proporciona al cuerpo humano su estructura. </a:t>
            </a:r>
          </a:p>
          <a:p>
            <a:r>
              <a:rPr lang="es-ES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En el adulto consta de 206 huesos articulados entre sí y estrechamente unidos a ligamentos, tendones, y músculos. </a:t>
            </a:r>
          </a:p>
          <a:p>
            <a:r>
              <a:rPr lang="es-ES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Está formado por tejido óseo y tejido cartilaginoso.</a:t>
            </a:r>
          </a:p>
          <a:p>
            <a:r>
              <a:rPr lang="es-ES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Representa alrededor del 12 % del peso total del cuerpo humano.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974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BC8BB-2EDC-6ED8-4851-292ECB63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El esqueleto para su estudio se divide en dos partes:</a:t>
            </a:r>
            <a:br>
              <a:rPr lang="es-ES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1F8968-C8C6-5D3F-470C-D60D3102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s-ES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Esqueleto axial consta de 80 huesos, formado por el cráneo, columna vertebral, costillas y esternón.</a:t>
            </a:r>
          </a:p>
          <a:p>
            <a:pPr algn="l" fontAlgn="base"/>
            <a:r>
              <a:rPr lang="es-ES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  <a:t>Esqueleto apendicular consta de 126 huesos, formado por los huesos de los miembros superiores e inferiores junto con la cintura escapular y pelviana.</a:t>
            </a:r>
            <a:br>
              <a:rPr lang="es-ES" b="0" i="0" dirty="0">
                <a:solidFill>
                  <a:srgbClr val="454545"/>
                </a:solidFill>
                <a:effectLst/>
                <a:latin typeface="Montserrat" panose="00000500000000000000" pitchFamily="2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632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0CDFA53-9C1D-B1B3-2386-4BF9138A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90095">
            <a:off x="705677" y="26460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dirty="0"/>
              <a:t>ESQUELETO AXIAL </a:t>
            </a:r>
            <a:endParaRPr lang="es-EC" sz="8000" dirty="0"/>
          </a:p>
        </p:txBody>
      </p:sp>
    </p:spTree>
    <p:extLst>
      <p:ext uri="{BB962C8B-B14F-4D97-AF65-F5344CB8AC3E}">
        <p14:creationId xmlns:p14="http://schemas.microsoft.com/office/powerpoint/2010/main" val="289096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B5506-B3F0-700D-DCB5-DFDFC040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 descr="Huesos del craneo">
            <a:extLst>
              <a:ext uri="{FF2B5EF4-FFF2-40B4-BE49-F238E27FC236}">
                <a16:creationId xmlns:a16="http://schemas.microsoft.com/office/drawing/2014/main" id="{6F17BE0F-8963-71C6-4848-8E2D2024E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125760"/>
            <a:ext cx="10005391" cy="5927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6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C9460-5E82-2371-D203-FBC365EB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FCB92-98C7-2524-6EB2-E197F11C2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 descr="Resumen huesos de la cara | Diapositivas de Anatomía | Docsity">
            <a:extLst>
              <a:ext uri="{FF2B5EF4-FFF2-40B4-BE49-F238E27FC236}">
                <a16:creationId xmlns:a16="http://schemas.microsoft.com/office/drawing/2014/main" id="{00C29A1E-C164-01CD-81AA-AA75180F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0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AD008-14F0-5708-A5F0-AE3628F3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179365" cy="663768"/>
          </a:xfrm>
        </p:spPr>
        <p:txBody>
          <a:bodyPr>
            <a:normAutofit/>
          </a:bodyPr>
          <a:lstStyle/>
          <a:p>
            <a:r>
              <a:rPr lang="es-ES" b="1" dirty="0"/>
              <a:t>Columna Vertebral 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70D5B0-8177-D87D-3351-871D02D04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3074" name="Picture 2" descr="i-Natación - La columna vertebral">
            <a:extLst>
              <a:ext uri="{FF2B5EF4-FFF2-40B4-BE49-F238E27FC236}">
                <a16:creationId xmlns:a16="http://schemas.microsoft.com/office/drawing/2014/main" id="{68967F6B-BD0A-D185-E9F3-AA79FBB9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496"/>
            <a:ext cx="7434470" cy="53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ceptos básicos de la columna (Spine Basics) - OrthoInfo - AAOS">
            <a:extLst>
              <a:ext uri="{FF2B5EF4-FFF2-40B4-BE49-F238E27FC236}">
                <a16:creationId xmlns:a16="http://schemas.microsoft.com/office/drawing/2014/main" id="{68006F3A-C759-4B79-CEA4-340521EE5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0" y="1497495"/>
            <a:ext cx="4757530" cy="53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B958A-9D37-BABB-9A16-D31B131C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A50A4-4783-DBB8-6D99-351F4B397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8" name="Picture 2" descr="Cavidad torácica | Qué es, ubicación, cuál es su función, qué estructuras  alberga y lesiones">
            <a:extLst>
              <a:ext uri="{FF2B5EF4-FFF2-40B4-BE49-F238E27FC236}">
                <a16:creationId xmlns:a16="http://schemas.microsoft.com/office/drawing/2014/main" id="{39A78389-E41B-9C13-4A0A-4C2DBCC9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293"/>
            <a:ext cx="12192000" cy="66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4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35B4D-38D8-3931-9F87-4C5E2FDB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94384">
            <a:off x="997226" y="2540931"/>
            <a:ext cx="10515600" cy="1325563"/>
          </a:xfrm>
        </p:spPr>
        <p:txBody>
          <a:bodyPr>
            <a:noAutofit/>
          </a:bodyPr>
          <a:lstStyle/>
          <a:p>
            <a:r>
              <a:rPr lang="es-ES" sz="6600" dirty="0"/>
              <a:t>ESQUELETO APENDICULAR </a:t>
            </a:r>
            <a:endParaRPr lang="es-EC" sz="6600" dirty="0"/>
          </a:p>
        </p:txBody>
      </p:sp>
    </p:spTree>
    <p:extLst>
      <p:ext uri="{BB962C8B-B14F-4D97-AF65-F5344CB8AC3E}">
        <p14:creationId xmlns:p14="http://schemas.microsoft.com/office/powerpoint/2010/main" val="148095188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158</TotalTime>
  <Words>178</Words>
  <Application>Microsoft Office PowerPoint</Application>
  <PresentationFormat>Panorámica</PresentationFormat>
  <Paragraphs>18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Catamaran</vt:lpstr>
      <vt:lpstr>Gill Sans MT</vt:lpstr>
      <vt:lpstr>Montserrat</vt:lpstr>
      <vt:lpstr>Galería</vt:lpstr>
      <vt:lpstr>RETROALIMENTACIÓN SISTEMA ESQUELETICO  </vt:lpstr>
      <vt:lpstr>ESQUELETO HUMANO</vt:lpstr>
      <vt:lpstr>El esqueleto para su estudio se divide en dos partes: </vt:lpstr>
      <vt:lpstr>ESQUELETO AXIAL </vt:lpstr>
      <vt:lpstr>Presentación de PowerPoint</vt:lpstr>
      <vt:lpstr>Presentación de PowerPoint</vt:lpstr>
      <vt:lpstr>Columna Vertebral </vt:lpstr>
      <vt:lpstr>Presentación de PowerPoint</vt:lpstr>
      <vt:lpstr>ESQUELETO APENDICULAR </vt:lpstr>
      <vt:lpstr>Presentación de PowerPoint</vt:lpstr>
      <vt:lpstr>Presentación de PowerPoint</vt:lpstr>
      <vt:lpstr>HUESOS DEL CARPO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SISTEMA ESQUELETICO  </dc:title>
  <dc:creator>Jorge</dc:creator>
  <cp:lastModifiedBy>Jorge</cp:lastModifiedBy>
  <cp:revision>1</cp:revision>
  <dcterms:created xsi:type="dcterms:W3CDTF">2023-01-16T23:53:09Z</dcterms:created>
  <dcterms:modified xsi:type="dcterms:W3CDTF">2023-01-17T02:31:29Z</dcterms:modified>
</cp:coreProperties>
</file>