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5" r:id="rId17"/>
    <p:sldId id="272" r:id="rId18"/>
    <p:sldId id="276" r:id="rId19"/>
    <p:sldId id="277" r:id="rId20"/>
    <p:sldId id="278" r:id="rId21"/>
    <p:sldId id="279" r:id="rId22"/>
    <p:sldId id="280" r:id="rId23"/>
    <p:sldId id="281" r:id="rId24"/>
    <p:sldId id="283" r:id="rId25"/>
    <p:sldId id="273" r:id="rId26"/>
    <p:sldId id="284" r:id="rId27"/>
    <p:sldId id="285" r:id="rId28"/>
    <p:sldId id="286" r:id="rId29"/>
    <p:sldId id="287" r:id="rId30"/>
    <p:sldId id="288" r:id="rId31"/>
    <p:sldId id="289" r:id="rId32"/>
    <p:sldId id="290" r:id="rId33"/>
    <p:sldId id="291" r:id="rId34"/>
    <p:sldId id="292" r:id="rId35"/>
    <p:sldId id="293" r:id="rId36"/>
    <p:sldId id="294" r:id="rId37"/>
    <p:sldId id="306" r:id="rId38"/>
    <p:sldId id="307" r:id="rId39"/>
    <p:sldId id="308" r:id="rId40"/>
    <p:sldId id="309" r:id="rId41"/>
    <p:sldId id="310" r:id="rId42"/>
    <p:sldId id="311" r:id="rId43"/>
    <p:sldId id="312" r:id="rId44"/>
    <p:sldId id="313" r:id="rId45"/>
    <p:sldId id="315" r:id="rId46"/>
    <p:sldId id="316" r:id="rId47"/>
    <p:sldId id="317" r:id="rId48"/>
    <p:sldId id="318" r:id="rId49"/>
    <p:sldId id="319" r:id="rId50"/>
    <p:sldId id="339" r:id="rId51"/>
    <p:sldId id="340" r:id="rId52"/>
    <p:sldId id="320" r:id="rId53"/>
    <p:sldId id="321" r:id="rId54"/>
    <p:sldId id="322" r:id="rId55"/>
    <p:sldId id="323" r:id="rId56"/>
    <p:sldId id="324" r:id="rId57"/>
    <p:sldId id="325" r:id="rId58"/>
    <p:sldId id="331" r:id="rId59"/>
    <p:sldId id="326" r:id="rId60"/>
    <p:sldId id="335" r:id="rId61"/>
    <p:sldId id="327" r:id="rId62"/>
    <p:sldId id="330" r:id="rId63"/>
    <p:sldId id="328" r:id="rId64"/>
    <p:sldId id="329" r:id="rId65"/>
    <p:sldId id="333" r:id="rId66"/>
    <p:sldId id="336" r:id="rId67"/>
    <p:sldId id="337" r:id="rId68"/>
    <p:sldId id="33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FEA15-4618-4131-B4E0-E5BEF205A5DF}" v="3" dt="2024-05-29T00:38:00.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5" autoAdjust="0"/>
    <p:restoredTop sz="94660"/>
  </p:normalViewPr>
  <p:slideViewPr>
    <p:cSldViewPr snapToGrid="0">
      <p:cViewPr varScale="1">
        <p:scale>
          <a:sx n="72" d="100"/>
          <a:sy n="72" d="100"/>
        </p:scale>
        <p:origin x="8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so Vladimir Benavides Enriquez" userId="S::cbenavides@unach.edu.ec::3caf4601-29a8-40da-9fbd-49ed120832e1" providerId="AD" clId="Web-{7983DCEE-A5DB-B53D-2E2E-0B5CE01483E2}"/>
    <pc:docChg chg="modSld">
      <pc:chgData name="Celso Vladimir Benavides Enriquez" userId="S::cbenavides@unach.edu.ec::3caf4601-29a8-40da-9fbd-49ed120832e1" providerId="AD" clId="Web-{7983DCEE-A5DB-B53D-2E2E-0B5CE01483E2}" dt="2022-01-12T15:22:17.369" v="1" actId="1076"/>
      <pc:docMkLst>
        <pc:docMk/>
      </pc:docMkLst>
      <pc:sldChg chg="modSp">
        <pc:chgData name="Celso Vladimir Benavides Enriquez" userId="S::cbenavides@unach.edu.ec::3caf4601-29a8-40da-9fbd-49ed120832e1" providerId="AD" clId="Web-{7983DCEE-A5DB-B53D-2E2E-0B5CE01483E2}" dt="2022-01-12T15:22:17.369" v="1" actId="1076"/>
        <pc:sldMkLst>
          <pc:docMk/>
          <pc:sldMk cId="1131303693" sldId="322"/>
        </pc:sldMkLst>
        <pc:picChg chg="mod">
          <ac:chgData name="Celso Vladimir Benavides Enriquez" userId="S::cbenavides@unach.edu.ec::3caf4601-29a8-40da-9fbd-49ed120832e1" providerId="AD" clId="Web-{7983DCEE-A5DB-B53D-2E2E-0B5CE01483E2}" dt="2022-01-12T15:22:17.369" v="1" actId="1076"/>
          <ac:picMkLst>
            <pc:docMk/>
            <pc:sldMk cId="1131303693" sldId="322"/>
            <ac:picMk id="12290" creationId="{24A73DBA-CE80-42CF-94E4-CEF8B67B0B3B}"/>
          </ac:picMkLst>
        </pc:picChg>
      </pc:sldChg>
    </pc:docChg>
  </pc:docChgLst>
  <pc:docChgLst>
    <pc:chgData name="Celso Vladimir Benavides Enriquez" userId="S::cbenavides@unach.edu.ec::3caf4601-29a8-40da-9fbd-49ed120832e1" providerId="AD" clId="Web-{9711AE89-C4F1-3E26-A156-B6A42B61DC31}"/>
    <pc:docChg chg="modSld">
      <pc:chgData name="Celso Vladimir Benavides Enriquez" userId="S::cbenavides@unach.edu.ec::3caf4601-29a8-40da-9fbd-49ed120832e1" providerId="AD" clId="Web-{9711AE89-C4F1-3E26-A156-B6A42B61DC31}" dt="2022-12-12T15:10:02.101" v="19" actId="20577"/>
      <pc:docMkLst>
        <pc:docMk/>
      </pc:docMkLst>
      <pc:sldChg chg="modSp">
        <pc:chgData name="Celso Vladimir Benavides Enriquez" userId="S::cbenavides@unach.edu.ec::3caf4601-29a8-40da-9fbd-49ed120832e1" providerId="AD" clId="Web-{9711AE89-C4F1-3E26-A156-B6A42B61DC31}" dt="2022-12-12T15:06:56.392" v="3" actId="20577"/>
        <pc:sldMkLst>
          <pc:docMk/>
          <pc:sldMk cId="1463275643" sldId="262"/>
        </pc:sldMkLst>
        <pc:spChg chg="mod">
          <ac:chgData name="Celso Vladimir Benavides Enriquez" userId="S::cbenavides@unach.edu.ec::3caf4601-29a8-40da-9fbd-49ed120832e1" providerId="AD" clId="Web-{9711AE89-C4F1-3E26-A156-B6A42B61DC31}" dt="2022-12-12T15:06:56.392" v="3" actId="20577"/>
          <ac:spMkLst>
            <pc:docMk/>
            <pc:sldMk cId="1463275643" sldId="262"/>
            <ac:spMk id="3" creationId="{B8A1372C-D85E-40F2-A558-7F04E07F9EC6}"/>
          </ac:spMkLst>
        </pc:spChg>
      </pc:sldChg>
      <pc:sldChg chg="modSp">
        <pc:chgData name="Celso Vladimir Benavides Enriquez" userId="S::cbenavides@unach.edu.ec::3caf4601-29a8-40da-9fbd-49ed120832e1" providerId="AD" clId="Web-{9711AE89-C4F1-3E26-A156-B6A42B61DC31}" dt="2022-12-12T15:08:12.957" v="12" actId="14100"/>
        <pc:sldMkLst>
          <pc:docMk/>
          <pc:sldMk cId="3686688640" sldId="263"/>
        </pc:sldMkLst>
        <pc:spChg chg="mod">
          <ac:chgData name="Celso Vladimir Benavides Enriquez" userId="S::cbenavides@unach.edu.ec::3caf4601-29a8-40da-9fbd-49ed120832e1" providerId="AD" clId="Web-{9711AE89-C4F1-3E26-A156-B6A42B61DC31}" dt="2022-12-12T15:08:12.957" v="12" actId="14100"/>
          <ac:spMkLst>
            <pc:docMk/>
            <pc:sldMk cId="3686688640" sldId="263"/>
            <ac:spMk id="3" creationId="{8337DBDA-01D0-4754-AE7A-F2457C65D7EE}"/>
          </ac:spMkLst>
        </pc:spChg>
        <pc:picChg chg="mod">
          <ac:chgData name="Celso Vladimir Benavides Enriquez" userId="S::cbenavides@unach.edu.ec::3caf4601-29a8-40da-9fbd-49ed120832e1" providerId="AD" clId="Web-{9711AE89-C4F1-3E26-A156-B6A42B61DC31}" dt="2022-12-12T15:07:50.597" v="4" actId="14100"/>
          <ac:picMkLst>
            <pc:docMk/>
            <pc:sldMk cId="3686688640" sldId="263"/>
            <ac:picMk id="1028" creationId="{27073C3B-2481-4603-9EAC-7BF029345264}"/>
          </ac:picMkLst>
        </pc:picChg>
      </pc:sldChg>
      <pc:sldChg chg="modSp">
        <pc:chgData name="Celso Vladimir Benavides Enriquez" userId="S::cbenavides@unach.edu.ec::3caf4601-29a8-40da-9fbd-49ed120832e1" providerId="AD" clId="Web-{9711AE89-C4F1-3E26-A156-B6A42B61DC31}" dt="2022-12-12T15:10:02.101" v="19" actId="20577"/>
        <pc:sldMkLst>
          <pc:docMk/>
          <pc:sldMk cId="1121560495" sldId="265"/>
        </pc:sldMkLst>
        <pc:spChg chg="mod">
          <ac:chgData name="Celso Vladimir Benavides Enriquez" userId="S::cbenavides@unach.edu.ec::3caf4601-29a8-40da-9fbd-49ed120832e1" providerId="AD" clId="Web-{9711AE89-C4F1-3E26-A156-B6A42B61DC31}" dt="2022-12-12T15:10:02.101" v="19" actId="20577"/>
          <ac:spMkLst>
            <pc:docMk/>
            <pc:sldMk cId="1121560495" sldId="265"/>
            <ac:spMk id="4" creationId="{6396FFEA-6818-4D40-9259-5E752C05A108}"/>
          </ac:spMkLst>
        </pc:spChg>
        <pc:spChg chg="mod">
          <ac:chgData name="Celso Vladimir Benavides Enriquez" userId="S::cbenavides@unach.edu.ec::3caf4601-29a8-40da-9fbd-49ed120832e1" providerId="AD" clId="Web-{9711AE89-C4F1-3E26-A156-B6A42B61DC31}" dt="2022-12-12T15:09:41.897" v="16" actId="20577"/>
          <ac:spMkLst>
            <pc:docMk/>
            <pc:sldMk cId="1121560495" sldId="265"/>
            <ac:spMk id="5" creationId="{77EDD599-61E3-432A-800A-B656C9D73849}"/>
          </ac:spMkLst>
        </pc:spChg>
        <pc:spChg chg="mod">
          <ac:chgData name="Celso Vladimir Benavides Enriquez" userId="S::cbenavides@unach.edu.ec::3caf4601-29a8-40da-9fbd-49ed120832e1" providerId="AD" clId="Web-{9711AE89-C4F1-3E26-A156-B6A42B61DC31}" dt="2022-12-12T15:09:56.101" v="18" actId="20577"/>
          <ac:spMkLst>
            <pc:docMk/>
            <pc:sldMk cId="1121560495" sldId="265"/>
            <ac:spMk id="6" creationId="{A285647B-14D7-43AC-A0BB-E597578C1B33}"/>
          </ac:spMkLst>
        </pc:spChg>
      </pc:sldChg>
    </pc:docChg>
  </pc:docChgLst>
  <pc:docChgLst>
    <pc:chgData name="Celso Vladimir Benavides Enriquez" userId="S::cbenavides@unach.edu.ec::3caf4601-29a8-40da-9fbd-49ed120832e1" providerId="AD" clId="Web-{B6116B2B-9332-AD85-15C6-7A7FC6863D60}"/>
    <pc:docChg chg="modSld">
      <pc:chgData name="Celso Vladimir Benavides Enriquez" userId="S::cbenavides@unach.edu.ec::3caf4601-29a8-40da-9fbd-49ed120832e1" providerId="AD" clId="Web-{B6116B2B-9332-AD85-15C6-7A7FC6863D60}" dt="2022-01-12T01:02:54.329" v="9" actId="1076"/>
      <pc:docMkLst>
        <pc:docMk/>
      </pc:docMkLst>
      <pc:sldChg chg="modSp">
        <pc:chgData name="Celso Vladimir Benavides Enriquez" userId="S::cbenavides@unach.edu.ec::3caf4601-29a8-40da-9fbd-49ed120832e1" providerId="AD" clId="Web-{B6116B2B-9332-AD85-15C6-7A7FC6863D60}" dt="2022-01-12T01:00:12.373" v="6" actId="1076"/>
        <pc:sldMkLst>
          <pc:docMk/>
          <pc:sldMk cId="8362252" sldId="337"/>
        </pc:sldMkLst>
        <pc:spChg chg="mod">
          <ac:chgData name="Celso Vladimir Benavides Enriquez" userId="S::cbenavides@unach.edu.ec::3caf4601-29a8-40da-9fbd-49ed120832e1" providerId="AD" clId="Web-{B6116B2B-9332-AD85-15C6-7A7FC6863D60}" dt="2022-01-12T01:00:06.983" v="4" actId="14100"/>
          <ac:spMkLst>
            <pc:docMk/>
            <pc:sldMk cId="8362252" sldId="337"/>
            <ac:spMk id="3" creationId="{1E44DEC0-8C3C-45E3-A8EF-95BC294B2D20}"/>
          </ac:spMkLst>
        </pc:spChg>
        <pc:picChg chg="mod">
          <ac:chgData name="Celso Vladimir Benavides Enriquez" userId="S::cbenavides@unach.edu.ec::3caf4601-29a8-40da-9fbd-49ed120832e1" providerId="AD" clId="Web-{B6116B2B-9332-AD85-15C6-7A7FC6863D60}" dt="2022-01-12T01:00:12.373" v="6" actId="1076"/>
          <ac:picMkLst>
            <pc:docMk/>
            <pc:sldMk cId="8362252" sldId="337"/>
            <ac:picMk id="20482" creationId="{D1536A50-02B1-42C7-90E4-C6165B6036D4}"/>
          </ac:picMkLst>
        </pc:picChg>
      </pc:sldChg>
      <pc:sldChg chg="modSp">
        <pc:chgData name="Celso Vladimir Benavides Enriquez" userId="S::cbenavides@unach.edu.ec::3caf4601-29a8-40da-9fbd-49ed120832e1" providerId="AD" clId="Web-{B6116B2B-9332-AD85-15C6-7A7FC6863D60}" dt="2022-01-12T01:02:54.329" v="9" actId="1076"/>
        <pc:sldMkLst>
          <pc:docMk/>
          <pc:sldMk cId="2050664735" sldId="338"/>
        </pc:sldMkLst>
        <pc:spChg chg="mod">
          <ac:chgData name="Celso Vladimir Benavides Enriquez" userId="S::cbenavides@unach.edu.ec::3caf4601-29a8-40da-9fbd-49ed120832e1" providerId="AD" clId="Web-{B6116B2B-9332-AD85-15C6-7A7FC6863D60}" dt="2022-01-12T01:02:41.423" v="7" actId="1076"/>
          <ac:spMkLst>
            <pc:docMk/>
            <pc:sldMk cId="2050664735" sldId="338"/>
            <ac:spMk id="3" creationId="{E6B3BB0E-5617-4DBD-A030-52EC497B9A94}"/>
          </ac:spMkLst>
        </pc:spChg>
        <pc:picChg chg="mod">
          <ac:chgData name="Celso Vladimir Benavides Enriquez" userId="S::cbenavides@unach.edu.ec::3caf4601-29a8-40da-9fbd-49ed120832e1" providerId="AD" clId="Web-{B6116B2B-9332-AD85-15C6-7A7FC6863D60}" dt="2022-01-12T01:02:54.329" v="9" actId="1076"/>
          <ac:picMkLst>
            <pc:docMk/>
            <pc:sldMk cId="2050664735" sldId="338"/>
            <ac:picMk id="21506" creationId="{70A6A173-B8D9-4BB2-9898-21CBB33F7A36}"/>
          </ac:picMkLst>
        </pc:picChg>
      </pc:sldChg>
    </pc:docChg>
  </pc:docChgLst>
  <pc:docChgLst>
    <pc:chgData name="Celso Vladimir Benavides Enriquez" userId="S::cbenavides@unach.edu.ec::3caf4601-29a8-40da-9fbd-49ed120832e1" providerId="AD" clId="Web-{B8C04CF2-9B0D-BD2F-1746-4278751547A4}"/>
    <pc:docChg chg="modSld">
      <pc:chgData name="Celso Vladimir Benavides Enriquez" userId="S::cbenavides@unach.edu.ec::3caf4601-29a8-40da-9fbd-49ed120832e1" providerId="AD" clId="Web-{B8C04CF2-9B0D-BD2F-1746-4278751547A4}" dt="2022-01-03T22:12:32.042" v="35" actId="14100"/>
      <pc:docMkLst>
        <pc:docMk/>
      </pc:docMkLst>
      <pc:sldChg chg="modSp">
        <pc:chgData name="Celso Vladimir Benavides Enriquez" userId="S::cbenavides@unach.edu.ec::3caf4601-29a8-40da-9fbd-49ed120832e1" providerId="AD" clId="Web-{B8C04CF2-9B0D-BD2F-1746-4278751547A4}" dt="2022-01-03T21:53:35.861" v="3" actId="20577"/>
        <pc:sldMkLst>
          <pc:docMk/>
          <pc:sldMk cId="1037086509" sldId="284"/>
        </pc:sldMkLst>
        <pc:spChg chg="mod">
          <ac:chgData name="Celso Vladimir Benavides Enriquez" userId="S::cbenavides@unach.edu.ec::3caf4601-29a8-40da-9fbd-49ed120832e1" providerId="AD" clId="Web-{B8C04CF2-9B0D-BD2F-1746-4278751547A4}" dt="2022-01-03T21:53:35.861" v="3" actId="20577"/>
          <ac:spMkLst>
            <pc:docMk/>
            <pc:sldMk cId="1037086509" sldId="284"/>
            <ac:spMk id="3" creationId="{F4AD1F1E-45BE-484D-B279-712F9B6078A5}"/>
          </ac:spMkLst>
        </pc:spChg>
        <pc:picChg chg="mod">
          <ac:chgData name="Celso Vladimir Benavides Enriquez" userId="S::cbenavides@unach.edu.ec::3caf4601-29a8-40da-9fbd-49ed120832e1" providerId="AD" clId="Web-{B8C04CF2-9B0D-BD2F-1746-4278751547A4}" dt="2022-01-03T21:53:06.423" v="0" actId="1076"/>
          <ac:picMkLst>
            <pc:docMk/>
            <pc:sldMk cId="1037086509" sldId="284"/>
            <ac:picMk id="18434" creationId="{35C7690F-0822-4889-9143-E7BED9B40688}"/>
          </ac:picMkLst>
        </pc:picChg>
      </pc:sldChg>
      <pc:sldChg chg="modSp">
        <pc:chgData name="Celso Vladimir Benavides Enriquez" userId="S::cbenavides@unach.edu.ec::3caf4601-29a8-40da-9fbd-49ed120832e1" providerId="AD" clId="Web-{B8C04CF2-9B0D-BD2F-1746-4278751547A4}" dt="2022-01-03T21:54:46.003" v="8" actId="20577"/>
        <pc:sldMkLst>
          <pc:docMk/>
          <pc:sldMk cId="590826832" sldId="308"/>
        </pc:sldMkLst>
        <pc:spChg chg="mod">
          <ac:chgData name="Celso Vladimir Benavides Enriquez" userId="S::cbenavides@unach.edu.ec::3caf4601-29a8-40da-9fbd-49ed120832e1" providerId="AD" clId="Web-{B8C04CF2-9B0D-BD2F-1746-4278751547A4}" dt="2022-01-03T21:54:46.003" v="8" actId="20577"/>
          <ac:spMkLst>
            <pc:docMk/>
            <pc:sldMk cId="590826832" sldId="308"/>
            <ac:spMk id="2" creationId="{7E16A7CE-CF25-4FD3-9F30-57CE3B103B8E}"/>
          </ac:spMkLst>
        </pc:spChg>
      </pc:sldChg>
      <pc:sldChg chg="addSp delSp modSp mod setBg">
        <pc:chgData name="Celso Vladimir Benavides Enriquez" userId="S::cbenavides@unach.edu.ec::3caf4601-29a8-40da-9fbd-49ed120832e1" providerId="AD" clId="Web-{B8C04CF2-9B0D-BD2F-1746-4278751547A4}" dt="2022-01-03T22:04:16.015" v="27"/>
        <pc:sldMkLst>
          <pc:docMk/>
          <pc:sldMk cId="3193956370" sldId="316"/>
        </pc:sldMkLst>
        <pc:spChg chg="mod ord">
          <ac:chgData name="Celso Vladimir Benavides Enriquez" userId="S::cbenavides@unach.edu.ec::3caf4601-29a8-40da-9fbd-49ed120832e1" providerId="AD" clId="Web-{B8C04CF2-9B0D-BD2F-1746-4278751547A4}" dt="2022-01-03T22:04:16.015" v="27"/>
          <ac:spMkLst>
            <pc:docMk/>
            <pc:sldMk cId="3193956370" sldId="316"/>
            <ac:spMk id="2" creationId="{8685F624-99DD-4109-AF15-FA140542E5B0}"/>
          </ac:spMkLst>
        </pc:spChg>
        <pc:spChg chg="mod ord">
          <ac:chgData name="Celso Vladimir Benavides Enriquez" userId="S::cbenavides@unach.edu.ec::3caf4601-29a8-40da-9fbd-49ed120832e1" providerId="AD" clId="Web-{B8C04CF2-9B0D-BD2F-1746-4278751547A4}" dt="2022-01-03T22:04:16.015" v="27"/>
          <ac:spMkLst>
            <pc:docMk/>
            <pc:sldMk cId="3193956370" sldId="316"/>
            <ac:spMk id="3" creationId="{DB03E4B4-6717-4FC0-B49F-E9294E464951}"/>
          </ac:spMkLst>
        </pc:spChg>
        <pc:spChg chg="add del">
          <ac:chgData name="Celso Vladimir Benavides Enriquez" userId="S::cbenavides@unach.edu.ec::3caf4601-29a8-40da-9fbd-49ed120832e1" providerId="AD" clId="Web-{B8C04CF2-9B0D-BD2F-1746-4278751547A4}" dt="2022-01-03T22:04:16.015" v="26"/>
          <ac:spMkLst>
            <pc:docMk/>
            <pc:sldMk cId="3193956370" sldId="316"/>
            <ac:spMk id="73" creationId="{23C7736A-5A08-4021-9AB6-390DFF506AA8}"/>
          </ac:spMkLst>
        </pc:spChg>
        <pc:spChg chg="add del">
          <ac:chgData name="Celso Vladimir Benavides Enriquez" userId="S::cbenavides@unach.edu.ec::3caf4601-29a8-40da-9fbd-49ed120832e1" providerId="AD" clId="Web-{B8C04CF2-9B0D-BD2F-1746-4278751547A4}" dt="2022-01-03T22:04:16.015" v="26"/>
          <ac:spMkLst>
            <pc:docMk/>
            <pc:sldMk cId="3193956370" sldId="316"/>
            <ac:spMk id="75" creationId="{433DF4D3-8A35-461A-ABE0-F56B78A1371F}"/>
          </ac:spMkLst>
        </pc:spChg>
        <pc:spChg chg="add">
          <ac:chgData name="Celso Vladimir Benavides Enriquez" userId="S::cbenavides@unach.edu.ec::3caf4601-29a8-40da-9fbd-49ed120832e1" providerId="AD" clId="Web-{B8C04CF2-9B0D-BD2F-1746-4278751547A4}" dt="2022-01-03T22:04:16.015" v="27"/>
          <ac:spMkLst>
            <pc:docMk/>
            <pc:sldMk cId="3193956370" sldId="316"/>
            <ac:spMk id="77" creationId="{ADD2565E-493E-4545-99C0-2F033FAF94AE}"/>
          </ac:spMkLst>
        </pc:spChg>
        <pc:spChg chg="add">
          <ac:chgData name="Celso Vladimir Benavides Enriquez" userId="S::cbenavides@unach.edu.ec::3caf4601-29a8-40da-9fbd-49ed120832e1" providerId="AD" clId="Web-{B8C04CF2-9B0D-BD2F-1746-4278751547A4}" dt="2022-01-03T22:04:16.015" v="27"/>
          <ac:spMkLst>
            <pc:docMk/>
            <pc:sldMk cId="3193956370" sldId="316"/>
            <ac:spMk id="4102" creationId="{9073237B-D536-4B4C-8928-3510CB0F8984}"/>
          </ac:spMkLst>
        </pc:spChg>
        <pc:spChg chg="add">
          <ac:chgData name="Celso Vladimir Benavides Enriquez" userId="S::cbenavides@unach.edu.ec::3caf4601-29a8-40da-9fbd-49ed120832e1" providerId="AD" clId="Web-{B8C04CF2-9B0D-BD2F-1746-4278751547A4}" dt="2022-01-03T22:04:16.015" v="27"/>
          <ac:spMkLst>
            <pc:docMk/>
            <pc:sldMk cId="3193956370" sldId="316"/>
            <ac:spMk id="4103" creationId="{488B1383-B33A-45D9-AF5F-DD1522135AD3}"/>
          </ac:spMkLst>
        </pc:spChg>
        <pc:picChg chg="mod ord">
          <ac:chgData name="Celso Vladimir Benavides Enriquez" userId="S::cbenavides@unach.edu.ec::3caf4601-29a8-40da-9fbd-49ed120832e1" providerId="AD" clId="Web-{B8C04CF2-9B0D-BD2F-1746-4278751547A4}" dt="2022-01-03T22:04:16.015" v="27"/>
          <ac:picMkLst>
            <pc:docMk/>
            <pc:sldMk cId="3193956370" sldId="316"/>
            <ac:picMk id="4098" creationId="{8AB8311E-AF44-4F55-9853-C48818992050}"/>
          </ac:picMkLst>
        </pc:picChg>
        <pc:picChg chg="mod">
          <ac:chgData name="Celso Vladimir Benavides Enriquez" userId="S::cbenavides@unach.edu.ec::3caf4601-29a8-40da-9fbd-49ed120832e1" providerId="AD" clId="Web-{B8C04CF2-9B0D-BD2F-1746-4278751547A4}" dt="2022-01-03T22:04:16.015" v="27"/>
          <ac:picMkLst>
            <pc:docMk/>
            <pc:sldMk cId="3193956370" sldId="316"/>
            <ac:picMk id="4100" creationId="{E0CE4841-3C3F-43D1-8A00-0AC9A508757C}"/>
          </ac:picMkLst>
        </pc:picChg>
      </pc:sldChg>
      <pc:sldChg chg="addSp modSp mod setBg">
        <pc:chgData name="Celso Vladimir Benavides Enriquez" userId="S::cbenavides@unach.edu.ec::3caf4601-29a8-40da-9fbd-49ed120832e1" providerId="AD" clId="Web-{B8C04CF2-9B0D-BD2F-1746-4278751547A4}" dt="2022-01-03T22:00:33.073" v="24"/>
        <pc:sldMkLst>
          <pc:docMk/>
          <pc:sldMk cId="2076163634" sldId="317"/>
        </pc:sldMkLst>
        <pc:spChg chg="mod">
          <ac:chgData name="Celso Vladimir Benavides Enriquez" userId="S::cbenavides@unach.edu.ec::3caf4601-29a8-40da-9fbd-49ed120832e1" providerId="AD" clId="Web-{B8C04CF2-9B0D-BD2F-1746-4278751547A4}" dt="2022-01-03T22:00:33.073" v="24"/>
          <ac:spMkLst>
            <pc:docMk/>
            <pc:sldMk cId="2076163634" sldId="317"/>
            <ac:spMk id="2" creationId="{533BE45E-6B19-4CF1-873D-35B0AD02A09C}"/>
          </ac:spMkLst>
        </pc:spChg>
        <pc:spChg chg="mod">
          <ac:chgData name="Celso Vladimir Benavides Enriquez" userId="S::cbenavides@unach.edu.ec::3caf4601-29a8-40da-9fbd-49ed120832e1" providerId="AD" clId="Web-{B8C04CF2-9B0D-BD2F-1746-4278751547A4}" dt="2022-01-03T22:00:33.073" v="24"/>
          <ac:spMkLst>
            <pc:docMk/>
            <pc:sldMk cId="2076163634" sldId="317"/>
            <ac:spMk id="3" creationId="{F1BD884A-6E82-4099-B297-79D5F9A5257C}"/>
          </ac:spMkLst>
        </pc:spChg>
        <pc:spChg chg="add">
          <ac:chgData name="Celso Vladimir Benavides Enriquez" userId="S::cbenavides@unach.edu.ec::3caf4601-29a8-40da-9fbd-49ed120832e1" providerId="AD" clId="Web-{B8C04CF2-9B0D-BD2F-1746-4278751547A4}" dt="2022-01-03T22:00:33.073" v="24"/>
          <ac:spMkLst>
            <pc:docMk/>
            <pc:sldMk cId="2076163634" sldId="317"/>
            <ac:spMk id="71" creationId="{3F4C104D-5F30-4811-9376-566B26E4719A}"/>
          </ac:spMkLst>
        </pc:spChg>
        <pc:spChg chg="add">
          <ac:chgData name="Celso Vladimir Benavides Enriquez" userId="S::cbenavides@unach.edu.ec::3caf4601-29a8-40da-9fbd-49ed120832e1" providerId="AD" clId="Web-{B8C04CF2-9B0D-BD2F-1746-4278751547A4}" dt="2022-01-03T22:00:33.073" v="24"/>
          <ac:spMkLst>
            <pc:docMk/>
            <pc:sldMk cId="2076163634" sldId="317"/>
            <ac:spMk id="73" creationId="{0815E34B-5D02-4E01-A936-E8E1C0AB6F12}"/>
          </ac:spMkLst>
        </pc:spChg>
        <pc:spChg chg="add">
          <ac:chgData name="Celso Vladimir Benavides Enriquez" userId="S::cbenavides@unach.edu.ec::3caf4601-29a8-40da-9fbd-49ed120832e1" providerId="AD" clId="Web-{B8C04CF2-9B0D-BD2F-1746-4278751547A4}" dt="2022-01-03T22:00:33.073" v="24"/>
          <ac:spMkLst>
            <pc:docMk/>
            <pc:sldMk cId="2076163634" sldId="317"/>
            <ac:spMk id="75" creationId="{7DE3414B-B032-4710-A468-D3285E38C5FF}"/>
          </ac:spMkLst>
        </pc:spChg>
        <pc:picChg chg="mod">
          <ac:chgData name="Celso Vladimir Benavides Enriquez" userId="S::cbenavides@unach.edu.ec::3caf4601-29a8-40da-9fbd-49ed120832e1" providerId="AD" clId="Web-{B8C04CF2-9B0D-BD2F-1746-4278751547A4}" dt="2022-01-03T22:00:33.073" v="24"/>
          <ac:picMkLst>
            <pc:docMk/>
            <pc:sldMk cId="2076163634" sldId="317"/>
            <ac:picMk id="5122" creationId="{A45DECC5-F940-441C-B067-7CD7E696B256}"/>
          </ac:picMkLst>
        </pc:picChg>
      </pc:sldChg>
      <pc:sldChg chg="modSp">
        <pc:chgData name="Celso Vladimir Benavides Enriquez" userId="S::cbenavides@unach.edu.ec::3caf4601-29a8-40da-9fbd-49ed120832e1" providerId="AD" clId="Web-{B8C04CF2-9B0D-BD2F-1746-4278751547A4}" dt="2022-01-03T21:56:55.553" v="19" actId="14100"/>
        <pc:sldMkLst>
          <pc:docMk/>
          <pc:sldMk cId="1929512580" sldId="318"/>
        </pc:sldMkLst>
        <pc:spChg chg="mod">
          <ac:chgData name="Celso Vladimir Benavides Enriquez" userId="S::cbenavides@unach.edu.ec::3caf4601-29a8-40da-9fbd-49ed120832e1" providerId="AD" clId="Web-{B8C04CF2-9B0D-BD2F-1746-4278751547A4}" dt="2022-01-03T21:56:55.553" v="19" actId="14100"/>
          <ac:spMkLst>
            <pc:docMk/>
            <pc:sldMk cId="1929512580" sldId="318"/>
            <ac:spMk id="3" creationId="{3834F423-9B68-4162-952C-B5E171DAD73F}"/>
          </ac:spMkLst>
        </pc:spChg>
      </pc:sldChg>
      <pc:sldChg chg="modSp">
        <pc:chgData name="Celso Vladimir Benavides Enriquez" userId="S::cbenavides@unach.edu.ec::3caf4601-29a8-40da-9fbd-49ed120832e1" providerId="AD" clId="Web-{B8C04CF2-9B0D-BD2F-1746-4278751547A4}" dt="2022-01-03T22:12:32.042" v="35" actId="14100"/>
        <pc:sldMkLst>
          <pc:docMk/>
          <pc:sldMk cId="3131592282" sldId="321"/>
        </pc:sldMkLst>
        <pc:spChg chg="mod">
          <ac:chgData name="Celso Vladimir Benavides Enriquez" userId="S::cbenavides@unach.edu.ec::3caf4601-29a8-40da-9fbd-49ed120832e1" providerId="AD" clId="Web-{B8C04CF2-9B0D-BD2F-1746-4278751547A4}" dt="2022-01-03T22:12:32.042" v="35" actId="14100"/>
          <ac:spMkLst>
            <pc:docMk/>
            <pc:sldMk cId="3131592282" sldId="321"/>
            <ac:spMk id="3" creationId="{C4911448-06B9-4AEA-88D1-176AC3F00925}"/>
          </ac:spMkLst>
        </pc:spChg>
      </pc:sldChg>
    </pc:docChg>
  </pc:docChgLst>
  <pc:docChgLst>
    <pc:chgData name="Celso Vladimir Benavides Enriquez" userId="S::cbenavides@unach.edu.ec::3caf4601-29a8-40da-9fbd-49ed120832e1" providerId="AD" clId="Web-{769AA1C3-6C7D-367F-E0D9-99D6A8B0638D}"/>
    <pc:docChg chg="modSld">
      <pc:chgData name="Celso Vladimir Benavides Enriquez" userId="S::cbenavides@unach.edu.ec::3caf4601-29a8-40da-9fbd-49ed120832e1" providerId="AD" clId="Web-{769AA1C3-6C7D-367F-E0D9-99D6A8B0638D}" dt="2023-05-21T23:49:34.892" v="9" actId="20577"/>
      <pc:docMkLst>
        <pc:docMk/>
      </pc:docMkLst>
      <pc:sldChg chg="modSp">
        <pc:chgData name="Celso Vladimir Benavides Enriquez" userId="S::cbenavides@unach.edu.ec::3caf4601-29a8-40da-9fbd-49ed120832e1" providerId="AD" clId="Web-{769AA1C3-6C7D-367F-E0D9-99D6A8B0638D}" dt="2023-05-21T23:48:43.625" v="7" actId="20577"/>
        <pc:sldMkLst>
          <pc:docMk/>
          <pc:sldMk cId="148415060" sldId="281"/>
        </pc:sldMkLst>
        <pc:spChg chg="mod">
          <ac:chgData name="Celso Vladimir Benavides Enriquez" userId="S::cbenavides@unach.edu.ec::3caf4601-29a8-40da-9fbd-49ed120832e1" providerId="AD" clId="Web-{769AA1C3-6C7D-367F-E0D9-99D6A8B0638D}" dt="2023-05-21T23:48:43.625" v="7" actId="20577"/>
          <ac:spMkLst>
            <pc:docMk/>
            <pc:sldMk cId="148415060" sldId="281"/>
            <ac:spMk id="3" creationId="{21F603AB-B169-4595-AA26-934F7CFBDF1E}"/>
          </ac:spMkLst>
        </pc:spChg>
      </pc:sldChg>
      <pc:sldChg chg="modSp">
        <pc:chgData name="Celso Vladimir Benavides Enriquez" userId="S::cbenavides@unach.edu.ec::3caf4601-29a8-40da-9fbd-49ed120832e1" providerId="AD" clId="Web-{769AA1C3-6C7D-367F-E0D9-99D6A8B0638D}" dt="2023-05-21T23:49:34.892" v="9" actId="20577"/>
        <pc:sldMkLst>
          <pc:docMk/>
          <pc:sldMk cId="329847461" sldId="285"/>
        </pc:sldMkLst>
        <pc:spChg chg="mod">
          <ac:chgData name="Celso Vladimir Benavides Enriquez" userId="S::cbenavides@unach.edu.ec::3caf4601-29a8-40da-9fbd-49ed120832e1" providerId="AD" clId="Web-{769AA1C3-6C7D-367F-E0D9-99D6A8B0638D}" dt="2023-05-21T23:49:34.892" v="9" actId="20577"/>
          <ac:spMkLst>
            <pc:docMk/>
            <pc:sldMk cId="329847461" sldId="285"/>
            <ac:spMk id="3" creationId="{AA5F8D43-42A1-43B5-86B9-825A7BF6766B}"/>
          </ac:spMkLst>
        </pc:spChg>
      </pc:sldChg>
    </pc:docChg>
  </pc:docChgLst>
  <pc:docChgLst>
    <pc:chgData name="Celso Vladimir Benavides Enriquez" userId="S::cbenavides@unach.edu.ec::3caf4601-29a8-40da-9fbd-49ed120832e1" providerId="AD" clId="Web-{BD49FF73-42C9-3157-D684-99171EFDF021}"/>
    <pc:docChg chg="modSld">
      <pc:chgData name="Celso Vladimir Benavides Enriquez" userId="S::cbenavides@unach.edu.ec::3caf4601-29a8-40da-9fbd-49ed120832e1" providerId="AD" clId="Web-{BD49FF73-42C9-3157-D684-99171EFDF021}" dt="2022-01-04T20:36:03.702" v="17" actId="20577"/>
      <pc:docMkLst>
        <pc:docMk/>
      </pc:docMkLst>
      <pc:sldChg chg="addSp modSp mod setBg setClrOvrMap">
        <pc:chgData name="Celso Vladimir Benavides Enriquez" userId="S::cbenavides@unach.edu.ec::3caf4601-29a8-40da-9fbd-49ed120832e1" providerId="AD" clId="Web-{BD49FF73-42C9-3157-D684-99171EFDF021}" dt="2022-01-04T17:55:45.168" v="0"/>
        <pc:sldMkLst>
          <pc:docMk/>
          <pc:sldMk cId="3165157394" sldId="260"/>
        </pc:sldMkLst>
        <pc:spChg chg="mod">
          <ac:chgData name="Celso Vladimir Benavides Enriquez" userId="S::cbenavides@unach.edu.ec::3caf4601-29a8-40da-9fbd-49ed120832e1" providerId="AD" clId="Web-{BD49FF73-42C9-3157-D684-99171EFDF021}" dt="2022-01-04T17:55:45.168" v="0"/>
          <ac:spMkLst>
            <pc:docMk/>
            <pc:sldMk cId="3165157394" sldId="260"/>
            <ac:spMk id="2" creationId="{B9D460C1-CE7A-47B8-A234-B0B127AABC42}"/>
          </ac:spMkLst>
        </pc:spChg>
        <pc:spChg chg="mod">
          <ac:chgData name="Celso Vladimir Benavides Enriquez" userId="S::cbenavides@unach.edu.ec::3caf4601-29a8-40da-9fbd-49ed120832e1" providerId="AD" clId="Web-{BD49FF73-42C9-3157-D684-99171EFDF021}" dt="2022-01-04T17:55:45.168" v="0"/>
          <ac:spMkLst>
            <pc:docMk/>
            <pc:sldMk cId="3165157394" sldId="260"/>
            <ac:spMk id="3" creationId="{F5F2A99A-32B7-4201-87D1-AEF86695AA9A}"/>
          </ac:spMkLst>
        </pc:spChg>
        <pc:spChg chg="add">
          <ac:chgData name="Celso Vladimir Benavides Enriquez" userId="S::cbenavides@unach.edu.ec::3caf4601-29a8-40da-9fbd-49ed120832e1" providerId="AD" clId="Web-{BD49FF73-42C9-3157-D684-99171EFDF021}" dt="2022-01-04T17:55:45.168" v="0"/>
          <ac:spMkLst>
            <pc:docMk/>
            <pc:sldMk cId="3165157394" sldId="260"/>
            <ac:spMk id="10" creationId="{37B5A23F-7276-435D-91DA-09104D77774D}"/>
          </ac:spMkLst>
        </pc:spChg>
        <pc:spChg chg="add">
          <ac:chgData name="Celso Vladimir Benavides Enriquez" userId="S::cbenavides@unach.edu.ec::3caf4601-29a8-40da-9fbd-49ed120832e1" providerId="AD" clId="Web-{BD49FF73-42C9-3157-D684-99171EFDF021}" dt="2022-01-04T17:55:45.168" v="0"/>
          <ac:spMkLst>
            <pc:docMk/>
            <pc:sldMk cId="3165157394" sldId="260"/>
            <ac:spMk id="12" creationId="{2F3ECD7F-BF61-4CB1-AA15-464BB771E778}"/>
          </ac:spMkLst>
        </pc:spChg>
        <pc:spChg chg="add">
          <ac:chgData name="Celso Vladimir Benavides Enriquez" userId="S::cbenavides@unach.edu.ec::3caf4601-29a8-40da-9fbd-49ed120832e1" providerId="AD" clId="Web-{BD49FF73-42C9-3157-D684-99171EFDF021}" dt="2022-01-04T17:55:45.168" v="0"/>
          <ac:spMkLst>
            <pc:docMk/>
            <pc:sldMk cId="3165157394" sldId="260"/>
            <ac:spMk id="14" creationId="{966F1B29-3A08-4DB7-9F92-4C09B3BCFF14}"/>
          </ac:spMkLst>
        </pc:spChg>
        <pc:spChg chg="add">
          <ac:chgData name="Celso Vladimir Benavides Enriquez" userId="S::cbenavides@unach.edu.ec::3caf4601-29a8-40da-9fbd-49ed120832e1" providerId="AD" clId="Web-{BD49FF73-42C9-3157-D684-99171EFDF021}" dt="2022-01-04T17:55:45.168" v="0"/>
          <ac:spMkLst>
            <pc:docMk/>
            <pc:sldMk cId="3165157394" sldId="260"/>
            <ac:spMk id="16" creationId="{44A5AAD1-9616-4E1C-B3AC-E5497A6A3C2A}"/>
          </ac:spMkLst>
        </pc:spChg>
        <pc:picChg chg="mod">
          <ac:chgData name="Celso Vladimir Benavides Enriquez" userId="S::cbenavides@unach.edu.ec::3caf4601-29a8-40da-9fbd-49ed120832e1" providerId="AD" clId="Web-{BD49FF73-42C9-3157-D684-99171EFDF021}" dt="2022-01-04T17:55:45.168" v="0"/>
          <ac:picMkLst>
            <pc:docMk/>
            <pc:sldMk cId="3165157394" sldId="260"/>
            <ac:picMk id="5" creationId="{A2C9C1AE-E95E-4C6B-900A-5F325B208533}"/>
          </ac:picMkLst>
        </pc:picChg>
      </pc:sldChg>
      <pc:sldChg chg="modSp mod setBg">
        <pc:chgData name="Celso Vladimir Benavides Enriquez" userId="S::cbenavides@unach.edu.ec::3caf4601-29a8-40da-9fbd-49ed120832e1" providerId="AD" clId="Web-{BD49FF73-42C9-3157-D684-99171EFDF021}" dt="2022-01-04T17:56:03.309" v="1"/>
        <pc:sldMkLst>
          <pc:docMk/>
          <pc:sldMk cId="2100170088" sldId="261"/>
        </pc:sldMkLst>
        <pc:spChg chg="mod">
          <ac:chgData name="Celso Vladimir Benavides Enriquez" userId="S::cbenavides@unach.edu.ec::3caf4601-29a8-40da-9fbd-49ed120832e1" providerId="AD" clId="Web-{BD49FF73-42C9-3157-D684-99171EFDF021}" dt="2022-01-04T17:56:03.309" v="1"/>
          <ac:spMkLst>
            <pc:docMk/>
            <pc:sldMk cId="2100170088" sldId="261"/>
            <ac:spMk id="2" creationId="{DFE6D8E5-2A51-4CF3-88C0-888C9F17D757}"/>
          </ac:spMkLst>
        </pc:spChg>
        <pc:spChg chg="mod">
          <ac:chgData name="Celso Vladimir Benavides Enriquez" userId="S::cbenavides@unach.edu.ec::3caf4601-29a8-40da-9fbd-49ed120832e1" providerId="AD" clId="Web-{BD49FF73-42C9-3157-D684-99171EFDF021}" dt="2022-01-04T17:56:03.309" v="1"/>
          <ac:spMkLst>
            <pc:docMk/>
            <pc:sldMk cId="2100170088" sldId="261"/>
            <ac:spMk id="3" creationId="{A94D3B83-E5FD-4975-8CB8-7EE7776AD657}"/>
          </ac:spMkLst>
        </pc:spChg>
        <pc:picChg chg="mod">
          <ac:chgData name="Celso Vladimir Benavides Enriquez" userId="S::cbenavides@unach.edu.ec::3caf4601-29a8-40da-9fbd-49ed120832e1" providerId="AD" clId="Web-{BD49FF73-42C9-3157-D684-99171EFDF021}" dt="2022-01-04T17:56:03.309" v="1"/>
          <ac:picMkLst>
            <pc:docMk/>
            <pc:sldMk cId="2100170088" sldId="261"/>
            <ac:picMk id="5" creationId="{3AB8AD6E-799E-461B-9B61-E010CF765070}"/>
          </ac:picMkLst>
        </pc:picChg>
      </pc:sldChg>
      <pc:sldChg chg="addSp modSp mod setBg">
        <pc:chgData name="Celso Vladimir Benavides Enriquez" userId="S::cbenavides@unach.edu.ec::3caf4601-29a8-40da-9fbd-49ed120832e1" providerId="AD" clId="Web-{BD49FF73-42C9-3157-D684-99171EFDF021}" dt="2022-01-04T17:56:19.013" v="2"/>
        <pc:sldMkLst>
          <pc:docMk/>
          <pc:sldMk cId="1463275643" sldId="262"/>
        </pc:sldMkLst>
        <pc:spChg chg="mod">
          <ac:chgData name="Celso Vladimir Benavides Enriquez" userId="S::cbenavides@unach.edu.ec::3caf4601-29a8-40da-9fbd-49ed120832e1" providerId="AD" clId="Web-{BD49FF73-42C9-3157-D684-99171EFDF021}" dt="2022-01-04T17:56:19.013" v="2"/>
          <ac:spMkLst>
            <pc:docMk/>
            <pc:sldMk cId="1463275643" sldId="262"/>
            <ac:spMk id="2" creationId="{46AE632A-0BF7-4357-B787-E90BB49050EF}"/>
          </ac:spMkLst>
        </pc:spChg>
        <pc:spChg chg="mod">
          <ac:chgData name="Celso Vladimir Benavides Enriquez" userId="S::cbenavides@unach.edu.ec::3caf4601-29a8-40da-9fbd-49ed120832e1" providerId="AD" clId="Web-{BD49FF73-42C9-3157-D684-99171EFDF021}" dt="2022-01-04T17:56:19.013" v="2"/>
          <ac:spMkLst>
            <pc:docMk/>
            <pc:sldMk cId="1463275643" sldId="262"/>
            <ac:spMk id="3" creationId="{B8A1372C-D85E-40F2-A558-7F04E07F9EC6}"/>
          </ac:spMkLst>
        </pc:spChg>
        <pc:spChg chg="add">
          <ac:chgData name="Celso Vladimir Benavides Enriquez" userId="S::cbenavides@unach.edu.ec::3caf4601-29a8-40da-9fbd-49ed120832e1" providerId="AD" clId="Web-{BD49FF73-42C9-3157-D684-99171EFDF021}" dt="2022-01-04T17:56:19.013" v="2"/>
          <ac:spMkLst>
            <pc:docMk/>
            <pc:sldMk cId="1463275643" sldId="262"/>
            <ac:spMk id="77" creationId="{1A44C337-3893-4B29-A265-B1329150B6AA}"/>
          </ac:spMkLst>
        </pc:spChg>
        <pc:spChg chg="add">
          <ac:chgData name="Celso Vladimir Benavides Enriquez" userId="S::cbenavides@unach.edu.ec::3caf4601-29a8-40da-9fbd-49ed120832e1" providerId="AD" clId="Web-{BD49FF73-42C9-3157-D684-99171EFDF021}" dt="2022-01-04T17:56:19.013" v="2"/>
          <ac:spMkLst>
            <pc:docMk/>
            <pc:sldMk cId="1463275643" sldId="262"/>
            <ac:spMk id="107" creationId="{AA5CD610-ED7C-4CED-A9A1-174432C88AF8}"/>
          </ac:spMkLst>
        </pc:spChg>
        <pc:spChg chg="add">
          <ac:chgData name="Celso Vladimir Benavides Enriquez" userId="S::cbenavides@unach.edu.ec::3caf4601-29a8-40da-9fbd-49ed120832e1" providerId="AD" clId="Web-{BD49FF73-42C9-3157-D684-99171EFDF021}" dt="2022-01-04T17:56:19.013" v="2"/>
          <ac:spMkLst>
            <pc:docMk/>
            <pc:sldMk cId="1463275643" sldId="262"/>
            <ac:spMk id="109" creationId="{0C4379BF-8C7A-480A-BC36-DA55D92A9356}"/>
          </ac:spMkLst>
        </pc:spChg>
        <pc:grpChg chg="add">
          <ac:chgData name="Celso Vladimir Benavides Enriquez" userId="S::cbenavides@unach.edu.ec::3caf4601-29a8-40da-9fbd-49ed120832e1" providerId="AD" clId="Web-{BD49FF73-42C9-3157-D684-99171EFDF021}" dt="2022-01-04T17:56:19.013" v="2"/>
          <ac:grpSpMkLst>
            <pc:docMk/>
            <pc:sldMk cId="1463275643" sldId="262"/>
            <ac:grpSpMk id="79" creationId="{81E0B358-1267-4844-8B3D-B7A279B4175A}"/>
          </ac:grpSpMkLst>
        </pc:grpChg>
        <pc:grpChg chg="add">
          <ac:chgData name="Celso Vladimir Benavides Enriquez" userId="S::cbenavides@unach.edu.ec::3caf4601-29a8-40da-9fbd-49ed120832e1" providerId="AD" clId="Web-{BD49FF73-42C9-3157-D684-99171EFDF021}" dt="2022-01-04T17:56:19.013" v="2"/>
          <ac:grpSpMkLst>
            <pc:docMk/>
            <pc:sldMk cId="1463275643" sldId="262"/>
            <ac:grpSpMk id="93" creationId="{AF44CA9C-80E8-44E1-A79C-D6EBFC73BCA0}"/>
          </ac:grpSpMkLst>
        </pc:grpChg>
        <pc:picChg chg="mod ord">
          <ac:chgData name="Celso Vladimir Benavides Enriquez" userId="S::cbenavides@unach.edu.ec::3caf4601-29a8-40da-9fbd-49ed120832e1" providerId="AD" clId="Web-{BD49FF73-42C9-3157-D684-99171EFDF021}" dt="2022-01-04T17:56:19.013" v="2"/>
          <ac:picMkLst>
            <pc:docMk/>
            <pc:sldMk cId="1463275643" sldId="262"/>
            <ac:picMk id="3080" creationId="{CA105144-A5B9-4B4B-9C1B-878D69DDE1DC}"/>
          </ac:picMkLst>
        </pc:picChg>
      </pc:sldChg>
      <pc:sldChg chg="addSp modSp mod setBg setClrOvrMap">
        <pc:chgData name="Celso Vladimir Benavides Enriquez" userId="S::cbenavides@unach.edu.ec::3caf4601-29a8-40da-9fbd-49ed120832e1" providerId="AD" clId="Web-{BD49FF73-42C9-3157-D684-99171EFDF021}" dt="2022-01-04T18:14:57.733" v="3"/>
        <pc:sldMkLst>
          <pc:docMk/>
          <pc:sldMk cId="634440200" sldId="264"/>
        </pc:sldMkLst>
        <pc:spChg chg="mod">
          <ac:chgData name="Celso Vladimir Benavides Enriquez" userId="S::cbenavides@unach.edu.ec::3caf4601-29a8-40da-9fbd-49ed120832e1" providerId="AD" clId="Web-{BD49FF73-42C9-3157-D684-99171EFDF021}" dt="2022-01-04T18:14:57.733" v="3"/>
          <ac:spMkLst>
            <pc:docMk/>
            <pc:sldMk cId="634440200" sldId="264"/>
            <ac:spMk id="2" creationId="{959EB162-2E52-4A7D-88ED-536A02D62CD1}"/>
          </ac:spMkLst>
        </pc:spChg>
        <pc:spChg chg="mod ord">
          <ac:chgData name="Celso Vladimir Benavides Enriquez" userId="S::cbenavides@unach.edu.ec::3caf4601-29a8-40da-9fbd-49ed120832e1" providerId="AD" clId="Web-{BD49FF73-42C9-3157-D684-99171EFDF021}" dt="2022-01-04T18:14:57.733" v="3"/>
          <ac:spMkLst>
            <pc:docMk/>
            <pc:sldMk cId="634440200" sldId="264"/>
            <ac:spMk id="3" creationId="{475B1822-CF65-4ACA-8ADF-2AC2932867BB}"/>
          </ac:spMkLst>
        </pc:spChg>
        <pc:spChg chg="add">
          <ac:chgData name="Celso Vladimir Benavides Enriquez" userId="S::cbenavides@unach.edu.ec::3caf4601-29a8-40da-9fbd-49ed120832e1" providerId="AD" clId="Web-{BD49FF73-42C9-3157-D684-99171EFDF021}" dt="2022-01-04T18:14:57.733" v="3"/>
          <ac:spMkLst>
            <pc:docMk/>
            <pc:sldMk cId="634440200" sldId="264"/>
            <ac:spMk id="71" creationId="{763516C8-F227-4B77-9AA7-61B9A0B78253}"/>
          </ac:spMkLst>
        </pc:spChg>
        <pc:spChg chg="add">
          <ac:chgData name="Celso Vladimir Benavides Enriquez" userId="S::cbenavides@unach.edu.ec::3caf4601-29a8-40da-9fbd-49ed120832e1" providerId="AD" clId="Web-{BD49FF73-42C9-3157-D684-99171EFDF021}" dt="2022-01-04T18:14:57.733" v="3"/>
          <ac:spMkLst>
            <pc:docMk/>
            <pc:sldMk cId="634440200" sldId="264"/>
            <ac:spMk id="73" creationId="{D91B420C-C4C8-44DF-96B2-FBD1014646FE}"/>
          </ac:spMkLst>
        </pc:spChg>
        <pc:picChg chg="mod">
          <ac:chgData name="Celso Vladimir Benavides Enriquez" userId="S::cbenavides@unach.edu.ec::3caf4601-29a8-40da-9fbd-49ed120832e1" providerId="AD" clId="Web-{BD49FF73-42C9-3157-D684-99171EFDF021}" dt="2022-01-04T18:14:57.733" v="3"/>
          <ac:picMkLst>
            <pc:docMk/>
            <pc:sldMk cId="634440200" sldId="264"/>
            <ac:picMk id="2050" creationId="{B107CA6A-20DC-4130-8CD8-193F87A610B8}"/>
          </ac:picMkLst>
        </pc:picChg>
      </pc:sldChg>
      <pc:sldChg chg="modSp">
        <pc:chgData name="Celso Vladimir Benavides Enriquez" userId="S::cbenavides@unach.edu.ec::3caf4601-29a8-40da-9fbd-49ed120832e1" providerId="AD" clId="Web-{BD49FF73-42C9-3157-D684-99171EFDF021}" dt="2022-01-04T18:16:31.097" v="6" actId="20577"/>
        <pc:sldMkLst>
          <pc:docMk/>
          <pc:sldMk cId="1121560495" sldId="265"/>
        </pc:sldMkLst>
        <pc:spChg chg="mod">
          <ac:chgData name="Celso Vladimir Benavides Enriquez" userId="S::cbenavides@unach.edu.ec::3caf4601-29a8-40da-9fbd-49ed120832e1" providerId="AD" clId="Web-{BD49FF73-42C9-3157-D684-99171EFDF021}" dt="2022-01-04T18:16:31.097" v="6" actId="20577"/>
          <ac:spMkLst>
            <pc:docMk/>
            <pc:sldMk cId="1121560495" sldId="265"/>
            <ac:spMk id="4" creationId="{6396FFEA-6818-4D40-9259-5E752C05A108}"/>
          </ac:spMkLst>
        </pc:spChg>
      </pc:sldChg>
      <pc:sldChg chg="addSp delSp modSp mod setBg setClrOvrMap">
        <pc:chgData name="Celso Vladimir Benavides Enriquez" userId="S::cbenavides@unach.edu.ec::3caf4601-29a8-40da-9fbd-49ed120832e1" providerId="AD" clId="Web-{BD49FF73-42C9-3157-D684-99171EFDF021}" dt="2022-01-04T18:17:47.007" v="7"/>
        <pc:sldMkLst>
          <pc:docMk/>
          <pc:sldMk cId="867860894" sldId="267"/>
        </pc:sldMkLst>
        <pc:spChg chg="mod">
          <ac:chgData name="Celso Vladimir Benavides Enriquez" userId="S::cbenavides@unach.edu.ec::3caf4601-29a8-40da-9fbd-49ed120832e1" providerId="AD" clId="Web-{BD49FF73-42C9-3157-D684-99171EFDF021}" dt="2022-01-04T18:17:47.007" v="7"/>
          <ac:spMkLst>
            <pc:docMk/>
            <pc:sldMk cId="867860894" sldId="267"/>
            <ac:spMk id="2" creationId="{CFDD9C7F-EE85-4B2C-B8FD-1A917CAB5C44}"/>
          </ac:spMkLst>
        </pc:spChg>
        <pc:spChg chg="mod ord">
          <ac:chgData name="Celso Vladimir Benavides Enriquez" userId="S::cbenavides@unach.edu.ec::3caf4601-29a8-40da-9fbd-49ed120832e1" providerId="AD" clId="Web-{BD49FF73-42C9-3157-D684-99171EFDF021}" dt="2022-01-04T18:17:47.007" v="7"/>
          <ac:spMkLst>
            <pc:docMk/>
            <pc:sldMk cId="867860894" sldId="267"/>
            <ac:spMk id="3" creationId="{2A297E18-EDA2-42DB-99E7-A67ED1E3032A}"/>
          </ac:spMkLst>
        </pc:spChg>
        <pc:spChg chg="del">
          <ac:chgData name="Celso Vladimir Benavides Enriquez" userId="S::cbenavides@unach.edu.ec::3caf4601-29a8-40da-9fbd-49ed120832e1" providerId="AD" clId="Web-{BD49FF73-42C9-3157-D684-99171EFDF021}" dt="2022-01-04T18:17:47.007" v="7"/>
          <ac:spMkLst>
            <pc:docMk/>
            <pc:sldMk cId="867860894" sldId="267"/>
            <ac:spMk id="71" creationId="{1EDD21E1-BAF0-4314-AB31-82ECB8AC9EA9}"/>
          </ac:spMkLst>
        </pc:spChg>
        <pc:spChg chg="del">
          <ac:chgData name="Celso Vladimir Benavides Enriquez" userId="S::cbenavides@unach.edu.ec::3caf4601-29a8-40da-9fbd-49ed120832e1" providerId="AD" clId="Web-{BD49FF73-42C9-3157-D684-99171EFDF021}" dt="2022-01-04T18:17:47.007" v="7"/>
          <ac:spMkLst>
            <pc:docMk/>
            <pc:sldMk cId="867860894" sldId="267"/>
            <ac:spMk id="73" creationId="{FDC8619C-F25D-468E-95FA-2A2151D7DDD2}"/>
          </ac:spMkLst>
        </pc:spChg>
        <pc:spChg chg="del">
          <ac:chgData name="Celso Vladimir Benavides Enriquez" userId="S::cbenavides@unach.edu.ec::3caf4601-29a8-40da-9fbd-49ed120832e1" providerId="AD" clId="Web-{BD49FF73-42C9-3157-D684-99171EFDF021}" dt="2022-01-04T18:17:47.007" v="7"/>
          <ac:spMkLst>
            <pc:docMk/>
            <pc:sldMk cId="867860894" sldId="267"/>
            <ac:spMk id="75" creationId="{7D9439D6-DEAD-4CEB-A61B-BE3D64D1B598}"/>
          </ac:spMkLst>
        </pc:spChg>
        <pc:spChg chg="add">
          <ac:chgData name="Celso Vladimir Benavides Enriquez" userId="S::cbenavides@unach.edu.ec::3caf4601-29a8-40da-9fbd-49ed120832e1" providerId="AD" clId="Web-{BD49FF73-42C9-3157-D684-99171EFDF021}" dt="2022-01-04T18:17:47.007" v="7"/>
          <ac:spMkLst>
            <pc:docMk/>
            <pc:sldMk cId="867860894" sldId="267"/>
            <ac:spMk id="135" creationId="{763516C8-F227-4B77-9AA7-61B9A0B78253}"/>
          </ac:spMkLst>
        </pc:spChg>
        <pc:spChg chg="add">
          <ac:chgData name="Celso Vladimir Benavides Enriquez" userId="S::cbenavides@unach.edu.ec::3caf4601-29a8-40da-9fbd-49ed120832e1" providerId="AD" clId="Web-{BD49FF73-42C9-3157-D684-99171EFDF021}" dt="2022-01-04T18:17:47.007" v="7"/>
          <ac:spMkLst>
            <pc:docMk/>
            <pc:sldMk cId="867860894" sldId="267"/>
            <ac:spMk id="137" creationId="{D91B420C-C4C8-44DF-96B2-FBD1014646FE}"/>
          </ac:spMkLst>
        </pc:spChg>
        <pc:picChg chg="mod">
          <ac:chgData name="Celso Vladimir Benavides Enriquez" userId="S::cbenavides@unach.edu.ec::3caf4601-29a8-40da-9fbd-49ed120832e1" providerId="AD" clId="Web-{BD49FF73-42C9-3157-D684-99171EFDF021}" dt="2022-01-04T18:17:47.007" v="7"/>
          <ac:picMkLst>
            <pc:docMk/>
            <pc:sldMk cId="867860894" sldId="267"/>
            <ac:picMk id="5122" creationId="{61718873-8B0D-45D8-915B-D0A7B2B18B11}"/>
          </ac:picMkLst>
        </pc:picChg>
      </pc:sldChg>
      <pc:sldChg chg="addSp modSp mod setBg setClrOvrMap">
        <pc:chgData name="Celso Vladimir Benavides Enriquez" userId="S::cbenavides@unach.edu.ec::3caf4601-29a8-40da-9fbd-49ed120832e1" providerId="AD" clId="Web-{BD49FF73-42C9-3157-D684-99171EFDF021}" dt="2022-01-04T18:19:22.387" v="8"/>
        <pc:sldMkLst>
          <pc:docMk/>
          <pc:sldMk cId="1859431885" sldId="268"/>
        </pc:sldMkLst>
        <pc:spChg chg="mod">
          <ac:chgData name="Celso Vladimir Benavides Enriquez" userId="S::cbenavides@unach.edu.ec::3caf4601-29a8-40da-9fbd-49ed120832e1" providerId="AD" clId="Web-{BD49FF73-42C9-3157-D684-99171EFDF021}" dt="2022-01-04T18:19:22.387" v="8"/>
          <ac:spMkLst>
            <pc:docMk/>
            <pc:sldMk cId="1859431885" sldId="268"/>
            <ac:spMk id="2" creationId="{32DD9480-C76B-427B-9DF2-FAC993A5E7F6}"/>
          </ac:spMkLst>
        </pc:spChg>
        <pc:spChg chg="mod ord">
          <ac:chgData name="Celso Vladimir Benavides Enriquez" userId="S::cbenavides@unach.edu.ec::3caf4601-29a8-40da-9fbd-49ed120832e1" providerId="AD" clId="Web-{BD49FF73-42C9-3157-D684-99171EFDF021}" dt="2022-01-04T18:19:22.387" v="8"/>
          <ac:spMkLst>
            <pc:docMk/>
            <pc:sldMk cId="1859431885" sldId="268"/>
            <ac:spMk id="3" creationId="{15156B6A-BC94-4A15-B280-5837D7467CE6}"/>
          </ac:spMkLst>
        </pc:spChg>
        <pc:spChg chg="add">
          <ac:chgData name="Celso Vladimir Benavides Enriquez" userId="S::cbenavides@unach.edu.ec::3caf4601-29a8-40da-9fbd-49ed120832e1" providerId="AD" clId="Web-{BD49FF73-42C9-3157-D684-99171EFDF021}" dt="2022-01-04T18:19:22.387" v="8"/>
          <ac:spMkLst>
            <pc:docMk/>
            <pc:sldMk cId="1859431885" sldId="268"/>
            <ac:spMk id="9" creationId="{763516C8-F227-4B77-9AA7-61B9A0B78253}"/>
          </ac:spMkLst>
        </pc:spChg>
        <pc:spChg chg="add">
          <ac:chgData name="Celso Vladimir Benavides Enriquez" userId="S::cbenavides@unach.edu.ec::3caf4601-29a8-40da-9fbd-49ed120832e1" providerId="AD" clId="Web-{BD49FF73-42C9-3157-D684-99171EFDF021}" dt="2022-01-04T18:19:22.387" v="8"/>
          <ac:spMkLst>
            <pc:docMk/>
            <pc:sldMk cId="1859431885" sldId="268"/>
            <ac:spMk id="11" creationId="{D91B420C-C4C8-44DF-96B2-FBD1014646FE}"/>
          </ac:spMkLst>
        </pc:spChg>
        <pc:picChg chg="mod">
          <ac:chgData name="Celso Vladimir Benavides Enriquez" userId="S::cbenavides@unach.edu.ec::3caf4601-29a8-40da-9fbd-49ed120832e1" providerId="AD" clId="Web-{BD49FF73-42C9-3157-D684-99171EFDF021}" dt="2022-01-04T18:19:22.387" v="8"/>
          <ac:picMkLst>
            <pc:docMk/>
            <pc:sldMk cId="1859431885" sldId="268"/>
            <ac:picMk id="4" creationId="{DA5A4B78-4C92-4743-9358-6F343AB7105A}"/>
          </ac:picMkLst>
        </pc:picChg>
      </pc:sldChg>
      <pc:sldChg chg="addSp delSp modSp mod setBg">
        <pc:chgData name="Celso Vladimir Benavides Enriquez" userId="S::cbenavides@unach.edu.ec::3caf4601-29a8-40da-9fbd-49ed120832e1" providerId="AD" clId="Web-{BD49FF73-42C9-3157-D684-99171EFDF021}" dt="2022-01-04T18:23:59.511" v="14"/>
        <pc:sldMkLst>
          <pc:docMk/>
          <pc:sldMk cId="1143465302" sldId="269"/>
        </pc:sldMkLst>
        <pc:spChg chg="mod">
          <ac:chgData name="Celso Vladimir Benavides Enriquez" userId="S::cbenavides@unach.edu.ec::3caf4601-29a8-40da-9fbd-49ed120832e1" providerId="AD" clId="Web-{BD49FF73-42C9-3157-D684-99171EFDF021}" dt="2022-01-04T18:23:59.511" v="14"/>
          <ac:spMkLst>
            <pc:docMk/>
            <pc:sldMk cId="1143465302" sldId="269"/>
            <ac:spMk id="2" creationId="{0647A14F-5C0E-4D71-9056-F07172B579FB}"/>
          </ac:spMkLst>
        </pc:spChg>
        <pc:spChg chg="mod">
          <ac:chgData name="Celso Vladimir Benavides Enriquez" userId="S::cbenavides@unach.edu.ec::3caf4601-29a8-40da-9fbd-49ed120832e1" providerId="AD" clId="Web-{BD49FF73-42C9-3157-D684-99171EFDF021}" dt="2022-01-04T18:23:59.511" v="14"/>
          <ac:spMkLst>
            <pc:docMk/>
            <pc:sldMk cId="1143465302" sldId="269"/>
            <ac:spMk id="3" creationId="{E8AAD4FE-FEB6-46DE-87AD-0938685851B2}"/>
          </ac:spMkLst>
        </pc:spChg>
        <pc:picChg chg="add mod">
          <ac:chgData name="Celso Vladimir Benavides Enriquez" userId="S::cbenavides@unach.edu.ec::3caf4601-29a8-40da-9fbd-49ed120832e1" providerId="AD" clId="Web-{BD49FF73-42C9-3157-D684-99171EFDF021}" dt="2022-01-04T18:23:59.511" v="14"/>
          <ac:picMkLst>
            <pc:docMk/>
            <pc:sldMk cId="1143465302" sldId="269"/>
            <ac:picMk id="4" creationId="{3E7F3558-0C6E-484C-BCF6-6602CBF19629}"/>
          </ac:picMkLst>
        </pc:picChg>
        <pc:picChg chg="del">
          <ac:chgData name="Celso Vladimir Benavides Enriquez" userId="S::cbenavides@unach.edu.ec::3caf4601-29a8-40da-9fbd-49ed120832e1" providerId="AD" clId="Web-{BD49FF73-42C9-3157-D684-99171EFDF021}" dt="2022-01-04T18:23:46.245" v="13"/>
          <ac:picMkLst>
            <pc:docMk/>
            <pc:sldMk cId="1143465302" sldId="269"/>
            <ac:picMk id="6146" creationId="{DD1D229C-77F7-4CDE-81F8-76B3107D1A76}"/>
          </ac:picMkLst>
        </pc:picChg>
      </pc:sldChg>
      <pc:sldChg chg="modSp">
        <pc:chgData name="Celso Vladimir Benavides Enriquez" userId="S::cbenavides@unach.edu.ec::3caf4601-29a8-40da-9fbd-49ed120832e1" providerId="AD" clId="Web-{BD49FF73-42C9-3157-D684-99171EFDF021}" dt="2022-01-04T20:36:03.702" v="17" actId="20577"/>
        <pc:sldMkLst>
          <pc:docMk/>
          <pc:sldMk cId="2382104279" sldId="272"/>
        </pc:sldMkLst>
        <pc:spChg chg="mod">
          <ac:chgData name="Celso Vladimir Benavides Enriquez" userId="S::cbenavides@unach.edu.ec::3caf4601-29a8-40da-9fbd-49ed120832e1" providerId="AD" clId="Web-{BD49FF73-42C9-3157-D684-99171EFDF021}" dt="2022-01-04T20:36:03.702" v="17" actId="20577"/>
          <ac:spMkLst>
            <pc:docMk/>
            <pc:sldMk cId="2382104279" sldId="272"/>
            <ac:spMk id="3" creationId="{4D95EC47-CDA7-4F3F-945D-B8433FF89675}"/>
          </ac:spMkLst>
        </pc:spChg>
      </pc:sldChg>
      <pc:sldChg chg="modSp">
        <pc:chgData name="Celso Vladimir Benavides Enriquez" userId="S::cbenavides@unach.edu.ec::3caf4601-29a8-40da-9fbd-49ed120832e1" providerId="AD" clId="Web-{BD49FF73-42C9-3157-D684-99171EFDF021}" dt="2022-01-04T20:35:33.967" v="15" actId="14100"/>
        <pc:sldMkLst>
          <pc:docMk/>
          <pc:sldMk cId="3688513543" sldId="275"/>
        </pc:sldMkLst>
        <pc:picChg chg="mod">
          <ac:chgData name="Celso Vladimir Benavides Enriquez" userId="S::cbenavides@unach.edu.ec::3caf4601-29a8-40da-9fbd-49ed120832e1" providerId="AD" clId="Web-{BD49FF73-42C9-3157-D684-99171EFDF021}" dt="2022-01-04T20:35:33.967" v="15" actId="14100"/>
          <ac:picMkLst>
            <pc:docMk/>
            <pc:sldMk cId="3688513543" sldId="275"/>
            <ac:picMk id="8194" creationId="{F0C6A462-D82B-4EC1-9B5A-51025FF960DB}"/>
          </ac:picMkLst>
        </pc:picChg>
      </pc:sldChg>
    </pc:docChg>
  </pc:docChgLst>
  <pc:docChgLst>
    <pc:chgData name="Celso Vladimir Benavides Enriquez" userId="S::cbenavides@unach.edu.ec::3caf4601-29a8-40da-9fbd-49ed120832e1" providerId="AD" clId="Web-{FCB8C8EF-78AC-3FD6-A3E8-DDB8B90F7554}"/>
    <pc:docChg chg="modSld sldOrd">
      <pc:chgData name="Celso Vladimir Benavides Enriquez" userId="S::cbenavides@unach.edu.ec::3caf4601-29a8-40da-9fbd-49ed120832e1" providerId="AD" clId="Web-{FCB8C8EF-78AC-3FD6-A3E8-DDB8B90F7554}" dt="2022-01-05T03:06:15.100" v="151" actId="14100"/>
      <pc:docMkLst>
        <pc:docMk/>
      </pc:docMkLst>
      <pc:sldChg chg="ord">
        <pc:chgData name="Celso Vladimir Benavides Enriquez" userId="S::cbenavides@unach.edu.ec::3caf4601-29a8-40da-9fbd-49ed120832e1" providerId="AD" clId="Web-{FCB8C8EF-78AC-3FD6-A3E8-DDB8B90F7554}" dt="2022-01-04T23:16:56.980" v="0"/>
        <pc:sldMkLst>
          <pc:docMk/>
          <pc:sldMk cId="501836555" sldId="270"/>
        </pc:sldMkLst>
      </pc:sldChg>
      <pc:sldChg chg="modSp">
        <pc:chgData name="Celso Vladimir Benavides Enriquez" userId="S::cbenavides@unach.edu.ec::3caf4601-29a8-40da-9fbd-49ed120832e1" providerId="AD" clId="Web-{FCB8C8EF-78AC-3FD6-A3E8-DDB8B90F7554}" dt="2022-01-04T23:17:42.106" v="1" actId="20577"/>
        <pc:sldMkLst>
          <pc:docMk/>
          <pc:sldMk cId="3688513543" sldId="275"/>
        </pc:sldMkLst>
        <pc:spChg chg="mod">
          <ac:chgData name="Celso Vladimir Benavides Enriquez" userId="S::cbenavides@unach.edu.ec::3caf4601-29a8-40da-9fbd-49ed120832e1" providerId="AD" clId="Web-{FCB8C8EF-78AC-3FD6-A3E8-DDB8B90F7554}" dt="2022-01-04T23:17:42.106" v="1" actId="20577"/>
          <ac:spMkLst>
            <pc:docMk/>
            <pc:sldMk cId="3688513543" sldId="275"/>
            <ac:spMk id="3" creationId="{370C67DE-DF86-4D2F-AAA8-E82D658BDD34}"/>
          </ac:spMkLst>
        </pc:spChg>
      </pc:sldChg>
      <pc:sldChg chg="modSp">
        <pc:chgData name="Celso Vladimir Benavides Enriquez" userId="S::cbenavides@unach.edu.ec::3caf4601-29a8-40da-9fbd-49ed120832e1" providerId="AD" clId="Web-{FCB8C8EF-78AC-3FD6-A3E8-DDB8B90F7554}" dt="2022-01-05T02:17:02.996" v="3" actId="20577"/>
        <pc:sldMkLst>
          <pc:docMk/>
          <pc:sldMk cId="2082892162" sldId="276"/>
        </pc:sldMkLst>
        <pc:spChg chg="mod">
          <ac:chgData name="Celso Vladimir Benavides Enriquez" userId="S::cbenavides@unach.edu.ec::3caf4601-29a8-40da-9fbd-49ed120832e1" providerId="AD" clId="Web-{FCB8C8EF-78AC-3FD6-A3E8-DDB8B90F7554}" dt="2022-01-05T02:17:02.996" v="3" actId="20577"/>
          <ac:spMkLst>
            <pc:docMk/>
            <pc:sldMk cId="2082892162" sldId="276"/>
            <ac:spMk id="4" creationId="{6DF97848-DE88-461B-B8AF-F2FAF59EEDAD}"/>
          </ac:spMkLst>
        </pc:spChg>
      </pc:sldChg>
      <pc:sldChg chg="modSp">
        <pc:chgData name="Celso Vladimir Benavides Enriquez" userId="S::cbenavides@unach.edu.ec::3caf4601-29a8-40da-9fbd-49ed120832e1" providerId="AD" clId="Web-{FCB8C8EF-78AC-3FD6-A3E8-DDB8B90F7554}" dt="2022-01-05T02:19:04.098" v="8" actId="20577"/>
        <pc:sldMkLst>
          <pc:docMk/>
          <pc:sldMk cId="3287727964" sldId="278"/>
        </pc:sldMkLst>
        <pc:spChg chg="mod">
          <ac:chgData name="Celso Vladimir Benavides Enriquez" userId="S::cbenavides@unach.edu.ec::3caf4601-29a8-40da-9fbd-49ed120832e1" providerId="AD" clId="Web-{FCB8C8EF-78AC-3FD6-A3E8-DDB8B90F7554}" dt="2022-01-05T02:19:04.098" v="8" actId="20577"/>
          <ac:spMkLst>
            <pc:docMk/>
            <pc:sldMk cId="3287727964" sldId="278"/>
            <ac:spMk id="3" creationId="{A79ED8A1-6B30-4D6A-835E-2D46846F6EA4}"/>
          </ac:spMkLst>
        </pc:spChg>
      </pc:sldChg>
      <pc:sldChg chg="modSp">
        <pc:chgData name="Celso Vladimir Benavides Enriquez" userId="S::cbenavides@unach.edu.ec::3caf4601-29a8-40da-9fbd-49ed120832e1" providerId="AD" clId="Web-{FCB8C8EF-78AC-3FD6-A3E8-DDB8B90F7554}" dt="2022-01-05T02:20:42.652" v="20" actId="20577"/>
        <pc:sldMkLst>
          <pc:docMk/>
          <pc:sldMk cId="843559304" sldId="279"/>
        </pc:sldMkLst>
        <pc:spChg chg="mod">
          <ac:chgData name="Celso Vladimir Benavides Enriquez" userId="S::cbenavides@unach.edu.ec::3caf4601-29a8-40da-9fbd-49ed120832e1" providerId="AD" clId="Web-{FCB8C8EF-78AC-3FD6-A3E8-DDB8B90F7554}" dt="2022-01-05T02:20:42.652" v="20" actId="20577"/>
          <ac:spMkLst>
            <pc:docMk/>
            <pc:sldMk cId="843559304" sldId="279"/>
            <ac:spMk id="3" creationId="{C7E2F393-550D-4F16-AF26-E2971E30E40B}"/>
          </ac:spMkLst>
        </pc:spChg>
      </pc:sldChg>
      <pc:sldChg chg="modSp">
        <pc:chgData name="Celso Vladimir Benavides Enriquez" userId="S::cbenavides@unach.edu.ec::3caf4601-29a8-40da-9fbd-49ed120832e1" providerId="AD" clId="Web-{FCB8C8EF-78AC-3FD6-A3E8-DDB8B90F7554}" dt="2022-01-05T02:22:54.239" v="22" actId="20577"/>
        <pc:sldMkLst>
          <pc:docMk/>
          <pc:sldMk cId="697009031" sldId="283"/>
        </pc:sldMkLst>
        <pc:spChg chg="mod">
          <ac:chgData name="Celso Vladimir Benavides Enriquez" userId="S::cbenavides@unach.edu.ec::3caf4601-29a8-40da-9fbd-49ed120832e1" providerId="AD" clId="Web-{FCB8C8EF-78AC-3FD6-A3E8-DDB8B90F7554}" dt="2022-01-05T02:22:54.239" v="22" actId="20577"/>
          <ac:spMkLst>
            <pc:docMk/>
            <pc:sldMk cId="697009031" sldId="283"/>
            <ac:spMk id="3" creationId="{FDED02E6-4D3C-4E5C-8AC0-882AFAA273E1}"/>
          </ac:spMkLst>
        </pc:spChg>
      </pc:sldChg>
      <pc:sldChg chg="modSp">
        <pc:chgData name="Celso Vladimir Benavides Enriquez" userId="S::cbenavides@unach.edu.ec::3caf4601-29a8-40da-9fbd-49ed120832e1" providerId="AD" clId="Web-{FCB8C8EF-78AC-3FD6-A3E8-DDB8B90F7554}" dt="2022-01-05T02:23:29.647" v="23" actId="20577"/>
        <pc:sldMkLst>
          <pc:docMk/>
          <pc:sldMk cId="1275076679" sldId="287"/>
        </pc:sldMkLst>
        <pc:spChg chg="mod">
          <ac:chgData name="Celso Vladimir Benavides Enriquez" userId="S::cbenavides@unach.edu.ec::3caf4601-29a8-40da-9fbd-49ed120832e1" providerId="AD" clId="Web-{FCB8C8EF-78AC-3FD6-A3E8-DDB8B90F7554}" dt="2022-01-05T02:23:29.647" v="23" actId="20577"/>
          <ac:spMkLst>
            <pc:docMk/>
            <pc:sldMk cId="1275076679" sldId="287"/>
            <ac:spMk id="3" creationId="{91616F7A-06EB-420E-AEAD-1BF5EE0FC083}"/>
          </ac:spMkLst>
        </pc:spChg>
      </pc:sldChg>
      <pc:sldChg chg="modSp">
        <pc:chgData name="Celso Vladimir Benavides Enriquez" userId="S::cbenavides@unach.edu.ec::3caf4601-29a8-40da-9fbd-49ed120832e1" providerId="AD" clId="Web-{FCB8C8EF-78AC-3FD6-A3E8-DDB8B90F7554}" dt="2022-01-05T02:24:49.699" v="24" actId="20577"/>
        <pc:sldMkLst>
          <pc:docMk/>
          <pc:sldMk cId="885485216" sldId="289"/>
        </pc:sldMkLst>
        <pc:spChg chg="mod">
          <ac:chgData name="Celso Vladimir Benavides Enriquez" userId="S::cbenavides@unach.edu.ec::3caf4601-29a8-40da-9fbd-49ed120832e1" providerId="AD" clId="Web-{FCB8C8EF-78AC-3FD6-A3E8-DDB8B90F7554}" dt="2022-01-05T02:24:49.699" v="24" actId="20577"/>
          <ac:spMkLst>
            <pc:docMk/>
            <pc:sldMk cId="885485216" sldId="289"/>
            <ac:spMk id="3" creationId="{4AA6CC6C-2A21-48CF-A756-1B5F186CB1E4}"/>
          </ac:spMkLst>
        </pc:spChg>
      </pc:sldChg>
      <pc:sldChg chg="modSp">
        <pc:chgData name="Celso Vladimir Benavides Enriquez" userId="S::cbenavides@unach.edu.ec::3caf4601-29a8-40da-9fbd-49ed120832e1" providerId="AD" clId="Web-{FCB8C8EF-78AC-3FD6-A3E8-DDB8B90F7554}" dt="2022-01-05T02:26:21.377" v="30" actId="20577"/>
        <pc:sldMkLst>
          <pc:docMk/>
          <pc:sldMk cId="68224139" sldId="290"/>
        </pc:sldMkLst>
        <pc:spChg chg="mod">
          <ac:chgData name="Celso Vladimir Benavides Enriquez" userId="S::cbenavides@unach.edu.ec::3caf4601-29a8-40da-9fbd-49ed120832e1" providerId="AD" clId="Web-{FCB8C8EF-78AC-3FD6-A3E8-DDB8B90F7554}" dt="2022-01-05T02:26:21.377" v="30" actId="20577"/>
          <ac:spMkLst>
            <pc:docMk/>
            <pc:sldMk cId="68224139" sldId="290"/>
            <ac:spMk id="3" creationId="{390004B7-C34B-46B2-8400-796EBCF5E579}"/>
          </ac:spMkLst>
        </pc:spChg>
      </pc:sldChg>
      <pc:sldChg chg="addSp modSp mod setBg">
        <pc:chgData name="Celso Vladimir Benavides Enriquez" userId="S::cbenavides@unach.edu.ec::3caf4601-29a8-40da-9fbd-49ed120832e1" providerId="AD" clId="Web-{FCB8C8EF-78AC-3FD6-A3E8-DDB8B90F7554}" dt="2022-01-05T02:28:14.885" v="38" actId="20577"/>
        <pc:sldMkLst>
          <pc:docMk/>
          <pc:sldMk cId="3050064478" sldId="292"/>
        </pc:sldMkLst>
        <pc:spChg chg="mod">
          <ac:chgData name="Celso Vladimir Benavides Enriquez" userId="S::cbenavides@unach.edu.ec::3caf4601-29a8-40da-9fbd-49ed120832e1" providerId="AD" clId="Web-{FCB8C8EF-78AC-3FD6-A3E8-DDB8B90F7554}" dt="2022-01-05T02:27:55.368" v="33"/>
          <ac:spMkLst>
            <pc:docMk/>
            <pc:sldMk cId="3050064478" sldId="292"/>
            <ac:spMk id="2" creationId="{109B3A75-FE52-48D7-8D1F-46985E30B6C6}"/>
          </ac:spMkLst>
        </pc:spChg>
        <pc:spChg chg="mod">
          <ac:chgData name="Celso Vladimir Benavides Enriquez" userId="S::cbenavides@unach.edu.ec::3caf4601-29a8-40da-9fbd-49ed120832e1" providerId="AD" clId="Web-{FCB8C8EF-78AC-3FD6-A3E8-DDB8B90F7554}" dt="2022-01-05T02:28:14.885" v="38" actId="20577"/>
          <ac:spMkLst>
            <pc:docMk/>
            <pc:sldMk cId="3050064478" sldId="292"/>
            <ac:spMk id="3" creationId="{A1F49E55-212E-4B78-8D47-0C8BF6D61461}"/>
          </ac:spMkLst>
        </pc:spChg>
        <pc:spChg chg="add">
          <ac:chgData name="Celso Vladimir Benavides Enriquez" userId="S::cbenavides@unach.edu.ec::3caf4601-29a8-40da-9fbd-49ed120832e1" providerId="AD" clId="Web-{FCB8C8EF-78AC-3FD6-A3E8-DDB8B90F7554}" dt="2022-01-05T02:27:55.368" v="33"/>
          <ac:spMkLst>
            <pc:docMk/>
            <pc:sldMk cId="3050064478" sldId="292"/>
            <ac:spMk id="9" creationId="{2B258D2B-6AC3-4B3A-A87C-FD7E6517826E}"/>
          </ac:spMkLst>
        </pc:spChg>
        <pc:spChg chg="add">
          <ac:chgData name="Celso Vladimir Benavides Enriquez" userId="S::cbenavides@unach.edu.ec::3caf4601-29a8-40da-9fbd-49ed120832e1" providerId="AD" clId="Web-{FCB8C8EF-78AC-3FD6-A3E8-DDB8B90F7554}" dt="2022-01-05T02:27:55.368" v="33"/>
          <ac:spMkLst>
            <pc:docMk/>
            <pc:sldMk cId="3050064478" sldId="292"/>
            <ac:spMk id="11" creationId="{8D55DD8B-9BF9-4B91-A22D-2D3F2AEFF189}"/>
          </ac:spMkLst>
        </pc:spChg>
        <pc:picChg chg="add mod ord">
          <ac:chgData name="Celso Vladimir Benavides Enriquez" userId="S::cbenavides@unach.edu.ec::3caf4601-29a8-40da-9fbd-49ed120832e1" providerId="AD" clId="Web-{FCB8C8EF-78AC-3FD6-A3E8-DDB8B90F7554}" dt="2022-01-05T02:27:55.368" v="33"/>
          <ac:picMkLst>
            <pc:docMk/>
            <pc:sldMk cId="3050064478" sldId="292"/>
            <ac:picMk id="4" creationId="{540FF3DF-2B3A-4986-B2AA-D638AF29C789}"/>
          </ac:picMkLst>
        </pc:picChg>
      </pc:sldChg>
      <pc:sldChg chg="modSp">
        <pc:chgData name="Celso Vladimir Benavides Enriquez" userId="S::cbenavides@unach.edu.ec::3caf4601-29a8-40da-9fbd-49ed120832e1" providerId="AD" clId="Web-{FCB8C8EF-78AC-3FD6-A3E8-DDB8B90F7554}" dt="2022-01-05T02:36:22.214" v="68" actId="20577"/>
        <pc:sldMkLst>
          <pc:docMk/>
          <pc:sldMk cId="2532482793" sldId="293"/>
        </pc:sldMkLst>
        <pc:spChg chg="mod">
          <ac:chgData name="Celso Vladimir Benavides Enriquez" userId="S::cbenavides@unach.edu.ec::3caf4601-29a8-40da-9fbd-49ed120832e1" providerId="AD" clId="Web-{FCB8C8EF-78AC-3FD6-A3E8-DDB8B90F7554}" dt="2022-01-05T02:36:22.214" v="68" actId="20577"/>
          <ac:spMkLst>
            <pc:docMk/>
            <pc:sldMk cId="2532482793" sldId="293"/>
            <ac:spMk id="3" creationId="{75270EF3-8555-4AA3-B1F7-AECBB522F195}"/>
          </ac:spMkLst>
        </pc:spChg>
        <pc:picChg chg="mod">
          <ac:chgData name="Celso Vladimir Benavides Enriquez" userId="S::cbenavides@unach.edu.ec::3caf4601-29a8-40da-9fbd-49ed120832e1" providerId="AD" clId="Web-{FCB8C8EF-78AC-3FD6-A3E8-DDB8B90F7554}" dt="2022-01-05T02:29:52.688" v="44" actId="1076"/>
          <ac:picMkLst>
            <pc:docMk/>
            <pc:sldMk cId="2532482793" sldId="293"/>
            <ac:picMk id="8194" creationId="{92A5F010-8A88-4DE2-BF1E-B5939D0033A3}"/>
          </ac:picMkLst>
        </pc:picChg>
      </pc:sldChg>
      <pc:sldChg chg="modSp">
        <pc:chgData name="Celso Vladimir Benavides Enriquez" userId="S::cbenavides@unach.edu.ec::3caf4601-29a8-40da-9fbd-49ed120832e1" providerId="AD" clId="Web-{FCB8C8EF-78AC-3FD6-A3E8-DDB8B90F7554}" dt="2022-01-05T02:39:04.460" v="70" actId="20577"/>
        <pc:sldMkLst>
          <pc:docMk/>
          <pc:sldMk cId="2628612994" sldId="307"/>
        </pc:sldMkLst>
        <pc:spChg chg="mod">
          <ac:chgData name="Celso Vladimir Benavides Enriquez" userId="S::cbenavides@unach.edu.ec::3caf4601-29a8-40da-9fbd-49ed120832e1" providerId="AD" clId="Web-{FCB8C8EF-78AC-3FD6-A3E8-DDB8B90F7554}" dt="2022-01-05T02:39:04.460" v="70" actId="20577"/>
          <ac:spMkLst>
            <pc:docMk/>
            <pc:sldMk cId="2628612994" sldId="307"/>
            <ac:spMk id="3" creationId="{591E0FC5-276E-47D3-8F7B-672A386EEEBC}"/>
          </ac:spMkLst>
        </pc:spChg>
      </pc:sldChg>
      <pc:sldChg chg="modSp">
        <pc:chgData name="Celso Vladimir Benavides Enriquez" userId="S::cbenavides@unach.edu.ec::3caf4601-29a8-40da-9fbd-49ed120832e1" providerId="AD" clId="Web-{FCB8C8EF-78AC-3FD6-A3E8-DDB8B90F7554}" dt="2022-01-05T02:40:38.278" v="79" actId="1076"/>
        <pc:sldMkLst>
          <pc:docMk/>
          <pc:sldMk cId="590826832" sldId="308"/>
        </pc:sldMkLst>
        <pc:spChg chg="mod">
          <ac:chgData name="Celso Vladimir Benavides Enriquez" userId="S::cbenavides@unach.edu.ec::3caf4601-29a8-40da-9fbd-49ed120832e1" providerId="AD" clId="Web-{FCB8C8EF-78AC-3FD6-A3E8-DDB8B90F7554}" dt="2022-01-05T02:40:30.731" v="77" actId="14100"/>
          <ac:spMkLst>
            <pc:docMk/>
            <pc:sldMk cId="590826832" sldId="308"/>
            <ac:spMk id="2" creationId="{7E16A7CE-CF25-4FD3-9F30-57CE3B103B8E}"/>
          </ac:spMkLst>
        </pc:spChg>
        <pc:picChg chg="mod">
          <ac:chgData name="Celso Vladimir Benavides Enriquez" userId="S::cbenavides@unach.edu.ec::3caf4601-29a8-40da-9fbd-49ed120832e1" providerId="AD" clId="Web-{FCB8C8EF-78AC-3FD6-A3E8-DDB8B90F7554}" dt="2022-01-05T02:40:38.278" v="79" actId="1076"/>
          <ac:picMkLst>
            <pc:docMk/>
            <pc:sldMk cId="590826832" sldId="308"/>
            <ac:picMk id="5" creationId="{66250362-C546-4DBF-9E0D-6458A1CD69D6}"/>
          </ac:picMkLst>
        </pc:picChg>
      </pc:sldChg>
      <pc:sldChg chg="modSp">
        <pc:chgData name="Celso Vladimir Benavides Enriquez" userId="S::cbenavides@unach.edu.ec::3caf4601-29a8-40da-9fbd-49ed120832e1" providerId="AD" clId="Web-{FCB8C8EF-78AC-3FD6-A3E8-DDB8B90F7554}" dt="2022-01-05T02:41:52.658" v="81" actId="20577"/>
        <pc:sldMkLst>
          <pc:docMk/>
          <pc:sldMk cId="441188380" sldId="312"/>
        </pc:sldMkLst>
        <pc:spChg chg="mod">
          <ac:chgData name="Celso Vladimir Benavides Enriquez" userId="S::cbenavides@unach.edu.ec::3caf4601-29a8-40da-9fbd-49ed120832e1" providerId="AD" clId="Web-{FCB8C8EF-78AC-3FD6-A3E8-DDB8B90F7554}" dt="2022-01-05T02:41:52.658" v="81" actId="20577"/>
          <ac:spMkLst>
            <pc:docMk/>
            <pc:sldMk cId="441188380" sldId="312"/>
            <ac:spMk id="3" creationId="{5FDAEBDD-B524-4531-BB62-67A452EFD9E4}"/>
          </ac:spMkLst>
        </pc:spChg>
      </pc:sldChg>
      <pc:sldChg chg="modSp">
        <pc:chgData name="Celso Vladimir Benavides Enriquez" userId="S::cbenavides@unach.edu.ec::3caf4601-29a8-40da-9fbd-49ed120832e1" providerId="AD" clId="Web-{FCB8C8EF-78AC-3FD6-A3E8-DDB8B90F7554}" dt="2022-01-05T02:42:44.834" v="89" actId="14100"/>
        <pc:sldMkLst>
          <pc:docMk/>
          <pc:sldMk cId="4289485424" sldId="313"/>
        </pc:sldMkLst>
        <pc:spChg chg="mod">
          <ac:chgData name="Celso Vladimir Benavides Enriquez" userId="S::cbenavides@unach.edu.ec::3caf4601-29a8-40da-9fbd-49ed120832e1" providerId="AD" clId="Web-{FCB8C8EF-78AC-3FD6-A3E8-DDB8B90F7554}" dt="2022-01-05T02:42:44.834" v="89" actId="14100"/>
          <ac:spMkLst>
            <pc:docMk/>
            <pc:sldMk cId="4289485424" sldId="313"/>
            <ac:spMk id="3" creationId="{3C634FB1-C6C6-4F98-833C-F79118392E31}"/>
          </ac:spMkLst>
        </pc:spChg>
      </pc:sldChg>
      <pc:sldChg chg="modSp">
        <pc:chgData name="Celso Vladimir Benavides Enriquez" userId="S::cbenavides@unach.edu.ec::3caf4601-29a8-40da-9fbd-49ed120832e1" providerId="AD" clId="Web-{FCB8C8EF-78AC-3FD6-A3E8-DDB8B90F7554}" dt="2022-01-05T02:50:48.975" v="94" actId="20577"/>
        <pc:sldMkLst>
          <pc:docMk/>
          <pc:sldMk cId="2728029361" sldId="315"/>
        </pc:sldMkLst>
        <pc:spChg chg="mod">
          <ac:chgData name="Celso Vladimir Benavides Enriquez" userId="S::cbenavides@unach.edu.ec::3caf4601-29a8-40da-9fbd-49ed120832e1" providerId="AD" clId="Web-{FCB8C8EF-78AC-3FD6-A3E8-DDB8B90F7554}" dt="2022-01-05T02:50:48.975" v="94" actId="20577"/>
          <ac:spMkLst>
            <pc:docMk/>
            <pc:sldMk cId="2728029361" sldId="315"/>
            <ac:spMk id="3" creationId="{5E423CAB-A365-44E0-83F6-6C52D1459B86}"/>
          </ac:spMkLst>
        </pc:spChg>
      </pc:sldChg>
      <pc:sldChg chg="modSp">
        <pc:chgData name="Celso Vladimir Benavides Enriquez" userId="S::cbenavides@unach.edu.ec::3caf4601-29a8-40da-9fbd-49ed120832e1" providerId="AD" clId="Web-{FCB8C8EF-78AC-3FD6-A3E8-DDB8B90F7554}" dt="2022-01-05T02:52:50.952" v="106" actId="20577"/>
        <pc:sldMkLst>
          <pc:docMk/>
          <pc:sldMk cId="3193956370" sldId="316"/>
        </pc:sldMkLst>
        <pc:spChg chg="mod">
          <ac:chgData name="Celso Vladimir Benavides Enriquez" userId="S::cbenavides@unach.edu.ec::3caf4601-29a8-40da-9fbd-49ed120832e1" providerId="AD" clId="Web-{FCB8C8EF-78AC-3FD6-A3E8-DDB8B90F7554}" dt="2022-01-05T02:52:50.952" v="106" actId="20577"/>
          <ac:spMkLst>
            <pc:docMk/>
            <pc:sldMk cId="3193956370" sldId="316"/>
            <ac:spMk id="3" creationId="{DB03E4B4-6717-4FC0-B49F-E9294E464951}"/>
          </ac:spMkLst>
        </pc:spChg>
        <pc:picChg chg="mod">
          <ac:chgData name="Celso Vladimir Benavides Enriquez" userId="S::cbenavides@unach.edu.ec::3caf4601-29a8-40da-9fbd-49ed120832e1" providerId="AD" clId="Web-{FCB8C8EF-78AC-3FD6-A3E8-DDB8B90F7554}" dt="2022-01-05T02:51:23.337" v="96" actId="1076"/>
          <ac:picMkLst>
            <pc:docMk/>
            <pc:sldMk cId="3193956370" sldId="316"/>
            <ac:picMk id="4098" creationId="{8AB8311E-AF44-4F55-9853-C48818992050}"/>
          </ac:picMkLst>
        </pc:picChg>
        <pc:picChg chg="mod">
          <ac:chgData name="Celso Vladimir Benavides Enriquez" userId="S::cbenavides@unach.edu.ec::3caf4601-29a8-40da-9fbd-49ed120832e1" providerId="AD" clId="Web-{FCB8C8EF-78AC-3FD6-A3E8-DDB8B90F7554}" dt="2022-01-05T02:51:26.900" v="97" actId="1076"/>
          <ac:picMkLst>
            <pc:docMk/>
            <pc:sldMk cId="3193956370" sldId="316"/>
            <ac:picMk id="4100" creationId="{E0CE4841-3C3F-43D1-8A00-0AC9A508757C}"/>
          </ac:picMkLst>
        </pc:picChg>
      </pc:sldChg>
      <pc:sldChg chg="modSp">
        <pc:chgData name="Celso Vladimir Benavides Enriquez" userId="S::cbenavides@unach.edu.ec::3caf4601-29a8-40da-9fbd-49ed120832e1" providerId="AD" clId="Web-{FCB8C8EF-78AC-3FD6-A3E8-DDB8B90F7554}" dt="2022-01-05T02:53:17.173" v="110" actId="20577"/>
        <pc:sldMkLst>
          <pc:docMk/>
          <pc:sldMk cId="2076163634" sldId="317"/>
        </pc:sldMkLst>
        <pc:spChg chg="mod">
          <ac:chgData name="Celso Vladimir Benavides Enriquez" userId="S::cbenavides@unach.edu.ec::3caf4601-29a8-40da-9fbd-49ed120832e1" providerId="AD" clId="Web-{FCB8C8EF-78AC-3FD6-A3E8-DDB8B90F7554}" dt="2022-01-05T02:53:17.173" v="110" actId="20577"/>
          <ac:spMkLst>
            <pc:docMk/>
            <pc:sldMk cId="2076163634" sldId="317"/>
            <ac:spMk id="3" creationId="{F1BD884A-6E82-4099-B297-79D5F9A5257C}"/>
          </ac:spMkLst>
        </pc:spChg>
      </pc:sldChg>
      <pc:sldChg chg="addSp modSp mod setBg">
        <pc:chgData name="Celso Vladimir Benavides Enriquez" userId="S::cbenavides@unach.edu.ec::3caf4601-29a8-40da-9fbd-49ed120832e1" providerId="AD" clId="Web-{FCB8C8EF-78AC-3FD6-A3E8-DDB8B90F7554}" dt="2022-01-05T02:55:30.604" v="117" actId="20577"/>
        <pc:sldMkLst>
          <pc:docMk/>
          <pc:sldMk cId="1929512580" sldId="318"/>
        </pc:sldMkLst>
        <pc:spChg chg="mod">
          <ac:chgData name="Celso Vladimir Benavides Enriquez" userId="S::cbenavides@unach.edu.ec::3caf4601-29a8-40da-9fbd-49ed120832e1" providerId="AD" clId="Web-{FCB8C8EF-78AC-3FD6-A3E8-DDB8B90F7554}" dt="2022-01-05T02:55:10.274" v="112" actId="20577"/>
          <ac:spMkLst>
            <pc:docMk/>
            <pc:sldMk cId="1929512580" sldId="318"/>
            <ac:spMk id="2" creationId="{F87342FB-A45C-40E7-AF60-1A96F0CA86C6}"/>
          </ac:spMkLst>
        </pc:spChg>
        <pc:spChg chg="mod">
          <ac:chgData name="Celso Vladimir Benavides Enriquez" userId="S::cbenavides@unach.edu.ec::3caf4601-29a8-40da-9fbd-49ed120832e1" providerId="AD" clId="Web-{FCB8C8EF-78AC-3FD6-A3E8-DDB8B90F7554}" dt="2022-01-05T02:55:30.604" v="117" actId="20577"/>
          <ac:spMkLst>
            <pc:docMk/>
            <pc:sldMk cId="1929512580" sldId="318"/>
            <ac:spMk id="3" creationId="{3834F423-9B68-4162-952C-B5E171DAD73F}"/>
          </ac:spMkLst>
        </pc:spChg>
        <pc:spChg chg="add">
          <ac:chgData name="Celso Vladimir Benavides Enriquez" userId="S::cbenavides@unach.edu.ec::3caf4601-29a8-40da-9fbd-49ed120832e1" providerId="AD" clId="Web-{FCB8C8EF-78AC-3FD6-A3E8-DDB8B90F7554}" dt="2022-01-05T02:55:00.805" v="111"/>
          <ac:spMkLst>
            <pc:docMk/>
            <pc:sldMk cId="1929512580" sldId="318"/>
            <ac:spMk id="8" creationId="{CD306B45-25EE-434D-ABA9-A27B79320CFF}"/>
          </ac:spMkLst>
        </pc:spChg>
        <pc:spChg chg="add">
          <ac:chgData name="Celso Vladimir Benavides Enriquez" userId="S::cbenavides@unach.edu.ec::3caf4601-29a8-40da-9fbd-49ed120832e1" providerId="AD" clId="Web-{FCB8C8EF-78AC-3FD6-A3E8-DDB8B90F7554}" dt="2022-01-05T02:55:00.805" v="111"/>
          <ac:spMkLst>
            <pc:docMk/>
            <pc:sldMk cId="1929512580" sldId="318"/>
            <ac:spMk id="10" creationId="{0A42F85E-4939-431E-8B4A-EC07C8E0AB65}"/>
          </ac:spMkLst>
        </pc:spChg>
        <pc:grpChg chg="add">
          <ac:chgData name="Celso Vladimir Benavides Enriquez" userId="S::cbenavides@unach.edu.ec::3caf4601-29a8-40da-9fbd-49ed120832e1" providerId="AD" clId="Web-{FCB8C8EF-78AC-3FD6-A3E8-DDB8B90F7554}" dt="2022-01-05T02:55:00.805" v="111"/>
          <ac:grpSpMkLst>
            <pc:docMk/>
            <pc:sldMk cId="1929512580" sldId="318"/>
            <ac:grpSpMk id="14" creationId="{5D2B17EF-74EB-4C33-B2E2-8E727B2E7D68}"/>
          </ac:grpSpMkLst>
        </pc:grpChg>
        <pc:cxnChg chg="add">
          <ac:chgData name="Celso Vladimir Benavides Enriquez" userId="S::cbenavides@unach.edu.ec::3caf4601-29a8-40da-9fbd-49ed120832e1" providerId="AD" clId="Web-{FCB8C8EF-78AC-3FD6-A3E8-DDB8B90F7554}" dt="2022-01-05T02:55:00.805" v="111"/>
          <ac:cxnSpMkLst>
            <pc:docMk/>
            <pc:sldMk cId="1929512580" sldId="318"/>
            <ac:cxnSpMk id="12" creationId="{27EBB3F9-D6F7-4F6A-8843-9FEBA15E4969}"/>
          </ac:cxnSpMkLst>
        </pc:cxnChg>
      </pc:sldChg>
      <pc:sldChg chg="modSp">
        <pc:chgData name="Celso Vladimir Benavides Enriquez" userId="S::cbenavides@unach.edu.ec::3caf4601-29a8-40da-9fbd-49ed120832e1" providerId="AD" clId="Web-{FCB8C8EF-78AC-3FD6-A3E8-DDB8B90F7554}" dt="2022-01-05T02:58:48.789" v="123" actId="20577"/>
        <pc:sldMkLst>
          <pc:docMk/>
          <pc:sldMk cId="2884707790" sldId="320"/>
        </pc:sldMkLst>
        <pc:spChg chg="mod">
          <ac:chgData name="Celso Vladimir Benavides Enriquez" userId="S::cbenavides@unach.edu.ec::3caf4601-29a8-40da-9fbd-49ed120832e1" providerId="AD" clId="Web-{FCB8C8EF-78AC-3FD6-A3E8-DDB8B90F7554}" dt="2022-01-05T02:58:48.789" v="123" actId="20577"/>
          <ac:spMkLst>
            <pc:docMk/>
            <pc:sldMk cId="2884707790" sldId="320"/>
            <ac:spMk id="3" creationId="{E0CEB0FA-9FD7-427E-BCC9-0846835BC5CA}"/>
          </ac:spMkLst>
        </pc:spChg>
      </pc:sldChg>
      <pc:sldChg chg="addSp modSp mod setBg setClrOvrMap">
        <pc:chgData name="Celso Vladimir Benavides Enriquez" userId="S::cbenavides@unach.edu.ec::3caf4601-29a8-40da-9fbd-49ed120832e1" providerId="AD" clId="Web-{FCB8C8EF-78AC-3FD6-A3E8-DDB8B90F7554}" dt="2022-01-05T03:02:05.458" v="131" actId="14100"/>
        <pc:sldMkLst>
          <pc:docMk/>
          <pc:sldMk cId="1131303693" sldId="322"/>
        </pc:sldMkLst>
        <pc:spChg chg="mod">
          <ac:chgData name="Celso Vladimir Benavides Enriquez" userId="S::cbenavides@unach.edu.ec::3caf4601-29a8-40da-9fbd-49ed120832e1" providerId="AD" clId="Web-{FCB8C8EF-78AC-3FD6-A3E8-DDB8B90F7554}" dt="2022-01-05T03:01:36.612" v="126"/>
          <ac:spMkLst>
            <pc:docMk/>
            <pc:sldMk cId="1131303693" sldId="322"/>
            <ac:spMk id="2" creationId="{DDF3A16B-8D95-457D-B32F-BDEEC9F94A19}"/>
          </ac:spMkLst>
        </pc:spChg>
        <pc:spChg chg="mod ord">
          <ac:chgData name="Celso Vladimir Benavides Enriquez" userId="S::cbenavides@unach.edu.ec::3caf4601-29a8-40da-9fbd-49ed120832e1" providerId="AD" clId="Web-{FCB8C8EF-78AC-3FD6-A3E8-DDB8B90F7554}" dt="2022-01-05T03:02:05.458" v="131" actId="14100"/>
          <ac:spMkLst>
            <pc:docMk/>
            <pc:sldMk cId="1131303693" sldId="322"/>
            <ac:spMk id="3" creationId="{5628DFCD-B06F-4D99-A40D-DC5329EBE6C1}"/>
          </ac:spMkLst>
        </pc:spChg>
        <pc:spChg chg="add">
          <ac:chgData name="Celso Vladimir Benavides Enriquez" userId="S::cbenavides@unach.edu.ec::3caf4601-29a8-40da-9fbd-49ed120832e1" providerId="AD" clId="Web-{FCB8C8EF-78AC-3FD6-A3E8-DDB8B90F7554}" dt="2022-01-05T03:01:36.612" v="126"/>
          <ac:spMkLst>
            <pc:docMk/>
            <pc:sldMk cId="1131303693" sldId="322"/>
            <ac:spMk id="71" creationId="{763516C8-F227-4B77-9AA7-61B9A0B78253}"/>
          </ac:spMkLst>
        </pc:spChg>
        <pc:spChg chg="add">
          <ac:chgData name="Celso Vladimir Benavides Enriquez" userId="S::cbenavides@unach.edu.ec::3caf4601-29a8-40da-9fbd-49ed120832e1" providerId="AD" clId="Web-{FCB8C8EF-78AC-3FD6-A3E8-DDB8B90F7554}" dt="2022-01-05T03:01:36.612" v="126"/>
          <ac:spMkLst>
            <pc:docMk/>
            <pc:sldMk cId="1131303693" sldId="322"/>
            <ac:spMk id="73" creationId="{D91B420C-C4C8-44DF-96B2-FBD1014646FE}"/>
          </ac:spMkLst>
        </pc:spChg>
        <pc:picChg chg="mod">
          <ac:chgData name="Celso Vladimir Benavides Enriquez" userId="S::cbenavides@unach.edu.ec::3caf4601-29a8-40da-9fbd-49ed120832e1" providerId="AD" clId="Web-{FCB8C8EF-78AC-3FD6-A3E8-DDB8B90F7554}" dt="2022-01-05T03:01:36.612" v="126"/>
          <ac:picMkLst>
            <pc:docMk/>
            <pc:sldMk cId="1131303693" sldId="322"/>
            <ac:picMk id="12290" creationId="{24A73DBA-CE80-42CF-94E4-CEF8B67B0B3B}"/>
          </ac:picMkLst>
        </pc:picChg>
      </pc:sldChg>
      <pc:sldChg chg="modSp">
        <pc:chgData name="Celso Vladimir Benavides Enriquez" userId="S::cbenavides@unach.edu.ec::3caf4601-29a8-40da-9fbd-49ed120832e1" providerId="AD" clId="Web-{FCB8C8EF-78AC-3FD6-A3E8-DDB8B90F7554}" dt="2022-01-05T03:04:27.561" v="141" actId="20577"/>
        <pc:sldMkLst>
          <pc:docMk/>
          <pc:sldMk cId="3641930502" sldId="324"/>
        </pc:sldMkLst>
        <pc:spChg chg="mod">
          <ac:chgData name="Celso Vladimir Benavides Enriquez" userId="S::cbenavides@unach.edu.ec::3caf4601-29a8-40da-9fbd-49ed120832e1" providerId="AD" clId="Web-{FCB8C8EF-78AC-3FD6-A3E8-DDB8B90F7554}" dt="2022-01-05T03:04:27.561" v="141" actId="20577"/>
          <ac:spMkLst>
            <pc:docMk/>
            <pc:sldMk cId="3641930502" sldId="324"/>
            <ac:spMk id="3" creationId="{D02AB5D8-C83B-4B40-BCCF-56ECD789AEFD}"/>
          </ac:spMkLst>
        </pc:spChg>
      </pc:sldChg>
      <pc:sldChg chg="modSp">
        <pc:chgData name="Celso Vladimir Benavides Enriquez" userId="S::cbenavides@unach.edu.ec::3caf4601-29a8-40da-9fbd-49ed120832e1" providerId="AD" clId="Web-{FCB8C8EF-78AC-3FD6-A3E8-DDB8B90F7554}" dt="2022-01-05T03:04:38.078" v="143" actId="14100"/>
        <pc:sldMkLst>
          <pc:docMk/>
          <pc:sldMk cId="714799717" sldId="325"/>
        </pc:sldMkLst>
        <pc:spChg chg="mod">
          <ac:chgData name="Celso Vladimir Benavides Enriquez" userId="S::cbenavides@unach.edu.ec::3caf4601-29a8-40da-9fbd-49ed120832e1" providerId="AD" clId="Web-{FCB8C8EF-78AC-3FD6-A3E8-DDB8B90F7554}" dt="2022-01-05T03:04:38.078" v="143" actId="14100"/>
          <ac:spMkLst>
            <pc:docMk/>
            <pc:sldMk cId="714799717" sldId="325"/>
            <ac:spMk id="3" creationId="{3187ECA6-7D7D-41EB-BAC0-E991BA0CA563}"/>
          </ac:spMkLst>
        </pc:spChg>
      </pc:sldChg>
      <pc:sldChg chg="modSp">
        <pc:chgData name="Celso Vladimir Benavides Enriquez" userId="S::cbenavides@unach.edu.ec::3caf4601-29a8-40da-9fbd-49ed120832e1" providerId="AD" clId="Web-{FCB8C8EF-78AC-3FD6-A3E8-DDB8B90F7554}" dt="2022-01-05T03:06:15.100" v="151" actId="14100"/>
        <pc:sldMkLst>
          <pc:docMk/>
          <pc:sldMk cId="1774255982" sldId="326"/>
        </pc:sldMkLst>
        <pc:spChg chg="mod">
          <ac:chgData name="Celso Vladimir Benavides Enriquez" userId="S::cbenavides@unach.edu.ec::3caf4601-29a8-40da-9fbd-49ed120832e1" providerId="AD" clId="Web-{FCB8C8EF-78AC-3FD6-A3E8-DDB8B90F7554}" dt="2022-01-05T03:05:56.786" v="149" actId="14100"/>
          <ac:spMkLst>
            <pc:docMk/>
            <pc:sldMk cId="1774255982" sldId="326"/>
            <ac:spMk id="3" creationId="{5BF5F8AE-4FCA-49BB-B542-9CAF5E67E2EF}"/>
          </ac:spMkLst>
        </pc:spChg>
        <pc:picChg chg="mod">
          <ac:chgData name="Celso Vladimir Benavides Enriquez" userId="S::cbenavides@unach.edu.ec::3caf4601-29a8-40da-9fbd-49ed120832e1" providerId="AD" clId="Web-{FCB8C8EF-78AC-3FD6-A3E8-DDB8B90F7554}" dt="2022-01-05T03:06:15.100" v="151" actId="14100"/>
          <ac:picMkLst>
            <pc:docMk/>
            <pc:sldMk cId="1774255982" sldId="326"/>
            <ac:picMk id="15362" creationId="{BB4DA754-F64D-402C-A9DE-DDCBADE8DD06}"/>
          </ac:picMkLst>
        </pc:picChg>
      </pc:sldChg>
    </pc:docChg>
  </pc:docChgLst>
  <pc:docChgLst>
    <pc:chgData name="Celso Vladimir Benavides Enriquez" userId="S::cbenavides@unach.edu.ec::3caf4601-29a8-40da-9fbd-49ed120832e1" providerId="AD" clId="Web-{7DF73B33-ACDB-4BBA-20D7-C4E03C0A4731}"/>
    <pc:docChg chg="modSld">
      <pc:chgData name="Celso Vladimir Benavides Enriquez" userId="S::cbenavides@unach.edu.ec::3caf4601-29a8-40da-9fbd-49ed120832e1" providerId="AD" clId="Web-{7DF73B33-ACDB-4BBA-20D7-C4E03C0A4731}" dt="2022-06-03T13:55:39.865" v="26" actId="14100"/>
      <pc:docMkLst>
        <pc:docMk/>
      </pc:docMkLst>
      <pc:sldChg chg="addSp delSp modSp mod setBg setClrOvrMap">
        <pc:chgData name="Celso Vladimir Benavides Enriquez" userId="S::cbenavides@unach.edu.ec::3caf4601-29a8-40da-9fbd-49ed120832e1" providerId="AD" clId="Web-{7DF73B33-ACDB-4BBA-20D7-C4E03C0A4731}" dt="2022-06-03T13:51:07.951" v="2"/>
        <pc:sldMkLst>
          <pc:docMk/>
          <pc:sldMk cId="3540297628" sldId="311"/>
        </pc:sldMkLst>
        <pc:spChg chg="mod">
          <ac:chgData name="Celso Vladimir Benavides Enriquez" userId="S::cbenavides@unach.edu.ec::3caf4601-29a8-40da-9fbd-49ed120832e1" providerId="AD" clId="Web-{7DF73B33-ACDB-4BBA-20D7-C4E03C0A4731}" dt="2022-06-03T13:51:07.951" v="2"/>
          <ac:spMkLst>
            <pc:docMk/>
            <pc:sldMk cId="3540297628" sldId="311"/>
            <ac:spMk id="2" creationId="{EF564B2C-5105-4C27-B29C-F24265DA30AD}"/>
          </ac:spMkLst>
        </pc:spChg>
        <pc:spChg chg="mod">
          <ac:chgData name="Celso Vladimir Benavides Enriquez" userId="S::cbenavides@unach.edu.ec::3caf4601-29a8-40da-9fbd-49ed120832e1" providerId="AD" clId="Web-{7DF73B33-ACDB-4BBA-20D7-C4E03C0A4731}" dt="2022-06-03T13:51:07.951" v="2"/>
          <ac:spMkLst>
            <pc:docMk/>
            <pc:sldMk cId="3540297628" sldId="311"/>
            <ac:spMk id="3" creationId="{D565F56C-2F44-4DB0-A4D8-9DD4D221FB91}"/>
          </ac:spMkLst>
        </pc:spChg>
        <pc:spChg chg="add del">
          <ac:chgData name="Celso Vladimir Benavides Enriquez" userId="S::cbenavides@unach.edu.ec::3caf4601-29a8-40da-9fbd-49ed120832e1" providerId="AD" clId="Web-{7DF73B33-ACDB-4BBA-20D7-C4E03C0A4731}" dt="2022-06-03T13:51:07.951" v="1"/>
          <ac:spMkLst>
            <pc:docMk/>
            <pc:sldMk cId="3540297628" sldId="311"/>
            <ac:spMk id="71" creationId="{37B5A23F-7276-435D-91DA-09104D77774D}"/>
          </ac:spMkLst>
        </pc:spChg>
        <pc:spChg chg="add del">
          <ac:chgData name="Celso Vladimir Benavides Enriquez" userId="S::cbenavides@unach.edu.ec::3caf4601-29a8-40da-9fbd-49ed120832e1" providerId="AD" clId="Web-{7DF73B33-ACDB-4BBA-20D7-C4E03C0A4731}" dt="2022-06-03T13:51:07.951" v="1"/>
          <ac:spMkLst>
            <pc:docMk/>
            <pc:sldMk cId="3540297628" sldId="311"/>
            <ac:spMk id="73" creationId="{2F3ECD7F-BF61-4CB1-AA15-464BB771E778}"/>
          </ac:spMkLst>
        </pc:spChg>
        <pc:spChg chg="add del">
          <ac:chgData name="Celso Vladimir Benavides Enriquez" userId="S::cbenavides@unach.edu.ec::3caf4601-29a8-40da-9fbd-49ed120832e1" providerId="AD" clId="Web-{7DF73B33-ACDB-4BBA-20D7-C4E03C0A4731}" dt="2022-06-03T13:51:07.951" v="1"/>
          <ac:spMkLst>
            <pc:docMk/>
            <pc:sldMk cId="3540297628" sldId="311"/>
            <ac:spMk id="75" creationId="{966F1B29-3A08-4DB7-9F92-4C09B3BCFF14}"/>
          </ac:spMkLst>
        </pc:spChg>
        <pc:spChg chg="add del">
          <ac:chgData name="Celso Vladimir Benavides Enriquez" userId="S::cbenavides@unach.edu.ec::3caf4601-29a8-40da-9fbd-49ed120832e1" providerId="AD" clId="Web-{7DF73B33-ACDB-4BBA-20D7-C4E03C0A4731}" dt="2022-06-03T13:51:07.951" v="1"/>
          <ac:spMkLst>
            <pc:docMk/>
            <pc:sldMk cId="3540297628" sldId="311"/>
            <ac:spMk id="77" creationId="{44A5AAD1-9616-4E1C-B3AC-E5497A6A3C2A}"/>
          </ac:spMkLst>
        </pc:spChg>
        <pc:spChg chg="add">
          <ac:chgData name="Celso Vladimir Benavides Enriquez" userId="S::cbenavides@unach.edu.ec::3caf4601-29a8-40da-9fbd-49ed120832e1" providerId="AD" clId="Web-{7DF73B33-ACDB-4BBA-20D7-C4E03C0A4731}" dt="2022-06-03T13:51:07.951" v="2"/>
          <ac:spMkLst>
            <pc:docMk/>
            <pc:sldMk cId="3540297628" sldId="311"/>
            <ac:spMk id="1028" creationId="{E491B121-12B5-4977-A064-636AB0B9B0BD}"/>
          </ac:spMkLst>
        </pc:spChg>
        <pc:spChg chg="add">
          <ac:chgData name="Celso Vladimir Benavides Enriquez" userId="S::cbenavides@unach.edu.ec::3caf4601-29a8-40da-9fbd-49ed120832e1" providerId="AD" clId="Web-{7DF73B33-ACDB-4BBA-20D7-C4E03C0A4731}" dt="2022-06-03T13:51:07.951" v="2"/>
          <ac:spMkLst>
            <pc:docMk/>
            <pc:sldMk cId="3540297628" sldId="311"/>
            <ac:spMk id="1029" creationId="{2ED05F70-AB3E-4472-B26B-EFE6A5A59BC8}"/>
          </ac:spMkLst>
        </pc:spChg>
        <pc:spChg chg="add">
          <ac:chgData name="Celso Vladimir Benavides Enriquez" userId="S::cbenavides@unach.edu.ec::3caf4601-29a8-40da-9fbd-49ed120832e1" providerId="AD" clId="Web-{7DF73B33-ACDB-4BBA-20D7-C4E03C0A4731}" dt="2022-06-03T13:51:07.951" v="2"/>
          <ac:spMkLst>
            <pc:docMk/>
            <pc:sldMk cId="3540297628" sldId="311"/>
            <ac:spMk id="1030" creationId="{21F6BE39-9E37-45F0-B10C-92305CFB7C77}"/>
          </ac:spMkLst>
        </pc:spChg>
        <pc:picChg chg="mod">
          <ac:chgData name="Celso Vladimir Benavides Enriquez" userId="S::cbenavides@unach.edu.ec::3caf4601-29a8-40da-9fbd-49ed120832e1" providerId="AD" clId="Web-{7DF73B33-ACDB-4BBA-20D7-C4E03C0A4731}" dt="2022-06-03T13:51:07.951" v="2"/>
          <ac:picMkLst>
            <pc:docMk/>
            <pc:sldMk cId="3540297628" sldId="311"/>
            <ac:picMk id="1026" creationId="{842C3438-1F28-4B60-8317-CA5C8A7525BE}"/>
          </ac:picMkLst>
        </pc:picChg>
      </pc:sldChg>
      <pc:sldChg chg="modSp mod setBg">
        <pc:chgData name="Celso Vladimir Benavides Enriquez" userId="S::cbenavides@unach.edu.ec::3caf4601-29a8-40da-9fbd-49ed120832e1" providerId="AD" clId="Web-{7DF73B33-ACDB-4BBA-20D7-C4E03C0A4731}" dt="2022-06-03T13:52:21.672" v="8" actId="14100"/>
        <pc:sldMkLst>
          <pc:docMk/>
          <pc:sldMk cId="441188380" sldId="312"/>
        </pc:sldMkLst>
        <pc:spChg chg="mod">
          <ac:chgData name="Celso Vladimir Benavides Enriquez" userId="S::cbenavides@unach.edu.ec::3caf4601-29a8-40da-9fbd-49ed120832e1" providerId="AD" clId="Web-{7DF73B33-ACDB-4BBA-20D7-C4E03C0A4731}" dt="2022-06-03T13:51:55.421" v="3"/>
          <ac:spMkLst>
            <pc:docMk/>
            <pc:sldMk cId="441188380" sldId="312"/>
            <ac:spMk id="2" creationId="{5F8A6DAA-23B2-47C3-B940-25F6F5B826F4}"/>
          </ac:spMkLst>
        </pc:spChg>
        <pc:spChg chg="mod">
          <ac:chgData name="Celso Vladimir Benavides Enriquez" userId="S::cbenavides@unach.edu.ec::3caf4601-29a8-40da-9fbd-49ed120832e1" providerId="AD" clId="Web-{7DF73B33-ACDB-4BBA-20D7-C4E03C0A4731}" dt="2022-06-03T13:52:21.672" v="8" actId="14100"/>
          <ac:spMkLst>
            <pc:docMk/>
            <pc:sldMk cId="441188380" sldId="312"/>
            <ac:spMk id="3" creationId="{5FDAEBDD-B524-4531-BB62-67A452EFD9E4}"/>
          </ac:spMkLst>
        </pc:spChg>
        <pc:picChg chg="mod">
          <ac:chgData name="Celso Vladimir Benavides Enriquez" userId="S::cbenavides@unach.edu.ec::3caf4601-29a8-40da-9fbd-49ed120832e1" providerId="AD" clId="Web-{7DF73B33-ACDB-4BBA-20D7-C4E03C0A4731}" dt="2022-06-03T13:51:55.421" v="3"/>
          <ac:picMkLst>
            <pc:docMk/>
            <pc:sldMk cId="441188380" sldId="312"/>
            <ac:picMk id="4" creationId="{C69A0E71-8D1F-42F1-9266-47F2F3FCDBA6}"/>
          </ac:picMkLst>
        </pc:picChg>
        <pc:picChg chg="mod">
          <ac:chgData name="Celso Vladimir Benavides Enriquez" userId="S::cbenavides@unach.edu.ec::3caf4601-29a8-40da-9fbd-49ed120832e1" providerId="AD" clId="Web-{7DF73B33-ACDB-4BBA-20D7-C4E03C0A4731}" dt="2022-06-03T13:51:55.421" v="3"/>
          <ac:picMkLst>
            <pc:docMk/>
            <pc:sldMk cId="441188380" sldId="312"/>
            <ac:picMk id="2050" creationId="{B0AFBD5E-54EF-4876-9559-A10E037251F7}"/>
          </ac:picMkLst>
        </pc:picChg>
      </pc:sldChg>
      <pc:sldChg chg="addSp modSp mod setBg">
        <pc:chgData name="Celso Vladimir Benavides Enriquez" userId="S::cbenavides@unach.edu.ec::3caf4601-29a8-40da-9fbd-49ed120832e1" providerId="AD" clId="Web-{7DF73B33-ACDB-4BBA-20D7-C4E03C0A4731}" dt="2022-06-03T13:53:39.018" v="16" actId="20577"/>
        <pc:sldMkLst>
          <pc:docMk/>
          <pc:sldMk cId="4289485424" sldId="313"/>
        </pc:sldMkLst>
        <pc:spChg chg="mod">
          <ac:chgData name="Celso Vladimir Benavides Enriquez" userId="S::cbenavides@unach.edu.ec::3caf4601-29a8-40da-9fbd-49ed120832e1" providerId="AD" clId="Web-{7DF73B33-ACDB-4BBA-20D7-C4E03C0A4731}" dt="2022-06-03T13:53:00.282" v="9"/>
          <ac:spMkLst>
            <pc:docMk/>
            <pc:sldMk cId="4289485424" sldId="313"/>
            <ac:spMk id="2" creationId="{F38F97B5-80EB-4304-BC7B-8B12905EDFA9}"/>
          </ac:spMkLst>
        </pc:spChg>
        <pc:spChg chg="mod">
          <ac:chgData name="Celso Vladimir Benavides Enriquez" userId="S::cbenavides@unach.edu.ec::3caf4601-29a8-40da-9fbd-49ed120832e1" providerId="AD" clId="Web-{7DF73B33-ACDB-4BBA-20D7-C4E03C0A4731}" dt="2022-06-03T13:53:39.018" v="16" actId="20577"/>
          <ac:spMkLst>
            <pc:docMk/>
            <pc:sldMk cId="4289485424" sldId="313"/>
            <ac:spMk id="3" creationId="{3C634FB1-C6C6-4F98-833C-F79118392E31}"/>
          </ac:spMkLst>
        </pc:spChg>
        <pc:spChg chg="add">
          <ac:chgData name="Celso Vladimir Benavides Enriquez" userId="S::cbenavides@unach.edu.ec::3caf4601-29a8-40da-9fbd-49ed120832e1" providerId="AD" clId="Web-{7DF73B33-ACDB-4BBA-20D7-C4E03C0A4731}" dt="2022-06-03T13:53:00.282" v="9"/>
          <ac:spMkLst>
            <pc:docMk/>
            <pc:sldMk cId="4289485424" sldId="313"/>
            <ac:spMk id="9" creationId="{1EDD21E1-BAF0-4314-AB31-82ECB8AC9EA9}"/>
          </ac:spMkLst>
        </pc:spChg>
        <pc:spChg chg="add">
          <ac:chgData name="Celso Vladimir Benavides Enriquez" userId="S::cbenavides@unach.edu.ec::3caf4601-29a8-40da-9fbd-49ed120832e1" providerId="AD" clId="Web-{7DF73B33-ACDB-4BBA-20D7-C4E03C0A4731}" dt="2022-06-03T13:53:00.282" v="9"/>
          <ac:spMkLst>
            <pc:docMk/>
            <pc:sldMk cId="4289485424" sldId="313"/>
            <ac:spMk id="11" creationId="{FDC8619C-F25D-468E-95FA-2A2151D7DDD2}"/>
          </ac:spMkLst>
        </pc:spChg>
        <pc:spChg chg="add">
          <ac:chgData name="Celso Vladimir Benavides Enriquez" userId="S::cbenavides@unach.edu.ec::3caf4601-29a8-40da-9fbd-49ed120832e1" providerId="AD" clId="Web-{7DF73B33-ACDB-4BBA-20D7-C4E03C0A4731}" dt="2022-06-03T13:53:00.282" v="9"/>
          <ac:spMkLst>
            <pc:docMk/>
            <pc:sldMk cId="4289485424" sldId="313"/>
            <ac:spMk id="13" creationId="{7D9439D6-DEAD-4CEB-A61B-BE3D64D1B598}"/>
          </ac:spMkLst>
        </pc:spChg>
        <pc:picChg chg="mod">
          <ac:chgData name="Celso Vladimir Benavides Enriquez" userId="S::cbenavides@unach.edu.ec::3caf4601-29a8-40da-9fbd-49ed120832e1" providerId="AD" clId="Web-{7DF73B33-ACDB-4BBA-20D7-C4E03C0A4731}" dt="2022-06-03T13:53:10.830" v="10" actId="1076"/>
          <ac:picMkLst>
            <pc:docMk/>
            <pc:sldMk cId="4289485424" sldId="313"/>
            <ac:picMk id="4" creationId="{41A64D5A-991D-440D-A6A2-C7CEF4629E80}"/>
          </ac:picMkLst>
        </pc:picChg>
      </pc:sldChg>
      <pc:sldChg chg="addSp delSp modSp">
        <pc:chgData name="Celso Vladimir Benavides Enriquez" userId="S::cbenavides@unach.edu.ec::3caf4601-29a8-40da-9fbd-49ed120832e1" providerId="AD" clId="Web-{7DF73B33-ACDB-4BBA-20D7-C4E03C0A4731}" dt="2022-06-03T13:55:01.911" v="18" actId="14100"/>
        <pc:sldMkLst>
          <pc:docMk/>
          <pc:sldMk cId="2728029361" sldId="315"/>
        </pc:sldMkLst>
        <pc:spChg chg="del">
          <ac:chgData name="Celso Vladimir Benavides Enriquez" userId="S::cbenavides@unach.edu.ec::3caf4601-29a8-40da-9fbd-49ed120832e1" providerId="AD" clId="Web-{7DF73B33-ACDB-4BBA-20D7-C4E03C0A4731}" dt="2022-06-03T13:54:50.348" v="17"/>
          <ac:spMkLst>
            <pc:docMk/>
            <pc:sldMk cId="2728029361" sldId="315"/>
            <ac:spMk id="3" creationId="{5E423CAB-A365-44E0-83F6-6C52D1459B86}"/>
          </ac:spMkLst>
        </pc:spChg>
        <pc:graphicFrameChg chg="add mod">
          <ac:chgData name="Celso Vladimir Benavides Enriquez" userId="S::cbenavides@unach.edu.ec::3caf4601-29a8-40da-9fbd-49ed120832e1" providerId="AD" clId="Web-{7DF73B33-ACDB-4BBA-20D7-C4E03C0A4731}" dt="2022-06-03T13:55:01.911" v="18" actId="14100"/>
          <ac:graphicFrameMkLst>
            <pc:docMk/>
            <pc:sldMk cId="2728029361" sldId="315"/>
            <ac:graphicFrameMk id="7" creationId="{334A2D1B-2181-4010-C28A-E49CDBD84795}"/>
          </ac:graphicFrameMkLst>
        </pc:graphicFrameChg>
      </pc:sldChg>
      <pc:sldChg chg="delSp modSp">
        <pc:chgData name="Celso Vladimir Benavides Enriquez" userId="S::cbenavides@unach.edu.ec::3caf4601-29a8-40da-9fbd-49ed120832e1" providerId="AD" clId="Web-{7DF73B33-ACDB-4BBA-20D7-C4E03C0A4731}" dt="2022-06-03T13:55:39.865" v="26" actId="14100"/>
        <pc:sldMkLst>
          <pc:docMk/>
          <pc:sldMk cId="3193956370" sldId="316"/>
        </pc:sldMkLst>
        <pc:spChg chg="mod">
          <ac:chgData name="Celso Vladimir Benavides Enriquez" userId="S::cbenavides@unach.edu.ec::3caf4601-29a8-40da-9fbd-49ed120832e1" providerId="AD" clId="Web-{7DF73B33-ACDB-4BBA-20D7-C4E03C0A4731}" dt="2022-06-03T13:55:14.505" v="19"/>
          <ac:spMkLst>
            <pc:docMk/>
            <pc:sldMk cId="3193956370" sldId="316"/>
            <ac:spMk id="2" creationId="{8685F624-99DD-4109-AF15-FA140542E5B0}"/>
          </ac:spMkLst>
        </pc:spChg>
        <pc:spChg chg="mod">
          <ac:chgData name="Celso Vladimir Benavides Enriquez" userId="S::cbenavides@unach.edu.ec::3caf4601-29a8-40da-9fbd-49ed120832e1" providerId="AD" clId="Web-{7DF73B33-ACDB-4BBA-20D7-C4E03C0A4731}" dt="2022-06-03T13:55:39.865" v="26" actId="14100"/>
          <ac:spMkLst>
            <pc:docMk/>
            <pc:sldMk cId="3193956370" sldId="316"/>
            <ac:spMk id="3" creationId="{DB03E4B4-6717-4FC0-B49F-E9294E464951}"/>
          </ac:spMkLst>
        </pc:spChg>
        <pc:spChg chg="del">
          <ac:chgData name="Celso Vladimir Benavides Enriquez" userId="S::cbenavides@unach.edu.ec::3caf4601-29a8-40da-9fbd-49ed120832e1" providerId="AD" clId="Web-{7DF73B33-ACDB-4BBA-20D7-C4E03C0A4731}" dt="2022-06-03T13:55:14.505" v="19"/>
          <ac:spMkLst>
            <pc:docMk/>
            <pc:sldMk cId="3193956370" sldId="316"/>
            <ac:spMk id="77" creationId="{ADD2565E-493E-4545-99C0-2F033FAF94AE}"/>
          </ac:spMkLst>
        </pc:spChg>
        <pc:spChg chg="del">
          <ac:chgData name="Celso Vladimir Benavides Enriquez" userId="S::cbenavides@unach.edu.ec::3caf4601-29a8-40da-9fbd-49ed120832e1" providerId="AD" clId="Web-{7DF73B33-ACDB-4BBA-20D7-C4E03C0A4731}" dt="2022-06-03T13:55:14.505" v="19"/>
          <ac:spMkLst>
            <pc:docMk/>
            <pc:sldMk cId="3193956370" sldId="316"/>
            <ac:spMk id="4102" creationId="{9073237B-D536-4B4C-8928-3510CB0F8984}"/>
          </ac:spMkLst>
        </pc:spChg>
        <pc:spChg chg="del">
          <ac:chgData name="Celso Vladimir Benavides Enriquez" userId="S::cbenavides@unach.edu.ec::3caf4601-29a8-40da-9fbd-49ed120832e1" providerId="AD" clId="Web-{7DF73B33-ACDB-4BBA-20D7-C4E03C0A4731}" dt="2022-06-03T13:55:14.505" v="19"/>
          <ac:spMkLst>
            <pc:docMk/>
            <pc:sldMk cId="3193956370" sldId="316"/>
            <ac:spMk id="4103" creationId="{488B1383-B33A-45D9-AF5F-DD1522135AD3}"/>
          </ac:spMkLst>
        </pc:spChg>
        <pc:picChg chg="mod">
          <ac:chgData name="Celso Vladimir Benavides Enriquez" userId="S::cbenavides@unach.edu.ec::3caf4601-29a8-40da-9fbd-49ed120832e1" providerId="AD" clId="Web-{7DF73B33-ACDB-4BBA-20D7-C4E03C0A4731}" dt="2022-06-03T13:55:20.614" v="20" actId="1076"/>
          <ac:picMkLst>
            <pc:docMk/>
            <pc:sldMk cId="3193956370" sldId="316"/>
            <ac:picMk id="4098" creationId="{8AB8311E-AF44-4F55-9853-C48818992050}"/>
          </ac:picMkLst>
        </pc:picChg>
        <pc:picChg chg="mod">
          <ac:chgData name="Celso Vladimir Benavides Enriquez" userId="S::cbenavides@unach.edu.ec::3caf4601-29a8-40da-9fbd-49ed120832e1" providerId="AD" clId="Web-{7DF73B33-ACDB-4BBA-20D7-C4E03C0A4731}" dt="2022-06-03T13:55:29.083" v="23" actId="1076"/>
          <ac:picMkLst>
            <pc:docMk/>
            <pc:sldMk cId="3193956370" sldId="316"/>
            <ac:picMk id="4100" creationId="{E0CE4841-3C3F-43D1-8A00-0AC9A508757C}"/>
          </ac:picMkLst>
        </pc:picChg>
      </pc:sldChg>
    </pc:docChg>
  </pc:docChgLst>
  <pc:docChgLst>
    <pc:chgData name="Celso Vladimir Benavides Enriquez" userId="S::cbenavides@unach.edu.ec::3caf4601-29a8-40da-9fbd-49ed120832e1" providerId="AD" clId="Web-{F3B4B0F9-3998-935E-1474-9759E8C1281F}"/>
    <pc:docChg chg="modSld">
      <pc:chgData name="Celso Vladimir Benavides Enriquez" userId="S::cbenavides@unach.edu.ec::3caf4601-29a8-40da-9fbd-49ed120832e1" providerId="AD" clId="Web-{F3B4B0F9-3998-935E-1474-9759E8C1281F}" dt="2021-06-30T21:38:29.246" v="536" actId="20577"/>
      <pc:docMkLst>
        <pc:docMk/>
      </pc:docMkLst>
      <pc:sldChg chg="modSp">
        <pc:chgData name="Celso Vladimir Benavides Enriquez" userId="S::cbenavides@unach.edu.ec::3caf4601-29a8-40da-9fbd-49ed120832e1" providerId="AD" clId="Web-{F3B4B0F9-3998-935E-1474-9759E8C1281F}" dt="2021-06-30T21:11:58.759" v="193" actId="20577"/>
        <pc:sldMkLst>
          <pc:docMk/>
          <pc:sldMk cId="4096063238" sldId="309"/>
        </pc:sldMkLst>
        <pc:spChg chg="mod">
          <ac:chgData name="Celso Vladimir Benavides Enriquez" userId="S::cbenavides@unach.edu.ec::3caf4601-29a8-40da-9fbd-49ed120832e1" providerId="AD" clId="Web-{F3B4B0F9-3998-935E-1474-9759E8C1281F}" dt="2021-06-30T21:11:58.759" v="193" actId="20577"/>
          <ac:spMkLst>
            <pc:docMk/>
            <pc:sldMk cId="4096063238" sldId="309"/>
            <ac:spMk id="2" creationId="{56AD5F8C-89F6-47A1-95E5-07FE03C90D00}"/>
          </ac:spMkLst>
        </pc:spChg>
        <pc:spChg chg="mod">
          <ac:chgData name="Celso Vladimir Benavides Enriquez" userId="S::cbenavides@unach.edu.ec::3caf4601-29a8-40da-9fbd-49ed120832e1" providerId="AD" clId="Web-{F3B4B0F9-3998-935E-1474-9759E8C1281F}" dt="2021-06-30T21:11:53.853" v="187" actId="20577"/>
          <ac:spMkLst>
            <pc:docMk/>
            <pc:sldMk cId="4096063238" sldId="309"/>
            <ac:spMk id="3" creationId="{893DA2D5-23B4-4075-8748-E7C18E4C28D0}"/>
          </ac:spMkLst>
        </pc:spChg>
      </pc:sldChg>
      <pc:sldChg chg="modSp">
        <pc:chgData name="Celso Vladimir Benavides Enriquez" userId="S::cbenavides@unach.edu.ec::3caf4601-29a8-40da-9fbd-49ed120832e1" providerId="AD" clId="Web-{F3B4B0F9-3998-935E-1474-9759E8C1281F}" dt="2021-06-30T21:32:58.673" v="402" actId="20577"/>
        <pc:sldMkLst>
          <pc:docMk/>
          <pc:sldMk cId="4264947083" sldId="310"/>
        </pc:sldMkLst>
        <pc:spChg chg="mod">
          <ac:chgData name="Celso Vladimir Benavides Enriquez" userId="S::cbenavides@unach.edu.ec::3caf4601-29a8-40da-9fbd-49ed120832e1" providerId="AD" clId="Web-{F3B4B0F9-3998-935E-1474-9759E8C1281F}" dt="2021-06-30T21:32:58.673" v="402" actId="20577"/>
          <ac:spMkLst>
            <pc:docMk/>
            <pc:sldMk cId="4264947083" sldId="310"/>
            <ac:spMk id="3" creationId="{E57FA916-4394-487F-99EC-DF294F9ED329}"/>
          </ac:spMkLst>
        </pc:spChg>
      </pc:sldChg>
      <pc:sldChg chg="modSp">
        <pc:chgData name="Celso Vladimir Benavides Enriquez" userId="S::cbenavides@unach.edu.ec::3caf4601-29a8-40da-9fbd-49ed120832e1" providerId="AD" clId="Web-{F3B4B0F9-3998-935E-1474-9759E8C1281F}" dt="2021-06-30T21:38:29.246" v="536" actId="20577"/>
        <pc:sldMkLst>
          <pc:docMk/>
          <pc:sldMk cId="3540297628" sldId="311"/>
        </pc:sldMkLst>
        <pc:spChg chg="mod">
          <ac:chgData name="Celso Vladimir Benavides Enriquez" userId="S::cbenavides@unach.edu.ec::3caf4601-29a8-40da-9fbd-49ed120832e1" providerId="AD" clId="Web-{F3B4B0F9-3998-935E-1474-9759E8C1281F}" dt="2021-06-30T21:38:29.246" v="536" actId="20577"/>
          <ac:spMkLst>
            <pc:docMk/>
            <pc:sldMk cId="3540297628" sldId="311"/>
            <ac:spMk id="3" creationId="{D565F56C-2F44-4DB0-A4D8-9DD4D221FB91}"/>
          </ac:spMkLst>
        </pc:spChg>
      </pc:sldChg>
    </pc:docChg>
  </pc:docChgLst>
  <pc:docChgLst>
    <pc:chgData name="Celso Vladimir Benavides Enriquez" userId="3caf4601-29a8-40da-9fbd-49ed120832e1" providerId="ADAL" clId="{2E0569B5-5C42-4D8A-BC74-60AF4632422C}"/>
    <pc:docChg chg="undo custSel addSld delSld modSld">
      <pc:chgData name="Celso Vladimir Benavides Enriquez" userId="3caf4601-29a8-40da-9fbd-49ed120832e1" providerId="ADAL" clId="{2E0569B5-5C42-4D8A-BC74-60AF4632422C}" dt="2021-07-07T15:42:31.763" v="15371" actId="27636"/>
      <pc:docMkLst>
        <pc:docMk/>
      </pc:docMkLst>
      <pc:sldChg chg="addSp modSp mod">
        <pc:chgData name="Celso Vladimir Benavides Enriquez" userId="3caf4601-29a8-40da-9fbd-49ed120832e1" providerId="ADAL" clId="{2E0569B5-5C42-4D8A-BC74-60AF4632422C}" dt="2021-06-30T13:20:37.335" v="8056" actId="27636"/>
        <pc:sldMkLst>
          <pc:docMk/>
          <pc:sldMk cId="2978844555" sldId="256"/>
        </pc:sldMkLst>
        <pc:spChg chg="mod">
          <ac:chgData name="Celso Vladimir Benavides Enriquez" userId="3caf4601-29a8-40da-9fbd-49ed120832e1" providerId="ADAL" clId="{2E0569B5-5C42-4D8A-BC74-60AF4632422C}" dt="2021-06-30T13:20:28.292" v="8052" actId="14100"/>
          <ac:spMkLst>
            <pc:docMk/>
            <pc:sldMk cId="2978844555" sldId="256"/>
            <ac:spMk id="2" creationId="{9332CADC-C07F-4CC1-84BA-08469F94A904}"/>
          </ac:spMkLst>
        </pc:spChg>
        <pc:spChg chg="mod">
          <ac:chgData name="Celso Vladimir Benavides Enriquez" userId="3caf4601-29a8-40da-9fbd-49ed120832e1" providerId="ADAL" clId="{2E0569B5-5C42-4D8A-BC74-60AF4632422C}" dt="2021-06-30T13:20:37.335" v="8056" actId="27636"/>
          <ac:spMkLst>
            <pc:docMk/>
            <pc:sldMk cId="2978844555" sldId="256"/>
            <ac:spMk id="3" creationId="{E5150F28-609B-4ADE-8261-4F7510972E85}"/>
          </ac:spMkLst>
        </pc:spChg>
        <pc:picChg chg="add mod">
          <ac:chgData name="Celso Vladimir Benavides Enriquez" userId="3caf4601-29a8-40da-9fbd-49ed120832e1" providerId="ADAL" clId="{2E0569B5-5C42-4D8A-BC74-60AF4632422C}" dt="2021-06-30T13:20:31.101" v="8053" actId="1076"/>
          <ac:picMkLst>
            <pc:docMk/>
            <pc:sldMk cId="2978844555" sldId="256"/>
            <ac:picMk id="7170" creationId="{1639B4BF-001D-4270-8B03-59F9CA79A446}"/>
          </ac:picMkLst>
        </pc:picChg>
      </pc:sldChg>
      <pc:sldChg chg="modSp mod">
        <pc:chgData name="Celso Vladimir Benavides Enriquez" userId="3caf4601-29a8-40da-9fbd-49ed120832e1" providerId="ADAL" clId="{2E0569B5-5C42-4D8A-BC74-60AF4632422C}" dt="2021-07-01T12:37:28.809" v="14156" actId="27636"/>
        <pc:sldMkLst>
          <pc:docMk/>
          <pc:sldMk cId="934583969" sldId="257"/>
        </pc:sldMkLst>
        <pc:spChg chg="mod">
          <ac:chgData name="Celso Vladimir Benavides Enriquez" userId="3caf4601-29a8-40da-9fbd-49ed120832e1" providerId="ADAL" clId="{2E0569B5-5C42-4D8A-BC74-60AF4632422C}" dt="2021-07-01T12:37:28.809" v="14156" actId="27636"/>
          <ac:spMkLst>
            <pc:docMk/>
            <pc:sldMk cId="934583969" sldId="257"/>
            <ac:spMk id="2" creationId="{8F8DB029-CEB4-414A-B3E8-D7C62A9B0DF2}"/>
          </ac:spMkLst>
        </pc:spChg>
        <pc:spChg chg="mod">
          <ac:chgData name="Celso Vladimir Benavides Enriquez" userId="3caf4601-29a8-40da-9fbd-49ed120832e1" providerId="ADAL" clId="{2E0569B5-5C42-4D8A-BC74-60AF4632422C}" dt="2021-06-29T21:45:32.933" v="4" actId="27636"/>
          <ac:spMkLst>
            <pc:docMk/>
            <pc:sldMk cId="934583969" sldId="257"/>
            <ac:spMk id="3" creationId="{31268A76-7071-445A-A3C6-D3B3AA8E5C2A}"/>
          </ac:spMkLst>
        </pc:spChg>
      </pc:sldChg>
      <pc:sldChg chg="modSp mod">
        <pc:chgData name="Celso Vladimir Benavides Enriquez" userId="3caf4601-29a8-40da-9fbd-49ed120832e1" providerId="ADAL" clId="{2E0569B5-5C42-4D8A-BC74-60AF4632422C}" dt="2021-06-29T21:46:29.364" v="11" actId="20577"/>
        <pc:sldMkLst>
          <pc:docMk/>
          <pc:sldMk cId="4242154233" sldId="258"/>
        </pc:sldMkLst>
        <pc:spChg chg="mod">
          <ac:chgData name="Celso Vladimir Benavides Enriquez" userId="3caf4601-29a8-40da-9fbd-49ed120832e1" providerId="ADAL" clId="{2E0569B5-5C42-4D8A-BC74-60AF4632422C}" dt="2021-06-29T21:46:29.364" v="11" actId="20577"/>
          <ac:spMkLst>
            <pc:docMk/>
            <pc:sldMk cId="4242154233" sldId="258"/>
            <ac:spMk id="3" creationId="{E8AAC83B-88A3-496B-ADE3-8AE503DE4569}"/>
          </ac:spMkLst>
        </pc:spChg>
      </pc:sldChg>
      <pc:sldChg chg="modSp mod">
        <pc:chgData name="Celso Vladimir Benavides Enriquez" userId="3caf4601-29a8-40da-9fbd-49ed120832e1" providerId="ADAL" clId="{2E0569B5-5C42-4D8A-BC74-60AF4632422C}" dt="2021-06-29T21:49:23" v="22" actId="207"/>
        <pc:sldMkLst>
          <pc:docMk/>
          <pc:sldMk cId="3641696316" sldId="259"/>
        </pc:sldMkLst>
        <pc:spChg chg="mod">
          <ac:chgData name="Celso Vladimir Benavides Enriquez" userId="3caf4601-29a8-40da-9fbd-49ed120832e1" providerId="ADAL" clId="{2E0569B5-5C42-4D8A-BC74-60AF4632422C}" dt="2021-06-29T21:49:23" v="22" actId="207"/>
          <ac:spMkLst>
            <pc:docMk/>
            <pc:sldMk cId="3641696316" sldId="259"/>
            <ac:spMk id="3" creationId="{8A0FCB1F-9C6D-42AF-A791-708DC7CAF997}"/>
          </ac:spMkLst>
        </pc:spChg>
      </pc:sldChg>
      <pc:sldChg chg="modSp mod">
        <pc:chgData name="Celso Vladimir Benavides Enriquez" userId="3caf4601-29a8-40da-9fbd-49ed120832e1" providerId="ADAL" clId="{2E0569B5-5C42-4D8A-BC74-60AF4632422C}" dt="2021-06-29T21:50:11.809" v="25" actId="207"/>
        <pc:sldMkLst>
          <pc:docMk/>
          <pc:sldMk cId="3165157394" sldId="260"/>
        </pc:sldMkLst>
        <pc:spChg chg="mod">
          <ac:chgData name="Celso Vladimir Benavides Enriquez" userId="3caf4601-29a8-40da-9fbd-49ed120832e1" providerId="ADAL" clId="{2E0569B5-5C42-4D8A-BC74-60AF4632422C}" dt="2021-06-29T21:50:11.809" v="25" actId="207"/>
          <ac:spMkLst>
            <pc:docMk/>
            <pc:sldMk cId="3165157394" sldId="260"/>
            <ac:spMk id="3" creationId="{F5F2A99A-32B7-4201-87D1-AEF86695AA9A}"/>
          </ac:spMkLst>
        </pc:spChg>
      </pc:sldChg>
      <pc:sldChg chg="modSp mod">
        <pc:chgData name="Celso Vladimir Benavides Enriquez" userId="3caf4601-29a8-40da-9fbd-49ed120832e1" providerId="ADAL" clId="{2E0569B5-5C42-4D8A-BC74-60AF4632422C}" dt="2021-06-30T13:24:18.634" v="8060" actId="113"/>
        <pc:sldMkLst>
          <pc:docMk/>
          <pc:sldMk cId="2100170088" sldId="261"/>
        </pc:sldMkLst>
        <pc:spChg chg="mod">
          <ac:chgData name="Celso Vladimir Benavides Enriquez" userId="3caf4601-29a8-40da-9fbd-49ed120832e1" providerId="ADAL" clId="{2E0569B5-5C42-4D8A-BC74-60AF4632422C}" dt="2021-06-30T13:24:18.634" v="8060" actId="113"/>
          <ac:spMkLst>
            <pc:docMk/>
            <pc:sldMk cId="2100170088" sldId="261"/>
            <ac:spMk id="3" creationId="{A94D3B83-E5FD-4975-8CB8-7EE7776AD657}"/>
          </ac:spMkLst>
        </pc:spChg>
      </pc:sldChg>
      <pc:sldChg chg="modSp mod">
        <pc:chgData name="Celso Vladimir Benavides Enriquez" userId="3caf4601-29a8-40da-9fbd-49ed120832e1" providerId="ADAL" clId="{2E0569B5-5C42-4D8A-BC74-60AF4632422C}" dt="2021-06-30T13:24:59.988" v="8061" actId="313"/>
        <pc:sldMkLst>
          <pc:docMk/>
          <pc:sldMk cId="1463275643" sldId="262"/>
        </pc:sldMkLst>
        <pc:spChg chg="mod">
          <ac:chgData name="Celso Vladimir Benavides Enriquez" userId="3caf4601-29a8-40da-9fbd-49ed120832e1" providerId="ADAL" clId="{2E0569B5-5C42-4D8A-BC74-60AF4632422C}" dt="2021-06-30T13:24:59.988" v="8061" actId="313"/>
          <ac:spMkLst>
            <pc:docMk/>
            <pc:sldMk cId="1463275643" sldId="262"/>
            <ac:spMk id="3" creationId="{B8A1372C-D85E-40F2-A558-7F04E07F9EC6}"/>
          </ac:spMkLst>
        </pc:spChg>
      </pc:sldChg>
      <pc:sldChg chg="addSp delSp modSp mod">
        <pc:chgData name="Celso Vladimir Benavides Enriquez" userId="3caf4601-29a8-40da-9fbd-49ed120832e1" providerId="ADAL" clId="{2E0569B5-5C42-4D8A-BC74-60AF4632422C}" dt="2021-06-30T13:25:41.449" v="8063" actId="27636"/>
        <pc:sldMkLst>
          <pc:docMk/>
          <pc:sldMk cId="3686688640" sldId="263"/>
        </pc:sldMkLst>
        <pc:spChg chg="mod">
          <ac:chgData name="Celso Vladimir Benavides Enriquez" userId="3caf4601-29a8-40da-9fbd-49ed120832e1" providerId="ADAL" clId="{2E0569B5-5C42-4D8A-BC74-60AF4632422C}" dt="2021-06-29T21:57:56.120" v="91" actId="404"/>
          <ac:spMkLst>
            <pc:docMk/>
            <pc:sldMk cId="3686688640" sldId="263"/>
            <ac:spMk id="2" creationId="{C4EED1E4-C5C5-4E45-B5CC-5BB986FF6341}"/>
          </ac:spMkLst>
        </pc:spChg>
        <pc:spChg chg="mod">
          <ac:chgData name="Celso Vladimir Benavides Enriquez" userId="3caf4601-29a8-40da-9fbd-49ed120832e1" providerId="ADAL" clId="{2E0569B5-5C42-4D8A-BC74-60AF4632422C}" dt="2021-06-30T13:25:41.449" v="8063" actId="27636"/>
          <ac:spMkLst>
            <pc:docMk/>
            <pc:sldMk cId="3686688640" sldId="263"/>
            <ac:spMk id="3" creationId="{8337DBDA-01D0-4754-AE7A-F2457C65D7EE}"/>
          </ac:spMkLst>
        </pc:spChg>
        <pc:picChg chg="add del mod">
          <ac:chgData name="Celso Vladimir Benavides Enriquez" userId="3caf4601-29a8-40da-9fbd-49ed120832e1" providerId="ADAL" clId="{2E0569B5-5C42-4D8A-BC74-60AF4632422C}" dt="2021-06-29T21:53:02.250" v="36"/>
          <ac:picMkLst>
            <pc:docMk/>
            <pc:sldMk cId="3686688640" sldId="263"/>
            <ac:picMk id="1026" creationId="{8544955A-BD20-41C9-91FD-DBE71B8AD041}"/>
          </ac:picMkLst>
        </pc:picChg>
        <pc:picChg chg="add mod">
          <ac:chgData name="Celso Vladimir Benavides Enriquez" userId="3caf4601-29a8-40da-9fbd-49ed120832e1" providerId="ADAL" clId="{2E0569B5-5C42-4D8A-BC74-60AF4632422C}" dt="2021-06-29T21:53:17.593" v="40" actId="14100"/>
          <ac:picMkLst>
            <pc:docMk/>
            <pc:sldMk cId="3686688640" sldId="263"/>
            <ac:picMk id="1028" creationId="{27073C3B-2481-4603-9EAC-7BF029345264}"/>
          </ac:picMkLst>
        </pc:picChg>
      </pc:sldChg>
      <pc:sldChg chg="addSp modSp mod">
        <pc:chgData name="Celso Vladimir Benavides Enriquez" userId="3caf4601-29a8-40da-9fbd-49ed120832e1" providerId="ADAL" clId="{2E0569B5-5C42-4D8A-BC74-60AF4632422C}" dt="2021-06-29T21:56:57.880" v="84" actId="403"/>
        <pc:sldMkLst>
          <pc:docMk/>
          <pc:sldMk cId="634440200" sldId="264"/>
        </pc:sldMkLst>
        <pc:spChg chg="mod">
          <ac:chgData name="Celso Vladimir Benavides Enriquez" userId="3caf4601-29a8-40da-9fbd-49ed120832e1" providerId="ADAL" clId="{2E0569B5-5C42-4D8A-BC74-60AF4632422C}" dt="2021-06-29T21:56:57.880" v="84" actId="403"/>
          <ac:spMkLst>
            <pc:docMk/>
            <pc:sldMk cId="634440200" sldId="264"/>
            <ac:spMk id="2" creationId="{959EB162-2E52-4A7D-88ED-536A02D62CD1}"/>
          </ac:spMkLst>
        </pc:spChg>
        <pc:spChg chg="mod">
          <ac:chgData name="Celso Vladimir Benavides Enriquez" userId="3caf4601-29a8-40da-9fbd-49ed120832e1" providerId="ADAL" clId="{2E0569B5-5C42-4D8A-BC74-60AF4632422C}" dt="2021-06-29T21:56:37.753" v="63" actId="14100"/>
          <ac:spMkLst>
            <pc:docMk/>
            <pc:sldMk cId="634440200" sldId="264"/>
            <ac:spMk id="3" creationId="{475B1822-CF65-4ACA-8ADF-2AC2932867BB}"/>
          </ac:spMkLst>
        </pc:spChg>
        <pc:picChg chg="add mod">
          <ac:chgData name="Celso Vladimir Benavides Enriquez" userId="3caf4601-29a8-40da-9fbd-49ed120832e1" providerId="ADAL" clId="{2E0569B5-5C42-4D8A-BC74-60AF4632422C}" dt="2021-06-29T21:56:42.147" v="65" actId="1076"/>
          <ac:picMkLst>
            <pc:docMk/>
            <pc:sldMk cId="634440200" sldId="264"/>
            <ac:picMk id="2050" creationId="{B107CA6A-20DC-4130-8CD8-193F87A610B8}"/>
          </ac:picMkLst>
        </pc:picChg>
      </pc:sldChg>
      <pc:sldChg chg="addSp delSp modSp mod">
        <pc:chgData name="Celso Vladimir Benavides Enriquez" userId="3caf4601-29a8-40da-9fbd-49ed120832e1" providerId="ADAL" clId="{2E0569B5-5C42-4D8A-BC74-60AF4632422C}" dt="2021-07-07T13:59:22.044" v="15228" actId="313"/>
        <pc:sldMkLst>
          <pc:docMk/>
          <pc:sldMk cId="1121560495" sldId="265"/>
        </pc:sldMkLst>
        <pc:spChg chg="mod">
          <ac:chgData name="Celso Vladimir Benavides Enriquez" userId="3caf4601-29a8-40da-9fbd-49ed120832e1" providerId="ADAL" clId="{2E0569B5-5C42-4D8A-BC74-60AF4632422C}" dt="2021-06-29T23:00:57.457" v="150" actId="113"/>
          <ac:spMkLst>
            <pc:docMk/>
            <pc:sldMk cId="1121560495" sldId="265"/>
            <ac:spMk id="2" creationId="{0E9AFBCC-307C-4E9B-8567-C81B986AAF90}"/>
          </ac:spMkLst>
        </pc:spChg>
        <pc:spChg chg="mod">
          <ac:chgData name="Celso Vladimir Benavides Enriquez" userId="3caf4601-29a8-40da-9fbd-49ed120832e1" providerId="ADAL" clId="{2E0569B5-5C42-4D8A-BC74-60AF4632422C}" dt="2021-06-29T23:01:23.971" v="160" actId="27636"/>
          <ac:spMkLst>
            <pc:docMk/>
            <pc:sldMk cId="1121560495" sldId="265"/>
            <ac:spMk id="3" creationId="{7D9BA6EE-627D-43E9-AD87-26B840BF0E64}"/>
          </ac:spMkLst>
        </pc:spChg>
        <pc:spChg chg="add mod">
          <ac:chgData name="Celso Vladimir Benavides Enriquez" userId="3caf4601-29a8-40da-9fbd-49ed120832e1" providerId="ADAL" clId="{2E0569B5-5C42-4D8A-BC74-60AF4632422C}" dt="2021-07-07T13:59:22.044" v="15228" actId="313"/>
          <ac:spMkLst>
            <pc:docMk/>
            <pc:sldMk cId="1121560495" sldId="265"/>
            <ac:spMk id="4" creationId="{6396FFEA-6818-4D40-9259-5E752C05A108}"/>
          </ac:spMkLst>
        </pc:spChg>
        <pc:spChg chg="add mod">
          <ac:chgData name="Celso Vladimir Benavides Enriquez" userId="3caf4601-29a8-40da-9fbd-49ed120832e1" providerId="ADAL" clId="{2E0569B5-5C42-4D8A-BC74-60AF4632422C}" dt="2021-06-29T23:19:04.431" v="783" actId="113"/>
          <ac:spMkLst>
            <pc:docMk/>
            <pc:sldMk cId="1121560495" sldId="265"/>
            <ac:spMk id="5" creationId="{77EDD599-61E3-432A-800A-B656C9D73849}"/>
          </ac:spMkLst>
        </pc:spChg>
        <pc:spChg chg="add mod">
          <ac:chgData name="Celso Vladimir Benavides Enriquez" userId="3caf4601-29a8-40da-9fbd-49ed120832e1" providerId="ADAL" clId="{2E0569B5-5C42-4D8A-BC74-60AF4632422C}" dt="2021-06-29T23:19:07.609" v="784" actId="113"/>
          <ac:spMkLst>
            <pc:docMk/>
            <pc:sldMk cId="1121560495" sldId="265"/>
            <ac:spMk id="6" creationId="{A285647B-14D7-43AC-A0BB-E597578C1B33}"/>
          </ac:spMkLst>
        </pc:spChg>
        <pc:picChg chg="add del mod">
          <ac:chgData name="Celso Vladimir Benavides Enriquez" userId="3caf4601-29a8-40da-9fbd-49ed120832e1" providerId="ADAL" clId="{2E0569B5-5C42-4D8A-BC74-60AF4632422C}" dt="2021-06-29T23:18:14.418" v="774" actId="478"/>
          <ac:picMkLst>
            <pc:docMk/>
            <pc:sldMk cId="1121560495" sldId="265"/>
            <ac:picMk id="3074" creationId="{CC597A08-6139-496A-8D75-F334409ED6C5}"/>
          </ac:picMkLst>
        </pc:picChg>
      </pc:sldChg>
      <pc:sldChg chg="addSp modSp mod">
        <pc:chgData name="Celso Vladimir Benavides Enriquez" userId="3caf4601-29a8-40da-9fbd-49ed120832e1" providerId="ADAL" clId="{2E0569B5-5C42-4D8A-BC74-60AF4632422C}" dt="2021-06-29T23:20:51.639" v="819" actId="14100"/>
        <pc:sldMkLst>
          <pc:docMk/>
          <pc:sldMk cId="2542680397" sldId="266"/>
        </pc:sldMkLst>
        <pc:spChg chg="mod">
          <ac:chgData name="Celso Vladimir Benavides Enriquez" userId="3caf4601-29a8-40da-9fbd-49ed120832e1" providerId="ADAL" clId="{2E0569B5-5C42-4D8A-BC74-60AF4632422C}" dt="2021-06-29T23:20:39.701" v="814" actId="113"/>
          <ac:spMkLst>
            <pc:docMk/>
            <pc:sldMk cId="2542680397" sldId="266"/>
            <ac:spMk id="2" creationId="{916FDB8D-CA44-4C94-9B71-9AC721A77CC4}"/>
          </ac:spMkLst>
        </pc:spChg>
        <pc:spChg chg="mod">
          <ac:chgData name="Celso Vladimir Benavides Enriquez" userId="3caf4601-29a8-40da-9fbd-49ed120832e1" providerId="ADAL" clId="{2E0569B5-5C42-4D8A-BC74-60AF4632422C}" dt="2021-06-29T23:20:46.352" v="817" actId="27636"/>
          <ac:spMkLst>
            <pc:docMk/>
            <pc:sldMk cId="2542680397" sldId="266"/>
            <ac:spMk id="3" creationId="{0F5B63D3-94AC-43E5-ACFB-5B6716B2CBC0}"/>
          </ac:spMkLst>
        </pc:spChg>
        <pc:picChg chg="add mod">
          <ac:chgData name="Celso Vladimir Benavides Enriquez" userId="3caf4601-29a8-40da-9fbd-49ed120832e1" providerId="ADAL" clId="{2E0569B5-5C42-4D8A-BC74-60AF4632422C}" dt="2021-06-29T23:20:51.639" v="819" actId="14100"/>
          <ac:picMkLst>
            <pc:docMk/>
            <pc:sldMk cId="2542680397" sldId="266"/>
            <ac:picMk id="4098" creationId="{1CB74002-4182-4085-9FDA-C1A479CE472A}"/>
          </ac:picMkLst>
        </pc:picChg>
      </pc:sldChg>
      <pc:sldChg chg="addSp delSp modSp new mod">
        <pc:chgData name="Celso Vladimir Benavides Enriquez" userId="3caf4601-29a8-40da-9fbd-49ed120832e1" providerId="ADAL" clId="{2E0569B5-5C42-4D8A-BC74-60AF4632422C}" dt="2021-06-29T23:39:28.566" v="1230" actId="207"/>
        <pc:sldMkLst>
          <pc:docMk/>
          <pc:sldMk cId="867860894" sldId="267"/>
        </pc:sldMkLst>
        <pc:spChg chg="mod">
          <ac:chgData name="Celso Vladimir Benavides Enriquez" userId="3caf4601-29a8-40da-9fbd-49ed120832e1" providerId="ADAL" clId="{2E0569B5-5C42-4D8A-BC74-60AF4632422C}" dt="2021-06-29T23:39:28.566" v="1230" actId="207"/>
          <ac:spMkLst>
            <pc:docMk/>
            <pc:sldMk cId="867860894" sldId="267"/>
            <ac:spMk id="3" creationId="{2A297E18-EDA2-42DB-99E7-A67ED1E3032A}"/>
          </ac:spMkLst>
        </pc:spChg>
        <pc:spChg chg="add del mod">
          <ac:chgData name="Celso Vladimir Benavides Enriquez" userId="3caf4601-29a8-40da-9fbd-49ed120832e1" providerId="ADAL" clId="{2E0569B5-5C42-4D8A-BC74-60AF4632422C}" dt="2021-06-29T23:22:00.462" v="828" actId="478"/>
          <ac:spMkLst>
            <pc:docMk/>
            <pc:sldMk cId="867860894" sldId="267"/>
            <ac:spMk id="4" creationId="{F5102052-1456-4AF2-A390-90ACB1F969AB}"/>
          </ac:spMkLst>
        </pc:spChg>
        <pc:picChg chg="add mod">
          <ac:chgData name="Celso Vladimir Benavides Enriquez" userId="3caf4601-29a8-40da-9fbd-49ed120832e1" providerId="ADAL" clId="{2E0569B5-5C42-4D8A-BC74-60AF4632422C}" dt="2021-06-29T23:39:08.037" v="1222" actId="1076"/>
          <ac:picMkLst>
            <pc:docMk/>
            <pc:sldMk cId="867860894" sldId="267"/>
            <ac:picMk id="5122" creationId="{61718873-8B0D-45D8-915B-D0A7B2B18B11}"/>
          </ac:picMkLst>
        </pc:picChg>
      </pc:sldChg>
      <pc:sldChg chg="modSp new mod">
        <pc:chgData name="Celso Vladimir Benavides Enriquez" userId="3caf4601-29a8-40da-9fbd-49ed120832e1" providerId="ADAL" clId="{2E0569B5-5C42-4D8A-BC74-60AF4632422C}" dt="2021-06-29T23:59:56.958" v="1830" actId="207"/>
        <pc:sldMkLst>
          <pc:docMk/>
          <pc:sldMk cId="1859431885" sldId="268"/>
        </pc:sldMkLst>
        <pc:spChg chg="mod">
          <ac:chgData name="Celso Vladimir Benavides Enriquez" userId="3caf4601-29a8-40da-9fbd-49ed120832e1" providerId="ADAL" clId="{2E0569B5-5C42-4D8A-BC74-60AF4632422C}" dt="2021-06-29T23:51:18.778" v="1256" actId="313"/>
          <ac:spMkLst>
            <pc:docMk/>
            <pc:sldMk cId="1859431885" sldId="268"/>
            <ac:spMk id="2" creationId="{32DD9480-C76B-427B-9DF2-FAC993A5E7F6}"/>
          </ac:spMkLst>
        </pc:spChg>
        <pc:spChg chg="mod">
          <ac:chgData name="Celso Vladimir Benavides Enriquez" userId="3caf4601-29a8-40da-9fbd-49ed120832e1" providerId="ADAL" clId="{2E0569B5-5C42-4D8A-BC74-60AF4632422C}" dt="2021-06-29T23:59:56.958" v="1830" actId="207"/>
          <ac:spMkLst>
            <pc:docMk/>
            <pc:sldMk cId="1859431885" sldId="268"/>
            <ac:spMk id="3" creationId="{15156B6A-BC94-4A15-B280-5837D7467CE6}"/>
          </ac:spMkLst>
        </pc:spChg>
      </pc:sldChg>
      <pc:sldChg chg="addSp modSp new mod">
        <pc:chgData name="Celso Vladimir Benavides Enriquez" userId="3caf4601-29a8-40da-9fbd-49ed120832e1" providerId="ADAL" clId="{2E0569B5-5C42-4D8A-BC74-60AF4632422C}" dt="2021-07-01T12:28:16.322" v="14143" actId="207"/>
        <pc:sldMkLst>
          <pc:docMk/>
          <pc:sldMk cId="1143465302" sldId="269"/>
        </pc:sldMkLst>
        <pc:spChg chg="mod">
          <ac:chgData name="Celso Vladimir Benavides Enriquez" userId="3caf4601-29a8-40da-9fbd-49ed120832e1" providerId="ADAL" clId="{2E0569B5-5C42-4D8A-BC74-60AF4632422C}" dt="2021-06-30T00:00:15.494" v="1831"/>
          <ac:spMkLst>
            <pc:docMk/>
            <pc:sldMk cId="1143465302" sldId="269"/>
            <ac:spMk id="2" creationId="{0647A14F-5C0E-4D71-9056-F07172B579FB}"/>
          </ac:spMkLst>
        </pc:spChg>
        <pc:spChg chg="mod">
          <ac:chgData name="Celso Vladimir Benavides Enriquez" userId="3caf4601-29a8-40da-9fbd-49ed120832e1" providerId="ADAL" clId="{2E0569B5-5C42-4D8A-BC74-60AF4632422C}" dt="2021-07-01T12:28:16.322" v="14143" actId="207"/>
          <ac:spMkLst>
            <pc:docMk/>
            <pc:sldMk cId="1143465302" sldId="269"/>
            <ac:spMk id="3" creationId="{E8AAD4FE-FEB6-46DE-87AD-0938685851B2}"/>
          </ac:spMkLst>
        </pc:spChg>
        <pc:picChg chg="add mod">
          <ac:chgData name="Celso Vladimir Benavides Enriquez" userId="3caf4601-29a8-40da-9fbd-49ed120832e1" providerId="ADAL" clId="{2E0569B5-5C42-4D8A-BC74-60AF4632422C}" dt="2021-06-30T00:05:09.488" v="2187" actId="1076"/>
          <ac:picMkLst>
            <pc:docMk/>
            <pc:sldMk cId="1143465302" sldId="269"/>
            <ac:picMk id="6146" creationId="{DD1D229C-77F7-4CDE-81F8-76B3107D1A76}"/>
          </ac:picMkLst>
        </pc:picChg>
      </pc:sldChg>
      <pc:sldChg chg="addSp modSp new mod">
        <pc:chgData name="Celso Vladimir Benavides Enriquez" userId="3caf4601-29a8-40da-9fbd-49ed120832e1" providerId="ADAL" clId="{2E0569B5-5C42-4D8A-BC74-60AF4632422C}" dt="2021-06-30T00:06:17.051" v="2197" actId="14100"/>
        <pc:sldMkLst>
          <pc:docMk/>
          <pc:sldMk cId="501836555" sldId="270"/>
        </pc:sldMkLst>
        <pc:spChg chg="mod">
          <ac:chgData name="Celso Vladimir Benavides Enriquez" userId="3caf4601-29a8-40da-9fbd-49ed120832e1" providerId="ADAL" clId="{2E0569B5-5C42-4D8A-BC74-60AF4632422C}" dt="2021-06-30T00:06:12.786" v="2196" actId="27636"/>
          <ac:spMkLst>
            <pc:docMk/>
            <pc:sldMk cId="501836555" sldId="270"/>
            <ac:spMk id="2" creationId="{F418A51E-478C-4FC9-818E-5C6A5CC50F4F}"/>
          </ac:spMkLst>
        </pc:spChg>
        <pc:picChg chg="add mod">
          <ac:chgData name="Celso Vladimir Benavides Enriquez" userId="3caf4601-29a8-40da-9fbd-49ed120832e1" providerId="ADAL" clId="{2E0569B5-5C42-4D8A-BC74-60AF4632422C}" dt="2021-06-30T00:06:17.051" v="2197" actId="14100"/>
          <ac:picMkLst>
            <pc:docMk/>
            <pc:sldMk cId="501836555" sldId="270"/>
            <ac:picMk id="7170" creationId="{D09270A2-82A5-414A-874B-EF1F76EFCE8E}"/>
          </ac:picMkLst>
        </pc:picChg>
      </pc:sldChg>
      <pc:sldChg chg="new del">
        <pc:chgData name="Celso Vladimir Benavides Enriquez" userId="3caf4601-29a8-40da-9fbd-49ed120832e1" providerId="ADAL" clId="{2E0569B5-5C42-4D8A-BC74-60AF4632422C}" dt="2021-06-30T00:18:06.140" v="2538" actId="47"/>
        <pc:sldMkLst>
          <pc:docMk/>
          <pc:sldMk cId="3443376069" sldId="271"/>
        </pc:sldMkLst>
      </pc:sldChg>
      <pc:sldChg chg="addSp modSp new mod">
        <pc:chgData name="Celso Vladimir Benavides Enriquez" userId="3caf4601-29a8-40da-9fbd-49ed120832e1" providerId="ADAL" clId="{2E0569B5-5C42-4D8A-BC74-60AF4632422C}" dt="2021-06-30T00:31:55.154" v="2916" actId="1076"/>
        <pc:sldMkLst>
          <pc:docMk/>
          <pc:sldMk cId="2382104279" sldId="272"/>
        </pc:sldMkLst>
        <pc:spChg chg="mod">
          <ac:chgData name="Celso Vladimir Benavides Enriquez" userId="3caf4601-29a8-40da-9fbd-49ed120832e1" providerId="ADAL" clId="{2E0569B5-5C42-4D8A-BC74-60AF4632422C}" dt="2021-06-30T00:27:12.203" v="2590" actId="20577"/>
          <ac:spMkLst>
            <pc:docMk/>
            <pc:sldMk cId="2382104279" sldId="272"/>
            <ac:spMk id="2" creationId="{4655A20A-4128-4404-9B31-10668574BD2F}"/>
          </ac:spMkLst>
        </pc:spChg>
        <pc:spChg chg="mod">
          <ac:chgData name="Celso Vladimir Benavides Enriquez" userId="3caf4601-29a8-40da-9fbd-49ed120832e1" providerId="ADAL" clId="{2E0569B5-5C42-4D8A-BC74-60AF4632422C}" dt="2021-06-30T00:30:36.411" v="2907" actId="14100"/>
          <ac:spMkLst>
            <pc:docMk/>
            <pc:sldMk cId="2382104279" sldId="272"/>
            <ac:spMk id="3" creationId="{4D95EC47-CDA7-4F3F-945D-B8433FF89675}"/>
          </ac:spMkLst>
        </pc:spChg>
        <pc:picChg chg="add mod">
          <ac:chgData name="Celso Vladimir Benavides Enriquez" userId="3caf4601-29a8-40da-9fbd-49ed120832e1" providerId="ADAL" clId="{2E0569B5-5C42-4D8A-BC74-60AF4632422C}" dt="2021-06-30T00:31:51.413" v="2914" actId="14100"/>
          <ac:picMkLst>
            <pc:docMk/>
            <pc:sldMk cId="2382104279" sldId="272"/>
            <ac:picMk id="9218" creationId="{B08FEFB0-9E78-490F-94EB-A304AE147D74}"/>
          </ac:picMkLst>
        </pc:picChg>
        <pc:picChg chg="add mod">
          <ac:chgData name="Celso Vladimir Benavides Enriquez" userId="3caf4601-29a8-40da-9fbd-49ed120832e1" providerId="ADAL" clId="{2E0569B5-5C42-4D8A-BC74-60AF4632422C}" dt="2021-06-30T00:31:55.154" v="2916" actId="1076"/>
          <ac:picMkLst>
            <pc:docMk/>
            <pc:sldMk cId="2382104279" sldId="272"/>
            <ac:picMk id="9220" creationId="{4732489C-2459-4721-9743-A7B7A50DAC90}"/>
          </ac:picMkLst>
        </pc:picChg>
      </pc:sldChg>
      <pc:sldChg chg="addSp modSp new mod">
        <pc:chgData name="Celso Vladimir Benavides Enriquez" userId="3caf4601-29a8-40da-9fbd-49ed120832e1" providerId="ADAL" clId="{2E0569B5-5C42-4D8A-BC74-60AF4632422C}" dt="2021-07-01T12:26:11.519" v="14127" actId="207"/>
        <pc:sldMkLst>
          <pc:docMk/>
          <pc:sldMk cId="3537966705" sldId="273"/>
        </pc:sldMkLst>
        <pc:spChg chg="mod">
          <ac:chgData name="Celso Vladimir Benavides Enriquez" userId="3caf4601-29a8-40da-9fbd-49ed120832e1" providerId="ADAL" clId="{2E0569B5-5C42-4D8A-BC74-60AF4632422C}" dt="2021-06-30T03:20:22.723" v="5812" actId="27636"/>
          <ac:spMkLst>
            <pc:docMk/>
            <pc:sldMk cId="3537966705" sldId="273"/>
            <ac:spMk id="2" creationId="{05DCF73C-B82F-4196-817E-FB3587EC36FE}"/>
          </ac:spMkLst>
        </pc:spChg>
        <pc:spChg chg="mod">
          <ac:chgData name="Celso Vladimir Benavides Enriquez" userId="3caf4601-29a8-40da-9fbd-49ed120832e1" providerId="ADAL" clId="{2E0569B5-5C42-4D8A-BC74-60AF4632422C}" dt="2021-07-01T12:26:11.519" v="14127" actId="207"/>
          <ac:spMkLst>
            <pc:docMk/>
            <pc:sldMk cId="3537966705" sldId="273"/>
            <ac:spMk id="3" creationId="{B2B745E1-1B3E-47AB-B711-2A1C10591B2E}"/>
          </ac:spMkLst>
        </pc:spChg>
        <pc:picChg chg="add mod">
          <ac:chgData name="Celso Vladimir Benavides Enriquez" userId="3caf4601-29a8-40da-9fbd-49ed120832e1" providerId="ADAL" clId="{2E0569B5-5C42-4D8A-BC74-60AF4632422C}" dt="2021-06-30T03:42:49.555" v="6289" actId="1076"/>
          <ac:picMkLst>
            <pc:docMk/>
            <pc:sldMk cId="3537966705" sldId="273"/>
            <ac:picMk id="4" creationId="{ABF111ED-609D-4841-9F78-5A3AF527CF90}"/>
          </ac:picMkLst>
        </pc:picChg>
      </pc:sldChg>
      <pc:sldChg chg="addSp modSp new del mod">
        <pc:chgData name="Celso Vladimir Benavides Enriquez" userId="3caf4601-29a8-40da-9fbd-49ed120832e1" providerId="ADAL" clId="{2E0569B5-5C42-4D8A-BC74-60AF4632422C}" dt="2021-06-30T00:18:11.857" v="2539" actId="47"/>
        <pc:sldMkLst>
          <pc:docMk/>
          <pc:sldMk cId="336025044" sldId="274"/>
        </pc:sldMkLst>
        <pc:spChg chg="mod">
          <ac:chgData name="Celso Vladimir Benavides Enriquez" userId="3caf4601-29a8-40da-9fbd-49ed120832e1" providerId="ADAL" clId="{2E0569B5-5C42-4D8A-BC74-60AF4632422C}" dt="2021-06-30T00:17:23.303" v="2532" actId="113"/>
          <ac:spMkLst>
            <pc:docMk/>
            <pc:sldMk cId="336025044" sldId="274"/>
            <ac:spMk id="2" creationId="{783CC3BC-4907-48B7-B451-ACB6D0CDBDEE}"/>
          </ac:spMkLst>
        </pc:spChg>
        <pc:spChg chg="mod">
          <ac:chgData name="Celso Vladimir Benavides Enriquez" userId="3caf4601-29a8-40da-9fbd-49ed120832e1" providerId="ADAL" clId="{2E0569B5-5C42-4D8A-BC74-60AF4632422C}" dt="2021-06-30T00:17:33.423" v="2533" actId="207"/>
          <ac:spMkLst>
            <pc:docMk/>
            <pc:sldMk cId="336025044" sldId="274"/>
            <ac:spMk id="3" creationId="{370C67DE-DF86-4D2F-AAA8-E82D658BDD34}"/>
          </ac:spMkLst>
        </pc:spChg>
        <pc:picChg chg="add mod">
          <ac:chgData name="Celso Vladimir Benavides Enriquez" userId="3caf4601-29a8-40da-9fbd-49ed120832e1" providerId="ADAL" clId="{2E0569B5-5C42-4D8A-BC74-60AF4632422C}" dt="2021-06-30T00:17:47.369" v="2536" actId="1076"/>
          <ac:picMkLst>
            <pc:docMk/>
            <pc:sldMk cId="336025044" sldId="274"/>
            <ac:picMk id="8194" creationId="{F0C6A462-D82B-4EC1-9B5A-51025FF960DB}"/>
          </ac:picMkLst>
        </pc:picChg>
      </pc:sldChg>
      <pc:sldChg chg="modSp add mod">
        <pc:chgData name="Celso Vladimir Benavides Enriquez" userId="3caf4601-29a8-40da-9fbd-49ed120832e1" providerId="ADAL" clId="{2E0569B5-5C42-4D8A-BC74-60AF4632422C}" dt="2021-07-01T12:28:04.943" v="14142" actId="207"/>
        <pc:sldMkLst>
          <pc:docMk/>
          <pc:sldMk cId="3688513543" sldId="275"/>
        </pc:sldMkLst>
        <pc:spChg chg="mod">
          <ac:chgData name="Celso Vladimir Benavides Enriquez" userId="3caf4601-29a8-40da-9fbd-49ed120832e1" providerId="ADAL" clId="{2E0569B5-5C42-4D8A-BC74-60AF4632422C}" dt="2021-07-01T12:28:04.943" v="14142" actId="207"/>
          <ac:spMkLst>
            <pc:docMk/>
            <pc:sldMk cId="3688513543" sldId="275"/>
            <ac:spMk id="3" creationId="{370C67DE-DF86-4D2F-AAA8-E82D658BDD34}"/>
          </ac:spMkLst>
        </pc:spChg>
      </pc:sldChg>
      <pc:sldChg chg="addSp modSp new mod">
        <pc:chgData name="Celso Vladimir Benavides Enriquez" userId="3caf4601-29a8-40da-9fbd-49ed120832e1" providerId="ADAL" clId="{2E0569B5-5C42-4D8A-BC74-60AF4632422C}" dt="2021-06-30T13:49:29.261" v="8074" actId="1076"/>
        <pc:sldMkLst>
          <pc:docMk/>
          <pc:sldMk cId="2082892162" sldId="276"/>
        </pc:sldMkLst>
        <pc:spChg chg="mod">
          <ac:chgData name="Celso Vladimir Benavides Enriquez" userId="3caf4601-29a8-40da-9fbd-49ed120832e1" providerId="ADAL" clId="{2E0569B5-5C42-4D8A-BC74-60AF4632422C}" dt="2021-06-30T00:48:13.381" v="3143" actId="20577"/>
          <ac:spMkLst>
            <pc:docMk/>
            <pc:sldMk cId="2082892162" sldId="276"/>
            <ac:spMk id="2" creationId="{27860FD7-95D6-4863-8100-5D7D85E3CFC7}"/>
          </ac:spMkLst>
        </pc:spChg>
        <pc:spChg chg="mod">
          <ac:chgData name="Celso Vladimir Benavides Enriquez" userId="3caf4601-29a8-40da-9fbd-49ed120832e1" providerId="ADAL" clId="{2E0569B5-5C42-4D8A-BC74-60AF4632422C}" dt="2021-06-30T13:49:12.906" v="8068" actId="20577"/>
          <ac:spMkLst>
            <pc:docMk/>
            <pc:sldMk cId="2082892162" sldId="276"/>
            <ac:spMk id="3" creationId="{90240080-E324-4FCA-9274-D72D13817FF0}"/>
          </ac:spMkLst>
        </pc:spChg>
        <pc:spChg chg="add mod">
          <ac:chgData name="Celso Vladimir Benavides Enriquez" userId="3caf4601-29a8-40da-9fbd-49ed120832e1" providerId="ADAL" clId="{2E0569B5-5C42-4D8A-BC74-60AF4632422C}" dt="2021-06-30T00:50:45.945" v="3353" actId="207"/>
          <ac:spMkLst>
            <pc:docMk/>
            <pc:sldMk cId="2082892162" sldId="276"/>
            <ac:spMk id="4" creationId="{6DF97848-DE88-461B-B8AF-F2FAF59EEDAD}"/>
          </ac:spMkLst>
        </pc:spChg>
        <pc:picChg chg="add mod">
          <ac:chgData name="Celso Vladimir Benavides Enriquez" userId="3caf4601-29a8-40da-9fbd-49ed120832e1" providerId="ADAL" clId="{2E0569B5-5C42-4D8A-BC74-60AF4632422C}" dt="2021-06-30T13:49:20.849" v="8070" actId="1076"/>
          <ac:picMkLst>
            <pc:docMk/>
            <pc:sldMk cId="2082892162" sldId="276"/>
            <ac:picMk id="11266" creationId="{2033028E-74C8-4B75-9AA0-46B89ED68E1E}"/>
          </ac:picMkLst>
        </pc:picChg>
        <pc:picChg chg="add mod">
          <ac:chgData name="Celso Vladimir Benavides Enriquez" userId="3caf4601-29a8-40da-9fbd-49ed120832e1" providerId="ADAL" clId="{2E0569B5-5C42-4D8A-BC74-60AF4632422C}" dt="2021-06-30T13:49:29.261" v="8074" actId="1076"/>
          <ac:picMkLst>
            <pc:docMk/>
            <pc:sldMk cId="2082892162" sldId="276"/>
            <ac:picMk id="11268" creationId="{F4FFA226-659C-4335-85BB-8E9215DAE17C}"/>
          </ac:picMkLst>
        </pc:picChg>
      </pc:sldChg>
      <pc:sldChg chg="addSp modSp new mod">
        <pc:chgData name="Celso Vladimir Benavides Enriquez" userId="3caf4601-29a8-40da-9fbd-49ed120832e1" providerId="ADAL" clId="{2E0569B5-5C42-4D8A-BC74-60AF4632422C}" dt="2021-06-30T02:08:05.742" v="3912" actId="207"/>
        <pc:sldMkLst>
          <pc:docMk/>
          <pc:sldMk cId="2385477596" sldId="277"/>
        </pc:sldMkLst>
        <pc:spChg chg="mod">
          <ac:chgData name="Celso Vladimir Benavides Enriquez" userId="3caf4601-29a8-40da-9fbd-49ed120832e1" providerId="ADAL" clId="{2E0569B5-5C42-4D8A-BC74-60AF4632422C}" dt="2021-06-30T01:04:19.023" v="3883" actId="27636"/>
          <ac:spMkLst>
            <pc:docMk/>
            <pc:sldMk cId="2385477596" sldId="277"/>
            <ac:spMk id="2" creationId="{5FFCE91E-C767-491B-8F85-0882A1E11DE3}"/>
          </ac:spMkLst>
        </pc:spChg>
        <pc:spChg chg="mod">
          <ac:chgData name="Celso Vladimir Benavides Enriquez" userId="3caf4601-29a8-40da-9fbd-49ed120832e1" providerId="ADAL" clId="{2E0569B5-5C42-4D8A-BC74-60AF4632422C}" dt="2021-06-30T02:08:05.742" v="3912" actId="207"/>
          <ac:spMkLst>
            <pc:docMk/>
            <pc:sldMk cId="2385477596" sldId="277"/>
            <ac:spMk id="3" creationId="{17F76098-742C-429C-BD70-F7110A857C71}"/>
          </ac:spMkLst>
        </pc:spChg>
        <pc:picChg chg="add mod">
          <ac:chgData name="Celso Vladimir Benavides Enriquez" userId="3caf4601-29a8-40da-9fbd-49ed120832e1" providerId="ADAL" clId="{2E0569B5-5C42-4D8A-BC74-60AF4632422C}" dt="2021-06-30T01:06:21.325" v="3904" actId="1076"/>
          <ac:picMkLst>
            <pc:docMk/>
            <pc:sldMk cId="2385477596" sldId="277"/>
            <ac:picMk id="12290" creationId="{D7B2C95A-49D9-49DB-B4B2-10DBAD3239F2}"/>
          </ac:picMkLst>
        </pc:picChg>
      </pc:sldChg>
      <pc:sldChg chg="addSp modSp new mod">
        <pc:chgData name="Celso Vladimir Benavides Enriquez" userId="3caf4601-29a8-40da-9fbd-49ed120832e1" providerId="ADAL" clId="{2E0569B5-5C42-4D8A-BC74-60AF4632422C}" dt="2021-07-01T12:27:32.225" v="14141" actId="207"/>
        <pc:sldMkLst>
          <pc:docMk/>
          <pc:sldMk cId="3287727964" sldId="278"/>
        </pc:sldMkLst>
        <pc:spChg chg="mod">
          <ac:chgData name="Celso Vladimir Benavides Enriquez" userId="3caf4601-29a8-40da-9fbd-49ed120832e1" providerId="ADAL" clId="{2E0569B5-5C42-4D8A-BC74-60AF4632422C}" dt="2021-06-30T02:23:42.096" v="4634"/>
          <ac:spMkLst>
            <pc:docMk/>
            <pc:sldMk cId="3287727964" sldId="278"/>
            <ac:spMk id="2" creationId="{92FB9F47-C8B7-42B7-985F-2CC7CE1682BC}"/>
          </ac:spMkLst>
        </pc:spChg>
        <pc:spChg chg="mod">
          <ac:chgData name="Celso Vladimir Benavides Enriquez" userId="3caf4601-29a8-40da-9fbd-49ed120832e1" providerId="ADAL" clId="{2E0569B5-5C42-4D8A-BC74-60AF4632422C}" dt="2021-07-01T12:27:32.225" v="14141" actId="207"/>
          <ac:spMkLst>
            <pc:docMk/>
            <pc:sldMk cId="3287727964" sldId="278"/>
            <ac:spMk id="3" creationId="{A79ED8A1-6B30-4D6A-835E-2D46846F6EA4}"/>
          </ac:spMkLst>
        </pc:spChg>
        <pc:picChg chg="add mod">
          <ac:chgData name="Celso Vladimir Benavides Enriquez" userId="3caf4601-29a8-40da-9fbd-49ed120832e1" providerId="ADAL" clId="{2E0569B5-5C42-4D8A-BC74-60AF4632422C}" dt="2021-06-30T02:17:11.952" v="4357" actId="1076"/>
          <ac:picMkLst>
            <pc:docMk/>
            <pc:sldMk cId="3287727964" sldId="278"/>
            <ac:picMk id="13314" creationId="{40B7690A-E34B-4161-A8EB-BCB02269AD79}"/>
          </ac:picMkLst>
        </pc:picChg>
        <pc:picChg chg="add mod">
          <ac:chgData name="Celso Vladimir Benavides Enriquez" userId="3caf4601-29a8-40da-9fbd-49ed120832e1" providerId="ADAL" clId="{2E0569B5-5C42-4D8A-BC74-60AF4632422C}" dt="2021-06-30T02:17:31.636" v="4361" actId="14100"/>
          <ac:picMkLst>
            <pc:docMk/>
            <pc:sldMk cId="3287727964" sldId="278"/>
            <ac:picMk id="13316" creationId="{B9F2C29F-3168-45B6-B6DC-9F07BA23C3C4}"/>
          </ac:picMkLst>
        </pc:picChg>
        <pc:picChg chg="add mod">
          <ac:chgData name="Celso Vladimir Benavides Enriquez" userId="3caf4601-29a8-40da-9fbd-49ed120832e1" providerId="ADAL" clId="{2E0569B5-5C42-4D8A-BC74-60AF4632422C}" dt="2021-06-30T02:20:03.033" v="4375" actId="1076"/>
          <ac:picMkLst>
            <pc:docMk/>
            <pc:sldMk cId="3287727964" sldId="278"/>
            <ac:picMk id="13318" creationId="{2048A274-D4A2-4DAE-9B2F-495456C15664}"/>
          </ac:picMkLst>
        </pc:picChg>
        <pc:picChg chg="add mod">
          <ac:chgData name="Celso Vladimir Benavides Enriquez" userId="3caf4601-29a8-40da-9fbd-49ed120832e1" providerId="ADAL" clId="{2E0569B5-5C42-4D8A-BC74-60AF4632422C}" dt="2021-06-30T02:20:06.275" v="4376" actId="1076"/>
          <ac:picMkLst>
            <pc:docMk/>
            <pc:sldMk cId="3287727964" sldId="278"/>
            <ac:picMk id="13320" creationId="{BCE1049E-01C2-42A3-A882-63DF70AD199A}"/>
          </ac:picMkLst>
        </pc:picChg>
      </pc:sldChg>
      <pc:sldChg chg="addSp modSp new mod">
        <pc:chgData name="Celso Vladimir Benavides Enriquez" userId="3caf4601-29a8-40da-9fbd-49ed120832e1" providerId="ADAL" clId="{2E0569B5-5C42-4D8A-BC74-60AF4632422C}" dt="2021-06-30T02:25:17.126" v="4652" actId="403"/>
        <pc:sldMkLst>
          <pc:docMk/>
          <pc:sldMk cId="843559304" sldId="279"/>
        </pc:sldMkLst>
        <pc:spChg chg="mod">
          <ac:chgData name="Celso Vladimir Benavides Enriquez" userId="3caf4601-29a8-40da-9fbd-49ed120832e1" providerId="ADAL" clId="{2E0569B5-5C42-4D8A-BC74-60AF4632422C}" dt="2021-06-30T02:25:08.999" v="4649" actId="27636"/>
          <ac:spMkLst>
            <pc:docMk/>
            <pc:sldMk cId="843559304" sldId="279"/>
            <ac:spMk id="2" creationId="{87F7A346-6C80-4CCB-9CA0-A7599137E9BA}"/>
          </ac:spMkLst>
        </pc:spChg>
        <pc:spChg chg="mod">
          <ac:chgData name="Celso Vladimir Benavides Enriquez" userId="3caf4601-29a8-40da-9fbd-49ed120832e1" providerId="ADAL" clId="{2E0569B5-5C42-4D8A-BC74-60AF4632422C}" dt="2021-06-30T02:25:17.126" v="4652" actId="403"/>
          <ac:spMkLst>
            <pc:docMk/>
            <pc:sldMk cId="843559304" sldId="279"/>
            <ac:spMk id="3" creationId="{C7E2F393-550D-4F16-AF26-E2971E30E40B}"/>
          </ac:spMkLst>
        </pc:spChg>
        <pc:picChg chg="add mod">
          <ac:chgData name="Celso Vladimir Benavides Enriquez" userId="3caf4601-29a8-40da-9fbd-49ed120832e1" providerId="ADAL" clId="{2E0569B5-5C42-4D8A-BC74-60AF4632422C}" dt="2021-06-30T02:24:47.388" v="4647" actId="1076"/>
          <ac:picMkLst>
            <pc:docMk/>
            <pc:sldMk cId="843559304" sldId="279"/>
            <ac:picMk id="14338" creationId="{D3A7CD3D-20D7-4C9C-968C-83378FF1D739}"/>
          </ac:picMkLst>
        </pc:picChg>
      </pc:sldChg>
      <pc:sldChg chg="addSp delSp modSp new mod">
        <pc:chgData name="Celso Vladimir Benavides Enriquez" userId="3caf4601-29a8-40da-9fbd-49ed120832e1" providerId="ADAL" clId="{2E0569B5-5C42-4D8A-BC74-60AF4632422C}" dt="2021-06-30T03:44:22.409" v="6296" actId="27636"/>
        <pc:sldMkLst>
          <pc:docMk/>
          <pc:sldMk cId="1468753559" sldId="280"/>
        </pc:sldMkLst>
        <pc:spChg chg="mod">
          <ac:chgData name="Celso Vladimir Benavides Enriquez" userId="3caf4601-29a8-40da-9fbd-49ed120832e1" providerId="ADAL" clId="{2E0569B5-5C42-4D8A-BC74-60AF4632422C}" dt="2021-06-30T02:26:05.824" v="4653"/>
          <ac:spMkLst>
            <pc:docMk/>
            <pc:sldMk cId="1468753559" sldId="280"/>
            <ac:spMk id="2" creationId="{E42E44FF-DF75-47BB-9782-9EE354780D36}"/>
          </ac:spMkLst>
        </pc:spChg>
        <pc:spChg chg="mod">
          <ac:chgData name="Celso Vladimir Benavides Enriquez" userId="3caf4601-29a8-40da-9fbd-49ed120832e1" providerId="ADAL" clId="{2E0569B5-5C42-4D8A-BC74-60AF4632422C}" dt="2021-06-30T03:44:22.409" v="6296" actId="27636"/>
          <ac:spMkLst>
            <pc:docMk/>
            <pc:sldMk cId="1468753559" sldId="280"/>
            <ac:spMk id="3" creationId="{3A4CDAC2-568A-40F4-A6E1-18F5BEE2A4B4}"/>
          </ac:spMkLst>
        </pc:spChg>
        <pc:picChg chg="add del">
          <ac:chgData name="Celso Vladimir Benavides Enriquez" userId="3caf4601-29a8-40da-9fbd-49ed120832e1" providerId="ADAL" clId="{2E0569B5-5C42-4D8A-BC74-60AF4632422C}" dt="2021-06-30T02:30:55.591" v="5042" actId="478"/>
          <ac:picMkLst>
            <pc:docMk/>
            <pc:sldMk cId="1468753559" sldId="280"/>
            <ac:picMk id="15362" creationId="{EDEACDB9-B486-4BC2-8C46-1A49B4648DB6}"/>
          </ac:picMkLst>
        </pc:picChg>
        <pc:picChg chg="add mod">
          <ac:chgData name="Celso Vladimir Benavides Enriquez" userId="3caf4601-29a8-40da-9fbd-49ed120832e1" providerId="ADAL" clId="{2E0569B5-5C42-4D8A-BC74-60AF4632422C}" dt="2021-06-30T02:31:57.607" v="5055" actId="1076"/>
          <ac:picMkLst>
            <pc:docMk/>
            <pc:sldMk cId="1468753559" sldId="280"/>
            <ac:picMk id="15364" creationId="{A03E7088-AEE2-420B-B12D-60EDFC8050CE}"/>
          </ac:picMkLst>
        </pc:picChg>
        <pc:picChg chg="add mod">
          <ac:chgData name="Celso Vladimir Benavides Enriquez" userId="3caf4601-29a8-40da-9fbd-49ed120832e1" providerId="ADAL" clId="{2E0569B5-5C42-4D8A-BC74-60AF4632422C}" dt="2021-06-30T02:31:53.927" v="5054" actId="1076"/>
          <ac:picMkLst>
            <pc:docMk/>
            <pc:sldMk cId="1468753559" sldId="280"/>
            <ac:picMk id="15366" creationId="{35E8AB1C-402F-413F-A9F4-7C7AC6FAED00}"/>
          </ac:picMkLst>
        </pc:picChg>
        <pc:picChg chg="add mod">
          <ac:chgData name="Celso Vladimir Benavides Enriquez" userId="3caf4601-29a8-40da-9fbd-49ed120832e1" providerId="ADAL" clId="{2E0569B5-5C42-4D8A-BC74-60AF4632422C}" dt="2021-06-30T02:31:51.990" v="5053" actId="1076"/>
          <ac:picMkLst>
            <pc:docMk/>
            <pc:sldMk cId="1468753559" sldId="280"/>
            <ac:picMk id="15368" creationId="{6F7A026E-C973-47EB-A45C-2F51F095CAB3}"/>
          </ac:picMkLst>
        </pc:picChg>
      </pc:sldChg>
      <pc:sldChg chg="addSp delSp modSp new mod">
        <pc:chgData name="Celso Vladimir Benavides Enriquez" userId="3caf4601-29a8-40da-9fbd-49ed120832e1" providerId="ADAL" clId="{2E0569B5-5C42-4D8A-BC74-60AF4632422C}" dt="2021-07-01T12:27:15.709" v="14140" actId="20577"/>
        <pc:sldMkLst>
          <pc:docMk/>
          <pc:sldMk cId="148415060" sldId="281"/>
        </pc:sldMkLst>
        <pc:spChg chg="mod">
          <ac:chgData name="Celso Vladimir Benavides Enriquez" userId="3caf4601-29a8-40da-9fbd-49ed120832e1" providerId="ADAL" clId="{2E0569B5-5C42-4D8A-BC74-60AF4632422C}" dt="2021-06-30T03:10:18.218" v="5418"/>
          <ac:spMkLst>
            <pc:docMk/>
            <pc:sldMk cId="148415060" sldId="281"/>
            <ac:spMk id="2" creationId="{31F74F1D-F72B-406A-89E9-E1558CC27B25}"/>
          </ac:spMkLst>
        </pc:spChg>
        <pc:spChg chg="mod">
          <ac:chgData name="Celso Vladimir Benavides Enriquez" userId="3caf4601-29a8-40da-9fbd-49ed120832e1" providerId="ADAL" clId="{2E0569B5-5C42-4D8A-BC74-60AF4632422C}" dt="2021-07-01T12:27:15.709" v="14140" actId="20577"/>
          <ac:spMkLst>
            <pc:docMk/>
            <pc:sldMk cId="148415060" sldId="281"/>
            <ac:spMk id="3" creationId="{21F603AB-B169-4595-AA26-934F7CFBDF1E}"/>
          </ac:spMkLst>
        </pc:spChg>
        <pc:spChg chg="add del">
          <ac:chgData name="Celso Vladimir Benavides Enriquez" userId="3caf4601-29a8-40da-9fbd-49ed120832e1" providerId="ADAL" clId="{2E0569B5-5C42-4D8A-BC74-60AF4632422C}" dt="2021-06-30T03:10:51.180" v="5422" actId="478"/>
          <ac:spMkLst>
            <pc:docMk/>
            <pc:sldMk cId="148415060" sldId="281"/>
            <ac:spMk id="5" creationId="{5A84ACE4-4753-4085-BBA7-1575EF4F60A8}"/>
          </ac:spMkLst>
        </pc:spChg>
        <pc:picChg chg="add mod">
          <ac:chgData name="Celso Vladimir Benavides Enriquez" userId="3caf4601-29a8-40da-9fbd-49ed120832e1" providerId="ADAL" clId="{2E0569B5-5C42-4D8A-BC74-60AF4632422C}" dt="2021-06-30T03:12:04.060" v="5432" actId="1076"/>
          <ac:picMkLst>
            <pc:docMk/>
            <pc:sldMk cId="148415060" sldId="281"/>
            <ac:picMk id="17410" creationId="{6A66B4CB-4BD9-4129-ACF9-AEBC96271ABA}"/>
          </ac:picMkLst>
        </pc:picChg>
      </pc:sldChg>
      <pc:sldChg chg="addSp modSp new del mod">
        <pc:chgData name="Celso Vladimir Benavides Enriquez" userId="3caf4601-29a8-40da-9fbd-49ed120832e1" providerId="ADAL" clId="{2E0569B5-5C42-4D8A-BC74-60AF4632422C}" dt="2021-06-30T03:20:36.651" v="5814" actId="47"/>
        <pc:sldMkLst>
          <pc:docMk/>
          <pc:sldMk cId="482365677" sldId="282"/>
        </pc:sldMkLst>
        <pc:spChg chg="mod">
          <ac:chgData name="Celso Vladimir Benavides Enriquez" userId="3caf4601-29a8-40da-9fbd-49ed120832e1" providerId="ADAL" clId="{2E0569B5-5C42-4D8A-BC74-60AF4632422C}" dt="2021-06-30T03:20:16.160" v="5809" actId="21"/>
          <ac:spMkLst>
            <pc:docMk/>
            <pc:sldMk cId="482365677" sldId="282"/>
            <ac:spMk id="2" creationId="{1EC8BB85-E93C-42FA-AD1E-AA0ED0630520}"/>
          </ac:spMkLst>
        </pc:spChg>
        <pc:spChg chg="mod">
          <ac:chgData name="Celso Vladimir Benavides Enriquez" userId="3caf4601-29a8-40da-9fbd-49ed120832e1" providerId="ADAL" clId="{2E0569B5-5C42-4D8A-BC74-60AF4632422C}" dt="2021-06-30T03:03:10.110" v="5089" actId="27636"/>
          <ac:spMkLst>
            <pc:docMk/>
            <pc:sldMk cId="482365677" sldId="282"/>
            <ac:spMk id="3" creationId="{56868262-1052-49F3-8646-054963B08DC0}"/>
          </ac:spMkLst>
        </pc:spChg>
        <pc:picChg chg="add mod">
          <ac:chgData name="Celso Vladimir Benavides Enriquez" userId="3caf4601-29a8-40da-9fbd-49ed120832e1" providerId="ADAL" clId="{2E0569B5-5C42-4D8A-BC74-60AF4632422C}" dt="2021-06-30T03:03:23.073" v="5092" actId="1076"/>
          <ac:picMkLst>
            <pc:docMk/>
            <pc:sldMk cId="482365677" sldId="282"/>
            <ac:picMk id="16386" creationId="{171415A6-B6D1-48F2-890F-055BA1C5D3F7}"/>
          </ac:picMkLst>
        </pc:picChg>
      </pc:sldChg>
      <pc:sldChg chg="addSp modSp new mod">
        <pc:chgData name="Celso Vladimir Benavides Enriquez" userId="3caf4601-29a8-40da-9fbd-49ed120832e1" providerId="ADAL" clId="{2E0569B5-5C42-4D8A-BC74-60AF4632422C}" dt="2021-06-30T03:17:50.180" v="5730" actId="1076"/>
        <pc:sldMkLst>
          <pc:docMk/>
          <pc:sldMk cId="697009031" sldId="283"/>
        </pc:sldMkLst>
        <pc:spChg chg="mod">
          <ac:chgData name="Celso Vladimir Benavides Enriquez" userId="3caf4601-29a8-40da-9fbd-49ed120832e1" providerId="ADAL" clId="{2E0569B5-5C42-4D8A-BC74-60AF4632422C}" dt="2021-06-30T03:10:23.844" v="5419"/>
          <ac:spMkLst>
            <pc:docMk/>
            <pc:sldMk cId="697009031" sldId="283"/>
            <ac:spMk id="2" creationId="{C214250C-D45A-46BD-ADB2-862A687D5A92}"/>
          </ac:spMkLst>
        </pc:spChg>
        <pc:spChg chg="mod">
          <ac:chgData name="Celso Vladimir Benavides Enriquez" userId="3caf4601-29a8-40da-9fbd-49ed120832e1" providerId="ADAL" clId="{2E0569B5-5C42-4D8A-BC74-60AF4632422C}" dt="2021-06-30T03:17:40.703" v="5727" actId="113"/>
          <ac:spMkLst>
            <pc:docMk/>
            <pc:sldMk cId="697009031" sldId="283"/>
            <ac:spMk id="3" creationId="{FDED02E6-4D3C-4E5C-8AC0-882AFAA273E1}"/>
          </ac:spMkLst>
        </pc:spChg>
        <pc:picChg chg="add mod">
          <ac:chgData name="Celso Vladimir Benavides Enriquez" userId="3caf4601-29a8-40da-9fbd-49ed120832e1" providerId="ADAL" clId="{2E0569B5-5C42-4D8A-BC74-60AF4632422C}" dt="2021-06-30T03:17:50.180" v="5730" actId="1076"/>
          <ac:picMkLst>
            <pc:docMk/>
            <pc:sldMk cId="697009031" sldId="283"/>
            <ac:picMk id="4" creationId="{126B6A51-5273-492B-9CEC-A0E6F3763258}"/>
          </ac:picMkLst>
        </pc:picChg>
      </pc:sldChg>
      <pc:sldChg chg="addSp modSp new mod">
        <pc:chgData name="Celso Vladimir Benavides Enriquez" userId="3caf4601-29a8-40da-9fbd-49ed120832e1" providerId="ADAL" clId="{2E0569B5-5C42-4D8A-BC74-60AF4632422C}" dt="2021-06-30T12:30:19.021" v="6617" actId="27636"/>
        <pc:sldMkLst>
          <pc:docMk/>
          <pc:sldMk cId="1037086509" sldId="284"/>
        </pc:sldMkLst>
        <pc:spChg chg="mod">
          <ac:chgData name="Celso Vladimir Benavides Enriquez" userId="3caf4601-29a8-40da-9fbd-49ed120832e1" providerId="ADAL" clId="{2E0569B5-5C42-4D8A-BC74-60AF4632422C}" dt="2021-06-30T12:30:19.021" v="6617" actId="27636"/>
          <ac:spMkLst>
            <pc:docMk/>
            <pc:sldMk cId="1037086509" sldId="284"/>
            <ac:spMk id="2" creationId="{37C310CA-DC04-4475-872E-B897E8FB91A7}"/>
          </ac:spMkLst>
        </pc:spChg>
        <pc:spChg chg="mod">
          <ac:chgData name="Celso Vladimir Benavides Enriquez" userId="3caf4601-29a8-40da-9fbd-49ed120832e1" providerId="ADAL" clId="{2E0569B5-5C42-4D8A-BC74-60AF4632422C}" dt="2021-06-30T03:28:42.166" v="6288" actId="207"/>
          <ac:spMkLst>
            <pc:docMk/>
            <pc:sldMk cId="1037086509" sldId="284"/>
            <ac:spMk id="3" creationId="{F4AD1F1E-45BE-484D-B279-712F9B6078A5}"/>
          </ac:spMkLst>
        </pc:spChg>
        <pc:picChg chg="add mod">
          <ac:chgData name="Celso Vladimir Benavides Enriquez" userId="3caf4601-29a8-40da-9fbd-49ed120832e1" providerId="ADAL" clId="{2E0569B5-5C42-4D8A-BC74-60AF4632422C}" dt="2021-06-30T03:42:55.724" v="6290" actId="208"/>
          <ac:picMkLst>
            <pc:docMk/>
            <pc:sldMk cId="1037086509" sldId="284"/>
            <ac:picMk id="18434" creationId="{35C7690F-0822-4889-9143-E7BED9B40688}"/>
          </ac:picMkLst>
        </pc:picChg>
      </pc:sldChg>
      <pc:sldChg chg="addSp modSp new mod">
        <pc:chgData name="Celso Vladimir Benavides Enriquez" userId="3caf4601-29a8-40da-9fbd-49ed120832e1" providerId="ADAL" clId="{2E0569B5-5C42-4D8A-BC74-60AF4632422C}" dt="2021-06-30T13:50:29.113" v="8077" actId="113"/>
        <pc:sldMkLst>
          <pc:docMk/>
          <pc:sldMk cId="329847461" sldId="285"/>
        </pc:sldMkLst>
        <pc:spChg chg="mod">
          <ac:chgData name="Celso Vladimir Benavides Enriquez" userId="3caf4601-29a8-40da-9fbd-49ed120832e1" providerId="ADAL" clId="{2E0569B5-5C42-4D8A-BC74-60AF4632422C}" dt="2021-06-30T12:30:13.303" v="6615" actId="27636"/>
          <ac:spMkLst>
            <pc:docMk/>
            <pc:sldMk cId="329847461" sldId="285"/>
            <ac:spMk id="2" creationId="{AF7C879C-6BDE-4C41-B6F8-27322E98C7B4}"/>
          </ac:spMkLst>
        </pc:spChg>
        <pc:spChg chg="mod">
          <ac:chgData name="Celso Vladimir Benavides Enriquez" userId="3caf4601-29a8-40da-9fbd-49ed120832e1" providerId="ADAL" clId="{2E0569B5-5C42-4D8A-BC74-60AF4632422C}" dt="2021-06-30T13:50:29.113" v="8077" actId="113"/>
          <ac:spMkLst>
            <pc:docMk/>
            <pc:sldMk cId="329847461" sldId="285"/>
            <ac:spMk id="3" creationId="{AA5F8D43-42A1-43B5-86B9-825A7BF6766B}"/>
          </ac:spMkLst>
        </pc:spChg>
        <pc:picChg chg="add mod">
          <ac:chgData name="Celso Vladimir Benavides Enriquez" userId="3caf4601-29a8-40da-9fbd-49ed120832e1" providerId="ADAL" clId="{2E0569B5-5C42-4D8A-BC74-60AF4632422C}" dt="2021-06-30T12:29:19.581" v="6607" actId="1076"/>
          <ac:picMkLst>
            <pc:docMk/>
            <pc:sldMk cId="329847461" sldId="285"/>
            <ac:picMk id="1026" creationId="{D4005101-6F9B-4CD2-A2A2-6AB53263E78D}"/>
          </ac:picMkLst>
        </pc:picChg>
      </pc:sldChg>
      <pc:sldChg chg="addSp delSp modSp new mod">
        <pc:chgData name="Celso Vladimir Benavides Enriquez" userId="3caf4601-29a8-40da-9fbd-49ed120832e1" providerId="ADAL" clId="{2E0569B5-5C42-4D8A-BC74-60AF4632422C}" dt="2021-07-07T15:42:31.763" v="15371" actId="27636"/>
        <pc:sldMkLst>
          <pc:docMk/>
          <pc:sldMk cId="2598012488" sldId="286"/>
        </pc:sldMkLst>
        <pc:spChg chg="mod">
          <ac:chgData name="Celso Vladimir Benavides Enriquez" userId="3caf4601-29a8-40da-9fbd-49ed120832e1" providerId="ADAL" clId="{2E0569B5-5C42-4D8A-BC74-60AF4632422C}" dt="2021-06-30T12:36:29.777" v="6877"/>
          <ac:spMkLst>
            <pc:docMk/>
            <pc:sldMk cId="2598012488" sldId="286"/>
            <ac:spMk id="2" creationId="{27C3003A-8975-4FDC-B8A6-32BF9B5272D7}"/>
          </ac:spMkLst>
        </pc:spChg>
        <pc:spChg chg="mod">
          <ac:chgData name="Celso Vladimir Benavides Enriquez" userId="3caf4601-29a8-40da-9fbd-49ed120832e1" providerId="ADAL" clId="{2E0569B5-5C42-4D8A-BC74-60AF4632422C}" dt="2021-07-07T15:42:31.763" v="15371" actId="27636"/>
          <ac:spMkLst>
            <pc:docMk/>
            <pc:sldMk cId="2598012488" sldId="286"/>
            <ac:spMk id="3" creationId="{23B084C2-0643-458C-8022-AA41FF687514}"/>
          </ac:spMkLst>
        </pc:spChg>
        <pc:spChg chg="add del mod">
          <ac:chgData name="Celso Vladimir Benavides Enriquez" userId="3caf4601-29a8-40da-9fbd-49ed120832e1" providerId="ADAL" clId="{2E0569B5-5C42-4D8A-BC74-60AF4632422C}" dt="2021-06-30T12:40:35.682" v="6893" actId="478"/>
          <ac:spMkLst>
            <pc:docMk/>
            <pc:sldMk cId="2598012488" sldId="286"/>
            <ac:spMk id="7" creationId="{E837BFF2-A3D7-4FA5-82CD-C5D6295A36E5}"/>
          </ac:spMkLst>
        </pc:spChg>
        <pc:picChg chg="add mod">
          <ac:chgData name="Celso Vladimir Benavides Enriquez" userId="3caf4601-29a8-40da-9fbd-49ed120832e1" providerId="ADAL" clId="{2E0569B5-5C42-4D8A-BC74-60AF4632422C}" dt="2021-06-30T12:35:59.304" v="6870" actId="1076"/>
          <ac:picMkLst>
            <pc:docMk/>
            <pc:sldMk cId="2598012488" sldId="286"/>
            <ac:picMk id="2050" creationId="{6BF1FAD4-0B68-423B-A900-2D78159DCFBC}"/>
          </ac:picMkLst>
        </pc:picChg>
        <pc:picChg chg="add mod">
          <ac:chgData name="Celso Vladimir Benavides Enriquez" userId="3caf4601-29a8-40da-9fbd-49ed120832e1" providerId="ADAL" clId="{2E0569B5-5C42-4D8A-BC74-60AF4632422C}" dt="2021-06-30T12:35:53.580" v="6869" actId="1076"/>
          <ac:picMkLst>
            <pc:docMk/>
            <pc:sldMk cId="2598012488" sldId="286"/>
            <ac:picMk id="2052" creationId="{7174EC2C-806A-440D-A411-4373C1A001A9}"/>
          </ac:picMkLst>
        </pc:picChg>
        <pc:picChg chg="add mod">
          <ac:chgData name="Celso Vladimir Benavides Enriquez" userId="3caf4601-29a8-40da-9fbd-49ed120832e1" providerId="ADAL" clId="{2E0569B5-5C42-4D8A-BC74-60AF4632422C}" dt="2021-06-30T12:39:12.106" v="6891" actId="1076"/>
          <ac:picMkLst>
            <pc:docMk/>
            <pc:sldMk cId="2598012488" sldId="286"/>
            <ac:picMk id="2054" creationId="{C3ED6044-5E1E-4466-AD50-523A7E696B7A}"/>
          </ac:picMkLst>
        </pc:picChg>
      </pc:sldChg>
      <pc:sldChg chg="addSp modSp new mod">
        <pc:chgData name="Celso Vladimir Benavides Enriquez" userId="3caf4601-29a8-40da-9fbd-49ed120832e1" providerId="ADAL" clId="{2E0569B5-5C42-4D8A-BC74-60AF4632422C}" dt="2021-07-01T12:25:55.486" v="14126" actId="113"/>
        <pc:sldMkLst>
          <pc:docMk/>
          <pc:sldMk cId="1275076679" sldId="287"/>
        </pc:sldMkLst>
        <pc:spChg chg="mod">
          <ac:chgData name="Celso Vladimir Benavides Enriquez" userId="3caf4601-29a8-40da-9fbd-49ed120832e1" providerId="ADAL" clId="{2E0569B5-5C42-4D8A-BC74-60AF4632422C}" dt="2021-06-30T12:46:40.380" v="7164" actId="27636"/>
          <ac:spMkLst>
            <pc:docMk/>
            <pc:sldMk cId="1275076679" sldId="287"/>
            <ac:spMk id="2" creationId="{3E7ED4E8-D136-4223-9BEA-2E770B020F03}"/>
          </ac:spMkLst>
        </pc:spChg>
        <pc:spChg chg="mod">
          <ac:chgData name="Celso Vladimir Benavides Enriquez" userId="3caf4601-29a8-40da-9fbd-49ed120832e1" providerId="ADAL" clId="{2E0569B5-5C42-4D8A-BC74-60AF4632422C}" dt="2021-07-01T12:25:55.486" v="14126" actId="113"/>
          <ac:spMkLst>
            <pc:docMk/>
            <pc:sldMk cId="1275076679" sldId="287"/>
            <ac:spMk id="3" creationId="{91616F7A-06EB-420E-AEAD-1BF5EE0FC083}"/>
          </ac:spMkLst>
        </pc:spChg>
        <pc:picChg chg="add mod">
          <ac:chgData name="Celso Vladimir Benavides Enriquez" userId="3caf4601-29a8-40da-9fbd-49ed120832e1" providerId="ADAL" clId="{2E0569B5-5C42-4D8A-BC74-60AF4632422C}" dt="2021-06-30T12:48:08.589" v="7178" actId="1076"/>
          <ac:picMkLst>
            <pc:docMk/>
            <pc:sldMk cId="1275076679" sldId="287"/>
            <ac:picMk id="3074" creationId="{96A6525E-E08D-4D10-A417-9D2BD7A1A478}"/>
          </ac:picMkLst>
        </pc:picChg>
      </pc:sldChg>
      <pc:sldChg chg="addSp modSp new mod">
        <pc:chgData name="Celso Vladimir Benavides Enriquez" userId="3caf4601-29a8-40da-9fbd-49ed120832e1" providerId="ADAL" clId="{2E0569B5-5C42-4D8A-BC74-60AF4632422C}" dt="2021-07-01T12:25:07.517" v="14115" actId="207"/>
        <pc:sldMkLst>
          <pc:docMk/>
          <pc:sldMk cId="3243112736" sldId="288"/>
        </pc:sldMkLst>
        <pc:spChg chg="mod">
          <ac:chgData name="Celso Vladimir Benavides Enriquez" userId="3caf4601-29a8-40da-9fbd-49ed120832e1" providerId="ADAL" clId="{2E0569B5-5C42-4D8A-BC74-60AF4632422C}" dt="2021-06-30T12:57:58.241" v="7327" actId="27636"/>
          <ac:spMkLst>
            <pc:docMk/>
            <pc:sldMk cId="3243112736" sldId="288"/>
            <ac:spMk id="2" creationId="{26ABEC9C-1F58-4FD2-A3CE-F99A1B9D4FC6}"/>
          </ac:spMkLst>
        </pc:spChg>
        <pc:spChg chg="mod">
          <ac:chgData name="Celso Vladimir Benavides Enriquez" userId="3caf4601-29a8-40da-9fbd-49ed120832e1" providerId="ADAL" clId="{2E0569B5-5C42-4D8A-BC74-60AF4632422C}" dt="2021-07-01T12:25:07.517" v="14115" actId="207"/>
          <ac:spMkLst>
            <pc:docMk/>
            <pc:sldMk cId="3243112736" sldId="288"/>
            <ac:spMk id="3" creationId="{23BE8D29-B8AE-4D17-88A4-B7F57A970C8D}"/>
          </ac:spMkLst>
        </pc:spChg>
        <pc:picChg chg="add mod">
          <ac:chgData name="Celso Vladimir Benavides Enriquez" userId="3caf4601-29a8-40da-9fbd-49ed120832e1" providerId="ADAL" clId="{2E0569B5-5C42-4D8A-BC74-60AF4632422C}" dt="2021-06-30T12:59:25.475" v="7344" actId="1076"/>
          <ac:picMkLst>
            <pc:docMk/>
            <pc:sldMk cId="3243112736" sldId="288"/>
            <ac:picMk id="4098" creationId="{07C325BF-8AF4-49F8-A49C-9BC1B7A6FAB3}"/>
          </ac:picMkLst>
        </pc:picChg>
      </pc:sldChg>
      <pc:sldChg chg="addSp modSp new mod">
        <pc:chgData name="Celso Vladimir Benavides Enriquez" userId="3caf4601-29a8-40da-9fbd-49ed120832e1" providerId="ADAL" clId="{2E0569B5-5C42-4D8A-BC74-60AF4632422C}" dt="2021-06-30T13:08:24.435" v="7550" actId="207"/>
        <pc:sldMkLst>
          <pc:docMk/>
          <pc:sldMk cId="885485216" sldId="289"/>
        </pc:sldMkLst>
        <pc:spChg chg="mod">
          <ac:chgData name="Celso Vladimir Benavides Enriquez" userId="3caf4601-29a8-40da-9fbd-49ed120832e1" providerId="ADAL" clId="{2E0569B5-5C42-4D8A-BC74-60AF4632422C}" dt="2021-06-30T13:08:24.435" v="7550" actId="207"/>
          <ac:spMkLst>
            <pc:docMk/>
            <pc:sldMk cId="885485216" sldId="289"/>
            <ac:spMk id="2" creationId="{A30EBD8C-213C-4E3A-A690-5464EC13DD86}"/>
          </ac:spMkLst>
        </pc:spChg>
        <pc:spChg chg="mod">
          <ac:chgData name="Celso Vladimir Benavides Enriquez" userId="3caf4601-29a8-40da-9fbd-49ed120832e1" providerId="ADAL" clId="{2E0569B5-5C42-4D8A-BC74-60AF4632422C}" dt="2021-06-30T13:08:02.474" v="7546" actId="20577"/>
          <ac:spMkLst>
            <pc:docMk/>
            <pc:sldMk cId="885485216" sldId="289"/>
            <ac:spMk id="3" creationId="{4AA6CC6C-2A21-48CF-A756-1B5F186CB1E4}"/>
          </ac:spMkLst>
        </pc:spChg>
        <pc:picChg chg="add mod">
          <ac:chgData name="Celso Vladimir Benavides Enriquez" userId="3caf4601-29a8-40da-9fbd-49ed120832e1" providerId="ADAL" clId="{2E0569B5-5C42-4D8A-BC74-60AF4632422C}" dt="2021-06-30T13:07:38.411" v="7540" actId="1076"/>
          <ac:picMkLst>
            <pc:docMk/>
            <pc:sldMk cId="885485216" sldId="289"/>
            <ac:picMk id="5122" creationId="{6DC7409D-C313-48F3-B218-F7842CEB39C0}"/>
          </ac:picMkLst>
        </pc:picChg>
      </pc:sldChg>
      <pc:sldChg chg="addSp modSp new mod">
        <pc:chgData name="Celso Vladimir Benavides Enriquez" userId="3caf4601-29a8-40da-9fbd-49ed120832e1" providerId="ADAL" clId="{2E0569B5-5C42-4D8A-BC74-60AF4632422C}" dt="2021-06-30T13:19:03.656" v="8046" actId="1076"/>
        <pc:sldMkLst>
          <pc:docMk/>
          <pc:sldMk cId="68224139" sldId="290"/>
        </pc:sldMkLst>
        <pc:spChg chg="mod">
          <ac:chgData name="Celso Vladimir Benavides Enriquez" userId="3caf4601-29a8-40da-9fbd-49ed120832e1" providerId="ADAL" clId="{2E0569B5-5C42-4D8A-BC74-60AF4632422C}" dt="2021-06-30T13:08:44.287" v="7551"/>
          <ac:spMkLst>
            <pc:docMk/>
            <pc:sldMk cId="68224139" sldId="290"/>
            <ac:spMk id="2" creationId="{6AA6A239-3AE1-4E4E-83F8-6E1DF8231A68}"/>
          </ac:spMkLst>
        </pc:spChg>
        <pc:spChg chg="mod">
          <ac:chgData name="Celso Vladimir Benavides Enriquez" userId="3caf4601-29a8-40da-9fbd-49ed120832e1" providerId="ADAL" clId="{2E0569B5-5C42-4D8A-BC74-60AF4632422C}" dt="2021-06-30T13:16:52.412" v="8040" actId="207"/>
          <ac:spMkLst>
            <pc:docMk/>
            <pc:sldMk cId="68224139" sldId="290"/>
            <ac:spMk id="3" creationId="{390004B7-C34B-46B2-8400-796EBCF5E579}"/>
          </ac:spMkLst>
        </pc:spChg>
        <pc:picChg chg="add mod">
          <ac:chgData name="Celso Vladimir Benavides Enriquez" userId="3caf4601-29a8-40da-9fbd-49ed120832e1" providerId="ADAL" clId="{2E0569B5-5C42-4D8A-BC74-60AF4632422C}" dt="2021-06-30T13:16:06.811" v="8032" actId="1076"/>
          <ac:picMkLst>
            <pc:docMk/>
            <pc:sldMk cId="68224139" sldId="290"/>
            <ac:picMk id="6146" creationId="{AB4FEF77-C117-4AE6-A3BD-EB4866B1964F}"/>
          </ac:picMkLst>
        </pc:picChg>
        <pc:picChg chg="add mod">
          <ac:chgData name="Celso Vladimir Benavides Enriquez" userId="3caf4601-29a8-40da-9fbd-49ed120832e1" providerId="ADAL" clId="{2E0569B5-5C42-4D8A-BC74-60AF4632422C}" dt="2021-06-30T13:19:03.656" v="8046" actId="1076"/>
          <ac:picMkLst>
            <pc:docMk/>
            <pc:sldMk cId="68224139" sldId="290"/>
            <ac:picMk id="6148" creationId="{C5374BB5-101F-4A8B-974E-0A66E280A311}"/>
          </ac:picMkLst>
        </pc:picChg>
      </pc:sldChg>
      <pc:sldChg chg="addSp modSp new mod">
        <pc:chgData name="Celso Vladimir Benavides Enriquez" userId="3caf4601-29a8-40da-9fbd-49ed120832e1" providerId="ADAL" clId="{2E0569B5-5C42-4D8A-BC74-60AF4632422C}" dt="2021-07-01T00:04:03.472" v="12058" actId="1076"/>
        <pc:sldMkLst>
          <pc:docMk/>
          <pc:sldMk cId="2353702446" sldId="291"/>
        </pc:sldMkLst>
        <pc:spChg chg="mod">
          <ac:chgData name="Celso Vladimir Benavides Enriquez" userId="3caf4601-29a8-40da-9fbd-49ed120832e1" providerId="ADAL" clId="{2E0569B5-5C42-4D8A-BC74-60AF4632422C}" dt="2021-06-30T15:30:25.790" v="8100" actId="27636"/>
          <ac:spMkLst>
            <pc:docMk/>
            <pc:sldMk cId="2353702446" sldId="291"/>
            <ac:spMk id="2" creationId="{6796D065-0C5E-4358-B973-BD2791D9C369}"/>
          </ac:spMkLst>
        </pc:spChg>
        <pc:spChg chg="mod">
          <ac:chgData name="Celso Vladimir Benavides Enriquez" userId="3caf4601-29a8-40da-9fbd-49ed120832e1" providerId="ADAL" clId="{2E0569B5-5C42-4D8A-BC74-60AF4632422C}" dt="2021-06-30T15:30:42.808" v="8112"/>
          <ac:spMkLst>
            <pc:docMk/>
            <pc:sldMk cId="2353702446" sldId="291"/>
            <ac:spMk id="3" creationId="{C5FDCCB6-C00A-4FD9-B0F4-9748E605672A}"/>
          </ac:spMkLst>
        </pc:spChg>
        <pc:picChg chg="add mod">
          <ac:chgData name="Celso Vladimir Benavides Enriquez" userId="3caf4601-29a8-40da-9fbd-49ed120832e1" providerId="ADAL" clId="{2E0569B5-5C42-4D8A-BC74-60AF4632422C}" dt="2021-07-01T00:04:03.472" v="12058" actId="1076"/>
          <ac:picMkLst>
            <pc:docMk/>
            <pc:sldMk cId="2353702446" sldId="291"/>
            <ac:picMk id="7170" creationId="{E26D7A81-CDC6-4CA8-9FEB-2169B497E655}"/>
          </ac:picMkLst>
        </pc:picChg>
      </pc:sldChg>
      <pc:sldChg chg="modSp new mod">
        <pc:chgData name="Celso Vladimir Benavides Enriquez" userId="3caf4601-29a8-40da-9fbd-49ed120832e1" providerId="ADAL" clId="{2E0569B5-5C42-4D8A-BC74-60AF4632422C}" dt="2021-07-01T00:06:08.870" v="12097" actId="27636"/>
        <pc:sldMkLst>
          <pc:docMk/>
          <pc:sldMk cId="3050064478" sldId="292"/>
        </pc:sldMkLst>
        <pc:spChg chg="mod">
          <ac:chgData name="Celso Vladimir Benavides Enriquez" userId="3caf4601-29a8-40da-9fbd-49ed120832e1" providerId="ADAL" clId="{2E0569B5-5C42-4D8A-BC74-60AF4632422C}" dt="2021-07-01T00:04:47.537" v="12084" actId="27636"/>
          <ac:spMkLst>
            <pc:docMk/>
            <pc:sldMk cId="3050064478" sldId="292"/>
            <ac:spMk id="2" creationId="{109B3A75-FE52-48D7-8D1F-46985E30B6C6}"/>
          </ac:spMkLst>
        </pc:spChg>
        <pc:spChg chg="mod">
          <ac:chgData name="Celso Vladimir Benavides Enriquez" userId="3caf4601-29a8-40da-9fbd-49ed120832e1" providerId="ADAL" clId="{2E0569B5-5C42-4D8A-BC74-60AF4632422C}" dt="2021-07-01T00:06:08.870" v="12097" actId="27636"/>
          <ac:spMkLst>
            <pc:docMk/>
            <pc:sldMk cId="3050064478" sldId="292"/>
            <ac:spMk id="3" creationId="{A1F49E55-212E-4B78-8D47-0C8BF6D61461}"/>
          </ac:spMkLst>
        </pc:spChg>
      </pc:sldChg>
      <pc:sldChg chg="addSp modSp new mod">
        <pc:chgData name="Celso Vladimir Benavides Enriquez" userId="3caf4601-29a8-40da-9fbd-49ed120832e1" providerId="ADAL" clId="{2E0569B5-5C42-4D8A-BC74-60AF4632422C}" dt="2021-07-01T00:09:48.562" v="12125" actId="14100"/>
        <pc:sldMkLst>
          <pc:docMk/>
          <pc:sldMk cId="2532482793" sldId="293"/>
        </pc:sldMkLst>
        <pc:spChg chg="mod">
          <ac:chgData name="Celso Vladimir Benavides Enriquez" userId="3caf4601-29a8-40da-9fbd-49ed120832e1" providerId="ADAL" clId="{2E0569B5-5C42-4D8A-BC74-60AF4632422C}" dt="2021-07-01T00:08:50.266" v="12121" actId="20577"/>
          <ac:spMkLst>
            <pc:docMk/>
            <pc:sldMk cId="2532482793" sldId="293"/>
            <ac:spMk id="2" creationId="{762AEC28-9DB3-4464-A998-1B290DB44F44}"/>
          </ac:spMkLst>
        </pc:spChg>
        <pc:spChg chg="mod">
          <ac:chgData name="Celso Vladimir Benavides Enriquez" userId="3caf4601-29a8-40da-9fbd-49ed120832e1" providerId="ADAL" clId="{2E0569B5-5C42-4D8A-BC74-60AF4632422C}" dt="2021-07-01T00:09:41.666" v="12123" actId="207"/>
          <ac:spMkLst>
            <pc:docMk/>
            <pc:sldMk cId="2532482793" sldId="293"/>
            <ac:spMk id="3" creationId="{75270EF3-8555-4AA3-B1F7-AECBB522F195}"/>
          </ac:spMkLst>
        </pc:spChg>
        <pc:picChg chg="add mod">
          <ac:chgData name="Celso Vladimir Benavides Enriquez" userId="3caf4601-29a8-40da-9fbd-49ed120832e1" providerId="ADAL" clId="{2E0569B5-5C42-4D8A-BC74-60AF4632422C}" dt="2021-07-01T00:09:48.562" v="12125" actId="14100"/>
          <ac:picMkLst>
            <pc:docMk/>
            <pc:sldMk cId="2532482793" sldId="293"/>
            <ac:picMk id="8194" creationId="{92A5F010-8A88-4DE2-BF1E-B5939D0033A3}"/>
          </ac:picMkLst>
        </pc:picChg>
      </pc:sldChg>
      <pc:sldChg chg="addSp modSp new mod">
        <pc:chgData name="Celso Vladimir Benavides Enriquez" userId="3caf4601-29a8-40da-9fbd-49ed120832e1" providerId="ADAL" clId="{2E0569B5-5C42-4D8A-BC74-60AF4632422C}" dt="2021-07-01T00:31:17.636" v="12142" actId="20577"/>
        <pc:sldMkLst>
          <pc:docMk/>
          <pc:sldMk cId="709933254" sldId="294"/>
        </pc:sldMkLst>
        <pc:spChg chg="mod">
          <ac:chgData name="Celso Vladimir Benavides Enriquez" userId="3caf4601-29a8-40da-9fbd-49ed120832e1" providerId="ADAL" clId="{2E0569B5-5C42-4D8A-BC74-60AF4632422C}" dt="2021-07-01T00:31:17.636" v="12142" actId="20577"/>
          <ac:spMkLst>
            <pc:docMk/>
            <pc:sldMk cId="709933254" sldId="294"/>
            <ac:spMk id="2" creationId="{3B61CBFB-0762-4FBF-A304-00AC1D5C0CA4}"/>
          </ac:spMkLst>
        </pc:spChg>
        <pc:spChg chg="mod">
          <ac:chgData name="Celso Vladimir Benavides Enriquez" userId="3caf4601-29a8-40da-9fbd-49ed120832e1" providerId="ADAL" clId="{2E0569B5-5C42-4D8A-BC74-60AF4632422C}" dt="2021-07-01T00:30:34.897" v="12131" actId="403"/>
          <ac:spMkLst>
            <pc:docMk/>
            <pc:sldMk cId="709933254" sldId="294"/>
            <ac:spMk id="3" creationId="{2D268931-07C8-4D7A-96FC-69924F6AE34B}"/>
          </ac:spMkLst>
        </pc:spChg>
        <pc:picChg chg="add mod">
          <ac:chgData name="Celso Vladimir Benavides Enriquez" userId="3caf4601-29a8-40da-9fbd-49ed120832e1" providerId="ADAL" clId="{2E0569B5-5C42-4D8A-BC74-60AF4632422C}" dt="2021-07-01T00:30:55.226" v="12134" actId="1076"/>
          <ac:picMkLst>
            <pc:docMk/>
            <pc:sldMk cId="709933254" sldId="294"/>
            <ac:picMk id="9218" creationId="{65FFFCEF-5FB2-4382-85F4-7E3A2FC73461}"/>
          </ac:picMkLst>
        </pc:picChg>
      </pc:sldChg>
      <pc:sldChg chg="modSp new del mod">
        <pc:chgData name="Celso Vladimir Benavides Enriquez" userId="3caf4601-29a8-40da-9fbd-49ed120832e1" providerId="ADAL" clId="{2E0569B5-5C42-4D8A-BC74-60AF4632422C}" dt="2021-07-02T20:10:08.298" v="15091" actId="47"/>
        <pc:sldMkLst>
          <pc:docMk/>
          <pc:sldMk cId="245342255" sldId="295"/>
        </pc:sldMkLst>
        <pc:spChg chg="mod">
          <ac:chgData name="Celso Vladimir Benavides Enriquez" userId="3caf4601-29a8-40da-9fbd-49ed120832e1" providerId="ADAL" clId="{2E0569B5-5C42-4D8A-BC74-60AF4632422C}" dt="2021-06-30T20:13:32.586" v="8122" actId="27636"/>
          <ac:spMkLst>
            <pc:docMk/>
            <pc:sldMk cId="245342255" sldId="295"/>
            <ac:spMk id="3" creationId="{9CDDBB72-AC11-4448-AD32-41AB4AE4623A}"/>
          </ac:spMkLst>
        </pc:spChg>
      </pc:sldChg>
      <pc:sldChg chg="modSp new del mod">
        <pc:chgData name="Celso Vladimir Benavides Enriquez" userId="3caf4601-29a8-40da-9fbd-49ed120832e1" providerId="ADAL" clId="{2E0569B5-5C42-4D8A-BC74-60AF4632422C}" dt="2021-07-02T20:10:10.166" v="15093" actId="47"/>
        <pc:sldMkLst>
          <pc:docMk/>
          <pc:sldMk cId="3566051333" sldId="296"/>
        </pc:sldMkLst>
        <pc:spChg chg="mod">
          <ac:chgData name="Celso Vladimir Benavides Enriquez" userId="3caf4601-29a8-40da-9fbd-49ed120832e1" providerId="ADAL" clId="{2E0569B5-5C42-4D8A-BC74-60AF4632422C}" dt="2021-06-30T20:15:05.460" v="8139" actId="20577"/>
          <ac:spMkLst>
            <pc:docMk/>
            <pc:sldMk cId="3566051333" sldId="296"/>
            <ac:spMk id="2" creationId="{42C564FA-1D61-453B-8F89-087015442415}"/>
          </ac:spMkLst>
        </pc:spChg>
        <pc:spChg chg="mod">
          <ac:chgData name="Celso Vladimir Benavides Enriquez" userId="3caf4601-29a8-40da-9fbd-49ed120832e1" providerId="ADAL" clId="{2E0569B5-5C42-4D8A-BC74-60AF4632422C}" dt="2021-06-30T20:14:56.407" v="8123"/>
          <ac:spMkLst>
            <pc:docMk/>
            <pc:sldMk cId="3566051333" sldId="296"/>
            <ac:spMk id="3" creationId="{E841B2FE-BEA2-492C-BDE5-F209550BF259}"/>
          </ac:spMkLst>
        </pc:spChg>
      </pc:sldChg>
      <pc:sldChg chg="modSp new del mod">
        <pc:chgData name="Celso Vladimir Benavides Enriquez" userId="3caf4601-29a8-40da-9fbd-49ed120832e1" providerId="ADAL" clId="{2E0569B5-5C42-4D8A-BC74-60AF4632422C}" dt="2021-07-02T20:10:09.506" v="15092" actId="47"/>
        <pc:sldMkLst>
          <pc:docMk/>
          <pc:sldMk cId="1854753177" sldId="297"/>
        </pc:sldMkLst>
        <pc:spChg chg="mod">
          <ac:chgData name="Celso Vladimir Benavides Enriquez" userId="3caf4601-29a8-40da-9fbd-49ed120832e1" providerId="ADAL" clId="{2E0569B5-5C42-4D8A-BC74-60AF4632422C}" dt="2021-06-30T20:16:02.252" v="8155" actId="20577"/>
          <ac:spMkLst>
            <pc:docMk/>
            <pc:sldMk cId="1854753177" sldId="297"/>
            <ac:spMk id="2" creationId="{F7810BB0-E6DB-48D4-A621-28155180206E}"/>
          </ac:spMkLst>
        </pc:spChg>
        <pc:spChg chg="mod">
          <ac:chgData name="Celso Vladimir Benavides Enriquez" userId="3caf4601-29a8-40da-9fbd-49ed120832e1" providerId="ADAL" clId="{2E0569B5-5C42-4D8A-BC74-60AF4632422C}" dt="2021-06-30T20:16:15.511" v="8156"/>
          <ac:spMkLst>
            <pc:docMk/>
            <pc:sldMk cId="1854753177" sldId="297"/>
            <ac:spMk id="3" creationId="{DB398066-B525-4FAD-9DE4-A9CE86E3056C}"/>
          </ac:spMkLst>
        </pc:spChg>
      </pc:sldChg>
      <pc:sldChg chg="modSp new del mod">
        <pc:chgData name="Celso Vladimir Benavides Enriquez" userId="3caf4601-29a8-40da-9fbd-49ed120832e1" providerId="ADAL" clId="{2E0569B5-5C42-4D8A-BC74-60AF4632422C}" dt="2021-07-02T20:10:10.822" v="15094" actId="47"/>
        <pc:sldMkLst>
          <pc:docMk/>
          <pc:sldMk cId="1177572588" sldId="298"/>
        </pc:sldMkLst>
        <pc:spChg chg="mod">
          <ac:chgData name="Celso Vladimir Benavides Enriquez" userId="3caf4601-29a8-40da-9fbd-49ed120832e1" providerId="ADAL" clId="{2E0569B5-5C42-4D8A-BC74-60AF4632422C}" dt="2021-06-30T20:16:47.342" v="8165"/>
          <ac:spMkLst>
            <pc:docMk/>
            <pc:sldMk cId="1177572588" sldId="298"/>
            <ac:spMk id="3" creationId="{C5247B2D-B518-4905-B4DA-21BCB01E0041}"/>
          </ac:spMkLst>
        </pc:spChg>
      </pc:sldChg>
      <pc:sldChg chg="modSp new del mod">
        <pc:chgData name="Celso Vladimir Benavides Enriquez" userId="3caf4601-29a8-40da-9fbd-49ed120832e1" providerId="ADAL" clId="{2E0569B5-5C42-4D8A-BC74-60AF4632422C}" dt="2021-07-02T20:10:11.920" v="15095" actId="47"/>
        <pc:sldMkLst>
          <pc:docMk/>
          <pc:sldMk cId="1493813091" sldId="299"/>
        </pc:sldMkLst>
        <pc:spChg chg="mod">
          <ac:chgData name="Celso Vladimir Benavides Enriquez" userId="3caf4601-29a8-40da-9fbd-49ed120832e1" providerId="ADAL" clId="{2E0569B5-5C42-4D8A-BC74-60AF4632422C}" dt="2021-06-30T20:17:53.828" v="8191" actId="20577"/>
          <ac:spMkLst>
            <pc:docMk/>
            <pc:sldMk cId="1493813091" sldId="299"/>
            <ac:spMk id="2" creationId="{FCEC8CC6-7C30-4413-9310-402E9C3CAA7B}"/>
          </ac:spMkLst>
        </pc:spChg>
        <pc:spChg chg="mod">
          <ac:chgData name="Celso Vladimir Benavides Enriquez" userId="3caf4601-29a8-40da-9fbd-49ed120832e1" providerId="ADAL" clId="{2E0569B5-5C42-4D8A-BC74-60AF4632422C}" dt="2021-06-30T20:17:44.845" v="8166"/>
          <ac:spMkLst>
            <pc:docMk/>
            <pc:sldMk cId="1493813091" sldId="299"/>
            <ac:spMk id="3" creationId="{4E952BCE-2A84-4303-BDCE-E2B10229F568}"/>
          </ac:spMkLst>
        </pc:spChg>
      </pc:sldChg>
      <pc:sldChg chg="modSp new del mod">
        <pc:chgData name="Celso Vladimir Benavides Enriquez" userId="3caf4601-29a8-40da-9fbd-49ed120832e1" providerId="ADAL" clId="{2E0569B5-5C42-4D8A-BC74-60AF4632422C}" dt="2021-07-02T20:10:13.665" v="15096" actId="47"/>
        <pc:sldMkLst>
          <pc:docMk/>
          <pc:sldMk cId="2940895865" sldId="300"/>
        </pc:sldMkLst>
        <pc:spChg chg="mod">
          <ac:chgData name="Celso Vladimir Benavides Enriquez" userId="3caf4601-29a8-40da-9fbd-49ed120832e1" providerId="ADAL" clId="{2E0569B5-5C42-4D8A-BC74-60AF4632422C}" dt="2021-06-30T20:18:39.889" v="8201" actId="20577"/>
          <ac:spMkLst>
            <pc:docMk/>
            <pc:sldMk cId="2940895865" sldId="300"/>
            <ac:spMk id="2" creationId="{A7E9AA01-6CA3-4B73-B49E-D92D39A82B7A}"/>
          </ac:spMkLst>
        </pc:spChg>
      </pc:sldChg>
      <pc:sldChg chg="modSp new del mod">
        <pc:chgData name="Celso Vladimir Benavides Enriquez" userId="3caf4601-29a8-40da-9fbd-49ed120832e1" providerId="ADAL" clId="{2E0569B5-5C42-4D8A-BC74-60AF4632422C}" dt="2021-07-02T20:10:15.106" v="15097" actId="47"/>
        <pc:sldMkLst>
          <pc:docMk/>
          <pc:sldMk cId="1435916692" sldId="301"/>
        </pc:sldMkLst>
        <pc:spChg chg="mod">
          <ac:chgData name="Celso Vladimir Benavides Enriquez" userId="3caf4601-29a8-40da-9fbd-49ed120832e1" providerId="ADAL" clId="{2E0569B5-5C42-4D8A-BC74-60AF4632422C}" dt="2021-06-30T20:18:44.988" v="8211" actId="20577"/>
          <ac:spMkLst>
            <pc:docMk/>
            <pc:sldMk cId="1435916692" sldId="301"/>
            <ac:spMk id="2" creationId="{AF44307A-1688-4EC7-8B1F-AB927182C9B4}"/>
          </ac:spMkLst>
        </pc:spChg>
        <pc:spChg chg="mod">
          <ac:chgData name="Celso Vladimir Benavides Enriquez" userId="3caf4601-29a8-40da-9fbd-49ed120832e1" providerId="ADAL" clId="{2E0569B5-5C42-4D8A-BC74-60AF4632422C}" dt="2021-06-30T20:18:55.352" v="8212"/>
          <ac:spMkLst>
            <pc:docMk/>
            <pc:sldMk cId="1435916692" sldId="301"/>
            <ac:spMk id="3" creationId="{95CF48CC-C352-4ED0-A682-4DB5050B00D3}"/>
          </ac:spMkLst>
        </pc:spChg>
      </pc:sldChg>
      <pc:sldChg chg="modSp new del mod">
        <pc:chgData name="Celso Vladimir Benavides Enriquez" userId="3caf4601-29a8-40da-9fbd-49ed120832e1" providerId="ADAL" clId="{2E0569B5-5C42-4D8A-BC74-60AF4632422C}" dt="2021-07-02T20:10:17.060" v="15098" actId="47"/>
        <pc:sldMkLst>
          <pc:docMk/>
          <pc:sldMk cId="1450039763" sldId="302"/>
        </pc:sldMkLst>
        <pc:spChg chg="mod">
          <ac:chgData name="Celso Vladimir Benavides Enriquez" userId="3caf4601-29a8-40da-9fbd-49ed120832e1" providerId="ADAL" clId="{2E0569B5-5C42-4D8A-BC74-60AF4632422C}" dt="2021-06-30T20:19:52.366" v="8239" actId="20577"/>
          <ac:spMkLst>
            <pc:docMk/>
            <pc:sldMk cId="1450039763" sldId="302"/>
            <ac:spMk id="2" creationId="{9FDC88C0-EF7F-43C8-A32D-F8586E3373F1}"/>
          </ac:spMkLst>
        </pc:spChg>
        <pc:spChg chg="mod">
          <ac:chgData name="Celso Vladimir Benavides Enriquez" userId="3caf4601-29a8-40da-9fbd-49ed120832e1" providerId="ADAL" clId="{2E0569B5-5C42-4D8A-BC74-60AF4632422C}" dt="2021-06-30T20:19:09.496" v="8213"/>
          <ac:spMkLst>
            <pc:docMk/>
            <pc:sldMk cId="1450039763" sldId="302"/>
            <ac:spMk id="3" creationId="{8FF30281-8204-4B39-99F5-2A593C6DFAF6}"/>
          </ac:spMkLst>
        </pc:spChg>
      </pc:sldChg>
      <pc:sldChg chg="addSp modSp new del mod">
        <pc:chgData name="Celso Vladimir Benavides Enriquez" userId="3caf4601-29a8-40da-9fbd-49ed120832e1" providerId="ADAL" clId="{2E0569B5-5C42-4D8A-BC74-60AF4632422C}" dt="2021-07-03T17:28:29.427" v="15195" actId="47"/>
        <pc:sldMkLst>
          <pc:docMk/>
          <pc:sldMk cId="4242150936" sldId="303"/>
        </pc:sldMkLst>
        <pc:spChg chg="mod">
          <ac:chgData name="Celso Vladimir Benavides Enriquez" userId="3caf4601-29a8-40da-9fbd-49ed120832e1" providerId="ADAL" clId="{2E0569B5-5C42-4D8A-BC74-60AF4632422C}" dt="2021-06-30T20:20:11.754" v="8246" actId="20577"/>
          <ac:spMkLst>
            <pc:docMk/>
            <pc:sldMk cId="4242150936" sldId="303"/>
            <ac:spMk id="2" creationId="{6C40E0F6-0D84-4DA9-9CB1-26F076EF794F}"/>
          </ac:spMkLst>
        </pc:spChg>
        <pc:spChg chg="mod">
          <ac:chgData name="Celso Vladimir Benavides Enriquez" userId="3caf4601-29a8-40da-9fbd-49ed120832e1" providerId="ADAL" clId="{2E0569B5-5C42-4D8A-BC74-60AF4632422C}" dt="2021-06-30T20:20:56.700" v="8267"/>
          <ac:spMkLst>
            <pc:docMk/>
            <pc:sldMk cId="4242150936" sldId="303"/>
            <ac:spMk id="3" creationId="{8B608EF4-1D43-4CB8-AF8A-84D2E66832ED}"/>
          </ac:spMkLst>
        </pc:spChg>
        <pc:picChg chg="add mod">
          <ac:chgData name="Celso Vladimir Benavides Enriquez" userId="3caf4601-29a8-40da-9fbd-49ed120832e1" providerId="ADAL" clId="{2E0569B5-5C42-4D8A-BC74-60AF4632422C}" dt="2021-07-01T03:07:32.676" v="13699" actId="14100"/>
          <ac:picMkLst>
            <pc:docMk/>
            <pc:sldMk cId="4242150936" sldId="303"/>
            <ac:picMk id="6146" creationId="{E24AE42D-13A7-45C5-82D8-BB632BE82A95}"/>
          </ac:picMkLst>
        </pc:picChg>
        <pc:picChg chg="add mod">
          <ac:chgData name="Celso Vladimir Benavides Enriquez" userId="3caf4601-29a8-40da-9fbd-49ed120832e1" providerId="ADAL" clId="{2E0569B5-5C42-4D8A-BC74-60AF4632422C}" dt="2021-07-01T00:01:03.391" v="12054" actId="14100"/>
          <ac:picMkLst>
            <pc:docMk/>
            <pc:sldMk cId="4242150936" sldId="303"/>
            <ac:picMk id="6148" creationId="{D0345564-E83C-4B64-BFCE-4B752204267D}"/>
          </ac:picMkLst>
        </pc:picChg>
      </pc:sldChg>
      <pc:sldChg chg="new del">
        <pc:chgData name="Celso Vladimir Benavides Enriquez" userId="3caf4601-29a8-40da-9fbd-49ed120832e1" providerId="ADAL" clId="{2E0569B5-5C42-4D8A-BC74-60AF4632422C}" dt="2021-07-02T20:15:27.088" v="15153" actId="47"/>
        <pc:sldMkLst>
          <pc:docMk/>
          <pc:sldMk cId="4173726480" sldId="304"/>
        </pc:sldMkLst>
      </pc:sldChg>
      <pc:sldChg chg="new del">
        <pc:chgData name="Celso Vladimir Benavides Enriquez" userId="3caf4601-29a8-40da-9fbd-49ed120832e1" providerId="ADAL" clId="{2E0569B5-5C42-4D8A-BC74-60AF4632422C}" dt="2021-07-02T20:15:28.388" v="15154" actId="47"/>
        <pc:sldMkLst>
          <pc:docMk/>
          <pc:sldMk cId="1719565642" sldId="305"/>
        </pc:sldMkLst>
      </pc:sldChg>
      <pc:sldChg chg="modSp add mod">
        <pc:chgData name="Celso Vladimir Benavides Enriquez" userId="3caf4601-29a8-40da-9fbd-49ed120832e1" providerId="ADAL" clId="{2E0569B5-5C42-4D8A-BC74-60AF4632422C}" dt="2021-06-30T20:29:02.373" v="8286" actId="14100"/>
        <pc:sldMkLst>
          <pc:docMk/>
          <pc:sldMk cId="3355180150" sldId="306"/>
        </pc:sldMkLst>
        <pc:spChg chg="mod">
          <ac:chgData name="Celso Vladimir Benavides Enriquez" userId="3caf4601-29a8-40da-9fbd-49ed120832e1" providerId="ADAL" clId="{2E0569B5-5C42-4D8A-BC74-60AF4632422C}" dt="2021-06-30T20:28:38.293" v="8279" actId="27636"/>
          <ac:spMkLst>
            <pc:docMk/>
            <pc:sldMk cId="3355180150" sldId="306"/>
            <ac:spMk id="2" creationId="{BD700C98-5597-4FE3-9370-CDF38B13CC43}"/>
          </ac:spMkLst>
        </pc:spChg>
        <pc:spChg chg="mod">
          <ac:chgData name="Celso Vladimir Benavides Enriquez" userId="3caf4601-29a8-40da-9fbd-49ed120832e1" providerId="ADAL" clId="{2E0569B5-5C42-4D8A-BC74-60AF4632422C}" dt="2021-06-30T20:28:58.670" v="8285" actId="27636"/>
          <ac:spMkLst>
            <pc:docMk/>
            <pc:sldMk cId="3355180150" sldId="306"/>
            <ac:spMk id="3" creationId="{E03B7B68-7214-4929-AED6-ABB20FBBF22D}"/>
          </ac:spMkLst>
        </pc:spChg>
        <pc:picChg chg="mod">
          <ac:chgData name="Celso Vladimir Benavides Enriquez" userId="3caf4601-29a8-40da-9fbd-49ed120832e1" providerId="ADAL" clId="{2E0569B5-5C42-4D8A-BC74-60AF4632422C}" dt="2021-06-30T20:29:02.373" v="8286" actId="14100"/>
          <ac:picMkLst>
            <pc:docMk/>
            <pc:sldMk cId="3355180150" sldId="306"/>
            <ac:picMk id="8194" creationId="{CA17F366-39E6-4975-91F9-8ABA99E5D81F}"/>
          </ac:picMkLst>
        </pc:picChg>
      </pc:sldChg>
      <pc:sldChg chg="addSp modSp new del">
        <pc:chgData name="Celso Vladimir Benavides Enriquez" userId="3caf4601-29a8-40da-9fbd-49ed120832e1" providerId="ADAL" clId="{2E0569B5-5C42-4D8A-BC74-60AF4632422C}" dt="2021-06-30T20:28:19.750" v="8274" actId="2696"/>
        <pc:sldMkLst>
          <pc:docMk/>
          <pc:sldMk cId="3412075259" sldId="306"/>
        </pc:sldMkLst>
        <pc:picChg chg="add mod">
          <ac:chgData name="Celso Vladimir Benavides Enriquez" userId="3caf4601-29a8-40da-9fbd-49ed120832e1" providerId="ADAL" clId="{2E0569B5-5C42-4D8A-BC74-60AF4632422C}" dt="2021-06-30T20:27:47.921" v="8272" actId="14100"/>
          <ac:picMkLst>
            <pc:docMk/>
            <pc:sldMk cId="3412075259" sldId="306"/>
            <ac:picMk id="8194" creationId="{CA17F366-39E6-4975-91F9-8ABA99E5D81F}"/>
          </ac:picMkLst>
        </pc:picChg>
      </pc:sldChg>
      <pc:sldChg chg="new del">
        <pc:chgData name="Celso Vladimir Benavides Enriquez" userId="3caf4601-29a8-40da-9fbd-49ed120832e1" providerId="ADAL" clId="{2E0569B5-5C42-4D8A-BC74-60AF4632422C}" dt="2021-06-30T20:28:30.622" v="8276" actId="47"/>
        <pc:sldMkLst>
          <pc:docMk/>
          <pc:sldMk cId="19008347" sldId="307"/>
        </pc:sldMkLst>
      </pc:sldChg>
      <pc:sldChg chg="addSp delSp modSp new mod">
        <pc:chgData name="Celso Vladimir Benavides Enriquez" userId="3caf4601-29a8-40da-9fbd-49ed120832e1" providerId="ADAL" clId="{2E0569B5-5C42-4D8A-BC74-60AF4632422C}" dt="2021-07-01T00:37:31.645" v="12164" actId="14100"/>
        <pc:sldMkLst>
          <pc:docMk/>
          <pc:sldMk cId="2628612994" sldId="307"/>
        </pc:sldMkLst>
        <pc:spChg chg="mod">
          <ac:chgData name="Celso Vladimir Benavides Enriquez" userId="3caf4601-29a8-40da-9fbd-49ed120832e1" providerId="ADAL" clId="{2E0569B5-5C42-4D8A-BC74-60AF4632422C}" dt="2021-07-01T00:32:33.156" v="12146" actId="20577"/>
          <ac:spMkLst>
            <pc:docMk/>
            <pc:sldMk cId="2628612994" sldId="307"/>
            <ac:spMk id="2" creationId="{4C3401A8-1DAC-4A0D-8B62-1F72871F0F74}"/>
          </ac:spMkLst>
        </pc:spChg>
        <pc:spChg chg="mod">
          <ac:chgData name="Celso Vladimir Benavides Enriquez" userId="3caf4601-29a8-40da-9fbd-49ed120832e1" providerId="ADAL" clId="{2E0569B5-5C42-4D8A-BC74-60AF4632422C}" dt="2021-07-01T00:37:28.011" v="12163" actId="14100"/>
          <ac:spMkLst>
            <pc:docMk/>
            <pc:sldMk cId="2628612994" sldId="307"/>
            <ac:spMk id="3" creationId="{591E0FC5-276E-47D3-8F7B-672A386EEEBC}"/>
          </ac:spMkLst>
        </pc:spChg>
        <pc:picChg chg="add del mod">
          <ac:chgData name="Celso Vladimir Benavides Enriquez" userId="3caf4601-29a8-40da-9fbd-49ed120832e1" providerId="ADAL" clId="{2E0569B5-5C42-4D8A-BC74-60AF4632422C}" dt="2021-07-01T00:37:17.648" v="12161" actId="478"/>
          <ac:picMkLst>
            <pc:docMk/>
            <pc:sldMk cId="2628612994" sldId="307"/>
            <ac:picMk id="10242" creationId="{EFF426B6-33F0-49F9-883F-B148865E2672}"/>
          </ac:picMkLst>
        </pc:picChg>
        <pc:picChg chg="add mod">
          <ac:chgData name="Celso Vladimir Benavides Enriquez" userId="3caf4601-29a8-40da-9fbd-49ed120832e1" providerId="ADAL" clId="{2E0569B5-5C42-4D8A-BC74-60AF4632422C}" dt="2021-07-01T00:37:31.645" v="12164" actId="14100"/>
          <ac:picMkLst>
            <pc:docMk/>
            <pc:sldMk cId="2628612994" sldId="307"/>
            <ac:picMk id="10244" creationId="{6E2BC005-DFF2-4336-94D0-05D7EA2D2CF0}"/>
          </ac:picMkLst>
        </pc:picChg>
      </pc:sldChg>
      <pc:sldChg chg="addSp delSp modSp new mod">
        <pc:chgData name="Celso Vladimir Benavides Enriquez" userId="3caf4601-29a8-40da-9fbd-49ed120832e1" providerId="ADAL" clId="{2E0569B5-5C42-4D8A-BC74-60AF4632422C}" dt="2021-06-30T20:53:35.254" v="8884" actId="1076"/>
        <pc:sldMkLst>
          <pc:docMk/>
          <pc:sldMk cId="590826832" sldId="308"/>
        </pc:sldMkLst>
        <pc:spChg chg="mod">
          <ac:chgData name="Celso Vladimir Benavides Enriquez" userId="3caf4601-29a8-40da-9fbd-49ed120832e1" providerId="ADAL" clId="{2E0569B5-5C42-4D8A-BC74-60AF4632422C}" dt="2021-06-30T20:48:32.290" v="8872" actId="313"/>
          <ac:spMkLst>
            <pc:docMk/>
            <pc:sldMk cId="590826832" sldId="308"/>
            <ac:spMk id="2" creationId="{7E16A7CE-CF25-4FD3-9F30-57CE3B103B8E}"/>
          </ac:spMkLst>
        </pc:spChg>
        <pc:spChg chg="del">
          <ac:chgData name="Celso Vladimir Benavides Enriquez" userId="3caf4601-29a8-40da-9fbd-49ed120832e1" providerId="ADAL" clId="{2E0569B5-5C42-4D8A-BC74-60AF4632422C}" dt="2021-06-30T20:49:29.034" v="8873"/>
          <ac:spMkLst>
            <pc:docMk/>
            <pc:sldMk cId="590826832" sldId="308"/>
            <ac:spMk id="3" creationId="{7C5DD801-0816-464B-AF0D-B2A5E7407BD0}"/>
          </ac:spMkLst>
        </pc:spChg>
        <pc:picChg chg="add mod modCrop">
          <ac:chgData name="Celso Vladimir Benavides Enriquez" userId="3caf4601-29a8-40da-9fbd-49ed120832e1" providerId="ADAL" clId="{2E0569B5-5C42-4D8A-BC74-60AF4632422C}" dt="2021-06-30T20:53:35.254" v="8884" actId="1076"/>
          <ac:picMkLst>
            <pc:docMk/>
            <pc:sldMk cId="590826832" sldId="308"/>
            <ac:picMk id="5" creationId="{66250362-C546-4DBF-9E0D-6458A1CD69D6}"/>
          </ac:picMkLst>
        </pc:picChg>
      </pc:sldChg>
      <pc:sldChg chg="addSp modSp new mod">
        <pc:chgData name="Celso Vladimir Benavides Enriquez" userId="3caf4601-29a8-40da-9fbd-49ed120832e1" providerId="ADAL" clId="{2E0569B5-5C42-4D8A-BC74-60AF4632422C}" dt="2021-07-07T14:45:00.332" v="15329" actId="27636"/>
        <pc:sldMkLst>
          <pc:docMk/>
          <pc:sldMk cId="4096063238" sldId="309"/>
        </pc:sldMkLst>
        <pc:spChg chg="mod">
          <ac:chgData name="Celso Vladimir Benavides Enriquez" userId="3caf4601-29a8-40da-9fbd-49ed120832e1" providerId="ADAL" clId="{2E0569B5-5C42-4D8A-BC74-60AF4632422C}" dt="2021-07-07T14:45:00.332" v="15329" actId="27636"/>
          <ac:spMkLst>
            <pc:docMk/>
            <pc:sldMk cId="4096063238" sldId="309"/>
            <ac:spMk id="2" creationId="{56AD5F8C-89F6-47A1-95E5-07FE03C90D00}"/>
          </ac:spMkLst>
        </pc:spChg>
        <pc:spChg chg="mod">
          <ac:chgData name="Celso Vladimir Benavides Enriquez" userId="3caf4601-29a8-40da-9fbd-49ed120832e1" providerId="ADAL" clId="{2E0569B5-5C42-4D8A-BC74-60AF4632422C}" dt="2021-06-30T21:48:37.686" v="9053" actId="20577"/>
          <ac:spMkLst>
            <pc:docMk/>
            <pc:sldMk cId="4096063238" sldId="309"/>
            <ac:spMk id="3" creationId="{893DA2D5-23B4-4075-8748-E7C18E4C28D0}"/>
          </ac:spMkLst>
        </pc:spChg>
        <pc:picChg chg="add mod modCrop">
          <ac:chgData name="Celso Vladimir Benavides Enriquez" userId="3caf4601-29a8-40da-9fbd-49ed120832e1" providerId="ADAL" clId="{2E0569B5-5C42-4D8A-BC74-60AF4632422C}" dt="2021-06-30T22:38:25.531" v="11085" actId="1076"/>
          <ac:picMkLst>
            <pc:docMk/>
            <pc:sldMk cId="4096063238" sldId="309"/>
            <ac:picMk id="5" creationId="{0DB61863-2BB1-4FBC-896B-2FBD8CE02AC7}"/>
          </ac:picMkLst>
        </pc:picChg>
        <pc:picChg chg="add mod modCrop">
          <ac:chgData name="Celso Vladimir Benavides Enriquez" userId="3caf4601-29a8-40da-9fbd-49ed120832e1" providerId="ADAL" clId="{2E0569B5-5C42-4D8A-BC74-60AF4632422C}" dt="2021-06-30T22:38:30.182" v="11087" actId="1076"/>
          <ac:picMkLst>
            <pc:docMk/>
            <pc:sldMk cId="4096063238" sldId="309"/>
            <ac:picMk id="7" creationId="{87DEB74B-B771-4AEC-BCA5-FFDA04DC721C}"/>
          </ac:picMkLst>
        </pc:picChg>
      </pc:sldChg>
      <pc:sldChg chg="addSp modSp new mod">
        <pc:chgData name="Celso Vladimir Benavides Enriquez" userId="3caf4601-29a8-40da-9fbd-49ed120832e1" providerId="ADAL" clId="{2E0569B5-5C42-4D8A-BC74-60AF4632422C}" dt="2021-07-07T14:45:35.046" v="15333" actId="20577"/>
        <pc:sldMkLst>
          <pc:docMk/>
          <pc:sldMk cId="4264947083" sldId="310"/>
        </pc:sldMkLst>
        <pc:spChg chg="mod">
          <ac:chgData name="Celso Vladimir Benavides Enriquez" userId="3caf4601-29a8-40da-9fbd-49ed120832e1" providerId="ADAL" clId="{2E0569B5-5C42-4D8A-BC74-60AF4632422C}" dt="2021-07-07T14:44:41.120" v="15308" actId="27636"/>
          <ac:spMkLst>
            <pc:docMk/>
            <pc:sldMk cId="4264947083" sldId="310"/>
            <ac:spMk id="2" creationId="{2EEB81A1-9DC0-46E6-9FCB-F49D092FF395}"/>
          </ac:spMkLst>
        </pc:spChg>
        <pc:spChg chg="mod">
          <ac:chgData name="Celso Vladimir Benavides Enriquez" userId="3caf4601-29a8-40da-9fbd-49ed120832e1" providerId="ADAL" clId="{2E0569B5-5C42-4D8A-BC74-60AF4632422C}" dt="2021-07-07T14:45:35.046" v="15333" actId="20577"/>
          <ac:spMkLst>
            <pc:docMk/>
            <pc:sldMk cId="4264947083" sldId="310"/>
            <ac:spMk id="3" creationId="{E57FA916-4394-487F-99EC-DF294F9ED329}"/>
          </ac:spMkLst>
        </pc:spChg>
        <pc:picChg chg="add mod modCrop">
          <ac:chgData name="Celso Vladimir Benavides Enriquez" userId="3caf4601-29a8-40da-9fbd-49ed120832e1" providerId="ADAL" clId="{2E0569B5-5C42-4D8A-BC74-60AF4632422C}" dt="2021-06-30T22:37:41.384" v="11080" actId="1076"/>
          <ac:picMkLst>
            <pc:docMk/>
            <pc:sldMk cId="4264947083" sldId="310"/>
            <ac:picMk id="5" creationId="{1424CCD1-B085-4EBB-A393-F80BAFA73D86}"/>
          </ac:picMkLst>
        </pc:picChg>
        <pc:picChg chg="add mod modCrop">
          <ac:chgData name="Celso Vladimir Benavides Enriquez" userId="3caf4601-29a8-40da-9fbd-49ed120832e1" providerId="ADAL" clId="{2E0569B5-5C42-4D8A-BC74-60AF4632422C}" dt="2021-07-07T14:32:45.999" v="15234" actId="14100"/>
          <ac:picMkLst>
            <pc:docMk/>
            <pc:sldMk cId="4264947083" sldId="310"/>
            <ac:picMk id="7" creationId="{9E4EEA1C-4023-4F65-9A22-56C99BD942C5}"/>
          </ac:picMkLst>
        </pc:picChg>
      </pc:sldChg>
      <pc:sldChg chg="addSp delSp modSp new mod">
        <pc:chgData name="Celso Vladimir Benavides Enriquez" userId="3caf4601-29a8-40da-9fbd-49ed120832e1" providerId="ADAL" clId="{2E0569B5-5C42-4D8A-BC74-60AF4632422C}" dt="2021-07-07T14:44:28.979" v="15296" actId="27636"/>
        <pc:sldMkLst>
          <pc:docMk/>
          <pc:sldMk cId="3540297628" sldId="311"/>
        </pc:sldMkLst>
        <pc:spChg chg="mod">
          <ac:chgData name="Celso Vladimir Benavides Enriquez" userId="3caf4601-29a8-40da-9fbd-49ed120832e1" providerId="ADAL" clId="{2E0569B5-5C42-4D8A-BC74-60AF4632422C}" dt="2021-07-07T14:44:28.979" v="15296" actId="27636"/>
          <ac:spMkLst>
            <pc:docMk/>
            <pc:sldMk cId="3540297628" sldId="311"/>
            <ac:spMk id="2" creationId="{EF564B2C-5105-4C27-B29C-F24265DA30AD}"/>
          </ac:spMkLst>
        </pc:spChg>
        <pc:spChg chg="mod">
          <ac:chgData name="Celso Vladimir Benavides Enriquez" userId="3caf4601-29a8-40da-9fbd-49ed120832e1" providerId="ADAL" clId="{2E0569B5-5C42-4D8A-BC74-60AF4632422C}" dt="2021-07-07T14:41:36.619" v="15251" actId="27636"/>
          <ac:spMkLst>
            <pc:docMk/>
            <pc:sldMk cId="3540297628" sldId="311"/>
            <ac:spMk id="3" creationId="{D565F56C-2F44-4DB0-A4D8-9DD4D221FB91}"/>
          </ac:spMkLst>
        </pc:spChg>
        <pc:picChg chg="add del mod">
          <ac:chgData name="Celso Vladimir Benavides Enriquez" userId="3caf4601-29a8-40da-9fbd-49ed120832e1" providerId="ADAL" clId="{2E0569B5-5C42-4D8A-BC74-60AF4632422C}" dt="2021-07-07T14:39:01.795" v="15242" actId="478"/>
          <ac:picMkLst>
            <pc:docMk/>
            <pc:sldMk cId="3540297628" sldId="311"/>
            <ac:picMk id="4" creationId="{DCE5AA70-3690-4B13-A7B2-395971EC4B4E}"/>
          </ac:picMkLst>
        </pc:picChg>
        <pc:picChg chg="add mod">
          <ac:chgData name="Celso Vladimir Benavides Enriquez" userId="3caf4601-29a8-40da-9fbd-49ed120832e1" providerId="ADAL" clId="{2E0569B5-5C42-4D8A-BC74-60AF4632422C}" dt="2021-06-30T22:00:25.027" v="9088" actId="1076"/>
          <ac:picMkLst>
            <pc:docMk/>
            <pc:sldMk cId="3540297628" sldId="311"/>
            <ac:picMk id="1026" creationId="{842C3438-1F28-4B60-8317-CA5C8A7525BE}"/>
          </ac:picMkLst>
        </pc:picChg>
      </pc:sldChg>
      <pc:sldChg chg="addSp modSp new mod">
        <pc:chgData name="Celso Vladimir Benavides Enriquez" userId="3caf4601-29a8-40da-9fbd-49ed120832e1" providerId="ADAL" clId="{2E0569B5-5C42-4D8A-BC74-60AF4632422C}" dt="2021-07-07T14:44:16.393" v="15283" actId="27636"/>
        <pc:sldMkLst>
          <pc:docMk/>
          <pc:sldMk cId="441188380" sldId="312"/>
        </pc:sldMkLst>
        <pc:spChg chg="mod">
          <ac:chgData name="Celso Vladimir Benavides Enriquez" userId="3caf4601-29a8-40da-9fbd-49ed120832e1" providerId="ADAL" clId="{2E0569B5-5C42-4D8A-BC74-60AF4632422C}" dt="2021-07-07T14:44:16.393" v="15283" actId="27636"/>
          <ac:spMkLst>
            <pc:docMk/>
            <pc:sldMk cId="441188380" sldId="312"/>
            <ac:spMk id="2" creationId="{5F8A6DAA-23B2-47C3-B940-25F6F5B826F4}"/>
          </ac:spMkLst>
        </pc:spChg>
        <pc:spChg chg="mod">
          <ac:chgData name="Celso Vladimir Benavides Enriquez" userId="3caf4601-29a8-40da-9fbd-49ed120832e1" providerId="ADAL" clId="{2E0569B5-5C42-4D8A-BC74-60AF4632422C}" dt="2021-07-07T14:43:51.331" v="15270" actId="20577"/>
          <ac:spMkLst>
            <pc:docMk/>
            <pc:sldMk cId="441188380" sldId="312"/>
            <ac:spMk id="3" creationId="{5FDAEBDD-B524-4531-BB62-67A452EFD9E4}"/>
          </ac:spMkLst>
        </pc:spChg>
        <pc:picChg chg="add mod">
          <ac:chgData name="Celso Vladimir Benavides Enriquez" userId="3caf4601-29a8-40da-9fbd-49ed120832e1" providerId="ADAL" clId="{2E0569B5-5C42-4D8A-BC74-60AF4632422C}" dt="2021-07-07T14:43:59.375" v="15271" actId="1076"/>
          <ac:picMkLst>
            <pc:docMk/>
            <pc:sldMk cId="441188380" sldId="312"/>
            <ac:picMk id="4" creationId="{C69A0E71-8D1F-42F1-9266-47F2F3FCDBA6}"/>
          </ac:picMkLst>
        </pc:picChg>
        <pc:picChg chg="add mod">
          <ac:chgData name="Celso Vladimir Benavides Enriquez" userId="3caf4601-29a8-40da-9fbd-49ed120832e1" providerId="ADAL" clId="{2E0569B5-5C42-4D8A-BC74-60AF4632422C}" dt="2021-07-07T14:43:19.167" v="15258" actId="1076"/>
          <ac:picMkLst>
            <pc:docMk/>
            <pc:sldMk cId="441188380" sldId="312"/>
            <ac:picMk id="2050" creationId="{B0AFBD5E-54EF-4876-9559-A10E037251F7}"/>
          </ac:picMkLst>
        </pc:picChg>
      </pc:sldChg>
      <pc:sldChg chg="addSp modSp new mod">
        <pc:chgData name="Celso Vladimir Benavides Enriquez" userId="3caf4601-29a8-40da-9fbd-49ed120832e1" providerId="ADAL" clId="{2E0569B5-5C42-4D8A-BC74-60AF4632422C}" dt="2021-07-07T14:46:42.301" v="15341" actId="14100"/>
        <pc:sldMkLst>
          <pc:docMk/>
          <pc:sldMk cId="4289485424" sldId="313"/>
        </pc:sldMkLst>
        <pc:spChg chg="mod">
          <ac:chgData name="Celso Vladimir Benavides Enriquez" userId="3caf4601-29a8-40da-9fbd-49ed120832e1" providerId="ADAL" clId="{2E0569B5-5C42-4D8A-BC74-60AF4632422C}" dt="2021-06-30T22:07:48.522" v="9698" actId="20577"/>
          <ac:spMkLst>
            <pc:docMk/>
            <pc:sldMk cId="4289485424" sldId="313"/>
            <ac:spMk id="2" creationId="{F38F97B5-80EB-4304-BC7B-8B12905EDFA9}"/>
          </ac:spMkLst>
        </pc:spChg>
        <pc:spChg chg="mod">
          <ac:chgData name="Celso Vladimir Benavides Enriquez" userId="3caf4601-29a8-40da-9fbd-49ed120832e1" providerId="ADAL" clId="{2E0569B5-5C42-4D8A-BC74-60AF4632422C}" dt="2021-07-07T14:46:02.511" v="15336" actId="27636"/>
          <ac:spMkLst>
            <pc:docMk/>
            <pc:sldMk cId="4289485424" sldId="313"/>
            <ac:spMk id="3" creationId="{3C634FB1-C6C6-4F98-833C-F79118392E31}"/>
          </ac:spMkLst>
        </pc:spChg>
        <pc:picChg chg="add mod">
          <ac:chgData name="Celso Vladimir Benavides Enriquez" userId="3caf4601-29a8-40da-9fbd-49ed120832e1" providerId="ADAL" clId="{2E0569B5-5C42-4D8A-BC74-60AF4632422C}" dt="2021-07-07T14:46:42.301" v="15341" actId="14100"/>
          <ac:picMkLst>
            <pc:docMk/>
            <pc:sldMk cId="4289485424" sldId="313"/>
            <ac:picMk id="4" creationId="{41A64D5A-991D-440D-A6A2-C7CEF4629E80}"/>
          </ac:picMkLst>
        </pc:picChg>
      </pc:sldChg>
      <pc:sldChg chg="addSp modSp new del">
        <pc:chgData name="Celso Vladimir Benavides Enriquez" userId="3caf4601-29a8-40da-9fbd-49ed120832e1" providerId="ADAL" clId="{2E0569B5-5C42-4D8A-BC74-60AF4632422C}" dt="2021-07-07T14:52:02.062" v="15342" actId="47"/>
        <pc:sldMkLst>
          <pc:docMk/>
          <pc:sldMk cId="4177962391" sldId="314"/>
        </pc:sldMkLst>
        <pc:picChg chg="add mod">
          <ac:chgData name="Celso Vladimir Benavides Enriquez" userId="3caf4601-29a8-40da-9fbd-49ed120832e1" providerId="ADAL" clId="{2E0569B5-5C42-4D8A-BC74-60AF4632422C}" dt="2021-07-07T14:45:47.694" v="15334" actId="1076"/>
          <ac:picMkLst>
            <pc:docMk/>
            <pc:sldMk cId="4177962391" sldId="314"/>
            <ac:picMk id="3074" creationId="{21BC97B7-C910-4684-B637-4DD885E7836A}"/>
          </ac:picMkLst>
        </pc:picChg>
      </pc:sldChg>
      <pc:sldChg chg="addSp modSp new mod">
        <pc:chgData name="Celso Vladimir Benavides Enriquez" userId="3caf4601-29a8-40da-9fbd-49ed120832e1" providerId="ADAL" clId="{2E0569B5-5C42-4D8A-BC74-60AF4632422C}" dt="2021-07-07T14:53:09.432" v="15345" actId="20577"/>
        <pc:sldMkLst>
          <pc:docMk/>
          <pc:sldMk cId="2728029361" sldId="315"/>
        </pc:sldMkLst>
        <pc:spChg chg="mod">
          <ac:chgData name="Celso Vladimir Benavides Enriquez" userId="3caf4601-29a8-40da-9fbd-49ed120832e1" providerId="ADAL" clId="{2E0569B5-5C42-4D8A-BC74-60AF4632422C}" dt="2021-07-07T14:52:07.431" v="15344" actId="27636"/>
          <ac:spMkLst>
            <pc:docMk/>
            <pc:sldMk cId="2728029361" sldId="315"/>
            <ac:spMk id="2" creationId="{FA5A3B22-C9BF-4B1F-8CB6-BE76B8596002}"/>
          </ac:spMkLst>
        </pc:spChg>
        <pc:spChg chg="mod">
          <ac:chgData name="Celso Vladimir Benavides Enriquez" userId="3caf4601-29a8-40da-9fbd-49ed120832e1" providerId="ADAL" clId="{2E0569B5-5C42-4D8A-BC74-60AF4632422C}" dt="2021-07-07T14:53:09.432" v="15345" actId="20577"/>
          <ac:spMkLst>
            <pc:docMk/>
            <pc:sldMk cId="2728029361" sldId="315"/>
            <ac:spMk id="3" creationId="{5E423CAB-A365-44E0-83F6-6C52D1459B86}"/>
          </ac:spMkLst>
        </pc:spChg>
        <pc:picChg chg="add mod modCrop">
          <ac:chgData name="Celso Vladimir Benavides Enriquez" userId="3caf4601-29a8-40da-9fbd-49ed120832e1" providerId="ADAL" clId="{2E0569B5-5C42-4D8A-BC74-60AF4632422C}" dt="2021-06-30T22:25:59.632" v="10619" actId="14100"/>
          <ac:picMkLst>
            <pc:docMk/>
            <pc:sldMk cId="2728029361" sldId="315"/>
            <ac:picMk id="5" creationId="{AE164466-7F54-411E-846D-004260964EF7}"/>
          </ac:picMkLst>
        </pc:picChg>
      </pc:sldChg>
      <pc:sldChg chg="addSp modSp new mod">
        <pc:chgData name="Celso Vladimir Benavides Enriquez" userId="3caf4601-29a8-40da-9fbd-49ed120832e1" providerId="ADAL" clId="{2E0569B5-5C42-4D8A-BC74-60AF4632422C}" dt="2021-07-07T14:53:50.954" v="15350" actId="123"/>
        <pc:sldMkLst>
          <pc:docMk/>
          <pc:sldMk cId="3193956370" sldId="316"/>
        </pc:sldMkLst>
        <pc:spChg chg="mod">
          <ac:chgData name="Celso Vladimir Benavides Enriquez" userId="3caf4601-29a8-40da-9fbd-49ed120832e1" providerId="ADAL" clId="{2E0569B5-5C42-4D8A-BC74-60AF4632422C}" dt="2021-06-30T22:43:42.144" v="11106" actId="313"/>
          <ac:spMkLst>
            <pc:docMk/>
            <pc:sldMk cId="3193956370" sldId="316"/>
            <ac:spMk id="2" creationId="{8685F624-99DD-4109-AF15-FA140542E5B0}"/>
          </ac:spMkLst>
        </pc:spChg>
        <pc:spChg chg="mod">
          <ac:chgData name="Celso Vladimir Benavides Enriquez" userId="3caf4601-29a8-40da-9fbd-49ed120832e1" providerId="ADAL" clId="{2E0569B5-5C42-4D8A-BC74-60AF4632422C}" dt="2021-07-07T14:53:50.954" v="15350" actId="123"/>
          <ac:spMkLst>
            <pc:docMk/>
            <pc:sldMk cId="3193956370" sldId="316"/>
            <ac:spMk id="3" creationId="{DB03E4B4-6717-4FC0-B49F-E9294E464951}"/>
          </ac:spMkLst>
        </pc:spChg>
        <pc:picChg chg="add mod">
          <ac:chgData name="Celso Vladimir Benavides Enriquez" userId="3caf4601-29a8-40da-9fbd-49ed120832e1" providerId="ADAL" clId="{2E0569B5-5C42-4D8A-BC74-60AF4632422C}" dt="2021-06-30T22:43:20.162" v="11100" actId="1076"/>
          <ac:picMkLst>
            <pc:docMk/>
            <pc:sldMk cId="3193956370" sldId="316"/>
            <ac:picMk id="4098" creationId="{8AB8311E-AF44-4F55-9853-C48818992050}"/>
          </ac:picMkLst>
        </pc:picChg>
        <pc:picChg chg="add mod">
          <ac:chgData name="Celso Vladimir Benavides Enriquez" userId="3caf4601-29a8-40da-9fbd-49ed120832e1" providerId="ADAL" clId="{2E0569B5-5C42-4D8A-BC74-60AF4632422C}" dt="2021-06-30T22:43:23.704" v="11102" actId="1076"/>
          <ac:picMkLst>
            <pc:docMk/>
            <pc:sldMk cId="3193956370" sldId="316"/>
            <ac:picMk id="4100" creationId="{E0CE4841-3C3F-43D1-8A00-0AC9A508757C}"/>
          </ac:picMkLst>
        </pc:picChg>
      </pc:sldChg>
      <pc:sldChg chg="addSp modSp new mod">
        <pc:chgData name="Celso Vladimir Benavides Enriquez" userId="3caf4601-29a8-40da-9fbd-49ed120832e1" providerId="ADAL" clId="{2E0569B5-5C42-4D8A-BC74-60AF4632422C}" dt="2021-07-07T14:53:56.641" v="15351" actId="123"/>
        <pc:sldMkLst>
          <pc:docMk/>
          <pc:sldMk cId="2076163634" sldId="317"/>
        </pc:sldMkLst>
        <pc:spChg chg="mod">
          <ac:chgData name="Celso Vladimir Benavides Enriquez" userId="3caf4601-29a8-40da-9fbd-49ed120832e1" providerId="ADAL" clId="{2E0569B5-5C42-4D8A-BC74-60AF4632422C}" dt="2021-06-30T22:56:29.108" v="11470" actId="27636"/>
          <ac:spMkLst>
            <pc:docMk/>
            <pc:sldMk cId="2076163634" sldId="317"/>
            <ac:spMk id="2" creationId="{533BE45E-6B19-4CF1-873D-35B0AD02A09C}"/>
          </ac:spMkLst>
        </pc:spChg>
        <pc:spChg chg="mod">
          <ac:chgData name="Celso Vladimir Benavides Enriquez" userId="3caf4601-29a8-40da-9fbd-49ed120832e1" providerId="ADAL" clId="{2E0569B5-5C42-4D8A-BC74-60AF4632422C}" dt="2021-07-07T14:53:56.641" v="15351" actId="123"/>
          <ac:spMkLst>
            <pc:docMk/>
            <pc:sldMk cId="2076163634" sldId="317"/>
            <ac:spMk id="3" creationId="{F1BD884A-6E82-4099-B297-79D5F9A5257C}"/>
          </ac:spMkLst>
        </pc:spChg>
        <pc:picChg chg="add mod">
          <ac:chgData name="Celso Vladimir Benavides Enriquez" userId="3caf4601-29a8-40da-9fbd-49ed120832e1" providerId="ADAL" clId="{2E0569B5-5C42-4D8A-BC74-60AF4632422C}" dt="2021-06-30T22:55:51.832" v="11452" actId="1076"/>
          <ac:picMkLst>
            <pc:docMk/>
            <pc:sldMk cId="2076163634" sldId="317"/>
            <ac:picMk id="5122" creationId="{A45DECC5-F940-441C-B067-7CD7E696B256}"/>
          </ac:picMkLst>
        </pc:picChg>
      </pc:sldChg>
      <pc:sldChg chg="modSp new mod">
        <pc:chgData name="Celso Vladimir Benavides Enriquez" userId="3caf4601-29a8-40da-9fbd-49ed120832e1" providerId="ADAL" clId="{2E0569B5-5C42-4D8A-BC74-60AF4632422C}" dt="2021-07-07T14:54:45.082" v="15355" actId="20577"/>
        <pc:sldMkLst>
          <pc:docMk/>
          <pc:sldMk cId="1929512580" sldId="318"/>
        </pc:sldMkLst>
        <pc:spChg chg="mod">
          <ac:chgData name="Celso Vladimir Benavides Enriquez" userId="3caf4601-29a8-40da-9fbd-49ed120832e1" providerId="ADAL" clId="{2E0569B5-5C42-4D8A-BC74-60AF4632422C}" dt="2021-07-01T04:25:43.554" v="13968" actId="27636"/>
          <ac:spMkLst>
            <pc:docMk/>
            <pc:sldMk cId="1929512580" sldId="318"/>
            <ac:spMk id="2" creationId="{F87342FB-A45C-40E7-AF60-1A96F0CA86C6}"/>
          </ac:spMkLst>
        </pc:spChg>
        <pc:spChg chg="mod">
          <ac:chgData name="Celso Vladimir Benavides Enriquez" userId="3caf4601-29a8-40da-9fbd-49ed120832e1" providerId="ADAL" clId="{2E0569B5-5C42-4D8A-BC74-60AF4632422C}" dt="2021-07-07T14:54:45.082" v="15355" actId="20577"/>
          <ac:spMkLst>
            <pc:docMk/>
            <pc:sldMk cId="1929512580" sldId="318"/>
            <ac:spMk id="3" creationId="{3834F423-9B68-4162-952C-B5E171DAD73F}"/>
          </ac:spMkLst>
        </pc:spChg>
      </pc:sldChg>
      <pc:sldChg chg="addSp modSp new mod">
        <pc:chgData name="Celso Vladimir Benavides Enriquez" userId="3caf4601-29a8-40da-9fbd-49ed120832e1" providerId="ADAL" clId="{2E0569B5-5C42-4D8A-BC74-60AF4632422C}" dt="2021-07-01T04:26:45.186" v="13977" actId="14100"/>
        <pc:sldMkLst>
          <pc:docMk/>
          <pc:sldMk cId="3628186781" sldId="319"/>
        </pc:sldMkLst>
        <pc:spChg chg="mod">
          <ac:chgData name="Celso Vladimir Benavides Enriquez" userId="3caf4601-29a8-40da-9fbd-49ed120832e1" providerId="ADAL" clId="{2E0569B5-5C42-4D8A-BC74-60AF4632422C}" dt="2021-07-01T04:26:33.479" v="13972" actId="27636"/>
          <ac:spMkLst>
            <pc:docMk/>
            <pc:sldMk cId="3628186781" sldId="319"/>
            <ac:spMk id="2" creationId="{A4A91B33-5D17-4A66-8271-E31D96ACB822}"/>
          </ac:spMkLst>
        </pc:spChg>
        <pc:spChg chg="mod">
          <ac:chgData name="Celso Vladimir Benavides Enriquez" userId="3caf4601-29a8-40da-9fbd-49ed120832e1" providerId="ADAL" clId="{2E0569B5-5C42-4D8A-BC74-60AF4632422C}" dt="2021-07-01T04:26:41.141" v="13975" actId="27636"/>
          <ac:spMkLst>
            <pc:docMk/>
            <pc:sldMk cId="3628186781" sldId="319"/>
            <ac:spMk id="3" creationId="{0D69AA80-1743-4E1B-9CA0-5A5ADDDBE8F0}"/>
          </ac:spMkLst>
        </pc:spChg>
        <pc:picChg chg="add mod">
          <ac:chgData name="Celso Vladimir Benavides Enriquez" userId="3caf4601-29a8-40da-9fbd-49ed120832e1" providerId="ADAL" clId="{2E0569B5-5C42-4D8A-BC74-60AF4632422C}" dt="2021-07-01T04:26:45.186" v="13977" actId="14100"/>
          <ac:picMkLst>
            <pc:docMk/>
            <pc:sldMk cId="3628186781" sldId="319"/>
            <ac:picMk id="11266" creationId="{6EF722B3-85A6-45DE-B6AD-335975735337}"/>
          </ac:picMkLst>
        </pc:picChg>
      </pc:sldChg>
      <pc:sldChg chg="modSp new mod">
        <pc:chgData name="Celso Vladimir Benavides Enriquez" userId="3caf4601-29a8-40da-9fbd-49ed120832e1" providerId="ADAL" clId="{2E0569B5-5C42-4D8A-BC74-60AF4632422C}" dt="2021-07-07T14:56:57.553" v="15357" actId="113"/>
        <pc:sldMkLst>
          <pc:docMk/>
          <pc:sldMk cId="2884707790" sldId="320"/>
        </pc:sldMkLst>
        <pc:spChg chg="mod">
          <ac:chgData name="Celso Vladimir Benavides Enriquez" userId="3caf4601-29a8-40da-9fbd-49ed120832e1" providerId="ADAL" clId="{2E0569B5-5C42-4D8A-BC74-60AF4632422C}" dt="2021-07-01T04:27:20.764" v="13980" actId="27636"/>
          <ac:spMkLst>
            <pc:docMk/>
            <pc:sldMk cId="2884707790" sldId="320"/>
            <ac:spMk id="2" creationId="{CC03A309-252C-486E-9249-B6CC7488BA4F}"/>
          </ac:spMkLst>
        </pc:spChg>
        <pc:spChg chg="mod">
          <ac:chgData name="Celso Vladimir Benavides Enriquez" userId="3caf4601-29a8-40da-9fbd-49ed120832e1" providerId="ADAL" clId="{2E0569B5-5C42-4D8A-BC74-60AF4632422C}" dt="2021-07-07T14:56:57.553" v="15357" actId="113"/>
          <ac:spMkLst>
            <pc:docMk/>
            <pc:sldMk cId="2884707790" sldId="320"/>
            <ac:spMk id="3" creationId="{E0CEB0FA-9FD7-427E-BCC9-0846835BC5CA}"/>
          </ac:spMkLst>
        </pc:spChg>
      </pc:sldChg>
      <pc:sldChg chg="addSp modSp new mod">
        <pc:chgData name="Celso Vladimir Benavides Enriquez" userId="3caf4601-29a8-40da-9fbd-49ed120832e1" providerId="ADAL" clId="{2E0569B5-5C42-4D8A-BC74-60AF4632422C}" dt="2021-07-01T04:27:32.174" v="13981" actId="208"/>
        <pc:sldMkLst>
          <pc:docMk/>
          <pc:sldMk cId="3131592282" sldId="321"/>
        </pc:sldMkLst>
        <pc:spChg chg="mod">
          <ac:chgData name="Celso Vladimir Benavides Enriquez" userId="3caf4601-29a8-40da-9fbd-49ed120832e1" providerId="ADAL" clId="{2E0569B5-5C42-4D8A-BC74-60AF4632422C}" dt="2021-07-01T02:39:49.278" v="13539" actId="113"/>
          <ac:spMkLst>
            <pc:docMk/>
            <pc:sldMk cId="3131592282" sldId="321"/>
            <ac:spMk id="2" creationId="{F05E39E8-994B-4613-B99B-B7BCAF4A8551}"/>
          </ac:spMkLst>
        </pc:spChg>
        <pc:spChg chg="mod">
          <ac:chgData name="Celso Vladimir Benavides Enriquez" userId="3caf4601-29a8-40da-9fbd-49ed120832e1" providerId="ADAL" clId="{2E0569B5-5C42-4D8A-BC74-60AF4632422C}" dt="2021-07-01T02:40:36.851" v="13549" actId="113"/>
          <ac:spMkLst>
            <pc:docMk/>
            <pc:sldMk cId="3131592282" sldId="321"/>
            <ac:spMk id="3" creationId="{C4911448-06B9-4AEA-88D1-176AC3F00925}"/>
          </ac:spMkLst>
        </pc:spChg>
        <pc:picChg chg="add mod modCrop">
          <ac:chgData name="Celso Vladimir Benavides Enriquez" userId="3caf4601-29a8-40da-9fbd-49ed120832e1" providerId="ADAL" clId="{2E0569B5-5C42-4D8A-BC74-60AF4632422C}" dt="2021-07-01T04:27:32.174" v="13981" actId="208"/>
          <ac:picMkLst>
            <pc:docMk/>
            <pc:sldMk cId="3131592282" sldId="321"/>
            <ac:picMk id="5" creationId="{118B2FE3-ED73-4EE3-A2ED-0D8D38776EF1}"/>
          </ac:picMkLst>
        </pc:picChg>
      </pc:sldChg>
      <pc:sldChg chg="addSp modSp new mod">
        <pc:chgData name="Celso Vladimir Benavides Enriquez" userId="3caf4601-29a8-40da-9fbd-49ed120832e1" providerId="ADAL" clId="{2E0569B5-5C42-4D8A-BC74-60AF4632422C}" dt="2021-07-07T14:59:20.618" v="15359" actId="313"/>
        <pc:sldMkLst>
          <pc:docMk/>
          <pc:sldMk cId="1131303693" sldId="322"/>
        </pc:sldMkLst>
        <pc:spChg chg="mod">
          <ac:chgData name="Celso Vladimir Benavides Enriquez" userId="3caf4601-29a8-40da-9fbd-49ed120832e1" providerId="ADAL" clId="{2E0569B5-5C42-4D8A-BC74-60AF4632422C}" dt="2021-07-01T02:46:50.974" v="13570" actId="27636"/>
          <ac:spMkLst>
            <pc:docMk/>
            <pc:sldMk cId="1131303693" sldId="322"/>
            <ac:spMk id="2" creationId="{DDF3A16B-8D95-457D-B32F-BDEEC9F94A19}"/>
          </ac:spMkLst>
        </pc:spChg>
        <pc:spChg chg="mod">
          <ac:chgData name="Celso Vladimir Benavides Enriquez" userId="3caf4601-29a8-40da-9fbd-49ed120832e1" providerId="ADAL" clId="{2E0569B5-5C42-4D8A-BC74-60AF4632422C}" dt="2021-07-07T14:59:20.618" v="15359" actId="313"/>
          <ac:spMkLst>
            <pc:docMk/>
            <pc:sldMk cId="1131303693" sldId="322"/>
            <ac:spMk id="3" creationId="{5628DFCD-B06F-4D99-A40D-DC5329EBE6C1}"/>
          </ac:spMkLst>
        </pc:spChg>
        <pc:picChg chg="add mod">
          <ac:chgData name="Celso Vladimir Benavides Enriquez" userId="3caf4601-29a8-40da-9fbd-49ed120832e1" providerId="ADAL" clId="{2E0569B5-5C42-4D8A-BC74-60AF4632422C}" dt="2021-07-01T02:52:07.507" v="13668" actId="14100"/>
          <ac:picMkLst>
            <pc:docMk/>
            <pc:sldMk cId="1131303693" sldId="322"/>
            <ac:picMk id="12290" creationId="{24A73DBA-CE80-42CF-94E4-CEF8B67B0B3B}"/>
          </ac:picMkLst>
        </pc:picChg>
      </pc:sldChg>
      <pc:sldChg chg="addSp modSp new">
        <pc:chgData name="Celso Vladimir Benavides Enriquez" userId="3caf4601-29a8-40da-9fbd-49ed120832e1" providerId="ADAL" clId="{2E0569B5-5C42-4D8A-BC74-60AF4632422C}" dt="2021-07-01T02:53:50.738" v="13671" actId="14100"/>
        <pc:sldMkLst>
          <pc:docMk/>
          <pc:sldMk cId="3652409785" sldId="323"/>
        </pc:sldMkLst>
        <pc:picChg chg="add mod">
          <ac:chgData name="Celso Vladimir Benavides Enriquez" userId="3caf4601-29a8-40da-9fbd-49ed120832e1" providerId="ADAL" clId="{2E0569B5-5C42-4D8A-BC74-60AF4632422C}" dt="2021-07-01T02:53:50.738" v="13671" actId="14100"/>
          <ac:picMkLst>
            <pc:docMk/>
            <pc:sldMk cId="3652409785" sldId="323"/>
            <ac:picMk id="13314" creationId="{9F4889DA-D71E-47E0-93B8-25557184C1BC}"/>
          </ac:picMkLst>
        </pc:picChg>
      </pc:sldChg>
      <pc:sldChg chg="addSp modSp new mod">
        <pc:chgData name="Celso Vladimir Benavides Enriquez" userId="3caf4601-29a8-40da-9fbd-49ed120832e1" providerId="ADAL" clId="{2E0569B5-5C42-4D8A-BC74-60AF4632422C}" dt="2021-07-07T15:01:05.173" v="15364" actId="123"/>
        <pc:sldMkLst>
          <pc:docMk/>
          <pc:sldMk cId="3641930502" sldId="324"/>
        </pc:sldMkLst>
        <pc:spChg chg="mod">
          <ac:chgData name="Celso Vladimir Benavides Enriquez" userId="3caf4601-29a8-40da-9fbd-49ed120832e1" providerId="ADAL" clId="{2E0569B5-5C42-4D8A-BC74-60AF4632422C}" dt="2021-07-01T04:29:09.607" v="13989" actId="27636"/>
          <ac:spMkLst>
            <pc:docMk/>
            <pc:sldMk cId="3641930502" sldId="324"/>
            <ac:spMk id="2" creationId="{2184CF42-6ABD-4238-99E5-317207C78C00}"/>
          </ac:spMkLst>
        </pc:spChg>
        <pc:spChg chg="mod">
          <ac:chgData name="Celso Vladimir Benavides Enriquez" userId="3caf4601-29a8-40da-9fbd-49ed120832e1" providerId="ADAL" clId="{2E0569B5-5C42-4D8A-BC74-60AF4632422C}" dt="2021-07-07T15:01:05.173" v="15364" actId="123"/>
          <ac:spMkLst>
            <pc:docMk/>
            <pc:sldMk cId="3641930502" sldId="324"/>
            <ac:spMk id="3" creationId="{D02AB5D8-C83B-4B40-BCCF-56ECD789AEFD}"/>
          </ac:spMkLst>
        </pc:spChg>
        <pc:picChg chg="add mod">
          <ac:chgData name="Celso Vladimir Benavides Enriquez" userId="3caf4601-29a8-40da-9fbd-49ed120832e1" providerId="ADAL" clId="{2E0569B5-5C42-4D8A-BC74-60AF4632422C}" dt="2021-07-01T04:30:19.976" v="13996" actId="1076"/>
          <ac:picMkLst>
            <pc:docMk/>
            <pc:sldMk cId="3641930502" sldId="324"/>
            <ac:picMk id="19458" creationId="{AF7A3C61-FC61-4A5A-AA92-206F52327357}"/>
          </ac:picMkLst>
        </pc:picChg>
      </pc:sldChg>
      <pc:sldChg chg="addSp modSp new mod">
        <pc:chgData name="Celso Vladimir Benavides Enriquez" userId="3caf4601-29a8-40da-9fbd-49ed120832e1" providerId="ADAL" clId="{2E0569B5-5C42-4D8A-BC74-60AF4632422C}" dt="2021-07-07T15:01:23.977" v="15368" actId="27636"/>
        <pc:sldMkLst>
          <pc:docMk/>
          <pc:sldMk cId="714799717" sldId="325"/>
        </pc:sldMkLst>
        <pc:spChg chg="mod">
          <ac:chgData name="Celso Vladimir Benavides Enriquez" userId="3caf4601-29a8-40da-9fbd-49ed120832e1" providerId="ADAL" clId="{2E0569B5-5C42-4D8A-BC74-60AF4632422C}" dt="2021-07-01T12:20:21.476" v="14094" actId="20577"/>
          <ac:spMkLst>
            <pc:docMk/>
            <pc:sldMk cId="714799717" sldId="325"/>
            <ac:spMk id="2" creationId="{5427FFB2-4A83-4EE9-87B7-979F0933802E}"/>
          </ac:spMkLst>
        </pc:spChg>
        <pc:spChg chg="mod">
          <ac:chgData name="Celso Vladimir Benavides Enriquez" userId="3caf4601-29a8-40da-9fbd-49ed120832e1" providerId="ADAL" clId="{2E0569B5-5C42-4D8A-BC74-60AF4632422C}" dt="2021-07-07T15:01:23.977" v="15368" actId="27636"/>
          <ac:spMkLst>
            <pc:docMk/>
            <pc:sldMk cId="714799717" sldId="325"/>
            <ac:spMk id="3" creationId="{3187ECA6-7D7D-41EB-BAC0-E991BA0CA563}"/>
          </ac:spMkLst>
        </pc:spChg>
        <pc:picChg chg="add mod">
          <ac:chgData name="Celso Vladimir Benavides Enriquez" userId="3caf4601-29a8-40da-9fbd-49ed120832e1" providerId="ADAL" clId="{2E0569B5-5C42-4D8A-BC74-60AF4632422C}" dt="2021-07-01T04:30:56.559" v="14005" actId="1076"/>
          <ac:picMkLst>
            <pc:docMk/>
            <pc:sldMk cId="714799717" sldId="325"/>
            <ac:picMk id="14338" creationId="{979B1345-0B50-45B0-A4FF-6C433E9B7482}"/>
          </ac:picMkLst>
        </pc:picChg>
      </pc:sldChg>
      <pc:sldChg chg="addSp modSp new mod">
        <pc:chgData name="Celso Vladimir Benavides Enriquez" userId="3caf4601-29a8-40da-9fbd-49ed120832e1" providerId="ADAL" clId="{2E0569B5-5C42-4D8A-BC74-60AF4632422C}" dt="2021-07-01T12:21:08.138" v="14100" actId="27636"/>
        <pc:sldMkLst>
          <pc:docMk/>
          <pc:sldMk cId="1774255982" sldId="326"/>
        </pc:sldMkLst>
        <pc:spChg chg="mod">
          <ac:chgData name="Celso Vladimir Benavides Enriquez" userId="3caf4601-29a8-40da-9fbd-49ed120832e1" providerId="ADAL" clId="{2E0569B5-5C42-4D8A-BC74-60AF4632422C}" dt="2021-07-01T03:02:16.328" v="13697" actId="20577"/>
          <ac:spMkLst>
            <pc:docMk/>
            <pc:sldMk cId="1774255982" sldId="326"/>
            <ac:spMk id="2" creationId="{4CF59897-1721-4500-B5F3-3420AA671F1D}"/>
          </ac:spMkLst>
        </pc:spChg>
        <pc:spChg chg="mod">
          <ac:chgData name="Celso Vladimir Benavides Enriquez" userId="3caf4601-29a8-40da-9fbd-49ed120832e1" providerId="ADAL" clId="{2E0569B5-5C42-4D8A-BC74-60AF4632422C}" dt="2021-07-01T12:21:08.138" v="14100" actId="27636"/>
          <ac:spMkLst>
            <pc:docMk/>
            <pc:sldMk cId="1774255982" sldId="326"/>
            <ac:spMk id="3" creationId="{5BF5F8AE-4FCA-49BB-B542-9CAF5E67E2EF}"/>
          </ac:spMkLst>
        </pc:spChg>
        <pc:picChg chg="add mod">
          <ac:chgData name="Celso Vladimir Benavides Enriquez" userId="3caf4601-29a8-40da-9fbd-49ed120832e1" providerId="ADAL" clId="{2E0569B5-5C42-4D8A-BC74-60AF4632422C}" dt="2021-07-01T03:01:17.799" v="13686" actId="1076"/>
          <ac:picMkLst>
            <pc:docMk/>
            <pc:sldMk cId="1774255982" sldId="326"/>
            <ac:picMk id="15362" creationId="{BB4DA754-F64D-402C-A9DE-DDCBADE8DD06}"/>
          </ac:picMkLst>
        </pc:picChg>
      </pc:sldChg>
      <pc:sldChg chg="addSp delSp modSp new mod">
        <pc:chgData name="Celso Vladimir Benavides Enriquez" userId="3caf4601-29a8-40da-9fbd-49ed120832e1" providerId="ADAL" clId="{2E0569B5-5C42-4D8A-BC74-60AF4632422C}" dt="2021-07-01T03:40:14.415" v="13939" actId="14100"/>
        <pc:sldMkLst>
          <pc:docMk/>
          <pc:sldMk cId="1327133316" sldId="327"/>
        </pc:sldMkLst>
        <pc:spChg chg="mod">
          <ac:chgData name="Celso Vladimir Benavides Enriquez" userId="3caf4601-29a8-40da-9fbd-49ed120832e1" providerId="ADAL" clId="{2E0569B5-5C42-4D8A-BC74-60AF4632422C}" dt="2021-07-01T03:14:52.072" v="13706"/>
          <ac:spMkLst>
            <pc:docMk/>
            <pc:sldMk cId="1327133316" sldId="327"/>
            <ac:spMk id="2" creationId="{08E42255-F74F-47D3-BFCE-077A6D11882B}"/>
          </ac:spMkLst>
        </pc:spChg>
        <pc:spChg chg="mod">
          <ac:chgData name="Celso Vladimir Benavides Enriquez" userId="3caf4601-29a8-40da-9fbd-49ed120832e1" providerId="ADAL" clId="{2E0569B5-5C42-4D8A-BC74-60AF4632422C}" dt="2021-07-01T03:39:37.608" v="13932" actId="313"/>
          <ac:spMkLst>
            <pc:docMk/>
            <pc:sldMk cId="1327133316" sldId="327"/>
            <ac:spMk id="3" creationId="{E99546C3-1548-454E-97D4-67C1FC3629E2}"/>
          </ac:spMkLst>
        </pc:spChg>
        <pc:picChg chg="add del mod">
          <ac:chgData name="Celso Vladimir Benavides Enriquez" userId="3caf4601-29a8-40da-9fbd-49ed120832e1" providerId="ADAL" clId="{2E0569B5-5C42-4D8A-BC74-60AF4632422C}" dt="2021-07-01T03:40:06.092" v="13936" actId="478"/>
          <ac:picMkLst>
            <pc:docMk/>
            <pc:sldMk cId="1327133316" sldId="327"/>
            <ac:picMk id="16386" creationId="{371666C2-EAB8-4487-B4C7-FCD89A16090B}"/>
          </ac:picMkLst>
        </pc:picChg>
        <pc:picChg chg="add del mod">
          <ac:chgData name="Celso Vladimir Benavides Enriquez" userId="3caf4601-29a8-40da-9fbd-49ed120832e1" providerId="ADAL" clId="{2E0569B5-5C42-4D8A-BC74-60AF4632422C}" dt="2021-07-01T03:40:03.350" v="13935" actId="478"/>
          <ac:picMkLst>
            <pc:docMk/>
            <pc:sldMk cId="1327133316" sldId="327"/>
            <ac:picMk id="16388" creationId="{CE567027-AEB7-4056-8CE7-8ED952A2F59F}"/>
          </ac:picMkLst>
        </pc:picChg>
        <pc:picChg chg="add mod">
          <ac:chgData name="Celso Vladimir Benavides Enriquez" userId="3caf4601-29a8-40da-9fbd-49ed120832e1" providerId="ADAL" clId="{2E0569B5-5C42-4D8A-BC74-60AF4632422C}" dt="2021-07-01T03:40:14.415" v="13939" actId="14100"/>
          <ac:picMkLst>
            <pc:docMk/>
            <pc:sldMk cId="1327133316" sldId="327"/>
            <ac:picMk id="16390" creationId="{73620E3A-57F6-49CA-89E1-392555D7F358}"/>
          </ac:picMkLst>
        </pc:picChg>
      </pc:sldChg>
      <pc:sldChg chg="addSp delSp modSp new mod">
        <pc:chgData name="Celso Vladimir Benavides Enriquez" userId="3caf4601-29a8-40da-9fbd-49ed120832e1" providerId="ADAL" clId="{2E0569B5-5C42-4D8A-BC74-60AF4632422C}" dt="2021-07-01T03:26:01.442" v="13741" actId="1076"/>
        <pc:sldMkLst>
          <pc:docMk/>
          <pc:sldMk cId="2736236934" sldId="328"/>
        </pc:sldMkLst>
        <pc:spChg chg="mod">
          <ac:chgData name="Celso Vladimir Benavides Enriquez" userId="3caf4601-29a8-40da-9fbd-49ed120832e1" providerId="ADAL" clId="{2E0569B5-5C42-4D8A-BC74-60AF4632422C}" dt="2021-07-01T03:25:22.076" v="13733" actId="20577"/>
          <ac:spMkLst>
            <pc:docMk/>
            <pc:sldMk cId="2736236934" sldId="328"/>
            <ac:spMk id="2" creationId="{FB7F7894-D46C-4E84-80FD-5EBEE42CDF91}"/>
          </ac:spMkLst>
        </pc:spChg>
        <pc:spChg chg="del">
          <ac:chgData name="Celso Vladimir Benavides Enriquez" userId="3caf4601-29a8-40da-9fbd-49ed120832e1" providerId="ADAL" clId="{2E0569B5-5C42-4D8A-BC74-60AF4632422C}" dt="2021-07-01T03:25:06.459" v="13710"/>
          <ac:spMkLst>
            <pc:docMk/>
            <pc:sldMk cId="2736236934" sldId="328"/>
            <ac:spMk id="3" creationId="{E523C744-A915-4A7F-94AC-03B961F997A4}"/>
          </ac:spMkLst>
        </pc:spChg>
        <pc:picChg chg="add mod modCrop">
          <ac:chgData name="Celso Vladimir Benavides Enriquez" userId="3caf4601-29a8-40da-9fbd-49ed120832e1" providerId="ADAL" clId="{2E0569B5-5C42-4D8A-BC74-60AF4632422C}" dt="2021-07-01T03:26:01.442" v="13741" actId="1076"/>
          <ac:picMkLst>
            <pc:docMk/>
            <pc:sldMk cId="2736236934" sldId="328"/>
            <ac:picMk id="5" creationId="{29C75D5F-F4B4-42BD-8BB8-B257213C504F}"/>
          </ac:picMkLst>
        </pc:picChg>
      </pc:sldChg>
      <pc:sldChg chg="addSp delSp modSp new mod">
        <pc:chgData name="Celso Vladimir Benavides Enriquez" userId="3caf4601-29a8-40da-9fbd-49ed120832e1" providerId="ADAL" clId="{2E0569B5-5C42-4D8A-BC74-60AF4632422C}" dt="2021-07-01T03:46:15.721" v="13964" actId="1076"/>
        <pc:sldMkLst>
          <pc:docMk/>
          <pc:sldMk cId="2267001930" sldId="329"/>
        </pc:sldMkLst>
        <pc:spChg chg="mod">
          <ac:chgData name="Celso Vladimir Benavides Enriquez" userId="3caf4601-29a8-40da-9fbd-49ed120832e1" providerId="ADAL" clId="{2E0569B5-5C42-4D8A-BC74-60AF4632422C}" dt="2021-07-01T03:27:08.173" v="13763" actId="313"/>
          <ac:spMkLst>
            <pc:docMk/>
            <pc:sldMk cId="2267001930" sldId="329"/>
            <ac:spMk id="2" creationId="{05C1A353-3F45-4890-BB73-84952E458EC8}"/>
          </ac:spMkLst>
        </pc:spChg>
        <pc:spChg chg="del">
          <ac:chgData name="Celso Vladimir Benavides Enriquez" userId="3caf4601-29a8-40da-9fbd-49ed120832e1" providerId="ADAL" clId="{2E0569B5-5C42-4D8A-BC74-60AF4632422C}" dt="2021-07-01T03:26:54.419" v="13742"/>
          <ac:spMkLst>
            <pc:docMk/>
            <pc:sldMk cId="2267001930" sldId="329"/>
            <ac:spMk id="3" creationId="{C85667B9-EE5C-4C9A-93BA-BB89500AF1AE}"/>
          </ac:spMkLst>
        </pc:spChg>
        <pc:spChg chg="add mod">
          <ac:chgData name="Celso Vladimir Benavides Enriquez" userId="3caf4601-29a8-40da-9fbd-49ed120832e1" providerId="ADAL" clId="{2E0569B5-5C42-4D8A-BC74-60AF4632422C}" dt="2021-07-01T03:45:17.081" v="13956" actId="27636"/>
          <ac:spMkLst>
            <pc:docMk/>
            <pc:sldMk cId="2267001930" sldId="329"/>
            <ac:spMk id="7" creationId="{3EF3B981-4FC1-4D03-92F5-00D892C011C0}"/>
          </ac:spMkLst>
        </pc:spChg>
        <pc:picChg chg="add del mod modCrop">
          <ac:chgData name="Celso Vladimir Benavides Enriquez" userId="3caf4601-29a8-40da-9fbd-49ed120832e1" providerId="ADAL" clId="{2E0569B5-5C42-4D8A-BC74-60AF4632422C}" dt="2021-07-01T03:45:10.794" v="13953" actId="478"/>
          <ac:picMkLst>
            <pc:docMk/>
            <pc:sldMk cId="2267001930" sldId="329"/>
            <ac:picMk id="5" creationId="{C2031D66-9548-49EA-9398-A34010C39276}"/>
          </ac:picMkLst>
        </pc:picChg>
        <pc:picChg chg="add del mod">
          <ac:chgData name="Celso Vladimir Benavides Enriquez" userId="3caf4601-29a8-40da-9fbd-49ed120832e1" providerId="ADAL" clId="{2E0569B5-5C42-4D8A-BC74-60AF4632422C}" dt="2021-07-01T03:44:58.100" v="13949" actId="478"/>
          <ac:picMkLst>
            <pc:docMk/>
            <pc:sldMk cId="2267001930" sldId="329"/>
            <ac:picMk id="18434" creationId="{1D77B4F2-6D65-4515-83A5-9AED566E8F68}"/>
          </ac:picMkLst>
        </pc:picChg>
        <pc:picChg chg="add mod">
          <ac:chgData name="Celso Vladimir Benavides Enriquez" userId="3caf4601-29a8-40da-9fbd-49ed120832e1" providerId="ADAL" clId="{2E0569B5-5C42-4D8A-BC74-60AF4632422C}" dt="2021-07-01T03:45:33.194" v="13959" actId="1076"/>
          <ac:picMkLst>
            <pc:docMk/>
            <pc:sldMk cId="2267001930" sldId="329"/>
            <ac:picMk id="18436" creationId="{3521C3BA-AC4C-40B0-A49C-5FA64001D530}"/>
          </ac:picMkLst>
        </pc:picChg>
        <pc:picChg chg="add mod">
          <ac:chgData name="Celso Vladimir Benavides Enriquez" userId="3caf4601-29a8-40da-9fbd-49ed120832e1" providerId="ADAL" clId="{2E0569B5-5C42-4D8A-BC74-60AF4632422C}" dt="2021-07-01T03:46:15.721" v="13964" actId="1076"/>
          <ac:picMkLst>
            <pc:docMk/>
            <pc:sldMk cId="2267001930" sldId="329"/>
            <ac:picMk id="18438" creationId="{3656A4D4-165E-4F92-A289-220578B08E0C}"/>
          </ac:picMkLst>
        </pc:picChg>
      </pc:sldChg>
      <pc:sldChg chg="add">
        <pc:chgData name="Celso Vladimir Benavides Enriquez" userId="3caf4601-29a8-40da-9fbd-49ed120832e1" providerId="ADAL" clId="{2E0569B5-5C42-4D8A-BC74-60AF4632422C}" dt="2021-07-01T03:32:52.385" v="13837"/>
        <pc:sldMkLst>
          <pc:docMk/>
          <pc:sldMk cId="975687168" sldId="330"/>
        </pc:sldMkLst>
      </pc:sldChg>
      <pc:sldChg chg="addSp delSp modSp new del mod">
        <pc:chgData name="Celso Vladimir Benavides Enriquez" userId="3caf4601-29a8-40da-9fbd-49ed120832e1" providerId="ADAL" clId="{2E0569B5-5C42-4D8A-BC74-60AF4632422C}" dt="2021-07-01T03:32:44.821" v="13836" actId="2696"/>
        <pc:sldMkLst>
          <pc:docMk/>
          <pc:sldMk cId="2511889953" sldId="330"/>
        </pc:sldMkLst>
        <pc:spChg chg="mod">
          <ac:chgData name="Celso Vladimir Benavides Enriquez" userId="3caf4601-29a8-40da-9fbd-49ed120832e1" providerId="ADAL" clId="{2E0569B5-5C42-4D8A-BC74-60AF4632422C}" dt="2021-07-01T03:29:10.437" v="13797" actId="20577"/>
          <ac:spMkLst>
            <pc:docMk/>
            <pc:sldMk cId="2511889953" sldId="330"/>
            <ac:spMk id="2" creationId="{1FC1C814-BAF6-4F72-A703-2F3CB40DBFA1}"/>
          </ac:spMkLst>
        </pc:spChg>
        <pc:spChg chg="del">
          <ac:chgData name="Celso Vladimir Benavides Enriquez" userId="3caf4601-29a8-40da-9fbd-49ed120832e1" providerId="ADAL" clId="{2E0569B5-5C42-4D8A-BC74-60AF4632422C}" dt="2021-07-01T03:28:11.772" v="13770"/>
          <ac:spMkLst>
            <pc:docMk/>
            <pc:sldMk cId="2511889953" sldId="330"/>
            <ac:spMk id="3" creationId="{F0D575E0-6491-4146-A7E3-8A7C9CAD7B47}"/>
          </ac:spMkLst>
        </pc:spChg>
        <pc:picChg chg="add mod modCrop">
          <ac:chgData name="Celso Vladimir Benavides Enriquez" userId="3caf4601-29a8-40da-9fbd-49ed120832e1" providerId="ADAL" clId="{2E0569B5-5C42-4D8A-BC74-60AF4632422C}" dt="2021-07-01T03:28:59.676" v="13778" actId="1076"/>
          <ac:picMkLst>
            <pc:docMk/>
            <pc:sldMk cId="2511889953" sldId="330"/>
            <ac:picMk id="5" creationId="{B463676D-D415-463E-A85B-DB91E700ADBC}"/>
          </ac:picMkLst>
        </pc:picChg>
      </pc:sldChg>
      <pc:sldChg chg="addSp delSp modSp new del mod">
        <pc:chgData name="Celso Vladimir Benavides Enriquez" userId="3caf4601-29a8-40da-9fbd-49ed120832e1" providerId="ADAL" clId="{2E0569B5-5C42-4D8A-BC74-60AF4632422C}" dt="2021-07-01T12:22:36.098" v="14102" actId="2696"/>
        <pc:sldMkLst>
          <pc:docMk/>
          <pc:sldMk cId="2531372941" sldId="331"/>
        </pc:sldMkLst>
        <pc:spChg chg="del">
          <ac:chgData name="Celso Vladimir Benavides Enriquez" userId="3caf4601-29a8-40da-9fbd-49ed120832e1" providerId="ADAL" clId="{2E0569B5-5C42-4D8A-BC74-60AF4632422C}" dt="2021-07-01T03:28:15.395" v="13771"/>
          <ac:spMkLst>
            <pc:docMk/>
            <pc:sldMk cId="2531372941" sldId="331"/>
            <ac:spMk id="3" creationId="{AD705D46-40D7-41DB-A2B1-43CC6EE5EC68}"/>
          </ac:spMkLst>
        </pc:spChg>
        <pc:picChg chg="add mod modCrop">
          <ac:chgData name="Celso Vladimir Benavides Enriquez" userId="3caf4601-29a8-40da-9fbd-49ed120832e1" providerId="ADAL" clId="{2E0569B5-5C42-4D8A-BC74-60AF4632422C}" dt="2021-07-01T03:29:49.898" v="13803" actId="1076"/>
          <ac:picMkLst>
            <pc:docMk/>
            <pc:sldMk cId="2531372941" sldId="331"/>
            <ac:picMk id="5" creationId="{82C3A61C-A233-4BF3-8DA8-7E9B600F65DB}"/>
          </ac:picMkLst>
        </pc:picChg>
      </pc:sldChg>
      <pc:sldChg chg="modSp add mod">
        <pc:chgData name="Celso Vladimir Benavides Enriquez" userId="3caf4601-29a8-40da-9fbd-49ed120832e1" providerId="ADAL" clId="{2E0569B5-5C42-4D8A-BC74-60AF4632422C}" dt="2021-07-01T12:23:38.641" v="14111" actId="1076"/>
        <pc:sldMkLst>
          <pc:docMk/>
          <pc:sldMk cId="3845818876" sldId="331"/>
        </pc:sldMkLst>
        <pc:spChg chg="mod">
          <ac:chgData name="Celso Vladimir Benavides Enriquez" userId="3caf4601-29a8-40da-9fbd-49ed120832e1" providerId="ADAL" clId="{2E0569B5-5C42-4D8A-BC74-60AF4632422C}" dt="2021-07-01T12:23:34.950" v="14110" actId="27636"/>
          <ac:spMkLst>
            <pc:docMk/>
            <pc:sldMk cId="3845818876" sldId="331"/>
            <ac:spMk id="2" creationId="{D40591BF-3302-4D70-B73D-BAB43EF4B608}"/>
          </ac:spMkLst>
        </pc:spChg>
        <pc:picChg chg="mod modCrop">
          <ac:chgData name="Celso Vladimir Benavides Enriquez" userId="3caf4601-29a8-40da-9fbd-49ed120832e1" providerId="ADAL" clId="{2E0569B5-5C42-4D8A-BC74-60AF4632422C}" dt="2021-07-01T12:23:38.641" v="14111" actId="1076"/>
          <ac:picMkLst>
            <pc:docMk/>
            <pc:sldMk cId="3845818876" sldId="331"/>
            <ac:picMk id="5" creationId="{82C3A61C-A233-4BF3-8DA8-7E9B600F65DB}"/>
          </ac:picMkLst>
        </pc:picChg>
      </pc:sldChg>
      <pc:sldChg chg="addSp delSp modSp new del mod">
        <pc:chgData name="Celso Vladimir Benavides Enriquez" userId="3caf4601-29a8-40da-9fbd-49ed120832e1" providerId="ADAL" clId="{2E0569B5-5C42-4D8A-BC74-60AF4632422C}" dt="2021-07-01T03:32:02.623" v="13832" actId="47"/>
        <pc:sldMkLst>
          <pc:docMk/>
          <pc:sldMk cId="2217865732" sldId="332"/>
        </pc:sldMkLst>
        <pc:spChg chg="mod">
          <ac:chgData name="Celso Vladimir Benavides Enriquez" userId="3caf4601-29a8-40da-9fbd-49ed120832e1" providerId="ADAL" clId="{2E0569B5-5C42-4D8A-BC74-60AF4632422C}" dt="2021-07-01T03:30:23.525" v="13822" actId="404"/>
          <ac:spMkLst>
            <pc:docMk/>
            <pc:sldMk cId="2217865732" sldId="332"/>
            <ac:spMk id="2" creationId="{42FAFC09-AD29-4617-90B7-20B8C868581F}"/>
          </ac:spMkLst>
        </pc:spChg>
        <pc:spChg chg="del">
          <ac:chgData name="Celso Vladimir Benavides Enriquez" userId="3caf4601-29a8-40da-9fbd-49ed120832e1" providerId="ADAL" clId="{2E0569B5-5C42-4D8A-BC74-60AF4632422C}" dt="2021-07-01T03:30:09.402" v="13804"/>
          <ac:spMkLst>
            <pc:docMk/>
            <pc:sldMk cId="2217865732" sldId="332"/>
            <ac:spMk id="3" creationId="{4F030EBE-E92E-457D-8A17-7A5696513EF5}"/>
          </ac:spMkLst>
        </pc:spChg>
        <pc:picChg chg="add mod modCrop">
          <ac:chgData name="Celso Vladimir Benavides Enriquez" userId="3caf4601-29a8-40da-9fbd-49ed120832e1" providerId="ADAL" clId="{2E0569B5-5C42-4D8A-BC74-60AF4632422C}" dt="2021-07-01T03:30:53.857" v="13828" actId="1076"/>
          <ac:picMkLst>
            <pc:docMk/>
            <pc:sldMk cId="2217865732" sldId="332"/>
            <ac:picMk id="5" creationId="{E63748CD-2DDB-4763-A551-AADAA4C26435}"/>
          </ac:picMkLst>
        </pc:picChg>
      </pc:sldChg>
      <pc:sldChg chg="addSp modSp new mod">
        <pc:chgData name="Celso Vladimir Benavides Enriquez" userId="3caf4601-29a8-40da-9fbd-49ed120832e1" providerId="ADAL" clId="{2E0569B5-5C42-4D8A-BC74-60AF4632422C}" dt="2021-07-01T04:46:10.569" v="14088" actId="1582"/>
        <pc:sldMkLst>
          <pc:docMk/>
          <pc:sldMk cId="502085465" sldId="333"/>
        </pc:sldMkLst>
        <pc:spChg chg="mod">
          <ac:chgData name="Celso Vladimir Benavides Enriquez" userId="3caf4601-29a8-40da-9fbd-49ed120832e1" providerId="ADAL" clId="{2E0569B5-5C42-4D8A-BC74-60AF4632422C}" dt="2021-07-01T03:36:13.904" v="13867" actId="27636"/>
          <ac:spMkLst>
            <pc:docMk/>
            <pc:sldMk cId="502085465" sldId="333"/>
            <ac:spMk id="2" creationId="{6EBD8838-B83F-4D0B-B0D2-BE39EFF78F7C}"/>
          </ac:spMkLst>
        </pc:spChg>
        <pc:spChg chg="mod">
          <ac:chgData name="Celso Vladimir Benavides Enriquez" userId="3caf4601-29a8-40da-9fbd-49ed120832e1" providerId="ADAL" clId="{2E0569B5-5C42-4D8A-BC74-60AF4632422C}" dt="2021-07-01T04:45:56.530" v="14085" actId="27636"/>
          <ac:spMkLst>
            <pc:docMk/>
            <pc:sldMk cId="502085465" sldId="333"/>
            <ac:spMk id="3" creationId="{AF84D043-6FF1-4821-B2E8-982D1A446CF5}"/>
          </ac:spMkLst>
        </pc:spChg>
        <pc:picChg chg="add mod">
          <ac:chgData name="Celso Vladimir Benavides Enriquez" userId="3caf4601-29a8-40da-9fbd-49ed120832e1" providerId="ADAL" clId="{2E0569B5-5C42-4D8A-BC74-60AF4632422C}" dt="2021-07-01T04:46:10.569" v="14088" actId="1582"/>
          <ac:picMkLst>
            <pc:docMk/>
            <pc:sldMk cId="502085465" sldId="333"/>
            <ac:picMk id="17410" creationId="{093E8C20-263D-4A97-BF6B-6DD30C79263B}"/>
          </ac:picMkLst>
        </pc:picChg>
      </pc:sldChg>
      <pc:sldChg chg="new del">
        <pc:chgData name="Celso Vladimir Benavides Enriquez" userId="3caf4601-29a8-40da-9fbd-49ed120832e1" providerId="ADAL" clId="{2E0569B5-5C42-4D8A-BC74-60AF4632422C}" dt="2021-07-01T03:31:58.426" v="13831" actId="47"/>
        <pc:sldMkLst>
          <pc:docMk/>
          <pc:sldMk cId="2342775834" sldId="334"/>
        </pc:sldMkLst>
      </pc:sldChg>
      <pc:sldChg chg="modSp add mod">
        <pc:chgData name="Celso Vladimir Benavides Enriquez" userId="3caf4601-29a8-40da-9fbd-49ed120832e1" providerId="ADAL" clId="{2E0569B5-5C42-4D8A-BC74-60AF4632422C}" dt="2021-07-01T03:32:20.899" v="13834" actId="113"/>
        <pc:sldMkLst>
          <pc:docMk/>
          <pc:sldMk cId="949982140" sldId="335"/>
        </pc:sldMkLst>
        <pc:spChg chg="mod">
          <ac:chgData name="Celso Vladimir Benavides Enriquez" userId="3caf4601-29a8-40da-9fbd-49ed120832e1" providerId="ADAL" clId="{2E0569B5-5C42-4D8A-BC74-60AF4632422C}" dt="2021-07-01T03:32:20.899" v="13834" actId="113"/>
          <ac:spMkLst>
            <pc:docMk/>
            <pc:sldMk cId="949982140" sldId="335"/>
            <ac:spMk id="2" creationId="{42FAFC09-AD29-4617-90B7-20B8C868581F}"/>
          </ac:spMkLst>
        </pc:spChg>
      </pc:sldChg>
      <pc:sldChg chg="new del">
        <pc:chgData name="Celso Vladimir Benavides Enriquez" userId="3caf4601-29a8-40da-9fbd-49ed120832e1" providerId="ADAL" clId="{2E0569B5-5C42-4D8A-BC74-60AF4632422C}" dt="2021-07-01T03:32:59.514" v="13839" actId="47"/>
        <pc:sldMkLst>
          <pc:docMk/>
          <pc:sldMk cId="1566154932" sldId="336"/>
        </pc:sldMkLst>
      </pc:sldChg>
      <pc:sldChg chg="addSp modSp new mod">
        <pc:chgData name="Celso Vladimir Benavides Enriquez" userId="3caf4601-29a8-40da-9fbd-49ed120832e1" providerId="ADAL" clId="{2E0569B5-5C42-4D8A-BC74-60AF4632422C}" dt="2021-07-01T04:45:28.095" v="14082" actId="1076"/>
        <pc:sldMkLst>
          <pc:docMk/>
          <pc:sldMk cId="3763149931" sldId="336"/>
        </pc:sldMkLst>
        <pc:spChg chg="mod">
          <ac:chgData name="Celso Vladimir Benavides Enriquez" userId="3caf4601-29a8-40da-9fbd-49ed120832e1" providerId="ADAL" clId="{2E0569B5-5C42-4D8A-BC74-60AF4632422C}" dt="2021-07-01T04:44:01.256" v="14074" actId="113"/>
          <ac:spMkLst>
            <pc:docMk/>
            <pc:sldMk cId="3763149931" sldId="336"/>
            <ac:spMk id="2" creationId="{3B44C9DC-6CCF-4A05-B076-427724421D21}"/>
          </ac:spMkLst>
        </pc:spChg>
        <pc:spChg chg="mod">
          <ac:chgData name="Celso Vladimir Benavides Enriquez" userId="3caf4601-29a8-40da-9fbd-49ed120832e1" providerId="ADAL" clId="{2E0569B5-5C42-4D8A-BC74-60AF4632422C}" dt="2021-07-01T04:43:55.979" v="14073" actId="207"/>
          <ac:spMkLst>
            <pc:docMk/>
            <pc:sldMk cId="3763149931" sldId="336"/>
            <ac:spMk id="3" creationId="{3F508A62-AD84-4A73-83BB-02CE91E3D8D1}"/>
          </ac:spMkLst>
        </pc:spChg>
        <pc:picChg chg="add mod">
          <ac:chgData name="Celso Vladimir Benavides Enriquez" userId="3caf4601-29a8-40da-9fbd-49ed120832e1" providerId="ADAL" clId="{2E0569B5-5C42-4D8A-BC74-60AF4632422C}" dt="2021-07-01T04:45:05.794" v="14079" actId="1076"/>
          <ac:picMkLst>
            <pc:docMk/>
            <pc:sldMk cId="3763149931" sldId="336"/>
            <ac:picMk id="22530" creationId="{4FDE06A6-2664-4FC9-A538-13F585AD1627}"/>
          </ac:picMkLst>
        </pc:picChg>
        <pc:picChg chg="add mod">
          <ac:chgData name="Celso Vladimir Benavides Enriquez" userId="3caf4601-29a8-40da-9fbd-49ed120832e1" providerId="ADAL" clId="{2E0569B5-5C42-4D8A-BC74-60AF4632422C}" dt="2021-07-01T04:45:28.095" v="14082" actId="1076"/>
          <ac:picMkLst>
            <pc:docMk/>
            <pc:sldMk cId="3763149931" sldId="336"/>
            <ac:picMk id="22532" creationId="{785B3FE1-B230-4ECD-A6B9-12F468BFA238}"/>
          </ac:picMkLst>
        </pc:picChg>
      </pc:sldChg>
      <pc:sldChg chg="addSp modSp new mod">
        <pc:chgData name="Celso Vladimir Benavides Enriquez" userId="3caf4601-29a8-40da-9fbd-49ed120832e1" providerId="ADAL" clId="{2E0569B5-5C42-4D8A-BC74-60AF4632422C}" dt="2021-07-01T04:39:44.805" v="14044" actId="20577"/>
        <pc:sldMkLst>
          <pc:docMk/>
          <pc:sldMk cId="8362252" sldId="337"/>
        </pc:sldMkLst>
        <pc:spChg chg="mod">
          <ac:chgData name="Celso Vladimir Benavides Enriquez" userId="3caf4601-29a8-40da-9fbd-49ed120832e1" providerId="ADAL" clId="{2E0569B5-5C42-4D8A-BC74-60AF4632422C}" dt="2021-07-01T04:39:44.805" v="14044" actId="20577"/>
          <ac:spMkLst>
            <pc:docMk/>
            <pc:sldMk cId="8362252" sldId="337"/>
            <ac:spMk id="2" creationId="{109B2529-095F-4A32-A51A-ED89E1EEBF62}"/>
          </ac:spMkLst>
        </pc:spChg>
        <pc:spChg chg="mod">
          <ac:chgData name="Celso Vladimir Benavides Enriquez" userId="3caf4601-29a8-40da-9fbd-49ed120832e1" providerId="ADAL" clId="{2E0569B5-5C42-4D8A-BC74-60AF4632422C}" dt="2021-07-01T04:38:40.004" v="14036" actId="20577"/>
          <ac:spMkLst>
            <pc:docMk/>
            <pc:sldMk cId="8362252" sldId="337"/>
            <ac:spMk id="3" creationId="{1E44DEC0-8C3C-45E3-A8EF-95BC294B2D20}"/>
          </ac:spMkLst>
        </pc:spChg>
        <pc:picChg chg="add mod">
          <ac:chgData name="Celso Vladimir Benavides Enriquez" userId="3caf4601-29a8-40da-9fbd-49ed120832e1" providerId="ADAL" clId="{2E0569B5-5C42-4D8A-BC74-60AF4632422C}" dt="2021-07-01T04:39:18.483" v="14039" actId="14100"/>
          <ac:picMkLst>
            <pc:docMk/>
            <pc:sldMk cId="8362252" sldId="337"/>
            <ac:picMk id="20482" creationId="{D1536A50-02B1-42C7-90E4-C6165B6036D4}"/>
          </ac:picMkLst>
        </pc:picChg>
      </pc:sldChg>
      <pc:sldChg chg="new del">
        <pc:chgData name="Celso Vladimir Benavides Enriquez" userId="3caf4601-29a8-40da-9fbd-49ed120832e1" providerId="ADAL" clId="{2E0569B5-5C42-4D8A-BC74-60AF4632422C}" dt="2021-07-01T03:33:02.022" v="13840" actId="47"/>
        <pc:sldMkLst>
          <pc:docMk/>
          <pc:sldMk cId="2389181667" sldId="337"/>
        </pc:sldMkLst>
      </pc:sldChg>
      <pc:sldChg chg="addSp modSp new mod">
        <pc:chgData name="Celso Vladimir Benavides Enriquez" userId="3caf4601-29a8-40da-9fbd-49ed120832e1" providerId="ADAL" clId="{2E0569B5-5C42-4D8A-BC74-60AF4632422C}" dt="2021-07-01T04:44:12.295" v="14077" actId="27636"/>
        <pc:sldMkLst>
          <pc:docMk/>
          <pc:sldMk cId="2050664735" sldId="338"/>
        </pc:sldMkLst>
        <pc:spChg chg="mod">
          <ac:chgData name="Celso Vladimir Benavides Enriquez" userId="3caf4601-29a8-40da-9fbd-49ed120832e1" providerId="ADAL" clId="{2E0569B5-5C42-4D8A-BC74-60AF4632422C}" dt="2021-07-01T04:44:12.295" v="14077" actId="27636"/>
          <ac:spMkLst>
            <pc:docMk/>
            <pc:sldMk cId="2050664735" sldId="338"/>
            <ac:spMk id="2" creationId="{8045E564-C56E-4E1D-86EE-0287D55165E3}"/>
          </ac:spMkLst>
        </pc:spChg>
        <pc:spChg chg="mod">
          <ac:chgData name="Celso Vladimir Benavides Enriquez" userId="3caf4601-29a8-40da-9fbd-49ed120832e1" providerId="ADAL" clId="{2E0569B5-5C42-4D8A-BC74-60AF4632422C}" dt="2021-07-01T04:42:32.492" v="14062" actId="20577"/>
          <ac:spMkLst>
            <pc:docMk/>
            <pc:sldMk cId="2050664735" sldId="338"/>
            <ac:spMk id="3" creationId="{E6B3BB0E-5617-4DBD-A030-52EC497B9A94}"/>
          </ac:spMkLst>
        </pc:spChg>
        <pc:picChg chg="add mod">
          <ac:chgData name="Celso Vladimir Benavides Enriquez" userId="3caf4601-29a8-40da-9fbd-49ed120832e1" providerId="ADAL" clId="{2E0569B5-5C42-4D8A-BC74-60AF4632422C}" dt="2021-07-01T04:43:05.696" v="14064" actId="14100"/>
          <ac:picMkLst>
            <pc:docMk/>
            <pc:sldMk cId="2050664735" sldId="338"/>
            <ac:picMk id="21506" creationId="{70A6A173-B8D9-4BB2-9898-21CBB33F7A36}"/>
          </ac:picMkLst>
        </pc:picChg>
      </pc:sldChg>
      <pc:sldChg chg="addSp modSp new del mod">
        <pc:chgData name="Celso Vladimir Benavides Enriquez" userId="3caf4601-29a8-40da-9fbd-49ed120832e1" providerId="ADAL" clId="{2E0569B5-5C42-4D8A-BC74-60AF4632422C}" dt="2021-07-03T17:28:56.868" v="15227" actId="47"/>
        <pc:sldMkLst>
          <pc:docMk/>
          <pc:sldMk cId="1781288694" sldId="339"/>
        </pc:sldMkLst>
        <pc:spChg chg="mod">
          <ac:chgData name="Celso Vladimir Benavides Enriquez" userId="3caf4601-29a8-40da-9fbd-49ed120832e1" providerId="ADAL" clId="{2E0569B5-5C42-4D8A-BC74-60AF4632422C}" dt="2021-07-02T15:19:36.911" v="14164" actId="20577"/>
          <ac:spMkLst>
            <pc:docMk/>
            <pc:sldMk cId="1781288694" sldId="339"/>
            <ac:spMk id="2" creationId="{3C9811A9-5533-45F6-8534-2E6F0F6D56C4}"/>
          </ac:spMkLst>
        </pc:spChg>
        <pc:spChg chg="mod">
          <ac:chgData name="Celso Vladimir Benavides Enriquez" userId="3caf4601-29a8-40da-9fbd-49ed120832e1" providerId="ADAL" clId="{2E0569B5-5C42-4D8A-BC74-60AF4632422C}" dt="2021-07-02T18:03:58.342" v="14535" actId="14100"/>
          <ac:spMkLst>
            <pc:docMk/>
            <pc:sldMk cId="1781288694" sldId="339"/>
            <ac:spMk id="3" creationId="{6AD327FB-415F-44F5-9825-DC73460F6ABB}"/>
          </ac:spMkLst>
        </pc:spChg>
        <pc:picChg chg="add mod">
          <ac:chgData name="Celso Vladimir Benavides Enriquez" userId="3caf4601-29a8-40da-9fbd-49ed120832e1" providerId="ADAL" clId="{2E0569B5-5C42-4D8A-BC74-60AF4632422C}" dt="2021-07-02T18:04:00.456" v="14536" actId="14100"/>
          <ac:picMkLst>
            <pc:docMk/>
            <pc:sldMk cId="1781288694" sldId="339"/>
            <ac:picMk id="5122" creationId="{E5CA7D60-DC2F-4027-9082-C02B0D34D96D}"/>
          </ac:picMkLst>
        </pc:picChg>
      </pc:sldChg>
      <pc:sldChg chg="new del">
        <pc:chgData name="Celso Vladimir Benavides Enriquez" userId="3caf4601-29a8-40da-9fbd-49ed120832e1" providerId="ADAL" clId="{2E0569B5-5C42-4D8A-BC74-60AF4632422C}" dt="2021-07-01T12:22:44.166" v="14104" actId="47"/>
        <pc:sldMkLst>
          <pc:docMk/>
          <pc:sldMk cId="500544274" sldId="340"/>
        </pc:sldMkLst>
      </pc:sldChg>
      <pc:sldChg chg="addSp modSp new del mod">
        <pc:chgData name="Celso Vladimir Benavides Enriquez" userId="3caf4601-29a8-40da-9fbd-49ed120832e1" providerId="ADAL" clId="{2E0569B5-5C42-4D8A-BC74-60AF4632422C}" dt="2021-07-03T17:28:43.271" v="15220" actId="47"/>
        <pc:sldMkLst>
          <pc:docMk/>
          <pc:sldMk cId="1434746207" sldId="340"/>
        </pc:sldMkLst>
        <pc:spChg chg="mod">
          <ac:chgData name="Celso Vladimir Benavides Enriquez" userId="3caf4601-29a8-40da-9fbd-49ed120832e1" providerId="ADAL" clId="{2E0569B5-5C42-4D8A-BC74-60AF4632422C}" dt="2021-07-02T16:00:00.738" v="14195" actId="207"/>
          <ac:spMkLst>
            <pc:docMk/>
            <pc:sldMk cId="1434746207" sldId="340"/>
            <ac:spMk id="2" creationId="{E292201A-72A6-49CC-BD05-39CE432C2EFD}"/>
          </ac:spMkLst>
        </pc:spChg>
        <pc:spChg chg="mod">
          <ac:chgData name="Celso Vladimir Benavides Enriquez" userId="3caf4601-29a8-40da-9fbd-49ed120832e1" providerId="ADAL" clId="{2E0569B5-5C42-4D8A-BC74-60AF4632422C}" dt="2021-07-03T15:42:10.470" v="15191" actId="27636"/>
          <ac:spMkLst>
            <pc:docMk/>
            <pc:sldMk cId="1434746207" sldId="340"/>
            <ac:spMk id="3" creationId="{0D6F68F1-8EAE-429F-B402-14A672E4585E}"/>
          </ac:spMkLst>
        </pc:spChg>
        <pc:spChg chg="add mod">
          <ac:chgData name="Celso Vladimir Benavides Enriquez" userId="3caf4601-29a8-40da-9fbd-49ed120832e1" providerId="ADAL" clId="{2E0569B5-5C42-4D8A-BC74-60AF4632422C}" dt="2021-07-02T18:28:23.400" v="14928" actId="20577"/>
          <ac:spMkLst>
            <pc:docMk/>
            <pc:sldMk cId="1434746207" sldId="340"/>
            <ac:spMk id="4" creationId="{8C4C736D-FB3E-4DBF-9057-DEC6D136030D}"/>
          </ac:spMkLst>
        </pc:spChg>
      </pc:sldChg>
      <pc:sldChg chg="addSp modSp new del mod">
        <pc:chgData name="Celso Vladimir Benavides Enriquez" userId="3caf4601-29a8-40da-9fbd-49ed120832e1" providerId="ADAL" clId="{2E0569B5-5C42-4D8A-BC74-60AF4632422C}" dt="2021-07-03T17:28:42.964" v="15219" actId="47"/>
        <pc:sldMkLst>
          <pc:docMk/>
          <pc:sldMk cId="2169836655" sldId="341"/>
        </pc:sldMkLst>
        <pc:spChg chg="mod">
          <ac:chgData name="Celso Vladimir Benavides Enriquez" userId="3caf4601-29a8-40da-9fbd-49ed120832e1" providerId="ADAL" clId="{2E0569B5-5C42-4D8A-BC74-60AF4632422C}" dt="2021-07-02T18:27:44.570" v="14923" actId="20577"/>
          <ac:spMkLst>
            <pc:docMk/>
            <pc:sldMk cId="2169836655" sldId="341"/>
            <ac:spMk id="2" creationId="{82F4A20B-8CA1-4FD0-B470-116A00818501}"/>
          </ac:spMkLst>
        </pc:spChg>
        <pc:spChg chg="mod">
          <ac:chgData name="Celso Vladimir Benavides Enriquez" userId="3caf4601-29a8-40da-9fbd-49ed120832e1" providerId="ADAL" clId="{2E0569B5-5C42-4D8A-BC74-60AF4632422C}" dt="2021-07-02T18:29:27.414" v="14930" actId="403"/>
          <ac:spMkLst>
            <pc:docMk/>
            <pc:sldMk cId="2169836655" sldId="341"/>
            <ac:spMk id="3" creationId="{AEBC3C30-8F9F-423E-966F-3AD535DD28F2}"/>
          </ac:spMkLst>
        </pc:spChg>
        <pc:picChg chg="add mod modCrop">
          <ac:chgData name="Celso Vladimir Benavides Enriquez" userId="3caf4601-29a8-40da-9fbd-49ed120832e1" providerId="ADAL" clId="{2E0569B5-5C42-4D8A-BC74-60AF4632422C}" dt="2021-07-02T16:10:36.299" v="14295" actId="1076"/>
          <ac:picMkLst>
            <pc:docMk/>
            <pc:sldMk cId="2169836655" sldId="341"/>
            <ac:picMk id="5" creationId="{379498C0-F30D-4C3F-B471-B5D417613EB2}"/>
          </ac:picMkLst>
        </pc:picChg>
      </pc:sldChg>
      <pc:sldChg chg="addSp modSp new del mod">
        <pc:chgData name="Celso Vladimir Benavides Enriquez" userId="3caf4601-29a8-40da-9fbd-49ed120832e1" providerId="ADAL" clId="{2E0569B5-5C42-4D8A-BC74-60AF4632422C}" dt="2021-07-03T17:28:42.647" v="15218" actId="47"/>
        <pc:sldMkLst>
          <pc:docMk/>
          <pc:sldMk cId="1457627990" sldId="342"/>
        </pc:sldMkLst>
        <pc:spChg chg="mod">
          <ac:chgData name="Celso Vladimir Benavides Enriquez" userId="3caf4601-29a8-40da-9fbd-49ed120832e1" providerId="ADAL" clId="{2E0569B5-5C42-4D8A-BC74-60AF4632422C}" dt="2021-07-02T18:32:58.854" v="14940" actId="20577"/>
          <ac:spMkLst>
            <pc:docMk/>
            <pc:sldMk cId="1457627990" sldId="342"/>
            <ac:spMk id="2" creationId="{DEB2CBDE-A1D0-4943-8A36-7B979DE501DE}"/>
          </ac:spMkLst>
        </pc:spChg>
        <pc:spChg chg="mod">
          <ac:chgData name="Celso Vladimir Benavides Enriquez" userId="3caf4601-29a8-40da-9fbd-49ed120832e1" providerId="ADAL" clId="{2E0569B5-5C42-4D8A-BC74-60AF4632422C}" dt="2021-07-02T18:32:31.202" v="14936" actId="27636"/>
          <ac:spMkLst>
            <pc:docMk/>
            <pc:sldMk cId="1457627990" sldId="342"/>
            <ac:spMk id="3" creationId="{44853B6C-1D82-4C9B-AE2C-C7D66DC91F25}"/>
          </ac:spMkLst>
        </pc:spChg>
        <pc:picChg chg="add mod modCrop">
          <ac:chgData name="Celso Vladimir Benavides Enriquez" userId="3caf4601-29a8-40da-9fbd-49ed120832e1" providerId="ADAL" clId="{2E0569B5-5C42-4D8A-BC74-60AF4632422C}" dt="2021-07-02T16:09:39.407" v="14289" actId="732"/>
          <ac:picMkLst>
            <pc:docMk/>
            <pc:sldMk cId="1457627990" sldId="342"/>
            <ac:picMk id="5" creationId="{A1DBB921-978C-4C08-8A57-C7AE262A9281}"/>
          </ac:picMkLst>
        </pc:picChg>
      </pc:sldChg>
      <pc:sldChg chg="addSp delSp modSp new del mod">
        <pc:chgData name="Celso Vladimir Benavides Enriquez" userId="3caf4601-29a8-40da-9fbd-49ed120832e1" providerId="ADAL" clId="{2E0569B5-5C42-4D8A-BC74-60AF4632422C}" dt="2021-07-03T17:28:42.447" v="15217" actId="47"/>
        <pc:sldMkLst>
          <pc:docMk/>
          <pc:sldMk cId="4265950340" sldId="343"/>
        </pc:sldMkLst>
        <pc:spChg chg="mod">
          <ac:chgData name="Celso Vladimir Benavides Enriquez" userId="3caf4601-29a8-40da-9fbd-49ed120832e1" providerId="ADAL" clId="{2E0569B5-5C42-4D8A-BC74-60AF4632422C}" dt="2021-07-02T18:35:25.345" v="14981" actId="14100"/>
          <ac:spMkLst>
            <pc:docMk/>
            <pc:sldMk cId="4265950340" sldId="343"/>
            <ac:spMk id="2" creationId="{3DFA1868-DA07-4AAF-B483-3167E1F12737}"/>
          </ac:spMkLst>
        </pc:spChg>
        <pc:spChg chg="mod">
          <ac:chgData name="Celso Vladimir Benavides Enriquez" userId="3caf4601-29a8-40da-9fbd-49ed120832e1" providerId="ADAL" clId="{2E0569B5-5C42-4D8A-BC74-60AF4632422C}" dt="2021-07-02T18:36:08.071" v="15005" actId="207"/>
          <ac:spMkLst>
            <pc:docMk/>
            <pc:sldMk cId="4265950340" sldId="343"/>
            <ac:spMk id="3" creationId="{D6788B41-C048-409E-9148-3D58BD6FD575}"/>
          </ac:spMkLst>
        </pc:spChg>
        <pc:picChg chg="add del mod">
          <ac:chgData name="Celso Vladimir Benavides Enriquez" userId="3caf4601-29a8-40da-9fbd-49ed120832e1" providerId="ADAL" clId="{2E0569B5-5C42-4D8A-BC74-60AF4632422C}" dt="2021-07-02T17:08:13.486" v="14345" actId="21"/>
          <ac:picMkLst>
            <pc:docMk/>
            <pc:sldMk cId="4265950340" sldId="343"/>
            <ac:picMk id="1026" creationId="{A8C6F154-B682-4029-B779-1E01BEAA822F}"/>
          </ac:picMkLst>
        </pc:picChg>
        <pc:picChg chg="add mod">
          <ac:chgData name="Celso Vladimir Benavides Enriquez" userId="3caf4601-29a8-40da-9fbd-49ed120832e1" providerId="ADAL" clId="{2E0569B5-5C42-4D8A-BC74-60AF4632422C}" dt="2021-07-02T18:36:14.337" v="15006" actId="14100"/>
          <ac:picMkLst>
            <pc:docMk/>
            <pc:sldMk cId="4265950340" sldId="343"/>
            <ac:picMk id="1028" creationId="{914B7C9A-9EA9-4653-9C87-82F4D991F58B}"/>
          </ac:picMkLst>
        </pc:picChg>
      </pc:sldChg>
      <pc:sldChg chg="addSp modSp new del mod">
        <pc:chgData name="Celso Vladimir Benavides Enriquez" userId="3caf4601-29a8-40da-9fbd-49ed120832e1" providerId="ADAL" clId="{2E0569B5-5C42-4D8A-BC74-60AF4632422C}" dt="2021-07-03T17:28:40.553" v="15215" actId="47"/>
        <pc:sldMkLst>
          <pc:docMk/>
          <pc:sldMk cId="3414633779" sldId="344"/>
        </pc:sldMkLst>
        <pc:spChg chg="mod">
          <ac:chgData name="Celso Vladimir Benavides Enriquez" userId="3caf4601-29a8-40da-9fbd-49ed120832e1" providerId="ADAL" clId="{2E0569B5-5C42-4D8A-BC74-60AF4632422C}" dt="2021-07-02T17:10:21.552" v="14434" actId="20577"/>
          <ac:spMkLst>
            <pc:docMk/>
            <pc:sldMk cId="3414633779" sldId="344"/>
            <ac:spMk id="2" creationId="{C32F1663-75FB-4C5E-8893-3C2E1F1020B9}"/>
          </ac:spMkLst>
        </pc:spChg>
        <pc:spChg chg="mod">
          <ac:chgData name="Celso Vladimir Benavides Enriquez" userId="3caf4601-29a8-40da-9fbd-49ed120832e1" providerId="ADAL" clId="{2E0569B5-5C42-4D8A-BC74-60AF4632422C}" dt="2021-07-03T15:43:28.352" v="15193" actId="207"/>
          <ac:spMkLst>
            <pc:docMk/>
            <pc:sldMk cId="3414633779" sldId="344"/>
            <ac:spMk id="3" creationId="{100864C2-F157-4068-9D85-58AF8B492BAA}"/>
          </ac:spMkLst>
        </pc:spChg>
        <pc:picChg chg="add mod">
          <ac:chgData name="Celso Vladimir Benavides Enriquez" userId="3caf4601-29a8-40da-9fbd-49ed120832e1" providerId="ADAL" clId="{2E0569B5-5C42-4D8A-BC74-60AF4632422C}" dt="2021-07-02T20:05:38.262" v="15054" actId="1076"/>
          <ac:picMkLst>
            <pc:docMk/>
            <pc:sldMk cId="3414633779" sldId="344"/>
            <ac:picMk id="4" creationId="{80B82D61-B6BE-4E76-ADF4-71C9682D26AB}"/>
          </ac:picMkLst>
        </pc:picChg>
      </pc:sldChg>
      <pc:sldChg chg="addSp modSp new del mod">
        <pc:chgData name="Celso Vladimir Benavides Enriquez" userId="3caf4601-29a8-40da-9fbd-49ed120832e1" providerId="ADAL" clId="{2E0569B5-5C42-4D8A-BC74-60AF4632422C}" dt="2021-07-03T17:28:37.357" v="15213" actId="47"/>
        <pc:sldMkLst>
          <pc:docMk/>
          <pc:sldMk cId="209585808" sldId="345"/>
        </pc:sldMkLst>
        <pc:spChg chg="mod">
          <ac:chgData name="Celso Vladimir Benavides Enriquez" userId="3caf4601-29a8-40da-9fbd-49ed120832e1" providerId="ADAL" clId="{2E0569B5-5C42-4D8A-BC74-60AF4632422C}" dt="2021-07-02T17:15:57.354" v="14502" actId="20577"/>
          <ac:spMkLst>
            <pc:docMk/>
            <pc:sldMk cId="209585808" sldId="345"/>
            <ac:spMk id="2" creationId="{2983824F-F867-40C2-8868-C0FCC456DAEF}"/>
          </ac:spMkLst>
        </pc:spChg>
        <pc:spChg chg="mod">
          <ac:chgData name="Celso Vladimir Benavides Enriquez" userId="3caf4601-29a8-40da-9fbd-49ed120832e1" providerId="ADAL" clId="{2E0569B5-5C42-4D8A-BC74-60AF4632422C}" dt="2021-07-02T20:05:25.715" v="15052" actId="27636"/>
          <ac:spMkLst>
            <pc:docMk/>
            <pc:sldMk cId="209585808" sldId="345"/>
            <ac:spMk id="3" creationId="{97B49E1F-3656-4C11-A74E-1DC44AA148D0}"/>
          </ac:spMkLst>
        </pc:spChg>
        <pc:picChg chg="add mod">
          <ac:chgData name="Celso Vladimir Benavides Enriquez" userId="3caf4601-29a8-40da-9fbd-49ed120832e1" providerId="ADAL" clId="{2E0569B5-5C42-4D8A-BC74-60AF4632422C}" dt="2021-07-02T20:05:29.521" v="15053" actId="1076"/>
          <ac:picMkLst>
            <pc:docMk/>
            <pc:sldMk cId="209585808" sldId="345"/>
            <ac:picMk id="2050" creationId="{F8B737E4-4328-4FE7-BDC5-E1B8A25D50D3}"/>
          </ac:picMkLst>
        </pc:picChg>
      </pc:sldChg>
      <pc:sldChg chg="modSp new del mod">
        <pc:chgData name="Celso Vladimir Benavides Enriquez" userId="3caf4601-29a8-40da-9fbd-49ed120832e1" providerId="ADAL" clId="{2E0569B5-5C42-4D8A-BC74-60AF4632422C}" dt="2021-07-03T17:28:37.024" v="15212" actId="47"/>
        <pc:sldMkLst>
          <pc:docMk/>
          <pc:sldMk cId="3458492620" sldId="346"/>
        </pc:sldMkLst>
        <pc:spChg chg="mod">
          <ac:chgData name="Celso Vladimir Benavides Enriquez" userId="3caf4601-29a8-40da-9fbd-49ed120832e1" providerId="ADAL" clId="{2E0569B5-5C42-4D8A-BC74-60AF4632422C}" dt="2021-07-02T17:20:18.874" v="14507"/>
          <ac:spMkLst>
            <pc:docMk/>
            <pc:sldMk cId="3458492620" sldId="346"/>
            <ac:spMk id="3" creationId="{CE4879EC-93F5-4B9A-A05C-3ECF7BE83718}"/>
          </ac:spMkLst>
        </pc:spChg>
      </pc:sldChg>
      <pc:sldChg chg="addSp modSp new del mod">
        <pc:chgData name="Celso Vladimir Benavides Enriquez" userId="3caf4601-29a8-40da-9fbd-49ed120832e1" providerId="ADAL" clId="{2E0569B5-5C42-4D8A-BC74-60AF4632422C}" dt="2021-07-03T17:28:36.676" v="15211" actId="47"/>
        <pc:sldMkLst>
          <pc:docMk/>
          <pc:sldMk cId="1508064518" sldId="347"/>
        </pc:sldMkLst>
        <pc:spChg chg="mod">
          <ac:chgData name="Celso Vladimir Benavides Enriquez" userId="3caf4601-29a8-40da-9fbd-49ed120832e1" providerId="ADAL" clId="{2E0569B5-5C42-4D8A-BC74-60AF4632422C}" dt="2021-07-02T20:11:38.834" v="15113" actId="20577"/>
          <ac:spMkLst>
            <pc:docMk/>
            <pc:sldMk cId="1508064518" sldId="347"/>
            <ac:spMk id="2" creationId="{6F4C0F9D-3B2C-4782-8518-F3AC0574784D}"/>
          </ac:spMkLst>
        </pc:spChg>
        <pc:spChg chg="mod">
          <ac:chgData name="Celso Vladimir Benavides Enriquez" userId="3caf4601-29a8-40da-9fbd-49ed120832e1" providerId="ADAL" clId="{2E0569B5-5C42-4D8A-BC74-60AF4632422C}" dt="2021-07-02T17:26:29.019" v="14531" actId="27636"/>
          <ac:spMkLst>
            <pc:docMk/>
            <pc:sldMk cId="1508064518" sldId="347"/>
            <ac:spMk id="3" creationId="{5B31EB80-4BE4-4EBE-A294-937368722876}"/>
          </ac:spMkLst>
        </pc:spChg>
        <pc:picChg chg="add mod">
          <ac:chgData name="Celso Vladimir Benavides Enriquez" userId="3caf4601-29a8-40da-9fbd-49ed120832e1" providerId="ADAL" clId="{2E0569B5-5C42-4D8A-BC74-60AF4632422C}" dt="2021-07-02T17:25:18.562" v="14517" actId="14100"/>
          <ac:picMkLst>
            <pc:docMk/>
            <pc:sldMk cId="1508064518" sldId="347"/>
            <ac:picMk id="4098" creationId="{66DC8027-CC63-4165-98ED-8703D7FA9285}"/>
          </ac:picMkLst>
        </pc:picChg>
      </pc:sldChg>
      <pc:sldChg chg="addSp modSp new del mod">
        <pc:chgData name="Celso Vladimir Benavides Enriquez" userId="3caf4601-29a8-40da-9fbd-49ed120832e1" providerId="ADAL" clId="{2E0569B5-5C42-4D8A-BC74-60AF4632422C}" dt="2021-07-03T17:28:44.706" v="15225" actId="47"/>
        <pc:sldMkLst>
          <pc:docMk/>
          <pc:sldMk cId="880495120" sldId="348"/>
        </pc:sldMkLst>
        <pc:spChg chg="mod">
          <ac:chgData name="Celso Vladimir Benavides Enriquez" userId="3caf4601-29a8-40da-9fbd-49ed120832e1" providerId="ADAL" clId="{2E0569B5-5C42-4D8A-BC74-60AF4632422C}" dt="2021-07-03T15:40:47.665" v="15174"/>
          <ac:spMkLst>
            <pc:docMk/>
            <pc:sldMk cId="880495120" sldId="348"/>
            <ac:spMk id="2" creationId="{3C58AC07-F843-4270-99A2-12ACB2503C43}"/>
          </ac:spMkLst>
        </pc:spChg>
        <pc:spChg chg="mod">
          <ac:chgData name="Celso Vladimir Benavides Enriquez" userId="3caf4601-29a8-40da-9fbd-49ed120832e1" providerId="ADAL" clId="{2E0569B5-5C42-4D8A-BC74-60AF4632422C}" dt="2021-07-03T15:37:53.935" v="15171" actId="20577"/>
          <ac:spMkLst>
            <pc:docMk/>
            <pc:sldMk cId="880495120" sldId="348"/>
            <ac:spMk id="3" creationId="{47F03FEB-6A08-43FA-821F-6A399D7F8A7C}"/>
          </ac:spMkLst>
        </pc:spChg>
        <pc:picChg chg="add mod">
          <ac:chgData name="Celso Vladimir Benavides Enriquez" userId="3caf4601-29a8-40da-9fbd-49ed120832e1" providerId="ADAL" clId="{2E0569B5-5C42-4D8A-BC74-60AF4632422C}" dt="2021-07-02T18:12:28.750" v="14549" actId="1076"/>
          <ac:picMkLst>
            <pc:docMk/>
            <pc:sldMk cId="880495120" sldId="348"/>
            <ac:picMk id="7170" creationId="{791D3C09-D8B6-4739-99E1-8ED3C80257D2}"/>
          </ac:picMkLst>
        </pc:picChg>
      </pc:sldChg>
      <pc:sldChg chg="addSp modSp new del mod">
        <pc:chgData name="Celso Vladimir Benavides Enriquez" userId="3caf4601-29a8-40da-9fbd-49ed120832e1" providerId="ADAL" clId="{2E0569B5-5C42-4D8A-BC74-60AF4632422C}" dt="2021-07-03T17:28:44.437" v="15224" actId="47"/>
        <pc:sldMkLst>
          <pc:docMk/>
          <pc:sldMk cId="931711741" sldId="349"/>
        </pc:sldMkLst>
        <pc:spChg chg="mod">
          <ac:chgData name="Celso Vladimir Benavides Enriquez" userId="3caf4601-29a8-40da-9fbd-49ed120832e1" providerId="ADAL" clId="{2E0569B5-5C42-4D8A-BC74-60AF4632422C}" dt="2021-07-02T18:12:41.680" v="14552" actId="27636"/>
          <ac:spMkLst>
            <pc:docMk/>
            <pc:sldMk cId="931711741" sldId="349"/>
            <ac:spMk id="2" creationId="{CB352A91-9ADB-439B-98E0-B83BDF673EDD}"/>
          </ac:spMkLst>
        </pc:spChg>
        <pc:spChg chg="mod">
          <ac:chgData name="Celso Vladimir Benavides Enriquez" userId="3caf4601-29a8-40da-9fbd-49ed120832e1" providerId="ADAL" clId="{2E0569B5-5C42-4D8A-BC74-60AF4632422C}" dt="2021-07-02T18:15:30.832" v="14561" actId="14100"/>
          <ac:spMkLst>
            <pc:docMk/>
            <pc:sldMk cId="931711741" sldId="349"/>
            <ac:spMk id="3" creationId="{AED4D1AA-4AFC-4254-8C22-71983C7DC491}"/>
          </ac:spMkLst>
        </pc:spChg>
        <pc:spChg chg="add mod">
          <ac:chgData name="Celso Vladimir Benavides Enriquez" userId="3caf4601-29a8-40da-9fbd-49ed120832e1" providerId="ADAL" clId="{2E0569B5-5C42-4D8A-BC74-60AF4632422C}" dt="2021-07-03T15:41:28.449" v="15183" actId="403"/>
          <ac:spMkLst>
            <pc:docMk/>
            <pc:sldMk cId="931711741" sldId="349"/>
            <ac:spMk id="6" creationId="{91A33D8E-837A-40E9-B601-E513D34B08E0}"/>
          </ac:spMkLst>
        </pc:spChg>
        <pc:picChg chg="add mod">
          <ac:chgData name="Celso Vladimir Benavides Enriquez" userId="3caf4601-29a8-40da-9fbd-49ed120832e1" providerId="ADAL" clId="{2E0569B5-5C42-4D8A-BC74-60AF4632422C}" dt="2021-07-02T18:15:35.103" v="14563" actId="1076"/>
          <ac:picMkLst>
            <pc:docMk/>
            <pc:sldMk cId="931711741" sldId="349"/>
            <ac:picMk id="8194" creationId="{04E146FE-FCEC-4723-9128-C775A74CB658}"/>
          </ac:picMkLst>
        </pc:picChg>
      </pc:sldChg>
      <pc:sldChg chg="addSp modSp new del mod">
        <pc:chgData name="Celso Vladimir Benavides Enriquez" userId="3caf4601-29a8-40da-9fbd-49ed120832e1" providerId="ADAL" clId="{2E0569B5-5C42-4D8A-BC74-60AF4632422C}" dt="2021-07-03T17:28:43.566" v="15221" actId="47"/>
        <pc:sldMkLst>
          <pc:docMk/>
          <pc:sldMk cId="1718480390" sldId="350"/>
        </pc:sldMkLst>
        <pc:spChg chg="mod">
          <ac:chgData name="Celso Vladimir Benavides Enriquez" userId="3caf4601-29a8-40da-9fbd-49ed120832e1" providerId="ADAL" clId="{2E0569B5-5C42-4D8A-BC74-60AF4632422C}" dt="2021-07-03T15:38:26.748" v="15172" actId="313"/>
          <ac:spMkLst>
            <pc:docMk/>
            <pc:sldMk cId="1718480390" sldId="350"/>
            <ac:spMk id="2" creationId="{5C3310EA-8249-4EB8-878F-436EF6E9608F}"/>
          </ac:spMkLst>
        </pc:spChg>
        <pc:spChg chg="mod">
          <ac:chgData name="Celso Vladimir Benavides Enriquez" userId="3caf4601-29a8-40da-9fbd-49ed120832e1" providerId="ADAL" clId="{2E0569B5-5C42-4D8A-BC74-60AF4632422C}" dt="2021-07-02T18:25:51.253" v="14897" actId="14100"/>
          <ac:spMkLst>
            <pc:docMk/>
            <pc:sldMk cId="1718480390" sldId="350"/>
            <ac:spMk id="3" creationId="{510A6251-D998-456C-AA03-00EBBBC23FA3}"/>
          </ac:spMkLst>
        </pc:spChg>
        <pc:picChg chg="add mod">
          <ac:chgData name="Celso Vladimir Benavides Enriquez" userId="3caf4601-29a8-40da-9fbd-49ed120832e1" providerId="ADAL" clId="{2E0569B5-5C42-4D8A-BC74-60AF4632422C}" dt="2021-07-02T18:26:53.688" v="14907" actId="14100"/>
          <ac:picMkLst>
            <pc:docMk/>
            <pc:sldMk cId="1718480390" sldId="350"/>
            <ac:picMk id="11266" creationId="{835D8E28-0FC5-417F-A135-8C437D659258}"/>
          </ac:picMkLst>
        </pc:picChg>
      </pc:sldChg>
      <pc:sldChg chg="addSp modSp new del mod">
        <pc:chgData name="Celso Vladimir Benavides Enriquez" userId="3caf4601-29a8-40da-9fbd-49ed120832e1" providerId="ADAL" clId="{2E0569B5-5C42-4D8A-BC74-60AF4632422C}" dt="2021-07-03T17:28:45.338" v="15226" actId="47"/>
        <pc:sldMkLst>
          <pc:docMk/>
          <pc:sldMk cId="366319487" sldId="351"/>
        </pc:sldMkLst>
        <pc:spChg chg="mod">
          <ac:chgData name="Celso Vladimir Benavides Enriquez" userId="3caf4601-29a8-40da-9fbd-49ed120832e1" providerId="ADAL" clId="{2E0569B5-5C42-4D8A-BC74-60AF4632422C}" dt="2021-07-03T15:39:28.295" v="15173"/>
          <ac:spMkLst>
            <pc:docMk/>
            <pc:sldMk cId="366319487" sldId="351"/>
            <ac:spMk id="2" creationId="{6493249E-9894-4C71-8B6A-1F530210E166}"/>
          </ac:spMkLst>
        </pc:spChg>
        <pc:spChg chg="mod">
          <ac:chgData name="Celso Vladimir Benavides Enriquez" userId="3caf4601-29a8-40da-9fbd-49ed120832e1" providerId="ADAL" clId="{2E0569B5-5C42-4D8A-BC74-60AF4632422C}" dt="2021-07-02T18:04:14.383" v="14537" actId="14100"/>
          <ac:spMkLst>
            <pc:docMk/>
            <pc:sldMk cId="366319487" sldId="351"/>
            <ac:spMk id="3" creationId="{391FAC25-6749-4C59-8E42-F97934D097D6}"/>
          </ac:spMkLst>
        </pc:spChg>
        <pc:picChg chg="add mod">
          <ac:chgData name="Celso Vladimir Benavides Enriquez" userId="3caf4601-29a8-40da-9fbd-49ed120832e1" providerId="ADAL" clId="{2E0569B5-5C42-4D8A-BC74-60AF4632422C}" dt="2021-07-02T18:04:45.109" v="14543" actId="14100"/>
          <ac:picMkLst>
            <pc:docMk/>
            <pc:sldMk cId="366319487" sldId="351"/>
            <ac:picMk id="6146" creationId="{2468450D-B31A-4B89-AEC2-7707C5438FE9}"/>
          </ac:picMkLst>
        </pc:picChg>
      </pc:sldChg>
      <pc:sldChg chg="modSp new del mod">
        <pc:chgData name="Celso Vladimir Benavides Enriquez" userId="3caf4601-29a8-40da-9fbd-49ed120832e1" providerId="ADAL" clId="{2E0569B5-5C42-4D8A-BC74-60AF4632422C}" dt="2021-07-03T17:28:40.854" v="15216" actId="47"/>
        <pc:sldMkLst>
          <pc:docMk/>
          <pc:sldMk cId="176778244" sldId="352"/>
        </pc:sldMkLst>
        <pc:spChg chg="mod">
          <ac:chgData name="Celso Vladimir Benavides Enriquez" userId="3caf4601-29a8-40da-9fbd-49ed120832e1" providerId="ADAL" clId="{2E0569B5-5C42-4D8A-BC74-60AF4632422C}" dt="2021-07-02T17:14:41.489" v="14475" actId="20577"/>
          <ac:spMkLst>
            <pc:docMk/>
            <pc:sldMk cId="176778244" sldId="352"/>
            <ac:spMk id="2" creationId="{63700E4B-D4F8-4838-B257-3D3664CD8AC3}"/>
          </ac:spMkLst>
        </pc:spChg>
        <pc:spChg chg="mod">
          <ac:chgData name="Celso Vladimir Benavides Enriquez" userId="3caf4601-29a8-40da-9fbd-49ed120832e1" providerId="ADAL" clId="{2E0569B5-5C42-4D8A-BC74-60AF4632422C}" dt="2021-07-02T17:14:14.215" v="14450" actId="27636"/>
          <ac:spMkLst>
            <pc:docMk/>
            <pc:sldMk cId="176778244" sldId="352"/>
            <ac:spMk id="3" creationId="{9F80331E-8CFA-46E2-AD08-20B551FBB5FA}"/>
          </ac:spMkLst>
        </pc:spChg>
      </pc:sldChg>
      <pc:sldChg chg="addSp modSp new del mod">
        <pc:chgData name="Celso Vladimir Benavides Enriquez" userId="3caf4601-29a8-40da-9fbd-49ed120832e1" providerId="ADAL" clId="{2E0569B5-5C42-4D8A-BC74-60AF4632422C}" dt="2021-07-03T17:28:44.151" v="15223" actId="47"/>
        <pc:sldMkLst>
          <pc:docMk/>
          <pc:sldMk cId="804140047" sldId="353"/>
        </pc:sldMkLst>
        <pc:spChg chg="mod">
          <ac:chgData name="Celso Vladimir Benavides Enriquez" userId="3caf4601-29a8-40da-9fbd-49ed120832e1" providerId="ADAL" clId="{2E0569B5-5C42-4D8A-BC74-60AF4632422C}" dt="2021-07-03T15:41:37.258" v="15184"/>
          <ac:spMkLst>
            <pc:docMk/>
            <pc:sldMk cId="804140047" sldId="353"/>
            <ac:spMk id="2" creationId="{533B4E80-E5B1-4E29-B2F7-250E6E5795A4}"/>
          </ac:spMkLst>
        </pc:spChg>
        <pc:spChg chg="mod">
          <ac:chgData name="Celso Vladimir Benavides Enriquez" userId="3caf4601-29a8-40da-9fbd-49ed120832e1" providerId="ADAL" clId="{2E0569B5-5C42-4D8A-BC74-60AF4632422C}" dt="2021-07-02T18:17:21.072" v="14567" actId="14100"/>
          <ac:spMkLst>
            <pc:docMk/>
            <pc:sldMk cId="804140047" sldId="353"/>
            <ac:spMk id="3" creationId="{E5363734-1649-4C31-B76A-418AEE4467E8}"/>
          </ac:spMkLst>
        </pc:spChg>
        <pc:picChg chg="add mod">
          <ac:chgData name="Celso Vladimir Benavides Enriquez" userId="3caf4601-29a8-40da-9fbd-49ed120832e1" providerId="ADAL" clId="{2E0569B5-5C42-4D8A-BC74-60AF4632422C}" dt="2021-07-02T18:17:29.670" v="14571" actId="1076"/>
          <ac:picMkLst>
            <pc:docMk/>
            <pc:sldMk cId="804140047" sldId="353"/>
            <ac:picMk id="9218" creationId="{B83B644C-4740-46F7-BB2C-27B99E03901B}"/>
          </ac:picMkLst>
        </pc:picChg>
      </pc:sldChg>
      <pc:sldChg chg="addSp modSp new del mod">
        <pc:chgData name="Celso Vladimir Benavides Enriquez" userId="3caf4601-29a8-40da-9fbd-49ed120832e1" providerId="ADAL" clId="{2E0569B5-5C42-4D8A-BC74-60AF4632422C}" dt="2021-07-03T17:28:43.866" v="15222" actId="47"/>
        <pc:sldMkLst>
          <pc:docMk/>
          <pc:sldMk cId="3377932273" sldId="354"/>
        </pc:sldMkLst>
        <pc:spChg chg="mod">
          <ac:chgData name="Celso Vladimir Benavides Enriquez" userId="3caf4601-29a8-40da-9fbd-49ed120832e1" providerId="ADAL" clId="{2E0569B5-5C42-4D8A-BC74-60AF4632422C}" dt="2021-07-02T18:23:08.886" v="14868" actId="313"/>
          <ac:spMkLst>
            <pc:docMk/>
            <pc:sldMk cId="3377932273" sldId="354"/>
            <ac:spMk id="2" creationId="{566B0FD5-8611-495C-9177-D6ABC0016058}"/>
          </ac:spMkLst>
        </pc:spChg>
        <pc:spChg chg="mod">
          <ac:chgData name="Celso Vladimir Benavides Enriquez" userId="3caf4601-29a8-40da-9fbd-49ed120832e1" providerId="ADAL" clId="{2E0569B5-5C42-4D8A-BC74-60AF4632422C}" dt="2021-07-02T18:24:29.111" v="14886" actId="403"/>
          <ac:spMkLst>
            <pc:docMk/>
            <pc:sldMk cId="3377932273" sldId="354"/>
            <ac:spMk id="3" creationId="{1A828D14-B6F2-45EE-B3D9-C6C2CDEB97EB}"/>
          </ac:spMkLst>
        </pc:spChg>
        <pc:picChg chg="add mod">
          <ac:chgData name="Celso Vladimir Benavides Enriquez" userId="3caf4601-29a8-40da-9fbd-49ed120832e1" providerId="ADAL" clId="{2E0569B5-5C42-4D8A-BC74-60AF4632422C}" dt="2021-07-02T18:24:20.807" v="14882" actId="1076"/>
          <ac:picMkLst>
            <pc:docMk/>
            <pc:sldMk cId="3377932273" sldId="354"/>
            <ac:picMk id="5" creationId="{7F671A8E-B6D3-4F3B-8066-DD742A214C9F}"/>
          </ac:picMkLst>
        </pc:picChg>
        <pc:picChg chg="add mod">
          <ac:chgData name="Celso Vladimir Benavides Enriquez" userId="3caf4601-29a8-40da-9fbd-49ed120832e1" providerId="ADAL" clId="{2E0569B5-5C42-4D8A-BC74-60AF4632422C}" dt="2021-07-02T18:24:22.680" v="14883" actId="1076"/>
          <ac:picMkLst>
            <pc:docMk/>
            <pc:sldMk cId="3377932273" sldId="354"/>
            <ac:picMk id="10242" creationId="{63CD37C9-6405-4410-B3BE-4CBF09CF3B17}"/>
          </ac:picMkLst>
        </pc:picChg>
      </pc:sldChg>
      <pc:sldChg chg="modSp new del mod">
        <pc:chgData name="Celso Vladimir Benavides Enriquez" userId="3caf4601-29a8-40da-9fbd-49ed120832e1" providerId="ADAL" clId="{2E0569B5-5C42-4D8A-BC74-60AF4632422C}" dt="2021-07-03T17:28:37.695" v="15214" actId="47"/>
        <pc:sldMkLst>
          <pc:docMk/>
          <pc:sldMk cId="3894891500" sldId="355"/>
        </pc:sldMkLst>
        <pc:spChg chg="mod">
          <ac:chgData name="Celso Vladimir Benavides Enriquez" userId="3caf4601-29a8-40da-9fbd-49ed120832e1" providerId="ADAL" clId="{2E0569B5-5C42-4D8A-BC74-60AF4632422C}" dt="2021-07-03T15:45:03.619" v="15194" actId="14100"/>
          <ac:spMkLst>
            <pc:docMk/>
            <pc:sldMk cId="3894891500" sldId="355"/>
            <ac:spMk id="3" creationId="{72AB002F-ED1B-4E94-81E1-3A3304F1013C}"/>
          </ac:spMkLst>
        </pc:spChg>
      </pc:sldChg>
      <pc:sldChg chg="new del">
        <pc:chgData name="Celso Vladimir Benavides Enriquez" userId="3caf4601-29a8-40da-9fbd-49ed120832e1" providerId="ADAL" clId="{2E0569B5-5C42-4D8A-BC74-60AF4632422C}" dt="2021-07-02T20:08:17.148" v="15081" actId="47"/>
        <pc:sldMkLst>
          <pc:docMk/>
          <pc:sldMk cId="3577081656" sldId="356"/>
        </pc:sldMkLst>
      </pc:sldChg>
      <pc:sldChg chg="modSp new del mod">
        <pc:chgData name="Celso Vladimir Benavides Enriquez" userId="3caf4601-29a8-40da-9fbd-49ed120832e1" providerId="ADAL" clId="{2E0569B5-5C42-4D8A-BC74-60AF4632422C}" dt="2021-07-03T17:28:35.990" v="15209" actId="47"/>
        <pc:sldMkLst>
          <pc:docMk/>
          <pc:sldMk cId="651427710" sldId="357"/>
        </pc:sldMkLst>
        <pc:spChg chg="mod">
          <ac:chgData name="Celso Vladimir Benavides Enriquez" userId="3caf4601-29a8-40da-9fbd-49ed120832e1" providerId="ADAL" clId="{2E0569B5-5C42-4D8A-BC74-60AF4632422C}" dt="2021-07-02T20:08:04.509" v="15078" actId="20577"/>
          <ac:spMkLst>
            <pc:docMk/>
            <pc:sldMk cId="651427710" sldId="357"/>
            <ac:spMk id="2" creationId="{6E0D03FF-8775-49F9-8AC5-746208763E69}"/>
          </ac:spMkLst>
        </pc:spChg>
        <pc:spChg chg="mod">
          <ac:chgData name="Celso Vladimir Benavides Enriquez" userId="3caf4601-29a8-40da-9fbd-49ed120832e1" providerId="ADAL" clId="{2E0569B5-5C42-4D8A-BC74-60AF4632422C}" dt="2021-07-02T20:07:58.996" v="15065"/>
          <ac:spMkLst>
            <pc:docMk/>
            <pc:sldMk cId="651427710" sldId="357"/>
            <ac:spMk id="3" creationId="{FC356B8E-B538-4738-9252-11594B330BFE}"/>
          </ac:spMkLst>
        </pc:spChg>
      </pc:sldChg>
      <pc:sldChg chg="modSp new del mod">
        <pc:chgData name="Celso Vladimir Benavides Enriquez" userId="3caf4601-29a8-40da-9fbd-49ed120832e1" providerId="ADAL" clId="{2E0569B5-5C42-4D8A-BC74-60AF4632422C}" dt="2021-07-03T17:28:35.673" v="15208" actId="47"/>
        <pc:sldMkLst>
          <pc:docMk/>
          <pc:sldMk cId="2063718958" sldId="358"/>
        </pc:sldMkLst>
        <pc:spChg chg="mod">
          <ac:chgData name="Celso Vladimir Benavides Enriquez" userId="3caf4601-29a8-40da-9fbd-49ed120832e1" providerId="ADAL" clId="{2E0569B5-5C42-4D8A-BC74-60AF4632422C}" dt="2021-07-02T20:08:38.295" v="15082"/>
          <ac:spMkLst>
            <pc:docMk/>
            <pc:sldMk cId="2063718958" sldId="358"/>
            <ac:spMk id="2" creationId="{F7836773-9944-44D1-AC0A-000195305E0B}"/>
          </ac:spMkLst>
        </pc:spChg>
        <pc:spChg chg="mod">
          <ac:chgData name="Celso Vladimir Benavides Enriquez" userId="3caf4601-29a8-40da-9fbd-49ed120832e1" providerId="ADAL" clId="{2E0569B5-5C42-4D8A-BC74-60AF4632422C}" dt="2021-07-02T20:09:04.370" v="15084" actId="27636"/>
          <ac:spMkLst>
            <pc:docMk/>
            <pc:sldMk cId="2063718958" sldId="358"/>
            <ac:spMk id="3" creationId="{48B12303-06EC-47C8-A253-F5B862DD3881}"/>
          </ac:spMkLst>
        </pc:spChg>
      </pc:sldChg>
      <pc:sldChg chg="modSp new del mod">
        <pc:chgData name="Celso Vladimir Benavides Enriquez" userId="3caf4601-29a8-40da-9fbd-49ed120832e1" providerId="ADAL" clId="{2E0569B5-5C42-4D8A-BC74-60AF4632422C}" dt="2021-07-03T17:28:35.336" v="15207" actId="47"/>
        <pc:sldMkLst>
          <pc:docMk/>
          <pc:sldMk cId="540410467" sldId="359"/>
        </pc:sldMkLst>
        <pc:spChg chg="mod">
          <ac:chgData name="Celso Vladimir Benavides Enriquez" userId="3caf4601-29a8-40da-9fbd-49ed120832e1" providerId="ADAL" clId="{2E0569B5-5C42-4D8A-BC74-60AF4632422C}" dt="2021-07-02T20:09:52.149" v="15085"/>
          <ac:spMkLst>
            <pc:docMk/>
            <pc:sldMk cId="540410467" sldId="359"/>
            <ac:spMk id="3" creationId="{ABB5A505-2032-49B0-9845-A778B218BA64}"/>
          </ac:spMkLst>
        </pc:spChg>
      </pc:sldChg>
      <pc:sldChg chg="add del">
        <pc:chgData name="Celso Vladimir Benavides Enriquez" userId="3caf4601-29a8-40da-9fbd-49ed120832e1" providerId="ADAL" clId="{2E0569B5-5C42-4D8A-BC74-60AF4632422C}" dt="2021-07-03T17:28:36.321" v="15210" actId="47"/>
        <pc:sldMkLst>
          <pc:docMk/>
          <pc:sldMk cId="2971174765" sldId="360"/>
        </pc:sldMkLst>
      </pc:sldChg>
      <pc:sldChg chg="modSp new del mod">
        <pc:chgData name="Celso Vladimir Benavides Enriquez" userId="3caf4601-29a8-40da-9fbd-49ed120832e1" providerId="ADAL" clId="{2E0569B5-5C42-4D8A-BC74-60AF4632422C}" dt="2021-07-02T20:08:11.399" v="15079" actId="2696"/>
        <pc:sldMkLst>
          <pc:docMk/>
          <pc:sldMk cId="3220249550" sldId="360"/>
        </pc:sldMkLst>
        <pc:spChg chg="mod">
          <ac:chgData name="Celso Vladimir Benavides Enriquez" userId="3caf4601-29a8-40da-9fbd-49ed120832e1" providerId="ADAL" clId="{2E0569B5-5C42-4D8A-BC74-60AF4632422C}" dt="2021-07-02T20:07:15.170" v="15064"/>
          <ac:spMkLst>
            <pc:docMk/>
            <pc:sldMk cId="3220249550" sldId="360"/>
            <ac:spMk id="3" creationId="{2692DA0E-6B2E-4314-89C9-3B094156786E}"/>
          </ac:spMkLst>
        </pc:spChg>
      </pc:sldChg>
      <pc:sldChg chg="modSp new del mod">
        <pc:chgData name="Celso Vladimir Benavides Enriquez" userId="3caf4601-29a8-40da-9fbd-49ed120832e1" providerId="ADAL" clId="{2E0569B5-5C42-4D8A-BC74-60AF4632422C}" dt="2021-07-03T17:28:34.934" v="15206" actId="47"/>
        <pc:sldMkLst>
          <pc:docMk/>
          <pc:sldMk cId="3986209388" sldId="361"/>
        </pc:sldMkLst>
        <pc:spChg chg="mod">
          <ac:chgData name="Celso Vladimir Benavides Enriquez" userId="3caf4601-29a8-40da-9fbd-49ed120832e1" providerId="ADAL" clId="{2E0569B5-5C42-4D8A-BC74-60AF4632422C}" dt="2021-07-02T20:10:32.243" v="15099"/>
          <ac:spMkLst>
            <pc:docMk/>
            <pc:sldMk cId="3986209388" sldId="361"/>
            <ac:spMk id="3" creationId="{4065CA06-437E-4FAD-B3A2-DF0AFEBAC289}"/>
          </ac:spMkLst>
        </pc:spChg>
      </pc:sldChg>
      <pc:sldChg chg="addSp modSp new del mod">
        <pc:chgData name="Celso Vladimir Benavides Enriquez" userId="3caf4601-29a8-40da-9fbd-49ed120832e1" providerId="ADAL" clId="{2E0569B5-5C42-4D8A-BC74-60AF4632422C}" dt="2021-07-03T17:28:34.433" v="15205" actId="47"/>
        <pc:sldMkLst>
          <pc:docMk/>
          <pc:sldMk cId="2509925406" sldId="362"/>
        </pc:sldMkLst>
        <pc:spChg chg="mod">
          <ac:chgData name="Celso Vladimir Benavides Enriquez" userId="3caf4601-29a8-40da-9fbd-49ed120832e1" providerId="ADAL" clId="{2E0569B5-5C42-4D8A-BC74-60AF4632422C}" dt="2021-07-02T20:13:02.627" v="15134" actId="14100"/>
          <ac:spMkLst>
            <pc:docMk/>
            <pc:sldMk cId="2509925406" sldId="362"/>
            <ac:spMk id="2" creationId="{9214F4ED-A443-4D8A-9AC2-0B54C0B6323C}"/>
          </ac:spMkLst>
        </pc:spChg>
        <pc:spChg chg="mod">
          <ac:chgData name="Celso Vladimir Benavides Enriquez" userId="3caf4601-29a8-40da-9fbd-49ed120832e1" providerId="ADAL" clId="{2E0569B5-5C42-4D8A-BC74-60AF4632422C}" dt="2021-07-02T20:12:48.707" v="15127" actId="27636"/>
          <ac:spMkLst>
            <pc:docMk/>
            <pc:sldMk cId="2509925406" sldId="362"/>
            <ac:spMk id="3" creationId="{159D2E2B-2432-450B-A051-58B8D566DA9A}"/>
          </ac:spMkLst>
        </pc:spChg>
        <pc:picChg chg="add mod">
          <ac:chgData name="Celso Vladimir Benavides Enriquez" userId="3caf4601-29a8-40da-9fbd-49ed120832e1" providerId="ADAL" clId="{2E0569B5-5C42-4D8A-BC74-60AF4632422C}" dt="2021-07-02T20:13:46.313" v="15139" actId="1076"/>
          <ac:picMkLst>
            <pc:docMk/>
            <pc:sldMk cId="2509925406" sldId="362"/>
            <ac:picMk id="12290" creationId="{CCA086A2-5D21-4DBD-9353-E8C8CB819E20}"/>
          </ac:picMkLst>
        </pc:picChg>
      </pc:sldChg>
      <pc:sldChg chg="modSp new del mod">
        <pc:chgData name="Celso Vladimir Benavides Enriquez" userId="3caf4601-29a8-40da-9fbd-49ed120832e1" providerId="ADAL" clId="{2E0569B5-5C42-4D8A-BC74-60AF4632422C}" dt="2021-07-03T17:28:34.132" v="15204" actId="47"/>
        <pc:sldMkLst>
          <pc:docMk/>
          <pc:sldMk cId="755342893" sldId="363"/>
        </pc:sldMkLst>
        <pc:spChg chg="mod">
          <ac:chgData name="Celso Vladimir Benavides Enriquez" userId="3caf4601-29a8-40da-9fbd-49ed120832e1" providerId="ADAL" clId="{2E0569B5-5C42-4D8A-BC74-60AF4632422C}" dt="2021-07-02T20:14:38.586" v="15148" actId="20577"/>
          <ac:spMkLst>
            <pc:docMk/>
            <pc:sldMk cId="755342893" sldId="363"/>
            <ac:spMk id="2" creationId="{025FCF27-9D15-4BB6-8F32-F76711B1CE08}"/>
          </ac:spMkLst>
        </pc:spChg>
        <pc:spChg chg="mod">
          <ac:chgData name="Celso Vladimir Benavides Enriquez" userId="3caf4601-29a8-40da-9fbd-49ed120832e1" providerId="ADAL" clId="{2E0569B5-5C42-4D8A-BC74-60AF4632422C}" dt="2021-07-02T20:14:32.442" v="15141" actId="27636"/>
          <ac:spMkLst>
            <pc:docMk/>
            <pc:sldMk cId="755342893" sldId="363"/>
            <ac:spMk id="3" creationId="{387CF421-068F-4BBD-9C4F-685D008E4638}"/>
          </ac:spMkLst>
        </pc:spChg>
      </pc:sldChg>
      <pc:sldChg chg="modSp new del mod">
        <pc:chgData name="Celso Vladimir Benavides Enriquez" userId="3caf4601-29a8-40da-9fbd-49ed120832e1" providerId="ADAL" clId="{2E0569B5-5C42-4D8A-BC74-60AF4632422C}" dt="2021-07-03T17:28:33.645" v="15203" actId="47"/>
        <pc:sldMkLst>
          <pc:docMk/>
          <pc:sldMk cId="1074539967" sldId="364"/>
        </pc:sldMkLst>
        <pc:spChg chg="mod">
          <ac:chgData name="Celso Vladimir Benavides Enriquez" userId="3caf4601-29a8-40da-9fbd-49ed120832e1" providerId="ADAL" clId="{2E0569B5-5C42-4D8A-BC74-60AF4632422C}" dt="2021-07-02T20:14:51.901" v="15149"/>
          <ac:spMkLst>
            <pc:docMk/>
            <pc:sldMk cId="1074539967" sldId="364"/>
            <ac:spMk id="2" creationId="{64905754-EDB6-4EA0-A312-179B5BEE3F14}"/>
          </ac:spMkLst>
        </pc:spChg>
        <pc:spChg chg="mod">
          <ac:chgData name="Celso Vladimir Benavides Enriquez" userId="3caf4601-29a8-40da-9fbd-49ed120832e1" providerId="ADAL" clId="{2E0569B5-5C42-4D8A-BC74-60AF4632422C}" dt="2021-07-02T20:15:04.584" v="15151" actId="27636"/>
          <ac:spMkLst>
            <pc:docMk/>
            <pc:sldMk cId="1074539967" sldId="364"/>
            <ac:spMk id="3" creationId="{4AD8FBC3-94AE-4615-8A13-D4E1C2793157}"/>
          </ac:spMkLst>
        </pc:spChg>
      </pc:sldChg>
      <pc:sldChg chg="modSp new del mod">
        <pc:chgData name="Celso Vladimir Benavides Enriquez" userId="3caf4601-29a8-40da-9fbd-49ed120832e1" providerId="ADAL" clId="{2E0569B5-5C42-4D8A-BC74-60AF4632422C}" dt="2021-07-03T17:28:33.313" v="15202" actId="47"/>
        <pc:sldMkLst>
          <pc:docMk/>
          <pc:sldMk cId="4032518265" sldId="365"/>
        </pc:sldMkLst>
        <pc:spChg chg="mod">
          <ac:chgData name="Celso Vladimir Benavides Enriquez" userId="3caf4601-29a8-40da-9fbd-49ed120832e1" providerId="ADAL" clId="{2E0569B5-5C42-4D8A-BC74-60AF4632422C}" dt="2021-07-02T20:15:19.131" v="15152"/>
          <ac:spMkLst>
            <pc:docMk/>
            <pc:sldMk cId="4032518265" sldId="365"/>
            <ac:spMk id="2" creationId="{3FE57512-FA11-4F7D-ADD6-E775A07127C7}"/>
          </ac:spMkLst>
        </pc:spChg>
        <pc:spChg chg="mod">
          <ac:chgData name="Celso Vladimir Benavides Enriquez" userId="3caf4601-29a8-40da-9fbd-49ed120832e1" providerId="ADAL" clId="{2E0569B5-5C42-4D8A-BC74-60AF4632422C}" dt="2021-07-02T20:15:50.033" v="15156" actId="27636"/>
          <ac:spMkLst>
            <pc:docMk/>
            <pc:sldMk cId="4032518265" sldId="365"/>
            <ac:spMk id="3" creationId="{81AE63EF-EAD3-43B4-B29C-5CD5AF1E5DD7}"/>
          </ac:spMkLst>
        </pc:spChg>
      </pc:sldChg>
      <pc:sldChg chg="modSp new del mod">
        <pc:chgData name="Celso Vladimir Benavides Enriquez" userId="3caf4601-29a8-40da-9fbd-49ed120832e1" providerId="ADAL" clId="{2E0569B5-5C42-4D8A-BC74-60AF4632422C}" dt="2021-07-03T17:28:33.012" v="15201" actId="47"/>
        <pc:sldMkLst>
          <pc:docMk/>
          <pc:sldMk cId="1224721358" sldId="366"/>
        </pc:sldMkLst>
        <pc:spChg chg="mod">
          <ac:chgData name="Celso Vladimir Benavides Enriquez" userId="3caf4601-29a8-40da-9fbd-49ed120832e1" providerId="ADAL" clId="{2E0569B5-5C42-4D8A-BC74-60AF4632422C}" dt="2021-07-02T20:16:06.300" v="15160"/>
          <ac:spMkLst>
            <pc:docMk/>
            <pc:sldMk cId="1224721358" sldId="366"/>
            <ac:spMk id="3" creationId="{8265F80C-00EB-4421-9EC9-07DAADA198EC}"/>
          </ac:spMkLst>
        </pc:spChg>
      </pc:sldChg>
      <pc:sldChg chg="modSp new del mod">
        <pc:chgData name="Celso Vladimir Benavides Enriquez" userId="3caf4601-29a8-40da-9fbd-49ed120832e1" providerId="ADAL" clId="{2E0569B5-5C42-4D8A-BC74-60AF4632422C}" dt="2021-07-03T17:28:32.696" v="15200" actId="47"/>
        <pc:sldMkLst>
          <pc:docMk/>
          <pc:sldMk cId="437523314" sldId="367"/>
        </pc:sldMkLst>
        <pc:spChg chg="mod">
          <ac:chgData name="Celso Vladimir Benavides Enriquez" userId="3caf4601-29a8-40da-9fbd-49ed120832e1" providerId="ADAL" clId="{2E0569B5-5C42-4D8A-BC74-60AF4632422C}" dt="2021-07-02T20:16:20.022" v="15162" actId="27636"/>
          <ac:spMkLst>
            <pc:docMk/>
            <pc:sldMk cId="437523314" sldId="367"/>
            <ac:spMk id="3" creationId="{16E55F7D-AB93-47CD-8882-421DE4D1EA8F}"/>
          </ac:spMkLst>
        </pc:spChg>
      </pc:sldChg>
      <pc:sldChg chg="modSp new del mod">
        <pc:chgData name="Celso Vladimir Benavides Enriquez" userId="3caf4601-29a8-40da-9fbd-49ed120832e1" providerId="ADAL" clId="{2E0569B5-5C42-4D8A-BC74-60AF4632422C}" dt="2021-07-03T17:28:32.326" v="15199" actId="47"/>
        <pc:sldMkLst>
          <pc:docMk/>
          <pc:sldMk cId="3470806207" sldId="368"/>
        </pc:sldMkLst>
        <pc:spChg chg="mod">
          <ac:chgData name="Celso Vladimir Benavides Enriquez" userId="3caf4601-29a8-40da-9fbd-49ed120832e1" providerId="ADAL" clId="{2E0569B5-5C42-4D8A-BC74-60AF4632422C}" dt="2021-07-02T20:16:39.685" v="15163"/>
          <ac:spMkLst>
            <pc:docMk/>
            <pc:sldMk cId="3470806207" sldId="368"/>
            <ac:spMk id="3" creationId="{04A43821-1037-4516-BE5D-3FEB1E708FB7}"/>
          </ac:spMkLst>
        </pc:spChg>
      </pc:sldChg>
      <pc:sldChg chg="modSp new del mod">
        <pc:chgData name="Celso Vladimir Benavides Enriquez" userId="3caf4601-29a8-40da-9fbd-49ed120832e1" providerId="ADAL" clId="{2E0569B5-5C42-4D8A-BC74-60AF4632422C}" dt="2021-07-03T17:28:31.925" v="15198" actId="47"/>
        <pc:sldMkLst>
          <pc:docMk/>
          <pc:sldMk cId="4021262086" sldId="369"/>
        </pc:sldMkLst>
        <pc:spChg chg="mod">
          <ac:chgData name="Celso Vladimir Benavides Enriquez" userId="3caf4601-29a8-40da-9fbd-49ed120832e1" providerId="ADAL" clId="{2E0569B5-5C42-4D8A-BC74-60AF4632422C}" dt="2021-07-02T20:16:56.527" v="15167"/>
          <ac:spMkLst>
            <pc:docMk/>
            <pc:sldMk cId="4021262086" sldId="369"/>
            <ac:spMk id="3" creationId="{EC714D53-249A-401C-B94F-2939AF9E46D3}"/>
          </ac:spMkLst>
        </pc:spChg>
      </pc:sldChg>
      <pc:sldChg chg="modSp new del mod">
        <pc:chgData name="Celso Vladimir Benavides Enriquez" userId="3caf4601-29a8-40da-9fbd-49ed120832e1" providerId="ADAL" clId="{2E0569B5-5C42-4D8A-BC74-60AF4632422C}" dt="2021-07-03T17:28:31.404" v="15197" actId="47"/>
        <pc:sldMkLst>
          <pc:docMk/>
          <pc:sldMk cId="1241627514" sldId="370"/>
        </pc:sldMkLst>
        <pc:spChg chg="mod">
          <ac:chgData name="Celso Vladimir Benavides Enriquez" userId="3caf4601-29a8-40da-9fbd-49ed120832e1" providerId="ADAL" clId="{2E0569B5-5C42-4D8A-BC74-60AF4632422C}" dt="2021-07-02T20:17:12.938" v="15168"/>
          <ac:spMkLst>
            <pc:docMk/>
            <pc:sldMk cId="1241627514" sldId="370"/>
            <ac:spMk id="3" creationId="{E7D607D2-BE71-4C26-B487-868A2288C044}"/>
          </ac:spMkLst>
        </pc:spChg>
      </pc:sldChg>
      <pc:sldChg chg="modSp new del mod">
        <pc:chgData name="Celso Vladimir Benavides Enriquez" userId="3caf4601-29a8-40da-9fbd-49ed120832e1" providerId="ADAL" clId="{2E0569B5-5C42-4D8A-BC74-60AF4632422C}" dt="2021-07-03T17:28:29.882" v="15196" actId="47"/>
        <pc:sldMkLst>
          <pc:docMk/>
          <pc:sldMk cId="3375501091" sldId="371"/>
        </pc:sldMkLst>
        <pc:spChg chg="mod">
          <ac:chgData name="Celso Vladimir Benavides Enriquez" userId="3caf4601-29a8-40da-9fbd-49ed120832e1" providerId="ADAL" clId="{2E0569B5-5C42-4D8A-BC74-60AF4632422C}" dt="2021-07-02T20:17:32.065" v="15170" actId="27636"/>
          <ac:spMkLst>
            <pc:docMk/>
            <pc:sldMk cId="3375501091" sldId="371"/>
            <ac:spMk id="3" creationId="{89558EE3-9C94-482A-BCA3-810386BF1C41}"/>
          </ac:spMkLst>
        </pc:spChg>
      </pc:sldChg>
    </pc:docChg>
  </pc:docChgLst>
  <pc:docChgLst>
    <pc:chgData name="Celso Vladimir Benavides Enriquez" userId="S::cbenavides@unach.edu.ec::3caf4601-29a8-40da-9fbd-49ed120832e1" providerId="AD" clId="Web-{25BFEA15-4618-4131-B4E0-E5BEF205A5DF}"/>
    <pc:docChg chg="modSld">
      <pc:chgData name="Celso Vladimir Benavides Enriquez" userId="S::cbenavides@unach.edu.ec::3caf4601-29a8-40da-9fbd-49ed120832e1" providerId="AD" clId="Web-{25BFEA15-4618-4131-B4E0-E5BEF205A5DF}" dt="2024-05-29T00:38:00.354" v="2" actId="1076"/>
      <pc:docMkLst>
        <pc:docMk/>
      </pc:docMkLst>
      <pc:sldChg chg="modSp">
        <pc:chgData name="Celso Vladimir Benavides Enriquez" userId="S::cbenavides@unach.edu.ec::3caf4601-29a8-40da-9fbd-49ed120832e1" providerId="AD" clId="Web-{25BFEA15-4618-4131-B4E0-E5BEF205A5DF}" dt="2024-05-29T00:38:00.354" v="2" actId="1076"/>
        <pc:sldMkLst>
          <pc:docMk/>
          <pc:sldMk cId="2542680397" sldId="266"/>
        </pc:sldMkLst>
        <pc:picChg chg="mod">
          <ac:chgData name="Celso Vladimir Benavides Enriquez" userId="S::cbenavides@unach.edu.ec::3caf4601-29a8-40da-9fbd-49ed120832e1" providerId="AD" clId="Web-{25BFEA15-4618-4131-B4E0-E5BEF205A5DF}" dt="2024-05-29T00:38:00.354" v="2" actId="1076"/>
          <ac:picMkLst>
            <pc:docMk/>
            <pc:sldMk cId="2542680397" sldId="266"/>
            <ac:picMk id="4098" creationId="{1CB74002-4182-4085-9FDA-C1A479CE472A}"/>
          </ac:picMkLst>
        </pc:picChg>
      </pc:sldChg>
    </pc:docChg>
  </pc:docChgLst>
  <pc:docChgLst>
    <pc:chgData name="Celso Vladimir Benavides Enriquez" userId="S::cbenavides@unach.edu.ec::3caf4601-29a8-40da-9fbd-49ed120832e1" providerId="AD" clId="Web-{3B213ADE-6F8D-C594-6816-B48467DC8836}"/>
    <pc:docChg chg="modSld">
      <pc:chgData name="Celso Vladimir Benavides Enriquez" userId="S::cbenavides@unach.edu.ec::3caf4601-29a8-40da-9fbd-49ed120832e1" providerId="AD" clId="Web-{3B213ADE-6F8D-C594-6816-B48467DC8836}" dt="2022-06-08T13:33:59.694" v="6" actId="1076"/>
      <pc:docMkLst>
        <pc:docMk/>
      </pc:docMkLst>
      <pc:sldChg chg="addSp modSp mod setBg">
        <pc:chgData name="Celso Vladimir Benavides Enriquez" userId="S::cbenavides@unach.edu.ec::3caf4601-29a8-40da-9fbd-49ed120832e1" providerId="AD" clId="Web-{3B213ADE-6F8D-C594-6816-B48467DC8836}" dt="2022-06-08T13:33:59.694" v="6" actId="1076"/>
        <pc:sldMkLst>
          <pc:docMk/>
          <pc:sldMk cId="2728029361" sldId="315"/>
        </pc:sldMkLst>
        <pc:spChg chg="mod">
          <ac:chgData name="Celso Vladimir Benavides Enriquez" userId="S::cbenavides@unach.edu.ec::3caf4601-29a8-40da-9fbd-49ed120832e1" providerId="AD" clId="Web-{3B213ADE-6F8D-C594-6816-B48467DC8836}" dt="2022-06-08T13:33:42.272" v="4"/>
          <ac:spMkLst>
            <pc:docMk/>
            <pc:sldMk cId="2728029361" sldId="315"/>
            <ac:spMk id="2" creationId="{FA5A3B22-C9BF-4B1F-8CB6-BE76B8596002}"/>
          </ac:spMkLst>
        </pc:spChg>
        <pc:graphicFrameChg chg="mod ord modGraphic">
          <ac:chgData name="Celso Vladimir Benavides Enriquez" userId="S::cbenavides@unach.edu.ec::3caf4601-29a8-40da-9fbd-49ed120832e1" providerId="AD" clId="Web-{3B213ADE-6F8D-C594-6816-B48467DC8836}" dt="2022-06-08T13:33:59.694" v="6" actId="1076"/>
          <ac:graphicFrameMkLst>
            <pc:docMk/>
            <pc:sldMk cId="2728029361" sldId="315"/>
            <ac:graphicFrameMk id="7" creationId="{334A2D1B-2181-4010-C28A-E49CDBD84795}"/>
          </ac:graphicFrameMkLst>
        </pc:graphicFrameChg>
        <pc:picChg chg="mod ord">
          <ac:chgData name="Celso Vladimir Benavides Enriquez" userId="S::cbenavides@unach.edu.ec::3caf4601-29a8-40da-9fbd-49ed120832e1" providerId="AD" clId="Web-{3B213ADE-6F8D-C594-6816-B48467DC8836}" dt="2022-06-08T13:33:42.272" v="4"/>
          <ac:picMkLst>
            <pc:docMk/>
            <pc:sldMk cId="2728029361" sldId="315"/>
            <ac:picMk id="5" creationId="{AE164466-7F54-411E-846D-004260964EF7}"/>
          </ac:picMkLst>
        </pc:picChg>
        <pc:picChg chg="add mod">
          <ac:chgData name="Celso Vladimir Benavides Enriquez" userId="S::cbenavides@unach.edu.ec::3caf4601-29a8-40da-9fbd-49ed120832e1" providerId="AD" clId="Web-{3B213ADE-6F8D-C594-6816-B48467DC8836}" dt="2022-06-08T13:33:42.272" v="4"/>
          <ac:picMkLst>
            <pc:docMk/>
            <pc:sldMk cId="2728029361" sldId="315"/>
            <ac:picMk id="8" creationId="{827A0DFB-63D5-6C64-CBD6-9B47966D4DF5}"/>
          </ac:picMkLst>
        </pc:picChg>
      </pc:sldChg>
    </pc:docChg>
  </pc:docChgLst>
  <pc:docChgLst>
    <pc:chgData name="Celso Vladimir Benavides Enriquez" userId="S::cbenavides@unach.edu.ec::3caf4601-29a8-40da-9fbd-49ed120832e1" providerId="AD" clId="Web-{AED10424-9F18-E103-FDAE-D2C5CFB7A708}"/>
    <pc:docChg chg="modSld">
      <pc:chgData name="Celso Vladimir Benavides Enriquez" userId="S::cbenavides@unach.edu.ec::3caf4601-29a8-40da-9fbd-49ed120832e1" providerId="AD" clId="Web-{AED10424-9F18-E103-FDAE-D2C5CFB7A708}" dt="2023-11-16T02:50:36.162" v="1" actId="20577"/>
      <pc:docMkLst>
        <pc:docMk/>
      </pc:docMkLst>
      <pc:sldChg chg="modSp">
        <pc:chgData name="Celso Vladimir Benavides Enriquez" userId="S::cbenavides@unach.edu.ec::3caf4601-29a8-40da-9fbd-49ed120832e1" providerId="AD" clId="Web-{AED10424-9F18-E103-FDAE-D2C5CFB7A708}" dt="2023-11-16T02:50:36.162" v="1" actId="20577"/>
        <pc:sldMkLst>
          <pc:docMk/>
          <pc:sldMk cId="2082892162" sldId="276"/>
        </pc:sldMkLst>
        <pc:spChg chg="mod">
          <ac:chgData name="Celso Vladimir Benavides Enriquez" userId="S::cbenavides@unach.edu.ec::3caf4601-29a8-40da-9fbd-49ed120832e1" providerId="AD" clId="Web-{AED10424-9F18-E103-FDAE-D2C5CFB7A708}" dt="2023-11-16T02:50:36.162" v="1" actId="20577"/>
          <ac:spMkLst>
            <pc:docMk/>
            <pc:sldMk cId="2082892162" sldId="276"/>
            <ac:spMk id="4" creationId="{6DF97848-DE88-461B-B8AF-F2FAF59EEDAD}"/>
          </ac:spMkLst>
        </pc:spChg>
      </pc:sldChg>
    </pc:docChg>
  </pc:docChgLst>
  <pc:docChgLst>
    <pc:chgData name="Celso Vladimir Benavides Enriquez" userId="S::cbenavides@unach.edu.ec::3caf4601-29a8-40da-9fbd-49ed120832e1" providerId="AD" clId="Web-{7996A3BF-883A-78CE-AFC0-2F3283F7D080}"/>
    <pc:docChg chg="modSld">
      <pc:chgData name="Celso Vladimir Benavides Enriquez" userId="S::cbenavides@unach.edu.ec::3caf4601-29a8-40da-9fbd-49ed120832e1" providerId="AD" clId="Web-{7996A3BF-883A-78CE-AFC0-2F3283F7D080}" dt="2022-01-04T01:32:13.547" v="6" actId="14100"/>
      <pc:docMkLst>
        <pc:docMk/>
      </pc:docMkLst>
      <pc:sldChg chg="modSp mod setBg">
        <pc:chgData name="Celso Vladimir Benavides Enriquez" userId="S::cbenavides@unach.edu.ec::3caf4601-29a8-40da-9fbd-49ed120832e1" providerId="AD" clId="Web-{7996A3BF-883A-78CE-AFC0-2F3283F7D080}" dt="2022-01-04T01:31:52.172" v="5" actId="20577"/>
        <pc:sldMkLst>
          <pc:docMk/>
          <pc:sldMk cId="4242154233" sldId="258"/>
        </pc:sldMkLst>
        <pc:spChg chg="mod">
          <ac:chgData name="Celso Vladimir Benavides Enriquez" userId="S::cbenavides@unach.edu.ec::3caf4601-29a8-40da-9fbd-49ed120832e1" providerId="AD" clId="Web-{7996A3BF-883A-78CE-AFC0-2F3283F7D080}" dt="2022-01-04T01:31:14.874" v="0"/>
          <ac:spMkLst>
            <pc:docMk/>
            <pc:sldMk cId="4242154233" sldId="258"/>
            <ac:spMk id="2" creationId="{B1DCD975-A3BE-4BB3-8CCC-B8BEBA35E5C8}"/>
          </ac:spMkLst>
        </pc:spChg>
        <pc:spChg chg="mod">
          <ac:chgData name="Celso Vladimir Benavides Enriquez" userId="S::cbenavides@unach.edu.ec::3caf4601-29a8-40da-9fbd-49ed120832e1" providerId="AD" clId="Web-{7996A3BF-883A-78CE-AFC0-2F3283F7D080}" dt="2022-01-04T01:31:52.172" v="5" actId="20577"/>
          <ac:spMkLst>
            <pc:docMk/>
            <pc:sldMk cId="4242154233" sldId="258"/>
            <ac:spMk id="3" creationId="{E8AAC83B-88A3-496B-ADE3-8AE503DE4569}"/>
          </ac:spMkLst>
        </pc:spChg>
        <pc:picChg chg="mod">
          <ac:chgData name="Celso Vladimir Benavides Enriquez" userId="S::cbenavides@unach.edu.ec::3caf4601-29a8-40da-9fbd-49ed120832e1" providerId="AD" clId="Web-{7996A3BF-883A-78CE-AFC0-2F3283F7D080}" dt="2022-01-04T01:31:14.874" v="0"/>
          <ac:picMkLst>
            <pc:docMk/>
            <pc:sldMk cId="4242154233" sldId="258"/>
            <ac:picMk id="1026" creationId="{7F7CAB87-43E4-40CE-83FE-10C5771F568E}"/>
          </ac:picMkLst>
        </pc:picChg>
      </pc:sldChg>
      <pc:sldChg chg="modSp">
        <pc:chgData name="Celso Vladimir Benavides Enriquez" userId="S::cbenavides@unach.edu.ec::3caf4601-29a8-40da-9fbd-49ed120832e1" providerId="AD" clId="Web-{7996A3BF-883A-78CE-AFC0-2F3283F7D080}" dt="2022-01-04T01:32:13.547" v="6" actId="14100"/>
        <pc:sldMkLst>
          <pc:docMk/>
          <pc:sldMk cId="3641696316" sldId="259"/>
        </pc:sldMkLst>
        <pc:spChg chg="mod">
          <ac:chgData name="Celso Vladimir Benavides Enriquez" userId="S::cbenavides@unach.edu.ec::3caf4601-29a8-40da-9fbd-49ed120832e1" providerId="AD" clId="Web-{7996A3BF-883A-78CE-AFC0-2F3283F7D080}" dt="2022-01-04T01:32:13.547" v="6" actId="14100"/>
          <ac:spMkLst>
            <pc:docMk/>
            <pc:sldMk cId="3641696316" sldId="259"/>
            <ac:spMk id="3" creationId="{8A0FCB1F-9C6D-42AF-A791-708DC7CAF997}"/>
          </ac:spMkLst>
        </pc:spChg>
      </pc:sldChg>
    </pc:docChg>
  </pc:docChgLst>
  <pc:docChgLst>
    <pc:chgData name="Celso Vladimir Benavides Enriquez" userId="S::cbenavides@unach.edu.ec::3caf4601-29a8-40da-9fbd-49ed120832e1" providerId="AD" clId="Web-{D6E875B4-BE6B-D7C3-063B-76B5C405663B}"/>
    <pc:docChg chg="modSld">
      <pc:chgData name="Celso Vladimir Benavides Enriquez" userId="S::cbenavides@unach.edu.ec::3caf4601-29a8-40da-9fbd-49ed120832e1" providerId="AD" clId="Web-{D6E875B4-BE6B-D7C3-063B-76B5C405663B}" dt="2024-05-09T13:17:31.008" v="11" actId="20577"/>
      <pc:docMkLst>
        <pc:docMk/>
      </pc:docMkLst>
      <pc:sldChg chg="modSp">
        <pc:chgData name="Celso Vladimir Benavides Enriquez" userId="S::cbenavides@unach.edu.ec::3caf4601-29a8-40da-9fbd-49ed120832e1" providerId="AD" clId="Web-{D6E875B4-BE6B-D7C3-063B-76B5C405663B}" dt="2024-05-09T13:17:31.008" v="11" actId="20577"/>
        <pc:sldMkLst>
          <pc:docMk/>
          <pc:sldMk cId="1859431885" sldId="268"/>
        </pc:sldMkLst>
        <pc:spChg chg="mod">
          <ac:chgData name="Celso Vladimir Benavides Enriquez" userId="S::cbenavides@unach.edu.ec::3caf4601-29a8-40da-9fbd-49ed120832e1" providerId="AD" clId="Web-{D6E875B4-BE6B-D7C3-063B-76B5C405663B}" dt="2024-05-09T13:17:31.008" v="11" actId="20577"/>
          <ac:spMkLst>
            <pc:docMk/>
            <pc:sldMk cId="1859431885" sldId="268"/>
            <ac:spMk id="3" creationId="{15156B6A-BC94-4A15-B280-5837D7467CE6}"/>
          </ac:spMkLst>
        </pc:spChg>
      </pc:sldChg>
    </pc:docChg>
  </pc:docChgLst>
  <pc:docChgLst>
    <pc:chgData name="Celso Vladimir Benavides Enriquez" userId="S::cbenavides@unach.edu.ec::3caf4601-29a8-40da-9fbd-49ed120832e1" providerId="AD" clId="Web-{325287D7-AE8F-48EB-89CC-991D2F8F31F9}"/>
    <pc:docChg chg="modSld">
      <pc:chgData name="Celso Vladimir Benavides Enriquez" userId="S::cbenavides@unach.edu.ec::3caf4601-29a8-40da-9fbd-49ed120832e1" providerId="AD" clId="Web-{325287D7-AE8F-48EB-89CC-991D2F8F31F9}" dt="2023-05-19T13:31:47.350" v="33" actId="20577"/>
      <pc:docMkLst>
        <pc:docMk/>
      </pc:docMkLst>
      <pc:sldChg chg="modSp">
        <pc:chgData name="Celso Vladimir Benavides Enriquez" userId="S::cbenavides@unach.edu.ec::3caf4601-29a8-40da-9fbd-49ed120832e1" providerId="AD" clId="Web-{325287D7-AE8F-48EB-89CC-991D2F8F31F9}" dt="2023-05-19T13:24:02.334" v="5" actId="20577"/>
        <pc:sldMkLst>
          <pc:docMk/>
          <pc:sldMk cId="3641696316" sldId="259"/>
        </pc:sldMkLst>
        <pc:spChg chg="mod">
          <ac:chgData name="Celso Vladimir Benavides Enriquez" userId="S::cbenavides@unach.edu.ec::3caf4601-29a8-40da-9fbd-49ed120832e1" providerId="AD" clId="Web-{325287D7-AE8F-48EB-89CC-991D2F8F31F9}" dt="2023-05-19T13:24:02.334" v="5" actId="20577"/>
          <ac:spMkLst>
            <pc:docMk/>
            <pc:sldMk cId="3641696316" sldId="259"/>
            <ac:spMk id="3" creationId="{8A0FCB1F-9C6D-42AF-A791-708DC7CAF997}"/>
          </ac:spMkLst>
        </pc:spChg>
      </pc:sldChg>
      <pc:sldChg chg="modSp">
        <pc:chgData name="Celso Vladimir Benavides Enriquez" userId="S::cbenavides@unach.edu.ec::3caf4601-29a8-40da-9fbd-49ed120832e1" providerId="AD" clId="Web-{325287D7-AE8F-48EB-89CC-991D2F8F31F9}" dt="2023-05-19T13:29:44.924" v="13" actId="20577"/>
        <pc:sldMkLst>
          <pc:docMk/>
          <pc:sldMk cId="2385477596" sldId="277"/>
        </pc:sldMkLst>
        <pc:spChg chg="mod">
          <ac:chgData name="Celso Vladimir Benavides Enriquez" userId="S::cbenavides@unach.edu.ec::3caf4601-29a8-40da-9fbd-49ed120832e1" providerId="AD" clId="Web-{325287D7-AE8F-48EB-89CC-991D2F8F31F9}" dt="2023-05-19T13:29:44.924" v="13" actId="20577"/>
          <ac:spMkLst>
            <pc:docMk/>
            <pc:sldMk cId="2385477596" sldId="277"/>
            <ac:spMk id="3" creationId="{17F76098-742C-429C-BD70-F7110A857C71}"/>
          </ac:spMkLst>
        </pc:spChg>
      </pc:sldChg>
      <pc:sldChg chg="modSp">
        <pc:chgData name="Celso Vladimir Benavides Enriquez" userId="S::cbenavides@unach.edu.ec::3caf4601-29a8-40da-9fbd-49ed120832e1" providerId="AD" clId="Web-{325287D7-AE8F-48EB-89CC-991D2F8F31F9}" dt="2023-05-19T13:31:15.068" v="27" actId="20577"/>
        <pc:sldMkLst>
          <pc:docMk/>
          <pc:sldMk cId="3287727964" sldId="278"/>
        </pc:sldMkLst>
        <pc:spChg chg="mod">
          <ac:chgData name="Celso Vladimir Benavides Enriquez" userId="S::cbenavides@unach.edu.ec::3caf4601-29a8-40da-9fbd-49ed120832e1" providerId="AD" clId="Web-{325287D7-AE8F-48EB-89CC-991D2F8F31F9}" dt="2023-05-19T13:31:15.068" v="27" actId="20577"/>
          <ac:spMkLst>
            <pc:docMk/>
            <pc:sldMk cId="3287727964" sldId="278"/>
            <ac:spMk id="3" creationId="{A79ED8A1-6B30-4D6A-835E-2D46846F6EA4}"/>
          </ac:spMkLst>
        </pc:spChg>
        <pc:picChg chg="mod">
          <ac:chgData name="Celso Vladimir Benavides Enriquez" userId="S::cbenavides@unach.edu.ec::3caf4601-29a8-40da-9fbd-49ed120832e1" providerId="AD" clId="Web-{325287D7-AE8F-48EB-89CC-991D2F8F31F9}" dt="2023-05-19T13:31:04.786" v="25" actId="14100"/>
          <ac:picMkLst>
            <pc:docMk/>
            <pc:sldMk cId="3287727964" sldId="278"/>
            <ac:picMk id="13320" creationId="{BCE1049E-01C2-42A3-A882-63DF70AD199A}"/>
          </ac:picMkLst>
        </pc:picChg>
      </pc:sldChg>
      <pc:sldChg chg="modSp">
        <pc:chgData name="Celso Vladimir Benavides Enriquez" userId="S::cbenavides@unach.edu.ec::3caf4601-29a8-40da-9fbd-49ed120832e1" providerId="AD" clId="Web-{325287D7-AE8F-48EB-89CC-991D2F8F31F9}" dt="2023-05-19T13:31:47.350" v="33" actId="20577"/>
        <pc:sldMkLst>
          <pc:docMk/>
          <pc:sldMk cId="843559304" sldId="279"/>
        </pc:sldMkLst>
        <pc:spChg chg="mod">
          <ac:chgData name="Celso Vladimir Benavides Enriquez" userId="S::cbenavides@unach.edu.ec::3caf4601-29a8-40da-9fbd-49ed120832e1" providerId="AD" clId="Web-{325287D7-AE8F-48EB-89CC-991D2F8F31F9}" dt="2023-05-19T13:31:47.350" v="33" actId="20577"/>
          <ac:spMkLst>
            <pc:docMk/>
            <pc:sldMk cId="843559304" sldId="279"/>
            <ac:spMk id="3" creationId="{C7E2F393-550D-4F16-AF26-E2971E30E40B}"/>
          </ac:spMkLst>
        </pc:spChg>
      </pc:sldChg>
    </pc:docChg>
  </pc:docChgLst>
  <pc:docChgLst>
    <pc:chgData name="Celso Vladimir Benavides Enriquez" userId="S::cbenavides@unach.edu.ec::3caf4601-29a8-40da-9fbd-49ed120832e1" providerId="AD" clId="Web-{14FE7489-1BB9-7E07-831F-7030879220D8}"/>
    <pc:docChg chg="modSld">
      <pc:chgData name="Celso Vladimir Benavides Enriquez" userId="S::cbenavides@unach.edu.ec::3caf4601-29a8-40da-9fbd-49ed120832e1" providerId="AD" clId="Web-{14FE7489-1BB9-7E07-831F-7030879220D8}" dt="2022-06-03T15:25:50.191" v="1" actId="14100"/>
      <pc:docMkLst>
        <pc:docMk/>
      </pc:docMkLst>
      <pc:sldChg chg="modSp">
        <pc:chgData name="Celso Vladimir Benavides Enriquez" userId="S::cbenavides@unach.edu.ec::3caf4601-29a8-40da-9fbd-49ed120832e1" providerId="AD" clId="Web-{14FE7489-1BB9-7E07-831F-7030879220D8}" dt="2022-06-03T15:25:50.191" v="1" actId="14100"/>
        <pc:sldMkLst>
          <pc:docMk/>
          <pc:sldMk cId="3050064478" sldId="292"/>
        </pc:sldMkLst>
        <pc:spChg chg="mod">
          <ac:chgData name="Celso Vladimir Benavides Enriquez" userId="S::cbenavides@unach.edu.ec::3caf4601-29a8-40da-9fbd-49ed120832e1" providerId="AD" clId="Web-{14FE7489-1BB9-7E07-831F-7030879220D8}" dt="2022-06-03T15:25:50.191" v="1" actId="14100"/>
          <ac:spMkLst>
            <pc:docMk/>
            <pc:sldMk cId="3050064478" sldId="292"/>
            <ac:spMk id="3" creationId="{A1F49E55-212E-4B78-8D47-0C8BF6D61461}"/>
          </ac:spMkLst>
        </pc:spChg>
      </pc:sldChg>
    </pc:docChg>
  </pc:docChgLst>
  <pc:docChgLst>
    <pc:chgData name="Celso Vladimir Benavides Enriquez" userId="S::cbenavides@unach.edu.ec::3caf4601-29a8-40da-9fbd-49ed120832e1" providerId="AD" clId="Web-{5047FFBF-86AE-D792-FB6F-3C0A7894B5A3}"/>
    <pc:docChg chg="modSld">
      <pc:chgData name="Celso Vladimir Benavides Enriquez" userId="S::cbenavides@unach.edu.ec::3caf4601-29a8-40da-9fbd-49ed120832e1" providerId="AD" clId="Web-{5047FFBF-86AE-D792-FB6F-3C0A7894B5A3}" dt="2021-12-22T15:57:15.626" v="28" actId="20577"/>
      <pc:docMkLst>
        <pc:docMk/>
      </pc:docMkLst>
      <pc:sldChg chg="addSp modSp mod setBg setClrOvrMap">
        <pc:chgData name="Celso Vladimir Benavides Enriquez" userId="S::cbenavides@unach.edu.ec::3caf4601-29a8-40da-9fbd-49ed120832e1" providerId="AD" clId="Web-{5047FFBF-86AE-D792-FB6F-3C0A7894B5A3}" dt="2021-12-22T15:34:01.974" v="1"/>
        <pc:sldMkLst>
          <pc:docMk/>
          <pc:sldMk cId="934583969" sldId="257"/>
        </pc:sldMkLst>
        <pc:spChg chg="mod">
          <ac:chgData name="Celso Vladimir Benavides Enriquez" userId="S::cbenavides@unach.edu.ec::3caf4601-29a8-40da-9fbd-49ed120832e1" providerId="AD" clId="Web-{5047FFBF-86AE-D792-FB6F-3C0A7894B5A3}" dt="2021-12-22T15:34:01.974" v="1"/>
          <ac:spMkLst>
            <pc:docMk/>
            <pc:sldMk cId="934583969" sldId="257"/>
            <ac:spMk id="2" creationId="{8F8DB029-CEB4-414A-B3E8-D7C62A9B0DF2}"/>
          </ac:spMkLst>
        </pc:spChg>
        <pc:spChg chg="mod">
          <ac:chgData name="Celso Vladimir Benavides Enriquez" userId="S::cbenavides@unach.edu.ec::3caf4601-29a8-40da-9fbd-49ed120832e1" providerId="AD" clId="Web-{5047FFBF-86AE-D792-FB6F-3C0A7894B5A3}" dt="2021-12-22T15:34:01.974" v="1"/>
          <ac:spMkLst>
            <pc:docMk/>
            <pc:sldMk cId="934583969" sldId="257"/>
            <ac:spMk id="3" creationId="{31268A76-7071-445A-A3C6-D3B3AA8E5C2A}"/>
          </ac:spMkLst>
        </pc:spChg>
        <pc:spChg chg="add">
          <ac:chgData name="Celso Vladimir Benavides Enriquez" userId="S::cbenavides@unach.edu.ec::3caf4601-29a8-40da-9fbd-49ed120832e1" providerId="AD" clId="Web-{5047FFBF-86AE-D792-FB6F-3C0A7894B5A3}" dt="2021-12-22T15:34:01.974" v="1"/>
          <ac:spMkLst>
            <pc:docMk/>
            <pc:sldMk cId="934583969" sldId="257"/>
            <ac:spMk id="9" creationId="{37B5A23F-7276-435D-91DA-09104D77774D}"/>
          </ac:spMkLst>
        </pc:spChg>
        <pc:spChg chg="add">
          <ac:chgData name="Celso Vladimir Benavides Enriquez" userId="S::cbenavides@unach.edu.ec::3caf4601-29a8-40da-9fbd-49ed120832e1" providerId="AD" clId="Web-{5047FFBF-86AE-D792-FB6F-3C0A7894B5A3}" dt="2021-12-22T15:34:01.974" v="1"/>
          <ac:spMkLst>
            <pc:docMk/>
            <pc:sldMk cId="934583969" sldId="257"/>
            <ac:spMk id="11" creationId="{2F3ECD7F-BF61-4CB1-AA15-464BB771E778}"/>
          </ac:spMkLst>
        </pc:spChg>
        <pc:spChg chg="add">
          <ac:chgData name="Celso Vladimir Benavides Enriquez" userId="S::cbenavides@unach.edu.ec::3caf4601-29a8-40da-9fbd-49ed120832e1" providerId="AD" clId="Web-{5047FFBF-86AE-D792-FB6F-3C0A7894B5A3}" dt="2021-12-22T15:34:01.974" v="1"/>
          <ac:spMkLst>
            <pc:docMk/>
            <pc:sldMk cId="934583969" sldId="257"/>
            <ac:spMk id="13" creationId="{966F1B29-3A08-4DB7-9F92-4C09B3BCFF14}"/>
          </ac:spMkLst>
        </pc:spChg>
        <pc:spChg chg="add">
          <ac:chgData name="Celso Vladimir Benavides Enriquez" userId="S::cbenavides@unach.edu.ec::3caf4601-29a8-40da-9fbd-49ed120832e1" providerId="AD" clId="Web-{5047FFBF-86AE-D792-FB6F-3C0A7894B5A3}" dt="2021-12-22T15:34:01.974" v="1"/>
          <ac:spMkLst>
            <pc:docMk/>
            <pc:sldMk cId="934583969" sldId="257"/>
            <ac:spMk id="15" creationId="{44A5AAD1-9616-4E1C-B3AC-E5497A6A3C2A}"/>
          </ac:spMkLst>
        </pc:spChg>
        <pc:picChg chg="add mod">
          <ac:chgData name="Celso Vladimir Benavides Enriquez" userId="S::cbenavides@unach.edu.ec::3caf4601-29a8-40da-9fbd-49ed120832e1" providerId="AD" clId="Web-{5047FFBF-86AE-D792-FB6F-3C0A7894B5A3}" dt="2021-12-22T15:34:01.974" v="1"/>
          <ac:picMkLst>
            <pc:docMk/>
            <pc:sldMk cId="934583969" sldId="257"/>
            <ac:picMk id="4" creationId="{C30E78B6-02E0-47E1-861C-3A00305C6996}"/>
          </ac:picMkLst>
        </pc:picChg>
      </pc:sldChg>
      <pc:sldChg chg="addSp modSp mod setBg">
        <pc:chgData name="Celso Vladimir Benavides Enriquez" userId="S::cbenavides@unach.edu.ec::3caf4601-29a8-40da-9fbd-49ed120832e1" providerId="AD" clId="Web-{5047FFBF-86AE-D792-FB6F-3C0A7894B5A3}" dt="2021-12-22T15:51:48.291" v="8" actId="14100"/>
        <pc:sldMkLst>
          <pc:docMk/>
          <pc:sldMk cId="3686688640" sldId="263"/>
        </pc:sldMkLst>
        <pc:spChg chg="mod">
          <ac:chgData name="Celso Vladimir Benavides Enriquez" userId="S::cbenavides@unach.edu.ec::3caf4601-29a8-40da-9fbd-49ed120832e1" providerId="AD" clId="Web-{5047FFBF-86AE-D792-FB6F-3C0A7894B5A3}" dt="2021-12-22T15:50:54.556" v="2"/>
          <ac:spMkLst>
            <pc:docMk/>
            <pc:sldMk cId="3686688640" sldId="263"/>
            <ac:spMk id="2" creationId="{C4EED1E4-C5C5-4E45-B5CC-5BB986FF6341}"/>
          </ac:spMkLst>
        </pc:spChg>
        <pc:spChg chg="mod">
          <ac:chgData name="Celso Vladimir Benavides Enriquez" userId="S::cbenavides@unach.edu.ec::3caf4601-29a8-40da-9fbd-49ed120832e1" providerId="AD" clId="Web-{5047FFBF-86AE-D792-FB6F-3C0A7894B5A3}" dt="2021-12-22T15:51:48.291" v="8" actId="14100"/>
          <ac:spMkLst>
            <pc:docMk/>
            <pc:sldMk cId="3686688640" sldId="263"/>
            <ac:spMk id="3" creationId="{8337DBDA-01D0-4754-AE7A-F2457C65D7EE}"/>
          </ac:spMkLst>
        </pc:spChg>
        <pc:spChg chg="add">
          <ac:chgData name="Celso Vladimir Benavides Enriquez" userId="S::cbenavides@unach.edu.ec::3caf4601-29a8-40da-9fbd-49ed120832e1" providerId="AD" clId="Web-{5047FFBF-86AE-D792-FB6F-3C0A7894B5A3}" dt="2021-12-22T15:50:54.556" v="2"/>
          <ac:spMkLst>
            <pc:docMk/>
            <pc:sldMk cId="3686688640" sldId="263"/>
            <ac:spMk id="73" creationId="{3F4C104D-5F30-4811-9376-566B26E4719A}"/>
          </ac:spMkLst>
        </pc:spChg>
        <pc:spChg chg="add">
          <ac:chgData name="Celso Vladimir Benavides Enriquez" userId="S::cbenavides@unach.edu.ec::3caf4601-29a8-40da-9fbd-49ed120832e1" providerId="AD" clId="Web-{5047FFBF-86AE-D792-FB6F-3C0A7894B5A3}" dt="2021-12-22T15:50:54.556" v="2"/>
          <ac:spMkLst>
            <pc:docMk/>
            <pc:sldMk cId="3686688640" sldId="263"/>
            <ac:spMk id="75" creationId="{0815E34B-5D02-4E01-A936-E8E1C0AB6F12}"/>
          </ac:spMkLst>
        </pc:spChg>
        <pc:spChg chg="add">
          <ac:chgData name="Celso Vladimir Benavides Enriquez" userId="S::cbenavides@unach.edu.ec::3caf4601-29a8-40da-9fbd-49ed120832e1" providerId="AD" clId="Web-{5047FFBF-86AE-D792-FB6F-3C0A7894B5A3}" dt="2021-12-22T15:50:54.556" v="2"/>
          <ac:spMkLst>
            <pc:docMk/>
            <pc:sldMk cId="3686688640" sldId="263"/>
            <ac:spMk id="77" creationId="{7DE3414B-B032-4710-A468-D3285E38C5FF}"/>
          </ac:spMkLst>
        </pc:spChg>
        <pc:picChg chg="mod">
          <ac:chgData name="Celso Vladimir Benavides Enriquez" userId="S::cbenavides@unach.edu.ec::3caf4601-29a8-40da-9fbd-49ed120832e1" providerId="AD" clId="Web-{5047FFBF-86AE-D792-FB6F-3C0A7894B5A3}" dt="2021-12-22T15:51:42.338" v="6" actId="14100"/>
          <ac:picMkLst>
            <pc:docMk/>
            <pc:sldMk cId="3686688640" sldId="263"/>
            <ac:picMk id="1028" creationId="{27073C3B-2481-4603-9EAC-7BF029345264}"/>
          </ac:picMkLst>
        </pc:picChg>
      </pc:sldChg>
      <pc:sldChg chg="addSp modSp mod setBg">
        <pc:chgData name="Celso Vladimir Benavides Enriquez" userId="S::cbenavides@unach.edu.ec::3caf4601-29a8-40da-9fbd-49ed120832e1" providerId="AD" clId="Web-{5047FFBF-86AE-D792-FB6F-3C0A7894B5A3}" dt="2021-12-22T15:53:24.543" v="15" actId="20577"/>
        <pc:sldMkLst>
          <pc:docMk/>
          <pc:sldMk cId="867860894" sldId="267"/>
        </pc:sldMkLst>
        <pc:spChg chg="mod">
          <ac:chgData name="Celso Vladimir Benavides Enriquez" userId="S::cbenavides@unach.edu.ec::3caf4601-29a8-40da-9fbd-49ed120832e1" providerId="AD" clId="Web-{5047FFBF-86AE-D792-FB6F-3C0A7894B5A3}" dt="2021-12-22T15:52:38.495" v="11"/>
          <ac:spMkLst>
            <pc:docMk/>
            <pc:sldMk cId="867860894" sldId="267"/>
            <ac:spMk id="2" creationId="{CFDD9C7F-EE85-4B2C-B8FD-1A917CAB5C44}"/>
          </ac:spMkLst>
        </pc:spChg>
        <pc:spChg chg="mod">
          <ac:chgData name="Celso Vladimir Benavides Enriquez" userId="S::cbenavides@unach.edu.ec::3caf4601-29a8-40da-9fbd-49ed120832e1" providerId="AD" clId="Web-{5047FFBF-86AE-D792-FB6F-3C0A7894B5A3}" dt="2021-12-22T15:53:24.543" v="15" actId="20577"/>
          <ac:spMkLst>
            <pc:docMk/>
            <pc:sldMk cId="867860894" sldId="267"/>
            <ac:spMk id="3" creationId="{2A297E18-EDA2-42DB-99E7-A67ED1E3032A}"/>
          </ac:spMkLst>
        </pc:spChg>
        <pc:spChg chg="add">
          <ac:chgData name="Celso Vladimir Benavides Enriquez" userId="S::cbenavides@unach.edu.ec::3caf4601-29a8-40da-9fbd-49ed120832e1" providerId="AD" clId="Web-{5047FFBF-86AE-D792-FB6F-3C0A7894B5A3}" dt="2021-12-22T15:52:38.495" v="11"/>
          <ac:spMkLst>
            <pc:docMk/>
            <pc:sldMk cId="867860894" sldId="267"/>
            <ac:spMk id="71" creationId="{1EDD21E1-BAF0-4314-AB31-82ECB8AC9EA9}"/>
          </ac:spMkLst>
        </pc:spChg>
        <pc:spChg chg="add">
          <ac:chgData name="Celso Vladimir Benavides Enriquez" userId="S::cbenavides@unach.edu.ec::3caf4601-29a8-40da-9fbd-49ed120832e1" providerId="AD" clId="Web-{5047FFBF-86AE-D792-FB6F-3C0A7894B5A3}" dt="2021-12-22T15:52:38.495" v="11"/>
          <ac:spMkLst>
            <pc:docMk/>
            <pc:sldMk cId="867860894" sldId="267"/>
            <ac:spMk id="73" creationId="{FDC8619C-F25D-468E-95FA-2A2151D7DDD2}"/>
          </ac:spMkLst>
        </pc:spChg>
        <pc:spChg chg="add">
          <ac:chgData name="Celso Vladimir Benavides Enriquez" userId="S::cbenavides@unach.edu.ec::3caf4601-29a8-40da-9fbd-49ed120832e1" providerId="AD" clId="Web-{5047FFBF-86AE-D792-FB6F-3C0A7894B5A3}" dt="2021-12-22T15:52:38.495" v="11"/>
          <ac:spMkLst>
            <pc:docMk/>
            <pc:sldMk cId="867860894" sldId="267"/>
            <ac:spMk id="75" creationId="{7D9439D6-DEAD-4CEB-A61B-BE3D64D1B598}"/>
          </ac:spMkLst>
        </pc:spChg>
        <pc:picChg chg="mod">
          <ac:chgData name="Celso Vladimir Benavides Enriquez" userId="S::cbenavides@unach.edu.ec::3caf4601-29a8-40da-9fbd-49ed120832e1" providerId="AD" clId="Web-{5047FFBF-86AE-D792-FB6F-3C0A7894B5A3}" dt="2021-12-22T15:52:38.495" v="11"/>
          <ac:picMkLst>
            <pc:docMk/>
            <pc:sldMk cId="867860894" sldId="267"/>
            <ac:picMk id="5122" creationId="{61718873-8B0D-45D8-915B-D0A7B2B18B11}"/>
          </ac:picMkLst>
        </pc:picChg>
      </pc:sldChg>
      <pc:sldChg chg="addSp modSp mod setBg">
        <pc:chgData name="Celso Vladimir Benavides Enriquez" userId="S::cbenavides@unach.edu.ec::3caf4601-29a8-40da-9fbd-49ed120832e1" providerId="AD" clId="Web-{5047FFBF-86AE-D792-FB6F-3C0A7894B5A3}" dt="2021-12-22T15:54:51.561" v="18"/>
        <pc:sldMkLst>
          <pc:docMk/>
          <pc:sldMk cId="1859431885" sldId="268"/>
        </pc:sldMkLst>
        <pc:spChg chg="mod">
          <ac:chgData name="Celso Vladimir Benavides Enriquez" userId="S::cbenavides@unach.edu.ec::3caf4601-29a8-40da-9fbd-49ed120832e1" providerId="AD" clId="Web-{5047FFBF-86AE-D792-FB6F-3C0A7894B5A3}" dt="2021-12-22T15:54:51.561" v="18"/>
          <ac:spMkLst>
            <pc:docMk/>
            <pc:sldMk cId="1859431885" sldId="268"/>
            <ac:spMk id="2" creationId="{32DD9480-C76B-427B-9DF2-FAC993A5E7F6}"/>
          </ac:spMkLst>
        </pc:spChg>
        <pc:spChg chg="mod">
          <ac:chgData name="Celso Vladimir Benavides Enriquez" userId="S::cbenavides@unach.edu.ec::3caf4601-29a8-40da-9fbd-49ed120832e1" providerId="AD" clId="Web-{5047FFBF-86AE-D792-FB6F-3C0A7894B5A3}" dt="2021-12-22T15:54:51.561" v="18"/>
          <ac:spMkLst>
            <pc:docMk/>
            <pc:sldMk cId="1859431885" sldId="268"/>
            <ac:spMk id="3" creationId="{15156B6A-BC94-4A15-B280-5837D7467CE6}"/>
          </ac:spMkLst>
        </pc:spChg>
        <pc:picChg chg="add mod">
          <ac:chgData name="Celso Vladimir Benavides Enriquez" userId="S::cbenavides@unach.edu.ec::3caf4601-29a8-40da-9fbd-49ed120832e1" providerId="AD" clId="Web-{5047FFBF-86AE-D792-FB6F-3C0A7894B5A3}" dt="2021-12-22T15:54:51.561" v="18"/>
          <ac:picMkLst>
            <pc:docMk/>
            <pc:sldMk cId="1859431885" sldId="268"/>
            <ac:picMk id="4" creationId="{DA5A4B78-4C92-4743-9358-6F343AB7105A}"/>
          </ac:picMkLst>
        </pc:picChg>
      </pc:sldChg>
      <pc:sldChg chg="modSp mod setBg">
        <pc:chgData name="Celso Vladimir Benavides Enriquez" userId="S::cbenavides@unach.edu.ec::3caf4601-29a8-40da-9fbd-49ed120832e1" providerId="AD" clId="Web-{5047FFBF-86AE-D792-FB6F-3C0A7894B5A3}" dt="2021-12-22T15:55:44.937" v="20"/>
        <pc:sldMkLst>
          <pc:docMk/>
          <pc:sldMk cId="2385477596" sldId="277"/>
        </pc:sldMkLst>
        <pc:spChg chg="mod">
          <ac:chgData name="Celso Vladimir Benavides Enriquez" userId="S::cbenavides@unach.edu.ec::3caf4601-29a8-40da-9fbd-49ed120832e1" providerId="AD" clId="Web-{5047FFBF-86AE-D792-FB6F-3C0A7894B5A3}" dt="2021-12-22T15:55:44.937" v="20"/>
          <ac:spMkLst>
            <pc:docMk/>
            <pc:sldMk cId="2385477596" sldId="277"/>
            <ac:spMk id="2" creationId="{5FFCE91E-C767-491B-8F85-0882A1E11DE3}"/>
          </ac:spMkLst>
        </pc:spChg>
        <pc:spChg chg="mod">
          <ac:chgData name="Celso Vladimir Benavides Enriquez" userId="S::cbenavides@unach.edu.ec::3caf4601-29a8-40da-9fbd-49ed120832e1" providerId="AD" clId="Web-{5047FFBF-86AE-D792-FB6F-3C0A7894B5A3}" dt="2021-12-22T15:55:44.937" v="20"/>
          <ac:spMkLst>
            <pc:docMk/>
            <pc:sldMk cId="2385477596" sldId="277"/>
            <ac:spMk id="3" creationId="{17F76098-742C-429C-BD70-F7110A857C71}"/>
          </ac:spMkLst>
        </pc:spChg>
        <pc:picChg chg="mod">
          <ac:chgData name="Celso Vladimir Benavides Enriquez" userId="S::cbenavides@unach.edu.ec::3caf4601-29a8-40da-9fbd-49ed120832e1" providerId="AD" clId="Web-{5047FFBF-86AE-D792-FB6F-3C0A7894B5A3}" dt="2021-12-22T15:55:44.937" v="20"/>
          <ac:picMkLst>
            <pc:docMk/>
            <pc:sldMk cId="2385477596" sldId="277"/>
            <ac:picMk id="12290" creationId="{D7B2C95A-49D9-49DB-B4B2-10DBAD3239F2}"/>
          </ac:picMkLst>
        </pc:picChg>
      </pc:sldChg>
      <pc:sldChg chg="addSp modSp mod setBg">
        <pc:chgData name="Celso Vladimir Benavides Enriquez" userId="S::cbenavides@unach.edu.ec::3caf4601-29a8-40da-9fbd-49ed120832e1" providerId="AD" clId="Web-{5047FFBF-86AE-D792-FB6F-3C0A7894B5A3}" dt="2021-12-22T15:56:24.516" v="23" actId="20577"/>
        <pc:sldMkLst>
          <pc:docMk/>
          <pc:sldMk cId="885485216" sldId="289"/>
        </pc:sldMkLst>
        <pc:spChg chg="mod">
          <ac:chgData name="Celso Vladimir Benavides Enriquez" userId="S::cbenavides@unach.edu.ec::3caf4601-29a8-40da-9fbd-49ed120832e1" providerId="AD" clId="Web-{5047FFBF-86AE-D792-FB6F-3C0A7894B5A3}" dt="2021-12-22T15:56:07.953" v="21"/>
          <ac:spMkLst>
            <pc:docMk/>
            <pc:sldMk cId="885485216" sldId="289"/>
            <ac:spMk id="2" creationId="{A30EBD8C-213C-4E3A-A690-5464EC13DD86}"/>
          </ac:spMkLst>
        </pc:spChg>
        <pc:spChg chg="mod ord">
          <ac:chgData name="Celso Vladimir Benavides Enriquez" userId="S::cbenavides@unach.edu.ec::3caf4601-29a8-40da-9fbd-49ed120832e1" providerId="AD" clId="Web-{5047FFBF-86AE-D792-FB6F-3C0A7894B5A3}" dt="2021-12-22T15:56:24.516" v="23" actId="20577"/>
          <ac:spMkLst>
            <pc:docMk/>
            <pc:sldMk cId="885485216" sldId="289"/>
            <ac:spMk id="3" creationId="{4AA6CC6C-2A21-48CF-A756-1B5F186CB1E4}"/>
          </ac:spMkLst>
        </pc:spChg>
        <pc:spChg chg="add">
          <ac:chgData name="Celso Vladimir Benavides Enriquez" userId="S::cbenavides@unach.edu.ec::3caf4601-29a8-40da-9fbd-49ed120832e1" providerId="AD" clId="Web-{5047FFBF-86AE-D792-FB6F-3C0A7894B5A3}" dt="2021-12-22T15:56:07.953" v="21"/>
          <ac:spMkLst>
            <pc:docMk/>
            <pc:sldMk cId="885485216" sldId="289"/>
            <ac:spMk id="71" creationId="{1A44C337-3893-4B29-A265-B1329150B6AA}"/>
          </ac:spMkLst>
        </pc:spChg>
        <pc:spChg chg="add">
          <ac:chgData name="Celso Vladimir Benavides Enriquez" userId="S::cbenavides@unach.edu.ec::3caf4601-29a8-40da-9fbd-49ed120832e1" providerId="AD" clId="Web-{5047FFBF-86AE-D792-FB6F-3C0A7894B5A3}" dt="2021-12-22T15:56:07.953" v="21"/>
          <ac:spMkLst>
            <pc:docMk/>
            <pc:sldMk cId="885485216" sldId="289"/>
            <ac:spMk id="101" creationId="{AA5CD610-ED7C-4CED-A9A1-174432C88AF8}"/>
          </ac:spMkLst>
        </pc:spChg>
        <pc:spChg chg="add">
          <ac:chgData name="Celso Vladimir Benavides Enriquez" userId="S::cbenavides@unach.edu.ec::3caf4601-29a8-40da-9fbd-49ed120832e1" providerId="AD" clId="Web-{5047FFBF-86AE-D792-FB6F-3C0A7894B5A3}" dt="2021-12-22T15:56:07.953" v="21"/>
          <ac:spMkLst>
            <pc:docMk/>
            <pc:sldMk cId="885485216" sldId="289"/>
            <ac:spMk id="103" creationId="{0C4379BF-8C7A-480A-BC36-DA55D92A9356}"/>
          </ac:spMkLst>
        </pc:spChg>
        <pc:grpChg chg="add">
          <ac:chgData name="Celso Vladimir Benavides Enriquez" userId="S::cbenavides@unach.edu.ec::3caf4601-29a8-40da-9fbd-49ed120832e1" providerId="AD" clId="Web-{5047FFBF-86AE-D792-FB6F-3C0A7894B5A3}" dt="2021-12-22T15:56:07.953" v="21"/>
          <ac:grpSpMkLst>
            <pc:docMk/>
            <pc:sldMk cId="885485216" sldId="289"/>
            <ac:grpSpMk id="73" creationId="{81E0B358-1267-4844-8B3D-B7A279B4175A}"/>
          </ac:grpSpMkLst>
        </pc:grpChg>
        <pc:grpChg chg="add">
          <ac:chgData name="Celso Vladimir Benavides Enriquez" userId="S::cbenavides@unach.edu.ec::3caf4601-29a8-40da-9fbd-49ed120832e1" providerId="AD" clId="Web-{5047FFBF-86AE-D792-FB6F-3C0A7894B5A3}" dt="2021-12-22T15:56:07.953" v="21"/>
          <ac:grpSpMkLst>
            <pc:docMk/>
            <pc:sldMk cId="885485216" sldId="289"/>
            <ac:grpSpMk id="87" creationId="{AF44CA9C-80E8-44E1-A79C-D6EBFC73BCA0}"/>
          </ac:grpSpMkLst>
        </pc:grpChg>
        <pc:picChg chg="mod">
          <ac:chgData name="Celso Vladimir Benavides Enriquez" userId="S::cbenavides@unach.edu.ec::3caf4601-29a8-40da-9fbd-49ed120832e1" providerId="AD" clId="Web-{5047FFBF-86AE-D792-FB6F-3C0A7894B5A3}" dt="2021-12-22T15:56:07.953" v="21"/>
          <ac:picMkLst>
            <pc:docMk/>
            <pc:sldMk cId="885485216" sldId="289"/>
            <ac:picMk id="5122" creationId="{6DC7409D-C313-48F3-B218-F7842CEB39C0}"/>
          </ac:picMkLst>
        </pc:picChg>
      </pc:sldChg>
      <pc:sldChg chg="addSp modSp mod setBg">
        <pc:chgData name="Celso Vladimir Benavides Enriquez" userId="S::cbenavides@unach.edu.ec::3caf4601-29a8-40da-9fbd-49ed120832e1" providerId="AD" clId="Web-{5047FFBF-86AE-D792-FB6F-3C0A7894B5A3}" dt="2021-12-22T15:57:15.626" v="28" actId="20577"/>
        <pc:sldMkLst>
          <pc:docMk/>
          <pc:sldMk cId="68224139" sldId="290"/>
        </pc:sldMkLst>
        <pc:spChg chg="mod">
          <ac:chgData name="Celso Vladimir Benavides Enriquez" userId="S::cbenavides@unach.edu.ec::3caf4601-29a8-40da-9fbd-49ed120832e1" providerId="AD" clId="Web-{5047FFBF-86AE-D792-FB6F-3C0A7894B5A3}" dt="2021-12-22T15:57:00.876" v="24"/>
          <ac:spMkLst>
            <pc:docMk/>
            <pc:sldMk cId="68224139" sldId="290"/>
            <ac:spMk id="2" creationId="{6AA6A239-3AE1-4E4E-83F8-6E1DF8231A68}"/>
          </ac:spMkLst>
        </pc:spChg>
        <pc:spChg chg="mod ord">
          <ac:chgData name="Celso Vladimir Benavides Enriquez" userId="S::cbenavides@unach.edu.ec::3caf4601-29a8-40da-9fbd-49ed120832e1" providerId="AD" clId="Web-{5047FFBF-86AE-D792-FB6F-3C0A7894B5A3}" dt="2021-12-22T15:57:15.626" v="28" actId="20577"/>
          <ac:spMkLst>
            <pc:docMk/>
            <pc:sldMk cId="68224139" sldId="290"/>
            <ac:spMk id="3" creationId="{390004B7-C34B-46B2-8400-796EBCF5E579}"/>
          </ac:spMkLst>
        </pc:spChg>
        <pc:spChg chg="add">
          <ac:chgData name="Celso Vladimir Benavides Enriquez" userId="S::cbenavides@unach.edu.ec::3caf4601-29a8-40da-9fbd-49ed120832e1" providerId="AD" clId="Web-{5047FFBF-86AE-D792-FB6F-3C0A7894B5A3}" dt="2021-12-22T15:57:00.876" v="24"/>
          <ac:spMkLst>
            <pc:docMk/>
            <pc:sldMk cId="68224139" sldId="290"/>
            <ac:spMk id="73" creationId="{A7AF9E2D-8F98-4755-895E-D65689F2A145}"/>
          </ac:spMkLst>
        </pc:spChg>
        <pc:spChg chg="add">
          <ac:chgData name="Celso Vladimir Benavides Enriquez" userId="S::cbenavides@unach.edu.ec::3caf4601-29a8-40da-9fbd-49ed120832e1" providerId="AD" clId="Web-{5047FFBF-86AE-D792-FB6F-3C0A7894B5A3}" dt="2021-12-22T15:57:00.876" v="24"/>
          <ac:spMkLst>
            <pc:docMk/>
            <pc:sldMk cId="68224139" sldId="290"/>
            <ac:spMk id="103" creationId="{6D0FFBDB-89D1-4050-8FE5-AFC94C076569}"/>
          </ac:spMkLst>
        </pc:spChg>
        <pc:spChg chg="add">
          <ac:chgData name="Celso Vladimir Benavides Enriquez" userId="S::cbenavides@unach.edu.ec::3caf4601-29a8-40da-9fbd-49ed120832e1" providerId="AD" clId="Web-{5047FFBF-86AE-D792-FB6F-3C0A7894B5A3}" dt="2021-12-22T15:57:00.876" v="24"/>
          <ac:spMkLst>
            <pc:docMk/>
            <pc:sldMk cId="68224139" sldId="290"/>
            <ac:spMk id="105" creationId="{75823B85-53D1-46E0-BC58-872776B5A1FF}"/>
          </ac:spMkLst>
        </pc:spChg>
        <pc:grpChg chg="add">
          <ac:chgData name="Celso Vladimir Benavides Enriquez" userId="S::cbenavides@unach.edu.ec::3caf4601-29a8-40da-9fbd-49ed120832e1" providerId="AD" clId="Web-{5047FFBF-86AE-D792-FB6F-3C0A7894B5A3}" dt="2021-12-22T15:57:00.876" v="24"/>
          <ac:grpSpMkLst>
            <pc:docMk/>
            <pc:sldMk cId="68224139" sldId="290"/>
            <ac:grpSpMk id="75" creationId="{94D3C8C4-8367-4524-B9C5-2B3ACA682C06}"/>
          </ac:grpSpMkLst>
        </pc:grpChg>
        <pc:grpChg chg="add">
          <ac:chgData name="Celso Vladimir Benavides Enriquez" userId="S::cbenavides@unach.edu.ec::3caf4601-29a8-40da-9fbd-49ed120832e1" providerId="AD" clId="Web-{5047FFBF-86AE-D792-FB6F-3C0A7894B5A3}" dt="2021-12-22T15:57:00.876" v="24"/>
          <ac:grpSpMkLst>
            <pc:docMk/>
            <pc:sldMk cId="68224139" sldId="290"/>
            <ac:grpSpMk id="89" creationId="{CDA2558E-94AE-4C16-8CD0-DCF447C9876B}"/>
          </ac:grpSpMkLst>
        </pc:grpChg>
        <pc:picChg chg="mod ord">
          <ac:chgData name="Celso Vladimir Benavides Enriquez" userId="S::cbenavides@unach.edu.ec::3caf4601-29a8-40da-9fbd-49ed120832e1" providerId="AD" clId="Web-{5047FFBF-86AE-D792-FB6F-3C0A7894B5A3}" dt="2021-12-22T15:57:00.876" v="24"/>
          <ac:picMkLst>
            <pc:docMk/>
            <pc:sldMk cId="68224139" sldId="290"/>
            <ac:picMk id="6146" creationId="{AB4FEF77-C117-4AE6-A3BD-EB4866B1964F}"/>
          </ac:picMkLst>
        </pc:picChg>
        <pc:picChg chg="mod">
          <ac:chgData name="Celso Vladimir Benavides Enriquez" userId="S::cbenavides@unach.edu.ec::3caf4601-29a8-40da-9fbd-49ed120832e1" providerId="AD" clId="Web-{5047FFBF-86AE-D792-FB6F-3C0A7894B5A3}" dt="2021-12-22T15:57:00.876" v="24"/>
          <ac:picMkLst>
            <pc:docMk/>
            <pc:sldMk cId="68224139" sldId="290"/>
            <ac:picMk id="6148" creationId="{C5374BB5-101F-4A8B-974E-0A66E280A311}"/>
          </ac:picMkLst>
        </pc:picChg>
        <pc:cxnChg chg="add">
          <ac:chgData name="Celso Vladimir Benavides Enriquez" userId="S::cbenavides@unach.edu.ec::3caf4601-29a8-40da-9fbd-49ed120832e1" providerId="AD" clId="Web-{5047FFBF-86AE-D792-FB6F-3C0A7894B5A3}" dt="2021-12-22T15:57:00.876" v="24"/>
          <ac:cxnSpMkLst>
            <pc:docMk/>
            <pc:sldMk cId="68224139" sldId="290"/>
            <ac:cxnSpMk id="107" creationId="{81F86B2C-5FF7-48E0-B5B0-ABEA39A1E2C9}"/>
          </ac:cxnSpMkLst>
        </pc:cxnChg>
      </pc:sldChg>
    </pc:docChg>
  </pc:docChgLst>
  <pc:docChgLst>
    <pc:chgData name="Celso Vladimir Benavides Enriquez" userId="S::cbenavides@unach.edu.ec::3caf4601-29a8-40da-9fbd-49ed120832e1" providerId="AD" clId="Web-{FBF8369A-9261-F454-A560-CBA40A9C807E}"/>
    <pc:docChg chg="addSld modSld">
      <pc:chgData name="Celso Vladimir Benavides Enriquez" userId="S::cbenavides@unach.edu.ec::3caf4601-29a8-40da-9fbd-49ed120832e1" providerId="AD" clId="Web-{FBF8369A-9261-F454-A560-CBA40A9C807E}" dt="2023-11-20T14:59:13.256" v="29" actId="20577"/>
      <pc:docMkLst>
        <pc:docMk/>
      </pc:docMkLst>
      <pc:sldChg chg="modSp">
        <pc:chgData name="Celso Vladimir Benavides Enriquez" userId="S::cbenavides@unach.edu.ec::3caf4601-29a8-40da-9fbd-49ed120832e1" providerId="AD" clId="Web-{FBF8369A-9261-F454-A560-CBA40A9C807E}" dt="2023-11-20T14:59:13.256" v="29" actId="20577"/>
        <pc:sldMkLst>
          <pc:docMk/>
          <pc:sldMk cId="2353702446" sldId="291"/>
        </pc:sldMkLst>
        <pc:spChg chg="mod">
          <ac:chgData name="Celso Vladimir Benavides Enriquez" userId="S::cbenavides@unach.edu.ec::3caf4601-29a8-40da-9fbd-49ed120832e1" providerId="AD" clId="Web-{FBF8369A-9261-F454-A560-CBA40A9C807E}" dt="2023-11-20T14:59:13.256" v="29" actId="20577"/>
          <ac:spMkLst>
            <pc:docMk/>
            <pc:sldMk cId="2353702446" sldId="291"/>
            <ac:spMk id="3" creationId="{C5FDCCB6-C00A-4FD9-B0F4-9748E605672A}"/>
          </ac:spMkLst>
        </pc:spChg>
      </pc:sldChg>
      <pc:sldChg chg="addSp delSp modSp">
        <pc:chgData name="Celso Vladimir Benavides Enriquez" userId="S::cbenavides@unach.edu.ec::3caf4601-29a8-40da-9fbd-49ed120832e1" providerId="AD" clId="Web-{FBF8369A-9261-F454-A560-CBA40A9C807E}" dt="2023-11-20T14:13:46.942" v="5"/>
        <pc:sldMkLst>
          <pc:docMk/>
          <pc:sldMk cId="3628186781" sldId="319"/>
        </pc:sldMkLst>
        <pc:spChg chg="del">
          <ac:chgData name="Celso Vladimir Benavides Enriquez" userId="S::cbenavides@unach.edu.ec::3caf4601-29a8-40da-9fbd-49ed120832e1" providerId="AD" clId="Web-{FBF8369A-9261-F454-A560-CBA40A9C807E}" dt="2023-11-20T14:13:20.582" v="0"/>
          <ac:spMkLst>
            <pc:docMk/>
            <pc:sldMk cId="3628186781" sldId="319"/>
            <ac:spMk id="3" creationId="{0D69AA80-1743-4E1B-9CA0-5A5ADDDBE8F0}"/>
          </ac:spMkLst>
        </pc:spChg>
        <pc:spChg chg="add mod">
          <ac:chgData name="Celso Vladimir Benavides Enriquez" userId="S::cbenavides@unach.edu.ec::3caf4601-29a8-40da-9fbd-49ed120832e1" providerId="AD" clId="Web-{FBF8369A-9261-F454-A560-CBA40A9C807E}" dt="2023-11-20T14:13:46.942" v="5"/>
          <ac:spMkLst>
            <pc:docMk/>
            <pc:sldMk cId="3628186781" sldId="319"/>
            <ac:spMk id="6" creationId="{451E6D30-7FBF-6CE6-DAA7-71557F838DC5}"/>
          </ac:spMkLst>
        </pc:spChg>
        <pc:picChg chg="add del mod ord">
          <ac:chgData name="Celso Vladimir Benavides Enriquez" userId="S::cbenavides@unach.edu.ec::3caf4601-29a8-40da-9fbd-49ed120832e1" providerId="AD" clId="Web-{FBF8369A-9261-F454-A560-CBA40A9C807E}" dt="2023-11-20T14:13:46.942" v="5"/>
          <ac:picMkLst>
            <pc:docMk/>
            <pc:sldMk cId="3628186781" sldId="319"/>
            <ac:picMk id="4" creationId="{47C6EE4A-FD47-E8DA-2690-51D13C37D8C9}"/>
          </ac:picMkLst>
        </pc:picChg>
      </pc:sldChg>
      <pc:sldChg chg="addSp delSp modSp new">
        <pc:chgData name="Celso Vladimir Benavides Enriquez" userId="S::cbenavides@unach.edu.ec::3caf4601-29a8-40da-9fbd-49ed120832e1" providerId="AD" clId="Web-{FBF8369A-9261-F454-A560-CBA40A9C807E}" dt="2023-11-20T14:13:42.458" v="4" actId="14100"/>
        <pc:sldMkLst>
          <pc:docMk/>
          <pc:sldMk cId="241239167" sldId="339"/>
        </pc:sldMkLst>
        <pc:spChg chg="del">
          <ac:chgData name="Celso Vladimir Benavides Enriquez" userId="S::cbenavides@unach.edu.ec::3caf4601-29a8-40da-9fbd-49ed120832e1" providerId="AD" clId="Web-{FBF8369A-9261-F454-A560-CBA40A9C807E}" dt="2023-11-20T14:13:34.598" v="2"/>
          <ac:spMkLst>
            <pc:docMk/>
            <pc:sldMk cId="241239167" sldId="339"/>
            <ac:spMk id="3" creationId="{6494F9D8-295A-9CB1-5A79-327F7B072281}"/>
          </ac:spMkLst>
        </pc:spChg>
        <pc:picChg chg="add mod ord">
          <ac:chgData name="Celso Vladimir Benavides Enriquez" userId="S::cbenavides@unach.edu.ec::3caf4601-29a8-40da-9fbd-49ed120832e1" providerId="AD" clId="Web-{FBF8369A-9261-F454-A560-CBA40A9C807E}" dt="2023-11-20T14:13:42.458" v="4" actId="14100"/>
          <ac:picMkLst>
            <pc:docMk/>
            <pc:sldMk cId="241239167" sldId="339"/>
            <ac:picMk id="4" creationId="{5AA6DB95-3830-F51D-4A9F-C670EFA91119}"/>
          </ac:picMkLst>
        </pc:picChg>
      </pc:sldChg>
      <pc:sldChg chg="addSp delSp modSp new">
        <pc:chgData name="Celso Vladimir Benavides Enriquez" userId="S::cbenavides@unach.edu.ec::3caf4601-29a8-40da-9fbd-49ed120832e1" providerId="AD" clId="Web-{FBF8369A-9261-F454-A560-CBA40A9C807E}" dt="2023-11-20T14:16:14.416" v="11" actId="14100"/>
        <pc:sldMkLst>
          <pc:docMk/>
          <pc:sldMk cId="3293662118" sldId="340"/>
        </pc:sldMkLst>
        <pc:spChg chg="del">
          <ac:chgData name="Celso Vladimir Benavides Enriquez" userId="S::cbenavides@unach.edu.ec::3caf4601-29a8-40da-9fbd-49ed120832e1" providerId="AD" clId="Web-{FBF8369A-9261-F454-A560-CBA40A9C807E}" dt="2023-11-20T14:16:00.056" v="7"/>
          <ac:spMkLst>
            <pc:docMk/>
            <pc:sldMk cId="3293662118" sldId="340"/>
            <ac:spMk id="3" creationId="{B474894F-0F98-9A2F-49C8-A38D710C8BD3}"/>
          </ac:spMkLst>
        </pc:spChg>
        <pc:picChg chg="add mod ord">
          <ac:chgData name="Celso Vladimir Benavides Enriquez" userId="S::cbenavides@unach.edu.ec::3caf4601-29a8-40da-9fbd-49ed120832e1" providerId="AD" clId="Web-{FBF8369A-9261-F454-A560-CBA40A9C807E}" dt="2023-11-20T14:16:14.416" v="11" actId="14100"/>
          <ac:picMkLst>
            <pc:docMk/>
            <pc:sldMk cId="3293662118" sldId="340"/>
            <ac:picMk id="4" creationId="{3A8837FB-798B-C5B4-D6F7-F6766F10A22E}"/>
          </ac:picMkLst>
        </pc:picChg>
      </pc:sldChg>
    </pc:docChg>
  </pc:docChgLst>
  <pc:docChgLst>
    <pc:chgData name="Celso Vladimir Benavides Enriquez" userId="S::cbenavides@unach.edu.ec::3caf4601-29a8-40da-9fbd-49ed120832e1" providerId="AD" clId="Web-{3F40C2D1-756E-564B-67D7-0F1B85826A55}"/>
    <pc:docChg chg="modSld">
      <pc:chgData name="Celso Vladimir Benavides Enriquez" userId="S::cbenavides@unach.edu.ec::3caf4601-29a8-40da-9fbd-49ed120832e1" providerId="AD" clId="Web-{3F40C2D1-756E-564B-67D7-0F1B85826A55}" dt="2022-06-01T14:39:56.967" v="16" actId="14100"/>
      <pc:docMkLst>
        <pc:docMk/>
      </pc:docMkLst>
      <pc:sldChg chg="addSp modSp mod setBg setClrOvrMap">
        <pc:chgData name="Celso Vladimir Benavides Enriquez" userId="S::cbenavides@unach.edu.ec::3caf4601-29a8-40da-9fbd-49ed120832e1" providerId="AD" clId="Web-{3F40C2D1-756E-564B-67D7-0F1B85826A55}" dt="2022-06-01T14:37:36.473" v="0"/>
        <pc:sldMkLst>
          <pc:docMk/>
          <pc:sldMk cId="3641696316" sldId="259"/>
        </pc:sldMkLst>
        <pc:spChg chg="mod">
          <ac:chgData name="Celso Vladimir Benavides Enriquez" userId="S::cbenavides@unach.edu.ec::3caf4601-29a8-40da-9fbd-49ed120832e1" providerId="AD" clId="Web-{3F40C2D1-756E-564B-67D7-0F1B85826A55}" dt="2022-06-01T14:37:36.473" v="0"/>
          <ac:spMkLst>
            <pc:docMk/>
            <pc:sldMk cId="3641696316" sldId="259"/>
            <ac:spMk id="2" creationId="{D069834F-C0DA-4006-8201-FA2F793A6AF9}"/>
          </ac:spMkLst>
        </pc:spChg>
        <pc:spChg chg="mod">
          <ac:chgData name="Celso Vladimir Benavides Enriquez" userId="S::cbenavides@unach.edu.ec::3caf4601-29a8-40da-9fbd-49ed120832e1" providerId="AD" clId="Web-{3F40C2D1-756E-564B-67D7-0F1B85826A55}" dt="2022-06-01T14:37:36.473" v="0"/>
          <ac:spMkLst>
            <pc:docMk/>
            <pc:sldMk cId="3641696316" sldId="259"/>
            <ac:spMk id="3" creationId="{8A0FCB1F-9C6D-42AF-A791-708DC7CAF997}"/>
          </ac:spMkLst>
        </pc:spChg>
        <pc:spChg chg="add">
          <ac:chgData name="Celso Vladimir Benavides Enriquez" userId="S::cbenavides@unach.edu.ec::3caf4601-29a8-40da-9fbd-49ed120832e1" providerId="AD" clId="Web-{3F40C2D1-756E-564B-67D7-0F1B85826A55}" dt="2022-06-01T14:37:36.473" v="0"/>
          <ac:spMkLst>
            <pc:docMk/>
            <pc:sldMk cId="3641696316" sldId="259"/>
            <ac:spMk id="10" creationId="{37B5A23F-7276-435D-91DA-09104D77774D}"/>
          </ac:spMkLst>
        </pc:spChg>
        <pc:spChg chg="add">
          <ac:chgData name="Celso Vladimir Benavides Enriquez" userId="S::cbenavides@unach.edu.ec::3caf4601-29a8-40da-9fbd-49ed120832e1" providerId="AD" clId="Web-{3F40C2D1-756E-564B-67D7-0F1B85826A55}" dt="2022-06-01T14:37:36.473" v="0"/>
          <ac:spMkLst>
            <pc:docMk/>
            <pc:sldMk cId="3641696316" sldId="259"/>
            <ac:spMk id="12" creationId="{2F3ECD7F-BF61-4CB1-AA15-464BB771E778}"/>
          </ac:spMkLst>
        </pc:spChg>
        <pc:spChg chg="add">
          <ac:chgData name="Celso Vladimir Benavides Enriquez" userId="S::cbenavides@unach.edu.ec::3caf4601-29a8-40da-9fbd-49ed120832e1" providerId="AD" clId="Web-{3F40C2D1-756E-564B-67D7-0F1B85826A55}" dt="2022-06-01T14:37:36.473" v="0"/>
          <ac:spMkLst>
            <pc:docMk/>
            <pc:sldMk cId="3641696316" sldId="259"/>
            <ac:spMk id="14" creationId="{966F1B29-3A08-4DB7-9F92-4C09B3BCFF14}"/>
          </ac:spMkLst>
        </pc:spChg>
        <pc:spChg chg="add">
          <ac:chgData name="Celso Vladimir Benavides Enriquez" userId="S::cbenavides@unach.edu.ec::3caf4601-29a8-40da-9fbd-49ed120832e1" providerId="AD" clId="Web-{3F40C2D1-756E-564B-67D7-0F1B85826A55}" dt="2022-06-01T14:37:36.473" v="0"/>
          <ac:spMkLst>
            <pc:docMk/>
            <pc:sldMk cId="3641696316" sldId="259"/>
            <ac:spMk id="16" creationId="{44A5AAD1-9616-4E1C-B3AC-E5497A6A3C2A}"/>
          </ac:spMkLst>
        </pc:spChg>
        <pc:picChg chg="mod">
          <ac:chgData name="Celso Vladimir Benavides Enriquez" userId="S::cbenavides@unach.edu.ec::3caf4601-29a8-40da-9fbd-49ed120832e1" providerId="AD" clId="Web-{3F40C2D1-756E-564B-67D7-0F1B85826A55}" dt="2022-06-01T14:37:36.473" v="0"/>
          <ac:picMkLst>
            <pc:docMk/>
            <pc:sldMk cId="3641696316" sldId="259"/>
            <ac:picMk id="5" creationId="{B7293869-60EE-4119-932C-F18EAE062C98}"/>
          </ac:picMkLst>
        </pc:picChg>
      </pc:sldChg>
      <pc:sldChg chg="addSp delSp modSp mod setClrOvrMap">
        <pc:chgData name="Celso Vladimir Benavides Enriquez" userId="S::cbenavides@unach.edu.ec::3caf4601-29a8-40da-9fbd-49ed120832e1" providerId="AD" clId="Web-{3F40C2D1-756E-564B-67D7-0F1B85826A55}" dt="2022-06-01T14:38:38.587" v="9" actId="20577"/>
        <pc:sldMkLst>
          <pc:docMk/>
          <pc:sldMk cId="3165157394" sldId="260"/>
        </pc:sldMkLst>
        <pc:spChg chg="mod">
          <ac:chgData name="Celso Vladimir Benavides Enriquez" userId="S::cbenavides@unach.edu.ec::3caf4601-29a8-40da-9fbd-49ed120832e1" providerId="AD" clId="Web-{3F40C2D1-756E-564B-67D7-0F1B85826A55}" dt="2022-06-01T14:37:51.256" v="3"/>
          <ac:spMkLst>
            <pc:docMk/>
            <pc:sldMk cId="3165157394" sldId="260"/>
            <ac:spMk id="2" creationId="{B9D460C1-CE7A-47B8-A234-B0B127AABC42}"/>
          </ac:spMkLst>
        </pc:spChg>
        <pc:spChg chg="mod ord">
          <ac:chgData name="Celso Vladimir Benavides Enriquez" userId="S::cbenavides@unach.edu.ec::3caf4601-29a8-40da-9fbd-49ed120832e1" providerId="AD" clId="Web-{3F40C2D1-756E-564B-67D7-0F1B85826A55}" dt="2022-06-01T14:38:38.587" v="9" actId="20577"/>
          <ac:spMkLst>
            <pc:docMk/>
            <pc:sldMk cId="3165157394" sldId="260"/>
            <ac:spMk id="3" creationId="{F5F2A99A-32B7-4201-87D1-AEF86695AA9A}"/>
          </ac:spMkLst>
        </pc:spChg>
        <pc:spChg chg="add del">
          <ac:chgData name="Celso Vladimir Benavides Enriquez" userId="S::cbenavides@unach.edu.ec::3caf4601-29a8-40da-9fbd-49ed120832e1" providerId="AD" clId="Web-{3F40C2D1-756E-564B-67D7-0F1B85826A55}" dt="2022-06-01T14:37:51.256" v="3"/>
          <ac:spMkLst>
            <pc:docMk/>
            <pc:sldMk cId="3165157394" sldId="260"/>
            <ac:spMk id="10" creationId="{37B5A23F-7276-435D-91DA-09104D77774D}"/>
          </ac:spMkLst>
        </pc:spChg>
        <pc:spChg chg="add del">
          <ac:chgData name="Celso Vladimir Benavides Enriquez" userId="S::cbenavides@unach.edu.ec::3caf4601-29a8-40da-9fbd-49ed120832e1" providerId="AD" clId="Web-{3F40C2D1-756E-564B-67D7-0F1B85826A55}" dt="2022-06-01T14:37:51.256" v="3"/>
          <ac:spMkLst>
            <pc:docMk/>
            <pc:sldMk cId="3165157394" sldId="260"/>
            <ac:spMk id="12" creationId="{2F3ECD7F-BF61-4CB1-AA15-464BB771E778}"/>
          </ac:spMkLst>
        </pc:spChg>
        <pc:spChg chg="add del">
          <ac:chgData name="Celso Vladimir Benavides Enriquez" userId="S::cbenavides@unach.edu.ec::3caf4601-29a8-40da-9fbd-49ed120832e1" providerId="AD" clId="Web-{3F40C2D1-756E-564B-67D7-0F1B85826A55}" dt="2022-06-01T14:37:51.256" v="3"/>
          <ac:spMkLst>
            <pc:docMk/>
            <pc:sldMk cId="3165157394" sldId="260"/>
            <ac:spMk id="14" creationId="{966F1B29-3A08-4DB7-9F92-4C09B3BCFF14}"/>
          </ac:spMkLst>
        </pc:spChg>
        <pc:spChg chg="add del">
          <ac:chgData name="Celso Vladimir Benavides Enriquez" userId="S::cbenavides@unach.edu.ec::3caf4601-29a8-40da-9fbd-49ed120832e1" providerId="AD" clId="Web-{3F40C2D1-756E-564B-67D7-0F1B85826A55}" dt="2022-06-01T14:37:51.256" v="3"/>
          <ac:spMkLst>
            <pc:docMk/>
            <pc:sldMk cId="3165157394" sldId="260"/>
            <ac:spMk id="16" creationId="{44A5AAD1-9616-4E1C-B3AC-E5497A6A3C2A}"/>
          </ac:spMkLst>
        </pc:spChg>
        <pc:spChg chg="add del">
          <ac:chgData name="Celso Vladimir Benavides Enriquez" userId="S::cbenavides@unach.edu.ec::3caf4601-29a8-40da-9fbd-49ed120832e1" providerId="AD" clId="Web-{3F40C2D1-756E-564B-67D7-0F1B85826A55}" dt="2022-06-01T14:37:51.224" v="2"/>
          <ac:spMkLst>
            <pc:docMk/>
            <pc:sldMk cId="3165157394" sldId="260"/>
            <ac:spMk id="21" creationId="{E491B121-12B5-4977-A064-636AB0B9B0BD}"/>
          </ac:spMkLst>
        </pc:spChg>
        <pc:spChg chg="add del">
          <ac:chgData name="Celso Vladimir Benavides Enriquez" userId="S::cbenavides@unach.edu.ec::3caf4601-29a8-40da-9fbd-49ed120832e1" providerId="AD" clId="Web-{3F40C2D1-756E-564B-67D7-0F1B85826A55}" dt="2022-06-01T14:37:51.224" v="2"/>
          <ac:spMkLst>
            <pc:docMk/>
            <pc:sldMk cId="3165157394" sldId="260"/>
            <ac:spMk id="23" creationId="{2ED05F70-AB3E-4472-B26B-EFE6A5A59BC8}"/>
          </ac:spMkLst>
        </pc:spChg>
        <pc:spChg chg="add del">
          <ac:chgData name="Celso Vladimir Benavides Enriquez" userId="S::cbenavides@unach.edu.ec::3caf4601-29a8-40da-9fbd-49ed120832e1" providerId="AD" clId="Web-{3F40C2D1-756E-564B-67D7-0F1B85826A55}" dt="2022-06-01T14:37:51.224" v="2"/>
          <ac:spMkLst>
            <pc:docMk/>
            <pc:sldMk cId="3165157394" sldId="260"/>
            <ac:spMk id="25" creationId="{21F6BE39-9E37-45F0-B10C-92305CFB7C77}"/>
          </ac:spMkLst>
        </pc:spChg>
        <pc:spChg chg="add">
          <ac:chgData name="Celso Vladimir Benavides Enriquez" userId="S::cbenavides@unach.edu.ec::3caf4601-29a8-40da-9fbd-49ed120832e1" providerId="AD" clId="Web-{3F40C2D1-756E-564B-67D7-0F1B85826A55}" dt="2022-06-01T14:37:51.256" v="3"/>
          <ac:spMkLst>
            <pc:docMk/>
            <pc:sldMk cId="3165157394" sldId="260"/>
            <ac:spMk id="36" creationId="{1A44C337-3893-4B29-A265-B1329150B6AA}"/>
          </ac:spMkLst>
        </pc:spChg>
        <pc:spChg chg="add">
          <ac:chgData name="Celso Vladimir Benavides Enriquez" userId="S::cbenavides@unach.edu.ec::3caf4601-29a8-40da-9fbd-49ed120832e1" providerId="AD" clId="Web-{3F40C2D1-756E-564B-67D7-0F1B85826A55}" dt="2022-06-01T14:37:51.256" v="3"/>
          <ac:spMkLst>
            <pc:docMk/>
            <pc:sldMk cId="3165157394" sldId="260"/>
            <ac:spMk id="51" creationId="{AA5CD610-ED7C-4CED-A9A1-174432C88AF8}"/>
          </ac:spMkLst>
        </pc:spChg>
        <pc:spChg chg="add">
          <ac:chgData name="Celso Vladimir Benavides Enriquez" userId="S::cbenavides@unach.edu.ec::3caf4601-29a8-40da-9fbd-49ed120832e1" providerId="AD" clId="Web-{3F40C2D1-756E-564B-67D7-0F1B85826A55}" dt="2022-06-01T14:37:51.256" v="3"/>
          <ac:spMkLst>
            <pc:docMk/>
            <pc:sldMk cId="3165157394" sldId="260"/>
            <ac:spMk id="53" creationId="{0C4379BF-8C7A-480A-BC36-DA55D92A9356}"/>
          </ac:spMkLst>
        </pc:spChg>
        <pc:grpChg chg="add">
          <ac:chgData name="Celso Vladimir Benavides Enriquez" userId="S::cbenavides@unach.edu.ec::3caf4601-29a8-40da-9fbd-49ed120832e1" providerId="AD" clId="Web-{3F40C2D1-756E-564B-67D7-0F1B85826A55}" dt="2022-06-01T14:37:51.256" v="3"/>
          <ac:grpSpMkLst>
            <pc:docMk/>
            <pc:sldMk cId="3165157394" sldId="260"/>
            <ac:grpSpMk id="37" creationId="{AF44CA9C-80E8-44E1-A79C-D6EBFC73BCA0}"/>
          </ac:grpSpMkLst>
        </pc:grpChg>
        <pc:grpChg chg="add">
          <ac:chgData name="Celso Vladimir Benavides Enriquez" userId="S::cbenavides@unach.edu.ec::3caf4601-29a8-40da-9fbd-49ed120832e1" providerId="AD" clId="Web-{3F40C2D1-756E-564B-67D7-0F1B85826A55}" dt="2022-06-01T14:37:51.256" v="3"/>
          <ac:grpSpMkLst>
            <pc:docMk/>
            <pc:sldMk cId="3165157394" sldId="260"/>
            <ac:grpSpMk id="50" creationId="{81E0B358-1267-4844-8B3D-B7A279B4175A}"/>
          </ac:grpSpMkLst>
        </pc:grpChg>
        <pc:picChg chg="mod">
          <ac:chgData name="Celso Vladimir Benavides Enriquez" userId="S::cbenavides@unach.edu.ec::3caf4601-29a8-40da-9fbd-49ed120832e1" providerId="AD" clId="Web-{3F40C2D1-756E-564B-67D7-0F1B85826A55}" dt="2022-06-01T14:37:51.256" v="3"/>
          <ac:picMkLst>
            <pc:docMk/>
            <pc:sldMk cId="3165157394" sldId="260"/>
            <ac:picMk id="5" creationId="{A2C9C1AE-E95E-4C6B-900A-5F325B208533}"/>
          </ac:picMkLst>
        </pc:picChg>
      </pc:sldChg>
      <pc:sldChg chg="modSp">
        <pc:chgData name="Celso Vladimir Benavides Enriquez" userId="S::cbenavides@unach.edu.ec::3caf4601-29a8-40da-9fbd-49ed120832e1" providerId="AD" clId="Web-{3F40C2D1-756E-564B-67D7-0F1B85826A55}" dt="2022-06-01T14:39:56.967" v="16" actId="14100"/>
        <pc:sldMkLst>
          <pc:docMk/>
          <pc:sldMk cId="2100170088" sldId="261"/>
        </pc:sldMkLst>
        <pc:spChg chg="mod">
          <ac:chgData name="Celso Vladimir Benavides Enriquez" userId="S::cbenavides@unach.edu.ec::3caf4601-29a8-40da-9fbd-49ed120832e1" providerId="AD" clId="Web-{3F40C2D1-756E-564B-67D7-0F1B85826A55}" dt="2022-06-01T14:39:56.967" v="16" actId="14100"/>
          <ac:spMkLst>
            <pc:docMk/>
            <pc:sldMk cId="2100170088" sldId="261"/>
            <ac:spMk id="3" creationId="{A94D3B83-E5FD-4975-8CB8-7EE7776AD657}"/>
          </ac:spMkLst>
        </pc:spChg>
        <pc:picChg chg="mod">
          <ac:chgData name="Celso Vladimir Benavides Enriquez" userId="S::cbenavides@unach.edu.ec::3caf4601-29a8-40da-9fbd-49ed120832e1" providerId="AD" clId="Web-{3F40C2D1-756E-564B-67D7-0F1B85826A55}" dt="2022-06-01T14:39:34.481" v="10" actId="14100"/>
          <ac:picMkLst>
            <pc:docMk/>
            <pc:sldMk cId="2100170088" sldId="261"/>
            <ac:picMk id="5" creationId="{3AB8AD6E-799E-461B-9B61-E010CF76507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1CBDC-DF81-4373-8437-123D5146A570}"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AEF5B84B-CC27-4371-84DA-2EEC59F6BDA2}">
      <dgm:prSet/>
      <dgm:spPr/>
      <dgm:t>
        <a:bodyPr/>
        <a:lstStyle/>
        <a:p>
          <a:r>
            <a:rPr lang="es-EC"/>
            <a:t>El gineceo es el grupo o conjunto de órganos femeninos de la flor, formado por los Carpelos, que son megasporofilos plegados longitudinalmente de forma que en su interior contienen uno o más </a:t>
          </a:r>
          <a:r>
            <a:rPr lang="es-EC" b="1"/>
            <a:t>primordios seminales</a:t>
          </a:r>
          <a:r>
            <a:rPr lang="es-EC"/>
            <a:t>.</a:t>
          </a:r>
          <a:endParaRPr lang="en-US"/>
        </a:p>
      </dgm:t>
    </dgm:pt>
    <dgm:pt modelId="{4E235F67-A337-4B94-B8F5-D8505A99A7AE}" type="parTrans" cxnId="{1BB6FCA6-9498-4038-A2B4-F1B33EA17B47}">
      <dgm:prSet/>
      <dgm:spPr/>
      <dgm:t>
        <a:bodyPr/>
        <a:lstStyle/>
        <a:p>
          <a:endParaRPr lang="en-US"/>
        </a:p>
      </dgm:t>
    </dgm:pt>
    <dgm:pt modelId="{5B802835-79DD-4A4F-86FB-E979CDAF7B8C}" type="sibTrans" cxnId="{1BB6FCA6-9498-4038-A2B4-F1B33EA17B47}">
      <dgm:prSet/>
      <dgm:spPr/>
      <dgm:t>
        <a:bodyPr/>
        <a:lstStyle/>
        <a:p>
          <a:endParaRPr lang="en-US"/>
        </a:p>
      </dgm:t>
    </dgm:pt>
    <dgm:pt modelId="{D4CD87C0-6FEE-4030-8EDA-ECFAC1219D53}">
      <dgm:prSet/>
      <dgm:spPr/>
      <dgm:t>
        <a:bodyPr/>
        <a:lstStyle/>
        <a:p>
          <a:r>
            <a:rPr lang="es-EC"/>
            <a:t>En su origen el gineceo está formado por una o varias hojas(megaesporofitos o carpelos) que en las gimnospermas producen sus semillas en la superficie mientras que en las angiospermas se pliegan y se sueldan por los bordes para formar una cámara cerrada en cuyo interior se desarrollan las semillas tras la fecundación .</a:t>
          </a:r>
          <a:endParaRPr lang="en-US"/>
        </a:p>
      </dgm:t>
    </dgm:pt>
    <dgm:pt modelId="{663509FA-B653-4D75-9E9A-50F73692F28B}" type="parTrans" cxnId="{136A767A-A121-4639-B290-0279DE997FAC}">
      <dgm:prSet/>
      <dgm:spPr/>
      <dgm:t>
        <a:bodyPr/>
        <a:lstStyle/>
        <a:p>
          <a:endParaRPr lang="en-US"/>
        </a:p>
      </dgm:t>
    </dgm:pt>
    <dgm:pt modelId="{7C97821C-50F9-4044-899C-371712FF2D6E}" type="sibTrans" cxnId="{136A767A-A121-4639-B290-0279DE997FAC}">
      <dgm:prSet/>
      <dgm:spPr/>
      <dgm:t>
        <a:bodyPr/>
        <a:lstStyle/>
        <a:p>
          <a:endParaRPr lang="en-US"/>
        </a:p>
      </dgm:t>
    </dgm:pt>
    <dgm:pt modelId="{DBFD63C0-A701-4FBB-B9F0-073B6E9A8166}" type="pres">
      <dgm:prSet presAssocID="{FF31CBDC-DF81-4373-8437-123D5146A570}" presName="vert0" presStyleCnt="0">
        <dgm:presLayoutVars>
          <dgm:dir/>
          <dgm:animOne val="branch"/>
          <dgm:animLvl val="lvl"/>
        </dgm:presLayoutVars>
      </dgm:prSet>
      <dgm:spPr/>
    </dgm:pt>
    <dgm:pt modelId="{36DED08C-3AF7-4B2B-BA3B-0E1B1FAF9212}" type="pres">
      <dgm:prSet presAssocID="{AEF5B84B-CC27-4371-84DA-2EEC59F6BDA2}" presName="thickLine" presStyleLbl="alignNode1" presStyleIdx="0" presStyleCnt="2"/>
      <dgm:spPr/>
    </dgm:pt>
    <dgm:pt modelId="{0A2C4DE9-29AF-49B2-A3CF-772B26A18B7D}" type="pres">
      <dgm:prSet presAssocID="{AEF5B84B-CC27-4371-84DA-2EEC59F6BDA2}" presName="horz1" presStyleCnt="0"/>
      <dgm:spPr/>
    </dgm:pt>
    <dgm:pt modelId="{4ADB7972-7D23-4A6C-A72B-F00FCFD21F75}" type="pres">
      <dgm:prSet presAssocID="{AEF5B84B-CC27-4371-84DA-2EEC59F6BDA2}" presName="tx1" presStyleLbl="revTx" presStyleIdx="0" presStyleCnt="2"/>
      <dgm:spPr/>
    </dgm:pt>
    <dgm:pt modelId="{7FAC2D1F-28CB-4927-B139-3ED06F561E5B}" type="pres">
      <dgm:prSet presAssocID="{AEF5B84B-CC27-4371-84DA-2EEC59F6BDA2}" presName="vert1" presStyleCnt="0"/>
      <dgm:spPr/>
    </dgm:pt>
    <dgm:pt modelId="{874E09D4-2BAC-4841-B602-568DFC78DCDE}" type="pres">
      <dgm:prSet presAssocID="{D4CD87C0-6FEE-4030-8EDA-ECFAC1219D53}" presName="thickLine" presStyleLbl="alignNode1" presStyleIdx="1" presStyleCnt="2"/>
      <dgm:spPr/>
    </dgm:pt>
    <dgm:pt modelId="{A4ADFF3B-A327-402B-80C2-74BF1CC7E454}" type="pres">
      <dgm:prSet presAssocID="{D4CD87C0-6FEE-4030-8EDA-ECFAC1219D53}" presName="horz1" presStyleCnt="0"/>
      <dgm:spPr/>
    </dgm:pt>
    <dgm:pt modelId="{F86DA52A-CC3A-4419-88CB-D68A41716175}" type="pres">
      <dgm:prSet presAssocID="{D4CD87C0-6FEE-4030-8EDA-ECFAC1219D53}" presName="tx1" presStyleLbl="revTx" presStyleIdx="1" presStyleCnt="2"/>
      <dgm:spPr/>
    </dgm:pt>
    <dgm:pt modelId="{4D7F95F9-AB61-4417-A59D-C9D410D48BC9}" type="pres">
      <dgm:prSet presAssocID="{D4CD87C0-6FEE-4030-8EDA-ECFAC1219D53}" presName="vert1" presStyleCnt="0"/>
      <dgm:spPr/>
    </dgm:pt>
  </dgm:ptLst>
  <dgm:cxnLst>
    <dgm:cxn modelId="{69C44C70-3AC3-4E22-AF07-A618919C9262}" type="presOf" srcId="{D4CD87C0-6FEE-4030-8EDA-ECFAC1219D53}" destId="{F86DA52A-CC3A-4419-88CB-D68A41716175}" srcOrd="0" destOrd="0" presId="urn:microsoft.com/office/officeart/2008/layout/LinedList"/>
    <dgm:cxn modelId="{6771F152-DE2E-47BC-82CF-AFFBCAEE2BB6}" type="presOf" srcId="{FF31CBDC-DF81-4373-8437-123D5146A570}" destId="{DBFD63C0-A701-4FBB-B9F0-073B6E9A8166}" srcOrd="0" destOrd="0" presId="urn:microsoft.com/office/officeart/2008/layout/LinedList"/>
    <dgm:cxn modelId="{136A767A-A121-4639-B290-0279DE997FAC}" srcId="{FF31CBDC-DF81-4373-8437-123D5146A570}" destId="{D4CD87C0-6FEE-4030-8EDA-ECFAC1219D53}" srcOrd="1" destOrd="0" parTransId="{663509FA-B653-4D75-9E9A-50F73692F28B}" sibTransId="{7C97821C-50F9-4044-899C-371712FF2D6E}"/>
    <dgm:cxn modelId="{1BB6FCA6-9498-4038-A2B4-F1B33EA17B47}" srcId="{FF31CBDC-DF81-4373-8437-123D5146A570}" destId="{AEF5B84B-CC27-4371-84DA-2EEC59F6BDA2}" srcOrd="0" destOrd="0" parTransId="{4E235F67-A337-4B94-B8F5-D8505A99A7AE}" sibTransId="{5B802835-79DD-4A4F-86FB-E979CDAF7B8C}"/>
    <dgm:cxn modelId="{988EB5C4-B272-49EC-BC0B-70155DC0C0F0}" type="presOf" srcId="{AEF5B84B-CC27-4371-84DA-2EEC59F6BDA2}" destId="{4ADB7972-7D23-4A6C-A72B-F00FCFD21F75}" srcOrd="0" destOrd="0" presId="urn:microsoft.com/office/officeart/2008/layout/LinedList"/>
    <dgm:cxn modelId="{04BAB069-3037-4203-8DE6-E56AD5F84D12}" type="presParOf" srcId="{DBFD63C0-A701-4FBB-B9F0-073B6E9A8166}" destId="{36DED08C-3AF7-4B2B-BA3B-0E1B1FAF9212}" srcOrd="0" destOrd="0" presId="urn:microsoft.com/office/officeart/2008/layout/LinedList"/>
    <dgm:cxn modelId="{DD1867FB-3603-4674-B401-F5EC8C35ED88}" type="presParOf" srcId="{DBFD63C0-A701-4FBB-B9F0-073B6E9A8166}" destId="{0A2C4DE9-29AF-49B2-A3CF-772B26A18B7D}" srcOrd="1" destOrd="0" presId="urn:microsoft.com/office/officeart/2008/layout/LinedList"/>
    <dgm:cxn modelId="{DBE86438-DF41-4D4F-A080-1DBE9C281711}" type="presParOf" srcId="{0A2C4DE9-29AF-49B2-A3CF-772B26A18B7D}" destId="{4ADB7972-7D23-4A6C-A72B-F00FCFD21F75}" srcOrd="0" destOrd="0" presId="urn:microsoft.com/office/officeart/2008/layout/LinedList"/>
    <dgm:cxn modelId="{53B14BDD-6A5F-47E1-AE48-F01282359491}" type="presParOf" srcId="{0A2C4DE9-29AF-49B2-A3CF-772B26A18B7D}" destId="{7FAC2D1F-28CB-4927-B139-3ED06F561E5B}" srcOrd="1" destOrd="0" presId="urn:microsoft.com/office/officeart/2008/layout/LinedList"/>
    <dgm:cxn modelId="{E6391AD4-8894-490E-BBC5-3F9D4E5F58F5}" type="presParOf" srcId="{DBFD63C0-A701-4FBB-B9F0-073B6E9A8166}" destId="{874E09D4-2BAC-4841-B602-568DFC78DCDE}" srcOrd="2" destOrd="0" presId="urn:microsoft.com/office/officeart/2008/layout/LinedList"/>
    <dgm:cxn modelId="{FD74F1FB-1940-4EB0-84F0-FC7A287755BA}" type="presParOf" srcId="{DBFD63C0-A701-4FBB-B9F0-073B6E9A8166}" destId="{A4ADFF3B-A327-402B-80C2-74BF1CC7E454}" srcOrd="3" destOrd="0" presId="urn:microsoft.com/office/officeart/2008/layout/LinedList"/>
    <dgm:cxn modelId="{B4FF01CB-4535-4594-A480-FC9E80991F6C}" type="presParOf" srcId="{A4ADFF3B-A327-402B-80C2-74BF1CC7E454}" destId="{F86DA52A-CC3A-4419-88CB-D68A41716175}" srcOrd="0" destOrd="0" presId="urn:microsoft.com/office/officeart/2008/layout/LinedList"/>
    <dgm:cxn modelId="{A8F6A87E-D8F5-4ED5-B98E-D65DB0674D07}" type="presParOf" srcId="{A4ADFF3B-A327-402B-80C2-74BF1CC7E454}" destId="{4D7F95F9-AB61-4417-A59D-C9D410D48BC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ED08C-3AF7-4B2B-BA3B-0E1B1FAF9212}">
      <dsp:nvSpPr>
        <dsp:cNvPr id="0" name=""/>
        <dsp:cNvSpPr/>
      </dsp:nvSpPr>
      <dsp:spPr>
        <a:xfrm>
          <a:off x="0" y="0"/>
          <a:ext cx="501779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ADB7972-7D23-4A6C-A72B-F00FCFD21F75}">
      <dsp:nvSpPr>
        <dsp:cNvPr id="0" name=""/>
        <dsp:cNvSpPr/>
      </dsp:nvSpPr>
      <dsp:spPr>
        <a:xfrm>
          <a:off x="0" y="0"/>
          <a:ext cx="5017790" cy="2090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a:t>El gineceo es el grupo o conjunto de órganos femeninos de la flor, formado por los Carpelos, que son megasporofilos plegados longitudinalmente de forma que en su interior contienen uno o más </a:t>
          </a:r>
          <a:r>
            <a:rPr lang="es-EC" sz="1700" b="1" kern="1200"/>
            <a:t>primordios seminales</a:t>
          </a:r>
          <a:r>
            <a:rPr lang="es-EC" sz="1700" kern="1200"/>
            <a:t>.</a:t>
          </a:r>
          <a:endParaRPr lang="en-US" sz="1700" kern="1200"/>
        </a:p>
      </dsp:txBody>
      <dsp:txXfrm>
        <a:off x="0" y="0"/>
        <a:ext cx="5017790" cy="2090094"/>
      </dsp:txXfrm>
    </dsp:sp>
    <dsp:sp modelId="{874E09D4-2BAC-4841-B602-568DFC78DCDE}">
      <dsp:nvSpPr>
        <dsp:cNvPr id="0" name=""/>
        <dsp:cNvSpPr/>
      </dsp:nvSpPr>
      <dsp:spPr>
        <a:xfrm>
          <a:off x="0" y="2090094"/>
          <a:ext cx="501779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86DA52A-CC3A-4419-88CB-D68A41716175}">
      <dsp:nvSpPr>
        <dsp:cNvPr id="0" name=""/>
        <dsp:cNvSpPr/>
      </dsp:nvSpPr>
      <dsp:spPr>
        <a:xfrm>
          <a:off x="0" y="2090094"/>
          <a:ext cx="5017790" cy="2090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EC" sz="1700" kern="1200"/>
            <a:t>En su origen el gineceo está formado por una o varias hojas(megaesporofitos o carpelos) que en las gimnospermas producen sus semillas en la superficie mientras que en las angiospermas se pliegan y se sueldan por los bordes para formar una cámara cerrada en cuyo interior se desarrollan las semillas tras la fecundación .</a:t>
          </a:r>
          <a:endParaRPr lang="en-US" sz="1700" kern="1200"/>
        </a:p>
      </dsp:txBody>
      <dsp:txXfrm>
        <a:off x="0" y="2090094"/>
        <a:ext cx="5017790" cy="20900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bing.com/videos/riverview/relatedvideo?&amp;q=la+manzana+y+su+carpelo+en+botanica&amp;&amp;mid=6D29FEE85AD7187F2E8C6D29FEE85AD7187F2E8C&amp;&amp;FORM=VRDGA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6.png"/><Relationship Id="rId7" Type="http://schemas.openxmlformats.org/officeDocument/2006/relationships/diagramColors" Target="../diagrams/colors1.xm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2CADC-C07F-4CC1-84BA-08469F94A904}"/>
              </a:ext>
            </a:extLst>
          </p:cNvPr>
          <p:cNvSpPr>
            <a:spLocks noGrp="1"/>
          </p:cNvSpPr>
          <p:nvPr>
            <p:ph type="ctrTitle"/>
          </p:nvPr>
        </p:nvSpPr>
        <p:spPr>
          <a:xfrm>
            <a:off x="2589213" y="4121578"/>
            <a:ext cx="8915399" cy="1126283"/>
          </a:xfrm>
        </p:spPr>
        <p:txBody>
          <a:bodyPr/>
          <a:lstStyle/>
          <a:p>
            <a:r>
              <a:rPr lang="es-EC" dirty="0"/>
              <a:t>Las hojas</a:t>
            </a:r>
          </a:p>
        </p:txBody>
      </p:sp>
      <p:sp>
        <p:nvSpPr>
          <p:cNvPr id="3" name="Subtítulo 2">
            <a:extLst>
              <a:ext uri="{FF2B5EF4-FFF2-40B4-BE49-F238E27FC236}">
                <a16:creationId xmlns:a16="http://schemas.microsoft.com/office/drawing/2014/main" id="{E5150F28-609B-4ADE-8261-4F7510972E85}"/>
              </a:ext>
            </a:extLst>
          </p:cNvPr>
          <p:cNvSpPr>
            <a:spLocks noGrp="1"/>
          </p:cNvSpPr>
          <p:nvPr>
            <p:ph type="subTitle" idx="1"/>
          </p:nvPr>
        </p:nvSpPr>
        <p:spPr>
          <a:xfrm>
            <a:off x="2589213" y="6428835"/>
            <a:ext cx="8915399" cy="144243"/>
          </a:xfrm>
        </p:spPr>
        <p:txBody>
          <a:bodyPr>
            <a:normAutofit fontScale="25000" lnSpcReduction="20000"/>
          </a:bodyPr>
          <a:lstStyle/>
          <a:p>
            <a:endParaRPr lang="es-EC" dirty="0"/>
          </a:p>
        </p:txBody>
      </p:sp>
      <p:pic>
        <p:nvPicPr>
          <p:cNvPr id="7170" name="Picture 2" descr="A qué se debe el color rojo de las hojas de árbol en otoño? -  ElBlogVerde.com">
            <a:extLst>
              <a:ext uri="{FF2B5EF4-FFF2-40B4-BE49-F238E27FC236}">
                <a16:creationId xmlns:a16="http://schemas.microsoft.com/office/drawing/2014/main" id="{1639B4BF-001D-4270-8B03-59F9CA79A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486" y="429165"/>
            <a:ext cx="9766852" cy="369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4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9AFBCC-307C-4E9B-8567-C81B986AAF90}"/>
              </a:ext>
            </a:extLst>
          </p:cNvPr>
          <p:cNvSpPr>
            <a:spLocks noGrp="1"/>
          </p:cNvSpPr>
          <p:nvPr>
            <p:ph type="title"/>
          </p:nvPr>
        </p:nvSpPr>
        <p:spPr/>
        <p:txBody>
          <a:bodyPr>
            <a:normAutofit/>
          </a:bodyPr>
          <a:lstStyle/>
          <a:p>
            <a:r>
              <a:rPr lang="es-EC" sz="2000" b="1" dirty="0">
                <a:solidFill>
                  <a:schemeClr val="tx1"/>
                </a:solidFill>
              </a:rPr>
              <a:t>Los principales tejidos que componen una hoja</a:t>
            </a:r>
            <a:r>
              <a:rPr lang="es-EC" sz="3200" b="1" dirty="0">
                <a:solidFill>
                  <a:schemeClr val="tx1"/>
                </a:solidFill>
              </a:rPr>
              <a:t>.</a:t>
            </a:r>
          </a:p>
        </p:txBody>
      </p:sp>
      <p:sp>
        <p:nvSpPr>
          <p:cNvPr id="3" name="Marcador de contenido 2">
            <a:extLst>
              <a:ext uri="{FF2B5EF4-FFF2-40B4-BE49-F238E27FC236}">
                <a16:creationId xmlns:a16="http://schemas.microsoft.com/office/drawing/2014/main" id="{7D9BA6EE-627D-43E9-AD87-26B840BF0E64}"/>
              </a:ext>
            </a:extLst>
          </p:cNvPr>
          <p:cNvSpPr>
            <a:spLocks noGrp="1"/>
          </p:cNvSpPr>
          <p:nvPr>
            <p:ph idx="1"/>
          </p:nvPr>
        </p:nvSpPr>
        <p:spPr>
          <a:xfrm>
            <a:off x="2589212" y="6612835"/>
            <a:ext cx="8915400" cy="132522"/>
          </a:xfrm>
        </p:spPr>
        <p:txBody>
          <a:bodyPr>
            <a:normAutofit fontScale="25000" lnSpcReduction="20000"/>
          </a:bodyPr>
          <a:lstStyle/>
          <a:p>
            <a:endParaRPr lang="es-EC" dirty="0"/>
          </a:p>
        </p:txBody>
      </p:sp>
      <p:sp>
        <p:nvSpPr>
          <p:cNvPr id="4" name="Rectángulo: esquinas redondeadas 3">
            <a:extLst>
              <a:ext uri="{FF2B5EF4-FFF2-40B4-BE49-F238E27FC236}">
                <a16:creationId xmlns:a16="http://schemas.microsoft.com/office/drawing/2014/main" id="{6396FFEA-6818-4D40-9259-5E752C05A108}"/>
              </a:ext>
            </a:extLst>
          </p:cNvPr>
          <p:cNvSpPr/>
          <p:nvPr/>
        </p:nvSpPr>
        <p:spPr>
          <a:xfrm>
            <a:off x="906399" y="1701655"/>
            <a:ext cx="4898053" cy="477865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sz="2000" b="1" dirty="0">
                <a:solidFill>
                  <a:schemeClr val="tx1"/>
                </a:solidFill>
              </a:rPr>
              <a:t>Epidermis.- </a:t>
            </a:r>
          </a:p>
          <a:p>
            <a:pPr algn="ctr"/>
            <a:r>
              <a:rPr lang="es-EC" sz="2000" dirty="0">
                <a:solidFill>
                  <a:schemeClr val="tx1"/>
                </a:solidFill>
              </a:rPr>
              <a:t>Tejido de protección que constituye la parte más extrema de la hoja.</a:t>
            </a:r>
          </a:p>
          <a:p>
            <a:pPr algn="ctr"/>
            <a:r>
              <a:rPr lang="es-EC" sz="2000" dirty="0">
                <a:solidFill>
                  <a:schemeClr val="tx1"/>
                </a:solidFill>
              </a:rPr>
              <a:t>Extendido tanto en el haz como en el envés, donde abundan las estomas.</a:t>
            </a:r>
          </a:p>
          <a:p>
            <a:pPr algn="ctr"/>
            <a:r>
              <a:rPr lang="es-EC" sz="2000" dirty="0">
                <a:solidFill>
                  <a:schemeClr val="tx1"/>
                </a:solidFill>
              </a:rPr>
              <a:t>Esta cubierta por una fina capa llamada cutícula que es prácticamente impermeable al agua y los gases.</a:t>
            </a:r>
          </a:p>
          <a:p>
            <a:pPr algn="ctr"/>
            <a:r>
              <a:rPr lang="es-EC" sz="2000" dirty="0">
                <a:solidFill>
                  <a:schemeClr val="tx1"/>
                </a:solidFill>
              </a:rPr>
              <a:t>En algunas hojas la epidermis está cubierta por pelos o tricomas que protegen a las plantas.</a:t>
            </a:r>
          </a:p>
        </p:txBody>
      </p:sp>
      <p:sp>
        <p:nvSpPr>
          <p:cNvPr id="5" name="Rectángulo: esquinas redondeadas 4">
            <a:extLst>
              <a:ext uri="{FF2B5EF4-FFF2-40B4-BE49-F238E27FC236}">
                <a16:creationId xmlns:a16="http://schemas.microsoft.com/office/drawing/2014/main" id="{77EDD599-61E3-432A-800A-B656C9D73849}"/>
              </a:ext>
            </a:extLst>
          </p:cNvPr>
          <p:cNvSpPr/>
          <p:nvPr/>
        </p:nvSpPr>
        <p:spPr>
          <a:xfrm>
            <a:off x="6599083" y="1912910"/>
            <a:ext cx="4905529" cy="230490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sz="2000" b="1" dirty="0">
                <a:solidFill>
                  <a:schemeClr val="tx1"/>
                </a:solidFill>
              </a:rPr>
              <a:t>Parénquima clorofílico.-</a:t>
            </a:r>
          </a:p>
          <a:p>
            <a:pPr algn="ctr"/>
            <a:r>
              <a:rPr lang="es-EC" sz="2000" dirty="0">
                <a:solidFill>
                  <a:schemeClr val="tx1"/>
                </a:solidFill>
              </a:rPr>
              <a:t>Mesófilo en empalizada y esponjoso, su misión es realizar la fotosíntesis en los cloroplastos.</a:t>
            </a:r>
          </a:p>
        </p:txBody>
      </p:sp>
      <p:sp>
        <p:nvSpPr>
          <p:cNvPr id="6" name="Rectángulo: esquinas redondeadas 5">
            <a:extLst>
              <a:ext uri="{FF2B5EF4-FFF2-40B4-BE49-F238E27FC236}">
                <a16:creationId xmlns:a16="http://schemas.microsoft.com/office/drawing/2014/main" id="{A285647B-14D7-43AC-A0BB-E597578C1B33}"/>
              </a:ext>
            </a:extLst>
          </p:cNvPr>
          <p:cNvSpPr/>
          <p:nvPr/>
        </p:nvSpPr>
        <p:spPr>
          <a:xfrm>
            <a:off x="6827746" y="4486923"/>
            <a:ext cx="4906904" cy="1840239"/>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sz="2000" b="1" dirty="0">
                <a:solidFill>
                  <a:schemeClr val="tx1"/>
                </a:solidFill>
              </a:rPr>
              <a:t>Tejidos Conductores.-</a:t>
            </a:r>
          </a:p>
          <a:p>
            <a:pPr algn="ctr"/>
            <a:r>
              <a:rPr lang="es-EC" sz="2000" dirty="0">
                <a:solidFill>
                  <a:schemeClr val="tx1"/>
                </a:solidFill>
              </a:rPr>
              <a:t>Formado por los haces vasculares, que a su vez consta de xilema y floema </a:t>
            </a:r>
          </a:p>
        </p:txBody>
      </p:sp>
    </p:spTree>
    <p:extLst>
      <p:ext uri="{BB962C8B-B14F-4D97-AF65-F5344CB8AC3E}">
        <p14:creationId xmlns:p14="http://schemas.microsoft.com/office/powerpoint/2010/main" val="112156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FDB8D-CA44-4C94-9B71-9AC721A77CC4}"/>
              </a:ext>
            </a:extLst>
          </p:cNvPr>
          <p:cNvSpPr>
            <a:spLocks noGrp="1"/>
          </p:cNvSpPr>
          <p:nvPr>
            <p:ph type="title"/>
          </p:nvPr>
        </p:nvSpPr>
        <p:spPr/>
        <p:txBody>
          <a:bodyPr>
            <a:normAutofit/>
          </a:bodyPr>
          <a:lstStyle/>
          <a:p>
            <a:r>
              <a:rPr lang="es-EC" sz="2800" b="1" dirty="0"/>
              <a:t>Estructura de la Hoja.</a:t>
            </a:r>
          </a:p>
        </p:txBody>
      </p:sp>
      <p:sp>
        <p:nvSpPr>
          <p:cNvPr id="3" name="Marcador de contenido 2">
            <a:extLst>
              <a:ext uri="{FF2B5EF4-FFF2-40B4-BE49-F238E27FC236}">
                <a16:creationId xmlns:a16="http://schemas.microsoft.com/office/drawing/2014/main" id="{0F5B63D3-94AC-43E5-ACFB-5B6716B2CBC0}"/>
              </a:ext>
            </a:extLst>
          </p:cNvPr>
          <p:cNvSpPr>
            <a:spLocks noGrp="1"/>
          </p:cNvSpPr>
          <p:nvPr>
            <p:ph idx="1"/>
          </p:nvPr>
        </p:nvSpPr>
        <p:spPr>
          <a:xfrm>
            <a:off x="2589212" y="6520070"/>
            <a:ext cx="8915400" cy="185530"/>
          </a:xfrm>
        </p:spPr>
        <p:txBody>
          <a:bodyPr>
            <a:normAutofit fontScale="40000" lnSpcReduction="20000"/>
          </a:bodyPr>
          <a:lstStyle/>
          <a:p>
            <a:endParaRPr lang="es-EC" dirty="0"/>
          </a:p>
        </p:txBody>
      </p:sp>
      <p:pic>
        <p:nvPicPr>
          <p:cNvPr id="4098" name="Picture 2" descr="ESTRUCTURA DE LA HOJAESTRUCTURA DE LA HOJA&#10;SiguienteMenú PrincipalAnterior&#10; ">
            <a:extLst>
              <a:ext uri="{FF2B5EF4-FFF2-40B4-BE49-F238E27FC236}">
                <a16:creationId xmlns:a16="http://schemas.microsoft.com/office/drawing/2014/main" id="{1CB74002-4182-4085-9FDA-C1A479CE47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49" t="19710" r="11690" b="21932"/>
          <a:stretch/>
        </p:blipFill>
        <p:spPr bwMode="auto">
          <a:xfrm>
            <a:off x="2333516" y="1549860"/>
            <a:ext cx="7522198" cy="429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68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FDD9C7F-EE85-4B2C-B8FD-1A917CAB5C44}"/>
              </a:ext>
            </a:extLst>
          </p:cNvPr>
          <p:cNvSpPr>
            <a:spLocks noGrp="1"/>
          </p:cNvSpPr>
          <p:nvPr>
            <p:ph type="title"/>
          </p:nvPr>
        </p:nvSpPr>
        <p:spPr>
          <a:xfrm>
            <a:off x="7534655" y="646148"/>
            <a:ext cx="4092173" cy="1324340"/>
          </a:xfrm>
        </p:spPr>
        <p:txBody>
          <a:bodyPr anchor="b">
            <a:normAutofit/>
          </a:bodyPr>
          <a:lstStyle/>
          <a:p>
            <a:endParaRPr lang="es-EC" sz="2800"/>
          </a:p>
        </p:txBody>
      </p:sp>
      <p:sp>
        <p:nvSpPr>
          <p:cNvPr id="137" name="Rectangle 136">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73845"/>
          </a:solidFill>
          <a:ln>
            <a:noFill/>
          </a:ln>
          <a:effectLst/>
        </p:spPr>
        <p:style>
          <a:lnRef idx="1">
            <a:schemeClr val="accent1"/>
          </a:lnRef>
          <a:fillRef idx="3">
            <a:schemeClr val="accent1"/>
          </a:fillRef>
          <a:effectRef idx="2">
            <a:schemeClr val="accent1"/>
          </a:effectRef>
          <a:fontRef idx="minor">
            <a:schemeClr val="lt1"/>
          </a:fontRef>
        </p:style>
      </p:sp>
      <p:pic>
        <p:nvPicPr>
          <p:cNvPr id="5122" name="Picture 2" descr="SiguienteMenú PrincipalAnterior&#10;El esquema anterior representa una hoja plana de una frondosa, sin embargo &#10;otras plantas ...">
            <a:extLst>
              <a:ext uri="{FF2B5EF4-FFF2-40B4-BE49-F238E27FC236}">
                <a16:creationId xmlns:a16="http://schemas.microsoft.com/office/drawing/2014/main" id="{61718873-8B0D-45D8-915B-D0A7B2B18B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81" t="34773" r="22151" b="15943"/>
          <a:stretch/>
        </p:blipFill>
        <p:spPr bwMode="auto">
          <a:xfrm>
            <a:off x="1643262" y="1549701"/>
            <a:ext cx="5247068" cy="335735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2A297E18-EDA2-42DB-99E7-A67ED1E3032A}"/>
              </a:ext>
            </a:extLst>
          </p:cNvPr>
          <p:cNvSpPr>
            <a:spLocks noGrp="1"/>
          </p:cNvSpPr>
          <p:nvPr>
            <p:ph idx="1"/>
          </p:nvPr>
        </p:nvSpPr>
        <p:spPr>
          <a:xfrm>
            <a:off x="7532950" y="2255492"/>
            <a:ext cx="4093878" cy="3521740"/>
          </a:xfrm>
        </p:spPr>
        <p:txBody>
          <a:bodyPr vert="horz" lIns="91440" tIns="45720" rIns="91440" bIns="45720" rtlCol="0">
            <a:normAutofit/>
          </a:bodyPr>
          <a:lstStyle/>
          <a:p>
            <a:pPr>
              <a:lnSpc>
                <a:spcPct val="90000"/>
              </a:lnSpc>
            </a:pPr>
            <a:r>
              <a:rPr lang="es-EC"/>
              <a:t>El anterior grafico observamos la hoja de una planta frondosa, sin embargo, otras plantas como las coníferas presentan hojas adaptadas para evitar perdida de agua.</a:t>
            </a:r>
          </a:p>
          <a:p>
            <a:pPr>
              <a:lnSpc>
                <a:spcPct val="90000"/>
              </a:lnSpc>
            </a:pPr>
            <a:r>
              <a:rPr lang="es-EC"/>
              <a:t>Entre estas adaptaciones encontramos hojas pequeñas y finas, con menos estomas, esclerénquima bajo la epidermis, no hay parénquima clorofílico esponjoso y presentan conductos resinosos. </a:t>
            </a:r>
          </a:p>
          <a:p>
            <a:pPr>
              <a:lnSpc>
                <a:spcPct val="90000"/>
              </a:lnSpc>
            </a:pPr>
            <a:endParaRPr lang="es-EC"/>
          </a:p>
        </p:txBody>
      </p:sp>
    </p:spTree>
    <p:extLst>
      <p:ext uri="{BB962C8B-B14F-4D97-AF65-F5344CB8AC3E}">
        <p14:creationId xmlns:p14="http://schemas.microsoft.com/office/powerpoint/2010/main" val="86786089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DD9480-C76B-427B-9DF2-FAC993A5E7F6}"/>
              </a:ext>
            </a:extLst>
          </p:cNvPr>
          <p:cNvSpPr>
            <a:spLocks noGrp="1"/>
          </p:cNvSpPr>
          <p:nvPr>
            <p:ph type="title"/>
          </p:nvPr>
        </p:nvSpPr>
        <p:spPr>
          <a:xfrm>
            <a:off x="7534655" y="646148"/>
            <a:ext cx="4092173" cy="1324340"/>
          </a:xfrm>
        </p:spPr>
        <p:txBody>
          <a:bodyPr anchor="b">
            <a:normAutofit/>
          </a:bodyPr>
          <a:lstStyle/>
          <a:p>
            <a:r>
              <a:rPr lang="es-EC" sz="2800" b="1"/>
              <a:t>Morfología de las Hojas</a:t>
            </a:r>
          </a:p>
        </p:txBody>
      </p:sp>
      <p:sp>
        <p:nvSpPr>
          <p:cNvPr id="11" name="Rectangle 10">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94D35"/>
          </a:solidFill>
          <a:ln>
            <a:noFill/>
          </a:ln>
          <a:effectLst/>
        </p:spPr>
        <p:style>
          <a:lnRef idx="1">
            <a:schemeClr val="accent1"/>
          </a:lnRef>
          <a:fillRef idx="3">
            <a:schemeClr val="accent1"/>
          </a:fillRef>
          <a:effectRef idx="2">
            <a:schemeClr val="accent1"/>
          </a:effectRef>
          <a:fontRef idx="minor">
            <a:schemeClr val="lt1"/>
          </a:fontRef>
        </p:style>
      </p:sp>
      <p:pic>
        <p:nvPicPr>
          <p:cNvPr id="4" name="Imagen 4">
            <a:extLst>
              <a:ext uri="{FF2B5EF4-FFF2-40B4-BE49-F238E27FC236}">
                <a16:creationId xmlns:a16="http://schemas.microsoft.com/office/drawing/2014/main" id="{DA5A4B78-4C92-4743-9358-6F343AB7105A}"/>
              </a:ext>
            </a:extLst>
          </p:cNvPr>
          <p:cNvPicPr>
            <a:picLocks noChangeAspect="1"/>
          </p:cNvPicPr>
          <p:nvPr/>
        </p:nvPicPr>
        <p:blipFill>
          <a:blip r:embed="rId2"/>
          <a:stretch>
            <a:fillRect/>
          </a:stretch>
        </p:blipFill>
        <p:spPr>
          <a:xfrm>
            <a:off x="1643262" y="1260726"/>
            <a:ext cx="5247068" cy="3935301"/>
          </a:xfrm>
          <a:prstGeom prst="rect">
            <a:avLst/>
          </a:prstGeom>
        </p:spPr>
      </p:pic>
      <p:sp>
        <p:nvSpPr>
          <p:cNvPr id="3" name="Marcador de contenido 2">
            <a:extLst>
              <a:ext uri="{FF2B5EF4-FFF2-40B4-BE49-F238E27FC236}">
                <a16:creationId xmlns:a16="http://schemas.microsoft.com/office/drawing/2014/main" id="{15156B6A-BC94-4A15-B280-5837D7467CE6}"/>
              </a:ext>
            </a:extLst>
          </p:cNvPr>
          <p:cNvSpPr>
            <a:spLocks noGrp="1"/>
          </p:cNvSpPr>
          <p:nvPr>
            <p:ph idx="1"/>
          </p:nvPr>
        </p:nvSpPr>
        <p:spPr>
          <a:xfrm>
            <a:off x="7532950" y="2255492"/>
            <a:ext cx="4093878" cy="3521740"/>
          </a:xfrm>
        </p:spPr>
        <p:txBody>
          <a:bodyPr vert="horz" lIns="91440" tIns="45720" rIns="91440" bIns="45720" rtlCol="0" anchor="t">
            <a:normAutofit/>
          </a:bodyPr>
          <a:lstStyle/>
          <a:p>
            <a:pPr>
              <a:lnSpc>
                <a:spcPct val="90000"/>
              </a:lnSpc>
            </a:pPr>
            <a:r>
              <a:rPr lang="es-EC" sz="1400" dirty="0"/>
              <a:t>Desde el punto de vista morfológico en las hojas se distinguen las siguientes partes.</a:t>
            </a:r>
          </a:p>
          <a:p>
            <a:pPr>
              <a:lnSpc>
                <a:spcPct val="90000"/>
              </a:lnSpc>
            </a:pPr>
            <a:r>
              <a:rPr lang="es-EC" sz="1400" b="1" dirty="0"/>
              <a:t>Limbo.- </a:t>
            </a:r>
            <a:r>
              <a:rPr lang="es-EC" sz="1400" dirty="0"/>
              <a:t>Es la parte ensanchada de la hoja, normalmente con una cara superior llamada haz una cara inferior llamada envés. </a:t>
            </a:r>
          </a:p>
          <a:p>
            <a:pPr marL="0" indent="0">
              <a:lnSpc>
                <a:spcPct val="90000"/>
              </a:lnSpc>
              <a:buNone/>
            </a:pPr>
            <a:r>
              <a:rPr lang="es-EC" sz="1400" dirty="0"/>
              <a:t>Consta de tres partes, base, ápice y borde.</a:t>
            </a:r>
          </a:p>
          <a:p>
            <a:pPr marL="0" indent="0">
              <a:lnSpc>
                <a:spcPct val="90000"/>
              </a:lnSpc>
              <a:buNone/>
            </a:pPr>
            <a:r>
              <a:rPr lang="es-EC" sz="1400" dirty="0"/>
              <a:t>En el envés son muy abundante los estomas que son pequeños poros de las plantas localizadas en la superficie de las hojas, consta de dos grandes células capaces de separase entre si, regulando así el tamaño del poro y por lo tanto la capacidad de intercambio de gases y de perdida de agua.</a:t>
            </a:r>
          </a:p>
        </p:txBody>
      </p:sp>
    </p:spTree>
    <p:extLst>
      <p:ext uri="{BB962C8B-B14F-4D97-AF65-F5344CB8AC3E}">
        <p14:creationId xmlns:p14="http://schemas.microsoft.com/office/powerpoint/2010/main" val="185943188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8A51E-478C-4FC9-818E-5C6A5CC50F4F}"/>
              </a:ext>
            </a:extLst>
          </p:cNvPr>
          <p:cNvSpPr>
            <a:spLocks noGrp="1"/>
          </p:cNvSpPr>
          <p:nvPr>
            <p:ph type="title"/>
          </p:nvPr>
        </p:nvSpPr>
        <p:spPr>
          <a:xfrm>
            <a:off x="2592925" y="624110"/>
            <a:ext cx="8911687" cy="462568"/>
          </a:xfrm>
        </p:spPr>
        <p:txBody>
          <a:bodyPr>
            <a:normAutofit fontScale="90000"/>
          </a:bodyPr>
          <a:lstStyle/>
          <a:p>
            <a:r>
              <a:rPr lang="es-EC" sz="3600" b="1" dirty="0"/>
              <a:t>Morfología de las Hojas</a:t>
            </a:r>
            <a:endParaRPr lang="es-EC" dirty="0"/>
          </a:p>
        </p:txBody>
      </p:sp>
      <p:sp>
        <p:nvSpPr>
          <p:cNvPr id="3" name="Marcador de contenido 2">
            <a:extLst>
              <a:ext uri="{FF2B5EF4-FFF2-40B4-BE49-F238E27FC236}">
                <a16:creationId xmlns:a16="http://schemas.microsoft.com/office/drawing/2014/main" id="{EF357672-A3EF-435F-9D4C-B9DB1640B02E}"/>
              </a:ext>
            </a:extLst>
          </p:cNvPr>
          <p:cNvSpPr>
            <a:spLocks noGrp="1"/>
          </p:cNvSpPr>
          <p:nvPr>
            <p:ph idx="1"/>
          </p:nvPr>
        </p:nvSpPr>
        <p:spPr/>
        <p:txBody>
          <a:bodyPr/>
          <a:lstStyle/>
          <a:p>
            <a:endParaRPr lang="es-EC"/>
          </a:p>
        </p:txBody>
      </p:sp>
      <p:pic>
        <p:nvPicPr>
          <p:cNvPr id="7170" name="Picture 2" descr="SiguienteMenú PrincipalAnterior&#10; ">
            <a:extLst>
              <a:ext uri="{FF2B5EF4-FFF2-40B4-BE49-F238E27FC236}">
                <a16:creationId xmlns:a16="http://schemas.microsoft.com/office/drawing/2014/main" id="{D09270A2-82A5-414A-874B-EF1F76EFCE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94" t="19670" r="20148" b="20414"/>
          <a:stretch/>
        </p:blipFill>
        <p:spPr bwMode="auto">
          <a:xfrm>
            <a:off x="3754866" y="1590261"/>
            <a:ext cx="6292437" cy="483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3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7A14F-5C0E-4D71-9056-F07172B579FB}"/>
              </a:ext>
            </a:extLst>
          </p:cNvPr>
          <p:cNvSpPr>
            <a:spLocks noGrp="1"/>
          </p:cNvSpPr>
          <p:nvPr>
            <p:ph type="title"/>
          </p:nvPr>
        </p:nvSpPr>
        <p:spPr>
          <a:xfrm>
            <a:off x="1627632" y="624109"/>
            <a:ext cx="2487168" cy="5614951"/>
          </a:xfrm>
        </p:spPr>
        <p:txBody>
          <a:bodyPr>
            <a:normAutofit/>
          </a:bodyPr>
          <a:lstStyle/>
          <a:p>
            <a:r>
              <a:rPr lang="es-EC" sz="3200" b="1"/>
              <a:t>Morfología de las Hojas</a:t>
            </a:r>
            <a:endParaRPr lang="es-EC" sz="3200"/>
          </a:p>
        </p:txBody>
      </p:sp>
      <p:sp>
        <p:nvSpPr>
          <p:cNvPr id="3" name="Marcador de contenido 2">
            <a:extLst>
              <a:ext uri="{FF2B5EF4-FFF2-40B4-BE49-F238E27FC236}">
                <a16:creationId xmlns:a16="http://schemas.microsoft.com/office/drawing/2014/main" id="{E8AAD4FE-FEB6-46DE-87AD-0938685851B2}"/>
              </a:ext>
            </a:extLst>
          </p:cNvPr>
          <p:cNvSpPr>
            <a:spLocks noGrp="1"/>
          </p:cNvSpPr>
          <p:nvPr>
            <p:ph idx="1"/>
          </p:nvPr>
        </p:nvSpPr>
        <p:spPr>
          <a:xfrm>
            <a:off x="4700016" y="624110"/>
            <a:ext cx="6804596" cy="3484903"/>
          </a:xfrm>
        </p:spPr>
        <p:txBody>
          <a:bodyPr vert="horz" lIns="91440" tIns="45720" rIns="91440" bIns="45720" rtlCol="0">
            <a:normAutofit/>
          </a:bodyPr>
          <a:lstStyle/>
          <a:p>
            <a:r>
              <a:rPr lang="es-EC" b="1"/>
              <a:t>Peciolo.- </a:t>
            </a:r>
            <a:r>
              <a:rPr lang="es-EC"/>
              <a:t>Es el rabillo que sirve de enlace entre el limbo foliar y el tallo.</a:t>
            </a:r>
          </a:p>
          <a:p>
            <a:endParaRPr lang="es-EC"/>
          </a:p>
          <a:p>
            <a:r>
              <a:rPr lang="es-EC" b="1"/>
              <a:t>Vaina .- </a:t>
            </a:r>
            <a:r>
              <a:rPr lang="es-EC"/>
              <a:t>Es la base más o menos ensanchada de la hoja, que abraza total o parcialmente al tallo, Se encuentra muy desarrollada en las gramíneas.</a:t>
            </a:r>
          </a:p>
          <a:p>
            <a:endParaRPr lang="es-EC"/>
          </a:p>
          <a:p>
            <a:r>
              <a:rPr lang="es-EC" b="1"/>
              <a:t>Nervadura.- </a:t>
            </a:r>
            <a:r>
              <a:rPr lang="es-EC"/>
              <a:t>Esto corresponde a la disposición de los tejidos conductores Xilema o floema sobre el limbo foliar.</a:t>
            </a:r>
          </a:p>
        </p:txBody>
      </p:sp>
      <p:pic>
        <p:nvPicPr>
          <p:cNvPr id="4" name="Imagen 4" descr="Diagrama&#10;&#10;Descripción generada automáticamente">
            <a:extLst>
              <a:ext uri="{FF2B5EF4-FFF2-40B4-BE49-F238E27FC236}">
                <a16:creationId xmlns:a16="http://schemas.microsoft.com/office/drawing/2014/main" id="{3E7F3558-0C6E-484C-BCF6-6602CBF19629}"/>
              </a:ext>
            </a:extLst>
          </p:cNvPr>
          <p:cNvPicPr>
            <a:picLocks noChangeAspect="1"/>
          </p:cNvPicPr>
          <p:nvPr/>
        </p:nvPicPr>
        <p:blipFill>
          <a:blip r:embed="rId2"/>
          <a:stretch>
            <a:fillRect/>
          </a:stretch>
        </p:blipFill>
        <p:spPr>
          <a:xfrm>
            <a:off x="5704437" y="4294208"/>
            <a:ext cx="4884401" cy="1944853"/>
          </a:xfrm>
          <a:prstGeom prst="rect">
            <a:avLst/>
          </a:prstGeom>
        </p:spPr>
      </p:pic>
    </p:spTree>
    <p:extLst>
      <p:ext uri="{BB962C8B-B14F-4D97-AF65-F5344CB8AC3E}">
        <p14:creationId xmlns:p14="http://schemas.microsoft.com/office/powerpoint/2010/main" val="114346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3CC3BC-4907-48B7-B451-ACB6D0CDBDEE}"/>
              </a:ext>
            </a:extLst>
          </p:cNvPr>
          <p:cNvSpPr>
            <a:spLocks noGrp="1"/>
          </p:cNvSpPr>
          <p:nvPr>
            <p:ph type="title"/>
          </p:nvPr>
        </p:nvSpPr>
        <p:spPr/>
        <p:txBody>
          <a:bodyPr/>
          <a:lstStyle/>
          <a:p>
            <a:r>
              <a:rPr lang="es-EC" b="1" dirty="0"/>
              <a:t>Tipo de Hojas.</a:t>
            </a:r>
          </a:p>
        </p:txBody>
      </p:sp>
      <p:sp>
        <p:nvSpPr>
          <p:cNvPr id="3" name="Marcador de contenido 2">
            <a:extLst>
              <a:ext uri="{FF2B5EF4-FFF2-40B4-BE49-F238E27FC236}">
                <a16:creationId xmlns:a16="http://schemas.microsoft.com/office/drawing/2014/main" id="{370C67DE-DF86-4D2F-AAA8-E82D658BDD34}"/>
              </a:ext>
            </a:extLst>
          </p:cNvPr>
          <p:cNvSpPr>
            <a:spLocks noGrp="1"/>
          </p:cNvSpPr>
          <p:nvPr>
            <p:ph idx="1"/>
          </p:nvPr>
        </p:nvSpPr>
        <p:spPr>
          <a:xfrm>
            <a:off x="2589213" y="2133600"/>
            <a:ext cx="5366068" cy="3777622"/>
          </a:xfrm>
        </p:spPr>
        <p:txBody>
          <a:bodyPr vert="horz" lIns="91440" tIns="45720" rIns="91440" bIns="45720" rtlCol="0" anchor="t">
            <a:normAutofit/>
          </a:bodyPr>
          <a:lstStyle/>
          <a:p>
            <a:r>
              <a:rPr lang="es-EC" sz="2400" dirty="0">
                <a:solidFill>
                  <a:schemeClr val="tx1"/>
                </a:solidFill>
              </a:rPr>
              <a:t>Las hojas pueden ser </a:t>
            </a:r>
            <a:r>
              <a:rPr lang="es-EC" sz="2400" b="1" dirty="0">
                <a:solidFill>
                  <a:schemeClr val="tx1"/>
                </a:solidFill>
              </a:rPr>
              <a:t>simple</a:t>
            </a:r>
            <a:r>
              <a:rPr lang="es-EC" sz="2400" dirty="0">
                <a:solidFill>
                  <a:schemeClr val="tx1"/>
                </a:solidFill>
              </a:rPr>
              <a:t>,  cuando a cada peciolo le corresponde un limbo, y </a:t>
            </a:r>
            <a:r>
              <a:rPr lang="es-EC" sz="2400" b="1" dirty="0">
                <a:solidFill>
                  <a:schemeClr val="tx1"/>
                </a:solidFill>
              </a:rPr>
              <a:t>compuestas</a:t>
            </a:r>
            <a:r>
              <a:rPr lang="es-EC" sz="2400" dirty="0">
                <a:solidFill>
                  <a:schemeClr val="tx1"/>
                </a:solidFill>
              </a:rPr>
              <a:t>, cuando a un peciolo le corresponden dos o más limbos, que en ese caso de denominan foliolos. Un foliolo se distingue de una hoja en la ausencia de yemas en su base.</a:t>
            </a:r>
          </a:p>
        </p:txBody>
      </p:sp>
      <p:pic>
        <p:nvPicPr>
          <p:cNvPr id="8194" name="Picture 2" descr="El herbario">
            <a:extLst>
              <a:ext uri="{FF2B5EF4-FFF2-40B4-BE49-F238E27FC236}">
                <a16:creationId xmlns:a16="http://schemas.microsoft.com/office/drawing/2014/main" id="{F0C6A462-D82B-4EC1-9B5A-51025FF96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281" y="1926958"/>
            <a:ext cx="4059645" cy="397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13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5A20A-4128-4404-9B31-10668574BD2F}"/>
              </a:ext>
            </a:extLst>
          </p:cNvPr>
          <p:cNvSpPr>
            <a:spLocks noGrp="1"/>
          </p:cNvSpPr>
          <p:nvPr>
            <p:ph type="title"/>
          </p:nvPr>
        </p:nvSpPr>
        <p:spPr/>
        <p:txBody>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4D95EC47-CDA7-4F3F-945D-B8433FF89675}"/>
              </a:ext>
            </a:extLst>
          </p:cNvPr>
          <p:cNvSpPr>
            <a:spLocks noGrp="1"/>
          </p:cNvSpPr>
          <p:nvPr>
            <p:ph idx="1"/>
          </p:nvPr>
        </p:nvSpPr>
        <p:spPr>
          <a:xfrm>
            <a:off x="2589212" y="1905000"/>
            <a:ext cx="4908868" cy="4701540"/>
          </a:xfrm>
        </p:spPr>
        <p:txBody>
          <a:bodyPr vert="horz" lIns="91440" tIns="45720" rIns="91440" bIns="45720" rtlCol="0" anchor="t">
            <a:normAutofit/>
          </a:bodyPr>
          <a:lstStyle/>
          <a:p>
            <a:r>
              <a:rPr lang="es-EC" sz="2000" dirty="0">
                <a:solidFill>
                  <a:schemeClr val="tx1"/>
                </a:solidFill>
              </a:rPr>
              <a:t>Las hojas compuestas se van a clasificar dependiendo de los foliolos  en:</a:t>
            </a:r>
          </a:p>
          <a:p>
            <a:r>
              <a:rPr lang="es-EC" sz="2000" b="1" dirty="0">
                <a:solidFill>
                  <a:schemeClr val="tx1"/>
                </a:solidFill>
              </a:rPr>
              <a:t>Palmeadas o </a:t>
            </a:r>
            <a:r>
              <a:rPr lang="es-EC" sz="2000" b="1" dirty="0" err="1">
                <a:solidFill>
                  <a:schemeClr val="tx1"/>
                </a:solidFill>
              </a:rPr>
              <a:t>Palmaticompuestas</a:t>
            </a:r>
            <a:r>
              <a:rPr lang="es-EC" sz="2000" dirty="0">
                <a:solidFill>
                  <a:schemeClr val="tx1"/>
                </a:solidFill>
              </a:rPr>
              <a:t>.- todos los foliolos salen del extremo del peciolo, a semejanza de la palma de la mano con los dedos, a su </a:t>
            </a:r>
            <a:r>
              <a:rPr lang="es-EC" sz="2000">
                <a:solidFill>
                  <a:schemeClr val="tx1"/>
                </a:solidFill>
              </a:rPr>
              <a:t>vez</a:t>
            </a:r>
            <a:r>
              <a:rPr lang="es-EC" sz="2000" dirty="0">
                <a:solidFill>
                  <a:schemeClr val="tx1"/>
                </a:solidFill>
              </a:rPr>
              <a:t> puede ser.</a:t>
            </a:r>
          </a:p>
          <a:p>
            <a:r>
              <a:rPr lang="es-EC" sz="2000" dirty="0">
                <a:solidFill>
                  <a:schemeClr val="tx1"/>
                </a:solidFill>
              </a:rPr>
              <a:t>Con dos foliolos.</a:t>
            </a:r>
          </a:p>
          <a:p>
            <a:r>
              <a:rPr lang="es-EC" sz="2000" dirty="0">
                <a:solidFill>
                  <a:schemeClr val="tx1"/>
                </a:solidFill>
              </a:rPr>
              <a:t>Tres foliolos.</a:t>
            </a:r>
          </a:p>
          <a:p>
            <a:r>
              <a:rPr lang="es-EC" sz="2000" dirty="0">
                <a:solidFill>
                  <a:schemeClr val="tx1"/>
                </a:solidFill>
              </a:rPr>
              <a:t>Cinco foliolos.</a:t>
            </a:r>
          </a:p>
          <a:p>
            <a:r>
              <a:rPr lang="es-EC" sz="2000" dirty="0">
                <a:solidFill>
                  <a:schemeClr val="tx1"/>
                </a:solidFill>
              </a:rPr>
              <a:t>O </a:t>
            </a:r>
            <a:r>
              <a:rPr lang="es-EC" sz="2000">
                <a:solidFill>
                  <a:schemeClr val="tx1"/>
                </a:solidFill>
              </a:rPr>
              <a:t>más</a:t>
            </a:r>
            <a:r>
              <a:rPr lang="es-EC" sz="2000" dirty="0">
                <a:solidFill>
                  <a:schemeClr val="tx1"/>
                </a:solidFill>
              </a:rPr>
              <a:t> de cinco foliolos.</a:t>
            </a:r>
          </a:p>
        </p:txBody>
      </p:sp>
      <p:pic>
        <p:nvPicPr>
          <p:cNvPr id="9218" name="Picture 2" descr="Hoja de Marihuana, Todo lo que necesitas saber">
            <a:extLst>
              <a:ext uri="{FF2B5EF4-FFF2-40B4-BE49-F238E27FC236}">
                <a16:creationId xmlns:a16="http://schemas.microsoft.com/office/drawing/2014/main" id="{B08FEFB0-9E78-490F-94EB-A304AE147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367" y="960851"/>
            <a:ext cx="2853153" cy="28152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oja">
            <a:extLst>
              <a:ext uri="{FF2B5EF4-FFF2-40B4-BE49-F238E27FC236}">
                <a16:creationId xmlns:a16="http://schemas.microsoft.com/office/drawing/2014/main" id="{4732489C-2459-4721-9743-A7B7A50DA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458" y="3866421"/>
            <a:ext cx="2622123" cy="274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10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860FD7-95D6-4863-8100-5D7D85E3CFC7}"/>
              </a:ext>
            </a:extLst>
          </p:cNvPr>
          <p:cNvSpPr>
            <a:spLocks noGrp="1"/>
          </p:cNvSpPr>
          <p:nvPr>
            <p:ph type="title"/>
          </p:nvPr>
        </p:nvSpPr>
        <p:spPr>
          <a:xfrm>
            <a:off x="2592925" y="624110"/>
            <a:ext cx="8911687" cy="907510"/>
          </a:xfrm>
        </p:spPr>
        <p:txBody>
          <a:bodyPr>
            <a:normAutofit/>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90240080-E324-4FCA-9274-D72D13817FF0}"/>
              </a:ext>
            </a:extLst>
          </p:cNvPr>
          <p:cNvSpPr>
            <a:spLocks noGrp="1"/>
          </p:cNvSpPr>
          <p:nvPr>
            <p:ph idx="1"/>
          </p:nvPr>
        </p:nvSpPr>
        <p:spPr>
          <a:xfrm>
            <a:off x="2589212" y="2133599"/>
            <a:ext cx="4908868" cy="2819401"/>
          </a:xfrm>
        </p:spPr>
        <p:txBody>
          <a:bodyPr/>
          <a:lstStyle/>
          <a:p>
            <a:r>
              <a:rPr lang="es-EC" b="1" dirty="0">
                <a:solidFill>
                  <a:schemeClr val="tx1"/>
                </a:solidFill>
              </a:rPr>
              <a:t>Pinadas.- </a:t>
            </a:r>
            <a:r>
              <a:rPr lang="es-EC" dirty="0">
                <a:solidFill>
                  <a:schemeClr val="tx1"/>
                </a:solidFill>
              </a:rPr>
              <a:t>Todos los foliolos salen de un mismo eje(raquis), a semejanza de una pluma. A su vez puede ser </a:t>
            </a:r>
            <a:r>
              <a:rPr lang="es-EC" b="1" dirty="0">
                <a:solidFill>
                  <a:schemeClr val="tx1"/>
                </a:solidFill>
              </a:rPr>
              <a:t>Imparipinnada o paripinnadas</a:t>
            </a:r>
            <a:r>
              <a:rPr lang="es-EC" dirty="0">
                <a:solidFill>
                  <a:schemeClr val="tx1"/>
                </a:solidFill>
              </a:rPr>
              <a:t>, según si termina en un foliolo o no.</a:t>
            </a:r>
          </a:p>
        </p:txBody>
      </p:sp>
      <p:pic>
        <p:nvPicPr>
          <p:cNvPr id="11266" name="Picture 2" descr="TIPOS DE HOJASTIPOS DE HOJAS&#10;Pinnadas: todos los foliolos salen de un mismo eje &#10;(raquis), a semejanza de una pluma. A su ...">
            <a:extLst>
              <a:ext uri="{FF2B5EF4-FFF2-40B4-BE49-F238E27FC236}">
                <a16:creationId xmlns:a16="http://schemas.microsoft.com/office/drawing/2014/main" id="{2033028E-74C8-4B75-9AA0-46B89ED68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334" t="13333" r="4916" b="56908"/>
          <a:stretch/>
        </p:blipFill>
        <p:spPr bwMode="auto">
          <a:xfrm>
            <a:off x="8273325" y="1737263"/>
            <a:ext cx="3231287" cy="242415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6DF97848-DE88-461B-B8AF-F2FAF59EEDAD}"/>
              </a:ext>
            </a:extLst>
          </p:cNvPr>
          <p:cNvSpPr/>
          <p:nvPr/>
        </p:nvSpPr>
        <p:spPr>
          <a:xfrm>
            <a:off x="1897380" y="3793434"/>
            <a:ext cx="4908868" cy="28194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C" b="1" dirty="0" err="1">
                <a:solidFill>
                  <a:schemeClr val="tx1"/>
                </a:solidFill>
              </a:rPr>
              <a:t>Alternipinnadas</a:t>
            </a:r>
            <a:r>
              <a:rPr lang="es-EC" b="1" dirty="0">
                <a:solidFill>
                  <a:schemeClr val="tx1"/>
                </a:solidFill>
              </a:rPr>
              <a:t>.</a:t>
            </a:r>
            <a:r>
              <a:rPr lang="es-EC" dirty="0">
                <a:solidFill>
                  <a:schemeClr val="tx1"/>
                </a:solidFill>
              </a:rPr>
              <a:t>- cuando los foliolos van en disposición alterna.</a:t>
            </a:r>
          </a:p>
          <a:p>
            <a:pPr algn="ctr"/>
            <a:endParaRPr lang="es-EC" dirty="0">
              <a:solidFill>
                <a:schemeClr val="tx1"/>
              </a:solidFill>
            </a:endParaRPr>
          </a:p>
          <a:p>
            <a:pPr algn="ctr"/>
            <a:r>
              <a:rPr lang="es-EC" b="1" dirty="0" err="1">
                <a:solidFill>
                  <a:schemeClr val="tx1"/>
                </a:solidFill>
              </a:rPr>
              <a:t>Opositipinnada</a:t>
            </a:r>
            <a:r>
              <a:rPr lang="es-EC" b="1" dirty="0">
                <a:solidFill>
                  <a:schemeClr val="tx1"/>
                </a:solidFill>
              </a:rPr>
              <a:t>.- </a:t>
            </a:r>
            <a:r>
              <a:rPr lang="es-EC" dirty="0">
                <a:solidFill>
                  <a:schemeClr val="tx1"/>
                </a:solidFill>
              </a:rPr>
              <a:t>Cuando los foliolos son opuestos.</a:t>
            </a:r>
          </a:p>
          <a:p>
            <a:pPr algn="ctr"/>
            <a:endParaRPr lang="es-EC" dirty="0">
              <a:solidFill>
                <a:schemeClr val="tx1"/>
              </a:solidFill>
            </a:endParaRPr>
          </a:p>
          <a:p>
            <a:pPr algn="ctr"/>
            <a:r>
              <a:rPr lang="es-EC" b="1" dirty="0">
                <a:solidFill>
                  <a:schemeClr val="tx1"/>
                </a:solidFill>
              </a:rPr>
              <a:t>Bipinnadas o </a:t>
            </a:r>
            <a:r>
              <a:rPr lang="es-EC" b="1" dirty="0" err="1">
                <a:solidFill>
                  <a:schemeClr val="tx1"/>
                </a:solidFill>
              </a:rPr>
              <a:t>Bicompuestas</a:t>
            </a:r>
            <a:r>
              <a:rPr lang="es-EC" b="1" dirty="0">
                <a:solidFill>
                  <a:schemeClr val="tx1"/>
                </a:solidFill>
              </a:rPr>
              <a:t>.- </a:t>
            </a:r>
            <a:r>
              <a:rPr lang="es-EC" dirty="0">
                <a:solidFill>
                  <a:schemeClr val="tx1"/>
                </a:solidFill>
              </a:rPr>
              <a:t>Si los foliolos se dividen a su vez en otros.</a:t>
            </a:r>
          </a:p>
        </p:txBody>
      </p:sp>
      <p:pic>
        <p:nvPicPr>
          <p:cNvPr id="11268" name="Picture 4" descr="TIPOS DE HOJASTIPOS DE HOJAS&#10;Pinnadas: todos los foliolos salen de un mismo eje &#10;(raquis), a semejanza de una pluma. A su ...">
            <a:extLst>
              <a:ext uri="{FF2B5EF4-FFF2-40B4-BE49-F238E27FC236}">
                <a16:creationId xmlns:a16="http://schemas.microsoft.com/office/drawing/2014/main" id="{F4FFA226-659C-4335-85BB-8E9215DAE1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44" t="63271" r="28116" b="14010"/>
          <a:stretch/>
        </p:blipFill>
        <p:spPr bwMode="auto">
          <a:xfrm>
            <a:off x="7048768" y="4367385"/>
            <a:ext cx="5075268" cy="167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9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CE91E-C767-491B-8F85-0882A1E11DE3}"/>
              </a:ext>
            </a:extLst>
          </p:cNvPr>
          <p:cNvSpPr>
            <a:spLocks noGrp="1"/>
          </p:cNvSpPr>
          <p:nvPr>
            <p:ph type="title"/>
          </p:nvPr>
        </p:nvSpPr>
        <p:spPr>
          <a:xfrm>
            <a:off x="2592925" y="624110"/>
            <a:ext cx="8911687" cy="610330"/>
          </a:xfrm>
        </p:spPr>
        <p:txBody>
          <a:bodyPr>
            <a:normAutofit fontScale="90000"/>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17F76098-742C-429C-BD70-F7110A857C71}"/>
              </a:ext>
            </a:extLst>
          </p:cNvPr>
          <p:cNvSpPr>
            <a:spLocks noGrp="1"/>
          </p:cNvSpPr>
          <p:nvPr>
            <p:ph idx="1"/>
          </p:nvPr>
        </p:nvSpPr>
        <p:spPr>
          <a:xfrm>
            <a:off x="2589212" y="1737360"/>
            <a:ext cx="6874828" cy="4892040"/>
          </a:xfrm>
        </p:spPr>
        <p:txBody>
          <a:bodyPr vert="horz" lIns="91440" tIns="45720" rIns="91440" bIns="45720" rtlCol="0" anchor="t">
            <a:normAutofit/>
          </a:bodyPr>
          <a:lstStyle/>
          <a:p>
            <a:r>
              <a:rPr lang="es-EC" dirty="0">
                <a:solidFill>
                  <a:schemeClr val="tx1"/>
                </a:solidFill>
              </a:rPr>
              <a:t>Las hojas simples se dividen en :</a:t>
            </a:r>
          </a:p>
          <a:p>
            <a:r>
              <a:rPr lang="es-EC" sz="2000" b="1" dirty="0">
                <a:solidFill>
                  <a:schemeClr val="tx1"/>
                </a:solidFill>
              </a:rPr>
              <a:t>Según las Nerviaciones:</a:t>
            </a:r>
          </a:p>
          <a:p>
            <a:pPr marL="0" indent="0">
              <a:buNone/>
            </a:pPr>
            <a:endParaRPr lang="es-EC" sz="2000" b="1" dirty="0">
              <a:solidFill>
                <a:schemeClr val="tx1"/>
              </a:solidFill>
            </a:endParaRPr>
          </a:p>
          <a:p>
            <a:r>
              <a:rPr lang="es-EC" b="1" dirty="0">
                <a:solidFill>
                  <a:schemeClr val="tx1"/>
                </a:solidFill>
              </a:rPr>
              <a:t>Penninervias</a:t>
            </a:r>
            <a:r>
              <a:rPr lang="es-EC" dirty="0">
                <a:solidFill>
                  <a:schemeClr val="tx1"/>
                </a:solidFill>
              </a:rPr>
              <a:t>.- Hojas con un nervio medio principal del que nace a ambos lados nervios laterales.</a:t>
            </a:r>
          </a:p>
          <a:p>
            <a:r>
              <a:rPr lang="es-EC" b="1" dirty="0">
                <a:solidFill>
                  <a:schemeClr val="tx1"/>
                </a:solidFill>
              </a:rPr>
              <a:t>Palminervias.- </a:t>
            </a:r>
            <a:r>
              <a:rPr lang="es-EC" dirty="0">
                <a:solidFill>
                  <a:schemeClr val="tx1"/>
                </a:solidFill>
              </a:rPr>
              <a:t>Hojas con varios nervios principales que se originan en un mismo punto.</a:t>
            </a:r>
          </a:p>
          <a:p>
            <a:r>
              <a:rPr lang="es-EC" b="1" dirty="0">
                <a:solidFill>
                  <a:schemeClr val="tx1"/>
                </a:solidFill>
              </a:rPr>
              <a:t>Dicotómicas.- </a:t>
            </a:r>
            <a:r>
              <a:rPr lang="es-EC" dirty="0">
                <a:solidFill>
                  <a:schemeClr val="tx1"/>
                </a:solidFill>
              </a:rPr>
              <a:t>Cuando cada nervio se divide en dos nervios semejantes.</a:t>
            </a:r>
          </a:p>
          <a:p>
            <a:r>
              <a:rPr lang="es-EC" b="1" dirty="0" err="1">
                <a:solidFill>
                  <a:schemeClr val="tx1"/>
                </a:solidFill>
              </a:rPr>
              <a:t>Paralinervias</a:t>
            </a:r>
            <a:r>
              <a:rPr lang="es-EC" b="1" dirty="0">
                <a:solidFill>
                  <a:schemeClr val="tx1"/>
                </a:solidFill>
              </a:rPr>
              <a:t>.- </a:t>
            </a:r>
            <a:r>
              <a:rPr lang="es-EC" dirty="0">
                <a:solidFill>
                  <a:schemeClr val="tx1"/>
                </a:solidFill>
              </a:rPr>
              <a:t>Tienen los nervios rectos y casi paralelos todos procedentes de la base (monocotiledóneas). Cuando los nervios son curvos se les denomina curvilíneas.</a:t>
            </a:r>
            <a:endParaRPr lang="en-US" dirty="0">
              <a:solidFill>
                <a:schemeClr val="tx1"/>
              </a:solidFill>
            </a:endParaRPr>
          </a:p>
          <a:p>
            <a:r>
              <a:rPr lang="es-EC" b="1" dirty="0">
                <a:solidFill>
                  <a:schemeClr val="tx1"/>
                </a:solidFill>
              </a:rPr>
              <a:t>Uninervia.- </a:t>
            </a:r>
            <a:r>
              <a:rPr lang="es-EC" dirty="0">
                <a:solidFill>
                  <a:schemeClr val="tx1"/>
                </a:solidFill>
              </a:rPr>
              <a:t>Un solo nervio.</a:t>
            </a:r>
          </a:p>
        </p:txBody>
      </p:sp>
      <p:pic>
        <p:nvPicPr>
          <p:cNvPr id="12290" name="Picture 2" descr="TIPOS DE HOJASTIPOS DE HOJAS&#10;Las hojas simples y según criterios, a su vez se &#10;clasifican en:&#10;a. Según las nerviaciones:&#10;P...">
            <a:extLst>
              <a:ext uri="{FF2B5EF4-FFF2-40B4-BE49-F238E27FC236}">
                <a16:creationId xmlns:a16="http://schemas.microsoft.com/office/drawing/2014/main" id="{D7B2C95A-49D9-49DB-B4B2-10DBAD323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768" t="15459" r="7971" b="13208"/>
          <a:stretch/>
        </p:blipFill>
        <p:spPr bwMode="auto">
          <a:xfrm>
            <a:off x="9342783" y="1510748"/>
            <a:ext cx="2584174" cy="489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7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8F8DB029-CEB4-414A-B3E8-D7C62A9B0DF2}"/>
              </a:ext>
            </a:extLst>
          </p:cNvPr>
          <p:cNvSpPr>
            <a:spLocks noGrp="1"/>
          </p:cNvSpPr>
          <p:nvPr>
            <p:ph type="title"/>
          </p:nvPr>
        </p:nvSpPr>
        <p:spPr>
          <a:xfrm>
            <a:off x="541867" y="787400"/>
            <a:ext cx="7145866" cy="778933"/>
          </a:xfrm>
        </p:spPr>
        <p:txBody>
          <a:bodyPr anchor="ctr">
            <a:normAutofit/>
          </a:bodyPr>
          <a:lstStyle/>
          <a:p>
            <a:r>
              <a:rPr lang="es-EC" sz="3200">
                <a:solidFill>
                  <a:srgbClr val="FEFFFF"/>
                </a:solidFill>
              </a:rPr>
              <a:t>La Hoja.</a:t>
            </a:r>
          </a:p>
        </p:txBody>
      </p:sp>
      <p:sp>
        <p:nvSpPr>
          <p:cNvPr id="3" name="Marcador de contenido 2">
            <a:extLst>
              <a:ext uri="{FF2B5EF4-FFF2-40B4-BE49-F238E27FC236}">
                <a16:creationId xmlns:a16="http://schemas.microsoft.com/office/drawing/2014/main" id="{31268A76-7071-445A-A3C6-D3B3AA8E5C2A}"/>
              </a:ext>
            </a:extLst>
          </p:cNvPr>
          <p:cNvSpPr>
            <a:spLocks noGrp="1"/>
          </p:cNvSpPr>
          <p:nvPr>
            <p:ph idx="1"/>
          </p:nvPr>
        </p:nvSpPr>
        <p:spPr>
          <a:xfrm>
            <a:off x="541866" y="2032000"/>
            <a:ext cx="7145867" cy="3879222"/>
          </a:xfrm>
        </p:spPr>
        <p:txBody>
          <a:bodyPr>
            <a:normAutofit/>
          </a:bodyPr>
          <a:lstStyle/>
          <a:p>
            <a:pPr>
              <a:lnSpc>
                <a:spcPct val="90000"/>
              </a:lnSpc>
            </a:pPr>
            <a:r>
              <a:rPr lang="es-ES" sz="1500">
                <a:solidFill>
                  <a:srgbClr val="FEFFFF"/>
                </a:solidFill>
              </a:rPr>
              <a:t>Así como vimos que las raíces y el tallo son partes fundamentales en la planta, también es importante saber que las hojas cumplen una función elemental en la vida de estos seres. Por medio de las hojas, las plantas realizan la fotosíntesis, respiran y producen los alimentos. La respiración se produce durante el día y la noche; para ello, las plantas toman el oxígeno del aire y desprenden dióxido de carbono. </a:t>
            </a:r>
          </a:p>
          <a:p>
            <a:pPr>
              <a:lnSpc>
                <a:spcPct val="90000"/>
              </a:lnSpc>
            </a:pPr>
            <a:r>
              <a:rPr lang="es-ES" sz="1500">
                <a:solidFill>
                  <a:srgbClr val="FEFFFF"/>
                </a:solidFill>
              </a:rPr>
              <a:t>Así como los seres humanos sudamos cuando tenemos calor, los vegetales, a través de las hojas, eliminan parte del agua que absorben por las raíces. Este proceso se llama transpiración y se puede observar cuando guardamos las hojas de alguna planta dentro de una bolsa plástica y comprobamos que la bolsa se humedece con el agua que exudan las hojas. Si pudiéramos ver la hoja muy aumentada de tamaño, en un microscopio por ejemplo, observaríamos que en el envés (es decir en la parte de debajo de la hoja), están los estomas que son los que permiten que el oxígeno, el dióxido de carbono, los gases y el agua, salgan y entren de las hojas.</a:t>
            </a:r>
            <a:endParaRPr lang="es-EC" sz="1500">
              <a:solidFill>
                <a:srgbClr val="FEFFFF"/>
              </a:solidFill>
            </a:endParaRPr>
          </a:p>
        </p:txBody>
      </p:sp>
      <p:pic>
        <p:nvPicPr>
          <p:cNvPr id="4" name="Imagen 4" descr="Una planta con hojas verdes&#10;&#10;Descripción generada automáticamente">
            <a:extLst>
              <a:ext uri="{FF2B5EF4-FFF2-40B4-BE49-F238E27FC236}">
                <a16:creationId xmlns:a16="http://schemas.microsoft.com/office/drawing/2014/main" id="{C30E78B6-02E0-47E1-861C-3A00305C6996}"/>
              </a:ext>
            </a:extLst>
          </p:cNvPr>
          <p:cNvPicPr>
            <a:picLocks noChangeAspect="1"/>
          </p:cNvPicPr>
          <p:nvPr/>
        </p:nvPicPr>
        <p:blipFill>
          <a:blip r:embed="rId2"/>
          <a:stretch>
            <a:fillRect/>
          </a:stretch>
        </p:blipFill>
        <p:spPr>
          <a:xfrm>
            <a:off x="8713057" y="3112029"/>
            <a:ext cx="3001931" cy="1702437"/>
          </a:xfrm>
          <a:prstGeom prst="rect">
            <a:avLst/>
          </a:prstGeom>
        </p:spPr>
      </p:pic>
    </p:spTree>
    <p:extLst>
      <p:ext uri="{BB962C8B-B14F-4D97-AF65-F5344CB8AC3E}">
        <p14:creationId xmlns:p14="http://schemas.microsoft.com/office/powerpoint/2010/main" val="93458396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B9F47-C8B7-42B7-985F-2CC7CE1682BC}"/>
              </a:ext>
            </a:extLst>
          </p:cNvPr>
          <p:cNvSpPr>
            <a:spLocks noGrp="1"/>
          </p:cNvSpPr>
          <p:nvPr>
            <p:ph type="title"/>
          </p:nvPr>
        </p:nvSpPr>
        <p:spPr/>
        <p:txBody>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A79ED8A1-6B30-4D6A-835E-2D46846F6EA4}"/>
              </a:ext>
            </a:extLst>
          </p:cNvPr>
          <p:cNvSpPr>
            <a:spLocks noGrp="1"/>
          </p:cNvSpPr>
          <p:nvPr>
            <p:ph idx="1"/>
          </p:nvPr>
        </p:nvSpPr>
        <p:spPr>
          <a:xfrm>
            <a:off x="1180231" y="1645920"/>
            <a:ext cx="8055209" cy="5372100"/>
          </a:xfrm>
        </p:spPr>
        <p:txBody>
          <a:bodyPr vert="horz" lIns="91440" tIns="45720" rIns="91440" bIns="45720" rtlCol="0" anchor="t">
            <a:normAutofit/>
          </a:bodyPr>
          <a:lstStyle/>
          <a:p>
            <a:r>
              <a:rPr lang="es-EC" sz="2000" dirty="0">
                <a:solidFill>
                  <a:schemeClr val="tx1"/>
                </a:solidFill>
              </a:rPr>
              <a:t>Por la disposición de las hojas en el tallo:</a:t>
            </a:r>
          </a:p>
          <a:p>
            <a:pPr marL="0" indent="0">
              <a:buNone/>
            </a:pPr>
            <a:endParaRPr lang="es-EC" sz="2000" dirty="0">
              <a:solidFill>
                <a:schemeClr val="tx1"/>
              </a:solidFill>
            </a:endParaRPr>
          </a:p>
          <a:p>
            <a:r>
              <a:rPr lang="es-EC" sz="2000" b="1" dirty="0">
                <a:solidFill>
                  <a:schemeClr val="tx1"/>
                </a:solidFill>
              </a:rPr>
              <a:t>Alternas.- </a:t>
            </a:r>
            <a:r>
              <a:rPr lang="es-EC" sz="2000" dirty="0">
                <a:solidFill>
                  <a:schemeClr val="tx1"/>
                </a:solidFill>
              </a:rPr>
              <a:t>de cada una sale una sola hoja.</a:t>
            </a:r>
            <a:endParaRPr lang="en-US" sz="2000" dirty="0">
              <a:solidFill>
                <a:schemeClr val="tx1"/>
              </a:solidFill>
            </a:endParaRPr>
          </a:p>
          <a:p>
            <a:r>
              <a:rPr lang="es-EC" sz="2000" b="1" dirty="0">
                <a:solidFill>
                  <a:schemeClr val="tx1"/>
                </a:solidFill>
              </a:rPr>
              <a:t>Opuestas.- </a:t>
            </a:r>
            <a:r>
              <a:rPr lang="es-EC" sz="2000" dirty="0">
                <a:solidFill>
                  <a:schemeClr val="tx1"/>
                </a:solidFill>
              </a:rPr>
              <a:t>de cada uno salen dos hojas situadas una enfrente de la otra.</a:t>
            </a:r>
          </a:p>
          <a:p>
            <a:r>
              <a:rPr lang="es-EC" sz="2000" b="1" dirty="0">
                <a:solidFill>
                  <a:schemeClr val="tx1"/>
                </a:solidFill>
              </a:rPr>
              <a:t>Verticiladas.- </a:t>
            </a:r>
            <a:r>
              <a:rPr lang="es-EC" sz="2000" dirty="0">
                <a:solidFill>
                  <a:schemeClr val="tx1"/>
                </a:solidFill>
              </a:rPr>
              <a:t>de cada uno sale varias hojas dispuestas en circulo o en modo de molinete.</a:t>
            </a:r>
          </a:p>
          <a:p>
            <a:r>
              <a:rPr lang="es-EC" sz="2000" b="1" dirty="0" err="1">
                <a:solidFill>
                  <a:schemeClr val="tx1"/>
                </a:solidFill>
              </a:rPr>
              <a:t>Descusada</a:t>
            </a:r>
            <a:r>
              <a:rPr lang="es-EC" sz="2000" dirty="0">
                <a:solidFill>
                  <a:schemeClr val="tx1"/>
                </a:solidFill>
              </a:rPr>
              <a:t>. Alternas y opuesta al mismo tiempo.</a:t>
            </a:r>
          </a:p>
          <a:p>
            <a:r>
              <a:rPr lang="es-EC" sz="2000" b="1" dirty="0">
                <a:solidFill>
                  <a:schemeClr val="tx1"/>
                </a:solidFill>
              </a:rPr>
              <a:t>Basales.-</a:t>
            </a:r>
            <a:r>
              <a:rPr lang="es-EC" sz="2000" dirty="0">
                <a:solidFill>
                  <a:schemeClr val="tx1"/>
                </a:solidFill>
              </a:rPr>
              <a:t>Dispuestas en el extremo inferior del tallo dispuestas a su alrededor.</a:t>
            </a:r>
          </a:p>
          <a:p>
            <a:r>
              <a:rPr lang="es-EC" sz="2000" b="1" dirty="0">
                <a:solidFill>
                  <a:schemeClr val="tx1"/>
                </a:solidFill>
              </a:rPr>
              <a:t>Fasciculadas</a:t>
            </a:r>
            <a:r>
              <a:rPr lang="es-EC" sz="2000" dirty="0">
                <a:solidFill>
                  <a:schemeClr val="tx1"/>
                </a:solidFill>
              </a:rPr>
              <a:t>  se ven en grupo.</a:t>
            </a:r>
          </a:p>
          <a:p>
            <a:endParaRPr lang="es-EC" sz="2000" dirty="0">
              <a:solidFill>
                <a:schemeClr val="tx1"/>
              </a:solidFill>
            </a:endParaRPr>
          </a:p>
        </p:txBody>
      </p:sp>
      <p:pic>
        <p:nvPicPr>
          <p:cNvPr id="13314" name="Picture 2" descr="Organología vegetal hojas">
            <a:extLst>
              <a:ext uri="{FF2B5EF4-FFF2-40B4-BE49-F238E27FC236}">
                <a16:creationId xmlns:a16="http://schemas.microsoft.com/office/drawing/2014/main" id="{40B7690A-E34B-4161-A8EB-BCB02269A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9" t="22769" r="50000" b="44118"/>
          <a:stretch/>
        </p:blipFill>
        <p:spPr bwMode="auto">
          <a:xfrm>
            <a:off x="9235440" y="1645920"/>
            <a:ext cx="2398643" cy="151074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Organología vegetal hojas">
            <a:extLst>
              <a:ext uri="{FF2B5EF4-FFF2-40B4-BE49-F238E27FC236}">
                <a16:creationId xmlns:a16="http://schemas.microsoft.com/office/drawing/2014/main" id="{B9F2C29F-3168-45B6-B6DC-9F07BA23C3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636" t="24176" r="9983" b="43973"/>
          <a:stretch/>
        </p:blipFill>
        <p:spPr bwMode="auto">
          <a:xfrm>
            <a:off x="9235440" y="3240158"/>
            <a:ext cx="2424703" cy="151074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Organología vegetal hojas">
            <a:extLst>
              <a:ext uri="{FF2B5EF4-FFF2-40B4-BE49-F238E27FC236}">
                <a16:creationId xmlns:a16="http://schemas.microsoft.com/office/drawing/2014/main" id="{2048A274-D4A2-4DAE-9B2F-495456C15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293" t="60752" r="10361" b="5145"/>
          <a:stretch/>
        </p:blipFill>
        <p:spPr bwMode="auto">
          <a:xfrm>
            <a:off x="10447791" y="4834396"/>
            <a:ext cx="1304676" cy="172673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BCE1049E-01C2-42A3-A882-63DF70AD1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0168" y="4996132"/>
            <a:ext cx="1164325" cy="114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2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7A346-6C80-4CCB-9CA0-A7599137E9BA}"/>
              </a:ext>
            </a:extLst>
          </p:cNvPr>
          <p:cNvSpPr>
            <a:spLocks noGrp="1"/>
          </p:cNvSpPr>
          <p:nvPr>
            <p:ph type="title"/>
          </p:nvPr>
        </p:nvSpPr>
        <p:spPr>
          <a:xfrm>
            <a:off x="2592925" y="624110"/>
            <a:ext cx="8911687" cy="502325"/>
          </a:xfrm>
        </p:spPr>
        <p:txBody>
          <a:bodyPr>
            <a:normAutofit fontScale="90000"/>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C7E2F393-550D-4F16-AF26-E2971E30E40B}"/>
              </a:ext>
            </a:extLst>
          </p:cNvPr>
          <p:cNvSpPr>
            <a:spLocks noGrp="1"/>
          </p:cNvSpPr>
          <p:nvPr>
            <p:ph idx="1"/>
          </p:nvPr>
        </p:nvSpPr>
        <p:spPr>
          <a:xfrm>
            <a:off x="2488570" y="1718095"/>
            <a:ext cx="8915400" cy="3421812"/>
          </a:xfrm>
        </p:spPr>
        <p:txBody>
          <a:bodyPr vert="horz" lIns="91440" tIns="45720" rIns="91440" bIns="45720" rtlCol="0" anchor="t">
            <a:normAutofit/>
          </a:bodyPr>
          <a:lstStyle/>
          <a:p>
            <a:r>
              <a:rPr lang="es-EC" sz="2800" b="1" dirty="0">
                <a:solidFill>
                  <a:schemeClr val="tx1"/>
                </a:solidFill>
              </a:rPr>
              <a:t>Por su peciolo:</a:t>
            </a:r>
          </a:p>
          <a:p>
            <a:r>
              <a:rPr lang="es-EC" sz="2000" b="1" dirty="0">
                <a:solidFill>
                  <a:schemeClr val="tx1"/>
                </a:solidFill>
              </a:rPr>
              <a:t>Sésil o sentada, </a:t>
            </a:r>
            <a:r>
              <a:rPr lang="es-EC" sz="2000" dirty="0">
                <a:solidFill>
                  <a:schemeClr val="tx1"/>
                </a:solidFill>
              </a:rPr>
              <a:t>no tiene peciolo.</a:t>
            </a:r>
            <a:endParaRPr lang="es-EC" sz="2800" b="1" dirty="0">
              <a:solidFill>
                <a:schemeClr val="tx1"/>
              </a:solidFill>
            </a:endParaRPr>
          </a:p>
          <a:p>
            <a:r>
              <a:rPr lang="es-EC" sz="2000" b="1" dirty="0">
                <a:solidFill>
                  <a:schemeClr val="tx1"/>
                </a:solidFill>
              </a:rPr>
              <a:t>Peciolada.- </a:t>
            </a:r>
            <a:r>
              <a:rPr lang="es-EC" sz="2000" dirty="0">
                <a:solidFill>
                  <a:schemeClr val="tx1"/>
                </a:solidFill>
              </a:rPr>
              <a:t>Tiene peciolo.</a:t>
            </a:r>
          </a:p>
          <a:p>
            <a:r>
              <a:rPr lang="es-EC" sz="2000" b="1" dirty="0">
                <a:solidFill>
                  <a:schemeClr val="tx1"/>
                </a:solidFill>
              </a:rPr>
              <a:t>Envainadora.- </a:t>
            </a:r>
            <a:r>
              <a:rPr lang="es-EC" sz="2000" dirty="0">
                <a:solidFill>
                  <a:schemeClr val="tx1"/>
                </a:solidFill>
              </a:rPr>
              <a:t>La vaina abraza completamente el tallo.</a:t>
            </a:r>
            <a:endParaRPr lang="en-US" sz="2000" dirty="0">
              <a:solidFill>
                <a:schemeClr val="tx1"/>
              </a:solidFill>
              <a:ea typeface="+mn-lt"/>
              <a:cs typeface="+mn-lt"/>
            </a:endParaRPr>
          </a:p>
          <a:p>
            <a:r>
              <a:rPr lang="es-EC" sz="2000" b="1" dirty="0">
                <a:solidFill>
                  <a:schemeClr val="tx1"/>
                </a:solidFill>
                <a:ea typeface="+mn-lt"/>
                <a:cs typeface="+mn-lt"/>
              </a:rPr>
              <a:t>Peltada.- </a:t>
            </a:r>
            <a:r>
              <a:rPr lang="es-EC" sz="2000" dirty="0">
                <a:solidFill>
                  <a:schemeClr val="tx1"/>
                </a:solidFill>
                <a:ea typeface="+mn-lt"/>
                <a:cs typeface="+mn-lt"/>
              </a:rPr>
              <a:t>El peciolo se inserta en medio del Limbo.</a:t>
            </a:r>
            <a:endParaRPr lang="en-US" sz="2000" dirty="0">
              <a:solidFill>
                <a:schemeClr val="tx1"/>
              </a:solidFill>
              <a:ea typeface="+mn-lt"/>
              <a:cs typeface="+mn-lt"/>
            </a:endParaRPr>
          </a:p>
          <a:p>
            <a:r>
              <a:rPr lang="es-EC" sz="2000" b="1" dirty="0">
                <a:solidFill>
                  <a:schemeClr val="tx1"/>
                </a:solidFill>
              </a:rPr>
              <a:t>Empizarrada.- </a:t>
            </a:r>
            <a:r>
              <a:rPr lang="es-EC" sz="2000" dirty="0">
                <a:solidFill>
                  <a:schemeClr val="tx1"/>
                </a:solidFill>
              </a:rPr>
              <a:t>Cuando tiene forma de escamas y van imbricadas.</a:t>
            </a:r>
          </a:p>
        </p:txBody>
      </p:sp>
      <p:pic>
        <p:nvPicPr>
          <p:cNvPr id="14338" name="Picture 2" descr="TIPOS DE HOJASTIPOS DE HOJAS&#10;c. Por su pecíolo:&#10;      Peciolada: tiene pecíolo&#10;      Sésil o sentada: no tiene pecíolo&#10;   ...">
            <a:extLst>
              <a:ext uri="{FF2B5EF4-FFF2-40B4-BE49-F238E27FC236}">
                <a16:creationId xmlns:a16="http://schemas.microsoft.com/office/drawing/2014/main" id="{D3A7CD3D-20D7-4C9C-968C-83378FF1D7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83" t="50000" r="5667" b="14667"/>
          <a:stretch/>
        </p:blipFill>
        <p:spPr bwMode="auto">
          <a:xfrm>
            <a:off x="2951791" y="4600460"/>
            <a:ext cx="7560628" cy="225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55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E44FF-DF75-47BB-9782-9EE354780D36}"/>
              </a:ext>
            </a:extLst>
          </p:cNvPr>
          <p:cNvSpPr>
            <a:spLocks noGrp="1"/>
          </p:cNvSpPr>
          <p:nvPr>
            <p:ph type="title"/>
          </p:nvPr>
        </p:nvSpPr>
        <p:spPr/>
        <p:txBody>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3A4CDAC2-568A-40F4-A6E1-18F5BEE2A4B4}"/>
              </a:ext>
            </a:extLst>
          </p:cNvPr>
          <p:cNvSpPr>
            <a:spLocks noGrp="1"/>
          </p:cNvSpPr>
          <p:nvPr>
            <p:ph idx="1"/>
          </p:nvPr>
        </p:nvSpPr>
        <p:spPr>
          <a:xfrm>
            <a:off x="1988820" y="2133600"/>
            <a:ext cx="7562630" cy="4518660"/>
          </a:xfrm>
        </p:spPr>
        <p:txBody>
          <a:bodyPr>
            <a:normAutofit fontScale="92500"/>
          </a:bodyPr>
          <a:lstStyle/>
          <a:p>
            <a:pPr marL="0" indent="0">
              <a:buNone/>
            </a:pPr>
            <a:r>
              <a:rPr lang="es-EC" sz="2600" b="1" dirty="0">
                <a:solidFill>
                  <a:schemeClr val="tx1"/>
                </a:solidFill>
              </a:rPr>
              <a:t>Por </a:t>
            </a:r>
            <a:r>
              <a:rPr lang="es-EC" sz="2600" b="1">
                <a:solidFill>
                  <a:schemeClr val="tx1"/>
                </a:solidFill>
              </a:rPr>
              <a:t>el Revestimiento </a:t>
            </a:r>
            <a:r>
              <a:rPr lang="es-EC" sz="2600" b="1" dirty="0">
                <a:solidFill>
                  <a:schemeClr val="tx1"/>
                </a:solidFill>
              </a:rPr>
              <a:t>de la superficie del limbo.</a:t>
            </a:r>
          </a:p>
          <a:p>
            <a:r>
              <a:rPr lang="es-EC" sz="2400" b="1" dirty="0">
                <a:solidFill>
                  <a:schemeClr val="tx1"/>
                </a:solidFill>
              </a:rPr>
              <a:t>Pubescentes</a:t>
            </a:r>
            <a:r>
              <a:rPr lang="es-EC" sz="2400" dirty="0">
                <a:solidFill>
                  <a:schemeClr val="tx1"/>
                </a:solidFill>
              </a:rPr>
              <a:t>.- cuando están cubiertas de pelos cortos y espaciados.</a:t>
            </a:r>
          </a:p>
          <a:p>
            <a:r>
              <a:rPr lang="es-EC" sz="2400" b="1" dirty="0">
                <a:solidFill>
                  <a:schemeClr val="tx1"/>
                </a:solidFill>
              </a:rPr>
              <a:t>Peludas.- </a:t>
            </a:r>
            <a:r>
              <a:rPr lang="es-EC" sz="2400" dirty="0">
                <a:solidFill>
                  <a:schemeClr val="tx1"/>
                </a:solidFill>
              </a:rPr>
              <a:t>si los pelos están muy juntos.</a:t>
            </a:r>
          </a:p>
          <a:p>
            <a:r>
              <a:rPr lang="es-EC" sz="2400" b="1" dirty="0">
                <a:solidFill>
                  <a:schemeClr val="tx1"/>
                </a:solidFill>
              </a:rPr>
              <a:t>Hirsutas.- </a:t>
            </a:r>
            <a:r>
              <a:rPr lang="es-EC" sz="2400" dirty="0">
                <a:solidFill>
                  <a:schemeClr val="tx1"/>
                </a:solidFill>
              </a:rPr>
              <a:t>Si los pelos son rígidos y ásperos al tacto.</a:t>
            </a:r>
          </a:p>
          <a:p>
            <a:r>
              <a:rPr lang="es-EC" sz="2400" b="1" dirty="0">
                <a:solidFill>
                  <a:schemeClr val="tx1"/>
                </a:solidFill>
              </a:rPr>
              <a:t>Hispidas.- </a:t>
            </a:r>
            <a:r>
              <a:rPr lang="es-EC" sz="2400" dirty="0">
                <a:solidFill>
                  <a:schemeClr val="tx1"/>
                </a:solidFill>
              </a:rPr>
              <a:t>Como las anteriores pero los pelos son punzantes. y se clavan en la piel.</a:t>
            </a:r>
          </a:p>
          <a:p>
            <a:r>
              <a:rPr lang="es-EC" sz="2400" b="1" dirty="0">
                <a:solidFill>
                  <a:schemeClr val="tx1"/>
                </a:solidFill>
              </a:rPr>
              <a:t>Tormentosas.- </a:t>
            </a:r>
            <a:r>
              <a:rPr lang="es-EC" sz="2400" dirty="0">
                <a:solidFill>
                  <a:schemeClr val="tx1"/>
                </a:solidFill>
              </a:rPr>
              <a:t>Cuando tiene pelos pequeños y ramificados.</a:t>
            </a:r>
          </a:p>
          <a:p>
            <a:r>
              <a:rPr lang="es-EC" sz="2400" b="1" dirty="0">
                <a:solidFill>
                  <a:schemeClr val="tx1"/>
                </a:solidFill>
              </a:rPr>
              <a:t>Glabras .- </a:t>
            </a:r>
            <a:r>
              <a:rPr lang="es-EC" sz="2400" dirty="0">
                <a:solidFill>
                  <a:schemeClr val="tx1"/>
                </a:solidFill>
              </a:rPr>
              <a:t>Hojas sin pelos.</a:t>
            </a:r>
          </a:p>
        </p:txBody>
      </p:sp>
      <p:pic>
        <p:nvPicPr>
          <p:cNvPr id="15364" name="Picture 4" descr="Plantas de Pulan: FAMILIA MONIMIACEAE">
            <a:extLst>
              <a:ext uri="{FF2B5EF4-FFF2-40B4-BE49-F238E27FC236}">
                <a16:creationId xmlns:a16="http://schemas.microsoft.com/office/drawing/2014/main" id="{A03E7088-AEE2-420B-B12D-60EDFC805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1450" y="4875182"/>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Bizantino De Chistets, Planta Ornamental Foto de archivo - Imagen de hojas,  planta: 145640916">
            <a:extLst>
              <a:ext uri="{FF2B5EF4-FFF2-40B4-BE49-F238E27FC236}">
                <a16:creationId xmlns:a16="http://schemas.microsoft.com/office/drawing/2014/main" id="{35E8AB1C-402F-413F-A9F4-7C7AC6FAE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450" y="2728691"/>
            <a:ext cx="25146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Descripción de la morfología de una planta parte2 Base de la hoja,  clasificación según su textura y color.">
            <a:extLst>
              <a:ext uri="{FF2B5EF4-FFF2-40B4-BE49-F238E27FC236}">
                <a16:creationId xmlns:a16="http://schemas.microsoft.com/office/drawing/2014/main" id="{6F7A026E-C973-47EB-A45C-2F51F095C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450" y="55362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5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F74F1D-F72B-406A-89E9-E1558CC27B25}"/>
              </a:ext>
            </a:extLst>
          </p:cNvPr>
          <p:cNvSpPr>
            <a:spLocks noGrp="1"/>
          </p:cNvSpPr>
          <p:nvPr>
            <p:ph type="title"/>
          </p:nvPr>
        </p:nvSpPr>
        <p:spPr/>
        <p:txBody>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21F603AB-B169-4595-AA26-934F7CFBDF1E}"/>
              </a:ext>
            </a:extLst>
          </p:cNvPr>
          <p:cNvSpPr>
            <a:spLocks noGrp="1"/>
          </p:cNvSpPr>
          <p:nvPr>
            <p:ph idx="1"/>
          </p:nvPr>
        </p:nvSpPr>
        <p:spPr>
          <a:xfrm>
            <a:off x="2112134" y="1692965"/>
            <a:ext cx="8915400" cy="3048001"/>
          </a:xfrm>
        </p:spPr>
        <p:txBody>
          <a:bodyPr vert="horz" lIns="91440" tIns="45720" rIns="91440" bIns="45720" rtlCol="0" anchor="t">
            <a:normAutofit/>
          </a:bodyPr>
          <a:lstStyle/>
          <a:p>
            <a:pPr marL="0" indent="0">
              <a:buNone/>
            </a:pPr>
            <a:r>
              <a:rPr lang="es-EC" sz="2400" b="1" dirty="0">
                <a:solidFill>
                  <a:schemeClr val="tx1"/>
                </a:solidFill>
              </a:rPr>
              <a:t>Por la forma del Limbo.</a:t>
            </a:r>
          </a:p>
          <a:p>
            <a:r>
              <a:rPr lang="es-EC" b="1" dirty="0">
                <a:solidFill>
                  <a:schemeClr val="tx1"/>
                </a:solidFill>
              </a:rPr>
              <a:t>Ovaladas o Elípticas.- </a:t>
            </a:r>
            <a:r>
              <a:rPr lang="es-EC" dirty="0">
                <a:solidFill>
                  <a:schemeClr val="tx1"/>
                </a:solidFill>
              </a:rPr>
              <a:t>Con forma de Ovalo.</a:t>
            </a:r>
          </a:p>
          <a:p>
            <a:r>
              <a:rPr lang="es-EC" b="1" dirty="0">
                <a:solidFill>
                  <a:schemeClr val="tx1"/>
                </a:solidFill>
              </a:rPr>
              <a:t>Redondeadas.- </a:t>
            </a:r>
            <a:r>
              <a:rPr lang="es-EC" dirty="0">
                <a:solidFill>
                  <a:schemeClr val="tx1"/>
                </a:solidFill>
              </a:rPr>
              <a:t>En forma más o menos circular.</a:t>
            </a:r>
          </a:p>
          <a:p>
            <a:r>
              <a:rPr lang="es-EC" b="1" dirty="0">
                <a:solidFill>
                  <a:schemeClr val="tx1"/>
                </a:solidFill>
              </a:rPr>
              <a:t>Lanceolada.- </a:t>
            </a:r>
            <a:r>
              <a:rPr lang="es-EC" dirty="0">
                <a:solidFill>
                  <a:schemeClr val="tx1"/>
                </a:solidFill>
              </a:rPr>
              <a:t>En forma de punta de lanza.</a:t>
            </a:r>
          </a:p>
          <a:p>
            <a:r>
              <a:rPr lang="es-EC" b="1" dirty="0">
                <a:solidFill>
                  <a:schemeClr val="tx1"/>
                </a:solidFill>
              </a:rPr>
              <a:t>Espatuladas.- </a:t>
            </a:r>
            <a:r>
              <a:rPr lang="es-EC" dirty="0">
                <a:solidFill>
                  <a:schemeClr val="tx1"/>
                </a:solidFill>
              </a:rPr>
              <a:t>Con forma de Espátula.-</a:t>
            </a:r>
          </a:p>
          <a:p>
            <a:r>
              <a:rPr lang="es-EC" b="1" dirty="0">
                <a:solidFill>
                  <a:schemeClr val="tx1"/>
                </a:solidFill>
              </a:rPr>
              <a:t>Escamosa.- </a:t>
            </a:r>
            <a:r>
              <a:rPr lang="es-EC" dirty="0">
                <a:solidFill>
                  <a:schemeClr val="tx1"/>
                </a:solidFill>
              </a:rPr>
              <a:t>en forma de escamas.</a:t>
            </a:r>
            <a:endParaRPr lang="en-US" dirty="0">
              <a:solidFill>
                <a:schemeClr val="tx1"/>
              </a:solidFill>
            </a:endParaRPr>
          </a:p>
          <a:p>
            <a:r>
              <a:rPr lang="es-EC" b="1" dirty="0">
                <a:solidFill>
                  <a:schemeClr val="tx1"/>
                </a:solidFill>
              </a:rPr>
              <a:t>Aciculares.- </a:t>
            </a:r>
            <a:r>
              <a:rPr lang="es-EC" dirty="0">
                <a:solidFill>
                  <a:schemeClr val="tx1"/>
                </a:solidFill>
              </a:rPr>
              <a:t>Largas delgadas y puntiagudas.</a:t>
            </a:r>
          </a:p>
          <a:p>
            <a:endParaRPr lang="es-EC" dirty="0"/>
          </a:p>
        </p:txBody>
      </p:sp>
      <p:pic>
        <p:nvPicPr>
          <p:cNvPr id="17410" name="Picture 2" descr="TIPOS DE HOJASTIPOS DE HOJAS&#10;SiguienteMenú PrincipalAnterior&#10; ">
            <a:extLst>
              <a:ext uri="{FF2B5EF4-FFF2-40B4-BE49-F238E27FC236}">
                <a16:creationId xmlns:a16="http://schemas.microsoft.com/office/drawing/2014/main" id="{6A66B4CB-4BD9-4129-ACF9-AEBC96271A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49" t="13667" r="7416" b="59000"/>
          <a:stretch/>
        </p:blipFill>
        <p:spPr bwMode="auto">
          <a:xfrm>
            <a:off x="2679258" y="4740966"/>
            <a:ext cx="7400608" cy="187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5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14250C-D45A-46BD-ADB2-862A687D5A92}"/>
              </a:ext>
            </a:extLst>
          </p:cNvPr>
          <p:cNvSpPr>
            <a:spLocks noGrp="1"/>
          </p:cNvSpPr>
          <p:nvPr>
            <p:ph type="title"/>
          </p:nvPr>
        </p:nvSpPr>
        <p:spPr/>
        <p:txBody>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FDED02E6-4D3C-4E5C-8AC0-882AFAA273E1}"/>
              </a:ext>
            </a:extLst>
          </p:cNvPr>
          <p:cNvSpPr>
            <a:spLocks noGrp="1"/>
          </p:cNvSpPr>
          <p:nvPr>
            <p:ph idx="1"/>
          </p:nvPr>
        </p:nvSpPr>
        <p:spPr>
          <a:xfrm>
            <a:off x="2589212" y="1756818"/>
            <a:ext cx="8915400" cy="3344366"/>
          </a:xfrm>
        </p:spPr>
        <p:txBody>
          <a:bodyPr vert="horz" lIns="91440" tIns="45720" rIns="91440" bIns="45720" rtlCol="0" anchor="t">
            <a:normAutofit/>
          </a:bodyPr>
          <a:lstStyle/>
          <a:p>
            <a:r>
              <a:rPr lang="es-EC" sz="2000" b="1" dirty="0">
                <a:solidFill>
                  <a:schemeClr val="tx1"/>
                </a:solidFill>
              </a:rPr>
              <a:t>Orbicular.- </a:t>
            </a:r>
            <a:r>
              <a:rPr lang="es-EC" sz="2000" dirty="0">
                <a:solidFill>
                  <a:schemeClr val="tx1"/>
                </a:solidFill>
              </a:rPr>
              <a:t>La forma más o menos circular.</a:t>
            </a:r>
          </a:p>
          <a:p>
            <a:r>
              <a:rPr lang="es-EC" sz="2000" b="1" dirty="0">
                <a:solidFill>
                  <a:schemeClr val="tx1"/>
                </a:solidFill>
              </a:rPr>
              <a:t>Lineal.- </a:t>
            </a:r>
            <a:r>
              <a:rPr lang="es-EC" sz="2000" dirty="0">
                <a:solidFill>
                  <a:schemeClr val="tx1"/>
                </a:solidFill>
              </a:rPr>
              <a:t>Alargadas y con bordes casi paralelos.</a:t>
            </a:r>
          </a:p>
          <a:p>
            <a:r>
              <a:rPr lang="es-EC" sz="2000" b="1" dirty="0">
                <a:solidFill>
                  <a:schemeClr val="tx1"/>
                </a:solidFill>
              </a:rPr>
              <a:t>Espatulada.- </a:t>
            </a:r>
            <a:r>
              <a:rPr lang="es-EC" sz="2000" dirty="0">
                <a:solidFill>
                  <a:schemeClr val="tx1"/>
                </a:solidFill>
              </a:rPr>
              <a:t>con Forma de espátula.</a:t>
            </a:r>
          </a:p>
          <a:p>
            <a:r>
              <a:rPr lang="es-EC" sz="2000" b="1" dirty="0">
                <a:solidFill>
                  <a:schemeClr val="tx1"/>
                </a:solidFill>
              </a:rPr>
              <a:t>Obovada</a:t>
            </a:r>
            <a:r>
              <a:rPr lang="es-EC" sz="2000" dirty="0">
                <a:solidFill>
                  <a:schemeClr val="tx1"/>
                </a:solidFill>
              </a:rPr>
              <a:t>.-En forma de huevo, con la parte mas ancha cercana al peciolo.</a:t>
            </a:r>
          </a:p>
          <a:p>
            <a:r>
              <a:rPr lang="es-EC" sz="2000" b="1" dirty="0">
                <a:solidFill>
                  <a:schemeClr val="tx1"/>
                </a:solidFill>
              </a:rPr>
              <a:t>Acintada</a:t>
            </a:r>
            <a:r>
              <a:rPr lang="es-EC" sz="2000" dirty="0">
                <a:solidFill>
                  <a:schemeClr val="tx1"/>
                </a:solidFill>
              </a:rPr>
              <a:t>.-En forma de cinta.</a:t>
            </a:r>
          </a:p>
          <a:p>
            <a:r>
              <a:rPr lang="es-EC" sz="2000" b="1" dirty="0">
                <a:solidFill>
                  <a:schemeClr val="tx1"/>
                </a:solidFill>
              </a:rPr>
              <a:t>Palmeada</a:t>
            </a:r>
            <a:r>
              <a:rPr lang="es-EC" sz="2000" dirty="0">
                <a:solidFill>
                  <a:schemeClr val="tx1"/>
                </a:solidFill>
              </a:rPr>
              <a:t>.-En forma de la palma de la mano.</a:t>
            </a:r>
          </a:p>
        </p:txBody>
      </p:sp>
      <p:pic>
        <p:nvPicPr>
          <p:cNvPr id="4" name="Picture 2" descr="TIPOS DE HOJASTIPOS DE HOJAS&#10;SiguienteMenú PrincipalAnterior&#10; ">
            <a:extLst>
              <a:ext uri="{FF2B5EF4-FFF2-40B4-BE49-F238E27FC236}">
                <a16:creationId xmlns:a16="http://schemas.microsoft.com/office/drawing/2014/main" id="{126B6A51-5273-492B-9CEC-A0E6F37632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61" t="39974" r="13612" b="34464"/>
          <a:stretch/>
        </p:blipFill>
        <p:spPr bwMode="auto">
          <a:xfrm>
            <a:off x="3266952" y="4850230"/>
            <a:ext cx="7257925" cy="181819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009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CF73C-B82F-4196-817E-FB3587EC36FE}"/>
              </a:ext>
            </a:extLst>
          </p:cNvPr>
          <p:cNvSpPr>
            <a:spLocks noGrp="1"/>
          </p:cNvSpPr>
          <p:nvPr>
            <p:ph type="title"/>
          </p:nvPr>
        </p:nvSpPr>
        <p:spPr>
          <a:xfrm>
            <a:off x="2592925" y="624110"/>
            <a:ext cx="8911687" cy="502325"/>
          </a:xfrm>
        </p:spPr>
        <p:txBody>
          <a:bodyPr>
            <a:normAutofit fontScale="90000"/>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B2B745E1-1B3E-47AB-B711-2A1C10591B2E}"/>
              </a:ext>
            </a:extLst>
          </p:cNvPr>
          <p:cNvSpPr>
            <a:spLocks noGrp="1"/>
          </p:cNvSpPr>
          <p:nvPr>
            <p:ph idx="1"/>
          </p:nvPr>
        </p:nvSpPr>
        <p:spPr>
          <a:xfrm>
            <a:off x="2589212" y="1881809"/>
            <a:ext cx="8915400" cy="4029413"/>
          </a:xfrm>
        </p:spPr>
        <p:txBody>
          <a:bodyPr/>
          <a:lstStyle/>
          <a:p>
            <a:r>
              <a:rPr lang="es-EC" sz="2400" b="1" dirty="0">
                <a:solidFill>
                  <a:schemeClr val="tx1"/>
                </a:solidFill>
              </a:rPr>
              <a:t>Romboide.-</a:t>
            </a:r>
            <a:r>
              <a:rPr lang="es-EC" sz="2400" dirty="0">
                <a:solidFill>
                  <a:schemeClr val="tx1"/>
                </a:solidFill>
              </a:rPr>
              <a:t>En forma de rombo.</a:t>
            </a:r>
          </a:p>
          <a:p>
            <a:r>
              <a:rPr lang="es-EC" sz="2400" b="1" dirty="0">
                <a:solidFill>
                  <a:schemeClr val="tx1"/>
                </a:solidFill>
              </a:rPr>
              <a:t>Flabeliforme.-</a:t>
            </a:r>
            <a:r>
              <a:rPr lang="es-EC" sz="2400" dirty="0">
                <a:solidFill>
                  <a:schemeClr val="tx1"/>
                </a:solidFill>
              </a:rPr>
              <a:t>En forma de abanico.</a:t>
            </a:r>
          </a:p>
          <a:p>
            <a:r>
              <a:rPr lang="es-EC" sz="2400" b="1" dirty="0">
                <a:solidFill>
                  <a:schemeClr val="tx1"/>
                </a:solidFill>
              </a:rPr>
              <a:t>Acorazonada.-</a:t>
            </a:r>
            <a:r>
              <a:rPr lang="es-EC" sz="2400" dirty="0">
                <a:solidFill>
                  <a:schemeClr val="tx1"/>
                </a:solidFill>
              </a:rPr>
              <a:t>En forma de corazón.</a:t>
            </a:r>
          </a:p>
          <a:p>
            <a:r>
              <a:rPr lang="es-EC" sz="2400" b="1" dirty="0">
                <a:solidFill>
                  <a:schemeClr val="tx1"/>
                </a:solidFill>
              </a:rPr>
              <a:t>Arriñonada.-</a:t>
            </a:r>
            <a:r>
              <a:rPr lang="es-EC" sz="2400" dirty="0">
                <a:solidFill>
                  <a:schemeClr val="tx1"/>
                </a:solidFill>
              </a:rPr>
              <a:t>Similar a un riñón.</a:t>
            </a:r>
          </a:p>
          <a:p>
            <a:r>
              <a:rPr lang="es-EC" sz="2400" b="1" dirty="0">
                <a:solidFill>
                  <a:schemeClr val="tx1"/>
                </a:solidFill>
              </a:rPr>
              <a:t>Sagitada.-  </a:t>
            </a:r>
            <a:r>
              <a:rPr lang="es-EC" sz="2400" dirty="0">
                <a:solidFill>
                  <a:schemeClr val="tx1"/>
                </a:solidFill>
              </a:rPr>
              <a:t>en forma de flecha.</a:t>
            </a:r>
          </a:p>
          <a:p>
            <a:endParaRPr lang="es-EC" dirty="0"/>
          </a:p>
        </p:txBody>
      </p:sp>
      <p:pic>
        <p:nvPicPr>
          <p:cNvPr id="4" name="Picture 2" descr="TIPOS DE HOJASTIPOS DE HOJAS&#10;SiguienteMenú PrincipalAnterior&#10; ">
            <a:extLst>
              <a:ext uri="{FF2B5EF4-FFF2-40B4-BE49-F238E27FC236}">
                <a16:creationId xmlns:a16="http://schemas.microsoft.com/office/drawing/2014/main" id="{ABF111ED-609D-4841-9F78-5A3AF527C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01" t="63802" r="17143" b="12380"/>
          <a:stretch/>
        </p:blipFill>
        <p:spPr bwMode="auto">
          <a:xfrm>
            <a:off x="2804648" y="4519745"/>
            <a:ext cx="8511032" cy="21070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966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310CA-DC04-4475-872E-B897E8FB91A7}"/>
              </a:ext>
            </a:extLst>
          </p:cNvPr>
          <p:cNvSpPr>
            <a:spLocks noGrp="1"/>
          </p:cNvSpPr>
          <p:nvPr>
            <p:ph type="title"/>
          </p:nvPr>
        </p:nvSpPr>
        <p:spPr>
          <a:xfrm>
            <a:off x="2592925" y="624110"/>
            <a:ext cx="8911687" cy="489073"/>
          </a:xfrm>
        </p:spPr>
        <p:txBody>
          <a:bodyPr>
            <a:normAutofit fontScale="90000"/>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F4AD1F1E-45BE-484D-B279-712F9B6078A5}"/>
              </a:ext>
            </a:extLst>
          </p:cNvPr>
          <p:cNvSpPr>
            <a:spLocks noGrp="1"/>
          </p:cNvSpPr>
          <p:nvPr>
            <p:ph idx="1"/>
          </p:nvPr>
        </p:nvSpPr>
        <p:spPr>
          <a:xfrm>
            <a:off x="2589212" y="1714500"/>
            <a:ext cx="8915400" cy="4196722"/>
          </a:xfrm>
        </p:spPr>
        <p:txBody>
          <a:bodyPr vert="horz" lIns="91440" tIns="45720" rIns="91440" bIns="45720" rtlCol="0" anchor="t">
            <a:normAutofit/>
          </a:bodyPr>
          <a:lstStyle/>
          <a:p>
            <a:pPr marL="0" indent="0">
              <a:buNone/>
            </a:pPr>
            <a:r>
              <a:rPr lang="es-EC" sz="2800" b="1" dirty="0"/>
              <a:t> </a:t>
            </a:r>
            <a:r>
              <a:rPr lang="es-EC" sz="2400" b="1" dirty="0">
                <a:solidFill>
                  <a:schemeClr val="tx1"/>
                </a:solidFill>
              </a:rPr>
              <a:t>Por el Borde del Limbo.</a:t>
            </a:r>
          </a:p>
          <a:p>
            <a:pPr marL="0" indent="0">
              <a:buNone/>
            </a:pPr>
            <a:r>
              <a:rPr lang="es-EC" sz="2000" b="1" dirty="0">
                <a:solidFill>
                  <a:schemeClr val="tx1"/>
                </a:solidFill>
              </a:rPr>
              <a:t>Entera.- </a:t>
            </a:r>
            <a:r>
              <a:rPr lang="es-EC" sz="2000" dirty="0">
                <a:solidFill>
                  <a:schemeClr val="tx1"/>
                </a:solidFill>
              </a:rPr>
              <a:t>Con todo el borde liso.</a:t>
            </a:r>
          </a:p>
          <a:p>
            <a:pPr marL="0" indent="0">
              <a:buNone/>
            </a:pPr>
            <a:r>
              <a:rPr lang="es-EC" sz="2000" b="1" dirty="0">
                <a:solidFill>
                  <a:schemeClr val="tx1"/>
                </a:solidFill>
              </a:rPr>
              <a:t>Aserrada.- </a:t>
            </a:r>
            <a:r>
              <a:rPr lang="es-EC" sz="2000" dirty="0">
                <a:solidFill>
                  <a:schemeClr val="tx1"/>
                </a:solidFill>
              </a:rPr>
              <a:t>Cuando los dientes , simples o dobles, son agudos y se inclinan hacia el ápice como los de una sierra.</a:t>
            </a:r>
          </a:p>
          <a:p>
            <a:pPr marL="0" indent="0">
              <a:buNone/>
            </a:pPr>
            <a:r>
              <a:rPr lang="es-EC" sz="2000" b="1" dirty="0">
                <a:solidFill>
                  <a:schemeClr val="tx1"/>
                </a:solidFill>
              </a:rPr>
              <a:t>Dentada.-</a:t>
            </a:r>
            <a:r>
              <a:rPr lang="es-EC" sz="2000" dirty="0">
                <a:solidFill>
                  <a:schemeClr val="tx1"/>
                </a:solidFill>
              </a:rPr>
              <a:t>Con entradas muy poco profundas.</a:t>
            </a:r>
          </a:p>
          <a:p>
            <a:pPr marL="0" indent="0">
              <a:buNone/>
            </a:pPr>
            <a:r>
              <a:rPr lang="es-EC" sz="2000" b="1" dirty="0">
                <a:solidFill>
                  <a:schemeClr val="tx1"/>
                </a:solidFill>
              </a:rPr>
              <a:t>Festoneada.- </a:t>
            </a:r>
            <a:r>
              <a:rPr lang="es-EC" sz="2000" dirty="0">
                <a:solidFill>
                  <a:schemeClr val="tx1"/>
                </a:solidFill>
              </a:rPr>
              <a:t>Con dientes redondeados.</a:t>
            </a:r>
          </a:p>
          <a:p>
            <a:pPr marL="0" indent="0">
              <a:buNone/>
            </a:pPr>
            <a:r>
              <a:rPr lang="es-EC" sz="2000" b="1" dirty="0" err="1">
                <a:solidFill>
                  <a:schemeClr val="tx1"/>
                </a:solidFill>
              </a:rPr>
              <a:t>Sinuada</a:t>
            </a:r>
            <a:r>
              <a:rPr lang="es-EC" sz="2000" b="1" dirty="0">
                <a:solidFill>
                  <a:schemeClr val="tx1"/>
                </a:solidFill>
              </a:rPr>
              <a:t>.-</a:t>
            </a:r>
            <a:r>
              <a:rPr lang="es-EC" sz="2000" dirty="0">
                <a:solidFill>
                  <a:schemeClr val="tx1"/>
                </a:solidFill>
              </a:rPr>
              <a:t>Como las festoneadas, pero con una ondulación más suave.</a:t>
            </a:r>
          </a:p>
          <a:p>
            <a:pPr marL="0" indent="0">
              <a:buNone/>
            </a:pPr>
            <a:endParaRPr lang="es-EC" sz="2400" b="1" dirty="0"/>
          </a:p>
        </p:txBody>
      </p:sp>
      <p:pic>
        <p:nvPicPr>
          <p:cNvPr id="18434" name="Picture 2" descr="TIPOS DE HOJASTIPOS DE HOJAS&#10;b. Por el borde del limbo:&#10;Aserradas: cuando los dientes, simples o dobles, son agudos y se i...">
            <a:extLst>
              <a:ext uri="{FF2B5EF4-FFF2-40B4-BE49-F238E27FC236}">
                <a16:creationId xmlns:a16="http://schemas.microsoft.com/office/drawing/2014/main" id="{35C7690F-0822-4889-9143-E7BED9B406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33" t="57334" r="11650" b="13806"/>
          <a:stretch/>
        </p:blipFill>
        <p:spPr bwMode="auto">
          <a:xfrm>
            <a:off x="3325771" y="4873206"/>
            <a:ext cx="6813868" cy="19793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086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7C879C-6BDE-4C41-B6F8-27322E98C7B4}"/>
              </a:ext>
            </a:extLst>
          </p:cNvPr>
          <p:cNvSpPr>
            <a:spLocks noGrp="1"/>
          </p:cNvSpPr>
          <p:nvPr>
            <p:ph type="title"/>
          </p:nvPr>
        </p:nvSpPr>
        <p:spPr>
          <a:xfrm>
            <a:off x="2592925" y="624110"/>
            <a:ext cx="8911687" cy="462568"/>
          </a:xfrm>
        </p:spPr>
        <p:txBody>
          <a:bodyPr>
            <a:normAutofit fontScale="90000"/>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AA5F8D43-42A1-43B5-86B9-825A7BF6766B}"/>
              </a:ext>
            </a:extLst>
          </p:cNvPr>
          <p:cNvSpPr>
            <a:spLocks noGrp="1"/>
          </p:cNvSpPr>
          <p:nvPr>
            <p:ph idx="1"/>
          </p:nvPr>
        </p:nvSpPr>
        <p:spPr>
          <a:xfrm>
            <a:off x="2589212" y="1905000"/>
            <a:ext cx="8915400" cy="4006222"/>
          </a:xfrm>
        </p:spPr>
        <p:txBody>
          <a:bodyPr vert="horz" lIns="91440" tIns="45720" rIns="91440" bIns="45720" rtlCol="0" anchor="t">
            <a:normAutofit/>
          </a:bodyPr>
          <a:lstStyle/>
          <a:p>
            <a:pPr marL="0" indent="0">
              <a:buNone/>
            </a:pPr>
            <a:r>
              <a:rPr lang="es-EC" sz="2400" b="1" dirty="0">
                <a:solidFill>
                  <a:schemeClr val="tx1"/>
                </a:solidFill>
              </a:rPr>
              <a:t>Por la Base del Limbo</a:t>
            </a:r>
            <a:r>
              <a:rPr lang="es-EC" sz="2400" b="1" dirty="0"/>
              <a:t>:</a:t>
            </a:r>
          </a:p>
          <a:p>
            <a:r>
              <a:rPr lang="es-EC" b="1" dirty="0">
                <a:solidFill>
                  <a:schemeClr val="tx1"/>
                </a:solidFill>
              </a:rPr>
              <a:t>Cuneadas.-</a:t>
            </a:r>
            <a:r>
              <a:rPr lang="es-EC" dirty="0">
                <a:solidFill>
                  <a:schemeClr val="tx1"/>
                </a:solidFill>
              </a:rPr>
              <a:t>En forma de cuña.</a:t>
            </a:r>
          </a:p>
          <a:p>
            <a:r>
              <a:rPr lang="es-EC" b="1" dirty="0">
                <a:solidFill>
                  <a:schemeClr val="tx1"/>
                </a:solidFill>
              </a:rPr>
              <a:t>Aguda .- </a:t>
            </a:r>
            <a:r>
              <a:rPr lang="es-EC" dirty="0">
                <a:solidFill>
                  <a:schemeClr val="tx1"/>
                </a:solidFill>
              </a:rPr>
              <a:t>Se estrechan suavemente hacia el peciolo.</a:t>
            </a:r>
          </a:p>
          <a:p>
            <a:r>
              <a:rPr lang="es-EC" b="1" dirty="0">
                <a:solidFill>
                  <a:schemeClr val="tx1"/>
                </a:solidFill>
              </a:rPr>
              <a:t>Atenuada.- </a:t>
            </a:r>
            <a:r>
              <a:rPr lang="es-EC" dirty="0">
                <a:solidFill>
                  <a:schemeClr val="tx1"/>
                </a:solidFill>
              </a:rPr>
              <a:t>Lo hacen más bruscamente que la anterior.</a:t>
            </a:r>
          </a:p>
          <a:p>
            <a:r>
              <a:rPr lang="es-EC" b="1" dirty="0">
                <a:solidFill>
                  <a:schemeClr val="tx1"/>
                </a:solidFill>
              </a:rPr>
              <a:t>Redondeada.- </a:t>
            </a:r>
            <a:r>
              <a:rPr lang="es-EC" dirty="0">
                <a:solidFill>
                  <a:schemeClr val="tx1"/>
                </a:solidFill>
              </a:rPr>
              <a:t>En forma redondeada casi simétrica.</a:t>
            </a:r>
          </a:p>
          <a:p>
            <a:r>
              <a:rPr lang="es-EC" b="1" dirty="0">
                <a:solidFill>
                  <a:schemeClr val="tx1"/>
                </a:solidFill>
              </a:rPr>
              <a:t>Trancada.- </a:t>
            </a:r>
            <a:r>
              <a:rPr lang="es-EC" dirty="0">
                <a:solidFill>
                  <a:schemeClr val="tx1"/>
                </a:solidFill>
              </a:rPr>
              <a:t>Como cortadas de repente.</a:t>
            </a:r>
          </a:p>
        </p:txBody>
      </p:sp>
      <p:pic>
        <p:nvPicPr>
          <p:cNvPr id="1026" name="Picture 2" descr="TIPOS DE HOJASTIPOS DE HOJAS&#10;SiguienteMenú PrincipalAnterior&#10; ">
            <a:extLst>
              <a:ext uri="{FF2B5EF4-FFF2-40B4-BE49-F238E27FC236}">
                <a16:creationId xmlns:a16="http://schemas.microsoft.com/office/drawing/2014/main" id="{D4005101-6F9B-4CD2-A2A2-6AB53263E7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49" t="22000" r="25167" b="46999"/>
          <a:stretch/>
        </p:blipFill>
        <p:spPr bwMode="auto">
          <a:xfrm>
            <a:off x="4158138" y="4434840"/>
            <a:ext cx="5777548" cy="212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47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3003A-8975-4FDC-B8A6-32BF9B5272D7}"/>
              </a:ext>
            </a:extLst>
          </p:cNvPr>
          <p:cNvSpPr>
            <a:spLocks noGrp="1"/>
          </p:cNvSpPr>
          <p:nvPr>
            <p:ph type="title"/>
          </p:nvPr>
        </p:nvSpPr>
        <p:spPr/>
        <p:txBody>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23B084C2-0643-458C-8022-AA41FF687514}"/>
              </a:ext>
            </a:extLst>
          </p:cNvPr>
          <p:cNvSpPr>
            <a:spLocks noGrp="1"/>
          </p:cNvSpPr>
          <p:nvPr>
            <p:ph idx="1"/>
          </p:nvPr>
        </p:nvSpPr>
        <p:spPr>
          <a:xfrm>
            <a:off x="2589212" y="1630018"/>
            <a:ext cx="8915400" cy="2992462"/>
          </a:xfrm>
        </p:spPr>
        <p:txBody>
          <a:bodyPr>
            <a:normAutofit fontScale="92500" lnSpcReduction="10000"/>
          </a:bodyPr>
          <a:lstStyle/>
          <a:p>
            <a:pPr marL="0" indent="0">
              <a:buNone/>
            </a:pPr>
            <a:r>
              <a:rPr lang="es-EC" sz="2400" b="1" dirty="0">
                <a:solidFill>
                  <a:schemeClr val="tx1"/>
                </a:solidFill>
              </a:rPr>
              <a:t>Por la Base del Limbo:</a:t>
            </a:r>
          </a:p>
          <a:p>
            <a:pPr marL="0" indent="0">
              <a:buNone/>
            </a:pPr>
            <a:endParaRPr lang="es-EC" sz="2400" b="1" dirty="0">
              <a:solidFill>
                <a:schemeClr val="tx1"/>
              </a:solidFill>
            </a:endParaRPr>
          </a:p>
          <a:p>
            <a:r>
              <a:rPr lang="es-EC" sz="2000" b="1" dirty="0">
                <a:solidFill>
                  <a:schemeClr val="tx1"/>
                </a:solidFill>
              </a:rPr>
              <a:t>Cordada.- </a:t>
            </a:r>
            <a:r>
              <a:rPr lang="es-EC" sz="2000" dirty="0">
                <a:solidFill>
                  <a:schemeClr val="tx1"/>
                </a:solidFill>
              </a:rPr>
              <a:t>Si tiene los lóbulos redondeados, como que recuerda a un corazón.</a:t>
            </a:r>
          </a:p>
          <a:p>
            <a:r>
              <a:rPr lang="es-EC" sz="2000" b="1" dirty="0">
                <a:solidFill>
                  <a:schemeClr val="tx1"/>
                </a:solidFill>
              </a:rPr>
              <a:t>Auriculada.- </a:t>
            </a:r>
            <a:r>
              <a:rPr lang="es-EC" sz="2000" dirty="0">
                <a:solidFill>
                  <a:schemeClr val="tx1"/>
                </a:solidFill>
              </a:rPr>
              <a:t>Están  provistas de dos aurículas Laterales.</a:t>
            </a:r>
          </a:p>
          <a:p>
            <a:r>
              <a:rPr lang="es-EC" sz="2000" b="1" dirty="0">
                <a:solidFill>
                  <a:schemeClr val="tx1"/>
                </a:solidFill>
              </a:rPr>
              <a:t>Asimétrica.- </a:t>
            </a:r>
            <a:r>
              <a:rPr lang="es-EC" sz="2000" dirty="0">
                <a:solidFill>
                  <a:schemeClr val="tx1"/>
                </a:solidFill>
              </a:rPr>
              <a:t>En que cada una de las partes se une al pecíolo en diferente altura.</a:t>
            </a:r>
          </a:p>
          <a:p>
            <a:r>
              <a:rPr lang="es-EC" sz="2000" b="1" dirty="0" err="1">
                <a:solidFill>
                  <a:schemeClr val="tx1"/>
                </a:solidFill>
              </a:rPr>
              <a:t>Hastada</a:t>
            </a:r>
            <a:r>
              <a:rPr lang="es-EC" sz="2000" b="1" dirty="0">
                <a:solidFill>
                  <a:schemeClr val="tx1"/>
                </a:solidFill>
              </a:rPr>
              <a:t>.- </a:t>
            </a:r>
            <a:r>
              <a:rPr lang="es-EC" sz="2000" dirty="0">
                <a:solidFill>
                  <a:schemeClr val="tx1"/>
                </a:solidFill>
              </a:rPr>
              <a:t>Con los lóbulos perpendiculares a nervio central.</a:t>
            </a:r>
          </a:p>
        </p:txBody>
      </p:sp>
      <p:pic>
        <p:nvPicPr>
          <p:cNvPr id="2050" name="Picture 2" descr="TIPOS DE HOJASTIPOS DE HOJAS&#10;SiguienteMenú PrincipalAnterior&#10; ">
            <a:extLst>
              <a:ext uri="{FF2B5EF4-FFF2-40B4-BE49-F238E27FC236}">
                <a16:creationId xmlns:a16="http://schemas.microsoft.com/office/drawing/2014/main" id="{6BF1FAD4-0B68-423B-A900-2D78159DCF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84" t="50000" r="34417" b="18000"/>
          <a:stretch/>
        </p:blipFill>
        <p:spPr bwMode="auto">
          <a:xfrm>
            <a:off x="6218583" y="4622479"/>
            <a:ext cx="429768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POS DE HOJASTIPOS DE HOJAS&#10;SiguienteMenú PrincipalAnterior&#10; ">
            <a:extLst>
              <a:ext uri="{FF2B5EF4-FFF2-40B4-BE49-F238E27FC236}">
                <a16:creationId xmlns:a16="http://schemas.microsoft.com/office/drawing/2014/main" id="{7174EC2C-806A-440D-A411-4373C1A001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584" t="21000" r="11689" b="45806"/>
          <a:stretch/>
        </p:blipFill>
        <p:spPr bwMode="auto">
          <a:xfrm>
            <a:off x="5244452" y="4581518"/>
            <a:ext cx="1438054" cy="22764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TÁNICA MORFOLÓGICA (HOJA) - YouTube">
            <a:extLst>
              <a:ext uri="{FF2B5EF4-FFF2-40B4-BE49-F238E27FC236}">
                <a16:creationId xmlns:a16="http://schemas.microsoft.com/office/drawing/2014/main" id="{C3ED6044-5E1E-4466-AD50-523A7E696B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96" t="16425" r="51739" b="43382"/>
          <a:stretch/>
        </p:blipFill>
        <p:spPr bwMode="auto">
          <a:xfrm>
            <a:off x="8958517" y="4622479"/>
            <a:ext cx="1486449" cy="136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012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ED4E8-D136-4223-9BEA-2E770B020F03}"/>
              </a:ext>
            </a:extLst>
          </p:cNvPr>
          <p:cNvSpPr>
            <a:spLocks noGrp="1"/>
          </p:cNvSpPr>
          <p:nvPr>
            <p:ph type="title"/>
          </p:nvPr>
        </p:nvSpPr>
        <p:spPr>
          <a:xfrm>
            <a:off x="2592925" y="624110"/>
            <a:ext cx="8911687" cy="541750"/>
          </a:xfrm>
        </p:spPr>
        <p:txBody>
          <a:bodyPr>
            <a:normAutofit fontScale="90000"/>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91616F7A-06EB-420E-AEAD-1BF5EE0FC083}"/>
              </a:ext>
            </a:extLst>
          </p:cNvPr>
          <p:cNvSpPr>
            <a:spLocks noGrp="1"/>
          </p:cNvSpPr>
          <p:nvPr>
            <p:ph idx="1"/>
          </p:nvPr>
        </p:nvSpPr>
        <p:spPr/>
        <p:txBody>
          <a:bodyPr vert="horz" lIns="91440" tIns="45720" rIns="91440" bIns="45720" rtlCol="0" anchor="t">
            <a:normAutofit/>
          </a:bodyPr>
          <a:lstStyle/>
          <a:p>
            <a:r>
              <a:rPr lang="es-EC" sz="2800" b="1" dirty="0">
                <a:solidFill>
                  <a:schemeClr val="tx1"/>
                </a:solidFill>
              </a:rPr>
              <a:t>Por la forma del ápice Foliar:</a:t>
            </a:r>
          </a:p>
          <a:p>
            <a:r>
              <a:rPr lang="es-EC" sz="2000" b="1" dirty="0" err="1">
                <a:solidFill>
                  <a:schemeClr val="tx1"/>
                </a:solidFill>
              </a:rPr>
              <a:t>Apiculadas</a:t>
            </a:r>
            <a:r>
              <a:rPr lang="es-EC" sz="2000" b="1" dirty="0">
                <a:solidFill>
                  <a:schemeClr val="tx1"/>
                </a:solidFill>
              </a:rPr>
              <a:t>.- </a:t>
            </a:r>
            <a:r>
              <a:rPr lang="es-EC" sz="2000" dirty="0">
                <a:solidFill>
                  <a:schemeClr val="tx1"/>
                </a:solidFill>
              </a:rPr>
              <a:t>Si está en forma de punta.</a:t>
            </a:r>
          </a:p>
          <a:p>
            <a:r>
              <a:rPr lang="es-EC" sz="2000" b="1" dirty="0">
                <a:solidFill>
                  <a:schemeClr val="tx1"/>
                </a:solidFill>
              </a:rPr>
              <a:t>Mucronadas.- </a:t>
            </a:r>
            <a:r>
              <a:rPr lang="es-EC" sz="2000" dirty="0">
                <a:solidFill>
                  <a:schemeClr val="tx1"/>
                </a:solidFill>
              </a:rPr>
              <a:t>Como que se forma un pezón.</a:t>
            </a:r>
          </a:p>
          <a:p>
            <a:r>
              <a:rPr lang="es-EC" sz="2000" b="1" dirty="0">
                <a:solidFill>
                  <a:schemeClr val="tx1"/>
                </a:solidFill>
              </a:rPr>
              <a:t>Escotadas.- </a:t>
            </a:r>
            <a:r>
              <a:rPr lang="es-EC" sz="2000" dirty="0">
                <a:solidFill>
                  <a:schemeClr val="tx1"/>
                </a:solidFill>
              </a:rPr>
              <a:t>Están hendidas extremo, de modo que el ápice es entrante.</a:t>
            </a:r>
          </a:p>
          <a:p>
            <a:r>
              <a:rPr lang="es-EC" sz="2000" b="1" dirty="0">
                <a:solidFill>
                  <a:schemeClr val="tx1"/>
                </a:solidFill>
              </a:rPr>
              <a:t>Truncadas.- </a:t>
            </a:r>
            <a:r>
              <a:rPr lang="es-EC" sz="2000" dirty="0">
                <a:solidFill>
                  <a:schemeClr val="tx1"/>
                </a:solidFill>
              </a:rPr>
              <a:t>Como si estuvieran cortadas trasversalmente.</a:t>
            </a:r>
          </a:p>
        </p:txBody>
      </p:sp>
      <p:pic>
        <p:nvPicPr>
          <p:cNvPr id="3074" name="Picture 2" descr="TIPOS DE HOJASTIPOS DE HOJAS&#10;d. En función de la forma del ápice foliar, se distinguen las siguientes:&#10;         Acuminadas...">
            <a:extLst>
              <a:ext uri="{FF2B5EF4-FFF2-40B4-BE49-F238E27FC236}">
                <a16:creationId xmlns:a16="http://schemas.microsoft.com/office/drawing/2014/main" id="{96A6525E-E08D-4D10-A417-9D2BD7A1A4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33" t="56022" r="23167" b="26667"/>
          <a:stretch/>
        </p:blipFill>
        <p:spPr bwMode="auto">
          <a:xfrm>
            <a:off x="4511902" y="4982818"/>
            <a:ext cx="6349911" cy="157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7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CD975-A3BE-4BB3-8CCC-B8BEBA35E5C8}"/>
              </a:ext>
            </a:extLst>
          </p:cNvPr>
          <p:cNvSpPr>
            <a:spLocks noGrp="1"/>
          </p:cNvSpPr>
          <p:nvPr>
            <p:ph type="title"/>
          </p:nvPr>
        </p:nvSpPr>
        <p:spPr>
          <a:xfrm>
            <a:off x="2592925" y="624110"/>
            <a:ext cx="8911687" cy="1280890"/>
          </a:xfrm>
        </p:spPr>
        <p:txBody>
          <a:bodyPr>
            <a:normAutofit/>
          </a:bodyPr>
          <a:lstStyle/>
          <a:p>
            <a:r>
              <a:rPr lang="es-EC" dirty="0"/>
              <a:t>Fotosíntesis:</a:t>
            </a:r>
          </a:p>
        </p:txBody>
      </p:sp>
      <p:sp>
        <p:nvSpPr>
          <p:cNvPr id="3" name="Marcador de contenido 2">
            <a:extLst>
              <a:ext uri="{FF2B5EF4-FFF2-40B4-BE49-F238E27FC236}">
                <a16:creationId xmlns:a16="http://schemas.microsoft.com/office/drawing/2014/main" id="{E8AAC83B-88A3-496B-ADE3-8AE503DE4569}"/>
              </a:ext>
            </a:extLst>
          </p:cNvPr>
          <p:cNvSpPr>
            <a:spLocks noGrp="1"/>
          </p:cNvSpPr>
          <p:nvPr>
            <p:ph idx="1"/>
          </p:nvPr>
        </p:nvSpPr>
        <p:spPr>
          <a:xfrm>
            <a:off x="1424646" y="1650910"/>
            <a:ext cx="6999687" cy="4260312"/>
          </a:xfrm>
        </p:spPr>
        <p:txBody>
          <a:bodyPr vert="horz" lIns="91440" tIns="45720" rIns="91440" bIns="45720" rtlCol="0" anchor="t">
            <a:normAutofit/>
          </a:bodyPr>
          <a:lstStyle/>
          <a:p>
            <a:r>
              <a:rPr lang="es-ES" sz="2000" dirty="0"/>
              <a:t>Consiste en la síntesis de las sustancias orgánicas nutritivas a partir del </a:t>
            </a:r>
            <a:r>
              <a:rPr lang="es-ES" sz="2000" b="1" dirty="0"/>
              <a:t>CO2</a:t>
            </a:r>
            <a:r>
              <a:rPr lang="es-ES" sz="2000" dirty="0"/>
              <a:t> atmosférico (absorbido a través de las estomas) y el agua que es suministrada por las raíces. El proceso requiere un consumo energético que se obtiene a partir de la luz solar y genera O2. </a:t>
            </a:r>
          </a:p>
          <a:p>
            <a:r>
              <a:rPr lang="es-ES" sz="2000" dirty="0"/>
              <a:t>En condiciones de iluminación el balance entre el O2 desprendido en la fotosíntesis y el CO2 absorbido, enmascaran a la respiración, por lo que durante el día las plantas desprenden oxígeno y absorben CO2 a través de las estomas.</a:t>
            </a:r>
            <a:endParaRPr lang="es-EC" sz="2000"/>
          </a:p>
        </p:txBody>
      </p:sp>
      <p:pic>
        <p:nvPicPr>
          <p:cNvPr id="1026" name="Picture 2" descr="Fotosíntesis para niños: explicación sencilla y gráfica">
            <a:extLst>
              <a:ext uri="{FF2B5EF4-FFF2-40B4-BE49-F238E27FC236}">
                <a16:creationId xmlns:a16="http://schemas.microsoft.com/office/drawing/2014/main" id="{7F7CAB87-43E4-40CE-83FE-10C5771F56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31452" y="2143253"/>
            <a:ext cx="2873159" cy="371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54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BEC9C-1F58-4FD2-A3CE-F99A1B9D4FC6}"/>
              </a:ext>
            </a:extLst>
          </p:cNvPr>
          <p:cNvSpPr>
            <a:spLocks noGrp="1"/>
          </p:cNvSpPr>
          <p:nvPr>
            <p:ph type="title"/>
          </p:nvPr>
        </p:nvSpPr>
        <p:spPr>
          <a:xfrm>
            <a:off x="2592925" y="624110"/>
            <a:ext cx="8911687" cy="496030"/>
          </a:xfrm>
        </p:spPr>
        <p:txBody>
          <a:bodyPr>
            <a:normAutofit fontScale="90000"/>
          </a:bodyPr>
          <a:lstStyle/>
          <a:p>
            <a:r>
              <a:rPr lang="es-EC" b="1" dirty="0"/>
              <a:t>Tipo de Hojas</a:t>
            </a:r>
            <a:endParaRPr lang="es-EC" dirty="0"/>
          </a:p>
        </p:txBody>
      </p:sp>
      <p:sp>
        <p:nvSpPr>
          <p:cNvPr id="3" name="Marcador de contenido 2">
            <a:extLst>
              <a:ext uri="{FF2B5EF4-FFF2-40B4-BE49-F238E27FC236}">
                <a16:creationId xmlns:a16="http://schemas.microsoft.com/office/drawing/2014/main" id="{23BE8D29-B8AE-4D17-88A4-B7F57A970C8D}"/>
              </a:ext>
            </a:extLst>
          </p:cNvPr>
          <p:cNvSpPr>
            <a:spLocks noGrp="1"/>
          </p:cNvSpPr>
          <p:nvPr>
            <p:ph idx="1"/>
          </p:nvPr>
        </p:nvSpPr>
        <p:spPr/>
        <p:txBody>
          <a:bodyPr/>
          <a:lstStyle/>
          <a:p>
            <a:pPr marL="0" indent="0">
              <a:buNone/>
            </a:pPr>
            <a:r>
              <a:rPr lang="es-EC" sz="2800" b="1" dirty="0">
                <a:solidFill>
                  <a:schemeClr val="tx1"/>
                </a:solidFill>
              </a:rPr>
              <a:t>Por la forma del ápice Foliar:</a:t>
            </a:r>
          </a:p>
          <a:p>
            <a:endParaRPr lang="es-EC" dirty="0"/>
          </a:p>
          <a:p>
            <a:r>
              <a:rPr lang="es-EC" sz="2400" b="1" dirty="0">
                <a:solidFill>
                  <a:schemeClr val="tx1"/>
                </a:solidFill>
              </a:rPr>
              <a:t>Redondeadas.- </a:t>
            </a:r>
            <a:r>
              <a:rPr lang="es-EC" sz="2400" dirty="0">
                <a:solidFill>
                  <a:schemeClr val="tx1"/>
                </a:solidFill>
              </a:rPr>
              <a:t>Tiene forma de un arco circular</a:t>
            </a:r>
          </a:p>
          <a:p>
            <a:r>
              <a:rPr lang="es-EC" sz="2400" b="1" dirty="0">
                <a:solidFill>
                  <a:schemeClr val="tx1"/>
                </a:solidFill>
              </a:rPr>
              <a:t>Aguda.- </a:t>
            </a:r>
            <a:r>
              <a:rPr lang="es-EC" sz="2400" dirty="0">
                <a:solidFill>
                  <a:schemeClr val="tx1"/>
                </a:solidFill>
              </a:rPr>
              <a:t>Termina en una punta suave.</a:t>
            </a:r>
          </a:p>
          <a:p>
            <a:r>
              <a:rPr lang="es-EC" sz="2400" b="1" dirty="0">
                <a:solidFill>
                  <a:schemeClr val="tx1"/>
                </a:solidFill>
              </a:rPr>
              <a:t>Acuminadas.- </a:t>
            </a:r>
            <a:r>
              <a:rPr lang="es-EC" sz="2400" dirty="0">
                <a:solidFill>
                  <a:schemeClr val="tx1"/>
                </a:solidFill>
              </a:rPr>
              <a:t>Cuando pose la punta muy aguda.</a:t>
            </a:r>
          </a:p>
        </p:txBody>
      </p:sp>
      <p:pic>
        <p:nvPicPr>
          <p:cNvPr id="4098" name="Picture 2" descr="TIPOS DE HOJASTIPOS DE HOJAS&#10;d. En función de la forma del ápice foliar, se distinguen las siguientes:&#10;         Acuminadas...">
            <a:extLst>
              <a:ext uri="{FF2B5EF4-FFF2-40B4-BE49-F238E27FC236}">
                <a16:creationId xmlns:a16="http://schemas.microsoft.com/office/drawing/2014/main" id="{07C325BF-8AF4-49F8-A49C-9BC1B7A6FA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88" t="71333" r="30847" b="13805"/>
          <a:stretch/>
        </p:blipFill>
        <p:spPr bwMode="auto">
          <a:xfrm>
            <a:off x="4532312" y="4844452"/>
            <a:ext cx="5029200" cy="173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112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8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ítulo 1">
            <a:extLst>
              <a:ext uri="{FF2B5EF4-FFF2-40B4-BE49-F238E27FC236}">
                <a16:creationId xmlns:a16="http://schemas.microsoft.com/office/drawing/2014/main" id="{A30EBD8C-213C-4E3A-A690-5464EC13DD86}"/>
              </a:ext>
            </a:extLst>
          </p:cNvPr>
          <p:cNvSpPr>
            <a:spLocks noGrp="1"/>
          </p:cNvSpPr>
          <p:nvPr>
            <p:ph type="title"/>
          </p:nvPr>
        </p:nvSpPr>
        <p:spPr>
          <a:xfrm>
            <a:off x="6483096" y="624110"/>
            <a:ext cx="5021516" cy="1280890"/>
          </a:xfrm>
        </p:spPr>
        <p:txBody>
          <a:bodyPr>
            <a:normAutofit/>
          </a:bodyPr>
          <a:lstStyle/>
          <a:p>
            <a:r>
              <a:rPr lang="es-EC" b="1"/>
              <a:t>Tipo de Hojas</a:t>
            </a:r>
          </a:p>
        </p:txBody>
      </p:sp>
      <p:sp>
        <p:nvSpPr>
          <p:cNvPr id="101" name="Rectangle 10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122" name="Picture 2" descr="HETEROFILIA - Definición y sinónimos de heterofilia en el diccionario  portugués">
            <a:extLst>
              <a:ext uri="{FF2B5EF4-FFF2-40B4-BE49-F238E27FC236}">
                <a16:creationId xmlns:a16="http://schemas.microsoft.com/office/drawing/2014/main" id="{6DC7409D-C313-48F3-B218-F7842CEB39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18" r="10198"/>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4AA6CC6C-2A21-48CF-A756-1B5F186CB1E4}"/>
              </a:ext>
            </a:extLst>
          </p:cNvPr>
          <p:cNvSpPr>
            <a:spLocks noGrp="1"/>
          </p:cNvSpPr>
          <p:nvPr>
            <p:ph idx="1"/>
          </p:nvPr>
        </p:nvSpPr>
        <p:spPr>
          <a:xfrm>
            <a:off x="6438191" y="2133600"/>
            <a:ext cx="5066419" cy="3777622"/>
          </a:xfrm>
        </p:spPr>
        <p:txBody>
          <a:bodyPr vert="horz" lIns="91440" tIns="45720" rIns="91440" bIns="45720" rtlCol="0" anchor="t">
            <a:normAutofit/>
          </a:bodyPr>
          <a:lstStyle/>
          <a:p>
            <a:r>
              <a:rPr lang="es-EC" sz="2400" dirty="0">
                <a:solidFill>
                  <a:schemeClr val="tx1"/>
                </a:solidFill>
              </a:rPr>
              <a:t>Dentro de una misma planta pueden aparecer una gama de formas diferentes de las hojas a lo largo del tallo, dicho fenómeno se conoce con el nombre de </a:t>
            </a:r>
            <a:r>
              <a:rPr lang="es-EC" sz="2400" b="1" dirty="0">
                <a:solidFill>
                  <a:schemeClr val="tx1"/>
                </a:solidFill>
              </a:rPr>
              <a:t>Heterofilia de la Hoja.</a:t>
            </a:r>
          </a:p>
        </p:txBody>
      </p:sp>
    </p:spTree>
    <p:extLst>
      <p:ext uri="{BB962C8B-B14F-4D97-AF65-F5344CB8AC3E}">
        <p14:creationId xmlns:p14="http://schemas.microsoft.com/office/powerpoint/2010/main" val="88548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7AF9E2D-8F98-4755-895E-D65689F2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5" name="Group 74">
            <a:extLst>
              <a:ext uri="{FF2B5EF4-FFF2-40B4-BE49-F238E27FC236}">
                <a16:creationId xmlns:a16="http://schemas.microsoft.com/office/drawing/2014/main" id="{94D3C8C4-8367-4524-B9C5-2B3ACA682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6" name="Freeform 11">
              <a:extLst>
                <a:ext uri="{FF2B5EF4-FFF2-40B4-BE49-F238E27FC236}">
                  <a16:creationId xmlns:a16="http://schemas.microsoft.com/office/drawing/2014/main" id="{38BDB546-CAFB-429D-8D82-4F3AA2891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8F202AFF-3597-4A70-9149-0AA2AACBB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8" name="Freeform 13">
              <a:extLst>
                <a:ext uri="{FF2B5EF4-FFF2-40B4-BE49-F238E27FC236}">
                  <a16:creationId xmlns:a16="http://schemas.microsoft.com/office/drawing/2014/main" id="{5B91C985-1FBD-4FEE-8FB4-FBD47CF0A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9" name="Freeform 14">
              <a:extLst>
                <a:ext uri="{FF2B5EF4-FFF2-40B4-BE49-F238E27FC236}">
                  <a16:creationId xmlns:a16="http://schemas.microsoft.com/office/drawing/2014/main" id="{E045B090-8B4D-4553-997E-D7A7A2B93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0" name="Freeform 15">
              <a:extLst>
                <a:ext uri="{FF2B5EF4-FFF2-40B4-BE49-F238E27FC236}">
                  <a16:creationId xmlns:a16="http://schemas.microsoft.com/office/drawing/2014/main" id="{79661459-591F-41BD-85A7-882DF2E548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 name="Freeform 16">
              <a:extLst>
                <a:ext uri="{FF2B5EF4-FFF2-40B4-BE49-F238E27FC236}">
                  <a16:creationId xmlns:a16="http://schemas.microsoft.com/office/drawing/2014/main" id="{172E6458-D7F5-4E0B-8098-F3A9B7446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2" name="Freeform 17">
              <a:extLst>
                <a:ext uri="{FF2B5EF4-FFF2-40B4-BE49-F238E27FC236}">
                  <a16:creationId xmlns:a16="http://schemas.microsoft.com/office/drawing/2014/main" id="{5D1FE182-350A-4951-99FA-123B15A19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3" name="Freeform 18">
              <a:extLst>
                <a:ext uri="{FF2B5EF4-FFF2-40B4-BE49-F238E27FC236}">
                  <a16:creationId xmlns:a16="http://schemas.microsoft.com/office/drawing/2014/main" id="{CBFDC3F8-18F5-41F0-9926-097682CEE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4" name="Freeform 19">
              <a:extLst>
                <a:ext uri="{FF2B5EF4-FFF2-40B4-BE49-F238E27FC236}">
                  <a16:creationId xmlns:a16="http://schemas.microsoft.com/office/drawing/2014/main" id="{F4B5A695-E6ED-4C81-A965-0461489F8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5" name="Freeform 20">
              <a:extLst>
                <a:ext uri="{FF2B5EF4-FFF2-40B4-BE49-F238E27FC236}">
                  <a16:creationId xmlns:a16="http://schemas.microsoft.com/office/drawing/2014/main" id="{CF31B175-CBC2-449D-8998-0BA7711EA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6" name="Freeform 21">
              <a:extLst>
                <a:ext uri="{FF2B5EF4-FFF2-40B4-BE49-F238E27FC236}">
                  <a16:creationId xmlns:a16="http://schemas.microsoft.com/office/drawing/2014/main" id="{47A691C8-6328-4014-BB1A-CB4824DEB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7" name="Freeform 22">
              <a:extLst>
                <a:ext uri="{FF2B5EF4-FFF2-40B4-BE49-F238E27FC236}">
                  <a16:creationId xmlns:a16="http://schemas.microsoft.com/office/drawing/2014/main" id="{94EADC73-ECA3-447E-8D07-AE215A3C4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9" name="Group 88">
            <a:extLst>
              <a:ext uri="{FF2B5EF4-FFF2-40B4-BE49-F238E27FC236}">
                <a16:creationId xmlns:a16="http://schemas.microsoft.com/office/drawing/2014/main" id="{CDA2558E-94AE-4C16-8CD0-DCF447C987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90" name="Freeform 27">
              <a:extLst>
                <a:ext uri="{FF2B5EF4-FFF2-40B4-BE49-F238E27FC236}">
                  <a16:creationId xmlns:a16="http://schemas.microsoft.com/office/drawing/2014/main" id="{6928DF6B-A616-4A71-B951-9D8EAA775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1" name="Freeform 28">
              <a:extLst>
                <a:ext uri="{FF2B5EF4-FFF2-40B4-BE49-F238E27FC236}">
                  <a16:creationId xmlns:a16="http://schemas.microsoft.com/office/drawing/2014/main" id="{CD6B4E15-CED4-45FA-874A-EA347C912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2" name="Freeform 29">
              <a:extLst>
                <a:ext uri="{FF2B5EF4-FFF2-40B4-BE49-F238E27FC236}">
                  <a16:creationId xmlns:a16="http://schemas.microsoft.com/office/drawing/2014/main" id="{A4EE38F8-BF90-4D7F-8691-89ED516D7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3" name="Freeform 30">
              <a:extLst>
                <a:ext uri="{FF2B5EF4-FFF2-40B4-BE49-F238E27FC236}">
                  <a16:creationId xmlns:a16="http://schemas.microsoft.com/office/drawing/2014/main" id="{2889210F-D6E4-4311-8BF3-DAD3FF49A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4" name="Freeform 31">
              <a:extLst>
                <a:ext uri="{FF2B5EF4-FFF2-40B4-BE49-F238E27FC236}">
                  <a16:creationId xmlns:a16="http://schemas.microsoft.com/office/drawing/2014/main" id="{44641BAA-087D-4656-8D6F-EA70FB67F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5" name="Freeform 32">
              <a:extLst>
                <a:ext uri="{FF2B5EF4-FFF2-40B4-BE49-F238E27FC236}">
                  <a16:creationId xmlns:a16="http://schemas.microsoft.com/office/drawing/2014/main" id="{DCEB55E2-FCCA-48F5-917E-8B3F26EC8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6" name="Freeform 33">
              <a:extLst>
                <a:ext uri="{FF2B5EF4-FFF2-40B4-BE49-F238E27FC236}">
                  <a16:creationId xmlns:a16="http://schemas.microsoft.com/office/drawing/2014/main" id="{45869B9E-3378-49CB-8EE1-FECA7D7809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7" name="Freeform 34">
              <a:extLst>
                <a:ext uri="{FF2B5EF4-FFF2-40B4-BE49-F238E27FC236}">
                  <a16:creationId xmlns:a16="http://schemas.microsoft.com/office/drawing/2014/main" id="{3497B8C7-AB4A-40B7-A86E-112D90CC6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8" name="Freeform 35">
              <a:extLst>
                <a:ext uri="{FF2B5EF4-FFF2-40B4-BE49-F238E27FC236}">
                  <a16:creationId xmlns:a16="http://schemas.microsoft.com/office/drawing/2014/main" id="{D5A7E348-C28C-4626-9026-59B6B9F7A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9" name="Freeform 36">
              <a:extLst>
                <a:ext uri="{FF2B5EF4-FFF2-40B4-BE49-F238E27FC236}">
                  <a16:creationId xmlns:a16="http://schemas.microsoft.com/office/drawing/2014/main" id="{A4FF1CA0-E6B1-4861-A2CD-144E06299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0" name="Freeform 37">
              <a:extLst>
                <a:ext uri="{FF2B5EF4-FFF2-40B4-BE49-F238E27FC236}">
                  <a16:creationId xmlns:a16="http://schemas.microsoft.com/office/drawing/2014/main" id="{774FF261-7109-4B0E-B24B-622F4209C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1" name="Freeform 38">
              <a:extLst>
                <a:ext uri="{FF2B5EF4-FFF2-40B4-BE49-F238E27FC236}">
                  <a16:creationId xmlns:a16="http://schemas.microsoft.com/office/drawing/2014/main" id="{3ECECA25-954F-4011-ADFF-BBFC4A00D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ítulo 1">
            <a:extLst>
              <a:ext uri="{FF2B5EF4-FFF2-40B4-BE49-F238E27FC236}">
                <a16:creationId xmlns:a16="http://schemas.microsoft.com/office/drawing/2014/main" id="{6AA6A239-3AE1-4E4E-83F8-6E1DF8231A68}"/>
              </a:ext>
            </a:extLst>
          </p:cNvPr>
          <p:cNvSpPr>
            <a:spLocks noGrp="1"/>
          </p:cNvSpPr>
          <p:nvPr>
            <p:ph type="title"/>
          </p:nvPr>
        </p:nvSpPr>
        <p:spPr>
          <a:xfrm>
            <a:off x="6483096" y="624110"/>
            <a:ext cx="5021516" cy="1280890"/>
          </a:xfrm>
        </p:spPr>
        <p:txBody>
          <a:bodyPr>
            <a:normAutofit/>
          </a:bodyPr>
          <a:lstStyle/>
          <a:p>
            <a:r>
              <a:rPr lang="es-EC" b="1"/>
              <a:t>Tipo de Hojas</a:t>
            </a:r>
            <a:endParaRPr lang="es-EC" dirty="0"/>
          </a:p>
        </p:txBody>
      </p:sp>
      <p:pic>
        <p:nvPicPr>
          <p:cNvPr id="6148" name="Picture 4" descr="▷ TIPOS DE ARBOLES y sus CARACTERÍSTICAS 🌳 - ElBlogVerde.com">
            <a:extLst>
              <a:ext uri="{FF2B5EF4-FFF2-40B4-BE49-F238E27FC236}">
                <a16:creationId xmlns:a16="http://schemas.microsoft.com/office/drawing/2014/main" id="{C5374BB5-101F-4A8B-974E-0A66E280A3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74" r="2072" b="2"/>
          <a:stretch/>
        </p:blipFill>
        <p:spPr bwMode="auto">
          <a:xfrm>
            <a:off x="20" y="10"/>
            <a:ext cx="4646965" cy="3428990"/>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6D0FFBDB-89D1-4050-8FE5-AFC94C076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5" name="Freeform 11">
            <a:extLst>
              <a:ext uri="{FF2B5EF4-FFF2-40B4-BE49-F238E27FC236}">
                <a16:creationId xmlns:a16="http://schemas.microsoft.com/office/drawing/2014/main" id="{75823B85-53D1-46E0-BC58-872776B5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146" name="Picture 2" descr="Árboles de hoja caduca | Características y lista de ejemplos">
            <a:extLst>
              <a:ext uri="{FF2B5EF4-FFF2-40B4-BE49-F238E27FC236}">
                <a16:creationId xmlns:a16="http://schemas.microsoft.com/office/drawing/2014/main" id="{AB4FEF77-C117-4AE6-A3BD-EB4866B196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91" r="20719" b="1"/>
          <a:stretch/>
        </p:blipFill>
        <p:spPr bwMode="auto">
          <a:xfrm>
            <a:off x="20" y="3429000"/>
            <a:ext cx="4646965"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Straight Connector 106">
            <a:extLst>
              <a:ext uri="{FF2B5EF4-FFF2-40B4-BE49-F238E27FC236}">
                <a16:creationId xmlns:a16="http://schemas.microsoft.com/office/drawing/2014/main" id="{81F86B2C-5FF7-48E0-B5B0-ABEA39A1E2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4662638"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90004B7-C34B-46B2-8400-796EBCF5E579}"/>
              </a:ext>
            </a:extLst>
          </p:cNvPr>
          <p:cNvSpPr>
            <a:spLocks noGrp="1"/>
          </p:cNvSpPr>
          <p:nvPr>
            <p:ph idx="1"/>
          </p:nvPr>
        </p:nvSpPr>
        <p:spPr>
          <a:xfrm>
            <a:off x="5575550" y="1702280"/>
            <a:ext cx="5929060" cy="4208942"/>
          </a:xfrm>
        </p:spPr>
        <p:txBody>
          <a:bodyPr vert="horz" lIns="91440" tIns="45720" rIns="91440" bIns="45720" rtlCol="0" anchor="t">
            <a:noAutofit/>
          </a:bodyPr>
          <a:lstStyle/>
          <a:p>
            <a:pPr>
              <a:lnSpc>
                <a:spcPct val="90000"/>
              </a:lnSpc>
            </a:pPr>
            <a:r>
              <a:rPr lang="es-EC" b="1" dirty="0">
                <a:solidFill>
                  <a:schemeClr val="tx1"/>
                </a:solidFill>
              </a:rPr>
              <a:t>Las hojas también pueden clasificarse de acuerdo a su duración en el tiempo.</a:t>
            </a:r>
          </a:p>
          <a:p>
            <a:pPr>
              <a:lnSpc>
                <a:spcPct val="90000"/>
              </a:lnSpc>
            </a:pPr>
            <a:endParaRPr lang="es-EC" b="1" dirty="0">
              <a:solidFill>
                <a:schemeClr val="tx1"/>
              </a:solidFill>
            </a:endParaRPr>
          </a:p>
          <a:p>
            <a:pPr>
              <a:lnSpc>
                <a:spcPct val="90000"/>
              </a:lnSpc>
            </a:pPr>
            <a:r>
              <a:rPr lang="es-EC" b="1" dirty="0">
                <a:solidFill>
                  <a:schemeClr val="tx1"/>
                </a:solidFill>
              </a:rPr>
              <a:t>Caducas.- </a:t>
            </a:r>
            <a:r>
              <a:rPr lang="es-EC" dirty="0">
                <a:solidFill>
                  <a:schemeClr val="tx1"/>
                </a:solidFill>
              </a:rPr>
              <a:t>Si solo viven un periodo vegetativo y caen a su final (otoño), </a:t>
            </a:r>
          </a:p>
          <a:p>
            <a:pPr>
              <a:lnSpc>
                <a:spcPct val="90000"/>
              </a:lnSpc>
            </a:pPr>
            <a:r>
              <a:rPr lang="es-EC" b="1" dirty="0">
                <a:solidFill>
                  <a:schemeClr val="tx1"/>
                </a:solidFill>
              </a:rPr>
              <a:t>Perennes o Persistentes.- </a:t>
            </a:r>
            <a:r>
              <a:rPr lang="es-EC" dirty="0">
                <a:solidFill>
                  <a:schemeClr val="tx1"/>
                </a:solidFill>
              </a:rPr>
              <a:t>Duran más de un periodo vegetativo. Las hojas se van renovando periódicamente y de forma parcial.</a:t>
            </a:r>
          </a:p>
          <a:p>
            <a:pPr>
              <a:lnSpc>
                <a:spcPct val="90000"/>
              </a:lnSpc>
            </a:pPr>
            <a:r>
              <a:rPr lang="es-EC" b="1" err="1">
                <a:solidFill>
                  <a:schemeClr val="tx1"/>
                </a:solidFill>
              </a:rPr>
              <a:t>Marsecentas</a:t>
            </a:r>
            <a:r>
              <a:rPr lang="es-EC" b="1" dirty="0">
                <a:solidFill>
                  <a:schemeClr val="tx1"/>
                </a:solidFill>
              </a:rPr>
              <a:t>.- </a:t>
            </a:r>
            <a:r>
              <a:rPr lang="es-EC" dirty="0">
                <a:solidFill>
                  <a:schemeClr val="tx1"/>
                </a:solidFill>
              </a:rPr>
              <a:t>Ya marchita están en el árbol hasta que broten las nuevas hojas.</a:t>
            </a:r>
          </a:p>
          <a:p>
            <a:pPr>
              <a:lnSpc>
                <a:spcPct val="90000"/>
              </a:lnSpc>
            </a:pPr>
            <a:endParaRPr lang="es-EC" dirty="0">
              <a:solidFill>
                <a:schemeClr val="tx1"/>
              </a:solidFill>
            </a:endParaRPr>
          </a:p>
          <a:p>
            <a:pPr>
              <a:lnSpc>
                <a:spcPct val="90000"/>
              </a:lnSpc>
            </a:pPr>
            <a:r>
              <a:rPr lang="es-EC" dirty="0">
                <a:solidFill>
                  <a:schemeClr val="tx1"/>
                </a:solidFill>
              </a:rPr>
              <a:t>Las hojas se secan y caen de una manera natural, regulando las sustancias hormonales.</a:t>
            </a:r>
          </a:p>
        </p:txBody>
      </p:sp>
    </p:spTree>
    <p:extLst>
      <p:ext uri="{BB962C8B-B14F-4D97-AF65-F5344CB8AC3E}">
        <p14:creationId xmlns:p14="http://schemas.microsoft.com/office/powerpoint/2010/main" val="68224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6D065-0C5E-4358-B973-BD2791D9C369}"/>
              </a:ext>
            </a:extLst>
          </p:cNvPr>
          <p:cNvSpPr>
            <a:spLocks noGrp="1"/>
          </p:cNvSpPr>
          <p:nvPr>
            <p:ph type="title"/>
          </p:nvPr>
        </p:nvSpPr>
        <p:spPr>
          <a:xfrm>
            <a:off x="2592925" y="92766"/>
            <a:ext cx="8911687" cy="159026"/>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C5FDCCB6-C00A-4FD9-B0F4-9748E605672A}"/>
              </a:ext>
            </a:extLst>
          </p:cNvPr>
          <p:cNvSpPr>
            <a:spLocks noGrp="1"/>
          </p:cNvSpPr>
          <p:nvPr>
            <p:ph idx="1"/>
          </p:nvPr>
        </p:nvSpPr>
        <p:spPr>
          <a:xfrm>
            <a:off x="2589212" y="4630330"/>
            <a:ext cx="8915400" cy="1280891"/>
          </a:xfrm>
        </p:spPr>
        <p:txBody>
          <a:bodyPr vert="horz" lIns="91440" tIns="45720" rIns="91440" bIns="45720" rtlCol="0" anchor="t">
            <a:normAutofit/>
          </a:bodyPr>
          <a:lstStyle/>
          <a:p>
            <a:r>
              <a:rPr lang="es-EC" sz="4400" dirty="0"/>
              <a:t>LA FLOR.</a:t>
            </a:r>
          </a:p>
          <a:p>
            <a:r>
              <a:rPr lang="es-EC" sz="1050" dirty="0">
                <a:ea typeface="+mn-lt"/>
                <a:cs typeface="+mn-lt"/>
                <a:hlinkClick r:id="rId2"/>
              </a:rPr>
              <a:t>Bing Vídeos</a:t>
            </a:r>
            <a:endParaRPr lang="es-EC" sz="1050" dirty="0"/>
          </a:p>
        </p:txBody>
      </p:sp>
      <p:pic>
        <p:nvPicPr>
          <p:cNvPr id="7170" name="Picture 2" descr="De dónde salieron las flores?">
            <a:extLst>
              <a:ext uri="{FF2B5EF4-FFF2-40B4-BE49-F238E27FC236}">
                <a16:creationId xmlns:a16="http://schemas.microsoft.com/office/drawing/2014/main" id="{E26D7A81-CDC6-4CA8-9FEB-2169B497E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177" y="1079699"/>
            <a:ext cx="8237813" cy="355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02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4" descr="Flor de color rojo&#10;&#10;Descripción generada automáticamente">
            <a:extLst>
              <a:ext uri="{FF2B5EF4-FFF2-40B4-BE49-F238E27FC236}">
                <a16:creationId xmlns:a16="http://schemas.microsoft.com/office/drawing/2014/main" id="{540FF3DF-2B3A-4986-B2AA-D638AF29C789}"/>
              </a:ext>
            </a:extLst>
          </p:cNvPr>
          <p:cNvPicPr>
            <a:picLocks noChangeAspect="1"/>
          </p:cNvPicPr>
          <p:nvPr/>
        </p:nvPicPr>
        <p:blipFill rotWithShape="1">
          <a:blip r:embed="rId2"/>
          <a:srcRect l="2448" r="22723" b="-1"/>
          <a:stretch/>
        </p:blipFill>
        <p:spPr>
          <a:xfrm>
            <a:off x="1" y="10"/>
            <a:ext cx="7574440" cy="6857990"/>
          </a:xfrm>
          <a:prstGeom prst="rect">
            <a:avLst/>
          </a:prstGeom>
        </p:spPr>
      </p:pic>
      <p:sp>
        <p:nvSpPr>
          <p:cNvPr id="1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109B3A75-FE52-48D7-8D1F-46985E30B6C6}"/>
              </a:ext>
            </a:extLst>
          </p:cNvPr>
          <p:cNvSpPr>
            <a:spLocks noGrp="1"/>
          </p:cNvSpPr>
          <p:nvPr>
            <p:ph type="title"/>
          </p:nvPr>
        </p:nvSpPr>
        <p:spPr>
          <a:xfrm>
            <a:off x="541867" y="787400"/>
            <a:ext cx="7145866" cy="778933"/>
          </a:xfrm>
        </p:spPr>
        <p:txBody>
          <a:bodyPr anchor="ctr">
            <a:normAutofit/>
          </a:bodyPr>
          <a:lstStyle/>
          <a:p>
            <a:r>
              <a:rPr lang="es-EC" sz="3200">
                <a:solidFill>
                  <a:srgbClr val="FEFFFF"/>
                </a:solidFill>
              </a:rPr>
              <a:t>La Flor.</a:t>
            </a:r>
          </a:p>
        </p:txBody>
      </p:sp>
      <p:sp>
        <p:nvSpPr>
          <p:cNvPr id="3" name="Marcador de contenido 2">
            <a:extLst>
              <a:ext uri="{FF2B5EF4-FFF2-40B4-BE49-F238E27FC236}">
                <a16:creationId xmlns:a16="http://schemas.microsoft.com/office/drawing/2014/main" id="{A1F49E55-212E-4B78-8D47-0C8BF6D61461}"/>
              </a:ext>
            </a:extLst>
          </p:cNvPr>
          <p:cNvSpPr>
            <a:spLocks noGrp="1"/>
          </p:cNvSpPr>
          <p:nvPr>
            <p:ph idx="1"/>
          </p:nvPr>
        </p:nvSpPr>
        <p:spPr>
          <a:xfrm>
            <a:off x="7860770" y="522423"/>
            <a:ext cx="3994621" cy="5353061"/>
          </a:xfrm>
        </p:spPr>
        <p:txBody>
          <a:bodyPr vert="horz" lIns="91440" tIns="45720" rIns="91440" bIns="45720" rtlCol="0" anchor="t">
            <a:noAutofit/>
          </a:bodyPr>
          <a:lstStyle/>
          <a:p>
            <a:pPr>
              <a:lnSpc>
                <a:spcPct val="90000"/>
              </a:lnSpc>
            </a:pPr>
            <a:r>
              <a:rPr lang="es-ES" sz="1600" b="0" i="0" dirty="0">
                <a:solidFill>
                  <a:schemeClr val="tx1">
                    <a:lumMod val="95000"/>
                    <a:lumOff val="5000"/>
                  </a:schemeClr>
                </a:solidFill>
                <a:effectLst/>
                <a:latin typeface="Nunito"/>
              </a:rPr>
              <a:t>Se conoce con el nombre de flor a una </a:t>
            </a:r>
            <a:r>
              <a:rPr lang="es-ES" sz="1600" b="1" i="0" dirty="0">
                <a:solidFill>
                  <a:schemeClr val="tx1">
                    <a:lumMod val="95000"/>
                    <a:lumOff val="5000"/>
                  </a:schemeClr>
                </a:solidFill>
                <a:effectLst/>
                <a:latin typeface="Nunito"/>
              </a:rPr>
              <a:t>creación vegetal</a:t>
            </a:r>
            <a:r>
              <a:rPr lang="es-ES" sz="1600" b="0" i="0" dirty="0">
                <a:solidFill>
                  <a:schemeClr val="tx1">
                    <a:lumMod val="95000"/>
                    <a:lumOff val="5000"/>
                  </a:schemeClr>
                </a:solidFill>
                <a:effectLst/>
                <a:latin typeface="Nunito"/>
              </a:rPr>
              <a:t> que tiene la tarea de poner en funcionamiento la reproducción sexual y producir </a:t>
            </a:r>
            <a:r>
              <a:rPr lang="es-ES" sz="1600" b="1" i="0" dirty="0">
                <a:solidFill>
                  <a:schemeClr val="tx1">
                    <a:lumMod val="95000"/>
                    <a:lumOff val="5000"/>
                  </a:schemeClr>
                </a:solidFill>
                <a:effectLst/>
                <a:latin typeface="Nunito"/>
              </a:rPr>
              <a:t>las semillas. </a:t>
            </a:r>
            <a:r>
              <a:rPr lang="es-ES" sz="1600" b="0" i="0" dirty="0">
                <a:solidFill>
                  <a:schemeClr val="tx1">
                    <a:lumMod val="95000"/>
                    <a:lumOff val="5000"/>
                  </a:schemeClr>
                </a:solidFill>
                <a:effectLst/>
                <a:latin typeface="Nunito"/>
              </a:rPr>
              <a:t>que darán espacio a una nueva planta. La misma se genera usualmente al costado del tallo y está conformada por distintas partes como estambres, pétalos, pistilo, el receptáculo y los sépalos.</a:t>
            </a:r>
            <a:r>
              <a:rPr lang="es-ES" sz="1600" dirty="0">
                <a:solidFill>
                  <a:schemeClr val="tx1">
                    <a:lumMod val="95000"/>
                    <a:lumOff val="5000"/>
                  </a:schemeClr>
                </a:solidFill>
                <a:latin typeface="Nunito"/>
              </a:rPr>
              <a:t> </a:t>
            </a:r>
            <a:endParaRPr lang="es-ES" sz="1600">
              <a:solidFill>
                <a:schemeClr val="tx1">
                  <a:lumMod val="95000"/>
                  <a:lumOff val="5000"/>
                </a:schemeClr>
              </a:solidFill>
            </a:endParaRPr>
          </a:p>
          <a:p>
            <a:pPr>
              <a:lnSpc>
                <a:spcPct val="90000"/>
              </a:lnSpc>
            </a:pPr>
            <a:r>
              <a:rPr lang="es-ES" sz="1600" b="0" i="0" dirty="0">
                <a:solidFill>
                  <a:schemeClr val="tx1">
                    <a:lumMod val="95000"/>
                    <a:lumOff val="5000"/>
                  </a:schemeClr>
                </a:solidFill>
                <a:effectLst/>
                <a:latin typeface="Nunito"/>
              </a:rPr>
              <a:t>Es la distribución reproductiva, característica de las plantas denominadas fanerógamas o espermatofitas.</a:t>
            </a:r>
            <a:r>
              <a:rPr lang="es-ES" sz="1600" dirty="0">
                <a:solidFill>
                  <a:schemeClr val="tx1">
                    <a:lumMod val="95000"/>
                    <a:lumOff val="5000"/>
                  </a:schemeClr>
                </a:solidFill>
                <a:latin typeface="Nunito"/>
              </a:rPr>
              <a:t> </a:t>
            </a:r>
            <a:endParaRPr lang="es-ES" sz="1600" b="0" i="0" dirty="0">
              <a:solidFill>
                <a:schemeClr val="tx1">
                  <a:lumMod val="95000"/>
                  <a:lumOff val="5000"/>
                </a:schemeClr>
              </a:solidFill>
              <a:effectLst/>
              <a:latin typeface="Nunito"/>
            </a:endParaRPr>
          </a:p>
          <a:p>
            <a:pPr>
              <a:lnSpc>
                <a:spcPct val="90000"/>
              </a:lnSpc>
            </a:pPr>
            <a:r>
              <a:rPr lang="es-ES" sz="1600" b="0" i="0" dirty="0">
                <a:solidFill>
                  <a:schemeClr val="tx1">
                    <a:lumMod val="95000"/>
                    <a:lumOff val="5000"/>
                  </a:schemeClr>
                </a:solidFill>
                <a:effectLst/>
                <a:latin typeface="Nunito"/>
              </a:rPr>
              <a:t>Su labor es producir semillas mediante la reproducción.</a:t>
            </a:r>
            <a:r>
              <a:rPr lang="es-ES" sz="1600" dirty="0">
                <a:solidFill>
                  <a:schemeClr val="tx1">
                    <a:lumMod val="95000"/>
                    <a:lumOff val="5000"/>
                  </a:schemeClr>
                </a:solidFill>
                <a:latin typeface="Nunito"/>
              </a:rPr>
              <a:t> </a:t>
            </a:r>
            <a:endParaRPr lang="es-ES" sz="1600" b="0" i="0" dirty="0">
              <a:solidFill>
                <a:schemeClr val="tx1">
                  <a:lumMod val="95000"/>
                  <a:lumOff val="5000"/>
                </a:schemeClr>
              </a:solidFill>
              <a:effectLst/>
              <a:latin typeface="Nunito"/>
            </a:endParaRPr>
          </a:p>
          <a:p>
            <a:pPr>
              <a:lnSpc>
                <a:spcPct val="90000"/>
              </a:lnSpc>
            </a:pPr>
            <a:r>
              <a:rPr lang="es-ES" sz="1600" b="0" i="0" dirty="0">
                <a:solidFill>
                  <a:schemeClr val="tx1">
                    <a:lumMod val="95000"/>
                    <a:lumOff val="5000"/>
                  </a:schemeClr>
                </a:solidFill>
                <a:effectLst/>
                <a:latin typeface="Nunito"/>
              </a:rPr>
              <a:t>Las semillas son la nueva generación, y sirven como medio principal mediante el cual las especies se propagan y se perenniza.</a:t>
            </a:r>
            <a:endParaRPr lang="es-EC" sz="1600">
              <a:solidFill>
                <a:schemeClr val="tx1">
                  <a:lumMod val="95000"/>
                  <a:lumOff val="5000"/>
                </a:schemeClr>
              </a:solidFill>
            </a:endParaRPr>
          </a:p>
        </p:txBody>
      </p:sp>
    </p:spTree>
    <p:extLst>
      <p:ext uri="{BB962C8B-B14F-4D97-AF65-F5344CB8AC3E}">
        <p14:creationId xmlns:p14="http://schemas.microsoft.com/office/powerpoint/2010/main" val="3050064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AEC28-9DB3-4464-A998-1B290DB44F44}"/>
              </a:ext>
            </a:extLst>
          </p:cNvPr>
          <p:cNvSpPr>
            <a:spLocks noGrp="1"/>
          </p:cNvSpPr>
          <p:nvPr>
            <p:ph type="title"/>
          </p:nvPr>
        </p:nvSpPr>
        <p:spPr>
          <a:xfrm>
            <a:off x="2592925" y="624110"/>
            <a:ext cx="8911687" cy="515577"/>
          </a:xfrm>
        </p:spPr>
        <p:txBody>
          <a:bodyPr>
            <a:normAutofit fontScale="90000"/>
          </a:bodyPr>
          <a:lstStyle/>
          <a:p>
            <a:r>
              <a:rPr lang="es-EC" dirty="0"/>
              <a:t>La Flor.</a:t>
            </a:r>
          </a:p>
        </p:txBody>
      </p:sp>
      <p:sp>
        <p:nvSpPr>
          <p:cNvPr id="3" name="Marcador de contenido 2">
            <a:extLst>
              <a:ext uri="{FF2B5EF4-FFF2-40B4-BE49-F238E27FC236}">
                <a16:creationId xmlns:a16="http://schemas.microsoft.com/office/drawing/2014/main" id="{75270EF3-8555-4AA3-B1F7-AECBB522F195}"/>
              </a:ext>
            </a:extLst>
          </p:cNvPr>
          <p:cNvSpPr>
            <a:spLocks noGrp="1"/>
          </p:cNvSpPr>
          <p:nvPr>
            <p:ph idx="1"/>
          </p:nvPr>
        </p:nvSpPr>
        <p:spPr>
          <a:xfrm>
            <a:off x="1373350" y="1809047"/>
            <a:ext cx="6889940" cy="4750529"/>
          </a:xfrm>
        </p:spPr>
        <p:txBody>
          <a:bodyPr vert="horz" lIns="91440" tIns="45720" rIns="91440" bIns="45720" rtlCol="0" anchor="t">
            <a:normAutofit fontScale="92500"/>
          </a:bodyPr>
          <a:lstStyle/>
          <a:p>
            <a:r>
              <a:rPr lang="es-ES" sz="2400" b="0" i="0" dirty="0">
                <a:solidFill>
                  <a:schemeClr val="tx1"/>
                </a:solidFill>
                <a:effectLst/>
                <a:latin typeface="Nunito"/>
              </a:rPr>
              <a:t>Las plantas </a:t>
            </a:r>
            <a:r>
              <a:rPr lang="es-ES" sz="2400" b="1" i="0" dirty="0">
                <a:solidFill>
                  <a:schemeClr val="tx1"/>
                </a:solidFill>
                <a:effectLst/>
                <a:latin typeface="Nunito"/>
              </a:rPr>
              <a:t>espermatofitas</a:t>
            </a:r>
            <a:r>
              <a:rPr lang="es-ES" sz="2400" b="0" i="0" dirty="0">
                <a:solidFill>
                  <a:schemeClr val="tx1"/>
                </a:solidFill>
                <a:effectLst/>
                <a:latin typeface="Nunito"/>
              </a:rPr>
              <a:t> tienen flores en donde se encontrarán semillas, pero la distribución interna de la flor es muy distinta en los dos grupos principales de espermatofitas: las angiospermas y las gimnospermas vivientes. Las gimnospermas pueden tener flores que se agrupan en estróbilos, o bien la propia flor puede ser un estróbilo de hojas fértiles. Mientras que la flor típica angiosperma está formada de cuatro clases de hojas fisiológica y estructuralmente modificadas para proteger y reproducir los gametos. </a:t>
            </a:r>
          </a:p>
          <a:p>
            <a:r>
              <a:rPr lang="es-ES" sz="2400" b="0" i="0" dirty="0">
                <a:solidFill>
                  <a:schemeClr val="tx1"/>
                </a:solidFill>
                <a:effectLst/>
                <a:latin typeface="Nunito"/>
              </a:rPr>
              <a:t>Dichas hojas transformadas o antófilos son </a:t>
            </a:r>
            <a:r>
              <a:rPr lang="es-ES" sz="2400" dirty="0">
                <a:solidFill>
                  <a:schemeClr val="tx1"/>
                </a:solidFill>
                <a:latin typeface="Nunito"/>
              </a:rPr>
              <a:t>los sépalos, </a:t>
            </a:r>
            <a:r>
              <a:rPr lang="es-ES" sz="2400" b="0" i="0" dirty="0">
                <a:solidFill>
                  <a:schemeClr val="tx1"/>
                </a:solidFill>
                <a:effectLst/>
                <a:latin typeface="Nunito"/>
              </a:rPr>
              <a:t>pétalos,</a:t>
            </a:r>
            <a:r>
              <a:rPr lang="es-ES" sz="2400" dirty="0">
                <a:solidFill>
                  <a:schemeClr val="tx1"/>
                </a:solidFill>
                <a:latin typeface="Nunito"/>
              </a:rPr>
              <a:t>  estambres y pistilo.</a:t>
            </a:r>
            <a:endParaRPr lang="es-EC" sz="2400" dirty="0">
              <a:solidFill>
                <a:schemeClr val="tx1"/>
              </a:solidFill>
            </a:endParaRPr>
          </a:p>
        </p:txBody>
      </p:sp>
      <p:pic>
        <p:nvPicPr>
          <p:cNvPr id="8194" name="Picture 2" descr="PLANTAS FANERÓGAMAS: qué son, características y ejemplos - Resumen">
            <a:extLst>
              <a:ext uri="{FF2B5EF4-FFF2-40B4-BE49-F238E27FC236}">
                <a16:creationId xmlns:a16="http://schemas.microsoft.com/office/drawing/2014/main" id="{92A5F010-8A88-4DE2-BF1E-B5939D003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843" y="2230748"/>
            <a:ext cx="3763270" cy="352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82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1CBFB-0762-4FBF-A304-00AC1D5C0CA4}"/>
              </a:ext>
            </a:extLst>
          </p:cNvPr>
          <p:cNvSpPr>
            <a:spLocks noGrp="1"/>
          </p:cNvSpPr>
          <p:nvPr>
            <p:ph type="title"/>
          </p:nvPr>
        </p:nvSpPr>
        <p:spPr/>
        <p:txBody>
          <a:bodyPr/>
          <a:lstStyle/>
          <a:p>
            <a:r>
              <a:rPr lang="es-EC" dirty="0"/>
              <a:t>La Flor.</a:t>
            </a:r>
          </a:p>
        </p:txBody>
      </p:sp>
      <p:sp>
        <p:nvSpPr>
          <p:cNvPr id="3" name="Marcador de contenido 2">
            <a:extLst>
              <a:ext uri="{FF2B5EF4-FFF2-40B4-BE49-F238E27FC236}">
                <a16:creationId xmlns:a16="http://schemas.microsoft.com/office/drawing/2014/main" id="{2D268931-07C8-4D7A-96FC-69924F6AE34B}"/>
              </a:ext>
            </a:extLst>
          </p:cNvPr>
          <p:cNvSpPr>
            <a:spLocks noGrp="1"/>
          </p:cNvSpPr>
          <p:nvPr>
            <p:ph idx="1"/>
          </p:nvPr>
        </p:nvSpPr>
        <p:spPr>
          <a:xfrm>
            <a:off x="2589212" y="2133600"/>
            <a:ext cx="5772910" cy="3777622"/>
          </a:xfrm>
        </p:spPr>
        <p:txBody>
          <a:bodyPr/>
          <a:lstStyle/>
          <a:p>
            <a:r>
              <a:rPr lang="es-ES" sz="2800" b="0" i="0" dirty="0">
                <a:solidFill>
                  <a:srgbClr val="3B3835"/>
                </a:solidFill>
                <a:effectLst/>
                <a:latin typeface="Helvetica Neue"/>
              </a:rPr>
              <a:t> La flor es un corto tallo de crecimiento determinado que lleva hojas modificadas estructural y funcionalmente para realizar las funciones de producción de gametos y de protección de los mismos, denominadas antofilos</a:t>
            </a:r>
            <a:r>
              <a:rPr lang="es-ES" b="0" i="0" dirty="0">
                <a:solidFill>
                  <a:srgbClr val="3B3835"/>
                </a:solidFill>
                <a:effectLst/>
                <a:latin typeface="Helvetica Neue"/>
              </a:rPr>
              <a:t>.</a:t>
            </a:r>
            <a:endParaRPr lang="es-EC" dirty="0"/>
          </a:p>
        </p:txBody>
      </p:sp>
      <p:pic>
        <p:nvPicPr>
          <p:cNvPr id="9218" name="Picture 2" descr="Antofilo - Wikiwand">
            <a:extLst>
              <a:ext uri="{FF2B5EF4-FFF2-40B4-BE49-F238E27FC236}">
                <a16:creationId xmlns:a16="http://schemas.microsoft.com/office/drawing/2014/main" id="{65FFFCEF-5FB2-4382-85F4-7E3A2FC73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896" y="1534059"/>
            <a:ext cx="2669002" cy="437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33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00C98-5597-4FE3-9370-CDF38B13CC43}"/>
              </a:ext>
            </a:extLst>
          </p:cNvPr>
          <p:cNvSpPr>
            <a:spLocks noGrp="1"/>
          </p:cNvSpPr>
          <p:nvPr>
            <p:ph type="title"/>
          </p:nvPr>
        </p:nvSpPr>
        <p:spPr>
          <a:xfrm>
            <a:off x="2592925" y="0"/>
            <a:ext cx="8911687" cy="228600"/>
          </a:xfrm>
        </p:spPr>
        <p:txBody>
          <a:bodyPr>
            <a:normAutofit fontScale="90000"/>
          </a:bodyPr>
          <a:lstStyle/>
          <a:p>
            <a:endParaRPr lang="es-EC" dirty="0"/>
          </a:p>
        </p:txBody>
      </p:sp>
      <p:sp>
        <p:nvSpPr>
          <p:cNvPr id="3" name="Marcador de contenido 2">
            <a:extLst>
              <a:ext uri="{FF2B5EF4-FFF2-40B4-BE49-F238E27FC236}">
                <a16:creationId xmlns:a16="http://schemas.microsoft.com/office/drawing/2014/main" id="{E03B7B68-7214-4929-AED6-ABB20FBBF22D}"/>
              </a:ext>
            </a:extLst>
          </p:cNvPr>
          <p:cNvSpPr>
            <a:spLocks noGrp="1"/>
          </p:cNvSpPr>
          <p:nvPr>
            <p:ph idx="1"/>
          </p:nvPr>
        </p:nvSpPr>
        <p:spPr>
          <a:xfrm>
            <a:off x="2589212" y="457200"/>
            <a:ext cx="8915400" cy="45719"/>
          </a:xfrm>
        </p:spPr>
        <p:txBody>
          <a:bodyPr>
            <a:normAutofit fontScale="25000" lnSpcReduction="20000"/>
          </a:bodyPr>
          <a:lstStyle/>
          <a:p>
            <a:endParaRPr lang="es-EC" dirty="0"/>
          </a:p>
        </p:txBody>
      </p:sp>
      <p:pic>
        <p:nvPicPr>
          <p:cNvPr id="8194" name="Picture 2" descr="Morfología floral - Wikipedia, la enciclopedia libre">
            <a:extLst>
              <a:ext uri="{FF2B5EF4-FFF2-40B4-BE49-F238E27FC236}">
                <a16:creationId xmlns:a16="http://schemas.microsoft.com/office/drawing/2014/main" id="{CA17F366-39E6-4975-91F9-8ABA99E5D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220" y="1056946"/>
            <a:ext cx="9555480" cy="557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180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401A8-1DAC-4A0D-8B62-1F72871F0F74}"/>
              </a:ext>
            </a:extLst>
          </p:cNvPr>
          <p:cNvSpPr>
            <a:spLocks noGrp="1"/>
          </p:cNvSpPr>
          <p:nvPr>
            <p:ph type="title"/>
          </p:nvPr>
        </p:nvSpPr>
        <p:spPr>
          <a:xfrm>
            <a:off x="2592925" y="624110"/>
            <a:ext cx="8911687" cy="475820"/>
          </a:xfrm>
        </p:spPr>
        <p:txBody>
          <a:bodyPr>
            <a:normAutofit fontScale="90000"/>
          </a:bodyPr>
          <a:lstStyle/>
          <a:p>
            <a:r>
              <a:rPr lang="es-EC" sz="3100" dirty="0"/>
              <a:t>El Androceo o Estambres</a:t>
            </a:r>
            <a:r>
              <a:rPr lang="es-EC" dirty="0"/>
              <a:t>.</a:t>
            </a:r>
          </a:p>
        </p:txBody>
      </p:sp>
      <p:sp>
        <p:nvSpPr>
          <p:cNvPr id="3" name="Marcador de contenido 2">
            <a:extLst>
              <a:ext uri="{FF2B5EF4-FFF2-40B4-BE49-F238E27FC236}">
                <a16:creationId xmlns:a16="http://schemas.microsoft.com/office/drawing/2014/main" id="{591E0FC5-276E-47D3-8F7B-672A386EEEBC}"/>
              </a:ext>
            </a:extLst>
          </p:cNvPr>
          <p:cNvSpPr>
            <a:spLocks noGrp="1"/>
          </p:cNvSpPr>
          <p:nvPr>
            <p:ph idx="1"/>
          </p:nvPr>
        </p:nvSpPr>
        <p:spPr>
          <a:xfrm>
            <a:off x="2589212" y="1577009"/>
            <a:ext cx="7270405" cy="4334213"/>
          </a:xfrm>
        </p:spPr>
        <p:txBody>
          <a:bodyPr vert="horz" lIns="91440" tIns="45720" rIns="91440" bIns="45720" rtlCol="0" anchor="t">
            <a:normAutofit/>
          </a:bodyPr>
          <a:lstStyle/>
          <a:p>
            <a:r>
              <a:rPr lang="es-EC" sz="2000" dirty="0">
                <a:solidFill>
                  <a:schemeClr val="tx1"/>
                </a:solidFill>
              </a:rPr>
              <a:t>El androceo es el conjunto de órganos masculinos de la flor, que son el conjunto de estambres, también llamados </a:t>
            </a:r>
            <a:r>
              <a:rPr lang="es-EC" sz="2000" dirty="0" err="1">
                <a:solidFill>
                  <a:schemeClr val="tx1"/>
                </a:solidFill>
              </a:rPr>
              <a:t>microfilos</a:t>
            </a:r>
            <a:r>
              <a:rPr lang="es-EC" sz="2000" dirty="0">
                <a:solidFill>
                  <a:schemeClr val="tx1"/>
                </a:solidFill>
              </a:rPr>
              <a:t>.</a:t>
            </a:r>
          </a:p>
          <a:p>
            <a:r>
              <a:rPr lang="es-EC" sz="2000" dirty="0">
                <a:solidFill>
                  <a:schemeClr val="tx1"/>
                </a:solidFill>
              </a:rPr>
              <a:t>El estambre es la parte de la flor que produce el polen y esta diferenciado en dos partes.</a:t>
            </a:r>
          </a:p>
          <a:p>
            <a:pPr marL="0" indent="0">
              <a:buNone/>
            </a:pPr>
            <a:r>
              <a:rPr lang="es-EC" sz="2000" dirty="0">
                <a:solidFill>
                  <a:schemeClr val="tx1"/>
                </a:solidFill>
              </a:rPr>
              <a:t>Una estéril. El </a:t>
            </a:r>
            <a:r>
              <a:rPr lang="es-EC" sz="2000" b="1" dirty="0">
                <a:solidFill>
                  <a:schemeClr val="tx1"/>
                </a:solidFill>
              </a:rPr>
              <a:t>filamento</a:t>
            </a:r>
            <a:r>
              <a:rPr lang="es-EC" sz="2000" dirty="0">
                <a:solidFill>
                  <a:schemeClr val="tx1"/>
                </a:solidFill>
              </a:rPr>
              <a:t> y una fértil la </a:t>
            </a:r>
            <a:r>
              <a:rPr lang="es-EC" sz="2000" b="1" dirty="0">
                <a:solidFill>
                  <a:schemeClr val="tx1"/>
                </a:solidFill>
              </a:rPr>
              <a:t>antera</a:t>
            </a:r>
            <a:r>
              <a:rPr lang="es-EC" sz="2000" dirty="0">
                <a:solidFill>
                  <a:schemeClr val="tx1"/>
                </a:solidFill>
              </a:rPr>
              <a:t>.</a:t>
            </a:r>
          </a:p>
          <a:p>
            <a:pPr marL="0" indent="0">
              <a:buNone/>
            </a:pPr>
            <a:endParaRPr lang="es-EC" sz="2000" dirty="0">
              <a:solidFill>
                <a:schemeClr val="tx1"/>
              </a:solidFill>
            </a:endParaRPr>
          </a:p>
          <a:p>
            <a:pPr marL="0" indent="0">
              <a:buNone/>
            </a:pPr>
            <a:r>
              <a:rPr lang="es-EC" sz="2000" dirty="0">
                <a:solidFill>
                  <a:schemeClr val="tx1"/>
                </a:solidFill>
              </a:rPr>
              <a:t>Una antera típica está dividida en dos tecas por un saco longitudinal, cada uno de estos tiene un lóculos o sacos polínicos, las zonas donde se forma el polen y tras madurar se libera el polen después de la dehiscencia de la antera.</a:t>
            </a:r>
          </a:p>
        </p:txBody>
      </p:sp>
      <p:pic>
        <p:nvPicPr>
          <p:cNvPr id="10244" name="Picture 4" descr="La dehiscencia de las anteras en Lilium dehiscencia longitudinal (ampliada  Fotografía de stock - Alamy">
            <a:extLst>
              <a:ext uri="{FF2B5EF4-FFF2-40B4-BE49-F238E27FC236}">
                <a16:creationId xmlns:a16="http://schemas.microsoft.com/office/drawing/2014/main" id="{6E2BC005-DFF2-4336-94D0-05D7EA2D2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059" y="2648740"/>
            <a:ext cx="2095500" cy="265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612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6A7CE-CF25-4FD3-9F30-57CE3B103B8E}"/>
              </a:ext>
            </a:extLst>
          </p:cNvPr>
          <p:cNvSpPr>
            <a:spLocks noGrp="1"/>
          </p:cNvSpPr>
          <p:nvPr>
            <p:ph type="title"/>
          </p:nvPr>
        </p:nvSpPr>
        <p:spPr>
          <a:xfrm>
            <a:off x="2592925" y="624110"/>
            <a:ext cx="8911687" cy="748928"/>
          </a:xfrm>
        </p:spPr>
        <p:txBody>
          <a:bodyPr/>
          <a:lstStyle/>
          <a:p>
            <a:r>
              <a:rPr lang="es-EC" dirty="0"/>
              <a:t>Anatomía del Androceo o Estambre.</a:t>
            </a:r>
          </a:p>
        </p:txBody>
      </p:sp>
      <p:pic>
        <p:nvPicPr>
          <p:cNvPr id="5" name="Marcador de contenido 4">
            <a:extLst>
              <a:ext uri="{FF2B5EF4-FFF2-40B4-BE49-F238E27FC236}">
                <a16:creationId xmlns:a16="http://schemas.microsoft.com/office/drawing/2014/main" id="{66250362-C546-4DBF-9E0D-6458A1CD69D6}"/>
              </a:ext>
            </a:extLst>
          </p:cNvPr>
          <p:cNvPicPr>
            <a:picLocks noGrp="1" noChangeAspect="1"/>
          </p:cNvPicPr>
          <p:nvPr>
            <p:ph idx="1"/>
          </p:nvPr>
        </p:nvPicPr>
        <p:blipFill rotWithShape="1">
          <a:blip r:embed="rId2"/>
          <a:srcRect l="29629" t="52380" r="33075" b="15889"/>
          <a:stretch/>
        </p:blipFill>
        <p:spPr>
          <a:xfrm>
            <a:off x="1951204" y="1667836"/>
            <a:ext cx="9697833" cy="4643761"/>
          </a:xfrm>
        </p:spPr>
      </p:pic>
    </p:spTree>
    <p:extLst>
      <p:ext uri="{BB962C8B-B14F-4D97-AF65-F5344CB8AC3E}">
        <p14:creationId xmlns:p14="http://schemas.microsoft.com/office/powerpoint/2010/main" val="59082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D069834F-C0DA-4006-8201-FA2F793A6AF9}"/>
              </a:ext>
            </a:extLst>
          </p:cNvPr>
          <p:cNvSpPr>
            <a:spLocks noGrp="1"/>
          </p:cNvSpPr>
          <p:nvPr>
            <p:ph type="title"/>
          </p:nvPr>
        </p:nvSpPr>
        <p:spPr>
          <a:xfrm>
            <a:off x="541867" y="787400"/>
            <a:ext cx="7145866" cy="778933"/>
          </a:xfrm>
        </p:spPr>
        <p:txBody>
          <a:bodyPr anchor="ctr">
            <a:normAutofit/>
          </a:bodyPr>
          <a:lstStyle/>
          <a:p>
            <a:r>
              <a:rPr lang="es-EC" sz="3200">
                <a:solidFill>
                  <a:srgbClr val="FEFFFF"/>
                </a:solidFill>
              </a:rPr>
              <a:t>Respiración:</a:t>
            </a:r>
          </a:p>
        </p:txBody>
      </p:sp>
      <p:sp>
        <p:nvSpPr>
          <p:cNvPr id="3" name="Marcador de contenido 2">
            <a:extLst>
              <a:ext uri="{FF2B5EF4-FFF2-40B4-BE49-F238E27FC236}">
                <a16:creationId xmlns:a16="http://schemas.microsoft.com/office/drawing/2014/main" id="{8A0FCB1F-9C6D-42AF-A791-708DC7CAF997}"/>
              </a:ext>
            </a:extLst>
          </p:cNvPr>
          <p:cNvSpPr>
            <a:spLocks noGrp="1"/>
          </p:cNvSpPr>
          <p:nvPr>
            <p:ph idx="1"/>
          </p:nvPr>
        </p:nvSpPr>
        <p:spPr>
          <a:xfrm>
            <a:off x="541866" y="2032000"/>
            <a:ext cx="7145867" cy="3879222"/>
          </a:xfrm>
        </p:spPr>
        <p:txBody>
          <a:bodyPr vert="horz" lIns="91440" tIns="45720" rIns="91440" bIns="45720" rtlCol="0" anchor="t">
            <a:normAutofit/>
          </a:bodyPr>
          <a:lstStyle/>
          <a:p>
            <a:r>
              <a:rPr lang="es-ES" dirty="0">
                <a:solidFill>
                  <a:srgbClr val="FEFFFF"/>
                </a:solidFill>
              </a:rPr>
              <a:t>La energía necesaria para desarrollar la actividad biológica se obtiene de la metabolización de los productos (azúcares) generados por la fotosíntesis.</a:t>
            </a:r>
          </a:p>
          <a:p>
            <a:r>
              <a:rPr lang="es-ES" dirty="0">
                <a:solidFill>
                  <a:srgbClr val="FEFFFF"/>
                </a:solidFill>
              </a:rPr>
              <a:t> Muchos de estos procesos requieren la presencia de oxígeno y desprenden CO2, cuando cesa la actividad fotosintética, el balance se invierte de manera que la planta desprende CO2 y absorbe oxígeno. </a:t>
            </a:r>
          </a:p>
          <a:p>
            <a:r>
              <a:rPr lang="es-ES" dirty="0">
                <a:solidFill>
                  <a:srgbClr val="FEFFFF"/>
                </a:solidFill>
              </a:rPr>
              <a:t>Aunque la respiración se realiza por todas las células vivas de la planta y no solo en las hojas, el intercambio de gases se efectúa mayoritariamente a través de los estomas que son mucho más abundantes en las hojas que en otras partes de la planta</a:t>
            </a:r>
            <a:endParaRPr lang="es-EC" dirty="0">
              <a:solidFill>
                <a:srgbClr val="FEFFFF"/>
              </a:solidFill>
            </a:endParaRPr>
          </a:p>
        </p:txBody>
      </p:sp>
      <p:pic>
        <p:nvPicPr>
          <p:cNvPr id="5" name="Picture 2" descr="Reino Vegetal">
            <a:extLst>
              <a:ext uri="{FF2B5EF4-FFF2-40B4-BE49-F238E27FC236}">
                <a16:creationId xmlns:a16="http://schemas.microsoft.com/office/drawing/2014/main" id="{B7293869-60EE-4119-932C-F18EAE062C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230" t="13463" r="3800" b="14043"/>
          <a:stretch/>
        </p:blipFill>
        <p:spPr bwMode="auto">
          <a:xfrm>
            <a:off x="8713057" y="2064057"/>
            <a:ext cx="3001931" cy="379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96316"/>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D5F8C-89F6-47A1-95E5-07FE03C90D00}"/>
              </a:ext>
            </a:extLst>
          </p:cNvPr>
          <p:cNvSpPr>
            <a:spLocks noGrp="1"/>
          </p:cNvSpPr>
          <p:nvPr>
            <p:ph type="title"/>
          </p:nvPr>
        </p:nvSpPr>
        <p:spPr>
          <a:xfrm>
            <a:off x="2592925" y="624110"/>
            <a:ext cx="8911687" cy="502325"/>
          </a:xfrm>
        </p:spPr>
        <p:txBody>
          <a:bodyPr>
            <a:normAutofit fontScale="90000"/>
          </a:bodyPr>
          <a:lstStyle/>
          <a:p>
            <a:r>
              <a:rPr lang="es-EC" dirty="0"/>
              <a:t>Clasificación de los Estambres.</a:t>
            </a:r>
          </a:p>
        </p:txBody>
      </p:sp>
      <p:sp>
        <p:nvSpPr>
          <p:cNvPr id="3" name="Marcador de contenido 2">
            <a:extLst>
              <a:ext uri="{FF2B5EF4-FFF2-40B4-BE49-F238E27FC236}">
                <a16:creationId xmlns:a16="http://schemas.microsoft.com/office/drawing/2014/main" id="{893DA2D5-23B4-4075-8748-E7C18E4C28D0}"/>
              </a:ext>
            </a:extLst>
          </p:cNvPr>
          <p:cNvSpPr>
            <a:spLocks noGrp="1"/>
          </p:cNvSpPr>
          <p:nvPr>
            <p:ph idx="1"/>
          </p:nvPr>
        </p:nvSpPr>
        <p:spPr>
          <a:xfrm>
            <a:off x="2252870" y="1484243"/>
            <a:ext cx="9251742" cy="3207027"/>
          </a:xfrm>
        </p:spPr>
        <p:txBody>
          <a:bodyPr vert="horz" lIns="91440" tIns="45720" rIns="91440" bIns="45720" rtlCol="0" anchor="t">
            <a:normAutofit fontScale="92500" lnSpcReduction="10000"/>
          </a:bodyPr>
          <a:lstStyle/>
          <a:p>
            <a:r>
              <a:rPr lang="es-ES" dirty="0">
                <a:solidFill>
                  <a:schemeClr val="tx1"/>
                </a:solidFill>
              </a:rPr>
              <a:t>Se puede clasificar el androceo  según la  posición de la </a:t>
            </a:r>
            <a:r>
              <a:rPr lang="es-ES" b="1" dirty="0">
                <a:solidFill>
                  <a:schemeClr val="tx1"/>
                </a:solidFill>
              </a:rPr>
              <a:t>antera sobre el filamento </a:t>
            </a:r>
            <a:r>
              <a:rPr lang="es-ES" dirty="0">
                <a:solidFill>
                  <a:schemeClr val="tx1"/>
                </a:solidFill>
              </a:rPr>
              <a:t>del estamos.</a:t>
            </a:r>
          </a:p>
          <a:p>
            <a:r>
              <a:rPr lang="es-ES" dirty="0">
                <a:solidFill>
                  <a:schemeClr val="tx1"/>
                </a:solidFill>
              </a:rPr>
              <a:t> </a:t>
            </a:r>
            <a:r>
              <a:rPr lang="es-ES" b="1" dirty="0">
                <a:solidFill>
                  <a:schemeClr val="tx1"/>
                </a:solidFill>
              </a:rPr>
              <a:t>Basifijas.- </a:t>
            </a:r>
            <a:r>
              <a:rPr lang="es-ES" dirty="0">
                <a:solidFill>
                  <a:schemeClr val="tx1"/>
                </a:solidFill>
              </a:rPr>
              <a:t>la parte superior del filamento soporta la extremidad inferior o base de la antera. </a:t>
            </a:r>
          </a:p>
          <a:p>
            <a:r>
              <a:rPr lang="es-ES" b="1" dirty="0" err="1">
                <a:solidFill>
                  <a:schemeClr val="tx1"/>
                </a:solidFill>
              </a:rPr>
              <a:t>Dorsifijas</a:t>
            </a:r>
            <a:r>
              <a:rPr lang="es-ES" b="1" dirty="0">
                <a:solidFill>
                  <a:schemeClr val="tx1"/>
                </a:solidFill>
              </a:rPr>
              <a:t> o </a:t>
            </a:r>
            <a:r>
              <a:rPr lang="es-ES" b="1" dirty="0" err="1">
                <a:solidFill>
                  <a:schemeClr val="tx1"/>
                </a:solidFill>
              </a:rPr>
              <a:t>modifijas</a:t>
            </a:r>
            <a:r>
              <a:rPr lang="es-ES" b="1" dirty="0">
                <a:solidFill>
                  <a:schemeClr val="tx1"/>
                </a:solidFill>
              </a:rPr>
              <a:t>.- </a:t>
            </a:r>
            <a:r>
              <a:rPr lang="es-ES" dirty="0">
                <a:solidFill>
                  <a:schemeClr val="tx1"/>
                </a:solidFill>
              </a:rPr>
              <a:t>la parte superior del filamento en inserta en la parte media dorsal de la antera ocurre en las labiadas en las plantas del género </a:t>
            </a:r>
            <a:r>
              <a:rPr lang="es-ES" dirty="0" err="1">
                <a:solidFill>
                  <a:schemeClr val="tx1"/>
                </a:solidFill>
              </a:rPr>
              <a:t>Lilium</a:t>
            </a:r>
            <a:r>
              <a:rPr lang="es-ES" dirty="0">
                <a:solidFill>
                  <a:schemeClr val="tx1"/>
                </a:solidFill>
              </a:rPr>
              <a:t>.</a:t>
            </a:r>
          </a:p>
          <a:p>
            <a:r>
              <a:rPr lang="es-ES" b="1" dirty="0" err="1">
                <a:solidFill>
                  <a:schemeClr val="tx1"/>
                </a:solidFill>
              </a:rPr>
              <a:t>Apisifijas</a:t>
            </a:r>
            <a:r>
              <a:rPr lang="es-ES" b="1" dirty="0">
                <a:solidFill>
                  <a:schemeClr val="tx1"/>
                </a:solidFill>
              </a:rPr>
              <a:t>.- </a:t>
            </a:r>
            <a:r>
              <a:rPr lang="es-ES" dirty="0">
                <a:solidFill>
                  <a:schemeClr val="tx1"/>
                </a:solidFill>
              </a:rPr>
              <a:t>anteras en las que el filamento se une a la parte apical de la antera.</a:t>
            </a:r>
          </a:p>
          <a:p>
            <a:r>
              <a:rPr lang="es-ES" b="1" dirty="0" err="1">
                <a:solidFill>
                  <a:schemeClr val="tx1"/>
                </a:solidFill>
              </a:rPr>
              <a:t>Versatiles</a:t>
            </a:r>
            <a:r>
              <a:rPr lang="es-ES" b="1" dirty="0">
                <a:solidFill>
                  <a:schemeClr val="tx1"/>
                </a:solidFill>
              </a:rPr>
              <a:t>.- </a:t>
            </a:r>
            <a:r>
              <a:rPr lang="es-ES" dirty="0">
                <a:solidFill>
                  <a:schemeClr val="tx1"/>
                </a:solidFill>
              </a:rPr>
              <a:t> las anteras generalmente </a:t>
            </a:r>
            <a:r>
              <a:rPr lang="es-ES" dirty="0" err="1">
                <a:solidFill>
                  <a:schemeClr val="tx1"/>
                </a:solidFill>
              </a:rPr>
              <a:t>dorsifijas</a:t>
            </a:r>
            <a:r>
              <a:rPr lang="es-ES" dirty="0">
                <a:solidFill>
                  <a:schemeClr val="tx1"/>
                </a:solidFill>
              </a:rPr>
              <a:t> una es que el filamento se une a ellas por un solo punto oscilando sobre el mismo como ocurre en las gramíneas.</a:t>
            </a:r>
          </a:p>
          <a:p>
            <a:r>
              <a:rPr lang="es-ES" b="1" dirty="0">
                <a:solidFill>
                  <a:schemeClr val="tx1"/>
                </a:solidFill>
              </a:rPr>
              <a:t>Adnatas.- </a:t>
            </a:r>
            <a:r>
              <a:rPr lang="es-ES" dirty="0">
                <a:solidFill>
                  <a:schemeClr val="tx1"/>
                </a:solidFill>
              </a:rPr>
              <a:t>anteras incluidas en el propio filamento del estándar.</a:t>
            </a:r>
          </a:p>
        </p:txBody>
      </p:sp>
      <p:pic>
        <p:nvPicPr>
          <p:cNvPr id="5" name="Imagen 4">
            <a:extLst>
              <a:ext uri="{FF2B5EF4-FFF2-40B4-BE49-F238E27FC236}">
                <a16:creationId xmlns:a16="http://schemas.microsoft.com/office/drawing/2014/main" id="{0DB61863-2BB1-4FBC-896B-2FBD8CE02AC7}"/>
              </a:ext>
            </a:extLst>
          </p:cNvPr>
          <p:cNvPicPr>
            <a:picLocks noChangeAspect="1"/>
          </p:cNvPicPr>
          <p:nvPr/>
        </p:nvPicPr>
        <p:blipFill rotWithShape="1">
          <a:blip r:embed="rId2"/>
          <a:srcRect l="31212" t="21559" r="31667" b="37209"/>
          <a:stretch/>
        </p:blipFill>
        <p:spPr>
          <a:xfrm>
            <a:off x="6705600" y="4597246"/>
            <a:ext cx="5035827" cy="2027583"/>
          </a:xfrm>
          <a:prstGeom prst="rect">
            <a:avLst/>
          </a:prstGeom>
        </p:spPr>
      </p:pic>
      <p:pic>
        <p:nvPicPr>
          <p:cNvPr id="7" name="Imagen 6">
            <a:extLst>
              <a:ext uri="{FF2B5EF4-FFF2-40B4-BE49-F238E27FC236}">
                <a16:creationId xmlns:a16="http://schemas.microsoft.com/office/drawing/2014/main" id="{87DEB74B-B771-4AEC-BCA5-FFDA04DC721C}"/>
              </a:ext>
            </a:extLst>
          </p:cNvPr>
          <p:cNvPicPr>
            <a:picLocks noChangeAspect="1"/>
          </p:cNvPicPr>
          <p:nvPr/>
        </p:nvPicPr>
        <p:blipFill rotWithShape="1">
          <a:blip r:embed="rId3"/>
          <a:srcRect l="34985" t="55462" r="32935" b="16699"/>
          <a:stretch/>
        </p:blipFill>
        <p:spPr>
          <a:xfrm>
            <a:off x="2523677" y="4716516"/>
            <a:ext cx="3911116" cy="1908313"/>
          </a:xfrm>
          <a:prstGeom prst="rect">
            <a:avLst/>
          </a:prstGeom>
        </p:spPr>
      </p:pic>
    </p:spTree>
    <p:extLst>
      <p:ext uri="{BB962C8B-B14F-4D97-AF65-F5344CB8AC3E}">
        <p14:creationId xmlns:p14="http://schemas.microsoft.com/office/powerpoint/2010/main" val="4096063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B81A1-9DC0-46E6-9FCB-F49D092FF395}"/>
              </a:ext>
            </a:extLst>
          </p:cNvPr>
          <p:cNvSpPr>
            <a:spLocks noGrp="1"/>
          </p:cNvSpPr>
          <p:nvPr>
            <p:ph type="title"/>
          </p:nvPr>
        </p:nvSpPr>
        <p:spPr>
          <a:xfrm>
            <a:off x="2592925" y="624110"/>
            <a:ext cx="8911687" cy="502325"/>
          </a:xfrm>
        </p:spPr>
        <p:txBody>
          <a:bodyPr>
            <a:normAutofit fontScale="90000"/>
          </a:bodyPr>
          <a:lstStyle/>
          <a:p>
            <a:r>
              <a:rPr lang="es-EC" dirty="0"/>
              <a:t>Estambres.</a:t>
            </a:r>
          </a:p>
        </p:txBody>
      </p:sp>
      <p:sp>
        <p:nvSpPr>
          <p:cNvPr id="3" name="Marcador de contenido 2">
            <a:extLst>
              <a:ext uri="{FF2B5EF4-FFF2-40B4-BE49-F238E27FC236}">
                <a16:creationId xmlns:a16="http://schemas.microsoft.com/office/drawing/2014/main" id="{E57FA916-4394-487F-99EC-DF294F9ED329}"/>
              </a:ext>
            </a:extLst>
          </p:cNvPr>
          <p:cNvSpPr>
            <a:spLocks noGrp="1"/>
          </p:cNvSpPr>
          <p:nvPr>
            <p:ph idx="1"/>
          </p:nvPr>
        </p:nvSpPr>
        <p:spPr>
          <a:xfrm>
            <a:off x="2411896" y="1616766"/>
            <a:ext cx="9092716" cy="3011324"/>
          </a:xfrm>
        </p:spPr>
        <p:txBody>
          <a:bodyPr vert="horz" lIns="91440" tIns="45720" rIns="91440" bIns="45720" rtlCol="0" anchor="t">
            <a:normAutofit fontScale="92500" lnSpcReduction="10000"/>
          </a:bodyPr>
          <a:lstStyle/>
          <a:p>
            <a:pPr marL="0" indent="0">
              <a:buNone/>
            </a:pPr>
            <a:r>
              <a:rPr lang="es-ES" sz="2400" b="1" dirty="0">
                <a:solidFill>
                  <a:schemeClr val="tx1"/>
                </a:solidFill>
              </a:rPr>
              <a:t>Según la dehiscencia </a:t>
            </a:r>
            <a:r>
              <a:rPr lang="es-ES" dirty="0">
                <a:solidFill>
                  <a:schemeClr val="tx1"/>
                </a:solidFill>
              </a:rPr>
              <a:t>de las anteras se puede clasificar en:</a:t>
            </a:r>
          </a:p>
          <a:p>
            <a:pPr marL="0" indent="0">
              <a:buNone/>
            </a:pPr>
            <a:endParaRPr lang="es-ES" dirty="0">
              <a:solidFill>
                <a:schemeClr val="tx1"/>
              </a:solidFill>
            </a:endParaRPr>
          </a:p>
          <a:p>
            <a:r>
              <a:rPr lang="es-ES" b="1" dirty="0">
                <a:solidFill>
                  <a:schemeClr val="tx1"/>
                </a:solidFill>
              </a:rPr>
              <a:t>Longitudina</a:t>
            </a:r>
            <a:r>
              <a:rPr lang="es-ES" dirty="0">
                <a:solidFill>
                  <a:schemeClr val="tx1"/>
                </a:solidFill>
              </a:rPr>
              <a:t>l las anteras se abre por medio de 2 líneas longitudinales 1 en cada Teca.</a:t>
            </a:r>
          </a:p>
          <a:p>
            <a:r>
              <a:rPr lang="es-ES" b="1" dirty="0">
                <a:solidFill>
                  <a:schemeClr val="tx1"/>
                </a:solidFill>
              </a:rPr>
              <a:t>Poricida o </a:t>
            </a:r>
            <a:r>
              <a:rPr lang="es-ES" b="1" dirty="0" err="1">
                <a:solidFill>
                  <a:schemeClr val="tx1"/>
                </a:solidFill>
              </a:rPr>
              <a:t>Foraminal</a:t>
            </a:r>
            <a:r>
              <a:rPr lang="es-ES" dirty="0">
                <a:solidFill>
                  <a:schemeClr val="tx1"/>
                </a:solidFill>
              </a:rPr>
              <a:t>.- La dehiscencia se realiza por medio de poros.</a:t>
            </a:r>
          </a:p>
          <a:p>
            <a:r>
              <a:rPr lang="es-ES" b="1" dirty="0">
                <a:solidFill>
                  <a:schemeClr val="tx1"/>
                </a:solidFill>
              </a:rPr>
              <a:t>Transversal.- </a:t>
            </a:r>
            <a:r>
              <a:rPr lang="es-ES" dirty="0">
                <a:solidFill>
                  <a:schemeClr val="tx1"/>
                </a:solidFill>
              </a:rPr>
              <a:t>la dehiscencia se produce por medio de dos </a:t>
            </a:r>
            <a:r>
              <a:rPr lang="es-ES" dirty="0" err="1">
                <a:solidFill>
                  <a:schemeClr val="tx1"/>
                </a:solidFill>
              </a:rPr>
              <a:t>lineas</a:t>
            </a:r>
            <a:r>
              <a:rPr lang="es-ES" dirty="0">
                <a:solidFill>
                  <a:schemeClr val="tx1"/>
                </a:solidFill>
              </a:rPr>
              <a:t> trasversales, también una en cada teca.</a:t>
            </a:r>
          </a:p>
          <a:p>
            <a:r>
              <a:rPr lang="es-ES" b="1" dirty="0">
                <a:solidFill>
                  <a:schemeClr val="tx1"/>
                </a:solidFill>
              </a:rPr>
              <a:t>Valvar.- </a:t>
            </a:r>
            <a:r>
              <a:rPr lang="es-ES" dirty="0">
                <a:solidFill>
                  <a:schemeClr val="tx1"/>
                </a:solidFill>
              </a:rPr>
              <a:t>se produce cuando una parte de la pared delantera se separa y se levanta en forma valva, a través de la cual sale El Polen al exterior.</a:t>
            </a:r>
          </a:p>
        </p:txBody>
      </p:sp>
      <p:pic>
        <p:nvPicPr>
          <p:cNvPr id="5" name="Imagen 4">
            <a:extLst>
              <a:ext uri="{FF2B5EF4-FFF2-40B4-BE49-F238E27FC236}">
                <a16:creationId xmlns:a16="http://schemas.microsoft.com/office/drawing/2014/main" id="{1424CCD1-B085-4EBB-A393-F80BAFA73D86}"/>
              </a:ext>
            </a:extLst>
          </p:cNvPr>
          <p:cNvPicPr>
            <a:picLocks noChangeAspect="1"/>
          </p:cNvPicPr>
          <p:nvPr/>
        </p:nvPicPr>
        <p:blipFill rotWithShape="1">
          <a:blip r:embed="rId2"/>
          <a:srcRect l="32926" t="20288" r="34147" b="48972"/>
          <a:stretch/>
        </p:blipFill>
        <p:spPr>
          <a:xfrm>
            <a:off x="6457204" y="4628089"/>
            <a:ext cx="5157992" cy="2107095"/>
          </a:xfrm>
          <a:prstGeom prst="rect">
            <a:avLst/>
          </a:prstGeom>
        </p:spPr>
      </p:pic>
      <p:pic>
        <p:nvPicPr>
          <p:cNvPr id="7" name="Imagen 6">
            <a:extLst>
              <a:ext uri="{FF2B5EF4-FFF2-40B4-BE49-F238E27FC236}">
                <a16:creationId xmlns:a16="http://schemas.microsoft.com/office/drawing/2014/main" id="{9E4EEA1C-4023-4F65-9A22-56C99BD942C5}"/>
              </a:ext>
            </a:extLst>
          </p:cNvPr>
          <p:cNvPicPr>
            <a:picLocks noChangeAspect="1"/>
          </p:cNvPicPr>
          <p:nvPr/>
        </p:nvPicPr>
        <p:blipFill rotWithShape="1">
          <a:blip r:embed="rId3"/>
          <a:srcRect l="31463" t="9081" r="33049" b="70078"/>
          <a:stretch/>
        </p:blipFill>
        <p:spPr>
          <a:xfrm>
            <a:off x="1569278" y="4628089"/>
            <a:ext cx="4887926" cy="2107095"/>
          </a:xfrm>
          <a:prstGeom prst="rect">
            <a:avLst/>
          </a:prstGeom>
        </p:spPr>
      </p:pic>
    </p:spTree>
    <p:extLst>
      <p:ext uri="{BB962C8B-B14F-4D97-AF65-F5344CB8AC3E}">
        <p14:creationId xmlns:p14="http://schemas.microsoft.com/office/powerpoint/2010/main" val="4264947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564B2C-5105-4C27-B29C-F24265DA30AD}"/>
              </a:ext>
            </a:extLst>
          </p:cNvPr>
          <p:cNvSpPr>
            <a:spLocks noGrp="1"/>
          </p:cNvSpPr>
          <p:nvPr>
            <p:ph type="title"/>
          </p:nvPr>
        </p:nvSpPr>
        <p:spPr>
          <a:xfrm>
            <a:off x="649224" y="645106"/>
            <a:ext cx="6574536" cy="1259894"/>
          </a:xfrm>
        </p:spPr>
        <p:txBody>
          <a:bodyPr>
            <a:normAutofit/>
          </a:bodyPr>
          <a:lstStyle/>
          <a:p>
            <a:r>
              <a:rPr lang="es-EC" dirty="0"/>
              <a:t>Estambres.</a:t>
            </a:r>
          </a:p>
        </p:txBody>
      </p:sp>
      <p:sp>
        <p:nvSpPr>
          <p:cNvPr id="1029" name="Rectangle 72">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D565F56C-2F44-4DB0-A4D8-9DD4D221FB91}"/>
              </a:ext>
            </a:extLst>
          </p:cNvPr>
          <p:cNvSpPr>
            <a:spLocks noGrp="1"/>
          </p:cNvSpPr>
          <p:nvPr>
            <p:ph idx="1"/>
          </p:nvPr>
        </p:nvSpPr>
        <p:spPr>
          <a:xfrm>
            <a:off x="649224" y="2133600"/>
            <a:ext cx="6574535" cy="3759253"/>
          </a:xfrm>
        </p:spPr>
        <p:txBody>
          <a:bodyPr vert="horz" lIns="91440" tIns="45720" rIns="91440" bIns="45720" rtlCol="0">
            <a:normAutofit/>
          </a:bodyPr>
          <a:lstStyle/>
          <a:p>
            <a:r>
              <a:rPr lang="es-ES"/>
              <a:t>Según como la disposición el androceo respecto a otros órganos florales se puede clasificar en:</a:t>
            </a:r>
          </a:p>
          <a:p>
            <a:endParaRPr lang="es-ES"/>
          </a:p>
          <a:p>
            <a:r>
              <a:rPr lang="es-ES" b="1" err="1"/>
              <a:t>Epipetalo</a:t>
            </a:r>
            <a:r>
              <a:rPr lang="es-ES" b="1"/>
              <a:t>.- </a:t>
            </a:r>
            <a:r>
              <a:rPr lang="es-ES"/>
              <a:t>es el androceo cuyos estambres que nacen  directamente sobre los pétalos de la corola.</a:t>
            </a:r>
          </a:p>
          <a:p>
            <a:r>
              <a:rPr lang="es-ES" b="1"/>
              <a:t>Exertos.- </a:t>
            </a:r>
            <a:r>
              <a:rPr lang="es-ES"/>
              <a:t>son los estambres cuyas anteras sobresalen de la corola.</a:t>
            </a:r>
          </a:p>
          <a:p>
            <a:r>
              <a:rPr lang="es-ES" b="1"/>
              <a:t>Inclusos: </a:t>
            </a:r>
            <a:r>
              <a:rPr lang="es-ES"/>
              <a:t>Son los estambres que no sobre salen de la corola.</a:t>
            </a:r>
          </a:p>
        </p:txBody>
      </p:sp>
      <p:pic>
        <p:nvPicPr>
          <p:cNvPr id="1026" name="Picture 2" descr="El androceo. Los estambres">
            <a:extLst>
              <a:ext uri="{FF2B5EF4-FFF2-40B4-BE49-F238E27FC236}">
                <a16:creationId xmlns:a16="http://schemas.microsoft.com/office/drawing/2014/main" id="{842C3438-1F28-4B60-8317-CA5C8A7525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083" b="50000"/>
          <a:stretch/>
        </p:blipFill>
        <p:spPr bwMode="auto">
          <a:xfrm>
            <a:off x="7924006" y="645106"/>
            <a:ext cx="3257618" cy="5247747"/>
          </a:xfrm>
          <a:prstGeom prst="rect">
            <a:avLst/>
          </a:prstGeom>
          <a:noFill/>
          <a:extLst>
            <a:ext uri="{909E8E84-426E-40DD-AFC4-6F175D3DCCD1}">
              <a14:hiddenFill xmlns:a14="http://schemas.microsoft.com/office/drawing/2010/main">
                <a:solidFill>
                  <a:srgbClr val="FFFFFF"/>
                </a:solidFill>
              </a14:hiddenFill>
            </a:ext>
          </a:extLst>
        </p:spPr>
      </p:pic>
      <p:sp>
        <p:nvSpPr>
          <p:cNvPr id="1030"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297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A6DAA-23B2-47C3-B940-25F6F5B826F4}"/>
              </a:ext>
            </a:extLst>
          </p:cNvPr>
          <p:cNvSpPr>
            <a:spLocks noGrp="1"/>
          </p:cNvSpPr>
          <p:nvPr>
            <p:ph type="title"/>
          </p:nvPr>
        </p:nvSpPr>
        <p:spPr>
          <a:xfrm>
            <a:off x="1687669" y="624110"/>
            <a:ext cx="4137059" cy="1280890"/>
          </a:xfrm>
        </p:spPr>
        <p:txBody>
          <a:bodyPr>
            <a:normAutofit/>
          </a:bodyPr>
          <a:lstStyle/>
          <a:p>
            <a:r>
              <a:rPr lang="es-EC" sz="3200"/>
              <a:t>Estambres.</a:t>
            </a:r>
          </a:p>
        </p:txBody>
      </p:sp>
      <p:sp>
        <p:nvSpPr>
          <p:cNvPr id="3" name="Marcador de contenido 2">
            <a:extLst>
              <a:ext uri="{FF2B5EF4-FFF2-40B4-BE49-F238E27FC236}">
                <a16:creationId xmlns:a16="http://schemas.microsoft.com/office/drawing/2014/main" id="{5FDAEBDD-B524-4531-BB62-67A452EFD9E4}"/>
              </a:ext>
            </a:extLst>
          </p:cNvPr>
          <p:cNvSpPr>
            <a:spLocks noGrp="1"/>
          </p:cNvSpPr>
          <p:nvPr>
            <p:ph idx="1"/>
          </p:nvPr>
        </p:nvSpPr>
        <p:spPr>
          <a:xfrm>
            <a:off x="1683956" y="2133600"/>
            <a:ext cx="5233451" cy="3748868"/>
          </a:xfrm>
        </p:spPr>
        <p:txBody>
          <a:bodyPr vert="horz" lIns="91440" tIns="45720" rIns="91440" bIns="45720" rtlCol="0" anchor="t">
            <a:noAutofit/>
          </a:bodyPr>
          <a:lstStyle/>
          <a:p>
            <a:r>
              <a:rPr lang="es-EC" sz="2000" dirty="0">
                <a:solidFill>
                  <a:schemeClr val="tx1"/>
                </a:solidFill>
              </a:rPr>
              <a:t>Según la longitud relativa de los estambres .</a:t>
            </a:r>
          </a:p>
          <a:p>
            <a:endParaRPr lang="es-EC" sz="2000" dirty="0">
              <a:solidFill>
                <a:schemeClr val="tx1"/>
              </a:solidFill>
            </a:endParaRPr>
          </a:p>
          <a:p>
            <a:r>
              <a:rPr lang="es-EC" sz="2000" b="1" err="1">
                <a:solidFill>
                  <a:schemeClr val="tx1"/>
                </a:solidFill>
              </a:rPr>
              <a:t>Didinamo</a:t>
            </a:r>
            <a:r>
              <a:rPr lang="es-EC" sz="2000" b="1" dirty="0">
                <a:solidFill>
                  <a:schemeClr val="tx1"/>
                </a:solidFill>
              </a:rPr>
              <a:t>.- </a:t>
            </a:r>
            <a:r>
              <a:rPr lang="es-EC" sz="2000" dirty="0">
                <a:solidFill>
                  <a:schemeClr val="tx1"/>
                </a:solidFill>
              </a:rPr>
              <a:t>Aparecen dos pares de estambres de diferente longitud.</a:t>
            </a:r>
          </a:p>
          <a:p>
            <a:r>
              <a:rPr lang="es-EC" sz="2000" b="1" err="1">
                <a:solidFill>
                  <a:schemeClr val="tx1"/>
                </a:solidFill>
              </a:rPr>
              <a:t>Tetradinamo</a:t>
            </a:r>
            <a:r>
              <a:rPr lang="es-EC" sz="2000" b="1" dirty="0">
                <a:solidFill>
                  <a:schemeClr val="tx1"/>
                </a:solidFill>
              </a:rPr>
              <a:t>.- </a:t>
            </a:r>
            <a:r>
              <a:rPr lang="es-EC" sz="2000" dirty="0">
                <a:solidFill>
                  <a:schemeClr val="tx1"/>
                </a:solidFill>
              </a:rPr>
              <a:t>Es el androceo donde aparecen seis estambres dos de los cuales son más cortos, Es típico de la familia de las crucíferas.</a:t>
            </a:r>
          </a:p>
        </p:txBody>
      </p:sp>
      <p:pic>
        <p:nvPicPr>
          <p:cNvPr id="2050" name="Picture 2" descr="El androceo. Los estambres">
            <a:extLst>
              <a:ext uri="{FF2B5EF4-FFF2-40B4-BE49-F238E27FC236}">
                <a16:creationId xmlns:a16="http://schemas.microsoft.com/office/drawing/2014/main" id="{B0AFBD5E-54EF-4876-9559-A10E037251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6" r="27696" b="53834"/>
          <a:stretch/>
        </p:blipFill>
        <p:spPr bwMode="auto">
          <a:xfrm>
            <a:off x="7197598" y="645106"/>
            <a:ext cx="3240263" cy="26988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ses de la produc Bases de la producción vegetal la producción">
            <a:extLst>
              <a:ext uri="{FF2B5EF4-FFF2-40B4-BE49-F238E27FC236}">
                <a16:creationId xmlns:a16="http://schemas.microsoft.com/office/drawing/2014/main" id="{C69A0E71-8D1F-42F1-9266-47F2F3FCDB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09729" y="3508529"/>
            <a:ext cx="3004248" cy="238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188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38F97B5-80EB-4304-BC7B-8B12905EDFA9}"/>
              </a:ext>
            </a:extLst>
          </p:cNvPr>
          <p:cNvSpPr>
            <a:spLocks noGrp="1"/>
          </p:cNvSpPr>
          <p:nvPr>
            <p:ph type="title"/>
          </p:nvPr>
        </p:nvSpPr>
        <p:spPr>
          <a:xfrm>
            <a:off x="649224" y="645106"/>
            <a:ext cx="5122652" cy="1259894"/>
          </a:xfrm>
        </p:spPr>
        <p:txBody>
          <a:bodyPr>
            <a:normAutofit/>
          </a:bodyPr>
          <a:lstStyle/>
          <a:p>
            <a:r>
              <a:rPr lang="es-EC" dirty="0"/>
              <a:t>Androceo.</a:t>
            </a:r>
          </a:p>
        </p:txBody>
      </p:sp>
      <p:sp>
        <p:nvSpPr>
          <p:cNvPr id="11" name="Rectangle 10">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3C634FB1-C6C6-4F98-833C-F79118392E31}"/>
              </a:ext>
            </a:extLst>
          </p:cNvPr>
          <p:cNvSpPr>
            <a:spLocks noGrp="1"/>
          </p:cNvSpPr>
          <p:nvPr>
            <p:ph idx="1"/>
          </p:nvPr>
        </p:nvSpPr>
        <p:spPr>
          <a:xfrm>
            <a:off x="1281829" y="2881222"/>
            <a:ext cx="10471029" cy="3816762"/>
          </a:xfrm>
        </p:spPr>
        <p:txBody>
          <a:bodyPr vert="horz" lIns="91440" tIns="45720" rIns="91440" bIns="45720" rtlCol="0" anchor="t">
            <a:normAutofit/>
          </a:bodyPr>
          <a:lstStyle/>
          <a:p>
            <a:pPr>
              <a:lnSpc>
                <a:spcPct val="90000"/>
              </a:lnSpc>
            </a:pPr>
            <a:r>
              <a:rPr lang="es-EC" dirty="0"/>
              <a:t>Normalmente los estambres están generalmente libres, pero pueden darse el caso incluso en familias de gran importancia, que los estambres aparezcan fusionados entre ellos.</a:t>
            </a:r>
          </a:p>
          <a:p>
            <a:pPr marL="0" indent="0">
              <a:lnSpc>
                <a:spcPct val="90000"/>
              </a:lnSpc>
              <a:buNone/>
            </a:pPr>
            <a:r>
              <a:rPr lang="es-EC" b="1" dirty="0"/>
              <a:t>Según el grado de fusión:</a:t>
            </a:r>
          </a:p>
          <a:p>
            <a:pPr>
              <a:lnSpc>
                <a:spcPct val="90000"/>
              </a:lnSpc>
            </a:pPr>
            <a:r>
              <a:rPr lang="es-EC" b="1" dirty="0"/>
              <a:t>Diadelfo.- </a:t>
            </a:r>
            <a:r>
              <a:rPr lang="es-EC" dirty="0"/>
              <a:t>Los filamentos de los estambres aparecen unidos formando dos grupos, es el caso de las leguminosas.</a:t>
            </a:r>
          </a:p>
          <a:p>
            <a:pPr>
              <a:lnSpc>
                <a:spcPct val="90000"/>
              </a:lnSpc>
            </a:pPr>
            <a:r>
              <a:rPr lang="es-EC" b="1" dirty="0"/>
              <a:t>Monadelfo.- </a:t>
            </a:r>
            <a:r>
              <a:rPr lang="es-EC" dirty="0"/>
              <a:t>Los filamentos están todos unidos en un único grupo, generalmente dejan un hecho en el medio por el cual pasa el estilo. Este androceo aparece en las malváceas.</a:t>
            </a:r>
          </a:p>
          <a:p>
            <a:pPr>
              <a:lnSpc>
                <a:spcPct val="90000"/>
              </a:lnSpc>
            </a:pPr>
            <a:r>
              <a:rPr lang="es-EC" b="1" dirty="0" err="1"/>
              <a:t>Sinanteria</a:t>
            </a:r>
            <a:r>
              <a:rPr lang="es-EC" b="1" dirty="0"/>
              <a:t>.- </a:t>
            </a:r>
            <a:r>
              <a:rPr lang="es-EC" dirty="0"/>
              <a:t>Aquí aparecen unidas las anteras.</a:t>
            </a:r>
          </a:p>
          <a:p>
            <a:pPr>
              <a:lnSpc>
                <a:spcPct val="90000"/>
              </a:lnSpc>
            </a:pPr>
            <a:r>
              <a:rPr lang="es-EC" b="1" err="1"/>
              <a:t>Sinandria</a:t>
            </a:r>
            <a:r>
              <a:rPr lang="es-EC" b="1" dirty="0"/>
              <a:t>.- </a:t>
            </a:r>
            <a:r>
              <a:rPr lang="es-EC" dirty="0"/>
              <a:t>Tanto filamentos como anteras aparecen fusionados, como ocurren en las cucurbitáceas.</a:t>
            </a:r>
          </a:p>
          <a:p>
            <a:pPr>
              <a:lnSpc>
                <a:spcPct val="90000"/>
              </a:lnSpc>
            </a:pPr>
            <a:endParaRPr lang="es-EC" sz="1400"/>
          </a:p>
        </p:txBody>
      </p:sp>
      <p:pic>
        <p:nvPicPr>
          <p:cNvPr id="4" name="Picture 2" descr="El androceo. Los estambres">
            <a:extLst>
              <a:ext uri="{FF2B5EF4-FFF2-40B4-BE49-F238E27FC236}">
                <a16:creationId xmlns:a16="http://schemas.microsoft.com/office/drawing/2014/main" id="{41A64D5A-991D-440D-A6A2-C7CEF4629E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804"/>
          <a:stretch/>
        </p:blipFill>
        <p:spPr bwMode="auto">
          <a:xfrm>
            <a:off x="6206935" y="151695"/>
            <a:ext cx="5451627" cy="2467701"/>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485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5A3B22-C9BF-4B1F-8CB6-BE76B8596002}"/>
              </a:ext>
            </a:extLst>
          </p:cNvPr>
          <p:cNvSpPr>
            <a:spLocks noGrp="1"/>
          </p:cNvSpPr>
          <p:nvPr>
            <p:ph type="title"/>
          </p:nvPr>
        </p:nvSpPr>
        <p:spPr>
          <a:xfrm>
            <a:off x="1687669" y="624110"/>
            <a:ext cx="4137059" cy="1280890"/>
          </a:xfrm>
        </p:spPr>
        <p:txBody>
          <a:bodyPr>
            <a:normAutofit/>
          </a:bodyPr>
          <a:lstStyle/>
          <a:p>
            <a:r>
              <a:rPr lang="es-EC" sz="3200"/>
              <a:t>El Gineceo o Pistilo.</a:t>
            </a:r>
          </a:p>
        </p:txBody>
      </p:sp>
      <p:pic>
        <p:nvPicPr>
          <p:cNvPr id="8" name="Imagen 8">
            <a:extLst>
              <a:ext uri="{FF2B5EF4-FFF2-40B4-BE49-F238E27FC236}">
                <a16:creationId xmlns:a16="http://schemas.microsoft.com/office/drawing/2014/main" id="{827A0DFB-63D5-6C64-CBD6-9B47966D4DF5}"/>
              </a:ext>
            </a:extLst>
          </p:cNvPr>
          <p:cNvPicPr>
            <a:picLocks noChangeAspect="1"/>
          </p:cNvPicPr>
          <p:nvPr/>
        </p:nvPicPr>
        <p:blipFill>
          <a:blip r:embed="rId2"/>
          <a:stretch>
            <a:fillRect/>
          </a:stretch>
        </p:blipFill>
        <p:spPr>
          <a:xfrm>
            <a:off x="7016190" y="645106"/>
            <a:ext cx="3603078" cy="2698831"/>
          </a:xfrm>
          <a:prstGeom prst="rect">
            <a:avLst/>
          </a:prstGeom>
        </p:spPr>
      </p:pic>
      <p:pic>
        <p:nvPicPr>
          <p:cNvPr id="5" name="Imagen 4">
            <a:extLst>
              <a:ext uri="{FF2B5EF4-FFF2-40B4-BE49-F238E27FC236}">
                <a16:creationId xmlns:a16="http://schemas.microsoft.com/office/drawing/2014/main" id="{AE164466-7F54-411E-846D-004260964EF7}"/>
              </a:ext>
            </a:extLst>
          </p:cNvPr>
          <p:cNvPicPr>
            <a:picLocks noChangeAspect="1"/>
          </p:cNvPicPr>
          <p:nvPr/>
        </p:nvPicPr>
        <p:blipFill rotWithShape="1">
          <a:blip r:embed="rId3"/>
          <a:srcRect l="36768" t="35115" r="38354" b="30722"/>
          <a:stretch/>
        </p:blipFill>
        <p:spPr>
          <a:xfrm>
            <a:off x="7268476" y="3508529"/>
            <a:ext cx="3086754" cy="2384324"/>
          </a:xfrm>
          <a:prstGeom prst="rect">
            <a:avLst/>
          </a:prstGeom>
        </p:spPr>
      </p:pic>
      <p:graphicFrame>
        <p:nvGraphicFramePr>
          <p:cNvPr id="7" name="Marcador de contenido 2">
            <a:extLst>
              <a:ext uri="{FF2B5EF4-FFF2-40B4-BE49-F238E27FC236}">
                <a16:creationId xmlns:a16="http://schemas.microsoft.com/office/drawing/2014/main" id="{334A2D1B-2181-4010-C28A-E49CDBD84795}"/>
              </a:ext>
            </a:extLst>
          </p:cNvPr>
          <p:cNvGraphicFramePr>
            <a:graphicFrameLocks noGrp="1"/>
          </p:cNvGraphicFramePr>
          <p:nvPr>
            <p:ph idx="1"/>
            <p:extLst>
              <p:ext uri="{D42A27DB-BD31-4B8C-83A1-F6EECF244321}">
                <p14:modId xmlns:p14="http://schemas.microsoft.com/office/powerpoint/2010/main" val="1259781742"/>
              </p:ext>
            </p:extLst>
          </p:nvPr>
        </p:nvGraphicFramePr>
        <p:xfrm>
          <a:off x="1439541" y="1716657"/>
          <a:ext cx="5017790" cy="41801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8029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5F624-99DD-4109-AF15-FA140542E5B0}"/>
              </a:ext>
            </a:extLst>
          </p:cNvPr>
          <p:cNvSpPr>
            <a:spLocks noGrp="1"/>
          </p:cNvSpPr>
          <p:nvPr>
            <p:ph type="title"/>
          </p:nvPr>
        </p:nvSpPr>
        <p:spPr>
          <a:xfrm>
            <a:off x="1687669" y="624110"/>
            <a:ext cx="4137059" cy="1280890"/>
          </a:xfrm>
        </p:spPr>
        <p:txBody>
          <a:bodyPr>
            <a:normAutofit/>
          </a:bodyPr>
          <a:lstStyle/>
          <a:p>
            <a:r>
              <a:rPr lang="es-EC" sz="3200"/>
              <a:t>Partes del Gineceo.</a:t>
            </a:r>
          </a:p>
        </p:txBody>
      </p:sp>
      <p:sp>
        <p:nvSpPr>
          <p:cNvPr id="3" name="Marcador de contenido 2">
            <a:extLst>
              <a:ext uri="{FF2B5EF4-FFF2-40B4-BE49-F238E27FC236}">
                <a16:creationId xmlns:a16="http://schemas.microsoft.com/office/drawing/2014/main" id="{DB03E4B4-6717-4FC0-B49F-E9294E464951}"/>
              </a:ext>
            </a:extLst>
          </p:cNvPr>
          <p:cNvSpPr>
            <a:spLocks noGrp="1"/>
          </p:cNvSpPr>
          <p:nvPr>
            <p:ph idx="1"/>
          </p:nvPr>
        </p:nvSpPr>
        <p:spPr>
          <a:xfrm>
            <a:off x="1683956" y="2133600"/>
            <a:ext cx="5204696" cy="3777622"/>
          </a:xfrm>
        </p:spPr>
        <p:txBody>
          <a:bodyPr vert="horz" lIns="91440" tIns="45720" rIns="91440" bIns="45720" rtlCol="0" anchor="t">
            <a:noAutofit/>
          </a:bodyPr>
          <a:lstStyle/>
          <a:p>
            <a:r>
              <a:rPr lang="es-EC" b="1" dirty="0">
                <a:solidFill>
                  <a:schemeClr val="tx1"/>
                </a:solidFill>
              </a:rPr>
              <a:t>Estigma.- </a:t>
            </a:r>
            <a:r>
              <a:rPr lang="es-EC" dirty="0">
                <a:solidFill>
                  <a:schemeClr val="tx1"/>
                </a:solidFill>
              </a:rPr>
              <a:t>Es la parte que capta el grano de polen y donde comienza a formarse el tubo polínico. Para ayudar a captar el polen puede tener algunas modificaciones como pelos o una superficie pegajosa.</a:t>
            </a:r>
            <a:endParaRPr lang="es-ES" dirty="0">
              <a:solidFill>
                <a:schemeClr val="tx1"/>
              </a:solidFill>
            </a:endParaRPr>
          </a:p>
          <a:p>
            <a:endParaRPr lang="es-EC" dirty="0">
              <a:solidFill>
                <a:schemeClr val="tx1"/>
              </a:solidFill>
            </a:endParaRPr>
          </a:p>
          <a:p>
            <a:r>
              <a:rPr lang="es-EC" b="1" dirty="0">
                <a:solidFill>
                  <a:schemeClr val="tx1"/>
                </a:solidFill>
              </a:rPr>
              <a:t>Estilo.- </a:t>
            </a:r>
            <a:r>
              <a:rPr lang="es-EC" dirty="0">
                <a:solidFill>
                  <a:schemeClr val="tx1"/>
                </a:solidFill>
              </a:rPr>
              <a:t>Es la proyección tubular que sirve para situar el estigma de forma que pueda recibir el polen. Aunque generalmente se dispone de forma apical, también cuando no hay estilo se dice el estigma está sentado.</a:t>
            </a:r>
          </a:p>
        </p:txBody>
      </p:sp>
      <p:pic>
        <p:nvPicPr>
          <p:cNvPr id="4100" name="Picture 4" descr="MORFOLOGÍA DE LA FLOR - PDF Descargar libre">
            <a:extLst>
              <a:ext uri="{FF2B5EF4-FFF2-40B4-BE49-F238E27FC236}">
                <a16:creationId xmlns:a16="http://schemas.microsoft.com/office/drawing/2014/main" id="{E0CE4841-3C3F-43D1-8A00-0AC9A50875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07" t="8815" r="11690" b="4223"/>
          <a:stretch/>
        </p:blipFill>
        <p:spPr bwMode="auto">
          <a:xfrm>
            <a:off x="8235504" y="242540"/>
            <a:ext cx="3019130" cy="370524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olen: el amor esta en el aire. El estallido del color">
            <a:extLst>
              <a:ext uri="{FF2B5EF4-FFF2-40B4-BE49-F238E27FC236}">
                <a16:creationId xmlns:a16="http://schemas.microsoft.com/office/drawing/2014/main" id="{8AB8311E-AF44-4F55-9853-C488189920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92976" y="4112378"/>
            <a:ext cx="3224396" cy="238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956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33BE45E-6B19-4CF1-873D-35B0AD02A09C}"/>
              </a:ext>
            </a:extLst>
          </p:cNvPr>
          <p:cNvSpPr>
            <a:spLocks noGrp="1"/>
          </p:cNvSpPr>
          <p:nvPr>
            <p:ph type="title"/>
          </p:nvPr>
        </p:nvSpPr>
        <p:spPr>
          <a:xfrm>
            <a:off x="649224" y="645106"/>
            <a:ext cx="3650279" cy="1259894"/>
          </a:xfrm>
        </p:spPr>
        <p:txBody>
          <a:bodyPr>
            <a:normAutofit/>
          </a:bodyPr>
          <a:lstStyle/>
          <a:p>
            <a:r>
              <a:rPr lang="es-EC" b="1" dirty="0"/>
              <a:t>Gineceo.</a:t>
            </a:r>
          </a:p>
        </p:txBody>
      </p:sp>
      <p:sp>
        <p:nvSpPr>
          <p:cNvPr id="73" name="Rectangle 7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F1BD884A-6E82-4099-B297-79D5F9A5257C}"/>
              </a:ext>
            </a:extLst>
          </p:cNvPr>
          <p:cNvSpPr>
            <a:spLocks noGrp="1"/>
          </p:cNvSpPr>
          <p:nvPr>
            <p:ph idx="1"/>
          </p:nvPr>
        </p:nvSpPr>
        <p:spPr>
          <a:xfrm>
            <a:off x="649225" y="2133600"/>
            <a:ext cx="4139108" cy="3744876"/>
          </a:xfrm>
        </p:spPr>
        <p:txBody>
          <a:bodyPr vert="horz" lIns="91440" tIns="45720" rIns="91440" bIns="45720" rtlCol="0" anchor="t">
            <a:noAutofit/>
          </a:bodyPr>
          <a:lstStyle/>
          <a:p>
            <a:r>
              <a:rPr lang="es-EC" sz="2000" b="1" dirty="0">
                <a:solidFill>
                  <a:schemeClr val="tx1"/>
                </a:solidFill>
              </a:rPr>
              <a:t>Ovario.- </a:t>
            </a:r>
            <a:r>
              <a:rPr lang="es-EC" sz="2000" dirty="0">
                <a:solidFill>
                  <a:schemeClr val="tx1"/>
                </a:solidFill>
              </a:rPr>
              <a:t>Es la cavidad constituida por la soldadura de la parte basal de la hoja u hojas carpelares en cuyo interior se encuentra ( entre uno un millar) los primordios seminales sujetos a la placenta, una zona especial muy vascularizada de la pared del ovario, mediante un pedúnculo que se denomina Funículo.</a:t>
            </a:r>
          </a:p>
        </p:txBody>
      </p:sp>
      <p:pic>
        <p:nvPicPr>
          <p:cNvPr id="5122" name="Picture 2" descr="morfología: flor">
            <a:extLst>
              <a:ext uri="{FF2B5EF4-FFF2-40B4-BE49-F238E27FC236}">
                <a16:creationId xmlns:a16="http://schemas.microsoft.com/office/drawing/2014/main" id="{A45DECC5-F940-441C-B067-7CD7E696B2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19543" y="658875"/>
            <a:ext cx="6953577" cy="5215182"/>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163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7342FB-A45C-40E7-AF60-1A96F0CA86C6}"/>
              </a:ext>
            </a:extLst>
          </p:cNvPr>
          <p:cNvSpPr>
            <a:spLocks noGrp="1"/>
          </p:cNvSpPr>
          <p:nvPr>
            <p:ph type="title"/>
          </p:nvPr>
        </p:nvSpPr>
        <p:spPr>
          <a:xfrm>
            <a:off x="1046019" y="942108"/>
            <a:ext cx="3256550" cy="4969113"/>
          </a:xfrm>
        </p:spPr>
        <p:txBody>
          <a:bodyPr anchor="ctr">
            <a:normAutofit/>
          </a:bodyPr>
          <a:lstStyle/>
          <a:p>
            <a:r>
              <a:rPr lang="es-EC" b="1" dirty="0">
                <a:solidFill>
                  <a:schemeClr val="tx1"/>
                </a:solidFill>
              </a:rPr>
              <a:t>Carpelo o Pistilo</a:t>
            </a:r>
            <a:r>
              <a:rPr lang="es-EC" dirty="0">
                <a:solidFill>
                  <a:schemeClr val="tx1"/>
                </a:solidFill>
              </a:rPr>
              <a:t>.</a:t>
            </a: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Marcador de contenido 2">
            <a:extLst>
              <a:ext uri="{FF2B5EF4-FFF2-40B4-BE49-F238E27FC236}">
                <a16:creationId xmlns:a16="http://schemas.microsoft.com/office/drawing/2014/main" id="{3834F423-9B68-4162-952C-B5E171DAD73F}"/>
              </a:ext>
            </a:extLst>
          </p:cNvPr>
          <p:cNvSpPr>
            <a:spLocks noGrp="1"/>
          </p:cNvSpPr>
          <p:nvPr>
            <p:ph idx="1"/>
          </p:nvPr>
        </p:nvSpPr>
        <p:spPr>
          <a:xfrm>
            <a:off x="4445213" y="942108"/>
            <a:ext cx="7059398" cy="4969114"/>
          </a:xfrm>
        </p:spPr>
        <p:txBody>
          <a:bodyPr vert="horz" lIns="91440" tIns="45720" rIns="91440" bIns="45720" rtlCol="0" anchor="ctr">
            <a:normAutofit/>
          </a:bodyPr>
          <a:lstStyle/>
          <a:p>
            <a:r>
              <a:rPr lang="es-EC" sz="2000" dirty="0">
                <a:solidFill>
                  <a:schemeClr val="tx1"/>
                </a:solidFill>
              </a:rPr>
              <a:t>Una flor puede tener uno o más carpelos. </a:t>
            </a:r>
          </a:p>
          <a:p>
            <a:r>
              <a:rPr lang="es-EC" sz="2000" dirty="0">
                <a:solidFill>
                  <a:schemeClr val="tx1"/>
                </a:solidFill>
              </a:rPr>
              <a:t>Si tiene una se lo clasifica de Unicarpelar  y así sucesivamente, Bicarpelar, Tricarpelar, </a:t>
            </a:r>
            <a:r>
              <a:rPr lang="es-EC" sz="2000" dirty="0" err="1">
                <a:solidFill>
                  <a:schemeClr val="tx1"/>
                </a:solidFill>
              </a:rPr>
              <a:t>Tetracarpelar</a:t>
            </a:r>
            <a:r>
              <a:rPr lang="es-EC" sz="2000" dirty="0">
                <a:solidFill>
                  <a:schemeClr val="tx1"/>
                </a:solidFill>
              </a:rPr>
              <a:t>, </a:t>
            </a:r>
            <a:r>
              <a:rPr lang="es-EC" sz="2000" dirty="0" err="1">
                <a:solidFill>
                  <a:schemeClr val="tx1"/>
                </a:solidFill>
              </a:rPr>
              <a:t>Pluricarpelar</a:t>
            </a:r>
            <a:r>
              <a:rPr lang="es-EC" sz="2000" dirty="0">
                <a:solidFill>
                  <a:schemeClr val="tx1"/>
                </a:solidFill>
              </a:rPr>
              <a:t>.</a:t>
            </a:r>
          </a:p>
          <a:p>
            <a:endParaRPr lang="es-EC" sz="2000" dirty="0">
              <a:solidFill>
                <a:schemeClr val="tx1"/>
              </a:solidFill>
            </a:endParaRPr>
          </a:p>
          <a:p>
            <a:r>
              <a:rPr lang="es-EC" sz="2000" dirty="0">
                <a:solidFill>
                  <a:schemeClr val="tx1"/>
                </a:solidFill>
              </a:rPr>
              <a:t>Cuando el Gineceo tiene uno o más carpelos,  estos pueden estar separados o fisionados parcial o totalmente. Así se habla de </a:t>
            </a:r>
            <a:r>
              <a:rPr lang="es-EC" sz="2000" b="1" dirty="0">
                <a:solidFill>
                  <a:schemeClr val="tx1"/>
                </a:solidFill>
              </a:rPr>
              <a:t>Gineco Apocárpico </a:t>
            </a:r>
            <a:r>
              <a:rPr lang="es-EC" sz="2000" dirty="0">
                <a:solidFill>
                  <a:schemeClr val="tx1"/>
                </a:solidFill>
              </a:rPr>
              <a:t>o </a:t>
            </a:r>
            <a:r>
              <a:rPr lang="es-EC" sz="2000" b="1" dirty="0">
                <a:solidFill>
                  <a:schemeClr val="tx1"/>
                </a:solidFill>
              </a:rPr>
              <a:t>Cori carpió </a:t>
            </a:r>
            <a:r>
              <a:rPr lang="es-EC" sz="2000" dirty="0">
                <a:solidFill>
                  <a:schemeClr val="tx1"/>
                </a:solidFill>
              </a:rPr>
              <a:t>cuando está constituido por carpelos independientes.</a:t>
            </a:r>
          </a:p>
          <a:p>
            <a:r>
              <a:rPr lang="es-EC" sz="2000" dirty="0">
                <a:solidFill>
                  <a:schemeClr val="tx1"/>
                </a:solidFill>
              </a:rPr>
              <a:t>En la angiospermas más primitivas los carpelos son libres y numerosos, dispuestos helicoidalmente, posteriormente se llega a que los carpelos libres se dispongan en verticilos.</a:t>
            </a:r>
          </a:p>
        </p:txBody>
      </p:sp>
    </p:spTree>
    <p:extLst>
      <p:ext uri="{BB962C8B-B14F-4D97-AF65-F5344CB8AC3E}">
        <p14:creationId xmlns:p14="http://schemas.microsoft.com/office/powerpoint/2010/main" val="1929512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91B33-5D17-4A66-8271-E31D96ACB822}"/>
              </a:ext>
            </a:extLst>
          </p:cNvPr>
          <p:cNvSpPr>
            <a:spLocks noGrp="1"/>
          </p:cNvSpPr>
          <p:nvPr>
            <p:ph type="title"/>
          </p:nvPr>
        </p:nvSpPr>
        <p:spPr>
          <a:xfrm>
            <a:off x="2592925" y="624110"/>
            <a:ext cx="8911687" cy="402284"/>
          </a:xfrm>
        </p:spPr>
        <p:txBody>
          <a:bodyPr>
            <a:normAutofit fontScale="90000"/>
          </a:bodyPr>
          <a:lstStyle/>
          <a:p>
            <a:r>
              <a:rPr lang="es-EC" b="1" dirty="0">
                <a:solidFill>
                  <a:schemeClr val="tx1"/>
                </a:solidFill>
              </a:rPr>
              <a:t>Carpelo o Pistilo</a:t>
            </a:r>
            <a:endParaRPr lang="es-EC" dirty="0"/>
          </a:p>
        </p:txBody>
      </p:sp>
      <p:pic>
        <p:nvPicPr>
          <p:cNvPr id="11266" name="Picture 2" descr="Tipos de raices">
            <a:extLst>
              <a:ext uri="{FF2B5EF4-FFF2-40B4-BE49-F238E27FC236}">
                <a16:creationId xmlns:a16="http://schemas.microsoft.com/office/drawing/2014/main" id="{6EF722B3-85A6-45DE-B6AD-335975735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621" y="1579996"/>
            <a:ext cx="7153101" cy="4884828"/>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5">
            <a:extLst>
              <a:ext uri="{FF2B5EF4-FFF2-40B4-BE49-F238E27FC236}">
                <a16:creationId xmlns:a16="http://schemas.microsoft.com/office/drawing/2014/main" id="{451E6D30-7FBF-6CE6-DAA7-71557F838DC5}"/>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362818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6" name="Rectangle 2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0" name="Group 2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2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7" name="Group 3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3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ítulo 1">
            <a:extLst>
              <a:ext uri="{FF2B5EF4-FFF2-40B4-BE49-F238E27FC236}">
                <a16:creationId xmlns:a16="http://schemas.microsoft.com/office/drawing/2014/main" id="{B9D460C1-CE7A-47B8-A234-B0B127AABC42}"/>
              </a:ext>
            </a:extLst>
          </p:cNvPr>
          <p:cNvSpPr>
            <a:spLocks noGrp="1"/>
          </p:cNvSpPr>
          <p:nvPr>
            <p:ph type="title"/>
          </p:nvPr>
        </p:nvSpPr>
        <p:spPr>
          <a:xfrm>
            <a:off x="6483096" y="624110"/>
            <a:ext cx="5021516" cy="1280890"/>
          </a:xfrm>
        </p:spPr>
        <p:txBody>
          <a:bodyPr>
            <a:normAutofit/>
          </a:bodyPr>
          <a:lstStyle/>
          <a:p>
            <a:r>
              <a:rPr lang="es-EC"/>
              <a:t>Transpiración:</a:t>
            </a:r>
          </a:p>
        </p:txBody>
      </p:sp>
      <p:sp>
        <p:nvSpPr>
          <p:cNvPr id="51" name="Rectangle 5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2" descr="Reino Vegetal">
            <a:extLst>
              <a:ext uri="{FF2B5EF4-FFF2-40B4-BE49-F238E27FC236}">
                <a16:creationId xmlns:a16="http://schemas.microsoft.com/office/drawing/2014/main" id="{A2C9C1AE-E95E-4C6B-900A-5F325B2085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6" r="45400"/>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F5F2A99A-32B7-4201-87D1-AEF86695AA9A}"/>
              </a:ext>
            </a:extLst>
          </p:cNvPr>
          <p:cNvSpPr>
            <a:spLocks noGrp="1"/>
          </p:cNvSpPr>
          <p:nvPr>
            <p:ph idx="1"/>
          </p:nvPr>
        </p:nvSpPr>
        <p:spPr>
          <a:xfrm>
            <a:off x="5748078" y="2133600"/>
            <a:ext cx="6202230" cy="3777622"/>
          </a:xfrm>
        </p:spPr>
        <p:txBody>
          <a:bodyPr vert="horz" lIns="91440" tIns="45720" rIns="91440" bIns="45720" rtlCol="0" anchor="t">
            <a:normAutofit/>
          </a:bodyPr>
          <a:lstStyle/>
          <a:p>
            <a:pPr>
              <a:lnSpc>
                <a:spcPct val="90000"/>
              </a:lnSpc>
            </a:pPr>
            <a:r>
              <a:rPr lang="es-ES" dirty="0">
                <a:solidFill>
                  <a:schemeClr val="tx1"/>
                </a:solidFill>
              </a:rPr>
              <a:t>Es la pérdida del agua, que en las plantas vasculares, se realiza a través de los estomas. La transpiración es un proceso fundamental para que la savia bruta pueda moverse desde el suelo hasta la hoja y para controlar la temperatura del vegetal. </a:t>
            </a:r>
          </a:p>
          <a:p>
            <a:pPr>
              <a:lnSpc>
                <a:spcPct val="90000"/>
              </a:lnSpc>
            </a:pPr>
            <a:endParaRPr lang="es-ES" dirty="0">
              <a:solidFill>
                <a:schemeClr val="tx1"/>
              </a:solidFill>
            </a:endParaRPr>
          </a:p>
          <a:p>
            <a:pPr>
              <a:lnSpc>
                <a:spcPct val="90000"/>
              </a:lnSpc>
            </a:pPr>
            <a:r>
              <a:rPr lang="es-ES" dirty="0">
                <a:solidFill>
                  <a:schemeClr val="tx1"/>
                </a:solidFill>
              </a:rPr>
              <a:t>Estas funciones se ven favorecidas por la estructura foliar, cuya forma laminar facilita el intercambio gaseoso y la recepción de luz; este proceso puede controlarse de forma precisa variando la orientación de la lámina en función de la necesidad energética.</a:t>
            </a:r>
            <a:endParaRPr lang="es-EC">
              <a:solidFill>
                <a:schemeClr val="tx1"/>
              </a:solidFill>
            </a:endParaRPr>
          </a:p>
        </p:txBody>
      </p:sp>
    </p:spTree>
    <p:extLst>
      <p:ext uri="{BB962C8B-B14F-4D97-AF65-F5344CB8AC3E}">
        <p14:creationId xmlns:p14="http://schemas.microsoft.com/office/powerpoint/2010/main" val="3165157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77017-A3A8-62A1-67E6-379AED6D3AB9}"/>
              </a:ext>
            </a:extLst>
          </p:cNvPr>
          <p:cNvSpPr>
            <a:spLocks noGrp="1"/>
          </p:cNvSpPr>
          <p:nvPr>
            <p:ph type="title"/>
          </p:nvPr>
        </p:nvSpPr>
        <p:spPr/>
        <p:txBody>
          <a:bodyPr/>
          <a:lstStyle/>
          <a:p>
            <a:endParaRPr lang="es-ES"/>
          </a:p>
        </p:txBody>
      </p:sp>
      <p:pic>
        <p:nvPicPr>
          <p:cNvPr id="4" name="Marcador de contenido 3" descr="Imagen que contiene espejo, medidor&#10;&#10;Descripción generada automáticamente">
            <a:extLst>
              <a:ext uri="{FF2B5EF4-FFF2-40B4-BE49-F238E27FC236}">
                <a16:creationId xmlns:a16="http://schemas.microsoft.com/office/drawing/2014/main" id="{5AA6DB95-3830-F51D-4A9F-C670EFA91119}"/>
              </a:ext>
            </a:extLst>
          </p:cNvPr>
          <p:cNvPicPr>
            <a:picLocks noGrp="1" noChangeAspect="1"/>
          </p:cNvPicPr>
          <p:nvPr>
            <p:ph idx="1"/>
          </p:nvPr>
        </p:nvPicPr>
        <p:blipFill>
          <a:blip r:embed="rId2"/>
          <a:stretch>
            <a:fillRect/>
          </a:stretch>
        </p:blipFill>
        <p:spPr>
          <a:xfrm>
            <a:off x="1879113" y="623978"/>
            <a:ext cx="9631108" cy="6308036"/>
          </a:xfrm>
        </p:spPr>
      </p:pic>
    </p:spTree>
    <p:extLst>
      <p:ext uri="{BB962C8B-B14F-4D97-AF65-F5344CB8AC3E}">
        <p14:creationId xmlns:p14="http://schemas.microsoft.com/office/powerpoint/2010/main" val="241239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6A0FF7-96C3-8D33-E749-5CD918135901}"/>
              </a:ext>
            </a:extLst>
          </p:cNvPr>
          <p:cNvSpPr>
            <a:spLocks noGrp="1"/>
          </p:cNvSpPr>
          <p:nvPr>
            <p:ph type="title"/>
          </p:nvPr>
        </p:nvSpPr>
        <p:spPr/>
        <p:txBody>
          <a:bodyPr/>
          <a:lstStyle/>
          <a:p>
            <a:endParaRPr lang="es-ES"/>
          </a:p>
        </p:txBody>
      </p:sp>
      <p:pic>
        <p:nvPicPr>
          <p:cNvPr id="4" name="Marcador de contenido 3" descr="Diagrama&#10;&#10;Descripción generada automáticamente">
            <a:extLst>
              <a:ext uri="{FF2B5EF4-FFF2-40B4-BE49-F238E27FC236}">
                <a16:creationId xmlns:a16="http://schemas.microsoft.com/office/drawing/2014/main" id="{3A8837FB-798B-C5B4-D6F7-F6766F10A22E}"/>
              </a:ext>
            </a:extLst>
          </p:cNvPr>
          <p:cNvPicPr>
            <a:picLocks noGrp="1" noChangeAspect="1"/>
          </p:cNvPicPr>
          <p:nvPr>
            <p:ph idx="1"/>
          </p:nvPr>
        </p:nvPicPr>
        <p:blipFill>
          <a:blip r:embed="rId2"/>
          <a:stretch>
            <a:fillRect/>
          </a:stretch>
        </p:blipFill>
        <p:spPr>
          <a:xfrm>
            <a:off x="2591957" y="695865"/>
            <a:ext cx="8838024" cy="6221772"/>
          </a:xfrm>
        </p:spPr>
      </p:pic>
    </p:spTree>
    <p:extLst>
      <p:ext uri="{BB962C8B-B14F-4D97-AF65-F5344CB8AC3E}">
        <p14:creationId xmlns:p14="http://schemas.microsoft.com/office/powerpoint/2010/main" val="3293662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3A309-252C-486E-9249-B6CC7488BA4F}"/>
              </a:ext>
            </a:extLst>
          </p:cNvPr>
          <p:cNvSpPr>
            <a:spLocks noGrp="1"/>
          </p:cNvSpPr>
          <p:nvPr>
            <p:ph type="title"/>
          </p:nvPr>
        </p:nvSpPr>
        <p:spPr>
          <a:xfrm>
            <a:off x="2592925" y="624110"/>
            <a:ext cx="8911687" cy="528829"/>
          </a:xfrm>
        </p:spPr>
        <p:txBody>
          <a:bodyPr>
            <a:normAutofit fontScale="90000"/>
          </a:bodyPr>
          <a:lstStyle/>
          <a:p>
            <a:r>
              <a:rPr lang="es-EC" b="1" dirty="0">
                <a:solidFill>
                  <a:schemeClr val="tx1"/>
                </a:solidFill>
              </a:rPr>
              <a:t>Carpelo o Pistilo</a:t>
            </a:r>
            <a:endParaRPr lang="es-EC" dirty="0"/>
          </a:p>
        </p:txBody>
      </p:sp>
      <p:sp>
        <p:nvSpPr>
          <p:cNvPr id="3" name="Marcador de contenido 2">
            <a:extLst>
              <a:ext uri="{FF2B5EF4-FFF2-40B4-BE49-F238E27FC236}">
                <a16:creationId xmlns:a16="http://schemas.microsoft.com/office/drawing/2014/main" id="{E0CEB0FA-9FD7-427E-BCC9-0846835BC5CA}"/>
              </a:ext>
            </a:extLst>
          </p:cNvPr>
          <p:cNvSpPr>
            <a:spLocks noGrp="1"/>
          </p:cNvSpPr>
          <p:nvPr>
            <p:ph idx="1"/>
          </p:nvPr>
        </p:nvSpPr>
        <p:spPr>
          <a:xfrm>
            <a:off x="2589212" y="2133599"/>
            <a:ext cx="8542614" cy="4333461"/>
          </a:xfrm>
        </p:spPr>
        <p:txBody>
          <a:bodyPr vert="horz" lIns="91440" tIns="45720" rIns="91440" bIns="45720" rtlCol="0" anchor="t">
            <a:normAutofit lnSpcReduction="10000"/>
          </a:bodyPr>
          <a:lstStyle/>
          <a:p>
            <a:r>
              <a:rPr lang="es-EC" dirty="0">
                <a:solidFill>
                  <a:schemeClr val="tx1"/>
                </a:solidFill>
              </a:rPr>
              <a:t>Por concrescencia de los carpelos se pasa al gineceo</a:t>
            </a:r>
            <a:r>
              <a:rPr lang="es-EC" b="1" dirty="0">
                <a:solidFill>
                  <a:schemeClr val="tx1"/>
                </a:solidFill>
              </a:rPr>
              <a:t> </a:t>
            </a:r>
            <a:r>
              <a:rPr lang="es-EC" b="1" dirty="0" err="1">
                <a:solidFill>
                  <a:schemeClr val="tx1"/>
                </a:solidFill>
              </a:rPr>
              <a:t>Sincárpios</a:t>
            </a:r>
            <a:r>
              <a:rPr lang="es-EC" b="1" dirty="0">
                <a:solidFill>
                  <a:schemeClr val="tx1"/>
                </a:solidFill>
              </a:rPr>
              <a:t> </a:t>
            </a:r>
            <a:r>
              <a:rPr lang="es-EC" dirty="0">
                <a:solidFill>
                  <a:schemeClr val="tx1"/>
                </a:solidFill>
              </a:rPr>
              <a:t>( carpelos soldados) .</a:t>
            </a:r>
          </a:p>
          <a:p>
            <a:r>
              <a:rPr lang="es-EC" dirty="0">
                <a:solidFill>
                  <a:schemeClr val="tx1"/>
                </a:solidFill>
              </a:rPr>
              <a:t>En los gineceos </a:t>
            </a:r>
            <a:r>
              <a:rPr lang="es-EC" b="1" dirty="0">
                <a:solidFill>
                  <a:schemeClr val="tx1"/>
                </a:solidFill>
              </a:rPr>
              <a:t>sincárpicos</a:t>
            </a:r>
            <a:r>
              <a:rPr lang="es-EC" dirty="0">
                <a:solidFill>
                  <a:schemeClr val="tx1"/>
                </a:solidFill>
              </a:rPr>
              <a:t> cuando la soldadura de los carpelos se realiza por los bordes de los mismos, el Gineceo se dice que es </a:t>
            </a:r>
            <a:r>
              <a:rPr lang="es-EC" b="1" dirty="0" err="1">
                <a:solidFill>
                  <a:schemeClr val="tx1"/>
                </a:solidFill>
              </a:rPr>
              <a:t>Paracárpico</a:t>
            </a:r>
            <a:r>
              <a:rPr lang="es-EC" dirty="0">
                <a:solidFill>
                  <a:schemeClr val="tx1"/>
                </a:solidFill>
              </a:rPr>
              <a:t>.</a:t>
            </a:r>
          </a:p>
          <a:p>
            <a:endParaRPr lang="es-EC" dirty="0">
              <a:solidFill>
                <a:schemeClr val="tx1"/>
              </a:solidFill>
            </a:endParaRPr>
          </a:p>
          <a:p>
            <a:r>
              <a:rPr lang="es-EC" dirty="0">
                <a:solidFill>
                  <a:schemeClr val="tx1"/>
                </a:solidFill>
              </a:rPr>
              <a:t>En muchas ocasiones el ovario común de aquellos carpelos que se han fusionado está compartimentado en dos o más lóculos o cavidades (</a:t>
            </a:r>
            <a:r>
              <a:rPr lang="es-EC" i="1" dirty="0">
                <a:solidFill>
                  <a:schemeClr val="tx1"/>
                </a:solidFill>
              </a:rPr>
              <a:t>ovario bilocular, Trilocular, plurilocular</a:t>
            </a:r>
            <a:r>
              <a:rPr lang="es-EC" dirty="0">
                <a:solidFill>
                  <a:schemeClr val="tx1"/>
                </a:solidFill>
              </a:rPr>
              <a:t>), que contienen los primordios seminales.</a:t>
            </a:r>
          </a:p>
          <a:p>
            <a:r>
              <a:rPr lang="es-EC" dirty="0">
                <a:solidFill>
                  <a:schemeClr val="tx1"/>
                </a:solidFill>
              </a:rPr>
              <a:t>Frecuentemente el número de lóculos está relacionado con el número de carpelos del gineceo.</a:t>
            </a:r>
          </a:p>
          <a:p>
            <a:r>
              <a:rPr lang="es-EC" dirty="0">
                <a:solidFill>
                  <a:schemeClr val="tx1"/>
                </a:solidFill>
              </a:rPr>
              <a:t>Pero se puede encontrar que no esté compartimentado, se dice </a:t>
            </a:r>
            <a:r>
              <a:rPr lang="es-EC" b="1" dirty="0">
                <a:solidFill>
                  <a:schemeClr val="tx1"/>
                </a:solidFill>
              </a:rPr>
              <a:t>unilocular</a:t>
            </a:r>
            <a:r>
              <a:rPr lang="es-EC" dirty="0">
                <a:solidFill>
                  <a:schemeClr val="tx1"/>
                </a:solidFill>
              </a:rPr>
              <a:t>.</a:t>
            </a:r>
          </a:p>
        </p:txBody>
      </p:sp>
    </p:spTree>
    <p:extLst>
      <p:ext uri="{BB962C8B-B14F-4D97-AF65-F5344CB8AC3E}">
        <p14:creationId xmlns:p14="http://schemas.microsoft.com/office/powerpoint/2010/main" val="2884707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E39E8-994B-4613-B99B-B7BCAF4A8551}"/>
              </a:ext>
            </a:extLst>
          </p:cNvPr>
          <p:cNvSpPr>
            <a:spLocks noGrp="1"/>
          </p:cNvSpPr>
          <p:nvPr>
            <p:ph type="title"/>
          </p:nvPr>
        </p:nvSpPr>
        <p:spPr>
          <a:xfrm>
            <a:off x="2592925" y="624110"/>
            <a:ext cx="8911687" cy="513314"/>
          </a:xfrm>
        </p:spPr>
        <p:txBody>
          <a:bodyPr>
            <a:noAutofit/>
          </a:bodyPr>
          <a:lstStyle/>
          <a:p>
            <a:r>
              <a:rPr lang="es-EC" sz="2800" b="1" dirty="0">
                <a:solidFill>
                  <a:schemeClr val="tx1"/>
                </a:solidFill>
              </a:rPr>
              <a:t>Placentación.</a:t>
            </a:r>
          </a:p>
        </p:txBody>
      </p:sp>
      <p:sp>
        <p:nvSpPr>
          <p:cNvPr id="3" name="Marcador de contenido 2">
            <a:extLst>
              <a:ext uri="{FF2B5EF4-FFF2-40B4-BE49-F238E27FC236}">
                <a16:creationId xmlns:a16="http://schemas.microsoft.com/office/drawing/2014/main" id="{C4911448-06B9-4AEA-88D1-176AC3F00925}"/>
              </a:ext>
            </a:extLst>
          </p:cNvPr>
          <p:cNvSpPr>
            <a:spLocks noGrp="1"/>
          </p:cNvSpPr>
          <p:nvPr>
            <p:ph idx="1"/>
          </p:nvPr>
        </p:nvSpPr>
        <p:spPr>
          <a:xfrm>
            <a:off x="1590261" y="1439737"/>
            <a:ext cx="10604464" cy="3568237"/>
          </a:xfrm>
        </p:spPr>
        <p:txBody>
          <a:bodyPr vert="horz" lIns="91440" tIns="45720" rIns="91440" bIns="45720" rtlCol="0" anchor="t">
            <a:normAutofit/>
          </a:bodyPr>
          <a:lstStyle/>
          <a:p>
            <a:pPr marL="0" indent="0">
              <a:buNone/>
            </a:pPr>
            <a:r>
              <a:rPr lang="es-EC" b="1" dirty="0">
                <a:solidFill>
                  <a:schemeClr val="tx1"/>
                </a:solidFill>
              </a:rPr>
              <a:t>Hace referencia a los Primordios Seminales. En los ovarios.</a:t>
            </a:r>
          </a:p>
          <a:p>
            <a:r>
              <a:rPr lang="es-EC" b="1" dirty="0">
                <a:solidFill>
                  <a:schemeClr val="tx1"/>
                </a:solidFill>
              </a:rPr>
              <a:t>Marginal.- </a:t>
            </a:r>
            <a:r>
              <a:rPr lang="es-EC" dirty="0">
                <a:solidFill>
                  <a:schemeClr val="tx1"/>
                </a:solidFill>
              </a:rPr>
              <a:t>Es propia del gineceo Unicarpelar. (leguminosas).</a:t>
            </a:r>
          </a:p>
          <a:p>
            <a:r>
              <a:rPr lang="es-EC" b="1" dirty="0">
                <a:solidFill>
                  <a:schemeClr val="tx1"/>
                </a:solidFill>
              </a:rPr>
              <a:t>Parietal.-  </a:t>
            </a:r>
            <a:r>
              <a:rPr lang="es-EC" dirty="0">
                <a:solidFill>
                  <a:schemeClr val="tx1"/>
                </a:solidFill>
              </a:rPr>
              <a:t>En esta forma se sueldan dos o más carpelos, pero solo forman una sola placenta.</a:t>
            </a:r>
          </a:p>
          <a:p>
            <a:r>
              <a:rPr lang="es-EC" b="1" dirty="0">
                <a:solidFill>
                  <a:schemeClr val="tx1"/>
                </a:solidFill>
              </a:rPr>
              <a:t>Axilar.- </a:t>
            </a:r>
            <a:r>
              <a:rPr lang="es-EC" dirty="0">
                <a:solidFill>
                  <a:schemeClr val="tx1"/>
                </a:solidFill>
              </a:rPr>
              <a:t>Es cuando se sueldan 2 o más carpelos, pero tienen una placenta por cada carpelo.</a:t>
            </a:r>
          </a:p>
          <a:p>
            <a:r>
              <a:rPr lang="es-EC" b="1" dirty="0">
                <a:solidFill>
                  <a:schemeClr val="tx1"/>
                </a:solidFill>
              </a:rPr>
              <a:t>Central.-</a:t>
            </a:r>
            <a:r>
              <a:rPr lang="es-EC" dirty="0">
                <a:solidFill>
                  <a:schemeClr val="tx1"/>
                </a:solidFill>
              </a:rPr>
              <a:t>El gineceo unilocular está formado por dos o más carpelos unidos y los óvulos están en una columna central, esto es una prolongación de la placenta central.</a:t>
            </a:r>
          </a:p>
          <a:p>
            <a:r>
              <a:rPr lang="es-EC" b="1" dirty="0">
                <a:solidFill>
                  <a:schemeClr val="tx1"/>
                </a:solidFill>
              </a:rPr>
              <a:t>Apical y Basal.- </a:t>
            </a:r>
            <a:r>
              <a:rPr lang="es-EC" dirty="0">
                <a:solidFill>
                  <a:schemeClr val="tx1"/>
                </a:solidFill>
              </a:rPr>
              <a:t>esto puede pasar en gineceo </a:t>
            </a:r>
            <a:r>
              <a:rPr lang="es-EC" dirty="0" err="1">
                <a:solidFill>
                  <a:schemeClr val="tx1"/>
                </a:solidFill>
              </a:rPr>
              <a:t>pluricarpelar</a:t>
            </a:r>
            <a:r>
              <a:rPr lang="es-EC" dirty="0">
                <a:solidFill>
                  <a:schemeClr val="tx1"/>
                </a:solidFill>
              </a:rPr>
              <a:t> o unicarpelar, el óvulo se dispone en centro basal del ovario.</a:t>
            </a:r>
          </a:p>
        </p:txBody>
      </p:sp>
      <p:pic>
        <p:nvPicPr>
          <p:cNvPr id="5" name="Imagen 4">
            <a:extLst>
              <a:ext uri="{FF2B5EF4-FFF2-40B4-BE49-F238E27FC236}">
                <a16:creationId xmlns:a16="http://schemas.microsoft.com/office/drawing/2014/main" id="{118B2FE3-ED73-4EE3-A2ED-0D8D38776EF1}"/>
              </a:ext>
            </a:extLst>
          </p:cNvPr>
          <p:cNvPicPr>
            <a:picLocks noChangeAspect="1"/>
          </p:cNvPicPr>
          <p:nvPr/>
        </p:nvPicPr>
        <p:blipFill rotWithShape="1">
          <a:blip r:embed="rId2"/>
          <a:srcRect l="30183" t="46502" r="28658" b="27144"/>
          <a:stretch/>
        </p:blipFill>
        <p:spPr>
          <a:xfrm>
            <a:off x="3564835" y="5007973"/>
            <a:ext cx="6037953" cy="1806497"/>
          </a:xfrm>
          <a:prstGeom prst="rect">
            <a:avLst/>
          </a:prstGeom>
          <a:ln>
            <a:solidFill>
              <a:schemeClr val="tx1"/>
            </a:solidFill>
          </a:ln>
        </p:spPr>
      </p:pic>
    </p:spTree>
    <p:extLst>
      <p:ext uri="{BB962C8B-B14F-4D97-AF65-F5344CB8AC3E}">
        <p14:creationId xmlns:p14="http://schemas.microsoft.com/office/powerpoint/2010/main" val="3131592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F3A16B-8D95-457D-B32F-BDEEC9F94A19}"/>
              </a:ext>
            </a:extLst>
          </p:cNvPr>
          <p:cNvSpPr>
            <a:spLocks noGrp="1"/>
          </p:cNvSpPr>
          <p:nvPr>
            <p:ph type="title"/>
          </p:nvPr>
        </p:nvSpPr>
        <p:spPr>
          <a:xfrm>
            <a:off x="7534655" y="646148"/>
            <a:ext cx="4092173" cy="1324340"/>
          </a:xfrm>
        </p:spPr>
        <p:txBody>
          <a:bodyPr anchor="b">
            <a:normAutofit/>
          </a:bodyPr>
          <a:lstStyle/>
          <a:p>
            <a:r>
              <a:rPr lang="es-EC" sz="2800" b="1">
                <a:latin typeface="Open Sans" panose="020B0606030504020204" pitchFamily="34" charset="0"/>
              </a:rPr>
              <a:t>E</a:t>
            </a:r>
            <a:r>
              <a:rPr lang="es-EC" sz="2800" b="1">
                <a:effectLst/>
                <a:latin typeface="Open Sans" panose="020B0606030504020204" pitchFamily="34" charset="0"/>
              </a:rPr>
              <a:t>l </a:t>
            </a:r>
            <a:r>
              <a:rPr lang="es-EC" sz="2800" b="1">
                <a:latin typeface="Open Sans" panose="020B0606030504020204" pitchFamily="34" charset="0"/>
              </a:rPr>
              <a:t>O</a:t>
            </a:r>
            <a:r>
              <a:rPr lang="es-EC" sz="2800" b="1">
                <a:effectLst/>
                <a:latin typeface="Open Sans" panose="020B0606030504020204" pitchFamily="34" charset="0"/>
              </a:rPr>
              <a:t>vulo</a:t>
            </a:r>
            <a:br>
              <a:rPr lang="es-EC" sz="2800" b="1">
                <a:effectLst/>
                <a:latin typeface="Open Sans" panose="020B0606030504020204" pitchFamily="34" charset="0"/>
              </a:rPr>
            </a:br>
            <a:endParaRPr lang="es-EC" sz="2800"/>
          </a:p>
        </p:txBody>
      </p:sp>
      <p:sp>
        <p:nvSpPr>
          <p:cNvPr id="73" name="Rectangle 72">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677651"/>
          </a:solidFill>
          <a:ln>
            <a:noFill/>
          </a:ln>
          <a:effectLst/>
        </p:spPr>
        <p:style>
          <a:lnRef idx="1">
            <a:schemeClr val="accent1"/>
          </a:lnRef>
          <a:fillRef idx="3">
            <a:schemeClr val="accent1"/>
          </a:fillRef>
          <a:effectRef idx="2">
            <a:schemeClr val="accent1"/>
          </a:effectRef>
          <a:fontRef idx="minor">
            <a:schemeClr val="lt1"/>
          </a:fontRef>
        </p:style>
      </p:sp>
      <p:pic>
        <p:nvPicPr>
          <p:cNvPr id="12290" name="Picture 2" descr="Proceso de Polinización y Fecundación de las Plantas - Visual Avi">
            <a:extLst>
              <a:ext uri="{FF2B5EF4-FFF2-40B4-BE49-F238E27FC236}">
                <a16:creationId xmlns:a16="http://schemas.microsoft.com/office/drawing/2014/main" id="{24A73DBA-CE80-42CF-94E4-CEF8B67B0B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3262" y="712304"/>
            <a:ext cx="5247068" cy="508965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5628DFCD-B06F-4D99-A40D-DC5329EBE6C1}"/>
              </a:ext>
            </a:extLst>
          </p:cNvPr>
          <p:cNvSpPr>
            <a:spLocks noGrp="1"/>
          </p:cNvSpPr>
          <p:nvPr>
            <p:ph idx="1"/>
          </p:nvPr>
        </p:nvSpPr>
        <p:spPr>
          <a:xfrm>
            <a:off x="7532950" y="1824172"/>
            <a:ext cx="4482066" cy="4240607"/>
          </a:xfrm>
        </p:spPr>
        <p:txBody>
          <a:bodyPr vert="horz" lIns="91440" tIns="45720" rIns="91440" bIns="45720" rtlCol="0" anchor="t">
            <a:normAutofit/>
          </a:bodyPr>
          <a:lstStyle/>
          <a:p>
            <a:r>
              <a:rPr lang="es-ES" b="0" i="0" dirty="0">
                <a:effectLst/>
                <a:latin typeface="Arial"/>
                <a:cs typeface="Arial"/>
              </a:rPr>
              <a:t>Es el órgano de la Planta que se forma en el ovario y que contiene en el saco embrionario a la oosfera (o gameto femenino), las células </a:t>
            </a:r>
            <a:r>
              <a:rPr lang="es-ES" b="0" i="0" dirty="0" err="1">
                <a:effectLst/>
                <a:latin typeface="Arial"/>
                <a:cs typeface="Arial"/>
              </a:rPr>
              <a:t>sinérgidas</a:t>
            </a:r>
            <a:r>
              <a:rPr lang="es-ES" b="0" i="0" dirty="0">
                <a:effectLst/>
                <a:latin typeface="Arial"/>
                <a:cs typeface="Arial"/>
              </a:rPr>
              <a:t>, las células polares y las células antípodas.</a:t>
            </a:r>
          </a:p>
          <a:p>
            <a:r>
              <a:rPr lang="es-ES" dirty="0">
                <a:latin typeface="Arial"/>
                <a:cs typeface="Arial"/>
              </a:rPr>
              <a:t> </a:t>
            </a:r>
            <a:r>
              <a:rPr lang="es-ES" b="0" i="0" dirty="0">
                <a:effectLst/>
                <a:latin typeface="Arial"/>
                <a:cs typeface="Arial"/>
              </a:rPr>
              <a:t>Además</a:t>
            </a:r>
            <a:r>
              <a:rPr lang="es-ES" dirty="0">
                <a:latin typeface="Arial"/>
                <a:cs typeface="Arial"/>
              </a:rPr>
              <a:t>,</a:t>
            </a:r>
            <a:r>
              <a:rPr lang="es-ES" b="0" i="0" dirty="0">
                <a:effectLst/>
                <a:latin typeface="Arial"/>
                <a:cs typeface="Arial"/>
              </a:rPr>
              <a:t> se encuentra la </a:t>
            </a:r>
            <a:r>
              <a:rPr lang="es-ES" b="0" i="0" dirty="0" err="1">
                <a:effectLst/>
                <a:latin typeface="Arial"/>
                <a:cs typeface="Arial"/>
              </a:rPr>
              <a:t>nucela</a:t>
            </a:r>
            <a:r>
              <a:rPr lang="es-ES" b="0" i="0" dirty="0">
                <a:effectLst/>
                <a:latin typeface="Arial"/>
                <a:cs typeface="Arial"/>
              </a:rPr>
              <a:t>, usualmente dos tegumentos (exterior o </a:t>
            </a:r>
            <a:r>
              <a:rPr lang="es-ES" b="0" i="0" dirty="0" err="1">
                <a:effectLst/>
                <a:latin typeface="Arial"/>
                <a:cs typeface="Arial"/>
              </a:rPr>
              <a:t>primina</a:t>
            </a:r>
            <a:r>
              <a:rPr lang="es-ES" b="0" i="0" dirty="0">
                <a:effectLst/>
                <a:latin typeface="Arial"/>
                <a:cs typeface="Arial"/>
              </a:rPr>
              <a:t>, e interior o secundinas), la calaza y un funículo que lo conecta con la placenta.</a:t>
            </a:r>
            <a:endParaRPr lang="es-EC" dirty="0">
              <a:latin typeface="Arial"/>
              <a:cs typeface="Arial"/>
            </a:endParaRPr>
          </a:p>
          <a:p>
            <a:endParaRPr lang="es-EC" sz="2800" dirty="0">
              <a:solidFill>
                <a:schemeClr val="tx1"/>
              </a:solidFill>
              <a:latin typeface="Arial"/>
              <a:cs typeface="Arial"/>
            </a:endParaRPr>
          </a:p>
        </p:txBody>
      </p:sp>
    </p:spTree>
    <p:extLst>
      <p:ext uri="{BB962C8B-B14F-4D97-AF65-F5344CB8AC3E}">
        <p14:creationId xmlns:p14="http://schemas.microsoft.com/office/powerpoint/2010/main" val="1131303693"/>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DEA05-6EEB-465B-8956-105E4B408B5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9D17DFE7-36AE-41FD-B41C-E7F6AB12BBBD}"/>
              </a:ext>
            </a:extLst>
          </p:cNvPr>
          <p:cNvSpPr>
            <a:spLocks noGrp="1"/>
          </p:cNvSpPr>
          <p:nvPr>
            <p:ph idx="1"/>
          </p:nvPr>
        </p:nvSpPr>
        <p:spPr/>
        <p:txBody>
          <a:bodyPr/>
          <a:lstStyle/>
          <a:p>
            <a:endParaRPr lang="es-EC"/>
          </a:p>
        </p:txBody>
      </p:sp>
      <p:pic>
        <p:nvPicPr>
          <p:cNvPr id="13314" name="Picture 2">
            <a:extLst>
              <a:ext uri="{FF2B5EF4-FFF2-40B4-BE49-F238E27FC236}">
                <a16:creationId xmlns:a16="http://schemas.microsoft.com/office/drawing/2014/main" id="{9F4889DA-D71E-47E0-93B8-25557184C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175" y="624110"/>
            <a:ext cx="7277366" cy="58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409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4CF42-6ABD-4238-99E5-317207C78C00}"/>
              </a:ext>
            </a:extLst>
          </p:cNvPr>
          <p:cNvSpPr>
            <a:spLocks noGrp="1"/>
          </p:cNvSpPr>
          <p:nvPr>
            <p:ph type="title"/>
          </p:nvPr>
        </p:nvSpPr>
        <p:spPr>
          <a:xfrm>
            <a:off x="2592925" y="624110"/>
            <a:ext cx="8911687" cy="489073"/>
          </a:xfrm>
        </p:spPr>
        <p:txBody>
          <a:bodyPr>
            <a:normAutofit fontScale="90000"/>
          </a:bodyPr>
          <a:lstStyle/>
          <a:p>
            <a:r>
              <a:rPr lang="es-EC" b="1" dirty="0">
                <a:solidFill>
                  <a:schemeClr val="tx1"/>
                </a:solidFill>
                <a:latin typeface="Open Sans" panose="020B0606030504020204" pitchFamily="34" charset="0"/>
              </a:rPr>
              <a:t>E</a:t>
            </a:r>
            <a:r>
              <a:rPr lang="es-EC" b="1" dirty="0">
                <a:solidFill>
                  <a:schemeClr val="tx1"/>
                </a:solidFill>
                <a:effectLst/>
                <a:latin typeface="Open Sans" panose="020B0606030504020204" pitchFamily="34" charset="0"/>
              </a:rPr>
              <a:t>l Cáliz</a:t>
            </a:r>
            <a:br>
              <a:rPr lang="es-EC" b="1" dirty="0">
                <a:solidFill>
                  <a:srgbClr val="000000"/>
                </a:solidFill>
                <a:effectLst/>
                <a:latin typeface="Open Sans" panose="020B0606030504020204" pitchFamily="34" charset="0"/>
              </a:rPr>
            </a:br>
            <a:endParaRPr lang="es-EC" dirty="0"/>
          </a:p>
        </p:txBody>
      </p:sp>
      <p:sp>
        <p:nvSpPr>
          <p:cNvPr id="3" name="Marcador de contenido 2">
            <a:extLst>
              <a:ext uri="{FF2B5EF4-FFF2-40B4-BE49-F238E27FC236}">
                <a16:creationId xmlns:a16="http://schemas.microsoft.com/office/drawing/2014/main" id="{D02AB5D8-C83B-4B40-BCCF-56ECD789AEFD}"/>
              </a:ext>
            </a:extLst>
          </p:cNvPr>
          <p:cNvSpPr>
            <a:spLocks noGrp="1"/>
          </p:cNvSpPr>
          <p:nvPr>
            <p:ph idx="1"/>
          </p:nvPr>
        </p:nvSpPr>
        <p:spPr>
          <a:xfrm>
            <a:off x="1654684" y="1762539"/>
            <a:ext cx="6283368" cy="4810041"/>
          </a:xfrm>
        </p:spPr>
        <p:txBody>
          <a:bodyPr vert="horz" lIns="91440" tIns="45720" rIns="91440" bIns="45720" rtlCol="0" anchor="t">
            <a:noAutofit/>
          </a:bodyPr>
          <a:lstStyle/>
          <a:p>
            <a:pPr algn="just"/>
            <a:r>
              <a:rPr lang="es-ES" sz="2400" b="0" i="0" dirty="0">
                <a:solidFill>
                  <a:schemeClr val="tx1"/>
                </a:solidFill>
                <a:effectLst/>
                <a:latin typeface="Calibri"/>
                <a:cs typeface="Calibri"/>
              </a:rPr>
              <a:t>Está formado por el conjunto de sépalos que suelen ser de color verde y se encuentran situados típica mente en la parte más externa de la flor. Su función biológica principal es proteger a la flor durante su desarrollo.</a:t>
            </a:r>
            <a:br>
              <a:rPr lang="es-ES" sz="2400" dirty="0">
                <a:latin typeface="Calibri" panose="020F0502020204030204" pitchFamily="34" charset="0"/>
                <a:cs typeface="Calibri" panose="020F0502020204030204" pitchFamily="34" charset="0"/>
              </a:rPr>
            </a:br>
            <a:br>
              <a:rPr lang="es-ES" sz="2400" dirty="0">
                <a:latin typeface="Calibri" panose="020F0502020204030204" pitchFamily="34" charset="0"/>
                <a:cs typeface="Calibri" panose="020F0502020204030204" pitchFamily="34" charset="0"/>
              </a:rPr>
            </a:br>
            <a:r>
              <a:rPr lang="es-ES" sz="2400" b="0" i="0" dirty="0">
                <a:solidFill>
                  <a:schemeClr val="tx1"/>
                </a:solidFill>
                <a:effectLst/>
                <a:latin typeface="Calibri"/>
                <a:cs typeface="Calibri"/>
              </a:rPr>
              <a:t>Ciertas plantas presentan un perianto (cáliz y carola) formado exclusivamente a base de sépalos, es decir, que el perianto en vez de estar constituido por dos verticilos únicamente </a:t>
            </a:r>
            <a:r>
              <a:rPr lang="es-ES" sz="2400" dirty="0">
                <a:solidFill>
                  <a:schemeClr val="tx1"/>
                </a:solidFill>
                <a:latin typeface="Calibri"/>
                <a:cs typeface="Calibri"/>
              </a:rPr>
              <a:t>está</a:t>
            </a:r>
            <a:r>
              <a:rPr lang="es-ES" sz="2400" b="0" i="0" dirty="0">
                <a:solidFill>
                  <a:schemeClr val="tx1"/>
                </a:solidFill>
                <a:effectLst/>
                <a:latin typeface="Calibri"/>
                <a:cs typeface="Calibri"/>
              </a:rPr>
              <a:t> constituido por uno. Estas plantas reciben el nombre de </a:t>
            </a:r>
            <a:r>
              <a:rPr lang="es-ES" sz="2400" dirty="0">
                <a:solidFill>
                  <a:schemeClr val="tx1"/>
                </a:solidFill>
                <a:latin typeface="Calibri"/>
                <a:cs typeface="Calibri"/>
              </a:rPr>
              <a:t>monoclamídeas</a:t>
            </a:r>
            <a:r>
              <a:rPr lang="es-ES" sz="2400" b="0" i="0" dirty="0">
                <a:solidFill>
                  <a:schemeClr val="tx1"/>
                </a:solidFill>
                <a:effectLst/>
                <a:latin typeface="Calibri"/>
                <a:cs typeface="Calibri"/>
              </a:rPr>
              <a:t>.</a:t>
            </a:r>
            <a:endParaRPr lang="es-EC" sz="2400" dirty="0">
              <a:solidFill>
                <a:schemeClr val="tx1"/>
              </a:solidFill>
              <a:latin typeface="Calibri"/>
              <a:cs typeface="Calibri"/>
            </a:endParaRPr>
          </a:p>
        </p:txBody>
      </p:sp>
      <p:pic>
        <p:nvPicPr>
          <p:cNvPr id="19458" name="Picture 2" descr="reproducción">
            <a:extLst>
              <a:ext uri="{FF2B5EF4-FFF2-40B4-BE49-F238E27FC236}">
                <a16:creationId xmlns:a16="http://schemas.microsoft.com/office/drawing/2014/main" id="{AF7A3C61-FC61-4A5A-AA92-206F52327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1952" y="2148716"/>
            <a:ext cx="3507627" cy="256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30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27FFB2-4A83-4EE9-87B7-979F0933802E}"/>
              </a:ext>
            </a:extLst>
          </p:cNvPr>
          <p:cNvSpPr>
            <a:spLocks noGrp="1"/>
          </p:cNvSpPr>
          <p:nvPr>
            <p:ph type="title"/>
          </p:nvPr>
        </p:nvSpPr>
        <p:spPr>
          <a:xfrm>
            <a:off x="2592925" y="624110"/>
            <a:ext cx="8911687" cy="436064"/>
          </a:xfrm>
        </p:spPr>
        <p:txBody>
          <a:bodyPr>
            <a:normAutofit fontScale="90000"/>
          </a:bodyPr>
          <a:lstStyle/>
          <a:p>
            <a:r>
              <a:rPr lang="es-EC" b="1" dirty="0">
                <a:solidFill>
                  <a:schemeClr val="tx1"/>
                </a:solidFill>
                <a:effectLst/>
                <a:latin typeface="Open Sans" panose="020B0606030504020204" pitchFamily="34" charset="0"/>
              </a:rPr>
              <a:t>EL SÉPALO</a:t>
            </a:r>
            <a:br>
              <a:rPr lang="es-EC" b="1" dirty="0">
                <a:solidFill>
                  <a:srgbClr val="000000"/>
                </a:solidFill>
                <a:effectLst/>
                <a:latin typeface="Open Sans" panose="020B0606030504020204" pitchFamily="34" charset="0"/>
              </a:rPr>
            </a:br>
            <a:br>
              <a:rPr lang="es-EC" dirty="0"/>
            </a:br>
            <a:endParaRPr lang="es-EC" dirty="0"/>
          </a:p>
        </p:txBody>
      </p:sp>
      <p:sp>
        <p:nvSpPr>
          <p:cNvPr id="3" name="Marcador de contenido 2">
            <a:extLst>
              <a:ext uri="{FF2B5EF4-FFF2-40B4-BE49-F238E27FC236}">
                <a16:creationId xmlns:a16="http://schemas.microsoft.com/office/drawing/2014/main" id="{3187ECA6-7D7D-41EB-BAC0-E991BA0CA563}"/>
              </a:ext>
            </a:extLst>
          </p:cNvPr>
          <p:cNvSpPr>
            <a:spLocks noGrp="1"/>
          </p:cNvSpPr>
          <p:nvPr>
            <p:ph idx="1"/>
          </p:nvPr>
        </p:nvSpPr>
        <p:spPr>
          <a:xfrm>
            <a:off x="1712194" y="2133600"/>
            <a:ext cx="6477649" cy="4597131"/>
          </a:xfrm>
        </p:spPr>
        <p:txBody>
          <a:bodyPr>
            <a:normAutofit/>
          </a:bodyPr>
          <a:lstStyle/>
          <a:p>
            <a:pPr algn="just"/>
            <a:r>
              <a:rPr lang="es-ES" sz="2400" dirty="0">
                <a:solidFill>
                  <a:schemeClr val="tx1"/>
                </a:solidFill>
                <a:latin typeface="Calibri" panose="020F0502020204030204" pitchFamily="34" charset="0"/>
                <a:cs typeface="Calibri" panose="020F0502020204030204" pitchFamily="34" charset="0"/>
              </a:rPr>
              <a:t>Es la pieza floral que forma el cáliz de una flor de una planta angiosperma. Los sépalos son los que envuelven a las otras piezas florales en las primeras fases de desarrollo, cuando la flor es sólo un capullo. También evitan, en las especies , que los insectos accedan al néctar sin pasar por los estambres y estigmas. </a:t>
            </a:r>
          </a:p>
          <a:p>
            <a:pPr algn="just"/>
            <a:r>
              <a:rPr lang="es-ES" sz="2400" dirty="0">
                <a:solidFill>
                  <a:schemeClr val="tx1"/>
                </a:solidFill>
                <a:latin typeface="Calibri" panose="020F0502020204030204" pitchFamily="34" charset="0"/>
                <a:cs typeface="Calibri" panose="020F0502020204030204" pitchFamily="34" charset="0"/>
              </a:rPr>
              <a:t>El número de sépalos en una flor es un carácter importante para la clasificación e identificación de una especie.</a:t>
            </a:r>
            <a:endParaRPr lang="es-EC" sz="2400" dirty="0">
              <a:solidFill>
                <a:schemeClr val="tx1"/>
              </a:solidFill>
              <a:latin typeface="Calibri" panose="020F0502020204030204" pitchFamily="34" charset="0"/>
              <a:cs typeface="Calibri" panose="020F0502020204030204" pitchFamily="34" charset="0"/>
            </a:endParaRPr>
          </a:p>
        </p:txBody>
      </p:sp>
      <p:pic>
        <p:nvPicPr>
          <p:cNvPr id="14338" name="Picture 2">
            <a:extLst>
              <a:ext uri="{FF2B5EF4-FFF2-40B4-BE49-F238E27FC236}">
                <a16:creationId xmlns:a16="http://schemas.microsoft.com/office/drawing/2014/main" id="{979B1345-0B50-45B0-A4FF-6C433E9B7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198" y="2531166"/>
            <a:ext cx="2637935" cy="263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99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591BF-3302-4D70-B73D-BAB43EF4B608}"/>
              </a:ext>
            </a:extLst>
          </p:cNvPr>
          <p:cNvSpPr>
            <a:spLocks noGrp="1"/>
          </p:cNvSpPr>
          <p:nvPr>
            <p:ph type="title"/>
          </p:nvPr>
        </p:nvSpPr>
        <p:spPr>
          <a:xfrm>
            <a:off x="2592925" y="624110"/>
            <a:ext cx="8911687" cy="449316"/>
          </a:xfrm>
        </p:spPr>
        <p:txBody>
          <a:bodyPr>
            <a:normAutofit fontScale="90000"/>
          </a:bodyPr>
          <a:lstStyle/>
          <a:p>
            <a:r>
              <a:rPr lang="es-EC" b="1" dirty="0">
                <a:solidFill>
                  <a:schemeClr val="tx1"/>
                </a:solidFill>
                <a:effectLst/>
                <a:latin typeface="Open Sans" panose="020B0606030504020204" pitchFamily="34" charset="0"/>
              </a:rPr>
              <a:t>EL SÉPALO</a:t>
            </a:r>
            <a:endParaRPr lang="es-EC" dirty="0"/>
          </a:p>
        </p:txBody>
      </p:sp>
      <p:pic>
        <p:nvPicPr>
          <p:cNvPr id="5" name="Marcador de contenido 4">
            <a:extLst>
              <a:ext uri="{FF2B5EF4-FFF2-40B4-BE49-F238E27FC236}">
                <a16:creationId xmlns:a16="http://schemas.microsoft.com/office/drawing/2014/main" id="{82C3A61C-A233-4BF3-8DA8-7E9B600F65DB}"/>
              </a:ext>
            </a:extLst>
          </p:cNvPr>
          <p:cNvPicPr>
            <a:picLocks noGrp="1" noChangeAspect="1"/>
          </p:cNvPicPr>
          <p:nvPr>
            <p:ph idx="1"/>
          </p:nvPr>
        </p:nvPicPr>
        <p:blipFill rotWithShape="1">
          <a:blip r:embed="rId2"/>
          <a:srcRect l="67745" t="44735" r="2076" b="23806"/>
          <a:stretch/>
        </p:blipFill>
        <p:spPr>
          <a:xfrm>
            <a:off x="2955235" y="1496237"/>
            <a:ext cx="8083827" cy="4737653"/>
          </a:xfrm>
        </p:spPr>
      </p:pic>
    </p:spTree>
    <p:extLst>
      <p:ext uri="{BB962C8B-B14F-4D97-AF65-F5344CB8AC3E}">
        <p14:creationId xmlns:p14="http://schemas.microsoft.com/office/powerpoint/2010/main" val="3845818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59897-1721-4500-B5F3-3420AA671F1D}"/>
              </a:ext>
            </a:extLst>
          </p:cNvPr>
          <p:cNvSpPr>
            <a:spLocks noGrp="1"/>
          </p:cNvSpPr>
          <p:nvPr>
            <p:ph type="title"/>
          </p:nvPr>
        </p:nvSpPr>
        <p:spPr/>
        <p:txBody>
          <a:bodyPr/>
          <a:lstStyle/>
          <a:p>
            <a:r>
              <a:rPr lang="es-EC" b="1" dirty="0">
                <a:solidFill>
                  <a:schemeClr val="tx1"/>
                </a:solidFill>
                <a:latin typeface="Open Sans" panose="020B0606030504020204" pitchFamily="34" charset="0"/>
              </a:rPr>
              <a:t>L</a:t>
            </a:r>
            <a:r>
              <a:rPr lang="es-EC" b="1" dirty="0">
                <a:solidFill>
                  <a:schemeClr val="tx1"/>
                </a:solidFill>
                <a:effectLst/>
                <a:latin typeface="Open Sans" panose="020B0606030504020204" pitchFamily="34" charset="0"/>
              </a:rPr>
              <a:t>a </a:t>
            </a:r>
            <a:r>
              <a:rPr lang="es-EC" b="1" dirty="0">
                <a:solidFill>
                  <a:schemeClr val="tx1"/>
                </a:solidFill>
                <a:latin typeface="Open Sans" panose="020B0606030504020204" pitchFamily="34" charset="0"/>
              </a:rPr>
              <a:t>C</a:t>
            </a:r>
            <a:r>
              <a:rPr lang="es-EC" b="1" dirty="0">
                <a:solidFill>
                  <a:schemeClr val="tx1"/>
                </a:solidFill>
                <a:effectLst/>
                <a:latin typeface="Open Sans" panose="020B0606030504020204" pitchFamily="34" charset="0"/>
              </a:rPr>
              <a:t>orola.</a:t>
            </a:r>
            <a:br>
              <a:rPr lang="es-EC" b="1" dirty="0">
                <a:solidFill>
                  <a:srgbClr val="000000"/>
                </a:solidFill>
                <a:effectLst/>
                <a:latin typeface="Open Sans" panose="020B0606030504020204" pitchFamily="34" charset="0"/>
              </a:rPr>
            </a:br>
            <a:endParaRPr lang="es-EC" dirty="0"/>
          </a:p>
        </p:txBody>
      </p:sp>
      <p:sp>
        <p:nvSpPr>
          <p:cNvPr id="3" name="Marcador de contenido 2">
            <a:extLst>
              <a:ext uri="{FF2B5EF4-FFF2-40B4-BE49-F238E27FC236}">
                <a16:creationId xmlns:a16="http://schemas.microsoft.com/office/drawing/2014/main" id="{5BF5F8AE-4FCA-49BB-B542-9CAF5E67E2EF}"/>
              </a:ext>
            </a:extLst>
          </p:cNvPr>
          <p:cNvSpPr>
            <a:spLocks noGrp="1"/>
          </p:cNvSpPr>
          <p:nvPr>
            <p:ph idx="1"/>
          </p:nvPr>
        </p:nvSpPr>
        <p:spPr>
          <a:xfrm>
            <a:off x="1424646" y="2133600"/>
            <a:ext cx="7585539" cy="3777622"/>
          </a:xfrm>
        </p:spPr>
        <p:txBody>
          <a:bodyPr vert="horz" lIns="91440" tIns="45720" rIns="91440" bIns="45720" rtlCol="0" anchor="t">
            <a:noAutofit/>
          </a:bodyPr>
          <a:lstStyle/>
          <a:p>
            <a:pPr algn="just"/>
            <a:r>
              <a:rPr lang="es-ES" sz="3200" dirty="0">
                <a:solidFill>
                  <a:schemeClr val="tx1"/>
                </a:solidFill>
                <a:latin typeface="arial, helvetica, clean, sans-serif"/>
              </a:rPr>
              <a:t>Formada por el conjunto de pétalos. Piezas coloreadas que cumplen de atraer a los polinizadores. La forma y el tamaño de estos varía según la planta ante la que nos hallemos, y esto condiciona la labor de los polinizadores que deberán ser más o menos especializados en cada uno de los casos.</a:t>
            </a:r>
            <a:endParaRPr lang="es-EC" sz="3200">
              <a:solidFill>
                <a:schemeClr val="tx1"/>
              </a:solidFill>
              <a:latin typeface="arial, helvetica, clean, sans-serif"/>
            </a:endParaRPr>
          </a:p>
        </p:txBody>
      </p:sp>
      <p:pic>
        <p:nvPicPr>
          <p:cNvPr id="15362" name="Picture 2">
            <a:extLst>
              <a:ext uri="{FF2B5EF4-FFF2-40B4-BE49-F238E27FC236}">
                <a16:creationId xmlns:a16="http://schemas.microsoft.com/office/drawing/2014/main" id="{BB4DA754-F64D-402C-A9DE-DDCBADE8D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972" y="163230"/>
            <a:ext cx="3136959" cy="208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25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E6D8E5-2A51-4CF3-88C0-888C9F17D757}"/>
              </a:ext>
            </a:extLst>
          </p:cNvPr>
          <p:cNvSpPr>
            <a:spLocks noGrp="1"/>
          </p:cNvSpPr>
          <p:nvPr>
            <p:ph type="title"/>
          </p:nvPr>
        </p:nvSpPr>
        <p:spPr>
          <a:xfrm>
            <a:off x="1687669" y="624110"/>
            <a:ext cx="4137059" cy="1280890"/>
          </a:xfrm>
        </p:spPr>
        <p:txBody>
          <a:bodyPr>
            <a:normAutofit/>
          </a:bodyPr>
          <a:lstStyle/>
          <a:p>
            <a:r>
              <a:rPr lang="es-EC" sz="3200"/>
              <a:t>CONSIDERACIONES GENERALES.</a:t>
            </a:r>
          </a:p>
        </p:txBody>
      </p:sp>
      <p:sp>
        <p:nvSpPr>
          <p:cNvPr id="3" name="Marcador de contenido 2">
            <a:extLst>
              <a:ext uri="{FF2B5EF4-FFF2-40B4-BE49-F238E27FC236}">
                <a16:creationId xmlns:a16="http://schemas.microsoft.com/office/drawing/2014/main" id="{A94D3B83-E5FD-4975-8CB8-7EE7776AD657}"/>
              </a:ext>
            </a:extLst>
          </p:cNvPr>
          <p:cNvSpPr>
            <a:spLocks noGrp="1"/>
          </p:cNvSpPr>
          <p:nvPr>
            <p:ph idx="1"/>
          </p:nvPr>
        </p:nvSpPr>
        <p:spPr>
          <a:xfrm>
            <a:off x="749428" y="2133600"/>
            <a:ext cx="5549752" cy="3777622"/>
          </a:xfrm>
        </p:spPr>
        <p:txBody>
          <a:bodyPr vert="horz" lIns="91440" tIns="45720" rIns="91440" bIns="45720" rtlCol="0" anchor="t">
            <a:noAutofit/>
          </a:bodyPr>
          <a:lstStyle/>
          <a:p>
            <a:pPr>
              <a:lnSpc>
                <a:spcPct val="90000"/>
              </a:lnSpc>
            </a:pPr>
            <a:r>
              <a:rPr lang="es-ES" sz="1600" dirty="0">
                <a:solidFill>
                  <a:schemeClr val="tx1"/>
                </a:solidFill>
              </a:rPr>
              <a:t>La hoja es el órgano de la planta de forma laminar y generalmente de color verde debido a la clorofila que contiene; se inserta en los nudos tanto del tallo como de las ramas. </a:t>
            </a:r>
          </a:p>
          <a:p>
            <a:pPr>
              <a:lnSpc>
                <a:spcPct val="90000"/>
              </a:lnSpc>
            </a:pPr>
            <a:r>
              <a:rPr lang="es-ES" sz="1600" dirty="0">
                <a:solidFill>
                  <a:schemeClr val="tx1"/>
                </a:solidFill>
              </a:rPr>
              <a:t>Sus partes son: </a:t>
            </a:r>
          </a:p>
          <a:p>
            <a:pPr>
              <a:lnSpc>
                <a:spcPct val="90000"/>
              </a:lnSpc>
            </a:pPr>
            <a:r>
              <a:rPr lang="es-ES" sz="1600" b="1" dirty="0">
                <a:solidFill>
                  <a:schemeClr val="tx1"/>
                </a:solidFill>
              </a:rPr>
              <a:t>El limbo: </a:t>
            </a:r>
            <a:r>
              <a:rPr lang="es-ES" sz="1600" dirty="0">
                <a:solidFill>
                  <a:schemeClr val="tx1"/>
                </a:solidFill>
              </a:rPr>
              <a:t>es la parte plana de la hoja, y tiene dos caras, la superior se llama haz, y el reverso denominado envés. </a:t>
            </a:r>
          </a:p>
          <a:p>
            <a:pPr>
              <a:lnSpc>
                <a:spcPct val="90000"/>
              </a:lnSpc>
            </a:pPr>
            <a:r>
              <a:rPr lang="es-ES" sz="1600" b="1" dirty="0">
                <a:solidFill>
                  <a:schemeClr val="tx1"/>
                </a:solidFill>
              </a:rPr>
              <a:t>El peciolo: </a:t>
            </a:r>
            <a:r>
              <a:rPr lang="es-ES" sz="1600" dirty="0">
                <a:solidFill>
                  <a:schemeClr val="tx1"/>
                </a:solidFill>
              </a:rPr>
              <a:t>es el filamento que une la hoja al tallo o rama. </a:t>
            </a:r>
          </a:p>
          <a:p>
            <a:pPr>
              <a:lnSpc>
                <a:spcPct val="90000"/>
              </a:lnSpc>
            </a:pPr>
            <a:r>
              <a:rPr lang="es-ES" sz="1600" b="1" dirty="0">
                <a:solidFill>
                  <a:schemeClr val="tx1"/>
                </a:solidFill>
              </a:rPr>
              <a:t>La vaina: </a:t>
            </a:r>
            <a:r>
              <a:rPr lang="es-ES" sz="1600" dirty="0">
                <a:solidFill>
                  <a:schemeClr val="tx1"/>
                </a:solidFill>
              </a:rPr>
              <a:t>es el ensanchamiento del pecíolo o limbo que envuelve al tallo. </a:t>
            </a:r>
          </a:p>
          <a:p>
            <a:pPr>
              <a:lnSpc>
                <a:spcPct val="90000"/>
              </a:lnSpc>
            </a:pPr>
            <a:r>
              <a:rPr lang="es-ES" sz="1600" b="1" dirty="0">
                <a:solidFill>
                  <a:schemeClr val="tx1"/>
                </a:solidFill>
              </a:rPr>
              <a:t>El margen: </a:t>
            </a:r>
            <a:r>
              <a:rPr lang="es-ES" sz="1600" dirty="0">
                <a:solidFill>
                  <a:schemeClr val="tx1"/>
                </a:solidFill>
              </a:rPr>
              <a:t>es el contorno de la hoja, puede ser dentado, ondulado o liso.</a:t>
            </a:r>
            <a:endParaRPr lang="es-EC" sz="1600">
              <a:solidFill>
                <a:schemeClr val="tx1"/>
              </a:solidFill>
            </a:endParaRPr>
          </a:p>
        </p:txBody>
      </p:sp>
      <p:pic>
        <p:nvPicPr>
          <p:cNvPr id="5" name="Imagen 4">
            <a:extLst>
              <a:ext uri="{FF2B5EF4-FFF2-40B4-BE49-F238E27FC236}">
                <a16:creationId xmlns:a16="http://schemas.microsoft.com/office/drawing/2014/main" id="{3AB8AD6E-799E-461B-9B61-E010CF765070}"/>
              </a:ext>
            </a:extLst>
          </p:cNvPr>
          <p:cNvPicPr>
            <a:picLocks noChangeAspect="1"/>
          </p:cNvPicPr>
          <p:nvPr/>
        </p:nvPicPr>
        <p:blipFill rotWithShape="1">
          <a:blip r:embed="rId2"/>
          <a:srcRect l="38805" t="24915" r="5638" b="16505"/>
          <a:stretch/>
        </p:blipFill>
        <p:spPr>
          <a:xfrm>
            <a:off x="6365085" y="1652282"/>
            <a:ext cx="5178458" cy="3060867"/>
          </a:xfrm>
          <a:prstGeom prst="rect">
            <a:avLst/>
          </a:prstGeom>
          <a:solidFill>
            <a:schemeClr val="accent2"/>
          </a:solidFill>
        </p:spPr>
      </p:pic>
    </p:spTree>
    <p:extLst>
      <p:ext uri="{BB962C8B-B14F-4D97-AF65-F5344CB8AC3E}">
        <p14:creationId xmlns:p14="http://schemas.microsoft.com/office/powerpoint/2010/main" val="2100170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FAFC09-AD29-4617-90B7-20B8C868581F}"/>
              </a:ext>
            </a:extLst>
          </p:cNvPr>
          <p:cNvSpPr>
            <a:spLocks noGrp="1"/>
          </p:cNvSpPr>
          <p:nvPr>
            <p:ph type="title"/>
          </p:nvPr>
        </p:nvSpPr>
        <p:spPr/>
        <p:txBody>
          <a:bodyPr>
            <a:normAutofit/>
          </a:bodyPr>
          <a:lstStyle/>
          <a:p>
            <a:r>
              <a:rPr lang="es-EC" sz="2800" b="1" dirty="0">
                <a:solidFill>
                  <a:schemeClr val="tx1"/>
                </a:solidFill>
              </a:rPr>
              <a:t>Tipos de corola.</a:t>
            </a:r>
          </a:p>
        </p:txBody>
      </p:sp>
      <p:pic>
        <p:nvPicPr>
          <p:cNvPr id="5" name="Marcador de contenido 4">
            <a:extLst>
              <a:ext uri="{FF2B5EF4-FFF2-40B4-BE49-F238E27FC236}">
                <a16:creationId xmlns:a16="http://schemas.microsoft.com/office/drawing/2014/main" id="{E63748CD-2DDB-4763-A551-AADAA4C26435}"/>
              </a:ext>
            </a:extLst>
          </p:cNvPr>
          <p:cNvPicPr>
            <a:picLocks noGrp="1" noChangeAspect="1"/>
          </p:cNvPicPr>
          <p:nvPr>
            <p:ph idx="1"/>
          </p:nvPr>
        </p:nvPicPr>
        <p:blipFill rotWithShape="1">
          <a:blip r:embed="rId2"/>
          <a:srcRect l="30839" t="25974" r="8103" b="11373"/>
          <a:stretch/>
        </p:blipFill>
        <p:spPr>
          <a:xfrm>
            <a:off x="2012607" y="1388440"/>
            <a:ext cx="8711180" cy="5025613"/>
          </a:xfrm>
        </p:spPr>
      </p:pic>
    </p:spTree>
    <p:extLst>
      <p:ext uri="{BB962C8B-B14F-4D97-AF65-F5344CB8AC3E}">
        <p14:creationId xmlns:p14="http://schemas.microsoft.com/office/powerpoint/2010/main" val="949982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42255-F74F-47D3-BFCE-077A6D11882B}"/>
              </a:ext>
            </a:extLst>
          </p:cNvPr>
          <p:cNvSpPr>
            <a:spLocks noGrp="1"/>
          </p:cNvSpPr>
          <p:nvPr>
            <p:ph type="title"/>
          </p:nvPr>
        </p:nvSpPr>
        <p:spPr/>
        <p:txBody>
          <a:bodyPr/>
          <a:lstStyle/>
          <a:p>
            <a:r>
              <a:rPr lang="es-EC" b="0" i="0" dirty="0">
                <a:solidFill>
                  <a:srgbClr val="000000"/>
                </a:solidFill>
                <a:effectLst/>
                <a:latin typeface="Linux Libertine"/>
              </a:rPr>
              <a:t>Perianto</a:t>
            </a:r>
            <a:br>
              <a:rPr lang="es-EC" b="0" i="0" dirty="0">
                <a:solidFill>
                  <a:srgbClr val="000000"/>
                </a:solidFill>
                <a:effectLst/>
                <a:latin typeface="Linux Libertine"/>
              </a:rPr>
            </a:br>
            <a:endParaRPr lang="es-EC" dirty="0"/>
          </a:p>
        </p:txBody>
      </p:sp>
      <p:sp>
        <p:nvSpPr>
          <p:cNvPr id="3" name="Marcador de contenido 2">
            <a:extLst>
              <a:ext uri="{FF2B5EF4-FFF2-40B4-BE49-F238E27FC236}">
                <a16:creationId xmlns:a16="http://schemas.microsoft.com/office/drawing/2014/main" id="{E99546C3-1548-454E-97D4-67C1FC3629E2}"/>
              </a:ext>
            </a:extLst>
          </p:cNvPr>
          <p:cNvSpPr>
            <a:spLocks noGrp="1"/>
          </p:cNvSpPr>
          <p:nvPr>
            <p:ph idx="1"/>
          </p:nvPr>
        </p:nvSpPr>
        <p:spPr>
          <a:xfrm>
            <a:off x="2589212" y="2133600"/>
            <a:ext cx="4858510" cy="4253948"/>
          </a:xfrm>
        </p:spPr>
        <p:txBody>
          <a:bodyPr>
            <a:normAutofit fontScale="92500" lnSpcReduction="10000"/>
          </a:bodyPr>
          <a:lstStyle/>
          <a:p>
            <a:r>
              <a:rPr lang="es-ES" sz="2400" b="0" i="0" dirty="0">
                <a:solidFill>
                  <a:schemeClr val="tx1"/>
                </a:solidFill>
                <a:effectLst/>
                <a:latin typeface="arial" panose="020B0604020202020204" pitchFamily="34" charset="0"/>
              </a:rPr>
              <a:t>El perianto es una estructura floral que corresponde a la envoltura que rodea a los órganos sexuales; constituye la parte no reproductiva de la flor.​</a:t>
            </a:r>
          </a:p>
          <a:p>
            <a:r>
              <a:rPr lang="es-ES" sz="2400" b="0" i="0" dirty="0">
                <a:solidFill>
                  <a:schemeClr val="tx1"/>
                </a:solidFill>
                <a:effectLst/>
                <a:latin typeface="arial" panose="020B0604020202020204" pitchFamily="34" charset="0"/>
              </a:rPr>
              <a:t>Está formada por dos tipos de piezas: La corola, formada por los pétalos que son las piezas coloreadas de las flores. </a:t>
            </a:r>
          </a:p>
          <a:p>
            <a:r>
              <a:rPr lang="es-ES" sz="2400" b="0" i="0" dirty="0">
                <a:solidFill>
                  <a:schemeClr val="tx1"/>
                </a:solidFill>
                <a:effectLst/>
                <a:latin typeface="arial" panose="020B0604020202020204" pitchFamily="34" charset="0"/>
              </a:rPr>
              <a:t>Su función es atraer a los animales polinizadores.</a:t>
            </a:r>
          </a:p>
          <a:p>
            <a:r>
              <a:rPr lang="es-EC" sz="2400" dirty="0">
                <a:solidFill>
                  <a:schemeClr val="tx1"/>
                </a:solidFill>
                <a:latin typeface="arial" panose="020B0604020202020204" pitchFamily="34" charset="0"/>
              </a:rPr>
              <a:t>El Cáliz formado por los Sépalos.</a:t>
            </a:r>
          </a:p>
        </p:txBody>
      </p:sp>
      <p:pic>
        <p:nvPicPr>
          <p:cNvPr id="16390" name="Picture 6" descr="Flor">
            <a:extLst>
              <a:ext uri="{FF2B5EF4-FFF2-40B4-BE49-F238E27FC236}">
                <a16:creationId xmlns:a16="http://schemas.microsoft.com/office/drawing/2014/main" id="{73620E3A-57F6-49CA-89E1-392555D7F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782" y="2133600"/>
            <a:ext cx="3833605" cy="374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133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1C814-BAF6-4F72-A703-2F3CB40DBFA1}"/>
              </a:ext>
            </a:extLst>
          </p:cNvPr>
          <p:cNvSpPr>
            <a:spLocks noGrp="1"/>
          </p:cNvSpPr>
          <p:nvPr>
            <p:ph type="title"/>
          </p:nvPr>
        </p:nvSpPr>
        <p:spPr/>
        <p:txBody>
          <a:bodyPr/>
          <a:lstStyle/>
          <a:p>
            <a:r>
              <a:rPr lang="es-EC" dirty="0"/>
              <a:t>Piezas del Perianto</a:t>
            </a:r>
          </a:p>
        </p:txBody>
      </p:sp>
      <p:pic>
        <p:nvPicPr>
          <p:cNvPr id="5" name="Marcador de contenido 4">
            <a:extLst>
              <a:ext uri="{FF2B5EF4-FFF2-40B4-BE49-F238E27FC236}">
                <a16:creationId xmlns:a16="http://schemas.microsoft.com/office/drawing/2014/main" id="{B463676D-D415-463E-A85B-DB91E700ADBC}"/>
              </a:ext>
            </a:extLst>
          </p:cNvPr>
          <p:cNvPicPr>
            <a:picLocks noGrp="1" noChangeAspect="1"/>
          </p:cNvPicPr>
          <p:nvPr>
            <p:ph idx="1"/>
          </p:nvPr>
        </p:nvPicPr>
        <p:blipFill rotWithShape="1">
          <a:blip r:embed="rId2"/>
          <a:srcRect l="27265" t="38559" r="33402" b="24268"/>
          <a:stretch/>
        </p:blipFill>
        <p:spPr>
          <a:xfrm>
            <a:off x="3192047" y="2027583"/>
            <a:ext cx="7157902" cy="3803374"/>
          </a:xfrm>
        </p:spPr>
      </p:pic>
    </p:spTree>
    <p:extLst>
      <p:ext uri="{BB962C8B-B14F-4D97-AF65-F5344CB8AC3E}">
        <p14:creationId xmlns:p14="http://schemas.microsoft.com/office/powerpoint/2010/main" val="975687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F7894-D46C-4E84-80FD-5EBEE42CDF91}"/>
              </a:ext>
            </a:extLst>
          </p:cNvPr>
          <p:cNvSpPr>
            <a:spLocks noGrp="1"/>
          </p:cNvSpPr>
          <p:nvPr>
            <p:ph type="title"/>
          </p:nvPr>
        </p:nvSpPr>
        <p:spPr/>
        <p:txBody>
          <a:bodyPr/>
          <a:lstStyle/>
          <a:p>
            <a:r>
              <a:rPr lang="es-EC" dirty="0"/>
              <a:t>Sexualidad de la Flor.</a:t>
            </a:r>
          </a:p>
        </p:txBody>
      </p:sp>
      <p:pic>
        <p:nvPicPr>
          <p:cNvPr id="5" name="Marcador de contenido 4">
            <a:extLst>
              <a:ext uri="{FF2B5EF4-FFF2-40B4-BE49-F238E27FC236}">
                <a16:creationId xmlns:a16="http://schemas.microsoft.com/office/drawing/2014/main" id="{29C75D5F-F4B4-42BD-8BB8-B257213C504F}"/>
              </a:ext>
            </a:extLst>
          </p:cNvPr>
          <p:cNvPicPr>
            <a:picLocks noGrp="1" noChangeAspect="1"/>
          </p:cNvPicPr>
          <p:nvPr>
            <p:ph idx="1"/>
          </p:nvPr>
        </p:nvPicPr>
        <p:blipFill rotWithShape="1">
          <a:blip r:embed="rId2"/>
          <a:srcRect l="27195" t="29728" r="38722" b="28885"/>
          <a:stretch/>
        </p:blipFill>
        <p:spPr>
          <a:xfrm>
            <a:off x="3114261" y="1653719"/>
            <a:ext cx="5963478" cy="4071222"/>
          </a:xfrm>
        </p:spPr>
      </p:pic>
    </p:spTree>
    <p:extLst>
      <p:ext uri="{BB962C8B-B14F-4D97-AF65-F5344CB8AC3E}">
        <p14:creationId xmlns:p14="http://schemas.microsoft.com/office/powerpoint/2010/main" val="2736236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1A353-3F45-4890-BB73-84952E458EC8}"/>
              </a:ext>
            </a:extLst>
          </p:cNvPr>
          <p:cNvSpPr>
            <a:spLocks noGrp="1"/>
          </p:cNvSpPr>
          <p:nvPr>
            <p:ph type="title"/>
          </p:nvPr>
        </p:nvSpPr>
        <p:spPr/>
        <p:txBody>
          <a:bodyPr/>
          <a:lstStyle/>
          <a:p>
            <a:r>
              <a:rPr lang="es-EC" dirty="0"/>
              <a:t>Simetría de la flor.</a:t>
            </a:r>
          </a:p>
        </p:txBody>
      </p:sp>
      <p:pic>
        <p:nvPicPr>
          <p:cNvPr id="18436" name="Picture 4" descr="Flor">
            <a:extLst>
              <a:ext uri="{FF2B5EF4-FFF2-40B4-BE49-F238E27FC236}">
                <a16:creationId xmlns:a16="http://schemas.microsoft.com/office/drawing/2014/main" id="{3521C3BA-AC4C-40B0-A49C-5FA64001D5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98"/>
          <a:stretch/>
        </p:blipFill>
        <p:spPr bwMode="auto">
          <a:xfrm>
            <a:off x="1444487" y="1590261"/>
            <a:ext cx="5340625" cy="4229499"/>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6">
            <a:extLst>
              <a:ext uri="{FF2B5EF4-FFF2-40B4-BE49-F238E27FC236}">
                <a16:creationId xmlns:a16="http://schemas.microsoft.com/office/drawing/2014/main" id="{3EF3B981-4FC1-4D03-92F5-00D892C011C0}"/>
              </a:ext>
            </a:extLst>
          </p:cNvPr>
          <p:cNvSpPr>
            <a:spLocks noGrp="1"/>
          </p:cNvSpPr>
          <p:nvPr>
            <p:ph idx="1"/>
          </p:nvPr>
        </p:nvSpPr>
        <p:spPr>
          <a:xfrm>
            <a:off x="2589212" y="6612834"/>
            <a:ext cx="8915400" cy="83239"/>
          </a:xfrm>
        </p:spPr>
        <p:txBody>
          <a:bodyPr>
            <a:normAutofit fontScale="25000" lnSpcReduction="20000"/>
          </a:bodyPr>
          <a:lstStyle/>
          <a:p>
            <a:endParaRPr lang="es-EC" dirty="0"/>
          </a:p>
        </p:txBody>
      </p:sp>
      <p:pic>
        <p:nvPicPr>
          <p:cNvPr id="18438" name="Picture 6" descr="PIENSO EN VERDE&quot;: Simetría en botánica">
            <a:extLst>
              <a:ext uri="{FF2B5EF4-FFF2-40B4-BE49-F238E27FC236}">
                <a16:creationId xmlns:a16="http://schemas.microsoft.com/office/drawing/2014/main" id="{3656A4D4-165E-4F92-A289-220578B08E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03"/>
          <a:stretch/>
        </p:blipFill>
        <p:spPr bwMode="auto">
          <a:xfrm>
            <a:off x="6943992" y="2870222"/>
            <a:ext cx="5079252" cy="2311377"/>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01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D8838-B83F-4D0B-B0D2-BE39EFF78F7C}"/>
              </a:ext>
            </a:extLst>
          </p:cNvPr>
          <p:cNvSpPr>
            <a:spLocks noGrp="1"/>
          </p:cNvSpPr>
          <p:nvPr>
            <p:ph type="title"/>
          </p:nvPr>
        </p:nvSpPr>
        <p:spPr>
          <a:xfrm>
            <a:off x="2592925" y="624110"/>
            <a:ext cx="8911687" cy="515577"/>
          </a:xfrm>
        </p:spPr>
        <p:txBody>
          <a:bodyPr>
            <a:normAutofit fontScale="90000"/>
          </a:bodyPr>
          <a:lstStyle/>
          <a:p>
            <a:r>
              <a:rPr lang="es-EC" b="1" dirty="0"/>
              <a:t>Posición del Ovario.</a:t>
            </a:r>
          </a:p>
        </p:txBody>
      </p:sp>
      <p:sp>
        <p:nvSpPr>
          <p:cNvPr id="3" name="Marcador de contenido 2">
            <a:extLst>
              <a:ext uri="{FF2B5EF4-FFF2-40B4-BE49-F238E27FC236}">
                <a16:creationId xmlns:a16="http://schemas.microsoft.com/office/drawing/2014/main" id="{AF84D043-6FF1-4821-B2E8-982D1A446CF5}"/>
              </a:ext>
            </a:extLst>
          </p:cNvPr>
          <p:cNvSpPr>
            <a:spLocks noGrp="1"/>
          </p:cNvSpPr>
          <p:nvPr>
            <p:ph idx="1"/>
          </p:nvPr>
        </p:nvSpPr>
        <p:spPr>
          <a:xfrm>
            <a:off x="2589212" y="6732104"/>
            <a:ext cx="8915400" cy="125896"/>
          </a:xfrm>
        </p:spPr>
        <p:txBody>
          <a:bodyPr>
            <a:normAutofit fontScale="25000" lnSpcReduction="20000"/>
          </a:bodyPr>
          <a:lstStyle/>
          <a:p>
            <a:endParaRPr lang="es-EC" dirty="0"/>
          </a:p>
        </p:txBody>
      </p:sp>
      <p:pic>
        <p:nvPicPr>
          <p:cNvPr id="17410" name="Picture 2" descr="FLORES Y FRUTOS | Mind Map">
            <a:extLst>
              <a:ext uri="{FF2B5EF4-FFF2-40B4-BE49-F238E27FC236}">
                <a16:creationId xmlns:a16="http://schemas.microsoft.com/office/drawing/2014/main" id="{093E8C20-263D-4A97-BF6B-6DD30C792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992" y="1674527"/>
            <a:ext cx="7243140" cy="4443975"/>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085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4C9DC-6CCF-4A05-B076-427724421D21}"/>
              </a:ext>
            </a:extLst>
          </p:cNvPr>
          <p:cNvSpPr>
            <a:spLocks noGrp="1"/>
          </p:cNvSpPr>
          <p:nvPr>
            <p:ph type="title"/>
          </p:nvPr>
        </p:nvSpPr>
        <p:spPr>
          <a:xfrm>
            <a:off x="2592925" y="624110"/>
            <a:ext cx="8911687" cy="528829"/>
          </a:xfrm>
        </p:spPr>
        <p:txBody>
          <a:bodyPr>
            <a:normAutofit fontScale="90000"/>
          </a:bodyPr>
          <a:lstStyle/>
          <a:p>
            <a:r>
              <a:rPr lang="es-EC" b="1" dirty="0">
                <a:solidFill>
                  <a:schemeClr val="tx1"/>
                </a:solidFill>
              </a:rPr>
              <a:t>Inflorescencias.</a:t>
            </a:r>
          </a:p>
        </p:txBody>
      </p:sp>
      <p:sp>
        <p:nvSpPr>
          <p:cNvPr id="3" name="Marcador de contenido 2">
            <a:extLst>
              <a:ext uri="{FF2B5EF4-FFF2-40B4-BE49-F238E27FC236}">
                <a16:creationId xmlns:a16="http://schemas.microsoft.com/office/drawing/2014/main" id="{3F508A62-AD84-4A73-83BB-02CE91E3D8D1}"/>
              </a:ext>
            </a:extLst>
          </p:cNvPr>
          <p:cNvSpPr>
            <a:spLocks noGrp="1"/>
          </p:cNvSpPr>
          <p:nvPr>
            <p:ph idx="1"/>
          </p:nvPr>
        </p:nvSpPr>
        <p:spPr>
          <a:xfrm>
            <a:off x="2589212" y="2133600"/>
            <a:ext cx="5256075" cy="3777622"/>
          </a:xfrm>
        </p:spPr>
        <p:txBody>
          <a:bodyPr>
            <a:normAutofit lnSpcReduction="10000"/>
          </a:bodyPr>
          <a:lstStyle/>
          <a:p>
            <a:r>
              <a:rPr lang="es-ES" sz="2400" b="0" i="0" dirty="0">
                <a:solidFill>
                  <a:schemeClr val="tx1"/>
                </a:solidFill>
                <a:effectLst/>
                <a:latin typeface="arial" panose="020B0604020202020204" pitchFamily="34" charset="0"/>
              </a:rPr>
              <a:t>La </a:t>
            </a:r>
            <a:r>
              <a:rPr lang="es-ES" sz="2400" b="1" i="0" dirty="0">
                <a:solidFill>
                  <a:schemeClr val="tx1"/>
                </a:solidFill>
                <a:effectLst/>
                <a:latin typeface="arial" panose="020B0604020202020204" pitchFamily="34" charset="0"/>
              </a:rPr>
              <a:t>inflorescencia</a:t>
            </a:r>
            <a:r>
              <a:rPr lang="es-ES" sz="2400" b="0" i="0" dirty="0">
                <a:solidFill>
                  <a:schemeClr val="tx1"/>
                </a:solidFill>
                <a:effectLst/>
                <a:latin typeface="arial" panose="020B0604020202020204" pitchFamily="34" charset="0"/>
              </a:rPr>
              <a:t> es la disposición de las flores sobre las ramas o la extremidad del tallo; su límite está determinado por una hoja normal.</a:t>
            </a:r>
          </a:p>
          <a:p>
            <a:r>
              <a:rPr lang="es-ES" sz="2400" b="0" i="0" dirty="0">
                <a:solidFill>
                  <a:schemeClr val="tx1"/>
                </a:solidFill>
                <a:effectLst/>
                <a:latin typeface="arial" panose="020B0604020202020204" pitchFamily="34" charset="0"/>
              </a:rPr>
              <a:t> La </a:t>
            </a:r>
            <a:r>
              <a:rPr lang="es-ES" sz="2400" b="1" i="0" dirty="0">
                <a:solidFill>
                  <a:schemeClr val="tx1"/>
                </a:solidFill>
                <a:effectLst/>
                <a:latin typeface="arial" panose="020B0604020202020204" pitchFamily="34" charset="0"/>
              </a:rPr>
              <a:t>inflorescencia</a:t>
            </a:r>
            <a:r>
              <a:rPr lang="es-ES" sz="2400" b="0" i="0" dirty="0">
                <a:solidFill>
                  <a:schemeClr val="tx1"/>
                </a:solidFill>
                <a:effectLst/>
                <a:latin typeface="arial" panose="020B0604020202020204" pitchFamily="34" charset="0"/>
              </a:rPr>
              <a:t> puede presentar una sola flor, como en el caso de la magnolia o el tulipán, o constar de dos o más flores como en el gladiolo y el trigo.</a:t>
            </a:r>
            <a:endParaRPr lang="es-EC" sz="2400" dirty="0">
              <a:solidFill>
                <a:schemeClr val="tx1"/>
              </a:solidFill>
            </a:endParaRPr>
          </a:p>
        </p:txBody>
      </p:sp>
      <p:pic>
        <p:nvPicPr>
          <p:cNvPr id="22530" name="Picture 2" descr="INFLORESCENCIA: qué es, tipos y partes - Resumen">
            <a:extLst>
              <a:ext uri="{FF2B5EF4-FFF2-40B4-BE49-F238E27FC236}">
                <a16:creationId xmlns:a16="http://schemas.microsoft.com/office/drawing/2014/main" id="{4FDE06A6-2664-4FC9-A538-13F585AD1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454" y="1404523"/>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Las inflorescencias florales | Ciencia y Biología">
            <a:extLst>
              <a:ext uri="{FF2B5EF4-FFF2-40B4-BE49-F238E27FC236}">
                <a16:creationId xmlns:a16="http://schemas.microsoft.com/office/drawing/2014/main" id="{785B3FE1-B230-4ECD-A6B9-12F468BFA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029" y="3691352"/>
            <a:ext cx="26003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49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B2529-095F-4A32-A51A-ED89E1EEBF62}"/>
              </a:ext>
            </a:extLst>
          </p:cNvPr>
          <p:cNvSpPr>
            <a:spLocks noGrp="1"/>
          </p:cNvSpPr>
          <p:nvPr>
            <p:ph type="title"/>
          </p:nvPr>
        </p:nvSpPr>
        <p:spPr>
          <a:xfrm>
            <a:off x="2592925" y="624110"/>
            <a:ext cx="8911687" cy="475820"/>
          </a:xfrm>
        </p:spPr>
        <p:txBody>
          <a:bodyPr>
            <a:normAutofit fontScale="90000"/>
          </a:bodyPr>
          <a:lstStyle/>
          <a:p>
            <a:r>
              <a:rPr lang="es-EC" b="1" dirty="0">
                <a:solidFill>
                  <a:schemeClr val="tx1"/>
                </a:solidFill>
              </a:rPr>
              <a:t>Inflorescencias.</a:t>
            </a:r>
            <a:endParaRPr lang="es-EC" b="1" dirty="0"/>
          </a:p>
        </p:txBody>
      </p:sp>
      <p:sp>
        <p:nvSpPr>
          <p:cNvPr id="3" name="Marcador de contenido 2">
            <a:extLst>
              <a:ext uri="{FF2B5EF4-FFF2-40B4-BE49-F238E27FC236}">
                <a16:creationId xmlns:a16="http://schemas.microsoft.com/office/drawing/2014/main" id="{1E44DEC0-8C3C-45E3-A8EF-95BC294B2D20}"/>
              </a:ext>
            </a:extLst>
          </p:cNvPr>
          <p:cNvSpPr>
            <a:spLocks noGrp="1"/>
          </p:cNvSpPr>
          <p:nvPr>
            <p:ph idx="1"/>
          </p:nvPr>
        </p:nvSpPr>
        <p:spPr>
          <a:xfrm>
            <a:off x="1036458" y="2133600"/>
            <a:ext cx="6168099" cy="3777622"/>
          </a:xfrm>
        </p:spPr>
        <p:txBody>
          <a:bodyPr vert="horz" lIns="91440" tIns="45720" rIns="91440" bIns="45720" rtlCol="0" anchor="t">
            <a:normAutofit fontScale="92500" lnSpcReduction="10000"/>
          </a:bodyPr>
          <a:lstStyle/>
          <a:p>
            <a:r>
              <a:rPr lang="es-ES" sz="2000" b="1" dirty="0">
                <a:solidFill>
                  <a:srgbClr val="000000"/>
                </a:solidFill>
                <a:latin typeface="verdana"/>
                <a:ea typeface="verdana"/>
              </a:rPr>
              <a:t>R</a:t>
            </a:r>
            <a:r>
              <a:rPr lang="es-ES" sz="2000" b="1" i="0" dirty="0">
                <a:solidFill>
                  <a:srgbClr val="000000"/>
                </a:solidFill>
                <a:effectLst/>
                <a:latin typeface="verdana"/>
                <a:ea typeface="verdana"/>
              </a:rPr>
              <a:t>acimosas</a:t>
            </a:r>
            <a:r>
              <a:rPr lang="es-ES" sz="2000" dirty="0">
                <a:solidFill>
                  <a:srgbClr val="000000"/>
                </a:solidFill>
                <a:latin typeface="verdana"/>
                <a:ea typeface="verdana"/>
              </a:rPr>
              <a:t>.-</a:t>
            </a:r>
            <a:r>
              <a:rPr lang="es-ES" sz="2000" b="0" i="0" dirty="0">
                <a:solidFill>
                  <a:srgbClr val="000000"/>
                </a:solidFill>
                <a:effectLst/>
                <a:latin typeface="verdana"/>
                <a:ea typeface="verdana"/>
              </a:rPr>
              <a:t> con el eje principal de crecimiento indefinido, alargado o corto, con ramificaciones laterales.</a:t>
            </a:r>
          </a:p>
          <a:p>
            <a:endParaRPr lang="es-ES" sz="2000" b="0" i="0" dirty="0">
              <a:solidFill>
                <a:srgbClr val="000000"/>
              </a:solidFill>
              <a:effectLst/>
              <a:latin typeface="verdana" panose="020B0604030504040204" pitchFamily="34" charset="0"/>
              <a:ea typeface="verdana"/>
            </a:endParaRPr>
          </a:p>
          <a:p>
            <a:r>
              <a:rPr lang="es-ES" sz="2000" dirty="0">
                <a:solidFill>
                  <a:srgbClr val="000000"/>
                </a:solidFill>
                <a:latin typeface="verdana"/>
                <a:ea typeface="verdana"/>
              </a:rPr>
              <a:t> </a:t>
            </a:r>
            <a:r>
              <a:rPr lang="es-ES" sz="2000" b="1" i="0" dirty="0">
                <a:solidFill>
                  <a:srgbClr val="000000"/>
                </a:solidFill>
                <a:effectLst/>
                <a:latin typeface="verdana"/>
                <a:ea typeface="verdana"/>
              </a:rPr>
              <a:t>Espiga.- </a:t>
            </a:r>
            <a:r>
              <a:rPr lang="es-ES" sz="2000" dirty="0">
                <a:solidFill>
                  <a:srgbClr val="000000"/>
                </a:solidFill>
                <a:latin typeface="verdana"/>
                <a:ea typeface="verdana"/>
              </a:rPr>
              <a:t>L</a:t>
            </a:r>
            <a:r>
              <a:rPr lang="es-ES" sz="2000" b="0" i="0" dirty="0">
                <a:solidFill>
                  <a:srgbClr val="000000"/>
                </a:solidFill>
                <a:effectLst/>
                <a:latin typeface="verdana"/>
                <a:ea typeface="verdana"/>
              </a:rPr>
              <a:t>as flores son </a:t>
            </a:r>
            <a:r>
              <a:rPr lang="es-ES" sz="2000" b="0" i="0" err="1">
                <a:solidFill>
                  <a:srgbClr val="000000"/>
                </a:solidFill>
                <a:effectLst/>
                <a:latin typeface="verdana"/>
                <a:ea typeface="verdana"/>
              </a:rPr>
              <a:t>pediceladas</a:t>
            </a:r>
            <a:r>
              <a:rPr lang="es-ES" sz="2000" b="0" i="0" dirty="0">
                <a:solidFill>
                  <a:srgbClr val="000000"/>
                </a:solidFill>
                <a:effectLst/>
                <a:latin typeface="verdana"/>
                <a:ea typeface="verdana"/>
              </a:rPr>
              <a:t> y se insertan directamente en el eje de la inflorescencia; en las </a:t>
            </a:r>
            <a:r>
              <a:rPr lang="es-ES" sz="2000" b="1" i="0" dirty="0">
                <a:solidFill>
                  <a:srgbClr val="000000"/>
                </a:solidFill>
                <a:effectLst/>
                <a:latin typeface="verdana"/>
                <a:ea typeface="verdana"/>
              </a:rPr>
              <a:t>espigas</a:t>
            </a:r>
            <a:r>
              <a:rPr lang="es-ES" sz="2000" b="0" i="0" dirty="0">
                <a:solidFill>
                  <a:srgbClr val="000000"/>
                </a:solidFill>
                <a:effectLst/>
                <a:latin typeface="verdana"/>
                <a:ea typeface="verdana"/>
              </a:rPr>
              <a:t> las flores son sentadas.</a:t>
            </a:r>
            <a:r>
              <a:rPr lang="es-ES" sz="2000" dirty="0">
                <a:solidFill>
                  <a:srgbClr val="000000"/>
                </a:solidFill>
                <a:latin typeface="verdana"/>
                <a:ea typeface="verdana"/>
              </a:rPr>
              <a:t> </a:t>
            </a:r>
            <a:endParaRPr lang="es-ES" sz="2000" b="0" i="0" dirty="0">
              <a:solidFill>
                <a:srgbClr val="000000"/>
              </a:solidFill>
              <a:effectLst/>
              <a:latin typeface="verdana" panose="020B0604030504040204" pitchFamily="34" charset="0"/>
              <a:ea typeface="verdana"/>
            </a:endParaRPr>
          </a:p>
          <a:p>
            <a:endParaRPr lang="es-ES" sz="2000" b="0" i="0" dirty="0">
              <a:solidFill>
                <a:srgbClr val="000000"/>
              </a:solidFill>
              <a:effectLst/>
              <a:latin typeface="verdana" panose="020B0604030504040204" pitchFamily="34" charset="0"/>
              <a:ea typeface="verdana"/>
            </a:endParaRPr>
          </a:p>
          <a:p>
            <a:r>
              <a:rPr lang="es-ES" sz="2000" b="0" i="0" dirty="0">
                <a:solidFill>
                  <a:srgbClr val="000000"/>
                </a:solidFill>
                <a:effectLst/>
                <a:latin typeface="verdana"/>
                <a:ea typeface="verdana"/>
              </a:rPr>
              <a:t>En las </a:t>
            </a:r>
            <a:r>
              <a:rPr lang="es-ES" sz="2000" b="1" i="0" dirty="0">
                <a:solidFill>
                  <a:srgbClr val="000000"/>
                </a:solidFill>
                <a:effectLst/>
                <a:latin typeface="verdana"/>
                <a:ea typeface="verdana"/>
              </a:rPr>
              <a:t>panículas</a:t>
            </a:r>
            <a:r>
              <a:rPr lang="es-ES" sz="2000" b="0" i="0" dirty="0">
                <a:solidFill>
                  <a:srgbClr val="000000"/>
                </a:solidFill>
                <a:effectLst/>
                <a:latin typeface="verdana"/>
                <a:ea typeface="verdana"/>
              </a:rPr>
              <a:t> se insertan en el eje de la inflorescencia racimos, de modo que se forma un racimo de racimos. </a:t>
            </a:r>
            <a:endParaRPr lang="es-EC" sz="2000">
              <a:latin typeface="verdana"/>
              <a:ea typeface="verdana"/>
            </a:endParaRPr>
          </a:p>
        </p:txBody>
      </p:sp>
      <p:pic>
        <p:nvPicPr>
          <p:cNvPr id="20482" name="Picture 2" descr="Green Flowers: 2014-11-23">
            <a:extLst>
              <a:ext uri="{FF2B5EF4-FFF2-40B4-BE49-F238E27FC236}">
                <a16:creationId xmlns:a16="http://schemas.microsoft.com/office/drawing/2014/main" id="{D1536A50-02B1-42C7-90E4-C6165B603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064" y="1650021"/>
            <a:ext cx="4989302" cy="418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2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5E564-C56E-4E1D-86EE-0287D55165E3}"/>
              </a:ext>
            </a:extLst>
          </p:cNvPr>
          <p:cNvSpPr>
            <a:spLocks noGrp="1"/>
          </p:cNvSpPr>
          <p:nvPr>
            <p:ph type="title"/>
          </p:nvPr>
        </p:nvSpPr>
        <p:spPr>
          <a:xfrm>
            <a:off x="2592925" y="624110"/>
            <a:ext cx="8911687" cy="542081"/>
          </a:xfrm>
        </p:spPr>
        <p:txBody>
          <a:bodyPr>
            <a:normAutofit fontScale="90000"/>
          </a:bodyPr>
          <a:lstStyle/>
          <a:p>
            <a:r>
              <a:rPr lang="es-EC" b="1" dirty="0">
                <a:solidFill>
                  <a:schemeClr val="tx1"/>
                </a:solidFill>
              </a:rPr>
              <a:t>Inflorescencias.</a:t>
            </a:r>
            <a:endParaRPr lang="es-EC" dirty="0"/>
          </a:p>
        </p:txBody>
      </p:sp>
      <p:sp>
        <p:nvSpPr>
          <p:cNvPr id="3" name="Marcador de contenido 2">
            <a:extLst>
              <a:ext uri="{FF2B5EF4-FFF2-40B4-BE49-F238E27FC236}">
                <a16:creationId xmlns:a16="http://schemas.microsoft.com/office/drawing/2014/main" id="{E6B3BB0E-5617-4DBD-A030-52EC497B9A94}"/>
              </a:ext>
            </a:extLst>
          </p:cNvPr>
          <p:cNvSpPr>
            <a:spLocks noGrp="1"/>
          </p:cNvSpPr>
          <p:nvPr>
            <p:ph idx="1"/>
          </p:nvPr>
        </p:nvSpPr>
        <p:spPr>
          <a:xfrm>
            <a:off x="873644" y="1459302"/>
            <a:ext cx="6533321" cy="4774096"/>
          </a:xfrm>
        </p:spPr>
        <p:txBody>
          <a:bodyPr>
            <a:normAutofit lnSpcReduction="10000"/>
          </a:bodyPr>
          <a:lstStyle/>
          <a:p>
            <a:pPr algn="just"/>
            <a:r>
              <a:rPr lang="es-ES" b="0" i="0" dirty="0">
                <a:solidFill>
                  <a:srgbClr val="000000"/>
                </a:solidFill>
                <a:effectLst/>
                <a:latin typeface="verdana" panose="020B0604030504040204" pitchFamily="34" charset="0"/>
              </a:rPr>
              <a:t>En las </a:t>
            </a:r>
            <a:r>
              <a:rPr lang="es-ES" b="1" i="0" dirty="0">
                <a:solidFill>
                  <a:srgbClr val="000000"/>
                </a:solidFill>
                <a:effectLst/>
                <a:latin typeface="verdana" panose="020B0604030504040204" pitchFamily="34" charset="0"/>
              </a:rPr>
              <a:t>umbelas</a:t>
            </a:r>
            <a:r>
              <a:rPr lang="es-ES" b="0" i="0" dirty="0">
                <a:solidFill>
                  <a:srgbClr val="000000"/>
                </a:solidFill>
                <a:effectLst/>
                <a:latin typeface="verdana" panose="020B0604030504040204" pitchFamily="34" charset="0"/>
              </a:rPr>
              <a:t> todos los pedicelos se insertan en un mismo punto y se alargan de modo que el conjunto de las flores forma una superficie plana, cóncava o convexa; </a:t>
            </a:r>
          </a:p>
          <a:p>
            <a:pPr algn="just"/>
            <a:r>
              <a:rPr lang="es-ES" b="0" i="0" dirty="0">
                <a:solidFill>
                  <a:srgbClr val="000000"/>
                </a:solidFill>
                <a:effectLst/>
                <a:latin typeface="verdana" panose="020B0604030504040204" pitchFamily="34" charset="0"/>
              </a:rPr>
              <a:t>el </a:t>
            </a:r>
            <a:r>
              <a:rPr lang="es-ES" b="1" i="0" dirty="0">
                <a:solidFill>
                  <a:srgbClr val="000000"/>
                </a:solidFill>
                <a:effectLst/>
                <a:latin typeface="verdana" panose="020B0604030504040204" pitchFamily="34" charset="0"/>
              </a:rPr>
              <a:t>corimbo</a:t>
            </a:r>
            <a:r>
              <a:rPr lang="es-ES" b="0" i="0" dirty="0">
                <a:solidFill>
                  <a:srgbClr val="000000"/>
                </a:solidFill>
                <a:effectLst/>
                <a:latin typeface="verdana" panose="020B0604030504040204" pitchFamily="34" charset="0"/>
              </a:rPr>
              <a:t> es similar, pero con los pedicelos de las flores insertos a distintas alturas del eje de la inflorescencia. </a:t>
            </a:r>
          </a:p>
          <a:p>
            <a:pPr algn="just"/>
            <a:r>
              <a:rPr lang="es-ES" b="0" i="0" dirty="0">
                <a:solidFill>
                  <a:srgbClr val="000000"/>
                </a:solidFill>
                <a:effectLst/>
                <a:latin typeface="verdana" panose="020B0604030504040204" pitchFamily="34" charset="0"/>
              </a:rPr>
              <a:t>En el </a:t>
            </a:r>
            <a:r>
              <a:rPr lang="es-ES" b="1" i="0" dirty="0">
                <a:solidFill>
                  <a:srgbClr val="000000"/>
                </a:solidFill>
                <a:effectLst/>
                <a:latin typeface="verdana" panose="020B0604030504040204" pitchFamily="34" charset="0"/>
              </a:rPr>
              <a:t>capítulo</a:t>
            </a:r>
            <a:r>
              <a:rPr lang="es-ES" b="0" i="0" dirty="0">
                <a:solidFill>
                  <a:srgbClr val="000000"/>
                </a:solidFill>
                <a:effectLst/>
                <a:latin typeface="verdana" panose="020B0604030504040204" pitchFamily="34" charset="0"/>
              </a:rPr>
              <a:t> el pedúnculo se ensancha en su extremo dando lugar a un receptáculo, donde se insertan las flores.</a:t>
            </a:r>
          </a:p>
          <a:p>
            <a:pPr algn="just"/>
            <a:r>
              <a:rPr lang="es-ES" b="1" i="0" dirty="0" err="1">
                <a:solidFill>
                  <a:srgbClr val="000000"/>
                </a:solidFill>
                <a:effectLst/>
                <a:latin typeface="verdana" panose="020B0604030504040204" pitchFamily="34" charset="0"/>
              </a:rPr>
              <a:t>cimosas</a:t>
            </a:r>
            <a:r>
              <a:rPr lang="es-ES" b="0" i="0" dirty="0">
                <a:solidFill>
                  <a:srgbClr val="000000"/>
                </a:solidFill>
                <a:effectLst/>
                <a:latin typeface="verdana" panose="020B0604030504040204" pitchFamily="34" charset="0"/>
              </a:rPr>
              <a:t>: con el eje principal de crecimiento limitado, rematado en una flor, originándose las siguientes flores en ramas laterales. Son comunes las </a:t>
            </a:r>
            <a:r>
              <a:rPr lang="es-ES" b="1" i="0" dirty="0">
                <a:solidFill>
                  <a:srgbClr val="000000"/>
                </a:solidFill>
                <a:effectLst/>
                <a:latin typeface="verdana" panose="020B0604030504040204" pitchFamily="34" charset="0"/>
              </a:rPr>
              <a:t>cimas escorpioideas</a:t>
            </a:r>
            <a:r>
              <a:rPr lang="es-ES" b="0" i="0" dirty="0">
                <a:solidFill>
                  <a:srgbClr val="000000"/>
                </a:solidFill>
                <a:effectLst/>
                <a:latin typeface="verdana" panose="020B0604030504040204" pitchFamily="34" charset="0"/>
              </a:rPr>
              <a:t>, en las que hay una ramificación por nudo, bajo la flor terminal, y los </a:t>
            </a:r>
            <a:r>
              <a:rPr lang="es-ES" b="1" i="0" dirty="0">
                <a:solidFill>
                  <a:srgbClr val="000000"/>
                </a:solidFill>
                <a:effectLst/>
                <a:latin typeface="verdana" panose="020B0604030504040204" pitchFamily="34" charset="0"/>
              </a:rPr>
              <a:t>dicasios</a:t>
            </a:r>
            <a:r>
              <a:rPr lang="es-ES" b="0" i="0" dirty="0">
                <a:solidFill>
                  <a:srgbClr val="000000"/>
                </a:solidFill>
                <a:effectLst/>
                <a:latin typeface="verdana" panose="020B0604030504040204" pitchFamily="34" charset="0"/>
              </a:rPr>
              <a:t>, en los que se producen dos ramificaciones por nudo.</a:t>
            </a:r>
          </a:p>
          <a:p>
            <a:endParaRPr lang="es-EC" dirty="0"/>
          </a:p>
        </p:txBody>
      </p:sp>
      <p:pic>
        <p:nvPicPr>
          <p:cNvPr id="21506" name="Picture 2" descr="Morfología: inflorescencia">
            <a:extLst>
              <a:ext uri="{FF2B5EF4-FFF2-40B4-BE49-F238E27FC236}">
                <a16:creationId xmlns:a16="http://schemas.microsoft.com/office/drawing/2014/main" id="{70A6A173-B8D9-4BB2-9898-21CBB33F7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424" y="1643418"/>
            <a:ext cx="4689061" cy="438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66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9" name="Group 78">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80"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1"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2"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3"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4"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5"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6"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7"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8"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9"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0"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1"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3" name="Group 92">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94"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5"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6"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7"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8"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9"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0"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1"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2"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3"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4"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5"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ítulo 1">
            <a:extLst>
              <a:ext uri="{FF2B5EF4-FFF2-40B4-BE49-F238E27FC236}">
                <a16:creationId xmlns:a16="http://schemas.microsoft.com/office/drawing/2014/main" id="{46AE632A-0BF7-4357-B787-E90BB49050EF}"/>
              </a:ext>
            </a:extLst>
          </p:cNvPr>
          <p:cNvSpPr>
            <a:spLocks noGrp="1"/>
          </p:cNvSpPr>
          <p:nvPr>
            <p:ph type="title"/>
          </p:nvPr>
        </p:nvSpPr>
        <p:spPr>
          <a:xfrm>
            <a:off x="6483096" y="624110"/>
            <a:ext cx="5021516" cy="1280890"/>
          </a:xfrm>
        </p:spPr>
        <p:txBody>
          <a:bodyPr>
            <a:normAutofit/>
          </a:bodyPr>
          <a:lstStyle/>
          <a:p>
            <a:r>
              <a:rPr lang="es-EC" dirty="0"/>
              <a:t>ADAPTACIONES DE LAS HOJAS.</a:t>
            </a:r>
          </a:p>
        </p:txBody>
      </p:sp>
      <p:sp>
        <p:nvSpPr>
          <p:cNvPr id="107" name="Rectangle 106">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9"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080" name="Picture 8" descr="Las hojas multiusos: estructura y función de la hoja | beautifulsci">
            <a:extLst>
              <a:ext uri="{FF2B5EF4-FFF2-40B4-BE49-F238E27FC236}">
                <a16:creationId xmlns:a16="http://schemas.microsoft.com/office/drawing/2014/main" id="{CA105144-A5B9-4B4B-9C1B-878D69DDE1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48" r="17443"/>
          <a:stretch/>
        </p:blipFill>
        <p:spPr bwMode="auto">
          <a:xfrm>
            <a:off x="-1555" y="1731"/>
            <a:ext cx="46710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B8A1372C-D85E-40F2-A558-7F04E07F9EC6}"/>
              </a:ext>
            </a:extLst>
          </p:cNvPr>
          <p:cNvSpPr>
            <a:spLocks noGrp="1"/>
          </p:cNvSpPr>
          <p:nvPr>
            <p:ph idx="1"/>
          </p:nvPr>
        </p:nvSpPr>
        <p:spPr>
          <a:xfrm>
            <a:off x="5460531" y="2133600"/>
            <a:ext cx="6044079" cy="4410225"/>
          </a:xfrm>
        </p:spPr>
        <p:txBody>
          <a:bodyPr vert="horz" lIns="91440" tIns="45720" rIns="91440" bIns="45720" rtlCol="0" anchor="t">
            <a:normAutofit/>
          </a:bodyPr>
          <a:lstStyle/>
          <a:p>
            <a:r>
              <a:rPr lang="es-ES" sz="2000" dirty="0">
                <a:solidFill>
                  <a:schemeClr val="tx1"/>
                </a:solidFill>
              </a:rPr>
              <a:t>Las hojas tienen la habilidad de adaptarse a las condiciones en las que vive la planta, y adoptan la forma y la estructura que sean más útiles y convenientes; es por ello que las hojas tienen gran variedad de formas y tamaños: </a:t>
            </a:r>
          </a:p>
          <a:p>
            <a:r>
              <a:rPr lang="es-ES" sz="2000" dirty="0">
                <a:solidFill>
                  <a:schemeClr val="tx1"/>
                </a:solidFill>
              </a:rPr>
              <a:t>Las hay muy pequeñas, o muy Grandes, como las de ‘la costilla de Adán’ o las de las palmeras, unas son simples y otras son compuestas. </a:t>
            </a:r>
          </a:p>
          <a:p>
            <a:r>
              <a:rPr lang="es-ES" sz="2000" dirty="0">
                <a:solidFill>
                  <a:schemeClr val="tx1"/>
                </a:solidFill>
              </a:rPr>
              <a:t>Las de los pinos, por ejemplo, tienen forma de aguja, otras son alargadas, elípticas, acorazonadas, redondeadas, etc.</a:t>
            </a:r>
            <a:endParaRPr lang="es-EC" sz="2000" dirty="0">
              <a:solidFill>
                <a:schemeClr val="tx1"/>
              </a:solidFill>
            </a:endParaRPr>
          </a:p>
        </p:txBody>
      </p:sp>
      <p:sp>
        <p:nvSpPr>
          <p:cNvPr id="4" name="AutoShape 2">
            <a:extLst>
              <a:ext uri="{FF2B5EF4-FFF2-40B4-BE49-F238E27FC236}">
                <a16:creationId xmlns:a16="http://schemas.microsoft.com/office/drawing/2014/main" id="{C6F8ED40-CE43-4221-A61B-5508570803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a:extLst>
              <a:ext uri="{FF2B5EF4-FFF2-40B4-BE49-F238E27FC236}">
                <a16:creationId xmlns:a16="http://schemas.microsoft.com/office/drawing/2014/main" id="{3C28F23C-C8D5-4E08-896C-6FCD3C69077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Todo sobre la fotosíntesis: sus fases, para qué sirve, su ciclo y más! |  Cultura 10">
            <a:extLst>
              <a:ext uri="{FF2B5EF4-FFF2-40B4-BE49-F238E27FC236}">
                <a16:creationId xmlns:a16="http://schemas.microsoft.com/office/drawing/2014/main" id="{45B8FDE6-035D-4B68-B669-F2EFDEC560D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46327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4EED1E4-C5C5-4E45-B5CC-5BB986FF6341}"/>
              </a:ext>
            </a:extLst>
          </p:cNvPr>
          <p:cNvSpPr>
            <a:spLocks noGrp="1"/>
          </p:cNvSpPr>
          <p:nvPr>
            <p:ph type="title"/>
          </p:nvPr>
        </p:nvSpPr>
        <p:spPr>
          <a:xfrm>
            <a:off x="649224" y="645106"/>
            <a:ext cx="3650279" cy="1259894"/>
          </a:xfrm>
        </p:spPr>
        <p:txBody>
          <a:bodyPr>
            <a:normAutofit/>
          </a:bodyPr>
          <a:lstStyle/>
          <a:p>
            <a:r>
              <a:rPr lang="es-EC"/>
              <a:t>Hojas.</a:t>
            </a:r>
          </a:p>
        </p:txBody>
      </p:sp>
      <p:sp>
        <p:nvSpPr>
          <p:cNvPr id="75" name="Rectangle 7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8337DBDA-01D0-4754-AE7A-F2457C65D7EE}"/>
              </a:ext>
            </a:extLst>
          </p:cNvPr>
          <p:cNvSpPr>
            <a:spLocks noGrp="1"/>
          </p:cNvSpPr>
          <p:nvPr>
            <p:ph idx="1"/>
          </p:nvPr>
        </p:nvSpPr>
        <p:spPr>
          <a:xfrm>
            <a:off x="649225" y="1558506"/>
            <a:ext cx="5346806" cy="4880686"/>
          </a:xfrm>
        </p:spPr>
        <p:txBody>
          <a:bodyPr vert="horz" lIns="91440" tIns="45720" rIns="91440" bIns="45720" rtlCol="0" anchor="t">
            <a:noAutofit/>
          </a:bodyPr>
          <a:lstStyle/>
          <a:p>
            <a:pPr>
              <a:lnSpc>
                <a:spcPct val="90000"/>
              </a:lnSpc>
            </a:pPr>
            <a:r>
              <a:rPr lang="es-ES" sz="2400" dirty="0">
                <a:solidFill>
                  <a:schemeClr val="tx1"/>
                </a:solidFill>
              </a:rPr>
              <a:t>Además de producir el alimento, las hojas le sirven a la planta para protegerla del clima o para defenderla de los depredadores, e incluso, para atraer a los polinizadores. </a:t>
            </a:r>
          </a:p>
          <a:p>
            <a:pPr>
              <a:lnSpc>
                <a:spcPct val="90000"/>
              </a:lnSpc>
            </a:pPr>
            <a:r>
              <a:rPr lang="es-ES" sz="2400" dirty="0">
                <a:solidFill>
                  <a:schemeClr val="tx1"/>
                </a:solidFill>
              </a:rPr>
              <a:t>Algunas, como las plantas insectívoras, tienen hojas muy especializadas que producen líquidos pegajosos o se cierran, para poder atrapar a los insectos que capturan y digieren para</a:t>
            </a:r>
            <a:r>
              <a:rPr lang="es-ES" sz="2000" dirty="0">
                <a:solidFill>
                  <a:schemeClr val="tx1"/>
                </a:solidFill>
              </a:rPr>
              <a:t> </a:t>
            </a:r>
            <a:r>
              <a:rPr lang="es-ES" sz="2400" dirty="0">
                <a:solidFill>
                  <a:schemeClr val="tx1"/>
                </a:solidFill>
              </a:rPr>
              <a:t>extraer nutrientes</a:t>
            </a:r>
            <a:endParaRPr lang="es-EC" sz="2400">
              <a:solidFill>
                <a:schemeClr val="tx1"/>
              </a:solidFill>
            </a:endParaRPr>
          </a:p>
        </p:txBody>
      </p:sp>
      <p:pic>
        <p:nvPicPr>
          <p:cNvPr id="1028" name="Picture 4" descr="Todo lo que es capaz de tragarse una planta carnívora">
            <a:extLst>
              <a:ext uri="{FF2B5EF4-FFF2-40B4-BE49-F238E27FC236}">
                <a16:creationId xmlns:a16="http://schemas.microsoft.com/office/drawing/2014/main" id="{27073C3B-2481-4603-9EAC-7BF0293452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16070" y="1284199"/>
            <a:ext cx="5257050" cy="3446950"/>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68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9EB162-2E52-4A7D-88ED-536A02D62CD1}"/>
              </a:ext>
            </a:extLst>
          </p:cNvPr>
          <p:cNvSpPr>
            <a:spLocks noGrp="1"/>
          </p:cNvSpPr>
          <p:nvPr>
            <p:ph type="title"/>
          </p:nvPr>
        </p:nvSpPr>
        <p:spPr>
          <a:xfrm>
            <a:off x="7534655" y="646148"/>
            <a:ext cx="4092173" cy="1324340"/>
          </a:xfrm>
        </p:spPr>
        <p:txBody>
          <a:bodyPr anchor="b">
            <a:normAutofit/>
          </a:bodyPr>
          <a:lstStyle/>
          <a:p>
            <a:r>
              <a:rPr lang="es-EC" sz="2800"/>
              <a:t>En busca de luz.</a:t>
            </a:r>
          </a:p>
        </p:txBody>
      </p:sp>
      <p:sp>
        <p:nvSpPr>
          <p:cNvPr id="73" name="Rectangle 72">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A6034"/>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Ejemplos de Fototropismo">
            <a:extLst>
              <a:ext uri="{FF2B5EF4-FFF2-40B4-BE49-F238E27FC236}">
                <a16:creationId xmlns:a16="http://schemas.microsoft.com/office/drawing/2014/main" id="{B107CA6A-20DC-4130-8CD8-193F87A610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3262" y="1479354"/>
            <a:ext cx="5247068" cy="349804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475B1822-CF65-4ACA-8ADF-2AC2932867BB}"/>
              </a:ext>
            </a:extLst>
          </p:cNvPr>
          <p:cNvSpPr>
            <a:spLocks noGrp="1"/>
          </p:cNvSpPr>
          <p:nvPr>
            <p:ph idx="1"/>
          </p:nvPr>
        </p:nvSpPr>
        <p:spPr>
          <a:xfrm>
            <a:off x="7532950" y="2255492"/>
            <a:ext cx="4093878" cy="3521740"/>
          </a:xfrm>
        </p:spPr>
        <p:txBody>
          <a:bodyPr>
            <a:normAutofit/>
          </a:bodyPr>
          <a:lstStyle/>
          <a:p>
            <a:r>
              <a:rPr lang="es-ES"/>
              <a:t>Los tallos y las hojas de las plantas se mueven todo el tiempo, muy lentamente, y por eso nosotros no podemos percibirlo; siempre están buscando la luz del sol, porque sin luz, la fotosíntesis no podría realizarse.</a:t>
            </a:r>
          </a:p>
          <a:p>
            <a:pPr marL="0" indent="0">
              <a:buNone/>
            </a:pPr>
            <a:endParaRPr lang="es-EC"/>
          </a:p>
        </p:txBody>
      </p:sp>
    </p:spTree>
    <p:extLst>
      <p:ext uri="{BB962C8B-B14F-4D97-AF65-F5344CB8AC3E}">
        <p14:creationId xmlns:p14="http://schemas.microsoft.com/office/powerpoint/2010/main" val="6344402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3838</TotalTime>
  <Words>4280</Words>
  <Application>Microsoft Office PowerPoint</Application>
  <PresentationFormat>Panorámica</PresentationFormat>
  <Paragraphs>281</Paragraphs>
  <Slides>68</Slides>
  <Notes>0</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Espiral</vt:lpstr>
      <vt:lpstr>Las hojas</vt:lpstr>
      <vt:lpstr>La Hoja.</vt:lpstr>
      <vt:lpstr>Fotosíntesis:</vt:lpstr>
      <vt:lpstr>Respiración:</vt:lpstr>
      <vt:lpstr>Transpiración:</vt:lpstr>
      <vt:lpstr>CONSIDERACIONES GENERALES.</vt:lpstr>
      <vt:lpstr>ADAPTACIONES DE LAS HOJAS.</vt:lpstr>
      <vt:lpstr>Hojas.</vt:lpstr>
      <vt:lpstr>En busca de luz.</vt:lpstr>
      <vt:lpstr>Los principales tejidos que componen una hoja.</vt:lpstr>
      <vt:lpstr>Estructura de la Hoja.</vt:lpstr>
      <vt:lpstr>Presentación de PowerPoint</vt:lpstr>
      <vt:lpstr>Morfología de las Hojas</vt:lpstr>
      <vt:lpstr>Morfología de las Hojas</vt:lpstr>
      <vt:lpstr>Morfología de las Hojas</vt:lpstr>
      <vt:lpstr>Tipo de Hojas.</vt:lpstr>
      <vt:lpstr>Tipo de Hojas.</vt:lpstr>
      <vt:lpstr>Tipo de Hojas.</vt:lpstr>
      <vt:lpstr>Tipo de Hojas</vt:lpstr>
      <vt:lpstr>Tipo de Hojas</vt:lpstr>
      <vt:lpstr>Tipo de Hojas</vt:lpstr>
      <vt:lpstr>Tipo de Hojas</vt:lpstr>
      <vt:lpstr>Tipo de Hojas</vt:lpstr>
      <vt:lpstr>Tipo de Hojas</vt:lpstr>
      <vt:lpstr>Tipo de Hojas</vt:lpstr>
      <vt:lpstr>Tipo de Hojas</vt:lpstr>
      <vt:lpstr>Tipo de Hojas</vt:lpstr>
      <vt:lpstr>Tipo de Hojas</vt:lpstr>
      <vt:lpstr>Tipo de Hojas</vt:lpstr>
      <vt:lpstr>Tipo de Hojas</vt:lpstr>
      <vt:lpstr>Tipo de Hojas</vt:lpstr>
      <vt:lpstr>Tipo de Hojas</vt:lpstr>
      <vt:lpstr>Presentación de PowerPoint</vt:lpstr>
      <vt:lpstr>La Flor.</vt:lpstr>
      <vt:lpstr>La Flor.</vt:lpstr>
      <vt:lpstr>La Flor.</vt:lpstr>
      <vt:lpstr>Presentación de PowerPoint</vt:lpstr>
      <vt:lpstr>El Androceo o Estambres.</vt:lpstr>
      <vt:lpstr>Anatomía del Androceo o Estambre.</vt:lpstr>
      <vt:lpstr>Clasificación de los Estambres.</vt:lpstr>
      <vt:lpstr>Estambres.</vt:lpstr>
      <vt:lpstr>Estambres.</vt:lpstr>
      <vt:lpstr>Estambres.</vt:lpstr>
      <vt:lpstr>Androceo.</vt:lpstr>
      <vt:lpstr>El Gineceo o Pistilo.</vt:lpstr>
      <vt:lpstr>Partes del Gineceo.</vt:lpstr>
      <vt:lpstr>Gineceo.</vt:lpstr>
      <vt:lpstr>Carpelo o Pistilo.</vt:lpstr>
      <vt:lpstr>Carpelo o Pistilo</vt:lpstr>
      <vt:lpstr>Presentación de PowerPoint</vt:lpstr>
      <vt:lpstr>Presentación de PowerPoint</vt:lpstr>
      <vt:lpstr>Carpelo o Pistilo</vt:lpstr>
      <vt:lpstr>Placentación.</vt:lpstr>
      <vt:lpstr>El Ovulo </vt:lpstr>
      <vt:lpstr>Presentación de PowerPoint</vt:lpstr>
      <vt:lpstr>El Cáliz </vt:lpstr>
      <vt:lpstr>EL SÉPALO  </vt:lpstr>
      <vt:lpstr>EL SÉPALO</vt:lpstr>
      <vt:lpstr>La Corola. </vt:lpstr>
      <vt:lpstr>Tipos de corola.</vt:lpstr>
      <vt:lpstr>Perianto </vt:lpstr>
      <vt:lpstr>Piezas del Perianto</vt:lpstr>
      <vt:lpstr>Sexualidad de la Flor.</vt:lpstr>
      <vt:lpstr>Simetría de la flor.</vt:lpstr>
      <vt:lpstr>Posición del Ovario.</vt:lpstr>
      <vt:lpstr>Inflorescencias.</vt:lpstr>
      <vt:lpstr>Inflorescencias.</vt:lpstr>
      <vt:lpstr>Inflorescencias.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hojas</dc:title>
  <dc:creator>Celso Vladimir Benavides Enriquez</dc:creator>
  <cp:lastModifiedBy>Celso Vladimir Benavides Enriquez</cp:lastModifiedBy>
  <cp:revision>477</cp:revision>
  <dcterms:created xsi:type="dcterms:W3CDTF">2021-06-27T03:53:21Z</dcterms:created>
  <dcterms:modified xsi:type="dcterms:W3CDTF">2024-05-29T00:38:00Z</dcterms:modified>
</cp:coreProperties>
</file>