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78" r:id="rId5"/>
    <p:sldId id="27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80" r:id="rId25"/>
    <p:sldId id="281" r:id="rId26"/>
    <p:sldId id="282" r:id="rId27"/>
    <p:sldId id="283" r:id="rId28"/>
    <p:sldId id="284" r:id="rId29"/>
    <p:sldId id="285" r:id="rId30"/>
    <p:sldId id="286" r:id="rId31"/>
    <p:sldId id="290" r:id="rId32"/>
    <p:sldId id="287" r:id="rId33"/>
    <p:sldId id="289" r:id="rId34"/>
    <p:sldId id="28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BBF0A9-5BAF-4806-96D8-C40581D5859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s-EC"/>
        </a:p>
      </dgm:t>
    </dgm:pt>
    <dgm:pt modelId="{86D4B548-AC13-448D-BEBC-B1BB3A992CF2}">
      <dgm:prSet>
        <dgm:style>
          <a:lnRef idx="1">
            <a:schemeClr val="accent3"/>
          </a:lnRef>
          <a:fillRef idx="2">
            <a:schemeClr val="accent3"/>
          </a:fillRef>
          <a:effectRef idx="1">
            <a:schemeClr val="accent3"/>
          </a:effectRef>
          <a:fontRef idx="minor">
            <a:schemeClr val="dk1"/>
          </a:fontRef>
        </dgm:style>
      </dgm:prSet>
      <dgm:spPr/>
      <dgm:t>
        <a:bodyPr/>
        <a:lstStyle/>
        <a:p>
          <a:pPr rtl="0"/>
          <a:r>
            <a:rPr lang="es-ES" b="1" dirty="0" smtClean="0"/>
            <a:t>Racionalidad: </a:t>
          </a:r>
          <a:r>
            <a:rPr lang="es-ES" dirty="0" smtClean="0"/>
            <a:t>Asegurar la realización lógica entre los diversos elementos o partes del proceso, así como en la asignación de recursos.</a:t>
          </a:r>
          <a:endParaRPr lang="es-EC" dirty="0"/>
        </a:p>
      </dgm:t>
    </dgm:pt>
    <dgm:pt modelId="{65381D2C-EAEF-4580-B609-498CD3FFE696}" type="parTrans" cxnId="{2DB954E5-214E-436A-B45B-42C85F536AC1}">
      <dgm:prSet/>
      <dgm:spPr/>
      <dgm:t>
        <a:bodyPr/>
        <a:lstStyle/>
        <a:p>
          <a:endParaRPr lang="es-EC"/>
        </a:p>
      </dgm:t>
    </dgm:pt>
    <dgm:pt modelId="{9F284116-F4AA-4219-991C-908A909CFB52}" type="sibTrans" cxnId="{2DB954E5-214E-436A-B45B-42C85F536AC1}">
      <dgm:prSet/>
      <dgm:spPr/>
      <dgm:t>
        <a:bodyPr/>
        <a:lstStyle/>
        <a:p>
          <a:endParaRPr lang="es-EC"/>
        </a:p>
      </dgm:t>
    </dgm:pt>
    <dgm:pt modelId="{61CDEB2F-3A23-479B-8552-D53EAA7A4EEB}">
      <dgm:prSet>
        <dgm:style>
          <a:lnRef idx="1">
            <a:schemeClr val="accent3"/>
          </a:lnRef>
          <a:fillRef idx="2">
            <a:schemeClr val="accent3"/>
          </a:fillRef>
          <a:effectRef idx="1">
            <a:schemeClr val="accent3"/>
          </a:effectRef>
          <a:fontRef idx="minor">
            <a:schemeClr val="dk1"/>
          </a:fontRef>
        </dgm:style>
      </dgm:prSet>
      <dgm:spPr/>
      <dgm:t>
        <a:bodyPr/>
        <a:lstStyle/>
        <a:p>
          <a:pPr rtl="0"/>
          <a:r>
            <a:rPr lang="es-ES" b="1" dirty="0" smtClean="0"/>
            <a:t>Universalidad: </a:t>
          </a:r>
          <a:r>
            <a:rPr lang="es-ES" dirty="0" smtClean="0"/>
            <a:t>Toma en cuenta a todos y cada uno de los elementos constitutivos de la sociedad</a:t>
          </a:r>
          <a:endParaRPr lang="es-EC" dirty="0"/>
        </a:p>
      </dgm:t>
    </dgm:pt>
    <dgm:pt modelId="{65BF800D-4274-4A05-AAC8-0D7484FFE9AC}" type="parTrans" cxnId="{3558E8A4-F20B-4AF3-96CE-5877D8605A06}">
      <dgm:prSet/>
      <dgm:spPr/>
      <dgm:t>
        <a:bodyPr/>
        <a:lstStyle/>
        <a:p>
          <a:endParaRPr lang="es-EC"/>
        </a:p>
      </dgm:t>
    </dgm:pt>
    <dgm:pt modelId="{5C1C625A-DD12-42E9-BD77-DD9E1025235B}" type="sibTrans" cxnId="{3558E8A4-F20B-4AF3-96CE-5877D8605A06}">
      <dgm:prSet/>
      <dgm:spPr/>
      <dgm:t>
        <a:bodyPr/>
        <a:lstStyle/>
        <a:p>
          <a:endParaRPr lang="es-EC"/>
        </a:p>
      </dgm:t>
    </dgm:pt>
    <dgm:pt modelId="{6E0AC653-D057-46DF-B198-557287D2685E}">
      <dgm:prSet>
        <dgm:style>
          <a:lnRef idx="1">
            <a:schemeClr val="accent3"/>
          </a:lnRef>
          <a:fillRef idx="2">
            <a:schemeClr val="accent3"/>
          </a:fillRef>
          <a:effectRef idx="1">
            <a:schemeClr val="accent3"/>
          </a:effectRef>
          <a:fontRef idx="minor">
            <a:schemeClr val="dk1"/>
          </a:fontRef>
        </dgm:style>
      </dgm:prSet>
      <dgm:spPr/>
      <dgm:t>
        <a:bodyPr/>
        <a:lstStyle/>
        <a:p>
          <a:pPr rtl="0"/>
          <a:r>
            <a:rPr lang="es-ES" b="1" dirty="0" smtClean="0"/>
            <a:t>Unidad: </a:t>
          </a:r>
          <a:r>
            <a:rPr lang="es-ES" dirty="0" smtClean="0"/>
            <a:t>Considera a la sociedad como un solo todo orgánico.</a:t>
          </a:r>
          <a:endParaRPr lang="es-EC" dirty="0"/>
        </a:p>
      </dgm:t>
    </dgm:pt>
    <dgm:pt modelId="{101253BF-CFF8-4A9D-877F-461811C71B8B}" type="parTrans" cxnId="{64AA3793-DD69-4053-BBBE-5710B251CC52}">
      <dgm:prSet/>
      <dgm:spPr/>
      <dgm:t>
        <a:bodyPr/>
        <a:lstStyle/>
        <a:p>
          <a:endParaRPr lang="es-EC"/>
        </a:p>
      </dgm:t>
    </dgm:pt>
    <dgm:pt modelId="{4303601C-BEBC-4BC6-AF95-A9FF88818D9F}" type="sibTrans" cxnId="{64AA3793-DD69-4053-BBBE-5710B251CC52}">
      <dgm:prSet/>
      <dgm:spPr/>
      <dgm:t>
        <a:bodyPr/>
        <a:lstStyle/>
        <a:p>
          <a:endParaRPr lang="es-EC"/>
        </a:p>
      </dgm:t>
    </dgm:pt>
    <dgm:pt modelId="{386BC5E6-D4E3-4EA2-B8D4-638DD37458D2}">
      <dgm:prSet>
        <dgm:style>
          <a:lnRef idx="1">
            <a:schemeClr val="accent3"/>
          </a:lnRef>
          <a:fillRef idx="2">
            <a:schemeClr val="accent3"/>
          </a:fillRef>
          <a:effectRef idx="1">
            <a:schemeClr val="accent3"/>
          </a:effectRef>
          <a:fontRef idx="minor">
            <a:schemeClr val="dk1"/>
          </a:fontRef>
        </dgm:style>
      </dgm:prSet>
      <dgm:spPr/>
      <dgm:t>
        <a:bodyPr/>
        <a:lstStyle/>
        <a:p>
          <a:pPr rtl="0"/>
          <a:r>
            <a:rPr lang="es-ES" b="1" dirty="0" smtClean="0"/>
            <a:t>Previsión: </a:t>
          </a:r>
          <a:r>
            <a:rPr lang="es-ES" dirty="0" smtClean="0"/>
            <a:t>Es establecer la ocurrencia de los hechos futuros y las medidas presentes para manejar esos hechos.</a:t>
          </a:r>
          <a:endParaRPr lang="es-EC" dirty="0"/>
        </a:p>
      </dgm:t>
    </dgm:pt>
    <dgm:pt modelId="{932E96D1-8AE1-47AC-8203-A2F94251CE70}" type="parTrans" cxnId="{1A0CFB3B-AD02-4814-A695-B6E0494023FB}">
      <dgm:prSet/>
      <dgm:spPr/>
      <dgm:t>
        <a:bodyPr/>
        <a:lstStyle/>
        <a:p>
          <a:endParaRPr lang="es-EC"/>
        </a:p>
      </dgm:t>
    </dgm:pt>
    <dgm:pt modelId="{A2DA689A-5868-469C-965A-8050DEC09B5C}" type="sibTrans" cxnId="{1A0CFB3B-AD02-4814-A695-B6E0494023FB}">
      <dgm:prSet/>
      <dgm:spPr/>
      <dgm:t>
        <a:bodyPr/>
        <a:lstStyle/>
        <a:p>
          <a:endParaRPr lang="es-EC"/>
        </a:p>
      </dgm:t>
    </dgm:pt>
    <dgm:pt modelId="{871311A1-59C7-439D-81A1-2EB76B3AF5E5}">
      <dgm:prSet>
        <dgm:style>
          <a:lnRef idx="1">
            <a:schemeClr val="accent3"/>
          </a:lnRef>
          <a:fillRef idx="2">
            <a:schemeClr val="accent3"/>
          </a:fillRef>
          <a:effectRef idx="1">
            <a:schemeClr val="accent3"/>
          </a:effectRef>
          <a:fontRef idx="minor">
            <a:schemeClr val="dk1"/>
          </a:fontRef>
        </dgm:style>
      </dgm:prSet>
      <dgm:spPr/>
      <dgm:t>
        <a:bodyPr/>
        <a:lstStyle/>
        <a:p>
          <a:pPr rtl="0"/>
          <a:r>
            <a:rPr lang="es-ES" b="1" dirty="0" smtClean="0"/>
            <a:t>Continuidad: </a:t>
          </a:r>
          <a:r>
            <a:rPr lang="es-ES" dirty="0" smtClean="0"/>
            <a:t>Proceso permanente en el tiempo.</a:t>
          </a:r>
          <a:endParaRPr lang="es-EC" dirty="0"/>
        </a:p>
      </dgm:t>
    </dgm:pt>
    <dgm:pt modelId="{6A762A86-D329-4874-B000-176469E8560E}" type="parTrans" cxnId="{E2F47A2F-828F-40D4-A422-98B1A711BE6E}">
      <dgm:prSet/>
      <dgm:spPr/>
      <dgm:t>
        <a:bodyPr/>
        <a:lstStyle/>
        <a:p>
          <a:endParaRPr lang="es-EC"/>
        </a:p>
      </dgm:t>
    </dgm:pt>
    <dgm:pt modelId="{97C24193-BB6B-4F81-96DD-E8381C1DD496}" type="sibTrans" cxnId="{E2F47A2F-828F-40D4-A422-98B1A711BE6E}">
      <dgm:prSet/>
      <dgm:spPr/>
      <dgm:t>
        <a:bodyPr/>
        <a:lstStyle/>
        <a:p>
          <a:endParaRPr lang="es-EC"/>
        </a:p>
      </dgm:t>
    </dgm:pt>
    <dgm:pt modelId="{CA58A7AB-FBC7-4D37-B859-D40A6DE72E99}">
      <dgm:prSet>
        <dgm:style>
          <a:lnRef idx="1">
            <a:schemeClr val="accent3"/>
          </a:lnRef>
          <a:fillRef idx="2">
            <a:schemeClr val="accent3"/>
          </a:fillRef>
          <a:effectRef idx="1">
            <a:schemeClr val="accent3"/>
          </a:effectRef>
          <a:fontRef idx="minor">
            <a:schemeClr val="dk1"/>
          </a:fontRef>
        </dgm:style>
      </dgm:prSet>
      <dgm:spPr/>
      <dgm:t>
        <a:bodyPr/>
        <a:lstStyle/>
        <a:p>
          <a:pPr rtl="0"/>
          <a:r>
            <a:rPr lang="es-ES" b="1" dirty="0" smtClean="0"/>
            <a:t>Inherencia: </a:t>
          </a:r>
          <a:r>
            <a:rPr lang="es-ES" dirty="0" smtClean="0"/>
            <a:t>Es propia (proceso de planificación) o consustancial con el funcionamiento adecuado (racional) de la sociedad.</a:t>
          </a:r>
          <a:endParaRPr lang="es-EC" dirty="0"/>
        </a:p>
      </dgm:t>
    </dgm:pt>
    <dgm:pt modelId="{CAFA3B0C-7D82-461A-886D-46ECAC93954F}" type="parTrans" cxnId="{29192D7C-C380-49F4-8173-1DCEBDF57DB3}">
      <dgm:prSet/>
      <dgm:spPr/>
      <dgm:t>
        <a:bodyPr/>
        <a:lstStyle/>
        <a:p>
          <a:endParaRPr lang="es-EC"/>
        </a:p>
      </dgm:t>
    </dgm:pt>
    <dgm:pt modelId="{C6ABDB74-955D-44DD-8262-E0AE85E9DCD4}" type="sibTrans" cxnId="{29192D7C-C380-49F4-8173-1DCEBDF57DB3}">
      <dgm:prSet/>
      <dgm:spPr/>
      <dgm:t>
        <a:bodyPr/>
        <a:lstStyle/>
        <a:p>
          <a:endParaRPr lang="es-EC"/>
        </a:p>
      </dgm:t>
    </dgm:pt>
    <dgm:pt modelId="{F2ADB089-CF61-4394-B398-E9D96B5A80EB}" type="pres">
      <dgm:prSet presAssocID="{F1BBF0A9-5BAF-4806-96D8-C40581D58597}" presName="cycle" presStyleCnt="0">
        <dgm:presLayoutVars>
          <dgm:dir/>
          <dgm:resizeHandles val="exact"/>
        </dgm:presLayoutVars>
      </dgm:prSet>
      <dgm:spPr/>
      <dgm:t>
        <a:bodyPr/>
        <a:lstStyle/>
        <a:p>
          <a:endParaRPr lang="es-EC"/>
        </a:p>
      </dgm:t>
    </dgm:pt>
    <dgm:pt modelId="{3B46CE21-EBC3-49FF-987C-F305C7A26742}" type="pres">
      <dgm:prSet presAssocID="{86D4B548-AC13-448D-BEBC-B1BB3A992CF2}" presName="node" presStyleLbl="node1" presStyleIdx="0" presStyleCnt="6" custScaleX="163472" custScaleY="158942">
        <dgm:presLayoutVars>
          <dgm:bulletEnabled val="1"/>
        </dgm:presLayoutVars>
      </dgm:prSet>
      <dgm:spPr/>
      <dgm:t>
        <a:bodyPr/>
        <a:lstStyle/>
        <a:p>
          <a:endParaRPr lang="es-EC"/>
        </a:p>
      </dgm:t>
    </dgm:pt>
    <dgm:pt modelId="{68CCF855-0564-49BC-83E5-8E252BD79288}" type="pres">
      <dgm:prSet presAssocID="{9F284116-F4AA-4219-991C-908A909CFB52}" presName="sibTrans" presStyleLbl="sibTrans2D1" presStyleIdx="0" presStyleCnt="6"/>
      <dgm:spPr/>
      <dgm:t>
        <a:bodyPr/>
        <a:lstStyle/>
        <a:p>
          <a:endParaRPr lang="es-EC"/>
        </a:p>
      </dgm:t>
    </dgm:pt>
    <dgm:pt modelId="{2F6B8822-0B86-4051-94D5-08DE33227F7A}" type="pres">
      <dgm:prSet presAssocID="{9F284116-F4AA-4219-991C-908A909CFB52}" presName="connectorText" presStyleLbl="sibTrans2D1" presStyleIdx="0" presStyleCnt="6"/>
      <dgm:spPr/>
      <dgm:t>
        <a:bodyPr/>
        <a:lstStyle/>
        <a:p>
          <a:endParaRPr lang="es-EC"/>
        </a:p>
      </dgm:t>
    </dgm:pt>
    <dgm:pt modelId="{237BE252-3E08-4507-A217-40E35E07B012}" type="pres">
      <dgm:prSet presAssocID="{61CDEB2F-3A23-479B-8552-D53EAA7A4EEB}" presName="node" presStyleLbl="node1" presStyleIdx="1" presStyleCnt="6" custScaleX="163472" custScaleY="158942">
        <dgm:presLayoutVars>
          <dgm:bulletEnabled val="1"/>
        </dgm:presLayoutVars>
      </dgm:prSet>
      <dgm:spPr/>
      <dgm:t>
        <a:bodyPr/>
        <a:lstStyle/>
        <a:p>
          <a:endParaRPr lang="es-EC"/>
        </a:p>
      </dgm:t>
    </dgm:pt>
    <dgm:pt modelId="{5317173D-01D5-4FF8-BAA6-1542536AF225}" type="pres">
      <dgm:prSet presAssocID="{5C1C625A-DD12-42E9-BD77-DD9E1025235B}" presName="sibTrans" presStyleLbl="sibTrans2D1" presStyleIdx="1" presStyleCnt="6"/>
      <dgm:spPr/>
      <dgm:t>
        <a:bodyPr/>
        <a:lstStyle/>
        <a:p>
          <a:endParaRPr lang="es-EC"/>
        </a:p>
      </dgm:t>
    </dgm:pt>
    <dgm:pt modelId="{849722EC-D91B-4108-AD5B-80D23BA2F35C}" type="pres">
      <dgm:prSet presAssocID="{5C1C625A-DD12-42E9-BD77-DD9E1025235B}" presName="connectorText" presStyleLbl="sibTrans2D1" presStyleIdx="1" presStyleCnt="6"/>
      <dgm:spPr/>
      <dgm:t>
        <a:bodyPr/>
        <a:lstStyle/>
        <a:p>
          <a:endParaRPr lang="es-EC"/>
        </a:p>
      </dgm:t>
    </dgm:pt>
    <dgm:pt modelId="{66EEA37D-D9B2-4D9E-B5A7-DB22D7CD2402}" type="pres">
      <dgm:prSet presAssocID="{6E0AC653-D057-46DF-B198-557287D2685E}" presName="node" presStyleLbl="node1" presStyleIdx="2" presStyleCnt="6" custScaleX="163472" custScaleY="158942">
        <dgm:presLayoutVars>
          <dgm:bulletEnabled val="1"/>
        </dgm:presLayoutVars>
      </dgm:prSet>
      <dgm:spPr/>
      <dgm:t>
        <a:bodyPr/>
        <a:lstStyle/>
        <a:p>
          <a:endParaRPr lang="es-EC"/>
        </a:p>
      </dgm:t>
    </dgm:pt>
    <dgm:pt modelId="{06CDC662-CCE1-404A-A357-90018D57E5EA}" type="pres">
      <dgm:prSet presAssocID="{4303601C-BEBC-4BC6-AF95-A9FF88818D9F}" presName="sibTrans" presStyleLbl="sibTrans2D1" presStyleIdx="2" presStyleCnt="6"/>
      <dgm:spPr/>
      <dgm:t>
        <a:bodyPr/>
        <a:lstStyle/>
        <a:p>
          <a:endParaRPr lang="es-EC"/>
        </a:p>
      </dgm:t>
    </dgm:pt>
    <dgm:pt modelId="{6788F774-65F3-4A2C-B301-7B11942D9A05}" type="pres">
      <dgm:prSet presAssocID="{4303601C-BEBC-4BC6-AF95-A9FF88818D9F}" presName="connectorText" presStyleLbl="sibTrans2D1" presStyleIdx="2" presStyleCnt="6"/>
      <dgm:spPr/>
      <dgm:t>
        <a:bodyPr/>
        <a:lstStyle/>
        <a:p>
          <a:endParaRPr lang="es-EC"/>
        </a:p>
      </dgm:t>
    </dgm:pt>
    <dgm:pt modelId="{B8174051-F37C-4B7D-B204-140967A48CF0}" type="pres">
      <dgm:prSet presAssocID="{386BC5E6-D4E3-4EA2-B8D4-638DD37458D2}" presName="node" presStyleLbl="node1" presStyleIdx="3" presStyleCnt="6" custScaleX="163472" custScaleY="158942">
        <dgm:presLayoutVars>
          <dgm:bulletEnabled val="1"/>
        </dgm:presLayoutVars>
      </dgm:prSet>
      <dgm:spPr/>
      <dgm:t>
        <a:bodyPr/>
        <a:lstStyle/>
        <a:p>
          <a:endParaRPr lang="es-EC"/>
        </a:p>
      </dgm:t>
    </dgm:pt>
    <dgm:pt modelId="{85630539-D507-41D1-8C05-A57EE5124D04}" type="pres">
      <dgm:prSet presAssocID="{A2DA689A-5868-469C-965A-8050DEC09B5C}" presName="sibTrans" presStyleLbl="sibTrans2D1" presStyleIdx="3" presStyleCnt="6"/>
      <dgm:spPr/>
      <dgm:t>
        <a:bodyPr/>
        <a:lstStyle/>
        <a:p>
          <a:endParaRPr lang="es-EC"/>
        </a:p>
      </dgm:t>
    </dgm:pt>
    <dgm:pt modelId="{C4C6C7FB-DB7C-4988-A9B7-F57539CCF2E9}" type="pres">
      <dgm:prSet presAssocID="{A2DA689A-5868-469C-965A-8050DEC09B5C}" presName="connectorText" presStyleLbl="sibTrans2D1" presStyleIdx="3" presStyleCnt="6"/>
      <dgm:spPr/>
      <dgm:t>
        <a:bodyPr/>
        <a:lstStyle/>
        <a:p>
          <a:endParaRPr lang="es-EC"/>
        </a:p>
      </dgm:t>
    </dgm:pt>
    <dgm:pt modelId="{9FF39034-1282-4776-842D-3FF4F0BA304C}" type="pres">
      <dgm:prSet presAssocID="{871311A1-59C7-439D-81A1-2EB76B3AF5E5}" presName="node" presStyleLbl="node1" presStyleIdx="4" presStyleCnt="6" custScaleX="163472" custScaleY="158942">
        <dgm:presLayoutVars>
          <dgm:bulletEnabled val="1"/>
        </dgm:presLayoutVars>
      </dgm:prSet>
      <dgm:spPr/>
      <dgm:t>
        <a:bodyPr/>
        <a:lstStyle/>
        <a:p>
          <a:endParaRPr lang="es-EC"/>
        </a:p>
      </dgm:t>
    </dgm:pt>
    <dgm:pt modelId="{43863C4D-DB3F-4876-9EAA-DFDBCF5BB171}" type="pres">
      <dgm:prSet presAssocID="{97C24193-BB6B-4F81-96DD-E8381C1DD496}" presName="sibTrans" presStyleLbl="sibTrans2D1" presStyleIdx="4" presStyleCnt="6"/>
      <dgm:spPr/>
      <dgm:t>
        <a:bodyPr/>
        <a:lstStyle/>
        <a:p>
          <a:endParaRPr lang="es-EC"/>
        </a:p>
      </dgm:t>
    </dgm:pt>
    <dgm:pt modelId="{B782B3D7-CAA6-46E6-965B-9B2E4C9ED972}" type="pres">
      <dgm:prSet presAssocID="{97C24193-BB6B-4F81-96DD-E8381C1DD496}" presName="connectorText" presStyleLbl="sibTrans2D1" presStyleIdx="4" presStyleCnt="6"/>
      <dgm:spPr/>
      <dgm:t>
        <a:bodyPr/>
        <a:lstStyle/>
        <a:p>
          <a:endParaRPr lang="es-EC"/>
        </a:p>
      </dgm:t>
    </dgm:pt>
    <dgm:pt modelId="{3EC2B11D-8F51-4C03-B038-1EB664F46BB5}" type="pres">
      <dgm:prSet presAssocID="{CA58A7AB-FBC7-4D37-B859-D40A6DE72E99}" presName="node" presStyleLbl="node1" presStyleIdx="5" presStyleCnt="6" custScaleX="163472" custScaleY="158942">
        <dgm:presLayoutVars>
          <dgm:bulletEnabled val="1"/>
        </dgm:presLayoutVars>
      </dgm:prSet>
      <dgm:spPr/>
      <dgm:t>
        <a:bodyPr/>
        <a:lstStyle/>
        <a:p>
          <a:endParaRPr lang="es-EC"/>
        </a:p>
      </dgm:t>
    </dgm:pt>
    <dgm:pt modelId="{37270E86-1F96-4684-9563-6B43E0B11BD7}" type="pres">
      <dgm:prSet presAssocID="{C6ABDB74-955D-44DD-8262-E0AE85E9DCD4}" presName="sibTrans" presStyleLbl="sibTrans2D1" presStyleIdx="5" presStyleCnt="6"/>
      <dgm:spPr/>
      <dgm:t>
        <a:bodyPr/>
        <a:lstStyle/>
        <a:p>
          <a:endParaRPr lang="es-EC"/>
        </a:p>
      </dgm:t>
    </dgm:pt>
    <dgm:pt modelId="{05CC45FB-AFFA-46C6-8AD6-E97B0759B31B}" type="pres">
      <dgm:prSet presAssocID="{C6ABDB74-955D-44DD-8262-E0AE85E9DCD4}" presName="connectorText" presStyleLbl="sibTrans2D1" presStyleIdx="5" presStyleCnt="6"/>
      <dgm:spPr/>
      <dgm:t>
        <a:bodyPr/>
        <a:lstStyle/>
        <a:p>
          <a:endParaRPr lang="es-EC"/>
        </a:p>
      </dgm:t>
    </dgm:pt>
  </dgm:ptLst>
  <dgm:cxnLst>
    <dgm:cxn modelId="{9E809BC0-897A-4C93-9284-8E79A6A42BD1}" type="presOf" srcId="{97C24193-BB6B-4F81-96DD-E8381C1DD496}" destId="{B782B3D7-CAA6-46E6-965B-9B2E4C9ED972}" srcOrd="1" destOrd="0" presId="urn:microsoft.com/office/officeart/2005/8/layout/cycle2"/>
    <dgm:cxn modelId="{C10F2F5E-DDE9-43D2-9F98-5BFE06D1705E}" type="presOf" srcId="{6E0AC653-D057-46DF-B198-557287D2685E}" destId="{66EEA37D-D9B2-4D9E-B5A7-DB22D7CD2402}" srcOrd="0" destOrd="0" presId="urn:microsoft.com/office/officeart/2005/8/layout/cycle2"/>
    <dgm:cxn modelId="{935B4447-73C6-4FDE-9F8B-8DBAC9C9F3B4}" type="presOf" srcId="{9F284116-F4AA-4219-991C-908A909CFB52}" destId="{68CCF855-0564-49BC-83E5-8E252BD79288}" srcOrd="0" destOrd="0" presId="urn:microsoft.com/office/officeart/2005/8/layout/cycle2"/>
    <dgm:cxn modelId="{B1681DFF-24B4-463E-9BA1-9EB36ACCF551}" type="presOf" srcId="{CA58A7AB-FBC7-4D37-B859-D40A6DE72E99}" destId="{3EC2B11D-8F51-4C03-B038-1EB664F46BB5}" srcOrd="0" destOrd="0" presId="urn:microsoft.com/office/officeart/2005/8/layout/cycle2"/>
    <dgm:cxn modelId="{0F6E0178-189C-4D6E-A195-5402B546DDCD}" type="presOf" srcId="{61CDEB2F-3A23-479B-8552-D53EAA7A4EEB}" destId="{237BE252-3E08-4507-A217-40E35E07B012}" srcOrd="0" destOrd="0" presId="urn:microsoft.com/office/officeart/2005/8/layout/cycle2"/>
    <dgm:cxn modelId="{D9916F70-A50B-47BB-B7A0-CA6B3A26F61F}" type="presOf" srcId="{5C1C625A-DD12-42E9-BD77-DD9E1025235B}" destId="{5317173D-01D5-4FF8-BAA6-1542536AF225}" srcOrd="0" destOrd="0" presId="urn:microsoft.com/office/officeart/2005/8/layout/cycle2"/>
    <dgm:cxn modelId="{0A9B783C-5AA9-42DC-B5D1-DBA65BAAC030}" type="presOf" srcId="{4303601C-BEBC-4BC6-AF95-A9FF88818D9F}" destId="{6788F774-65F3-4A2C-B301-7B11942D9A05}" srcOrd="1" destOrd="0" presId="urn:microsoft.com/office/officeart/2005/8/layout/cycle2"/>
    <dgm:cxn modelId="{64AA3793-DD69-4053-BBBE-5710B251CC52}" srcId="{F1BBF0A9-5BAF-4806-96D8-C40581D58597}" destId="{6E0AC653-D057-46DF-B198-557287D2685E}" srcOrd="2" destOrd="0" parTransId="{101253BF-CFF8-4A9D-877F-461811C71B8B}" sibTransId="{4303601C-BEBC-4BC6-AF95-A9FF88818D9F}"/>
    <dgm:cxn modelId="{48D5A027-F6E4-4137-9D72-99F8768FD754}" type="presOf" srcId="{386BC5E6-D4E3-4EA2-B8D4-638DD37458D2}" destId="{B8174051-F37C-4B7D-B204-140967A48CF0}" srcOrd="0" destOrd="0" presId="urn:microsoft.com/office/officeart/2005/8/layout/cycle2"/>
    <dgm:cxn modelId="{33206930-57B9-4E38-BA99-B95F916E67A6}" type="presOf" srcId="{871311A1-59C7-439D-81A1-2EB76B3AF5E5}" destId="{9FF39034-1282-4776-842D-3FF4F0BA304C}" srcOrd="0" destOrd="0" presId="urn:microsoft.com/office/officeart/2005/8/layout/cycle2"/>
    <dgm:cxn modelId="{D07D2E9F-8051-40C9-98FC-A08116556C9D}" type="presOf" srcId="{86D4B548-AC13-448D-BEBC-B1BB3A992CF2}" destId="{3B46CE21-EBC3-49FF-987C-F305C7A26742}" srcOrd="0" destOrd="0" presId="urn:microsoft.com/office/officeart/2005/8/layout/cycle2"/>
    <dgm:cxn modelId="{482562FE-8B36-487B-A5EE-B1FED84F89B7}" type="presOf" srcId="{5C1C625A-DD12-42E9-BD77-DD9E1025235B}" destId="{849722EC-D91B-4108-AD5B-80D23BA2F35C}" srcOrd="1" destOrd="0" presId="urn:microsoft.com/office/officeart/2005/8/layout/cycle2"/>
    <dgm:cxn modelId="{E15ED5FF-4235-4C93-BD14-22096473A43F}" type="presOf" srcId="{4303601C-BEBC-4BC6-AF95-A9FF88818D9F}" destId="{06CDC662-CCE1-404A-A357-90018D57E5EA}" srcOrd="0" destOrd="0" presId="urn:microsoft.com/office/officeart/2005/8/layout/cycle2"/>
    <dgm:cxn modelId="{E2F47A2F-828F-40D4-A422-98B1A711BE6E}" srcId="{F1BBF0A9-5BAF-4806-96D8-C40581D58597}" destId="{871311A1-59C7-439D-81A1-2EB76B3AF5E5}" srcOrd="4" destOrd="0" parTransId="{6A762A86-D329-4874-B000-176469E8560E}" sibTransId="{97C24193-BB6B-4F81-96DD-E8381C1DD496}"/>
    <dgm:cxn modelId="{49E1C35B-D016-452E-933E-C786410FD28A}" type="presOf" srcId="{F1BBF0A9-5BAF-4806-96D8-C40581D58597}" destId="{F2ADB089-CF61-4394-B398-E9D96B5A80EB}" srcOrd="0" destOrd="0" presId="urn:microsoft.com/office/officeart/2005/8/layout/cycle2"/>
    <dgm:cxn modelId="{29192D7C-C380-49F4-8173-1DCEBDF57DB3}" srcId="{F1BBF0A9-5BAF-4806-96D8-C40581D58597}" destId="{CA58A7AB-FBC7-4D37-B859-D40A6DE72E99}" srcOrd="5" destOrd="0" parTransId="{CAFA3B0C-7D82-461A-886D-46ECAC93954F}" sibTransId="{C6ABDB74-955D-44DD-8262-E0AE85E9DCD4}"/>
    <dgm:cxn modelId="{15FE8933-C746-4885-A991-B06053677EF3}" type="presOf" srcId="{C6ABDB74-955D-44DD-8262-E0AE85E9DCD4}" destId="{05CC45FB-AFFA-46C6-8AD6-E97B0759B31B}" srcOrd="1" destOrd="0" presId="urn:microsoft.com/office/officeart/2005/8/layout/cycle2"/>
    <dgm:cxn modelId="{1A0CFB3B-AD02-4814-A695-B6E0494023FB}" srcId="{F1BBF0A9-5BAF-4806-96D8-C40581D58597}" destId="{386BC5E6-D4E3-4EA2-B8D4-638DD37458D2}" srcOrd="3" destOrd="0" parTransId="{932E96D1-8AE1-47AC-8203-A2F94251CE70}" sibTransId="{A2DA689A-5868-469C-965A-8050DEC09B5C}"/>
    <dgm:cxn modelId="{5E9AB45E-BD22-459A-A9D9-E1430C4834ED}" type="presOf" srcId="{A2DA689A-5868-469C-965A-8050DEC09B5C}" destId="{C4C6C7FB-DB7C-4988-A9B7-F57539CCF2E9}" srcOrd="1" destOrd="0" presId="urn:microsoft.com/office/officeart/2005/8/layout/cycle2"/>
    <dgm:cxn modelId="{2DB954E5-214E-436A-B45B-42C85F536AC1}" srcId="{F1BBF0A9-5BAF-4806-96D8-C40581D58597}" destId="{86D4B548-AC13-448D-BEBC-B1BB3A992CF2}" srcOrd="0" destOrd="0" parTransId="{65381D2C-EAEF-4580-B609-498CD3FFE696}" sibTransId="{9F284116-F4AA-4219-991C-908A909CFB52}"/>
    <dgm:cxn modelId="{634AE85A-DE28-4B3B-ABBE-CCF1F214FB3F}" type="presOf" srcId="{9F284116-F4AA-4219-991C-908A909CFB52}" destId="{2F6B8822-0B86-4051-94D5-08DE33227F7A}" srcOrd="1" destOrd="0" presId="urn:microsoft.com/office/officeart/2005/8/layout/cycle2"/>
    <dgm:cxn modelId="{3558E8A4-F20B-4AF3-96CE-5877D8605A06}" srcId="{F1BBF0A9-5BAF-4806-96D8-C40581D58597}" destId="{61CDEB2F-3A23-479B-8552-D53EAA7A4EEB}" srcOrd="1" destOrd="0" parTransId="{65BF800D-4274-4A05-AAC8-0D7484FFE9AC}" sibTransId="{5C1C625A-DD12-42E9-BD77-DD9E1025235B}"/>
    <dgm:cxn modelId="{CC89D681-9DE4-478A-A242-096B212EF404}" type="presOf" srcId="{97C24193-BB6B-4F81-96DD-E8381C1DD496}" destId="{43863C4D-DB3F-4876-9EAA-DFDBCF5BB171}" srcOrd="0" destOrd="0" presId="urn:microsoft.com/office/officeart/2005/8/layout/cycle2"/>
    <dgm:cxn modelId="{3F3C37FD-6F37-4B96-8AA9-9E20354C908D}" type="presOf" srcId="{A2DA689A-5868-469C-965A-8050DEC09B5C}" destId="{85630539-D507-41D1-8C05-A57EE5124D04}" srcOrd="0" destOrd="0" presId="urn:microsoft.com/office/officeart/2005/8/layout/cycle2"/>
    <dgm:cxn modelId="{B073C6F0-D5DE-46FD-A0AF-3BD77D1E803C}" type="presOf" srcId="{C6ABDB74-955D-44DD-8262-E0AE85E9DCD4}" destId="{37270E86-1F96-4684-9563-6B43E0B11BD7}" srcOrd="0" destOrd="0" presId="urn:microsoft.com/office/officeart/2005/8/layout/cycle2"/>
    <dgm:cxn modelId="{8EE0E98A-70F7-4CBE-9587-29B26AB00D4D}" type="presParOf" srcId="{F2ADB089-CF61-4394-B398-E9D96B5A80EB}" destId="{3B46CE21-EBC3-49FF-987C-F305C7A26742}" srcOrd="0" destOrd="0" presId="urn:microsoft.com/office/officeart/2005/8/layout/cycle2"/>
    <dgm:cxn modelId="{E36C0AAD-1E22-45DB-960E-D5AB428BBCC8}" type="presParOf" srcId="{F2ADB089-CF61-4394-B398-E9D96B5A80EB}" destId="{68CCF855-0564-49BC-83E5-8E252BD79288}" srcOrd="1" destOrd="0" presId="urn:microsoft.com/office/officeart/2005/8/layout/cycle2"/>
    <dgm:cxn modelId="{1D77278A-4314-4341-B2C6-5217431BEB08}" type="presParOf" srcId="{68CCF855-0564-49BC-83E5-8E252BD79288}" destId="{2F6B8822-0B86-4051-94D5-08DE33227F7A}" srcOrd="0" destOrd="0" presId="urn:microsoft.com/office/officeart/2005/8/layout/cycle2"/>
    <dgm:cxn modelId="{8EFA4B27-0733-477B-BA29-97528E6838E6}" type="presParOf" srcId="{F2ADB089-CF61-4394-B398-E9D96B5A80EB}" destId="{237BE252-3E08-4507-A217-40E35E07B012}" srcOrd="2" destOrd="0" presId="urn:microsoft.com/office/officeart/2005/8/layout/cycle2"/>
    <dgm:cxn modelId="{6150934D-BDD9-4E4C-A90D-D473A54A2D2D}" type="presParOf" srcId="{F2ADB089-CF61-4394-B398-E9D96B5A80EB}" destId="{5317173D-01D5-4FF8-BAA6-1542536AF225}" srcOrd="3" destOrd="0" presId="urn:microsoft.com/office/officeart/2005/8/layout/cycle2"/>
    <dgm:cxn modelId="{8D27ABF9-9B1E-4495-9494-C18939A9B93A}" type="presParOf" srcId="{5317173D-01D5-4FF8-BAA6-1542536AF225}" destId="{849722EC-D91B-4108-AD5B-80D23BA2F35C}" srcOrd="0" destOrd="0" presId="urn:microsoft.com/office/officeart/2005/8/layout/cycle2"/>
    <dgm:cxn modelId="{7C4E15DD-1ED8-47DF-98D9-1DE7D41409BE}" type="presParOf" srcId="{F2ADB089-CF61-4394-B398-E9D96B5A80EB}" destId="{66EEA37D-D9B2-4D9E-B5A7-DB22D7CD2402}" srcOrd="4" destOrd="0" presId="urn:microsoft.com/office/officeart/2005/8/layout/cycle2"/>
    <dgm:cxn modelId="{87CFA278-3765-4808-964A-C11AA84D7B42}" type="presParOf" srcId="{F2ADB089-CF61-4394-B398-E9D96B5A80EB}" destId="{06CDC662-CCE1-404A-A357-90018D57E5EA}" srcOrd="5" destOrd="0" presId="urn:microsoft.com/office/officeart/2005/8/layout/cycle2"/>
    <dgm:cxn modelId="{2D4826BB-3475-494A-B3B3-C30F43F36A80}" type="presParOf" srcId="{06CDC662-CCE1-404A-A357-90018D57E5EA}" destId="{6788F774-65F3-4A2C-B301-7B11942D9A05}" srcOrd="0" destOrd="0" presId="urn:microsoft.com/office/officeart/2005/8/layout/cycle2"/>
    <dgm:cxn modelId="{8249CCDA-80FF-49F6-8136-25DB92606E65}" type="presParOf" srcId="{F2ADB089-CF61-4394-B398-E9D96B5A80EB}" destId="{B8174051-F37C-4B7D-B204-140967A48CF0}" srcOrd="6" destOrd="0" presId="urn:microsoft.com/office/officeart/2005/8/layout/cycle2"/>
    <dgm:cxn modelId="{ECBDD8AA-3FF2-424B-BE74-D7CBE1C89789}" type="presParOf" srcId="{F2ADB089-CF61-4394-B398-E9D96B5A80EB}" destId="{85630539-D507-41D1-8C05-A57EE5124D04}" srcOrd="7" destOrd="0" presId="urn:microsoft.com/office/officeart/2005/8/layout/cycle2"/>
    <dgm:cxn modelId="{DE7C059C-DEF1-4FB4-BBD3-1D28F82B59DE}" type="presParOf" srcId="{85630539-D507-41D1-8C05-A57EE5124D04}" destId="{C4C6C7FB-DB7C-4988-A9B7-F57539CCF2E9}" srcOrd="0" destOrd="0" presId="urn:microsoft.com/office/officeart/2005/8/layout/cycle2"/>
    <dgm:cxn modelId="{5207EE97-5893-4C89-B245-B08288DB34BD}" type="presParOf" srcId="{F2ADB089-CF61-4394-B398-E9D96B5A80EB}" destId="{9FF39034-1282-4776-842D-3FF4F0BA304C}" srcOrd="8" destOrd="0" presId="urn:microsoft.com/office/officeart/2005/8/layout/cycle2"/>
    <dgm:cxn modelId="{F31AC01A-9C11-44A9-A88F-88CCBAB1EC45}" type="presParOf" srcId="{F2ADB089-CF61-4394-B398-E9D96B5A80EB}" destId="{43863C4D-DB3F-4876-9EAA-DFDBCF5BB171}" srcOrd="9" destOrd="0" presId="urn:microsoft.com/office/officeart/2005/8/layout/cycle2"/>
    <dgm:cxn modelId="{C04E421F-0907-4CAE-AC4C-0F6908DB1722}" type="presParOf" srcId="{43863C4D-DB3F-4876-9EAA-DFDBCF5BB171}" destId="{B782B3D7-CAA6-46E6-965B-9B2E4C9ED972}" srcOrd="0" destOrd="0" presId="urn:microsoft.com/office/officeart/2005/8/layout/cycle2"/>
    <dgm:cxn modelId="{1746A931-4100-4760-A1C8-2AF64BD57E23}" type="presParOf" srcId="{F2ADB089-CF61-4394-B398-E9D96B5A80EB}" destId="{3EC2B11D-8F51-4C03-B038-1EB664F46BB5}" srcOrd="10" destOrd="0" presId="urn:microsoft.com/office/officeart/2005/8/layout/cycle2"/>
    <dgm:cxn modelId="{D28FCD8C-09E3-4240-A4C1-4EE10963FA7B}" type="presParOf" srcId="{F2ADB089-CF61-4394-B398-E9D96B5A80EB}" destId="{37270E86-1F96-4684-9563-6B43E0B11BD7}" srcOrd="11" destOrd="0" presId="urn:microsoft.com/office/officeart/2005/8/layout/cycle2"/>
    <dgm:cxn modelId="{9432C743-653D-433A-8B65-453C44A1CB3D}" type="presParOf" srcId="{37270E86-1F96-4684-9563-6B43E0B11BD7}" destId="{05CC45FB-AFFA-46C6-8AD6-E97B0759B31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0376C4E-DF27-4913-A45E-F6B5167A08F2}"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endParaRPr lang="es-ES"/>
        </a:p>
      </dgm:t>
    </dgm:pt>
    <dgm:pt modelId="{A7CF5769-555D-490F-BA3C-DB2C753058FE}">
      <dgm:prSet/>
      <dgm:spPr/>
      <dgm:t>
        <a:bodyPr/>
        <a:lstStyle/>
        <a:p>
          <a:pPr rtl="0"/>
          <a:r>
            <a:rPr lang="es-ES" dirty="0" smtClean="0"/>
            <a:t>Sistema de planificación constituye la estructura básica que hace que la planificación sea en forma orgánica, fluida y eficiente.</a:t>
          </a:r>
          <a:endParaRPr lang="es-ES" dirty="0"/>
        </a:p>
      </dgm:t>
    </dgm:pt>
    <dgm:pt modelId="{80223258-46E0-4AE4-BDF5-63E917081A88}" type="parTrans" cxnId="{9C05569E-79C8-4BF5-87E1-1DB230786D24}">
      <dgm:prSet/>
      <dgm:spPr/>
      <dgm:t>
        <a:bodyPr/>
        <a:lstStyle/>
        <a:p>
          <a:endParaRPr lang="es-ES"/>
        </a:p>
      </dgm:t>
    </dgm:pt>
    <dgm:pt modelId="{B4A32AB8-9C04-42B5-AF67-3E330FE70B72}" type="sibTrans" cxnId="{9C05569E-79C8-4BF5-87E1-1DB230786D24}">
      <dgm:prSet/>
      <dgm:spPr/>
      <dgm:t>
        <a:bodyPr/>
        <a:lstStyle/>
        <a:p>
          <a:endParaRPr lang="es-ES"/>
        </a:p>
      </dgm:t>
    </dgm:pt>
    <dgm:pt modelId="{519FEB53-E681-47C2-9315-0F53FFE240C5}">
      <dgm:prSet/>
      <dgm:spPr/>
      <dgm:t>
        <a:bodyPr/>
        <a:lstStyle/>
        <a:p>
          <a:pPr rtl="0"/>
          <a:r>
            <a:rPr lang="es-ES" dirty="0" smtClean="0"/>
            <a:t>Existencia de disposiciones legales y reglamentarias pertinentes.</a:t>
          </a:r>
          <a:endParaRPr lang="es-ES" dirty="0"/>
        </a:p>
      </dgm:t>
    </dgm:pt>
    <dgm:pt modelId="{58671AEF-E8DF-4362-9124-F3D96B3D45CD}" type="parTrans" cxnId="{80BE2261-063B-409F-8A85-7989B9041CAF}">
      <dgm:prSet/>
      <dgm:spPr/>
      <dgm:t>
        <a:bodyPr/>
        <a:lstStyle/>
        <a:p>
          <a:endParaRPr lang="es-ES"/>
        </a:p>
      </dgm:t>
    </dgm:pt>
    <dgm:pt modelId="{07270F4D-990A-4E2B-9411-031499C436F3}" type="sibTrans" cxnId="{80BE2261-063B-409F-8A85-7989B9041CAF}">
      <dgm:prSet/>
      <dgm:spPr/>
      <dgm:t>
        <a:bodyPr/>
        <a:lstStyle/>
        <a:p>
          <a:endParaRPr lang="es-ES"/>
        </a:p>
      </dgm:t>
    </dgm:pt>
    <dgm:pt modelId="{037819D2-EC54-4E80-AB6E-FD8154692702}">
      <dgm:prSet/>
      <dgm:spPr/>
      <dgm:t>
        <a:bodyPr/>
        <a:lstStyle/>
        <a:p>
          <a:pPr rtl="0"/>
          <a:r>
            <a:rPr lang="es-ES" dirty="0" smtClean="0"/>
            <a:t>Existencia de instituciones y entidades con funciones de planificación y coordinación.</a:t>
          </a:r>
          <a:endParaRPr lang="es-ES" dirty="0"/>
        </a:p>
      </dgm:t>
    </dgm:pt>
    <dgm:pt modelId="{4FA8987A-CF14-4844-8E55-2DABD7C02753}" type="parTrans" cxnId="{ACC2D4F6-9E59-4B75-9538-FF4F709213C1}">
      <dgm:prSet/>
      <dgm:spPr/>
      <dgm:t>
        <a:bodyPr/>
        <a:lstStyle/>
        <a:p>
          <a:endParaRPr lang="es-ES"/>
        </a:p>
      </dgm:t>
    </dgm:pt>
    <dgm:pt modelId="{DB3EC6FB-8A7B-4D42-B9B2-874422A50431}" type="sibTrans" cxnId="{ACC2D4F6-9E59-4B75-9538-FF4F709213C1}">
      <dgm:prSet/>
      <dgm:spPr/>
      <dgm:t>
        <a:bodyPr/>
        <a:lstStyle/>
        <a:p>
          <a:endParaRPr lang="es-ES"/>
        </a:p>
      </dgm:t>
    </dgm:pt>
    <dgm:pt modelId="{EB853497-8DED-44C4-8A3C-E14CA9370BF2}">
      <dgm:prSet/>
      <dgm:spPr/>
      <dgm:t>
        <a:bodyPr/>
        <a:lstStyle/>
        <a:p>
          <a:pPr rtl="0"/>
          <a:r>
            <a:rPr lang="es-ES" dirty="0" smtClean="0"/>
            <a:t>Disponibilidad de recursos humanos calificados en materia de planificación.</a:t>
          </a:r>
          <a:endParaRPr lang="es-ES" dirty="0"/>
        </a:p>
      </dgm:t>
    </dgm:pt>
    <dgm:pt modelId="{550711DB-9033-4AAF-B6EF-DFBCA28EB3B5}" type="parTrans" cxnId="{23438310-AE93-4EA6-B125-152B230DD49C}">
      <dgm:prSet/>
      <dgm:spPr/>
      <dgm:t>
        <a:bodyPr/>
        <a:lstStyle/>
        <a:p>
          <a:endParaRPr lang="es-ES"/>
        </a:p>
      </dgm:t>
    </dgm:pt>
    <dgm:pt modelId="{DA4FBDE5-DC47-4460-8EA4-4D215B163BE7}" type="sibTrans" cxnId="{23438310-AE93-4EA6-B125-152B230DD49C}">
      <dgm:prSet/>
      <dgm:spPr/>
      <dgm:t>
        <a:bodyPr/>
        <a:lstStyle/>
        <a:p>
          <a:endParaRPr lang="es-ES"/>
        </a:p>
      </dgm:t>
    </dgm:pt>
    <dgm:pt modelId="{0B7C48BB-A19D-4026-B058-DE7AD3A575C5}">
      <dgm:prSet/>
      <dgm:spPr/>
      <dgm:t>
        <a:bodyPr/>
        <a:lstStyle/>
        <a:p>
          <a:pPr rtl="0"/>
          <a:r>
            <a:rPr lang="es-ES" dirty="0" smtClean="0"/>
            <a:t>Conocimientos y manejo de un acervo conceptual sobre la sociedad y planificación.</a:t>
          </a:r>
          <a:endParaRPr lang="es-ES" dirty="0"/>
        </a:p>
      </dgm:t>
    </dgm:pt>
    <dgm:pt modelId="{366FDE65-D691-4933-BED1-3B1B3393016A}" type="parTrans" cxnId="{29F6BF56-AF8D-4C8E-B247-DAFECFC98F3B}">
      <dgm:prSet/>
      <dgm:spPr/>
      <dgm:t>
        <a:bodyPr/>
        <a:lstStyle/>
        <a:p>
          <a:endParaRPr lang="es-ES"/>
        </a:p>
      </dgm:t>
    </dgm:pt>
    <dgm:pt modelId="{88CF5058-C489-48A8-A853-CA3A6447D2BF}" type="sibTrans" cxnId="{29F6BF56-AF8D-4C8E-B247-DAFECFC98F3B}">
      <dgm:prSet/>
      <dgm:spPr/>
      <dgm:t>
        <a:bodyPr/>
        <a:lstStyle/>
        <a:p>
          <a:endParaRPr lang="es-ES"/>
        </a:p>
      </dgm:t>
    </dgm:pt>
    <dgm:pt modelId="{27D8FB03-0943-4C34-B1C3-E2927175F56F}">
      <dgm:prSet/>
      <dgm:spPr/>
      <dgm:t>
        <a:bodyPr/>
        <a:lstStyle/>
        <a:p>
          <a:pPr rtl="0"/>
          <a:r>
            <a:rPr lang="es-ES" dirty="0" smtClean="0"/>
            <a:t>Existencia de instrumental teórico, metodológico y técnico.</a:t>
          </a:r>
          <a:endParaRPr lang="es-ES" dirty="0"/>
        </a:p>
      </dgm:t>
    </dgm:pt>
    <dgm:pt modelId="{21D00BCE-A891-48FB-949B-9B8F4998E6DE}" type="parTrans" cxnId="{F0892B93-2D45-4EC4-B52D-1F37B76F0A21}">
      <dgm:prSet/>
      <dgm:spPr/>
      <dgm:t>
        <a:bodyPr/>
        <a:lstStyle/>
        <a:p>
          <a:endParaRPr lang="es-ES"/>
        </a:p>
      </dgm:t>
    </dgm:pt>
    <dgm:pt modelId="{551B090D-AFC5-4EBF-AD6E-6D99D679F4C7}" type="sibTrans" cxnId="{F0892B93-2D45-4EC4-B52D-1F37B76F0A21}">
      <dgm:prSet/>
      <dgm:spPr/>
      <dgm:t>
        <a:bodyPr/>
        <a:lstStyle/>
        <a:p>
          <a:endParaRPr lang="es-ES"/>
        </a:p>
      </dgm:t>
    </dgm:pt>
    <dgm:pt modelId="{1159E119-5C27-4845-AFB2-526E558E6695}" type="pres">
      <dgm:prSet presAssocID="{30376C4E-DF27-4913-A45E-F6B5167A08F2}" presName="linearFlow" presStyleCnt="0">
        <dgm:presLayoutVars>
          <dgm:dir/>
          <dgm:animLvl val="lvl"/>
          <dgm:resizeHandles val="exact"/>
        </dgm:presLayoutVars>
      </dgm:prSet>
      <dgm:spPr/>
      <dgm:t>
        <a:bodyPr/>
        <a:lstStyle/>
        <a:p>
          <a:endParaRPr lang="es-EC"/>
        </a:p>
      </dgm:t>
    </dgm:pt>
    <dgm:pt modelId="{2A30C949-971B-4D4E-825A-10C892CF4518}" type="pres">
      <dgm:prSet presAssocID="{A7CF5769-555D-490F-BA3C-DB2C753058FE}" presName="composite" presStyleCnt="0"/>
      <dgm:spPr/>
    </dgm:pt>
    <dgm:pt modelId="{4EB2C9BC-0430-4EF5-802E-6C6E5292765C}" type="pres">
      <dgm:prSet presAssocID="{A7CF5769-555D-490F-BA3C-DB2C753058FE}" presName="parentText" presStyleLbl="alignNode1" presStyleIdx="0" presStyleCnt="1">
        <dgm:presLayoutVars>
          <dgm:chMax val="1"/>
          <dgm:bulletEnabled val="1"/>
        </dgm:presLayoutVars>
      </dgm:prSet>
      <dgm:spPr/>
      <dgm:t>
        <a:bodyPr/>
        <a:lstStyle/>
        <a:p>
          <a:endParaRPr lang="es-ES"/>
        </a:p>
      </dgm:t>
    </dgm:pt>
    <dgm:pt modelId="{CDF04846-E869-439D-A696-C91BE7C2EB9D}" type="pres">
      <dgm:prSet presAssocID="{A7CF5769-555D-490F-BA3C-DB2C753058FE}" presName="descendantText" presStyleLbl="alignAcc1" presStyleIdx="0" presStyleCnt="1">
        <dgm:presLayoutVars>
          <dgm:bulletEnabled val="1"/>
        </dgm:presLayoutVars>
      </dgm:prSet>
      <dgm:spPr/>
      <dgm:t>
        <a:bodyPr/>
        <a:lstStyle/>
        <a:p>
          <a:endParaRPr lang="es-EC"/>
        </a:p>
      </dgm:t>
    </dgm:pt>
  </dgm:ptLst>
  <dgm:cxnLst>
    <dgm:cxn modelId="{2B829D9C-93C4-44D8-A856-6BA98F775BFD}" type="presOf" srcId="{037819D2-EC54-4E80-AB6E-FD8154692702}" destId="{CDF04846-E869-439D-A696-C91BE7C2EB9D}" srcOrd="0" destOrd="1" presId="urn:microsoft.com/office/officeart/2005/8/layout/chevron2"/>
    <dgm:cxn modelId="{BBC90702-AEAE-483E-9B6C-BABDF90FC49A}" type="presOf" srcId="{EB853497-8DED-44C4-8A3C-E14CA9370BF2}" destId="{CDF04846-E869-439D-A696-C91BE7C2EB9D}" srcOrd="0" destOrd="2" presId="urn:microsoft.com/office/officeart/2005/8/layout/chevron2"/>
    <dgm:cxn modelId="{1D70418B-6018-4E92-A756-7FCD9FC19DEC}" type="presOf" srcId="{27D8FB03-0943-4C34-B1C3-E2927175F56F}" destId="{CDF04846-E869-439D-A696-C91BE7C2EB9D}" srcOrd="0" destOrd="4" presId="urn:microsoft.com/office/officeart/2005/8/layout/chevron2"/>
    <dgm:cxn modelId="{92451032-526E-4B7C-8E90-C1555D2FCCC6}" type="presOf" srcId="{A7CF5769-555D-490F-BA3C-DB2C753058FE}" destId="{4EB2C9BC-0430-4EF5-802E-6C6E5292765C}" srcOrd="0" destOrd="0" presId="urn:microsoft.com/office/officeart/2005/8/layout/chevron2"/>
    <dgm:cxn modelId="{F7CBBC25-188D-4DC2-9F33-6CEBB52A5DED}" type="presOf" srcId="{30376C4E-DF27-4913-A45E-F6B5167A08F2}" destId="{1159E119-5C27-4845-AFB2-526E558E6695}" srcOrd="0" destOrd="0" presId="urn:microsoft.com/office/officeart/2005/8/layout/chevron2"/>
    <dgm:cxn modelId="{F0892B93-2D45-4EC4-B52D-1F37B76F0A21}" srcId="{A7CF5769-555D-490F-BA3C-DB2C753058FE}" destId="{27D8FB03-0943-4C34-B1C3-E2927175F56F}" srcOrd="4" destOrd="0" parTransId="{21D00BCE-A891-48FB-949B-9B8F4998E6DE}" sibTransId="{551B090D-AFC5-4EBF-AD6E-6D99D679F4C7}"/>
    <dgm:cxn modelId="{29F6BF56-AF8D-4C8E-B247-DAFECFC98F3B}" srcId="{A7CF5769-555D-490F-BA3C-DB2C753058FE}" destId="{0B7C48BB-A19D-4026-B058-DE7AD3A575C5}" srcOrd="3" destOrd="0" parTransId="{366FDE65-D691-4933-BED1-3B1B3393016A}" sibTransId="{88CF5058-C489-48A8-A853-CA3A6447D2BF}"/>
    <dgm:cxn modelId="{BF230320-2D56-4930-A8F4-F9F31E18DD45}" type="presOf" srcId="{519FEB53-E681-47C2-9315-0F53FFE240C5}" destId="{CDF04846-E869-439D-A696-C91BE7C2EB9D}" srcOrd="0" destOrd="0" presId="urn:microsoft.com/office/officeart/2005/8/layout/chevron2"/>
    <dgm:cxn modelId="{9C05569E-79C8-4BF5-87E1-1DB230786D24}" srcId="{30376C4E-DF27-4913-A45E-F6B5167A08F2}" destId="{A7CF5769-555D-490F-BA3C-DB2C753058FE}" srcOrd="0" destOrd="0" parTransId="{80223258-46E0-4AE4-BDF5-63E917081A88}" sibTransId="{B4A32AB8-9C04-42B5-AF67-3E330FE70B72}"/>
    <dgm:cxn modelId="{80BE2261-063B-409F-8A85-7989B9041CAF}" srcId="{A7CF5769-555D-490F-BA3C-DB2C753058FE}" destId="{519FEB53-E681-47C2-9315-0F53FFE240C5}" srcOrd="0" destOrd="0" parTransId="{58671AEF-E8DF-4362-9124-F3D96B3D45CD}" sibTransId="{07270F4D-990A-4E2B-9411-031499C436F3}"/>
    <dgm:cxn modelId="{ACC2D4F6-9E59-4B75-9538-FF4F709213C1}" srcId="{A7CF5769-555D-490F-BA3C-DB2C753058FE}" destId="{037819D2-EC54-4E80-AB6E-FD8154692702}" srcOrd="1" destOrd="0" parTransId="{4FA8987A-CF14-4844-8E55-2DABD7C02753}" sibTransId="{DB3EC6FB-8A7B-4D42-B9B2-874422A50431}"/>
    <dgm:cxn modelId="{23438310-AE93-4EA6-B125-152B230DD49C}" srcId="{A7CF5769-555D-490F-BA3C-DB2C753058FE}" destId="{EB853497-8DED-44C4-8A3C-E14CA9370BF2}" srcOrd="2" destOrd="0" parTransId="{550711DB-9033-4AAF-B6EF-DFBCA28EB3B5}" sibTransId="{DA4FBDE5-DC47-4460-8EA4-4D215B163BE7}"/>
    <dgm:cxn modelId="{EF86F92A-D17E-4F1E-8B74-A25C125E925F}" type="presOf" srcId="{0B7C48BB-A19D-4026-B058-DE7AD3A575C5}" destId="{CDF04846-E869-439D-A696-C91BE7C2EB9D}" srcOrd="0" destOrd="3" presId="urn:microsoft.com/office/officeart/2005/8/layout/chevron2"/>
    <dgm:cxn modelId="{56E6584C-4FD4-45B3-9B80-F0EDF865A75C}" type="presParOf" srcId="{1159E119-5C27-4845-AFB2-526E558E6695}" destId="{2A30C949-971B-4D4E-825A-10C892CF4518}" srcOrd="0" destOrd="0" presId="urn:microsoft.com/office/officeart/2005/8/layout/chevron2"/>
    <dgm:cxn modelId="{B64A278C-B3B1-4663-9CEE-CC88D82A7BED}" type="presParOf" srcId="{2A30C949-971B-4D4E-825A-10C892CF4518}" destId="{4EB2C9BC-0430-4EF5-802E-6C6E5292765C}" srcOrd="0" destOrd="0" presId="urn:microsoft.com/office/officeart/2005/8/layout/chevron2"/>
    <dgm:cxn modelId="{370F81E0-4D0C-4B92-A196-D8D6432DC4F8}" type="presParOf" srcId="{2A30C949-971B-4D4E-825A-10C892CF4518}" destId="{CDF04846-E869-439D-A696-C91BE7C2EB9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14AD42C-D39B-447F-9167-CA13444F1953}" type="doc">
      <dgm:prSet loTypeId="urn:microsoft.com/office/officeart/2005/8/layout/hList3" loCatId="list" qsTypeId="urn:microsoft.com/office/officeart/2005/8/quickstyle/simple1" qsCatId="simple" csTypeId="urn:microsoft.com/office/officeart/2005/8/colors/colorful1#6" csCatId="colorful"/>
      <dgm:spPr/>
      <dgm:t>
        <a:bodyPr/>
        <a:lstStyle/>
        <a:p>
          <a:endParaRPr lang="es-ES"/>
        </a:p>
      </dgm:t>
    </dgm:pt>
    <dgm:pt modelId="{676580CA-B1C9-40D5-A8EB-A89B8FFCE14F}">
      <dgm:prSet/>
      <dgm:spPr/>
      <dgm:t>
        <a:bodyPr/>
        <a:lstStyle/>
        <a:p>
          <a:pPr rtl="0"/>
          <a:r>
            <a:rPr lang="es-ES" dirty="0" smtClean="0"/>
            <a:t>El producto o resultado indispensable del proceso de planificación es la elaboración de los planes de desarrollo.</a:t>
          </a:r>
          <a:endParaRPr lang="es-ES" dirty="0"/>
        </a:p>
      </dgm:t>
    </dgm:pt>
    <dgm:pt modelId="{278A2375-9C58-4806-B39E-F8565B0AD055}" type="parTrans" cxnId="{BD565706-1A05-4B5A-A681-0B62FDC3FAB7}">
      <dgm:prSet/>
      <dgm:spPr/>
      <dgm:t>
        <a:bodyPr/>
        <a:lstStyle/>
        <a:p>
          <a:endParaRPr lang="es-ES"/>
        </a:p>
      </dgm:t>
    </dgm:pt>
    <dgm:pt modelId="{09951443-74FD-4B01-8DFF-3EF025BE598E}" type="sibTrans" cxnId="{BD565706-1A05-4B5A-A681-0B62FDC3FAB7}">
      <dgm:prSet/>
      <dgm:spPr/>
      <dgm:t>
        <a:bodyPr/>
        <a:lstStyle/>
        <a:p>
          <a:endParaRPr lang="es-ES"/>
        </a:p>
      </dgm:t>
    </dgm:pt>
    <dgm:pt modelId="{C3FE34D1-1DE6-4861-A347-57BC01E6842B}">
      <dgm:prSet/>
      <dgm:spPr/>
      <dgm:t>
        <a:bodyPr/>
        <a:lstStyle/>
        <a:p>
          <a:pPr rtl="0"/>
          <a:r>
            <a:rPr lang="es-ES" dirty="0" smtClean="0"/>
            <a:t>Un plan de desarrollo es el documento formal que describe e integra en forma organizada y sistemática, tanto los propósitos cualitativos y cuantitativos que se espera alcanzar en el futuro para la sociedad. </a:t>
          </a:r>
          <a:endParaRPr lang="es-ES" dirty="0"/>
        </a:p>
      </dgm:t>
    </dgm:pt>
    <dgm:pt modelId="{716075A3-51AB-48BF-8466-A42C77318323}" type="parTrans" cxnId="{4162C764-41A5-4DE5-A6C7-464E9A1EDC9C}">
      <dgm:prSet/>
      <dgm:spPr/>
      <dgm:t>
        <a:bodyPr/>
        <a:lstStyle/>
        <a:p>
          <a:endParaRPr lang="es-ES"/>
        </a:p>
      </dgm:t>
    </dgm:pt>
    <dgm:pt modelId="{46930F3C-9511-4574-8597-7816E13D57C1}" type="sibTrans" cxnId="{4162C764-41A5-4DE5-A6C7-464E9A1EDC9C}">
      <dgm:prSet/>
      <dgm:spPr/>
      <dgm:t>
        <a:bodyPr/>
        <a:lstStyle/>
        <a:p>
          <a:endParaRPr lang="es-ES"/>
        </a:p>
      </dgm:t>
    </dgm:pt>
    <dgm:pt modelId="{458722C7-34BE-479D-88E1-E409B145A185}">
      <dgm:prSet/>
      <dgm:spPr/>
      <dgm:t>
        <a:bodyPr/>
        <a:lstStyle/>
        <a:p>
          <a:pPr rtl="0"/>
          <a:r>
            <a:rPr lang="es-ES" dirty="0" smtClean="0"/>
            <a:t>Es la consolidación de las decisiones, disposiciones y acciones que conforman una propuesta racional de solución a la problemática que afecta al funcionamiento de la sociedad.</a:t>
          </a:r>
          <a:endParaRPr lang="es-ES" dirty="0"/>
        </a:p>
      </dgm:t>
    </dgm:pt>
    <dgm:pt modelId="{EF145987-763A-49FD-B0AF-D21BD14486D3}" type="parTrans" cxnId="{1D2260CF-95A5-4102-AB38-D020F29157C2}">
      <dgm:prSet/>
      <dgm:spPr/>
      <dgm:t>
        <a:bodyPr/>
        <a:lstStyle/>
        <a:p>
          <a:endParaRPr lang="es-ES"/>
        </a:p>
      </dgm:t>
    </dgm:pt>
    <dgm:pt modelId="{A54F5E90-EE12-468C-A6FA-8F470377A8CF}" type="sibTrans" cxnId="{1D2260CF-95A5-4102-AB38-D020F29157C2}">
      <dgm:prSet/>
      <dgm:spPr/>
      <dgm:t>
        <a:bodyPr/>
        <a:lstStyle/>
        <a:p>
          <a:endParaRPr lang="es-ES"/>
        </a:p>
      </dgm:t>
    </dgm:pt>
    <dgm:pt modelId="{FB007F28-33B7-40B2-B6FD-59ADEA380094}">
      <dgm:prSet/>
      <dgm:spPr/>
      <dgm:t>
        <a:bodyPr/>
        <a:lstStyle/>
        <a:p>
          <a:pPr rtl="0"/>
          <a:r>
            <a:rPr lang="es-ES" dirty="0" smtClean="0"/>
            <a:t>Es el libro que plantea la mejor opción posible para orientar eficazmente el proceso de producción, distribución y consumo de bienes y servicios de modo de generar un crecimiento económico asociado a un mejoramiento en el bienestar colectivo.</a:t>
          </a:r>
          <a:endParaRPr lang="es-ES" dirty="0"/>
        </a:p>
      </dgm:t>
    </dgm:pt>
    <dgm:pt modelId="{07E5ED47-7159-4889-91F6-3EAF6F124311}" type="parTrans" cxnId="{5F0621D3-88D3-45B4-A318-67EA78D448D6}">
      <dgm:prSet/>
      <dgm:spPr/>
      <dgm:t>
        <a:bodyPr/>
        <a:lstStyle/>
        <a:p>
          <a:endParaRPr lang="es-ES"/>
        </a:p>
      </dgm:t>
    </dgm:pt>
    <dgm:pt modelId="{21EC2FCC-9213-4535-80B9-F675504B72F5}" type="sibTrans" cxnId="{5F0621D3-88D3-45B4-A318-67EA78D448D6}">
      <dgm:prSet/>
      <dgm:spPr/>
      <dgm:t>
        <a:bodyPr/>
        <a:lstStyle/>
        <a:p>
          <a:endParaRPr lang="es-ES"/>
        </a:p>
      </dgm:t>
    </dgm:pt>
    <dgm:pt modelId="{1540D3A6-40E0-4A60-BE81-796B0B7E5CB7}">
      <dgm:prSet/>
      <dgm:spPr/>
      <dgm:t>
        <a:bodyPr/>
        <a:lstStyle/>
        <a:p>
          <a:pPr rtl="0"/>
          <a:endParaRPr lang="es-ES" dirty="0"/>
        </a:p>
      </dgm:t>
    </dgm:pt>
    <dgm:pt modelId="{BA21002C-5313-4D8E-A6BA-C8AD477311D9}" type="parTrans" cxnId="{AA576A3D-00D6-418C-BC7D-A858C836EA31}">
      <dgm:prSet/>
      <dgm:spPr/>
      <dgm:t>
        <a:bodyPr/>
        <a:lstStyle/>
        <a:p>
          <a:endParaRPr lang="es-ES"/>
        </a:p>
      </dgm:t>
    </dgm:pt>
    <dgm:pt modelId="{1EE2A400-BF9B-45A8-AC4A-3C568BDA10E4}" type="sibTrans" cxnId="{AA576A3D-00D6-418C-BC7D-A858C836EA31}">
      <dgm:prSet/>
      <dgm:spPr/>
      <dgm:t>
        <a:bodyPr/>
        <a:lstStyle/>
        <a:p>
          <a:endParaRPr lang="es-ES"/>
        </a:p>
      </dgm:t>
    </dgm:pt>
    <dgm:pt modelId="{92DE221B-0107-4CD6-9950-64B73AEC5FEC}" type="pres">
      <dgm:prSet presAssocID="{814AD42C-D39B-447F-9167-CA13444F1953}" presName="composite" presStyleCnt="0">
        <dgm:presLayoutVars>
          <dgm:chMax val="1"/>
          <dgm:dir/>
          <dgm:resizeHandles val="exact"/>
        </dgm:presLayoutVars>
      </dgm:prSet>
      <dgm:spPr/>
      <dgm:t>
        <a:bodyPr/>
        <a:lstStyle/>
        <a:p>
          <a:endParaRPr lang="es-EC"/>
        </a:p>
      </dgm:t>
    </dgm:pt>
    <dgm:pt modelId="{32CBE885-37D7-4F94-B63C-147EB4943448}" type="pres">
      <dgm:prSet presAssocID="{676580CA-B1C9-40D5-A8EB-A89B8FFCE14F}" presName="roof" presStyleLbl="dkBgShp" presStyleIdx="0" presStyleCnt="2"/>
      <dgm:spPr/>
      <dgm:t>
        <a:bodyPr/>
        <a:lstStyle/>
        <a:p>
          <a:endParaRPr lang="es-EC"/>
        </a:p>
      </dgm:t>
    </dgm:pt>
    <dgm:pt modelId="{D27E511E-8A37-46D8-BA9E-73636AC16B90}" type="pres">
      <dgm:prSet presAssocID="{676580CA-B1C9-40D5-A8EB-A89B8FFCE14F}" presName="pillars" presStyleCnt="0"/>
      <dgm:spPr/>
    </dgm:pt>
    <dgm:pt modelId="{8A79FC88-CA2E-4AF8-B0A8-65ACDC26ABB1}" type="pres">
      <dgm:prSet presAssocID="{676580CA-B1C9-40D5-A8EB-A89B8FFCE14F}" presName="pillar1" presStyleLbl="node1" presStyleIdx="0" presStyleCnt="3">
        <dgm:presLayoutVars>
          <dgm:bulletEnabled val="1"/>
        </dgm:presLayoutVars>
      </dgm:prSet>
      <dgm:spPr/>
      <dgm:t>
        <a:bodyPr/>
        <a:lstStyle/>
        <a:p>
          <a:endParaRPr lang="es-EC"/>
        </a:p>
      </dgm:t>
    </dgm:pt>
    <dgm:pt modelId="{8A8862D0-3193-47F2-8A17-B6723DBE2C63}" type="pres">
      <dgm:prSet presAssocID="{458722C7-34BE-479D-88E1-E409B145A185}" presName="pillarX" presStyleLbl="node1" presStyleIdx="1" presStyleCnt="3">
        <dgm:presLayoutVars>
          <dgm:bulletEnabled val="1"/>
        </dgm:presLayoutVars>
      </dgm:prSet>
      <dgm:spPr/>
      <dgm:t>
        <a:bodyPr/>
        <a:lstStyle/>
        <a:p>
          <a:endParaRPr lang="es-EC"/>
        </a:p>
      </dgm:t>
    </dgm:pt>
    <dgm:pt modelId="{BD282CDE-BBED-4E92-9013-4070B88A075C}" type="pres">
      <dgm:prSet presAssocID="{FB007F28-33B7-40B2-B6FD-59ADEA380094}" presName="pillarX" presStyleLbl="node1" presStyleIdx="2" presStyleCnt="3">
        <dgm:presLayoutVars>
          <dgm:bulletEnabled val="1"/>
        </dgm:presLayoutVars>
      </dgm:prSet>
      <dgm:spPr/>
      <dgm:t>
        <a:bodyPr/>
        <a:lstStyle/>
        <a:p>
          <a:endParaRPr lang="es-EC"/>
        </a:p>
      </dgm:t>
    </dgm:pt>
    <dgm:pt modelId="{EC669503-9DF3-4D86-9474-F69043432C00}" type="pres">
      <dgm:prSet presAssocID="{676580CA-B1C9-40D5-A8EB-A89B8FFCE14F}" presName="base" presStyleLbl="dkBgShp" presStyleIdx="1" presStyleCnt="2"/>
      <dgm:spPr/>
    </dgm:pt>
  </dgm:ptLst>
  <dgm:cxnLst>
    <dgm:cxn modelId="{4F6EFAA9-2366-41BC-8883-78ADFDD9B6A5}" type="presOf" srcId="{458722C7-34BE-479D-88E1-E409B145A185}" destId="{8A8862D0-3193-47F2-8A17-B6723DBE2C63}" srcOrd="0" destOrd="0" presId="urn:microsoft.com/office/officeart/2005/8/layout/hList3"/>
    <dgm:cxn modelId="{AA576A3D-00D6-418C-BC7D-A858C836EA31}" srcId="{814AD42C-D39B-447F-9167-CA13444F1953}" destId="{1540D3A6-40E0-4A60-BE81-796B0B7E5CB7}" srcOrd="1" destOrd="0" parTransId="{BA21002C-5313-4D8E-A6BA-C8AD477311D9}" sibTransId="{1EE2A400-BF9B-45A8-AC4A-3C568BDA10E4}"/>
    <dgm:cxn modelId="{95327379-4F6C-43C3-99EB-18378C12CEFB}" type="presOf" srcId="{814AD42C-D39B-447F-9167-CA13444F1953}" destId="{92DE221B-0107-4CD6-9950-64B73AEC5FEC}" srcOrd="0" destOrd="0" presId="urn:microsoft.com/office/officeart/2005/8/layout/hList3"/>
    <dgm:cxn modelId="{5F0621D3-88D3-45B4-A318-67EA78D448D6}" srcId="{676580CA-B1C9-40D5-A8EB-A89B8FFCE14F}" destId="{FB007F28-33B7-40B2-B6FD-59ADEA380094}" srcOrd="2" destOrd="0" parTransId="{07E5ED47-7159-4889-91F6-3EAF6F124311}" sibTransId="{21EC2FCC-9213-4535-80B9-F675504B72F5}"/>
    <dgm:cxn modelId="{4162C764-41A5-4DE5-A6C7-464E9A1EDC9C}" srcId="{676580CA-B1C9-40D5-A8EB-A89B8FFCE14F}" destId="{C3FE34D1-1DE6-4861-A347-57BC01E6842B}" srcOrd="0" destOrd="0" parTransId="{716075A3-51AB-48BF-8466-A42C77318323}" sibTransId="{46930F3C-9511-4574-8597-7816E13D57C1}"/>
    <dgm:cxn modelId="{BD565706-1A05-4B5A-A681-0B62FDC3FAB7}" srcId="{814AD42C-D39B-447F-9167-CA13444F1953}" destId="{676580CA-B1C9-40D5-A8EB-A89B8FFCE14F}" srcOrd="0" destOrd="0" parTransId="{278A2375-9C58-4806-B39E-F8565B0AD055}" sibTransId="{09951443-74FD-4B01-8DFF-3EF025BE598E}"/>
    <dgm:cxn modelId="{B39832C8-5312-4BA6-A840-5FEC0534D412}" type="presOf" srcId="{FB007F28-33B7-40B2-B6FD-59ADEA380094}" destId="{BD282CDE-BBED-4E92-9013-4070B88A075C}" srcOrd="0" destOrd="0" presId="urn:microsoft.com/office/officeart/2005/8/layout/hList3"/>
    <dgm:cxn modelId="{1D2260CF-95A5-4102-AB38-D020F29157C2}" srcId="{676580CA-B1C9-40D5-A8EB-A89B8FFCE14F}" destId="{458722C7-34BE-479D-88E1-E409B145A185}" srcOrd="1" destOrd="0" parTransId="{EF145987-763A-49FD-B0AF-D21BD14486D3}" sibTransId="{A54F5E90-EE12-468C-A6FA-8F470377A8CF}"/>
    <dgm:cxn modelId="{6C872717-4A61-4ACB-BFD9-B4FA3F9005C4}" type="presOf" srcId="{C3FE34D1-1DE6-4861-A347-57BC01E6842B}" destId="{8A79FC88-CA2E-4AF8-B0A8-65ACDC26ABB1}" srcOrd="0" destOrd="0" presId="urn:microsoft.com/office/officeart/2005/8/layout/hList3"/>
    <dgm:cxn modelId="{14D6CCA9-C5FF-4B49-BF0E-9B3705C0CCFA}" type="presOf" srcId="{676580CA-B1C9-40D5-A8EB-A89B8FFCE14F}" destId="{32CBE885-37D7-4F94-B63C-147EB4943448}" srcOrd="0" destOrd="0" presId="urn:microsoft.com/office/officeart/2005/8/layout/hList3"/>
    <dgm:cxn modelId="{CEC070E7-2165-47C6-9B3A-0F39EADE1109}" type="presParOf" srcId="{92DE221B-0107-4CD6-9950-64B73AEC5FEC}" destId="{32CBE885-37D7-4F94-B63C-147EB4943448}" srcOrd="0" destOrd="0" presId="urn:microsoft.com/office/officeart/2005/8/layout/hList3"/>
    <dgm:cxn modelId="{181CB440-B87B-46F5-8F4A-D9178EF99A3B}" type="presParOf" srcId="{92DE221B-0107-4CD6-9950-64B73AEC5FEC}" destId="{D27E511E-8A37-46D8-BA9E-73636AC16B90}" srcOrd="1" destOrd="0" presId="urn:microsoft.com/office/officeart/2005/8/layout/hList3"/>
    <dgm:cxn modelId="{DE11F643-0AEB-4D7F-B85E-E45CC9966587}" type="presParOf" srcId="{D27E511E-8A37-46D8-BA9E-73636AC16B90}" destId="{8A79FC88-CA2E-4AF8-B0A8-65ACDC26ABB1}" srcOrd="0" destOrd="0" presId="urn:microsoft.com/office/officeart/2005/8/layout/hList3"/>
    <dgm:cxn modelId="{7CA118AE-A16A-4BD4-97FA-0A66EE448AE0}" type="presParOf" srcId="{D27E511E-8A37-46D8-BA9E-73636AC16B90}" destId="{8A8862D0-3193-47F2-8A17-B6723DBE2C63}" srcOrd="1" destOrd="0" presId="urn:microsoft.com/office/officeart/2005/8/layout/hList3"/>
    <dgm:cxn modelId="{B7C5CAEB-5078-41BB-B4F1-551F1A445CE9}" type="presParOf" srcId="{D27E511E-8A37-46D8-BA9E-73636AC16B90}" destId="{BD282CDE-BBED-4E92-9013-4070B88A075C}" srcOrd="2" destOrd="0" presId="urn:microsoft.com/office/officeart/2005/8/layout/hList3"/>
    <dgm:cxn modelId="{E443D974-D966-4B04-B7A2-84EB4B74AA4C}" type="presParOf" srcId="{92DE221B-0107-4CD6-9950-64B73AEC5FEC}" destId="{EC669503-9DF3-4D86-9474-F69043432C00}"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90BE9A3-EC58-45A5-B066-6CDEFFE0B9C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s-ES"/>
        </a:p>
      </dgm:t>
    </dgm:pt>
    <dgm:pt modelId="{258AD654-2B87-4385-ACE4-4AEA3526505F}">
      <dgm:prSet/>
      <dgm:spPr/>
      <dgm:t>
        <a:bodyPr/>
        <a:lstStyle/>
        <a:p>
          <a:pPr rtl="0"/>
          <a:r>
            <a:rPr lang="es-ES" b="1" dirty="0" smtClean="0"/>
            <a:t>Según el alcance del enfoque (Visión)</a:t>
          </a:r>
          <a:endParaRPr lang="es-ES" dirty="0"/>
        </a:p>
      </dgm:t>
    </dgm:pt>
    <dgm:pt modelId="{52ABC2A4-F960-48F2-89F9-C0BB74B9B54C}" type="parTrans" cxnId="{E110CF47-5197-4147-AF5E-AB7D7882AEBF}">
      <dgm:prSet/>
      <dgm:spPr/>
      <dgm:t>
        <a:bodyPr/>
        <a:lstStyle/>
        <a:p>
          <a:endParaRPr lang="es-ES"/>
        </a:p>
      </dgm:t>
    </dgm:pt>
    <dgm:pt modelId="{AACA558F-E924-4130-A916-0FBE2CBF5E09}" type="sibTrans" cxnId="{E110CF47-5197-4147-AF5E-AB7D7882AEBF}">
      <dgm:prSet/>
      <dgm:spPr/>
      <dgm:t>
        <a:bodyPr/>
        <a:lstStyle/>
        <a:p>
          <a:endParaRPr lang="es-ES"/>
        </a:p>
      </dgm:t>
    </dgm:pt>
    <dgm:pt modelId="{E08C5F76-489E-4AAC-AB55-C6CBCB414D2A}">
      <dgm:prSet/>
      <dgm:spPr/>
      <dgm:t>
        <a:bodyPr/>
        <a:lstStyle/>
        <a:p>
          <a:pPr rtl="0"/>
          <a:r>
            <a:rPr lang="es-ES" b="1" dirty="0" smtClean="0"/>
            <a:t>Plan Global: </a:t>
          </a:r>
          <a:r>
            <a:rPr lang="es-ES" dirty="0" smtClean="0"/>
            <a:t> </a:t>
          </a:r>
          <a:endParaRPr lang="es-ES" dirty="0"/>
        </a:p>
      </dgm:t>
    </dgm:pt>
    <dgm:pt modelId="{ED400C90-9B10-497F-9569-CD52A6DCE1E9}" type="parTrans" cxnId="{8CFF35EE-E6EB-4515-B74F-FD7246463515}">
      <dgm:prSet/>
      <dgm:spPr/>
      <dgm:t>
        <a:bodyPr/>
        <a:lstStyle/>
        <a:p>
          <a:endParaRPr lang="es-ES"/>
        </a:p>
      </dgm:t>
    </dgm:pt>
    <dgm:pt modelId="{7FE7BD04-C0D0-4EB2-B6E0-DE29CF0CAACA}" type="sibTrans" cxnId="{8CFF35EE-E6EB-4515-B74F-FD7246463515}">
      <dgm:prSet/>
      <dgm:spPr/>
      <dgm:t>
        <a:bodyPr/>
        <a:lstStyle/>
        <a:p>
          <a:endParaRPr lang="es-ES"/>
        </a:p>
      </dgm:t>
    </dgm:pt>
    <dgm:pt modelId="{C4CF9847-659C-4657-9F04-AE7158BDE14B}">
      <dgm:prSet/>
      <dgm:spPr/>
      <dgm:t>
        <a:bodyPr/>
        <a:lstStyle/>
        <a:p>
          <a:pPr rtl="0"/>
          <a:r>
            <a:rPr lang="es-ES" b="1" dirty="0" smtClean="0"/>
            <a:t>Planes Sectoriales: </a:t>
          </a:r>
          <a:r>
            <a:rPr lang="es-ES" dirty="0" smtClean="0"/>
            <a:t> </a:t>
          </a:r>
          <a:endParaRPr lang="es-ES" dirty="0"/>
        </a:p>
      </dgm:t>
    </dgm:pt>
    <dgm:pt modelId="{D7537D07-3637-40A3-8270-C221FF0B472C}" type="parTrans" cxnId="{9DBADF98-3E9A-4DFE-AB90-5B1EA407987F}">
      <dgm:prSet/>
      <dgm:spPr/>
      <dgm:t>
        <a:bodyPr/>
        <a:lstStyle/>
        <a:p>
          <a:endParaRPr lang="es-ES"/>
        </a:p>
      </dgm:t>
    </dgm:pt>
    <dgm:pt modelId="{ED8D9B95-E893-4C14-BE01-5BC237E7DF53}" type="sibTrans" cxnId="{9DBADF98-3E9A-4DFE-AB90-5B1EA407987F}">
      <dgm:prSet/>
      <dgm:spPr/>
      <dgm:t>
        <a:bodyPr/>
        <a:lstStyle/>
        <a:p>
          <a:endParaRPr lang="es-ES"/>
        </a:p>
      </dgm:t>
    </dgm:pt>
    <dgm:pt modelId="{609424CA-5AF7-41CC-874F-BD318B749A5F}">
      <dgm:prSet/>
      <dgm:spPr/>
      <dgm:t>
        <a:bodyPr/>
        <a:lstStyle/>
        <a:p>
          <a:pPr rtl="0"/>
          <a:r>
            <a:rPr lang="es-ES" b="1" dirty="0" smtClean="0"/>
            <a:t>Plan Espacial:</a:t>
          </a:r>
          <a:endParaRPr lang="es-ES" dirty="0"/>
        </a:p>
      </dgm:t>
    </dgm:pt>
    <dgm:pt modelId="{BF38066C-AB08-4305-8474-0400EDA63649}" type="parTrans" cxnId="{5839A645-4ED9-4672-9A51-988CB620D672}">
      <dgm:prSet/>
      <dgm:spPr/>
      <dgm:t>
        <a:bodyPr/>
        <a:lstStyle/>
        <a:p>
          <a:endParaRPr lang="es-ES"/>
        </a:p>
      </dgm:t>
    </dgm:pt>
    <dgm:pt modelId="{6CBB491C-BA3E-44B7-B908-36D6625C6407}" type="sibTrans" cxnId="{5839A645-4ED9-4672-9A51-988CB620D672}">
      <dgm:prSet/>
      <dgm:spPr/>
      <dgm:t>
        <a:bodyPr/>
        <a:lstStyle/>
        <a:p>
          <a:endParaRPr lang="es-ES"/>
        </a:p>
      </dgm:t>
    </dgm:pt>
    <dgm:pt modelId="{B59CF0EC-2DA5-4548-9876-78453122674D}">
      <dgm:prSet/>
      <dgm:spPr/>
      <dgm:t>
        <a:bodyPr/>
        <a:lstStyle/>
        <a:p>
          <a:pPr rtl="0"/>
          <a:r>
            <a:rPr lang="es-ES" b="1" dirty="0" smtClean="0"/>
            <a:t>Según el Nivel o Amplitud Geográfica</a:t>
          </a:r>
          <a:endParaRPr lang="es-ES" dirty="0"/>
        </a:p>
      </dgm:t>
    </dgm:pt>
    <dgm:pt modelId="{5B9C08D9-824E-461E-81CD-AF9300C8A3C2}" type="parTrans" cxnId="{971E361C-C3AC-4CDA-AD32-05E730512597}">
      <dgm:prSet/>
      <dgm:spPr/>
      <dgm:t>
        <a:bodyPr/>
        <a:lstStyle/>
        <a:p>
          <a:endParaRPr lang="es-ES"/>
        </a:p>
      </dgm:t>
    </dgm:pt>
    <dgm:pt modelId="{A5E9AFA2-C013-4D3E-AEEC-48F2CE9E3F01}" type="sibTrans" cxnId="{971E361C-C3AC-4CDA-AD32-05E730512597}">
      <dgm:prSet/>
      <dgm:spPr/>
      <dgm:t>
        <a:bodyPr/>
        <a:lstStyle/>
        <a:p>
          <a:endParaRPr lang="es-ES"/>
        </a:p>
      </dgm:t>
    </dgm:pt>
    <dgm:pt modelId="{764757A2-C096-42E8-9368-368397CCCA2E}">
      <dgm:prSet/>
      <dgm:spPr/>
      <dgm:t>
        <a:bodyPr/>
        <a:lstStyle/>
        <a:p>
          <a:pPr rtl="0"/>
          <a:r>
            <a:rPr lang="es-ES" b="1" dirty="0" smtClean="0"/>
            <a:t>Plan Nacional</a:t>
          </a:r>
          <a:endParaRPr lang="es-ES" dirty="0"/>
        </a:p>
      </dgm:t>
    </dgm:pt>
    <dgm:pt modelId="{A1815B70-2F16-4A9F-ADE2-746318DA6FCC}" type="parTrans" cxnId="{BD44E111-372F-4391-8C05-AB7CD64FF25F}">
      <dgm:prSet/>
      <dgm:spPr/>
      <dgm:t>
        <a:bodyPr/>
        <a:lstStyle/>
        <a:p>
          <a:endParaRPr lang="es-ES"/>
        </a:p>
      </dgm:t>
    </dgm:pt>
    <dgm:pt modelId="{B061C326-D7B4-4AF3-B970-5E57F7197427}" type="sibTrans" cxnId="{BD44E111-372F-4391-8C05-AB7CD64FF25F}">
      <dgm:prSet/>
      <dgm:spPr/>
      <dgm:t>
        <a:bodyPr/>
        <a:lstStyle/>
        <a:p>
          <a:endParaRPr lang="es-ES"/>
        </a:p>
      </dgm:t>
    </dgm:pt>
    <dgm:pt modelId="{0EF17392-AAB7-4B02-A81A-169776281146}">
      <dgm:prSet/>
      <dgm:spPr/>
      <dgm:t>
        <a:bodyPr/>
        <a:lstStyle/>
        <a:p>
          <a:pPr rtl="0"/>
          <a:r>
            <a:rPr lang="es-ES" b="1" dirty="0" smtClean="0"/>
            <a:t>Plan Regional</a:t>
          </a:r>
          <a:endParaRPr lang="es-ES" dirty="0"/>
        </a:p>
      </dgm:t>
    </dgm:pt>
    <dgm:pt modelId="{26E1D238-341C-4174-9E39-233D4713E5A3}" type="parTrans" cxnId="{CBAD104C-CEA1-489E-9B97-7E444DB8057B}">
      <dgm:prSet/>
      <dgm:spPr/>
      <dgm:t>
        <a:bodyPr/>
        <a:lstStyle/>
        <a:p>
          <a:endParaRPr lang="es-ES"/>
        </a:p>
      </dgm:t>
    </dgm:pt>
    <dgm:pt modelId="{3CA07669-82CB-483C-B6D7-80F2EF558EE4}" type="sibTrans" cxnId="{CBAD104C-CEA1-489E-9B97-7E444DB8057B}">
      <dgm:prSet/>
      <dgm:spPr/>
      <dgm:t>
        <a:bodyPr/>
        <a:lstStyle/>
        <a:p>
          <a:endParaRPr lang="es-ES"/>
        </a:p>
      </dgm:t>
    </dgm:pt>
    <dgm:pt modelId="{37D5638D-A073-43D5-A49B-1464F0297C2B}">
      <dgm:prSet/>
      <dgm:spPr/>
      <dgm:t>
        <a:bodyPr/>
        <a:lstStyle/>
        <a:p>
          <a:pPr rtl="0"/>
          <a:r>
            <a:rPr lang="es-ES" b="1" dirty="0" smtClean="0"/>
            <a:t>Plan Local</a:t>
          </a:r>
          <a:endParaRPr lang="es-ES" dirty="0"/>
        </a:p>
      </dgm:t>
    </dgm:pt>
    <dgm:pt modelId="{24A3D91A-627C-4408-829C-5255CB60FE74}" type="parTrans" cxnId="{5E5C34A4-2892-4A52-808B-8E8A7C8BF04F}">
      <dgm:prSet/>
      <dgm:spPr/>
      <dgm:t>
        <a:bodyPr/>
        <a:lstStyle/>
        <a:p>
          <a:endParaRPr lang="es-ES"/>
        </a:p>
      </dgm:t>
    </dgm:pt>
    <dgm:pt modelId="{CB1B5DCA-3C66-45D9-81D3-5969FF88AD58}" type="sibTrans" cxnId="{5E5C34A4-2892-4A52-808B-8E8A7C8BF04F}">
      <dgm:prSet/>
      <dgm:spPr/>
      <dgm:t>
        <a:bodyPr/>
        <a:lstStyle/>
        <a:p>
          <a:endParaRPr lang="es-ES"/>
        </a:p>
      </dgm:t>
    </dgm:pt>
    <dgm:pt modelId="{3B1A87D5-C546-4A45-8EF2-D94AF3414375}">
      <dgm:prSet/>
      <dgm:spPr/>
      <dgm:t>
        <a:bodyPr/>
        <a:lstStyle/>
        <a:p>
          <a:pPr rtl="0"/>
          <a:r>
            <a:rPr lang="es-ES" b="1" dirty="0" smtClean="0"/>
            <a:t>Según la Temporalidad</a:t>
          </a:r>
          <a:endParaRPr lang="es-ES" dirty="0"/>
        </a:p>
      </dgm:t>
    </dgm:pt>
    <dgm:pt modelId="{A3A048FE-B9E1-4073-9181-A3A5F265849E}" type="parTrans" cxnId="{27E2F5B7-DC05-416E-B1AC-FAED336B503A}">
      <dgm:prSet/>
      <dgm:spPr/>
      <dgm:t>
        <a:bodyPr/>
        <a:lstStyle/>
        <a:p>
          <a:endParaRPr lang="es-ES"/>
        </a:p>
      </dgm:t>
    </dgm:pt>
    <dgm:pt modelId="{F76BF956-E17C-430E-AE11-0B278CEA4CFB}" type="sibTrans" cxnId="{27E2F5B7-DC05-416E-B1AC-FAED336B503A}">
      <dgm:prSet/>
      <dgm:spPr/>
      <dgm:t>
        <a:bodyPr/>
        <a:lstStyle/>
        <a:p>
          <a:endParaRPr lang="es-ES"/>
        </a:p>
      </dgm:t>
    </dgm:pt>
    <dgm:pt modelId="{69A3A04F-85C3-4E94-9060-A21D876E81E6}">
      <dgm:prSet/>
      <dgm:spPr/>
      <dgm:t>
        <a:bodyPr/>
        <a:lstStyle/>
        <a:p>
          <a:pPr rtl="0"/>
          <a:r>
            <a:rPr lang="es-ES" b="1" dirty="0" smtClean="0"/>
            <a:t>Plan Largo Plazo</a:t>
          </a:r>
          <a:endParaRPr lang="es-ES" dirty="0"/>
        </a:p>
      </dgm:t>
    </dgm:pt>
    <dgm:pt modelId="{7323B51A-8D41-408D-BD30-51711AE0274F}" type="parTrans" cxnId="{1EC1057E-6722-4EB3-AA44-BAF884AFC60F}">
      <dgm:prSet/>
      <dgm:spPr/>
      <dgm:t>
        <a:bodyPr/>
        <a:lstStyle/>
        <a:p>
          <a:endParaRPr lang="es-ES"/>
        </a:p>
      </dgm:t>
    </dgm:pt>
    <dgm:pt modelId="{5A49AC77-0188-4BA4-870F-07B3D2552E8C}" type="sibTrans" cxnId="{1EC1057E-6722-4EB3-AA44-BAF884AFC60F}">
      <dgm:prSet/>
      <dgm:spPr/>
      <dgm:t>
        <a:bodyPr/>
        <a:lstStyle/>
        <a:p>
          <a:endParaRPr lang="es-ES"/>
        </a:p>
      </dgm:t>
    </dgm:pt>
    <dgm:pt modelId="{6868C5E7-7768-43C7-AB4B-4A6C2E4936FC}">
      <dgm:prSet/>
      <dgm:spPr/>
      <dgm:t>
        <a:bodyPr/>
        <a:lstStyle/>
        <a:p>
          <a:pPr rtl="0"/>
          <a:r>
            <a:rPr lang="es-ES" b="1" dirty="0" smtClean="0"/>
            <a:t>Plan de Mediano Plazo</a:t>
          </a:r>
          <a:endParaRPr lang="es-ES" dirty="0"/>
        </a:p>
      </dgm:t>
    </dgm:pt>
    <dgm:pt modelId="{9E44F6C3-2A8B-445F-9AF9-BBBD85AA1818}" type="parTrans" cxnId="{94007DFA-A5D1-4894-A25A-0C021F008CE9}">
      <dgm:prSet/>
      <dgm:spPr/>
      <dgm:t>
        <a:bodyPr/>
        <a:lstStyle/>
        <a:p>
          <a:endParaRPr lang="es-ES"/>
        </a:p>
      </dgm:t>
    </dgm:pt>
    <dgm:pt modelId="{922B0523-A26A-4688-ADDE-9588BDF9C382}" type="sibTrans" cxnId="{94007DFA-A5D1-4894-A25A-0C021F008CE9}">
      <dgm:prSet/>
      <dgm:spPr/>
      <dgm:t>
        <a:bodyPr/>
        <a:lstStyle/>
        <a:p>
          <a:endParaRPr lang="es-ES"/>
        </a:p>
      </dgm:t>
    </dgm:pt>
    <dgm:pt modelId="{7C2718C7-4E04-4D6A-B4AB-E995BB9F3588}">
      <dgm:prSet/>
      <dgm:spPr/>
      <dgm:t>
        <a:bodyPr/>
        <a:lstStyle/>
        <a:p>
          <a:pPr rtl="0"/>
          <a:r>
            <a:rPr lang="es-ES" b="1" dirty="0" smtClean="0"/>
            <a:t>Plan a Corto Plazo</a:t>
          </a:r>
          <a:endParaRPr lang="es-ES" dirty="0"/>
        </a:p>
      </dgm:t>
    </dgm:pt>
    <dgm:pt modelId="{C248C26B-4C18-4594-A607-DF5DD587C39F}" type="parTrans" cxnId="{23B308E4-CADB-436D-A090-B6445F67358B}">
      <dgm:prSet/>
      <dgm:spPr/>
      <dgm:t>
        <a:bodyPr/>
        <a:lstStyle/>
        <a:p>
          <a:endParaRPr lang="es-ES"/>
        </a:p>
      </dgm:t>
    </dgm:pt>
    <dgm:pt modelId="{4FE1BF02-EA65-467D-A2DB-BDA8703AFBC1}" type="sibTrans" cxnId="{23B308E4-CADB-436D-A090-B6445F67358B}">
      <dgm:prSet/>
      <dgm:spPr/>
      <dgm:t>
        <a:bodyPr/>
        <a:lstStyle/>
        <a:p>
          <a:endParaRPr lang="es-ES"/>
        </a:p>
      </dgm:t>
    </dgm:pt>
    <dgm:pt modelId="{B85B8D99-CE1E-4A63-9ADC-F82A41A01D7C}" type="pres">
      <dgm:prSet presAssocID="{B90BE9A3-EC58-45A5-B066-6CDEFFE0B9C1}" presName="diagram" presStyleCnt="0">
        <dgm:presLayoutVars>
          <dgm:chPref val="1"/>
          <dgm:dir/>
          <dgm:animOne val="branch"/>
          <dgm:animLvl val="lvl"/>
          <dgm:resizeHandles/>
        </dgm:presLayoutVars>
      </dgm:prSet>
      <dgm:spPr/>
      <dgm:t>
        <a:bodyPr/>
        <a:lstStyle/>
        <a:p>
          <a:endParaRPr lang="es-EC"/>
        </a:p>
      </dgm:t>
    </dgm:pt>
    <dgm:pt modelId="{DA9298F2-9509-46FA-8D60-62DA992DAD17}" type="pres">
      <dgm:prSet presAssocID="{258AD654-2B87-4385-ACE4-4AEA3526505F}" presName="root" presStyleCnt="0"/>
      <dgm:spPr/>
    </dgm:pt>
    <dgm:pt modelId="{7ECC5DF2-151F-4710-A16D-E2C969C856F6}" type="pres">
      <dgm:prSet presAssocID="{258AD654-2B87-4385-ACE4-4AEA3526505F}" presName="rootComposite" presStyleCnt="0"/>
      <dgm:spPr/>
    </dgm:pt>
    <dgm:pt modelId="{70960E7D-1CC8-46D9-9563-512164497F80}" type="pres">
      <dgm:prSet presAssocID="{258AD654-2B87-4385-ACE4-4AEA3526505F}" presName="rootText" presStyleLbl="node1" presStyleIdx="0" presStyleCnt="3"/>
      <dgm:spPr/>
      <dgm:t>
        <a:bodyPr/>
        <a:lstStyle/>
        <a:p>
          <a:endParaRPr lang="es-EC"/>
        </a:p>
      </dgm:t>
    </dgm:pt>
    <dgm:pt modelId="{B75B4FA0-FA08-4076-BDAD-1880086D4407}" type="pres">
      <dgm:prSet presAssocID="{258AD654-2B87-4385-ACE4-4AEA3526505F}" presName="rootConnector" presStyleLbl="node1" presStyleIdx="0" presStyleCnt="3"/>
      <dgm:spPr/>
      <dgm:t>
        <a:bodyPr/>
        <a:lstStyle/>
        <a:p>
          <a:endParaRPr lang="es-EC"/>
        </a:p>
      </dgm:t>
    </dgm:pt>
    <dgm:pt modelId="{72EB2A01-2020-42A9-8B85-BC3F7F5BA6D7}" type="pres">
      <dgm:prSet presAssocID="{258AD654-2B87-4385-ACE4-4AEA3526505F}" presName="childShape" presStyleCnt="0"/>
      <dgm:spPr/>
    </dgm:pt>
    <dgm:pt modelId="{84C6BC64-B821-4CF8-A755-1E0549EB2710}" type="pres">
      <dgm:prSet presAssocID="{ED400C90-9B10-497F-9569-CD52A6DCE1E9}" presName="Name13" presStyleLbl="parChTrans1D2" presStyleIdx="0" presStyleCnt="9"/>
      <dgm:spPr/>
      <dgm:t>
        <a:bodyPr/>
        <a:lstStyle/>
        <a:p>
          <a:endParaRPr lang="es-EC"/>
        </a:p>
      </dgm:t>
    </dgm:pt>
    <dgm:pt modelId="{1048C17E-115E-4C4D-A9EF-9399EB6E8CA7}" type="pres">
      <dgm:prSet presAssocID="{E08C5F76-489E-4AAC-AB55-C6CBCB414D2A}" presName="childText" presStyleLbl="bgAcc1" presStyleIdx="0" presStyleCnt="9">
        <dgm:presLayoutVars>
          <dgm:bulletEnabled val="1"/>
        </dgm:presLayoutVars>
      </dgm:prSet>
      <dgm:spPr/>
      <dgm:t>
        <a:bodyPr/>
        <a:lstStyle/>
        <a:p>
          <a:endParaRPr lang="es-EC"/>
        </a:p>
      </dgm:t>
    </dgm:pt>
    <dgm:pt modelId="{D88159B0-80F0-4ACF-BEC6-4237EFBC55D0}" type="pres">
      <dgm:prSet presAssocID="{D7537D07-3637-40A3-8270-C221FF0B472C}" presName="Name13" presStyleLbl="parChTrans1D2" presStyleIdx="1" presStyleCnt="9"/>
      <dgm:spPr/>
      <dgm:t>
        <a:bodyPr/>
        <a:lstStyle/>
        <a:p>
          <a:endParaRPr lang="es-EC"/>
        </a:p>
      </dgm:t>
    </dgm:pt>
    <dgm:pt modelId="{87D60FC0-EE70-4D4D-8148-72AC3B3F6143}" type="pres">
      <dgm:prSet presAssocID="{C4CF9847-659C-4657-9F04-AE7158BDE14B}" presName="childText" presStyleLbl="bgAcc1" presStyleIdx="1" presStyleCnt="9">
        <dgm:presLayoutVars>
          <dgm:bulletEnabled val="1"/>
        </dgm:presLayoutVars>
      </dgm:prSet>
      <dgm:spPr/>
      <dgm:t>
        <a:bodyPr/>
        <a:lstStyle/>
        <a:p>
          <a:endParaRPr lang="es-EC"/>
        </a:p>
      </dgm:t>
    </dgm:pt>
    <dgm:pt modelId="{AE19257C-BC0C-4F5A-86E9-64D89BD7C51C}" type="pres">
      <dgm:prSet presAssocID="{BF38066C-AB08-4305-8474-0400EDA63649}" presName="Name13" presStyleLbl="parChTrans1D2" presStyleIdx="2" presStyleCnt="9"/>
      <dgm:spPr/>
      <dgm:t>
        <a:bodyPr/>
        <a:lstStyle/>
        <a:p>
          <a:endParaRPr lang="es-EC"/>
        </a:p>
      </dgm:t>
    </dgm:pt>
    <dgm:pt modelId="{3FE3B03C-97D6-4867-987E-997B616F2DC4}" type="pres">
      <dgm:prSet presAssocID="{609424CA-5AF7-41CC-874F-BD318B749A5F}" presName="childText" presStyleLbl="bgAcc1" presStyleIdx="2" presStyleCnt="9">
        <dgm:presLayoutVars>
          <dgm:bulletEnabled val="1"/>
        </dgm:presLayoutVars>
      </dgm:prSet>
      <dgm:spPr/>
      <dgm:t>
        <a:bodyPr/>
        <a:lstStyle/>
        <a:p>
          <a:endParaRPr lang="es-EC"/>
        </a:p>
      </dgm:t>
    </dgm:pt>
    <dgm:pt modelId="{B0168681-0BD3-424C-82F4-9CF2C7DD4293}" type="pres">
      <dgm:prSet presAssocID="{B59CF0EC-2DA5-4548-9876-78453122674D}" presName="root" presStyleCnt="0"/>
      <dgm:spPr/>
    </dgm:pt>
    <dgm:pt modelId="{6A4F55FA-93D2-4E29-8D56-48D5093435B9}" type="pres">
      <dgm:prSet presAssocID="{B59CF0EC-2DA5-4548-9876-78453122674D}" presName="rootComposite" presStyleCnt="0"/>
      <dgm:spPr/>
    </dgm:pt>
    <dgm:pt modelId="{5B9E116F-8DFA-4E3B-9A6F-1BC0CA9CED9D}" type="pres">
      <dgm:prSet presAssocID="{B59CF0EC-2DA5-4548-9876-78453122674D}" presName="rootText" presStyleLbl="node1" presStyleIdx="1" presStyleCnt="3"/>
      <dgm:spPr/>
      <dgm:t>
        <a:bodyPr/>
        <a:lstStyle/>
        <a:p>
          <a:endParaRPr lang="es-EC"/>
        </a:p>
      </dgm:t>
    </dgm:pt>
    <dgm:pt modelId="{32B22CBE-C5D1-4D81-9D84-65B303F0540D}" type="pres">
      <dgm:prSet presAssocID="{B59CF0EC-2DA5-4548-9876-78453122674D}" presName="rootConnector" presStyleLbl="node1" presStyleIdx="1" presStyleCnt="3"/>
      <dgm:spPr/>
      <dgm:t>
        <a:bodyPr/>
        <a:lstStyle/>
        <a:p>
          <a:endParaRPr lang="es-EC"/>
        </a:p>
      </dgm:t>
    </dgm:pt>
    <dgm:pt modelId="{DAEB4832-9391-4DA4-AEF1-98BDF5339FD7}" type="pres">
      <dgm:prSet presAssocID="{B59CF0EC-2DA5-4548-9876-78453122674D}" presName="childShape" presStyleCnt="0"/>
      <dgm:spPr/>
    </dgm:pt>
    <dgm:pt modelId="{73499D0C-66B5-4A87-A4DE-7782B58C6515}" type="pres">
      <dgm:prSet presAssocID="{A1815B70-2F16-4A9F-ADE2-746318DA6FCC}" presName="Name13" presStyleLbl="parChTrans1D2" presStyleIdx="3" presStyleCnt="9"/>
      <dgm:spPr/>
      <dgm:t>
        <a:bodyPr/>
        <a:lstStyle/>
        <a:p>
          <a:endParaRPr lang="es-EC"/>
        </a:p>
      </dgm:t>
    </dgm:pt>
    <dgm:pt modelId="{89B15419-0AB8-4D34-B16D-9DAC3A9CBD21}" type="pres">
      <dgm:prSet presAssocID="{764757A2-C096-42E8-9368-368397CCCA2E}" presName="childText" presStyleLbl="bgAcc1" presStyleIdx="3" presStyleCnt="9">
        <dgm:presLayoutVars>
          <dgm:bulletEnabled val="1"/>
        </dgm:presLayoutVars>
      </dgm:prSet>
      <dgm:spPr/>
      <dgm:t>
        <a:bodyPr/>
        <a:lstStyle/>
        <a:p>
          <a:endParaRPr lang="es-EC"/>
        </a:p>
      </dgm:t>
    </dgm:pt>
    <dgm:pt modelId="{1EC77776-3831-4A00-A630-6CA443EE6461}" type="pres">
      <dgm:prSet presAssocID="{26E1D238-341C-4174-9E39-233D4713E5A3}" presName="Name13" presStyleLbl="parChTrans1D2" presStyleIdx="4" presStyleCnt="9"/>
      <dgm:spPr/>
      <dgm:t>
        <a:bodyPr/>
        <a:lstStyle/>
        <a:p>
          <a:endParaRPr lang="es-EC"/>
        </a:p>
      </dgm:t>
    </dgm:pt>
    <dgm:pt modelId="{F9E9F343-D7FA-4DF9-B664-8BFCB7A82799}" type="pres">
      <dgm:prSet presAssocID="{0EF17392-AAB7-4B02-A81A-169776281146}" presName="childText" presStyleLbl="bgAcc1" presStyleIdx="4" presStyleCnt="9">
        <dgm:presLayoutVars>
          <dgm:bulletEnabled val="1"/>
        </dgm:presLayoutVars>
      </dgm:prSet>
      <dgm:spPr/>
      <dgm:t>
        <a:bodyPr/>
        <a:lstStyle/>
        <a:p>
          <a:endParaRPr lang="es-EC"/>
        </a:p>
      </dgm:t>
    </dgm:pt>
    <dgm:pt modelId="{85D0D662-40D8-4F8E-A7F0-45CE1147FE32}" type="pres">
      <dgm:prSet presAssocID="{24A3D91A-627C-4408-829C-5255CB60FE74}" presName="Name13" presStyleLbl="parChTrans1D2" presStyleIdx="5" presStyleCnt="9"/>
      <dgm:spPr/>
      <dgm:t>
        <a:bodyPr/>
        <a:lstStyle/>
        <a:p>
          <a:endParaRPr lang="es-EC"/>
        </a:p>
      </dgm:t>
    </dgm:pt>
    <dgm:pt modelId="{671F767A-0040-43EA-AE34-646B73B8160D}" type="pres">
      <dgm:prSet presAssocID="{37D5638D-A073-43D5-A49B-1464F0297C2B}" presName="childText" presStyleLbl="bgAcc1" presStyleIdx="5" presStyleCnt="9">
        <dgm:presLayoutVars>
          <dgm:bulletEnabled val="1"/>
        </dgm:presLayoutVars>
      </dgm:prSet>
      <dgm:spPr/>
      <dgm:t>
        <a:bodyPr/>
        <a:lstStyle/>
        <a:p>
          <a:endParaRPr lang="es-EC"/>
        </a:p>
      </dgm:t>
    </dgm:pt>
    <dgm:pt modelId="{CF87C9DD-91C4-4320-A064-F476A9EC9A80}" type="pres">
      <dgm:prSet presAssocID="{3B1A87D5-C546-4A45-8EF2-D94AF3414375}" presName="root" presStyleCnt="0"/>
      <dgm:spPr/>
    </dgm:pt>
    <dgm:pt modelId="{556340E5-DF5E-4890-A895-606DCD690DDD}" type="pres">
      <dgm:prSet presAssocID="{3B1A87D5-C546-4A45-8EF2-D94AF3414375}" presName="rootComposite" presStyleCnt="0"/>
      <dgm:spPr/>
    </dgm:pt>
    <dgm:pt modelId="{324B6680-7240-4238-AE62-B95C0BBA9B0F}" type="pres">
      <dgm:prSet presAssocID="{3B1A87D5-C546-4A45-8EF2-D94AF3414375}" presName="rootText" presStyleLbl="node1" presStyleIdx="2" presStyleCnt="3"/>
      <dgm:spPr/>
      <dgm:t>
        <a:bodyPr/>
        <a:lstStyle/>
        <a:p>
          <a:endParaRPr lang="es-EC"/>
        </a:p>
      </dgm:t>
    </dgm:pt>
    <dgm:pt modelId="{F0BAADA8-0C42-455A-B77F-A6EF4D0334ED}" type="pres">
      <dgm:prSet presAssocID="{3B1A87D5-C546-4A45-8EF2-D94AF3414375}" presName="rootConnector" presStyleLbl="node1" presStyleIdx="2" presStyleCnt="3"/>
      <dgm:spPr/>
      <dgm:t>
        <a:bodyPr/>
        <a:lstStyle/>
        <a:p>
          <a:endParaRPr lang="es-EC"/>
        </a:p>
      </dgm:t>
    </dgm:pt>
    <dgm:pt modelId="{CAF4BFD9-EA29-49DD-B1AF-0AD83CA6E561}" type="pres">
      <dgm:prSet presAssocID="{3B1A87D5-C546-4A45-8EF2-D94AF3414375}" presName="childShape" presStyleCnt="0"/>
      <dgm:spPr/>
    </dgm:pt>
    <dgm:pt modelId="{2483F057-E283-43E8-8B3C-71A83556930A}" type="pres">
      <dgm:prSet presAssocID="{7323B51A-8D41-408D-BD30-51711AE0274F}" presName="Name13" presStyleLbl="parChTrans1D2" presStyleIdx="6" presStyleCnt="9"/>
      <dgm:spPr/>
      <dgm:t>
        <a:bodyPr/>
        <a:lstStyle/>
        <a:p>
          <a:endParaRPr lang="es-EC"/>
        </a:p>
      </dgm:t>
    </dgm:pt>
    <dgm:pt modelId="{B86C7DB3-929C-4118-BA27-24968CB9224E}" type="pres">
      <dgm:prSet presAssocID="{69A3A04F-85C3-4E94-9060-A21D876E81E6}" presName="childText" presStyleLbl="bgAcc1" presStyleIdx="6" presStyleCnt="9">
        <dgm:presLayoutVars>
          <dgm:bulletEnabled val="1"/>
        </dgm:presLayoutVars>
      </dgm:prSet>
      <dgm:spPr/>
      <dgm:t>
        <a:bodyPr/>
        <a:lstStyle/>
        <a:p>
          <a:endParaRPr lang="es-EC"/>
        </a:p>
      </dgm:t>
    </dgm:pt>
    <dgm:pt modelId="{17CBB5F9-95E8-40D4-816D-4CC98FA2605F}" type="pres">
      <dgm:prSet presAssocID="{9E44F6C3-2A8B-445F-9AF9-BBBD85AA1818}" presName="Name13" presStyleLbl="parChTrans1D2" presStyleIdx="7" presStyleCnt="9"/>
      <dgm:spPr/>
      <dgm:t>
        <a:bodyPr/>
        <a:lstStyle/>
        <a:p>
          <a:endParaRPr lang="es-EC"/>
        </a:p>
      </dgm:t>
    </dgm:pt>
    <dgm:pt modelId="{6FF61991-5517-4F83-8120-4D8D61A97D74}" type="pres">
      <dgm:prSet presAssocID="{6868C5E7-7768-43C7-AB4B-4A6C2E4936FC}" presName="childText" presStyleLbl="bgAcc1" presStyleIdx="7" presStyleCnt="9">
        <dgm:presLayoutVars>
          <dgm:bulletEnabled val="1"/>
        </dgm:presLayoutVars>
      </dgm:prSet>
      <dgm:spPr/>
      <dgm:t>
        <a:bodyPr/>
        <a:lstStyle/>
        <a:p>
          <a:endParaRPr lang="es-EC"/>
        </a:p>
      </dgm:t>
    </dgm:pt>
    <dgm:pt modelId="{14EB4577-ABB8-4F8E-8372-7AB604C7DD53}" type="pres">
      <dgm:prSet presAssocID="{C248C26B-4C18-4594-A607-DF5DD587C39F}" presName="Name13" presStyleLbl="parChTrans1D2" presStyleIdx="8" presStyleCnt="9"/>
      <dgm:spPr/>
      <dgm:t>
        <a:bodyPr/>
        <a:lstStyle/>
        <a:p>
          <a:endParaRPr lang="es-EC"/>
        </a:p>
      </dgm:t>
    </dgm:pt>
    <dgm:pt modelId="{7CEE474B-A671-4E5D-8155-FA50FCEEFEF9}" type="pres">
      <dgm:prSet presAssocID="{7C2718C7-4E04-4D6A-B4AB-E995BB9F3588}" presName="childText" presStyleLbl="bgAcc1" presStyleIdx="8" presStyleCnt="9">
        <dgm:presLayoutVars>
          <dgm:bulletEnabled val="1"/>
        </dgm:presLayoutVars>
      </dgm:prSet>
      <dgm:spPr/>
      <dgm:t>
        <a:bodyPr/>
        <a:lstStyle/>
        <a:p>
          <a:endParaRPr lang="es-ES"/>
        </a:p>
      </dgm:t>
    </dgm:pt>
  </dgm:ptLst>
  <dgm:cxnLst>
    <dgm:cxn modelId="{9806A416-2E2F-40DD-B999-A1CBA299850C}" type="presOf" srcId="{B59CF0EC-2DA5-4548-9876-78453122674D}" destId="{32B22CBE-C5D1-4D81-9D84-65B303F0540D}" srcOrd="1" destOrd="0" presId="urn:microsoft.com/office/officeart/2005/8/layout/hierarchy3"/>
    <dgm:cxn modelId="{41041574-7F58-4D3E-8388-839498954CD1}" type="presOf" srcId="{C248C26B-4C18-4594-A607-DF5DD587C39F}" destId="{14EB4577-ABB8-4F8E-8372-7AB604C7DD53}" srcOrd="0" destOrd="0" presId="urn:microsoft.com/office/officeart/2005/8/layout/hierarchy3"/>
    <dgm:cxn modelId="{FA0EB08F-D78A-41B3-8AEA-B5DEF1B72B7D}" type="presOf" srcId="{258AD654-2B87-4385-ACE4-4AEA3526505F}" destId="{70960E7D-1CC8-46D9-9563-512164497F80}" srcOrd="0" destOrd="0" presId="urn:microsoft.com/office/officeart/2005/8/layout/hierarchy3"/>
    <dgm:cxn modelId="{DFF30F92-6B3D-442F-A714-BCB4D8FEF6BC}" type="presOf" srcId="{26E1D238-341C-4174-9E39-233D4713E5A3}" destId="{1EC77776-3831-4A00-A630-6CA443EE6461}" srcOrd="0" destOrd="0" presId="urn:microsoft.com/office/officeart/2005/8/layout/hierarchy3"/>
    <dgm:cxn modelId="{DA6B4D80-1924-4233-92C8-E2EE3770322B}" type="presOf" srcId="{609424CA-5AF7-41CC-874F-BD318B749A5F}" destId="{3FE3B03C-97D6-4867-987E-997B616F2DC4}" srcOrd="0" destOrd="0" presId="urn:microsoft.com/office/officeart/2005/8/layout/hierarchy3"/>
    <dgm:cxn modelId="{971E361C-C3AC-4CDA-AD32-05E730512597}" srcId="{B90BE9A3-EC58-45A5-B066-6CDEFFE0B9C1}" destId="{B59CF0EC-2DA5-4548-9876-78453122674D}" srcOrd="1" destOrd="0" parTransId="{5B9C08D9-824E-461E-81CD-AF9300C8A3C2}" sibTransId="{A5E9AFA2-C013-4D3E-AEEC-48F2CE9E3F01}"/>
    <dgm:cxn modelId="{80EA3494-C40F-415F-BD06-C5A96B0EF0E8}" type="presOf" srcId="{A1815B70-2F16-4A9F-ADE2-746318DA6FCC}" destId="{73499D0C-66B5-4A87-A4DE-7782B58C6515}" srcOrd="0" destOrd="0" presId="urn:microsoft.com/office/officeart/2005/8/layout/hierarchy3"/>
    <dgm:cxn modelId="{CC99AC97-D601-4D3C-A818-7F9C2811BA80}" type="presOf" srcId="{9E44F6C3-2A8B-445F-9AF9-BBBD85AA1818}" destId="{17CBB5F9-95E8-40D4-816D-4CC98FA2605F}" srcOrd="0" destOrd="0" presId="urn:microsoft.com/office/officeart/2005/8/layout/hierarchy3"/>
    <dgm:cxn modelId="{40B81797-4636-4986-9C21-62FFA758B95B}" type="presOf" srcId="{ED400C90-9B10-497F-9569-CD52A6DCE1E9}" destId="{84C6BC64-B821-4CF8-A755-1E0549EB2710}" srcOrd="0" destOrd="0" presId="urn:microsoft.com/office/officeart/2005/8/layout/hierarchy3"/>
    <dgm:cxn modelId="{E110CF47-5197-4147-AF5E-AB7D7882AEBF}" srcId="{B90BE9A3-EC58-45A5-B066-6CDEFFE0B9C1}" destId="{258AD654-2B87-4385-ACE4-4AEA3526505F}" srcOrd="0" destOrd="0" parTransId="{52ABC2A4-F960-48F2-89F9-C0BB74B9B54C}" sibTransId="{AACA558F-E924-4130-A916-0FBE2CBF5E09}"/>
    <dgm:cxn modelId="{BD44E111-372F-4391-8C05-AB7CD64FF25F}" srcId="{B59CF0EC-2DA5-4548-9876-78453122674D}" destId="{764757A2-C096-42E8-9368-368397CCCA2E}" srcOrd="0" destOrd="0" parTransId="{A1815B70-2F16-4A9F-ADE2-746318DA6FCC}" sibTransId="{B061C326-D7B4-4AF3-B970-5E57F7197427}"/>
    <dgm:cxn modelId="{94007DFA-A5D1-4894-A25A-0C021F008CE9}" srcId="{3B1A87D5-C546-4A45-8EF2-D94AF3414375}" destId="{6868C5E7-7768-43C7-AB4B-4A6C2E4936FC}" srcOrd="1" destOrd="0" parTransId="{9E44F6C3-2A8B-445F-9AF9-BBBD85AA1818}" sibTransId="{922B0523-A26A-4688-ADDE-9588BDF9C382}"/>
    <dgm:cxn modelId="{1EC1057E-6722-4EB3-AA44-BAF884AFC60F}" srcId="{3B1A87D5-C546-4A45-8EF2-D94AF3414375}" destId="{69A3A04F-85C3-4E94-9060-A21D876E81E6}" srcOrd="0" destOrd="0" parTransId="{7323B51A-8D41-408D-BD30-51711AE0274F}" sibTransId="{5A49AC77-0188-4BA4-870F-07B3D2552E8C}"/>
    <dgm:cxn modelId="{DB1C424E-967C-45AF-9470-B6241957C709}" type="presOf" srcId="{C4CF9847-659C-4657-9F04-AE7158BDE14B}" destId="{87D60FC0-EE70-4D4D-8148-72AC3B3F6143}" srcOrd="0" destOrd="0" presId="urn:microsoft.com/office/officeart/2005/8/layout/hierarchy3"/>
    <dgm:cxn modelId="{5E5C34A4-2892-4A52-808B-8E8A7C8BF04F}" srcId="{B59CF0EC-2DA5-4548-9876-78453122674D}" destId="{37D5638D-A073-43D5-A49B-1464F0297C2B}" srcOrd="2" destOrd="0" parTransId="{24A3D91A-627C-4408-829C-5255CB60FE74}" sibTransId="{CB1B5DCA-3C66-45D9-81D3-5969FF88AD58}"/>
    <dgm:cxn modelId="{2B66DE64-1AEE-4649-AFF1-B54F6A2ED916}" type="presOf" srcId="{6868C5E7-7768-43C7-AB4B-4A6C2E4936FC}" destId="{6FF61991-5517-4F83-8120-4D8D61A97D74}" srcOrd="0" destOrd="0" presId="urn:microsoft.com/office/officeart/2005/8/layout/hierarchy3"/>
    <dgm:cxn modelId="{EB033608-26A3-456F-8653-52687AB71075}" type="presOf" srcId="{24A3D91A-627C-4408-829C-5255CB60FE74}" destId="{85D0D662-40D8-4F8E-A7F0-45CE1147FE32}" srcOrd="0" destOrd="0" presId="urn:microsoft.com/office/officeart/2005/8/layout/hierarchy3"/>
    <dgm:cxn modelId="{2F2CAFD4-D2C0-4AEC-B6F0-4F6989F489D0}" type="presOf" srcId="{3B1A87D5-C546-4A45-8EF2-D94AF3414375}" destId="{324B6680-7240-4238-AE62-B95C0BBA9B0F}" srcOrd="0" destOrd="0" presId="urn:microsoft.com/office/officeart/2005/8/layout/hierarchy3"/>
    <dgm:cxn modelId="{A65039C9-C2AC-4ABE-BCF0-958DD4C3146C}" type="presOf" srcId="{0EF17392-AAB7-4B02-A81A-169776281146}" destId="{F9E9F343-D7FA-4DF9-B664-8BFCB7A82799}" srcOrd="0" destOrd="0" presId="urn:microsoft.com/office/officeart/2005/8/layout/hierarchy3"/>
    <dgm:cxn modelId="{77252781-27D9-49E2-B8C1-246F1A71A28A}" type="presOf" srcId="{7323B51A-8D41-408D-BD30-51711AE0274F}" destId="{2483F057-E283-43E8-8B3C-71A83556930A}" srcOrd="0" destOrd="0" presId="urn:microsoft.com/office/officeart/2005/8/layout/hierarchy3"/>
    <dgm:cxn modelId="{324084D9-5329-4D83-AB7A-F25319AC0BFA}" type="presOf" srcId="{258AD654-2B87-4385-ACE4-4AEA3526505F}" destId="{B75B4FA0-FA08-4076-BDAD-1880086D4407}" srcOrd="1" destOrd="0" presId="urn:microsoft.com/office/officeart/2005/8/layout/hierarchy3"/>
    <dgm:cxn modelId="{8CFF35EE-E6EB-4515-B74F-FD7246463515}" srcId="{258AD654-2B87-4385-ACE4-4AEA3526505F}" destId="{E08C5F76-489E-4AAC-AB55-C6CBCB414D2A}" srcOrd="0" destOrd="0" parTransId="{ED400C90-9B10-497F-9569-CD52A6DCE1E9}" sibTransId="{7FE7BD04-C0D0-4EB2-B6E0-DE29CF0CAACA}"/>
    <dgm:cxn modelId="{A0719D14-9922-42C0-A66B-56408C35B88E}" type="presOf" srcId="{E08C5F76-489E-4AAC-AB55-C6CBCB414D2A}" destId="{1048C17E-115E-4C4D-A9EF-9399EB6E8CA7}" srcOrd="0" destOrd="0" presId="urn:microsoft.com/office/officeart/2005/8/layout/hierarchy3"/>
    <dgm:cxn modelId="{CBAD104C-CEA1-489E-9B97-7E444DB8057B}" srcId="{B59CF0EC-2DA5-4548-9876-78453122674D}" destId="{0EF17392-AAB7-4B02-A81A-169776281146}" srcOrd="1" destOrd="0" parTransId="{26E1D238-341C-4174-9E39-233D4713E5A3}" sibTransId="{3CA07669-82CB-483C-B6D7-80F2EF558EE4}"/>
    <dgm:cxn modelId="{E4DD9420-7111-4781-B751-62440B0FFE2B}" type="presOf" srcId="{D7537D07-3637-40A3-8270-C221FF0B472C}" destId="{D88159B0-80F0-4ACF-BEC6-4237EFBC55D0}" srcOrd="0" destOrd="0" presId="urn:microsoft.com/office/officeart/2005/8/layout/hierarchy3"/>
    <dgm:cxn modelId="{7EFD3E31-7519-47C8-A929-5A4FEE6A8E92}" type="presOf" srcId="{7C2718C7-4E04-4D6A-B4AB-E995BB9F3588}" destId="{7CEE474B-A671-4E5D-8155-FA50FCEEFEF9}" srcOrd="0" destOrd="0" presId="urn:microsoft.com/office/officeart/2005/8/layout/hierarchy3"/>
    <dgm:cxn modelId="{62A54C20-2E34-41FE-963F-3634B45434DA}" type="presOf" srcId="{37D5638D-A073-43D5-A49B-1464F0297C2B}" destId="{671F767A-0040-43EA-AE34-646B73B8160D}" srcOrd="0" destOrd="0" presId="urn:microsoft.com/office/officeart/2005/8/layout/hierarchy3"/>
    <dgm:cxn modelId="{23B308E4-CADB-436D-A090-B6445F67358B}" srcId="{3B1A87D5-C546-4A45-8EF2-D94AF3414375}" destId="{7C2718C7-4E04-4D6A-B4AB-E995BB9F3588}" srcOrd="2" destOrd="0" parTransId="{C248C26B-4C18-4594-A607-DF5DD587C39F}" sibTransId="{4FE1BF02-EA65-467D-A2DB-BDA8703AFBC1}"/>
    <dgm:cxn modelId="{2263FD88-20B9-471F-B8FC-B2D6511A37EC}" type="presOf" srcId="{B90BE9A3-EC58-45A5-B066-6CDEFFE0B9C1}" destId="{B85B8D99-CE1E-4A63-9ADC-F82A41A01D7C}" srcOrd="0" destOrd="0" presId="urn:microsoft.com/office/officeart/2005/8/layout/hierarchy3"/>
    <dgm:cxn modelId="{1CA128ED-4B46-4477-81DA-A5C8D8393C3C}" type="presOf" srcId="{B59CF0EC-2DA5-4548-9876-78453122674D}" destId="{5B9E116F-8DFA-4E3B-9A6F-1BC0CA9CED9D}" srcOrd="0" destOrd="0" presId="urn:microsoft.com/office/officeart/2005/8/layout/hierarchy3"/>
    <dgm:cxn modelId="{5839A645-4ED9-4672-9A51-988CB620D672}" srcId="{258AD654-2B87-4385-ACE4-4AEA3526505F}" destId="{609424CA-5AF7-41CC-874F-BD318B749A5F}" srcOrd="2" destOrd="0" parTransId="{BF38066C-AB08-4305-8474-0400EDA63649}" sibTransId="{6CBB491C-BA3E-44B7-B908-36D6625C6407}"/>
    <dgm:cxn modelId="{27E2F5B7-DC05-416E-B1AC-FAED336B503A}" srcId="{B90BE9A3-EC58-45A5-B066-6CDEFFE0B9C1}" destId="{3B1A87D5-C546-4A45-8EF2-D94AF3414375}" srcOrd="2" destOrd="0" parTransId="{A3A048FE-B9E1-4073-9181-A3A5F265849E}" sibTransId="{F76BF956-E17C-430E-AE11-0B278CEA4CFB}"/>
    <dgm:cxn modelId="{BFE9BBB6-C488-4F65-8AD2-875190E28762}" type="presOf" srcId="{BF38066C-AB08-4305-8474-0400EDA63649}" destId="{AE19257C-BC0C-4F5A-86E9-64D89BD7C51C}" srcOrd="0" destOrd="0" presId="urn:microsoft.com/office/officeart/2005/8/layout/hierarchy3"/>
    <dgm:cxn modelId="{9DBADF98-3E9A-4DFE-AB90-5B1EA407987F}" srcId="{258AD654-2B87-4385-ACE4-4AEA3526505F}" destId="{C4CF9847-659C-4657-9F04-AE7158BDE14B}" srcOrd="1" destOrd="0" parTransId="{D7537D07-3637-40A3-8270-C221FF0B472C}" sibTransId="{ED8D9B95-E893-4C14-BE01-5BC237E7DF53}"/>
    <dgm:cxn modelId="{331300B9-7B36-40AD-8A96-0BCAF7C26674}" type="presOf" srcId="{3B1A87D5-C546-4A45-8EF2-D94AF3414375}" destId="{F0BAADA8-0C42-455A-B77F-A6EF4D0334ED}" srcOrd="1" destOrd="0" presId="urn:microsoft.com/office/officeart/2005/8/layout/hierarchy3"/>
    <dgm:cxn modelId="{98E04D27-7DC1-4A9A-8F8B-24557F38D22B}" type="presOf" srcId="{69A3A04F-85C3-4E94-9060-A21D876E81E6}" destId="{B86C7DB3-929C-4118-BA27-24968CB9224E}" srcOrd="0" destOrd="0" presId="urn:microsoft.com/office/officeart/2005/8/layout/hierarchy3"/>
    <dgm:cxn modelId="{C2E2C42E-1AF4-46BA-8E9B-658A7CA69563}" type="presOf" srcId="{764757A2-C096-42E8-9368-368397CCCA2E}" destId="{89B15419-0AB8-4D34-B16D-9DAC3A9CBD21}" srcOrd="0" destOrd="0" presId="urn:microsoft.com/office/officeart/2005/8/layout/hierarchy3"/>
    <dgm:cxn modelId="{46875CCA-80C3-4E1A-ACE1-4C7003E644DE}" type="presParOf" srcId="{B85B8D99-CE1E-4A63-9ADC-F82A41A01D7C}" destId="{DA9298F2-9509-46FA-8D60-62DA992DAD17}" srcOrd="0" destOrd="0" presId="urn:microsoft.com/office/officeart/2005/8/layout/hierarchy3"/>
    <dgm:cxn modelId="{DBA065A9-ECB2-4944-9DD9-445773E1DB84}" type="presParOf" srcId="{DA9298F2-9509-46FA-8D60-62DA992DAD17}" destId="{7ECC5DF2-151F-4710-A16D-E2C969C856F6}" srcOrd="0" destOrd="0" presId="urn:microsoft.com/office/officeart/2005/8/layout/hierarchy3"/>
    <dgm:cxn modelId="{4374857A-BDAF-42C2-978F-70813894D333}" type="presParOf" srcId="{7ECC5DF2-151F-4710-A16D-E2C969C856F6}" destId="{70960E7D-1CC8-46D9-9563-512164497F80}" srcOrd="0" destOrd="0" presId="urn:microsoft.com/office/officeart/2005/8/layout/hierarchy3"/>
    <dgm:cxn modelId="{AEE98CF1-9BB0-4E6B-AC2C-B39F543A23E9}" type="presParOf" srcId="{7ECC5DF2-151F-4710-A16D-E2C969C856F6}" destId="{B75B4FA0-FA08-4076-BDAD-1880086D4407}" srcOrd="1" destOrd="0" presId="urn:microsoft.com/office/officeart/2005/8/layout/hierarchy3"/>
    <dgm:cxn modelId="{697E4475-0E38-435B-89A4-5886A193FD8A}" type="presParOf" srcId="{DA9298F2-9509-46FA-8D60-62DA992DAD17}" destId="{72EB2A01-2020-42A9-8B85-BC3F7F5BA6D7}" srcOrd="1" destOrd="0" presId="urn:microsoft.com/office/officeart/2005/8/layout/hierarchy3"/>
    <dgm:cxn modelId="{084FBB0C-2038-4E71-AB1F-74F993A464A0}" type="presParOf" srcId="{72EB2A01-2020-42A9-8B85-BC3F7F5BA6D7}" destId="{84C6BC64-B821-4CF8-A755-1E0549EB2710}" srcOrd="0" destOrd="0" presId="urn:microsoft.com/office/officeart/2005/8/layout/hierarchy3"/>
    <dgm:cxn modelId="{F318408A-26CA-4A8C-86B2-951E9E6E547A}" type="presParOf" srcId="{72EB2A01-2020-42A9-8B85-BC3F7F5BA6D7}" destId="{1048C17E-115E-4C4D-A9EF-9399EB6E8CA7}" srcOrd="1" destOrd="0" presId="urn:microsoft.com/office/officeart/2005/8/layout/hierarchy3"/>
    <dgm:cxn modelId="{88B6191F-B01E-4D39-B42E-EAC030832E6D}" type="presParOf" srcId="{72EB2A01-2020-42A9-8B85-BC3F7F5BA6D7}" destId="{D88159B0-80F0-4ACF-BEC6-4237EFBC55D0}" srcOrd="2" destOrd="0" presId="urn:microsoft.com/office/officeart/2005/8/layout/hierarchy3"/>
    <dgm:cxn modelId="{4B2129FC-EA3D-48F4-A1E2-333F4734B409}" type="presParOf" srcId="{72EB2A01-2020-42A9-8B85-BC3F7F5BA6D7}" destId="{87D60FC0-EE70-4D4D-8148-72AC3B3F6143}" srcOrd="3" destOrd="0" presId="urn:microsoft.com/office/officeart/2005/8/layout/hierarchy3"/>
    <dgm:cxn modelId="{FD23EECD-416F-4BAD-9C2A-963E13E4452A}" type="presParOf" srcId="{72EB2A01-2020-42A9-8B85-BC3F7F5BA6D7}" destId="{AE19257C-BC0C-4F5A-86E9-64D89BD7C51C}" srcOrd="4" destOrd="0" presId="urn:microsoft.com/office/officeart/2005/8/layout/hierarchy3"/>
    <dgm:cxn modelId="{D7EDFD5E-64F0-435E-AB3F-92C8138BCA25}" type="presParOf" srcId="{72EB2A01-2020-42A9-8B85-BC3F7F5BA6D7}" destId="{3FE3B03C-97D6-4867-987E-997B616F2DC4}" srcOrd="5" destOrd="0" presId="urn:microsoft.com/office/officeart/2005/8/layout/hierarchy3"/>
    <dgm:cxn modelId="{F282A923-F0DA-474D-BEC1-7E00EE5F076B}" type="presParOf" srcId="{B85B8D99-CE1E-4A63-9ADC-F82A41A01D7C}" destId="{B0168681-0BD3-424C-82F4-9CF2C7DD4293}" srcOrd="1" destOrd="0" presId="urn:microsoft.com/office/officeart/2005/8/layout/hierarchy3"/>
    <dgm:cxn modelId="{B48A435F-FD36-4424-8A42-04E910D02F99}" type="presParOf" srcId="{B0168681-0BD3-424C-82F4-9CF2C7DD4293}" destId="{6A4F55FA-93D2-4E29-8D56-48D5093435B9}" srcOrd="0" destOrd="0" presId="urn:microsoft.com/office/officeart/2005/8/layout/hierarchy3"/>
    <dgm:cxn modelId="{A172A1E6-0294-4857-818C-3FC045AB198E}" type="presParOf" srcId="{6A4F55FA-93D2-4E29-8D56-48D5093435B9}" destId="{5B9E116F-8DFA-4E3B-9A6F-1BC0CA9CED9D}" srcOrd="0" destOrd="0" presId="urn:microsoft.com/office/officeart/2005/8/layout/hierarchy3"/>
    <dgm:cxn modelId="{D590C287-1A0A-42B3-8E9C-1C883E913D88}" type="presParOf" srcId="{6A4F55FA-93D2-4E29-8D56-48D5093435B9}" destId="{32B22CBE-C5D1-4D81-9D84-65B303F0540D}" srcOrd="1" destOrd="0" presId="urn:microsoft.com/office/officeart/2005/8/layout/hierarchy3"/>
    <dgm:cxn modelId="{4F3BE9D3-456A-465F-9FA9-94AB72A4835F}" type="presParOf" srcId="{B0168681-0BD3-424C-82F4-9CF2C7DD4293}" destId="{DAEB4832-9391-4DA4-AEF1-98BDF5339FD7}" srcOrd="1" destOrd="0" presId="urn:microsoft.com/office/officeart/2005/8/layout/hierarchy3"/>
    <dgm:cxn modelId="{7624D0D5-E634-4202-A676-355E4B58873B}" type="presParOf" srcId="{DAEB4832-9391-4DA4-AEF1-98BDF5339FD7}" destId="{73499D0C-66B5-4A87-A4DE-7782B58C6515}" srcOrd="0" destOrd="0" presId="urn:microsoft.com/office/officeart/2005/8/layout/hierarchy3"/>
    <dgm:cxn modelId="{BB30E8E2-E782-489C-8BCF-6CFAB450B7A5}" type="presParOf" srcId="{DAEB4832-9391-4DA4-AEF1-98BDF5339FD7}" destId="{89B15419-0AB8-4D34-B16D-9DAC3A9CBD21}" srcOrd="1" destOrd="0" presId="urn:microsoft.com/office/officeart/2005/8/layout/hierarchy3"/>
    <dgm:cxn modelId="{5F6C7B27-7B8B-4A78-B05A-32F0BA070F5D}" type="presParOf" srcId="{DAEB4832-9391-4DA4-AEF1-98BDF5339FD7}" destId="{1EC77776-3831-4A00-A630-6CA443EE6461}" srcOrd="2" destOrd="0" presId="urn:microsoft.com/office/officeart/2005/8/layout/hierarchy3"/>
    <dgm:cxn modelId="{93AF15E9-7222-482F-868E-ADAC54499129}" type="presParOf" srcId="{DAEB4832-9391-4DA4-AEF1-98BDF5339FD7}" destId="{F9E9F343-D7FA-4DF9-B664-8BFCB7A82799}" srcOrd="3" destOrd="0" presId="urn:microsoft.com/office/officeart/2005/8/layout/hierarchy3"/>
    <dgm:cxn modelId="{3BCAC126-4553-487D-AA64-FC05382C2576}" type="presParOf" srcId="{DAEB4832-9391-4DA4-AEF1-98BDF5339FD7}" destId="{85D0D662-40D8-4F8E-A7F0-45CE1147FE32}" srcOrd="4" destOrd="0" presId="urn:microsoft.com/office/officeart/2005/8/layout/hierarchy3"/>
    <dgm:cxn modelId="{135EB981-59B5-4E05-A7D8-626E41492F8B}" type="presParOf" srcId="{DAEB4832-9391-4DA4-AEF1-98BDF5339FD7}" destId="{671F767A-0040-43EA-AE34-646B73B8160D}" srcOrd="5" destOrd="0" presId="urn:microsoft.com/office/officeart/2005/8/layout/hierarchy3"/>
    <dgm:cxn modelId="{F37020F4-E20E-4790-8FA9-BD2061691B74}" type="presParOf" srcId="{B85B8D99-CE1E-4A63-9ADC-F82A41A01D7C}" destId="{CF87C9DD-91C4-4320-A064-F476A9EC9A80}" srcOrd="2" destOrd="0" presId="urn:microsoft.com/office/officeart/2005/8/layout/hierarchy3"/>
    <dgm:cxn modelId="{25917C86-61EA-4925-9365-E90384314906}" type="presParOf" srcId="{CF87C9DD-91C4-4320-A064-F476A9EC9A80}" destId="{556340E5-DF5E-4890-A895-606DCD690DDD}" srcOrd="0" destOrd="0" presId="urn:microsoft.com/office/officeart/2005/8/layout/hierarchy3"/>
    <dgm:cxn modelId="{C549D5F2-EADC-49A7-A7CE-1FEB63433B1F}" type="presParOf" srcId="{556340E5-DF5E-4890-A895-606DCD690DDD}" destId="{324B6680-7240-4238-AE62-B95C0BBA9B0F}" srcOrd="0" destOrd="0" presId="urn:microsoft.com/office/officeart/2005/8/layout/hierarchy3"/>
    <dgm:cxn modelId="{AB3861FC-FFB3-4592-B3EC-D8CF5E20A2C0}" type="presParOf" srcId="{556340E5-DF5E-4890-A895-606DCD690DDD}" destId="{F0BAADA8-0C42-455A-B77F-A6EF4D0334ED}" srcOrd="1" destOrd="0" presId="urn:microsoft.com/office/officeart/2005/8/layout/hierarchy3"/>
    <dgm:cxn modelId="{6C359E75-A8AE-4EEA-80BD-9ABC47E66EA3}" type="presParOf" srcId="{CF87C9DD-91C4-4320-A064-F476A9EC9A80}" destId="{CAF4BFD9-EA29-49DD-B1AF-0AD83CA6E561}" srcOrd="1" destOrd="0" presId="urn:microsoft.com/office/officeart/2005/8/layout/hierarchy3"/>
    <dgm:cxn modelId="{B070E495-0DE9-4912-B5FF-59BB52ACD8BA}" type="presParOf" srcId="{CAF4BFD9-EA29-49DD-B1AF-0AD83CA6E561}" destId="{2483F057-E283-43E8-8B3C-71A83556930A}" srcOrd="0" destOrd="0" presId="urn:microsoft.com/office/officeart/2005/8/layout/hierarchy3"/>
    <dgm:cxn modelId="{B1A71EC4-FE63-46C2-9915-9C796B896720}" type="presParOf" srcId="{CAF4BFD9-EA29-49DD-B1AF-0AD83CA6E561}" destId="{B86C7DB3-929C-4118-BA27-24968CB9224E}" srcOrd="1" destOrd="0" presId="urn:microsoft.com/office/officeart/2005/8/layout/hierarchy3"/>
    <dgm:cxn modelId="{E6FE8843-ADD4-4013-923F-D654C040239F}" type="presParOf" srcId="{CAF4BFD9-EA29-49DD-B1AF-0AD83CA6E561}" destId="{17CBB5F9-95E8-40D4-816D-4CC98FA2605F}" srcOrd="2" destOrd="0" presId="urn:microsoft.com/office/officeart/2005/8/layout/hierarchy3"/>
    <dgm:cxn modelId="{1FA9D7A8-E9B8-4DF4-A6A3-D47A4FFAFA5B}" type="presParOf" srcId="{CAF4BFD9-EA29-49DD-B1AF-0AD83CA6E561}" destId="{6FF61991-5517-4F83-8120-4D8D61A97D74}" srcOrd="3" destOrd="0" presId="urn:microsoft.com/office/officeart/2005/8/layout/hierarchy3"/>
    <dgm:cxn modelId="{B27E5316-CDAC-4CAC-991B-E18D116ACEAC}" type="presParOf" srcId="{CAF4BFD9-EA29-49DD-B1AF-0AD83CA6E561}" destId="{14EB4577-ABB8-4F8E-8372-7AB604C7DD53}" srcOrd="4" destOrd="0" presId="urn:microsoft.com/office/officeart/2005/8/layout/hierarchy3"/>
    <dgm:cxn modelId="{0A2D1B39-0685-40B0-9196-5407CC0A9E0A}" type="presParOf" srcId="{CAF4BFD9-EA29-49DD-B1AF-0AD83CA6E561}" destId="{7CEE474B-A671-4E5D-8155-FA50FCEEFEF9}"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D4A0729-5B7B-4DFF-9FAF-C9DF85FFD8FC}" type="doc">
      <dgm:prSet loTypeId="urn:microsoft.com/office/officeart/2005/8/layout/vList5" loCatId="list" qsTypeId="urn:microsoft.com/office/officeart/2005/8/quickstyle/simple1" qsCatId="simple" csTypeId="urn:microsoft.com/office/officeart/2005/8/colors/colorful1#7" csCatId="colorful" phldr="1"/>
      <dgm:spPr/>
      <dgm:t>
        <a:bodyPr/>
        <a:lstStyle/>
        <a:p>
          <a:endParaRPr lang="es-ES"/>
        </a:p>
      </dgm:t>
    </dgm:pt>
    <dgm:pt modelId="{E1482448-D95C-4711-8475-4523AF7F1892}">
      <dgm:prSet/>
      <dgm:spPr/>
      <dgm:t>
        <a:bodyPr/>
        <a:lstStyle/>
        <a:p>
          <a:pPr rtl="0"/>
          <a:r>
            <a:rPr lang="es-ES" dirty="0" smtClean="0"/>
            <a:t>Identificación clara y precisa de la problemática de la sociedad.</a:t>
          </a:r>
          <a:endParaRPr lang="es-ES" dirty="0"/>
        </a:p>
      </dgm:t>
    </dgm:pt>
    <dgm:pt modelId="{0E909308-5221-4444-8E19-CF6D887FD277}" type="parTrans" cxnId="{3C776B80-85BC-494B-BF64-A0652E67D59A}">
      <dgm:prSet/>
      <dgm:spPr/>
      <dgm:t>
        <a:bodyPr/>
        <a:lstStyle/>
        <a:p>
          <a:endParaRPr lang="es-ES"/>
        </a:p>
      </dgm:t>
    </dgm:pt>
    <dgm:pt modelId="{BF8CFBB3-5FB2-42FF-AA94-1FAB683F71DE}" type="sibTrans" cxnId="{3C776B80-85BC-494B-BF64-A0652E67D59A}">
      <dgm:prSet/>
      <dgm:spPr/>
      <dgm:t>
        <a:bodyPr/>
        <a:lstStyle/>
        <a:p>
          <a:endParaRPr lang="es-ES"/>
        </a:p>
      </dgm:t>
    </dgm:pt>
    <dgm:pt modelId="{02F7AF63-F385-4D88-8F40-8F98226D21A6}">
      <dgm:prSet/>
      <dgm:spPr/>
      <dgm:t>
        <a:bodyPr/>
        <a:lstStyle/>
        <a:p>
          <a:pPr rtl="0"/>
          <a:r>
            <a:rPr lang="es-ES" dirty="0" smtClean="0"/>
            <a:t>Formulación de la decisión de resolver la problemática, estableciendo el conjunto de objetivos, los que deben ser logrados en un contexto y un plazo determinados.</a:t>
          </a:r>
          <a:endParaRPr lang="es-ES" dirty="0"/>
        </a:p>
      </dgm:t>
    </dgm:pt>
    <dgm:pt modelId="{CBA54712-40EC-44F7-B356-1AE198DEED74}" type="parTrans" cxnId="{00A76F44-A5A5-4419-916C-84F700E9195D}">
      <dgm:prSet/>
      <dgm:spPr/>
      <dgm:t>
        <a:bodyPr/>
        <a:lstStyle/>
        <a:p>
          <a:endParaRPr lang="es-ES"/>
        </a:p>
      </dgm:t>
    </dgm:pt>
    <dgm:pt modelId="{94322250-B7BD-4BEC-8316-4FE45989F06E}" type="sibTrans" cxnId="{00A76F44-A5A5-4419-916C-84F700E9195D}">
      <dgm:prSet/>
      <dgm:spPr/>
      <dgm:t>
        <a:bodyPr/>
        <a:lstStyle/>
        <a:p>
          <a:endParaRPr lang="es-ES"/>
        </a:p>
      </dgm:t>
    </dgm:pt>
    <dgm:pt modelId="{1AA4142F-455A-4CBF-A15C-F799E5B22006}">
      <dgm:prSet/>
      <dgm:spPr/>
      <dgm:t>
        <a:bodyPr/>
        <a:lstStyle/>
        <a:p>
          <a:pPr rtl="0"/>
          <a:r>
            <a:rPr lang="es-ES" dirty="0" smtClean="0"/>
            <a:t>Establecimiento de una correspondencia entre los objetivos establecidos y la estructura que se espera para satisfacer las necesidades.</a:t>
          </a:r>
          <a:endParaRPr lang="es-ES" dirty="0"/>
        </a:p>
      </dgm:t>
    </dgm:pt>
    <dgm:pt modelId="{81D74EB5-0507-4BB4-AB7D-BE635ED1A9CE}" type="parTrans" cxnId="{56A12B58-4FD8-4317-B861-2374B420A7E7}">
      <dgm:prSet/>
      <dgm:spPr/>
      <dgm:t>
        <a:bodyPr/>
        <a:lstStyle/>
        <a:p>
          <a:endParaRPr lang="es-ES"/>
        </a:p>
      </dgm:t>
    </dgm:pt>
    <dgm:pt modelId="{A8322443-8A8C-40E6-AF09-6AA095E31008}" type="sibTrans" cxnId="{56A12B58-4FD8-4317-B861-2374B420A7E7}">
      <dgm:prSet/>
      <dgm:spPr/>
      <dgm:t>
        <a:bodyPr/>
        <a:lstStyle/>
        <a:p>
          <a:endParaRPr lang="es-ES"/>
        </a:p>
      </dgm:t>
    </dgm:pt>
    <dgm:pt modelId="{267E6733-A3D3-4A06-8FEB-259CF2646B28}">
      <dgm:prSet/>
      <dgm:spPr/>
      <dgm:t>
        <a:bodyPr/>
        <a:lstStyle/>
        <a:p>
          <a:pPr rtl="0"/>
          <a:r>
            <a:rPr lang="es-ES" dirty="0" smtClean="0"/>
            <a:t>Determinación de los programas, proyectos y actividades a cumplirse  para contribuir a la solución de los problemas. </a:t>
          </a:r>
          <a:endParaRPr lang="es-ES" dirty="0"/>
        </a:p>
      </dgm:t>
    </dgm:pt>
    <dgm:pt modelId="{F17FC1EF-DC78-4A53-8874-681B340D5243}" type="parTrans" cxnId="{FFDE3CFC-53A3-43DB-8393-3C6798D2ED3C}">
      <dgm:prSet/>
      <dgm:spPr/>
      <dgm:t>
        <a:bodyPr/>
        <a:lstStyle/>
        <a:p>
          <a:endParaRPr lang="es-ES"/>
        </a:p>
      </dgm:t>
    </dgm:pt>
    <dgm:pt modelId="{CEDA9511-B64B-4D3A-A1E5-41688C67451B}" type="sibTrans" cxnId="{FFDE3CFC-53A3-43DB-8393-3C6798D2ED3C}">
      <dgm:prSet/>
      <dgm:spPr/>
      <dgm:t>
        <a:bodyPr/>
        <a:lstStyle/>
        <a:p>
          <a:endParaRPr lang="es-ES"/>
        </a:p>
      </dgm:t>
    </dgm:pt>
    <dgm:pt modelId="{1C3ED8A9-3CA7-4845-A2CC-8220B12D39DA}">
      <dgm:prSet/>
      <dgm:spPr/>
      <dgm:t>
        <a:bodyPr/>
        <a:lstStyle/>
        <a:p>
          <a:pPr rtl="0"/>
          <a:r>
            <a:rPr lang="es-ES" dirty="0" smtClean="0"/>
            <a:t>Definición de los recursos necesarios (disponibles o potenciales).</a:t>
          </a:r>
          <a:endParaRPr lang="es-ES" dirty="0"/>
        </a:p>
      </dgm:t>
    </dgm:pt>
    <dgm:pt modelId="{ADEC930A-42C0-4EC8-8387-AD88B14917D2}" type="parTrans" cxnId="{3BFAF4EC-D8F1-436F-96C4-B6D319874BB5}">
      <dgm:prSet/>
      <dgm:spPr/>
      <dgm:t>
        <a:bodyPr/>
        <a:lstStyle/>
        <a:p>
          <a:endParaRPr lang="es-ES"/>
        </a:p>
      </dgm:t>
    </dgm:pt>
    <dgm:pt modelId="{9A6AAE37-5505-4608-8643-BE7A797A09FF}" type="sibTrans" cxnId="{3BFAF4EC-D8F1-436F-96C4-B6D319874BB5}">
      <dgm:prSet/>
      <dgm:spPr/>
      <dgm:t>
        <a:bodyPr/>
        <a:lstStyle/>
        <a:p>
          <a:endParaRPr lang="es-ES"/>
        </a:p>
      </dgm:t>
    </dgm:pt>
    <dgm:pt modelId="{662CFDF0-85FB-453B-8EB4-8A118744C34C}" type="pres">
      <dgm:prSet presAssocID="{AD4A0729-5B7B-4DFF-9FAF-C9DF85FFD8FC}" presName="Name0" presStyleCnt="0">
        <dgm:presLayoutVars>
          <dgm:dir/>
          <dgm:animLvl val="lvl"/>
          <dgm:resizeHandles val="exact"/>
        </dgm:presLayoutVars>
      </dgm:prSet>
      <dgm:spPr/>
      <dgm:t>
        <a:bodyPr/>
        <a:lstStyle/>
        <a:p>
          <a:endParaRPr lang="es-EC"/>
        </a:p>
      </dgm:t>
    </dgm:pt>
    <dgm:pt modelId="{5C5FC6A1-B266-4FD2-A1C5-546564DD3CEB}" type="pres">
      <dgm:prSet presAssocID="{E1482448-D95C-4711-8475-4523AF7F1892}" presName="linNode" presStyleCnt="0"/>
      <dgm:spPr/>
    </dgm:pt>
    <dgm:pt modelId="{043F8F60-417C-4B7A-A354-45242382F402}" type="pres">
      <dgm:prSet presAssocID="{E1482448-D95C-4711-8475-4523AF7F1892}" presName="parentText" presStyleLbl="node1" presStyleIdx="0" presStyleCnt="5" custScaleX="221838">
        <dgm:presLayoutVars>
          <dgm:chMax val="1"/>
          <dgm:bulletEnabled val="1"/>
        </dgm:presLayoutVars>
      </dgm:prSet>
      <dgm:spPr/>
      <dgm:t>
        <a:bodyPr/>
        <a:lstStyle/>
        <a:p>
          <a:endParaRPr lang="es-EC"/>
        </a:p>
      </dgm:t>
    </dgm:pt>
    <dgm:pt modelId="{0082C753-7D79-4297-ADC0-D0322D593067}" type="pres">
      <dgm:prSet presAssocID="{BF8CFBB3-5FB2-42FF-AA94-1FAB683F71DE}" presName="sp" presStyleCnt="0"/>
      <dgm:spPr/>
    </dgm:pt>
    <dgm:pt modelId="{B21F7EE7-86E5-465E-873A-CC8C804FB249}" type="pres">
      <dgm:prSet presAssocID="{02F7AF63-F385-4D88-8F40-8F98226D21A6}" presName="linNode" presStyleCnt="0"/>
      <dgm:spPr/>
    </dgm:pt>
    <dgm:pt modelId="{78525944-790E-46E8-B331-C3F6C509D352}" type="pres">
      <dgm:prSet presAssocID="{02F7AF63-F385-4D88-8F40-8F98226D21A6}" presName="parentText" presStyleLbl="node1" presStyleIdx="1" presStyleCnt="5" custScaleX="221838">
        <dgm:presLayoutVars>
          <dgm:chMax val="1"/>
          <dgm:bulletEnabled val="1"/>
        </dgm:presLayoutVars>
      </dgm:prSet>
      <dgm:spPr/>
      <dgm:t>
        <a:bodyPr/>
        <a:lstStyle/>
        <a:p>
          <a:endParaRPr lang="es-EC"/>
        </a:p>
      </dgm:t>
    </dgm:pt>
    <dgm:pt modelId="{E7C494EE-885B-4A2D-8818-A6103C4A400D}" type="pres">
      <dgm:prSet presAssocID="{94322250-B7BD-4BEC-8316-4FE45989F06E}" presName="sp" presStyleCnt="0"/>
      <dgm:spPr/>
    </dgm:pt>
    <dgm:pt modelId="{778713A4-F82C-4BC0-AB00-82FC2A6FA81A}" type="pres">
      <dgm:prSet presAssocID="{1AA4142F-455A-4CBF-A15C-F799E5B22006}" presName="linNode" presStyleCnt="0"/>
      <dgm:spPr/>
    </dgm:pt>
    <dgm:pt modelId="{DB67D2C6-852A-4D94-BF7C-EE600911F0AB}" type="pres">
      <dgm:prSet presAssocID="{1AA4142F-455A-4CBF-A15C-F799E5B22006}" presName="parentText" presStyleLbl="node1" presStyleIdx="2" presStyleCnt="5" custScaleX="221838">
        <dgm:presLayoutVars>
          <dgm:chMax val="1"/>
          <dgm:bulletEnabled val="1"/>
        </dgm:presLayoutVars>
      </dgm:prSet>
      <dgm:spPr/>
      <dgm:t>
        <a:bodyPr/>
        <a:lstStyle/>
        <a:p>
          <a:endParaRPr lang="es-EC"/>
        </a:p>
      </dgm:t>
    </dgm:pt>
    <dgm:pt modelId="{7C765A2D-3546-421D-BF46-E220E9151DFC}" type="pres">
      <dgm:prSet presAssocID="{A8322443-8A8C-40E6-AF09-6AA095E31008}" presName="sp" presStyleCnt="0"/>
      <dgm:spPr/>
    </dgm:pt>
    <dgm:pt modelId="{DA8B69EC-7A35-4E51-8359-8E12D16E9A8E}" type="pres">
      <dgm:prSet presAssocID="{267E6733-A3D3-4A06-8FEB-259CF2646B28}" presName="linNode" presStyleCnt="0"/>
      <dgm:spPr/>
    </dgm:pt>
    <dgm:pt modelId="{24DE7B09-9920-437F-8D0E-4B414C47F03E}" type="pres">
      <dgm:prSet presAssocID="{267E6733-A3D3-4A06-8FEB-259CF2646B28}" presName="parentText" presStyleLbl="node1" presStyleIdx="3" presStyleCnt="5" custScaleX="221838">
        <dgm:presLayoutVars>
          <dgm:chMax val="1"/>
          <dgm:bulletEnabled val="1"/>
        </dgm:presLayoutVars>
      </dgm:prSet>
      <dgm:spPr/>
      <dgm:t>
        <a:bodyPr/>
        <a:lstStyle/>
        <a:p>
          <a:endParaRPr lang="es-EC"/>
        </a:p>
      </dgm:t>
    </dgm:pt>
    <dgm:pt modelId="{31E78153-30FE-4C73-A9F9-4D0BC7FF857A}" type="pres">
      <dgm:prSet presAssocID="{CEDA9511-B64B-4D3A-A1E5-41688C67451B}" presName="sp" presStyleCnt="0"/>
      <dgm:spPr/>
    </dgm:pt>
    <dgm:pt modelId="{38EA5917-4A62-4A11-B255-1DF2ECE5A2F5}" type="pres">
      <dgm:prSet presAssocID="{1C3ED8A9-3CA7-4845-A2CC-8220B12D39DA}" presName="linNode" presStyleCnt="0"/>
      <dgm:spPr/>
    </dgm:pt>
    <dgm:pt modelId="{4382FBB0-86F2-46A5-99F6-1BC47D6B5784}" type="pres">
      <dgm:prSet presAssocID="{1C3ED8A9-3CA7-4845-A2CC-8220B12D39DA}" presName="parentText" presStyleLbl="node1" presStyleIdx="4" presStyleCnt="5" custScaleX="221838">
        <dgm:presLayoutVars>
          <dgm:chMax val="1"/>
          <dgm:bulletEnabled val="1"/>
        </dgm:presLayoutVars>
      </dgm:prSet>
      <dgm:spPr/>
      <dgm:t>
        <a:bodyPr/>
        <a:lstStyle/>
        <a:p>
          <a:endParaRPr lang="es-EC"/>
        </a:p>
      </dgm:t>
    </dgm:pt>
  </dgm:ptLst>
  <dgm:cxnLst>
    <dgm:cxn modelId="{56A12B58-4FD8-4317-B861-2374B420A7E7}" srcId="{AD4A0729-5B7B-4DFF-9FAF-C9DF85FFD8FC}" destId="{1AA4142F-455A-4CBF-A15C-F799E5B22006}" srcOrd="2" destOrd="0" parTransId="{81D74EB5-0507-4BB4-AB7D-BE635ED1A9CE}" sibTransId="{A8322443-8A8C-40E6-AF09-6AA095E31008}"/>
    <dgm:cxn modelId="{FFDE3CFC-53A3-43DB-8393-3C6798D2ED3C}" srcId="{AD4A0729-5B7B-4DFF-9FAF-C9DF85FFD8FC}" destId="{267E6733-A3D3-4A06-8FEB-259CF2646B28}" srcOrd="3" destOrd="0" parTransId="{F17FC1EF-DC78-4A53-8874-681B340D5243}" sibTransId="{CEDA9511-B64B-4D3A-A1E5-41688C67451B}"/>
    <dgm:cxn modelId="{962A1A44-CECD-4762-95C2-68D8CA136EEA}" type="presOf" srcId="{AD4A0729-5B7B-4DFF-9FAF-C9DF85FFD8FC}" destId="{662CFDF0-85FB-453B-8EB4-8A118744C34C}" srcOrd="0" destOrd="0" presId="urn:microsoft.com/office/officeart/2005/8/layout/vList5"/>
    <dgm:cxn modelId="{3BFAF4EC-D8F1-436F-96C4-B6D319874BB5}" srcId="{AD4A0729-5B7B-4DFF-9FAF-C9DF85FFD8FC}" destId="{1C3ED8A9-3CA7-4845-A2CC-8220B12D39DA}" srcOrd="4" destOrd="0" parTransId="{ADEC930A-42C0-4EC8-8387-AD88B14917D2}" sibTransId="{9A6AAE37-5505-4608-8643-BE7A797A09FF}"/>
    <dgm:cxn modelId="{754A306E-2D95-48C9-8F5D-C2576DF92073}" type="presOf" srcId="{E1482448-D95C-4711-8475-4523AF7F1892}" destId="{043F8F60-417C-4B7A-A354-45242382F402}" srcOrd="0" destOrd="0" presId="urn:microsoft.com/office/officeart/2005/8/layout/vList5"/>
    <dgm:cxn modelId="{3006D7D3-7656-4268-9301-D565C9B202A2}" type="presOf" srcId="{267E6733-A3D3-4A06-8FEB-259CF2646B28}" destId="{24DE7B09-9920-437F-8D0E-4B414C47F03E}" srcOrd="0" destOrd="0" presId="urn:microsoft.com/office/officeart/2005/8/layout/vList5"/>
    <dgm:cxn modelId="{BCCB4A5A-6C08-43C8-BE51-6F7464B6DE77}" type="presOf" srcId="{1AA4142F-455A-4CBF-A15C-F799E5B22006}" destId="{DB67D2C6-852A-4D94-BF7C-EE600911F0AB}" srcOrd="0" destOrd="0" presId="urn:microsoft.com/office/officeart/2005/8/layout/vList5"/>
    <dgm:cxn modelId="{31564485-0538-4409-AA72-46E19BE08D58}" type="presOf" srcId="{1C3ED8A9-3CA7-4845-A2CC-8220B12D39DA}" destId="{4382FBB0-86F2-46A5-99F6-1BC47D6B5784}" srcOrd="0" destOrd="0" presId="urn:microsoft.com/office/officeart/2005/8/layout/vList5"/>
    <dgm:cxn modelId="{3C776B80-85BC-494B-BF64-A0652E67D59A}" srcId="{AD4A0729-5B7B-4DFF-9FAF-C9DF85FFD8FC}" destId="{E1482448-D95C-4711-8475-4523AF7F1892}" srcOrd="0" destOrd="0" parTransId="{0E909308-5221-4444-8E19-CF6D887FD277}" sibTransId="{BF8CFBB3-5FB2-42FF-AA94-1FAB683F71DE}"/>
    <dgm:cxn modelId="{00A76F44-A5A5-4419-916C-84F700E9195D}" srcId="{AD4A0729-5B7B-4DFF-9FAF-C9DF85FFD8FC}" destId="{02F7AF63-F385-4D88-8F40-8F98226D21A6}" srcOrd="1" destOrd="0" parTransId="{CBA54712-40EC-44F7-B356-1AE198DEED74}" sibTransId="{94322250-B7BD-4BEC-8316-4FE45989F06E}"/>
    <dgm:cxn modelId="{C30C17E0-68F2-48E9-BD5E-3A1870B98C4E}" type="presOf" srcId="{02F7AF63-F385-4D88-8F40-8F98226D21A6}" destId="{78525944-790E-46E8-B331-C3F6C509D352}" srcOrd="0" destOrd="0" presId="urn:microsoft.com/office/officeart/2005/8/layout/vList5"/>
    <dgm:cxn modelId="{199BC4E0-208B-4F88-94D6-7F6383BBD72A}" type="presParOf" srcId="{662CFDF0-85FB-453B-8EB4-8A118744C34C}" destId="{5C5FC6A1-B266-4FD2-A1C5-546564DD3CEB}" srcOrd="0" destOrd="0" presId="urn:microsoft.com/office/officeart/2005/8/layout/vList5"/>
    <dgm:cxn modelId="{FC72474D-E81E-4F06-A3F9-0F0B10965B12}" type="presParOf" srcId="{5C5FC6A1-B266-4FD2-A1C5-546564DD3CEB}" destId="{043F8F60-417C-4B7A-A354-45242382F402}" srcOrd="0" destOrd="0" presId="urn:microsoft.com/office/officeart/2005/8/layout/vList5"/>
    <dgm:cxn modelId="{50C2A53D-1763-48B9-801B-D2C26D762CCC}" type="presParOf" srcId="{662CFDF0-85FB-453B-8EB4-8A118744C34C}" destId="{0082C753-7D79-4297-ADC0-D0322D593067}" srcOrd="1" destOrd="0" presId="urn:microsoft.com/office/officeart/2005/8/layout/vList5"/>
    <dgm:cxn modelId="{181FF7A8-9672-4647-86F6-0A14E64AA4C8}" type="presParOf" srcId="{662CFDF0-85FB-453B-8EB4-8A118744C34C}" destId="{B21F7EE7-86E5-465E-873A-CC8C804FB249}" srcOrd="2" destOrd="0" presId="urn:microsoft.com/office/officeart/2005/8/layout/vList5"/>
    <dgm:cxn modelId="{77B0CCE6-09E0-489C-90FF-D0B50B99DA00}" type="presParOf" srcId="{B21F7EE7-86E5-465E-873A-CC8C804FB249}" destId="{78525944-790E-46E8-B331-C3F6C509D352}" srcOrd="0" destOrd="0" presId="urn:microsoft.com/office/officeart/2005/8/layout/vList5"/>
    <dgm:cxn modelId="{6F95AF00-0778-4150-B157-8DFEE6206ED3}" type="presParOf" srcId="{662CFDF0-85FB-453B-8EB4-8A118744C34C}" destId="{E7C494EE-885B-4A2D-8818-A6103C4A400D}" srcOrd="3" destOrd="0" presId="urn:microsoft.com/office/officeart/2005/8/layout/vList5"/>
    <dgm:cxn modelId="{DFC38A79-F22E-4EF9-9639-49CFA729EA7F}" type="presParOf" srcId="{662CFDF0-85FB-453B-8EB4-8A118744C34C}" destId="{778713A4-F82C-4BC0-AB00-82FC2A6FA81A}" srcOrd="4" destOrd="0" presId="urn:microsoft.com/office/officeart/2005/8/layout/vList5"/>
    <dgm:cxn modelId="{D4CFD00C-25CD-4234-B057-5A5BB8AA37FB}" type="presParOf" srcId="{778713A4-F82C-4BC0-AB00-82FC2A6FA81A}" destId="{DB67D2C6-852A-4D94-BF7C-EE600911F0AB}" srcOrd="0" destOrd="0" presId="urn:microsoft.com/office/officeart/2005/8/layout/vList5"/>
    <dgm:cxn modelId="{AD1FDBDF-09DA-4BD7-9970-B0F0C05DDB8A}" type="presParOf" srcId="{662CFDF0-85FB-453B-8EB4-8A118744C34C}" destId="{7C765A2D-3546-421D-BF46-E220E9151DFC}" srcOrd="5" destOrd="0" presId="urn:microsoft.com/office/officeart/2005/8/layout/vList5"/>
    <dgm:cxn modelId="{79E98CA1-54BD-46D3-9F95-A8CC37646A7C}" type="presParOf" srcId="{662CFDF0-85FB-453B-8EB4-8A118744C34C}" destId="{DA8B69EC-7A35-4E51-8359-8E12D16E9A8E}" srcOrd="6" destOrd="0" presId="urn:microsoft.com/office/officeart/2005/8/layout/vList5"/>
    <dgm:cxn modelId="{6DE30490-287F-43B9-A5C2-B34DE6C076BE}" type="presParOf" srcId="{DA8B69EC-7A35-4E51-8359-8E12D16E9A8E}" destId="{24DE7B09-9920-437F-8D0E-4B414C47F03E}" srcOrd="0" destOrd="0" presId="urn:microsoft.com/office/officeart/2005/8/layout/vList5"/>
    <dgm:cxn modelId="{29190E59-F79E-4A1F-B811-15201C162D71}" type="presParOf" srcId="{662CFDF0-85FB-453B-8EB4-8A118744C34C}" destId="{31E78153-30FE-4C73-A9F9-4D0BC7FF857A}" srcOrd="7" destOrd="0" presId="urn:microsoft.com/office/officeart/2005/8/layout/vList5"/>
    <dgm:cxn modelId="{F9613A05-1E6C-445A-849A-CE2D6CE7006C}" type="presParOf" srcId="{662CFDF0-85FB-453B-8EB4-8A118744C34C}" destId="{38EA5917-4A62-4A11-B255-1DF2ECE5A2F5}" srcOrd="8" destOrd="0" presId="urn:microsoft.com/office/officeart/2005/8/layout/vList5"/>
    <dgm:cxn modelId="{C17498F7-288D-4744-AE33-8AECFFF1781E}" type="presParOf" srcId="{38EA5917-4A62-4A11-B255-1DF2ECE5A2F5}" destId="{4382FBB0-86F2-46A5-99F6-1BC47D6B5784}"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E74ABA6-9600-4842-AD3F-C9E00DEAACEE}" type="doc">
      <dgm:prSet loTypeId="urn:microsoft.com/office/officeart/2005/8/layout/matrix2" loCatId="matrix" qsTypeId="urn:microsoft.com/office/officeart/2005/8/quickstyle/simple1" qsCatId="simple" csTypeId="urn:microsoft.com/office/officeart/2005/8/colors/colorful3" csCatId="colorful"/>
      <dgm:spPr/>
      <dgm:t>
        <a:bodyPr/>
        <a:lstStyle/>
        <a:p>
          <a:endParaRPr lang="es-ES"/>
        </a:p>
      </dgm:t>
    </dgm:pt>
    <dgm:pt modelId="{5FE42BC1-C228-4645-9E50-5B3C9BBD0EDB}">
      <dgm:prSet/>
      <dgm:spPr/>
      <dgm:t>
        <a:bodyPr/>
        <a:lstStyle/>
        <a:p>
          <a:pPr rtl="0"/>
          <a:r>
            <a:rPr lang="es-ES" b="1" dirty="0" smtClean="0"/>
            <a:t>Formulación del Plan</a:t>
          </a:r>
          <a:endParaRPr lang="es-ES" dirty="0"/>
        </a:p>
      </dgm:t>
    </dgm:pt>
    <dgm:pt modelId="{DED7DA15-FCE3-4049-9B31-A1EE55211EA7}" type="parTrans" cxnId="{39A894CC-424A-428E-9089-CB119532BC43}">
      <dgm:prSet/>
      <dgm:spPr/>
      <dgm:t>
        <a:bodyPr/>
        <a:lstStyle/>
        <a:p>
          <a:endParaRPr lang="es-ES"/>
        </a:p>
      </dgm:t>
    </dgm:pt>
    <dgm:pt modelId="{F2FED987-520E-4925-BC4F-C64C7479F024}" type="sibTrans" cxnId="{39A894CC-424A-428E-9089-CB119532BC43}">
      <dgm:prSet/>
      <dgm:spPr/>
      <dgm:t>
        <a:bodyPr/>
        <a:lstStyle/>
        <a:p>
          <a:endParaRPr lang="es-ES"/>
        </a:p>
      </dgm:t>
    </dgm:pt>
    <dgm:pt modelId="{4847F54A-0101-4E32-AA14-CF6C45DDB6C0}">
      <dgm:prSet/>
      <dgm:spPr/>
      <dgm:t>
        <a:bodyPr/>
        <a:lstStyle/>
        <a:p>
          <a:pPr rtl="0"/>
          <a:r>
            <a:rPr lang="es-ES" b="1" dirty="0" smtClean="0"/>
            <a:t>Ejecución del Plan</a:t>
          </a:r>
          <a:endParaRPr lang="es-ES" dirty="0"/>
        </a:p>
      </dgm:t>
    </dgm:pt>
    <dgm:pt modelId="{5210ADBE-C8E7-4F19-9FC7-50BD29929F22}" type="parTrans" cxnId="{AF1B6534-730D-4A0F-8E87-63570D7640A8}">
      <dgm:prSet/>
      <dgm:spPr/>
      <dgm:t>
        <a:bodyPr/>
        <a:lstStyle/>
        <a:p>
          <a:endParaRPr lang="es-ES"/>
        </a:p>
      </dgm:t>
    </dgm:pt>
    <dgm:pt modelId="{2F2EB316-EC38-4BAC-A5D0-8D1EC604F815}" type="sibTrans" cxnId="{AF1B6534-730D-4A0F-8E87-63570D7640A8}">
      <dgm:prSet/>
      <dgm:spPr/>
      <dgm:t>
        <a:bodyPr/>
        <a:lstStyle/>
        <a:p>
          <a:endParaRPr lang="es-ES"/>
        </a:p>
      </dgm:t>
    </dgm:pt>
    <dgm:pt modelId="{7FA1F6D0-DC27-4099-B9B0-F171F8FF84F7}">
      <dgm:prSet/>
      <dgm:spPr/>
      <dgm:t>
        <a:bodyPr/>
        <a:lstStyle/>
        <a:p>
          <a:pPr rtl="0"/>
          <a:r>
            <a:rPr lang="es-ES" b="1" dirty="0" smtClean="0"/>
            <a:t>Seguimiento y Control</a:t>
          </a:r>
          <a:endParaRPr lang="es-ES" dirty="0"/>
        </a:p>
      </dgm:t>
    </dgm:pt>
    <dgm:pt modelId="{366A4D20-42C1-4165-9C9D-A4F879BE72DD}" type="parTrans" cxnId="{14AB81FF-074F-441D-AEA9-1225C90DD6AC}">
      <dgm:prSet/>
      <dgm:spPr/>
      <dgm:t>
        <a:bodyPr/>
        <a:lstStyle/>
        <a:p>
          <a:endParaRPr lang="es-ES"/>
        </a:p>
      </dgm:t>
    </dgm:pt>
    <dgm:pt modelId="{5E3C9FD7-5054-4119-BBB8-5A368195E77D}" type="sibTrans" cxnId="{14AB81FF-074F-441D-AEA9-1225C90DD6AC}">
      <dgm:prSet/>
      <dgm:spPr/>
      <dgm:t>
        <a:bodyPr/>
        <a:lstStyle/>
        <a:p>
          <a:endParaRPr lang="es-ES"/>
        </a:p>
      </dgm:t>
    </dgm:pt>
    <dgm:pt modelId="{C8C896F8-D96F-455D-9198-6E668D7322C7}">
      <dgm:prSet/>
      <dgm:spPr/>
      <dgm:t>
        <a:bodyPr/>
        <a:lstStyle/>
        <a:p>
          <a:pPr rtl="0"/>
          <a:r>
            <a:rPr lang="es-ES" b="1" dirty="0" smtClean="0"/>
            <a:t>Evaluación</a:t>
          </a:r>
          <a:endParaRPr lang="es-ES" dirty="0"/>
        </a:p>
      </dgm:t>
    </dgm:pt>
    <dgm:pt modelId="{0C26A06C-F8CF-4614-9352-9EED0B5863D8}" type="parTrans" cxnId="{BC8BBC8B-9961-4CED-8B63-62CB7C7EBA00}">
      <dgm:prSet/>
      <dgm:spPr/>
      <dgm:t>
        <a:bodyPr/>
        <a:lstStyle/>
        <a:p>
          <a:endParaRPr lang="es-ES"/>
        </a:p>
      </dgm:t>
    </dgm:pt>
    <dgm:pt modelId="{EA096429-A112-4FBD-9531-0723FDC79171}" type="sibTrans" cxnId="{BC8BBC8B-9961-4CED-8B63-62CB7C7EBA00}">
      <dgm:prSet/>
      <dgm:spPr/>
      <dgm:t>
        <a:bodyPr/>
        <a:lstStyle/>
        <a:p>
          <a:endParaRPr lang="es-ES"/>
        </a:p>
      </dgm:t>
    </dgm:pt>
    <dgm:pt modelId="{F1A2B848-0CFD-42F1-AF8B-FEEBD690A100}">
      <dgm:prSet/>
      <dgm:spPr/>
      <dgm:t>
        <a:bodyPr/>
        <a:lstStyle/>
        <a:p>
          <a:pPr rtl="0"/>
          <a:endParaRPr lang="es-ES" dirty="0"/>
        </a:p>
      </dgm:t>
    </dgm:pt>
    <dgm:pt modelId="{E502A8B8-D68E-4472-A60E-4F5CC2EAAC88}" type="parTrans" cxnId="{BBBB5603-2758-4B44-972F-7A2267D76F83}">
      <dgm:prSet/>
      <dgm:spPr/>
      <dgm:t>
        <a:bodyPr/>
        <a:lstStyle/>
        <a:p>
          <a:endParaRPr lang="es-ES"/>
        </a:p>
      </dgm:t>
    </dgm:pt>
    <dgm:pt modelId="{C112A30B-1AE3-4618-B933-5A9DA57DFCA6}" type="sibTrans" cxnId="{BBBB5603-2758-4B44-972F-7A2267D76F83}">
      <dgm:prSet/>
      <dgm:spPr/>
      <dgm:t>
        <a:bodyPr/>
        <a:lstStyle/>
        <a:p>
          <a:endParaRPr lang="es-ES"/>
        </a:p>
      </dgm:t>
    </dgm:pt>
    <dgm:pt modelId="{77808383-36FF-4539-8B45-526F9EF393F8}" type="pres">
      <dgm:prSet presAssocID="{AE74ABA6-9600-4842-AD3F-C9E00DEAACEE}" presName="matrix" presStyleCnt="0">
        <dgm:presLayoutVars>
          <dgm:chMax val="1"/>
          <dgm:dir/>
          <dgm:resizeHandles val="exact"/>
        </dgm:presLayoutVars>
      </dgm:prSet>
      <dgm:spPr/>
      <dgm:t>
        <a:bodyPr/>
        <a:lstStyle/>
        <a:p>
          <a:endParaRPr lang="es-EC"/>
        </a:p>
      </dgm:t>
    </dgm:pt>
    <dgm:pt modelId="{7D3B6E0A-A03F-40AD-B172-0F605FD21CCA}" type="pres">
      <dgm:prSet presAssocID="{AE74ABA6-9600-4842-AD3F-C9E00DEAACEE}" presName="axisShape" presStyleLbl="bgShp" presStyleIdx="0" presStyleCnt="1"/>
      <dgm:spPr/>
    </dgm:pt>
    <dgm:pt modelId="{1C896D7C-F1BF-44B4-8869-2FBA3B8D918F}" type="pres">
      <dgm:prSet presAssocID="{AE74ABA6-9600-4842-AD3F-C9E00DEAACEE}" presName="rect1" presStyleLbl="node1" presStyleIdx="0" presStyleCnt="4">
        <dgm:presLayoutVars>
          <dgm:chMax val="0"/>
          <dgm:chPref val="0"/>
          <dgm:bulletEnabled val="1"/>
        </dgm:presLayoutVars>
      </dgm:prSet>
      <dgm:spPr/>
      <dgm:t>
        <a:bodyPr/>
        <a:lstStyle/>
        <a:p>
          <a:endParaRPr lang="es-EC"/>
        </a:p>
      </dgm:t>
    </dgm:pt>
    <dgm:pt modelId="{07F7CDD9-3E51-4DCD-AB8F-F691B359B04E}" type="pres">
      <dgm:prSet presAssocID="{AE74ABA6-9600-4842-AD3F-C9E00DEAACEE}" presName="rect2" presStyleLbl="node1" presStyleIdx="1" presStyleCnt="4">
        <dgm:presLayoutVars>
          <dgm:chMax val="0"/>
          <dgm:chPref val="0"/>
          <dgm:bulletEnabled val="1"/>
        </dgm:presLayoutVars>
      </dgm:prSet>
      <dgm:spPr/>
      <dgm:t>
        <a:bodyPr/>
        <a:lstStyle/>
        <a:p>
          <a:endParaRPr lang="es-EC"/>
        </a:p>
      </dgm:t>
    </dgm:pt>
    <dgm:pt modelId="{BF2C81F2-8093-4318-A875-DF792D5375E2}" type="pres">
      <dgm:prSet presAssocID="{AE74ABA6-9600-4842-AD3F-C9E00DEAACEE}" presName="rect3" presStyleLbl="node1" presStyleIdx="2" presStyleCnt="4">
        <dgm:presLayoutVars>
          <dgm:chMax val="0"/>
          <dgm:chPref val="0"/>
          <dgm:bulletEnabled val="1"/>
        </dgm:presLayoutVars>
      </dgm:prSet>
      <dgm:spPr/>
      <dgm:t>
        <a:bodyPr/>
        <a:lstStyle/>
        <a:p>
          <a:endParaRPr lang="es-EC"/>
        </a:p>
      </dgm:t>
    </dgm:pt>
    <dgm:pt modelId="{08B573EA-EA09-4C4C-8A60-19BE7C9A181D}" type="pres">
      <dgm:prSet presAssocID="{AE74ABA6-9600-4842-AD3F-C9E00DEAACEE}" presName="rect4" presStyleLbl="node1" presStyleIdx="3" presStyleCnt="4">
        <dgm:presLayoutVars>
          <dgm:chMax val="0"/>
          <dgm:chPref val="0"/>
          <dgm:bulletEnabled val="1"/>
        </dgm:presLayoutVars>
      </dgm:prSet>
      <dgm:spPr/>
      <dgm:t>
        <a:bodyPr/>
        <a:lstStyle/>
        <a:p>
          <a:endParaRPr lang="es-EC"/>
        </a:p>
      </dgm:t>
    </dgm:pt>
  </dgm:ptLst>
  <dgm:cxnLst>
    <dgm:cxn modelId="{C78F8F95-82CC-4E25-AD90-4355DAC7F926}" type="presOf" srcId="{C8C896F8-D96F-455D-9198-6E668D7322C7}" destId="{08B573EA-EA09-4C4C-8A60-19BE7C9A181D}" srcOrd="0" destOrd="0" presId="urn:microsoft.com/office/officeart/2005/8/layout/matrix2"/>
    <dgm:cxn modelId="{B7F38548-17F4-4247-AC49-6753B35DB772}" type="presOf" srcId="{5FE42BC1-C228-4645-9E50-5B3C9BBD0EDB}" destId="{1C896D7C-F1BF-44B4-8869-2FBA3B8D918F}" srcOrd="0" destOrd="0" presId="urn:microsoft.com/office/officeart/2005/8/layout/matrix2"/>
    <dgm:cxn modelId="{56A7DB8A-0D55-416E-BF87-42A24FE8B71C}" type="presOf" srcId="{4847F54A-0101-4E32-AA14-CF6C45DDB6C0}" destId="{07F7CDD9-3E51-4DCD-AB8F-F691B359B04E}" srcOrd="0" destOrd="0" presId="urn:microsoft.com/office/officeart/2005/8/layout/matrix2"/>
    <dgm:cxn modelId="{AF1B6534-730D-4A0F-8E87-63570D7640A8}" srcId="{AE74ABA6-9600-4842-AD3F-C9E00DEAACEE}" destId="{4847F54A-0101-4E32-AA14-CF6C45DDB6C0}" srcOrd="1" destOrd="0" parTransId="{5210ADBE-C8E7-4F19-9FC7-50BD29929F22}" sibTransId="{2F2EB316-EC38-4BAC-A5D0-8D1EC604F815}"/>
    <dgm:cxn modelId="{FCE9150B-1F0B-407E-88EE-F6B4EA911236}" type="presOf" srcId="{AE74ABA6-9600-4842-AD3F-C9E00DEAACEE}" destId="{77808383-36FF-4539-8B45-526F9EF393F8}" srcOrd="0" destOrd="0" presId="urn:microsoft.com/office/officeart/2005/8/layout/matrix2"/>
    <dgm:cxn modelId="{DFF34810-E2DB-4211-9BC3-B9A8EB6DFB3A}" type="presOf" srcId="{7FA1F6D0-DC27-4099-B9B0-F171F8FF84F7}" destId="{BF2C81F2-8093-4318-A875-DF792D5375E2}" srcOrd="0" destOrd="0" presId="urn:microsoft.com/office/officeart/2005/8/layout/matrix2"/>
    <dgm:cxn modelId="{BBBB5603-2758-4B44-972F-7A2267D76F83}" srcId="{AE74ABA6-9600-4842-AD3F-C9E00DEAACEE}" destId="{F1A2B848-0CFD-42F1-AF8B-FEEBD690A100}" srcOrd="4" destOrd="0" parTransId="{E502A8B8-D68E-4472-A60E-4F5CC2EAAC88}" sibTransId="{C112A30B-1AE3-4618-B933-5A9DA57DFCA6}"/>
    <dgm:cxn modelId="{39A894CC-424A-428E-9089-CB119532BC43}" srcId="{AE74ABA6-9600-4842-AD3F-C9E00DEAACEE}" destId="{5FE42BC1-C228-4645-9E50-5B3C9BBD0EDB}" srcOrd="0" destOrd="0" parTransId="{DED7DA15-FCE3-4049-9B31-A1EE55211EA7}" sibTransId="{F2FED987-520E-4925-BC4F-C64C7479F024}"/>
    <dgm:cxn modelId="{14AB81FF-074F-441D-AEA9-1225C90DD6AC}" srcId="{AE74ABA6-9600-4842-AD3F-C9E00DEAACEE}" destId="{7FA1F6D0-DC27-4099-B9B0-F171F8FF84F7}" srcOrd="2" destOrd="0" parTransId="{366A4D20-42C1-4165-9C9D-A4F879BE72DD}" sibTransId="{5E3C9FD7-5054-4119-BBB8-5A368195E77D}"/>
    <dgm:cxn modelId="{BC8BBC8B-9961-4CED-8B63-62CB7C7EBA00}" srcId="{AE74ABA6-9600-4842-AD3F-C9E00DEAACEE}" destId="{C8C896F8-D96F-455D-9198-6E668D7322C7}" srcOrd="3" destOrd="0" parTransId="{0C26A06C-F8CF-4614-9352-9EED0B5863D8}" sibTransId="{EA096429-A112-4FBD-9531-0723FDC79171}"/>
    <dgm:cxn modelId="{71046A3A-9A21-4A00-90B5-5DB245E47742}" type="presParOf" srcId="{77808383-36FF-4539-8B45-526F9EF393F8}" destId="{7D3B6E0A-A03F-40AD-B172-0F605FD21CCA}" srcOrd="0" destOrd="0" presId="urn:microsoft.com/office/officeart/2005/8/layout/matrix2"/>
    <dgm:cxn modelId="{381664F9-5A9B-4A69-A01A-6D7DFBC73888}" type="presParOf" srcId="{77808383-36FF-4539-8B45-526F9EF393F8}" destId="{1C896D7C-F1BF-44B4-8869-2FBA3B8D918F}" srcOrd="1" destOrd="0" presId="urn:microsoft.com/office/officeart/2005/8/layout/matrix2"/>
    <dgm:cxn modelId="{F17DF39B-6731-4B8C-9379-88D6735B5044}" type="presParOf" srcId="{77808383-36FF-4539-8B45-526F9EF393F8}" destId="{07F7CDD9-3E51-4DCD-AB8F-F691B359B04E}" srcOrd="2" destOrd="0" presId="urn:microsoft.com/office/officeart/2005/8/layout/matrix2"/>
    <dgm:cxn modelId="{84A210A0-0262-4A4C-A0C1-3D53ACB37BC6}" type="presParOf" srcId="{77808383-36FF-4539-8B45-526F9EF393F8}" destId="{BF2C81F2-8093-4318-A875-DF792D5375E2}" srcOrd="3" destOrd="0" presId="urn:microsoft.com/office/officeart/2005/8/layout/matrix2"/>
    <dgm:cxn modelId="{1D36E310-8988-4539-A47C-031621F4163F}" type="presParOf" srcId="{77808383-36FF-4539-8B45-526F9EF393F8}" destId="{08B573EA-EA09-4C4C-8A60-19BE7C9A181D}"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778C29F-2B5A-471F-9EFB-7F320773EA04}" type="doc">
      <dgm:prSet loTypeId="urn:microsoft.com/office/officeart/2005/8/layout/hierarchy3" loCatId="hierarchy" qsTypeId="urn:microsoft.com/office/officeart/2005/8/quickstyle/simple1" qsCatId="simple" csTypeId="urn:microsoft.com/office/officeart/2005/8/colors/colorful2" csCatId="colorful" phldr="1"/>
      <dgm:spPr/>
      <dgm:t>
        <a:bodyPr/>
        <a:lstStyle/>
        <a:p>
          <a:endParaRPr lang="es-ES"/>
        </a:p>
      </dgm:t>
    </dgm:pt>
    <dgm:pt modelId="{12ACE0B8-C714-4447-ABDE-D63049B0C8C7}">
      <dgm:prSet/>
      <dgm:spPr/>
      <dgm:t>
        <a:bodyPr/>
        <a:lstStyle/>
        <a:p>
          <a:pPr rtl="0"/>
          <a:r>
            <a:rPr lang="es-ES" dirty="0" smtClean="0"/>
            <a:t>El proceso de descentralización, como consecuencia de la tarea modernizadora, implica la transferencia cada vez mayor de competencias y atribuciones a los diferentes organismos (Ej. Gobierno central hacia gobierno local).</a:t>
          </a:r>
          <a:endParaRPr lang="es-ES" dirty="0"/>
        </a:p>
      </dgm:t>
    </dgm:pt>
    <dgm:pt modelId="{64D196AD-DE01-4DFF-BB8C-460AE0F82768}" type="parTrans" cxnId="{DB7C884A-E5BA-493B-82D5-E32E8D3A48FB}">
      <dgm:prSet/>
      <dgm:spPr/>
      <dgm:t>
        <a:bodyPr/>
        <a:lstStyle/>
        <a:p>
          <a:endParaRPr lang="es-ES"/>
        </a:p>
      </dgm:t>
    </dgm:pt>
    <dgm:pt modelId="{07E072A8-196F-4829-8BBD-6D99994C4B52}" type="sibTrans" cxnId="{DB7C884A-E5BA-493B-82D5-E32E8D3A48FB}">
      <dgm:prSet/>
      <dgm:spPr/>
      <dgm:t>
        <a:bodyPr/>
        <a:lstStyle/>
        <a:p>
          <a:endParaRPr lang="es-ES"/>
        </a:p>
      </dgm:t>
    </dgm:pt>
    <dgm:pt modelId="{1737E350-B8DD-4C45-9FFD-966451E5EE70}">
      <dgm:prSet/>
      <dgm:spPr/>
      <dgm:t>
        <a:bodyPr/>
        <a:lstStyle/>
        <a:p>
          <a:pPr rtl="0"/>
          <a:r>
            <a:rPr lang="es-ES" dirty="0" smtClean="0"/>
            <a:t>La descentralización deber ser vista como un mecanismo para democratizar el poder político y mejorar el uso y la localización de la inversión pública.</a:t>
          </a:r>
          <a:endParaRPr lang="es-ES" dirty="0"/>
        </a:p>
      </dgm:t>
    </dgm:pt>
    <dgm:pt modelId="{FF49F4CF-EBAC-48E7-B111-17329BD04A79}" type="parTrans" cxnId="{FA41C8F5-31F0-4477-B382-11C4E8B37750}">
      <dgm:prSet/>
      <dgm:spPr/>
      <dgm:t>
        <a:bodyPr/>
        <a:lstStyle/>
        <a:p>
          <a:endParaRPr lang="es-ES"/>
        </a:p>
      </dgm:t>
    </dgm:pt>
    <dgm:pt modelId="{36C0E9DA-D000-4A9C-8B5D-54EC901FD8ED}" type="sibTrans" cxnId="{FA41C8F5-31F0-4477-B382-11C4E8B37750}">
      <dgm:prSet/>
      <dgm:spPr/>
      <dgm:t>
        <a:bodyPr/>
        <a:lstStyle/>
        <a:p>
          <a:endParaRPr lang="es-ES"/>
        </a:p>
      </dgm:t>
    </dgm:pt>
    <dgm:pt modelId="{DC2B4295-83B6-41B5-8B64-A92F4F602746}">
      <dgm:prSet/>
      <dgm:spPr/>
      <dgm:t>
        <a:bodyPr/>
        <a:lstStyle/>
        <a:p>
          <a:pPr rtl="0"/>
          <a:r>
            <a:rPr lang="es-ES" dirty="0" smtClean="0"/>
            <a:t>El objetivo fundamental es impulsar la democratización de la gestión, mediante el uso y la aplicación de políticas y estrategias que incorporen a la comunidad en la solución de sus propios problemas.</a:t>
          </a:r>
          <a:endParaRPr lang="es-ES" dirty="0"/>
        </a:p>
      </dgm:t>
    </dgm:pt>
    <dgm:pt modelId="{E14AB5D8-8A95-4CD9-9BBA-082993F5086E}" type="parTrans" cxnId="{BEEBBDB4-61BF-4D7B-B070-C79BE2E52276}">
      <dgm:prSet/>
      <dgm:spPr/>
      <dgm:t>
        <a:bodyPr/>
        <a:lstStyle/>
        <a:p>
          <a:endParaRPr lang="es-ES"/>
        </a:p>
      </dgm:t>
    </dgm:pt>
    <dgm:pt modelId="{CAA68DC0-7894-4EAD-8BAF-F00BA3AF77F1}" type="sibTrans" cxnId="{BEEBBDB4-61BF-4D7B-B070-C79BE2E52276}">
      <dgm:prSet/>
      <dgm:spPr/>
      <dgm:t>
        <a:bodyPr/>
        <a:lstStyle/>
        <a:p>
          <a:endParaRPr lang="es-ES"/>
        </a:p>
      </dgm:t>
    </dgm:pt>
    <dgm:pt modelId="{A31D1114-3A4B-47E3-874F-A6247DAA018A}" type="pres">
      <dgm:prSet presAssocID="{A778C29F-2B5A-471F-9EFB-7F320773EA04}" presName="diagram" presStyleCnt="0">
        <dgm:presLayoutVars>
          <dgm:chPref val="1"/>
          <dgm:dir/>
          <dgm:animOne val="branch"/>
          <dgm:animLvl val="lvl"/>
          <dgm:resizeHandles/>
        </dgm:presLayoutVars>
      </dgm:prSet>
      <dgm:spPr/>
      <dgm:t>
        <a:bodyPr/>
        <a:lstStyle/>
        <a:p>
          <a:endParaRPr lang="es-EC"/>
        </a:p>
      </dgm:t>
    </dgm:pt>
    <dgm:pt modelId="{D1F7AEC1-D604-445C-9B1A-E2BB8D036435}" type="pres">
      <dgm:prSet presAssocID="{12ACE0B8-C714-4447-ABDE-D63049B0C8C7}" presName="root" presStyleCnt="0"/>
      <dgm:spPr/>
    </dgm:pt>
    <dgm:pt modelId="{74EBA762-B0B7-498A-81EE-F56489BB8BA9}" type="pres">
      <dgm:prSet presAssocID="{12ACE0B8-C714-4447-ABDE-D63049B0C8C7}" presName="rootComposite" presStyleCnt="0"/>
      <dgm:spPr/>
    </dgm:pt>
    <dgm:pt modelId="{AED272EE-D987-42DD-88A8-1824B6469BA7}" type="pres">
      <dgm:prSet presAssocID="{12ACE0B8-C714-4447-ABDE-D63049B0C8C7}" presName="rootText" presStyleLbl="node1" presStyleIdx="0" presStyleCnt="3" custScaleY="320415"/>
      <dgm:spPr/>
      <dgm:t>
        <a:bodyPr/>
        <a:lstStyle/>
        <a:p>
          <a:endParaRPr lang="es-EC"/>
        </a:p>
      </dgm:t>
    </dgm:pt>
    <dgm:pt modelId="{F947B45C-1AB1-4AAC-8D1E-2530EC41D35E}" type="pres">
      <dgm:prSet presAssocID="{12ACE0B8-C714-4447-ABDE-D63049B0C8C7}" presName="rootConnector" presStyleLbl="node1" presStyleIdx="0" presStyleCnt="3"/>
      <dgm:spPr/>
      <dgm:t>
        <a:bodyPr/>
        <a:lstStyle/>
        <a:p>
          <a:endParaRPr lang="es-EC"/>
        </a:p>
      </dgm:t>
    </dgm:pt>
    <dgm:pt modelId="{099A64AC-F165-47C3-94CE-AC65E11DEBBD}" type="pres">
      <dgm:prSet presAssocID="{12ACE0B8-C714-4447-ABDE-D63049B0C8C7}" presName="childShape" presStyleCnt="0"/>
      <dgm:spPr/>
    </dgm:pt>
    <dgm:pt modelId="{D240D67E-0543-478B-85FD-57FCE957732D}" type="pres">
      <dgm:prSet presAssocID="{1737E350-B8DD-4C45-9FFD-966451E5EE70}" presName="root" presStyleCnt="0"/>
      <dgm:spPr/>
    </dgm:pt>
    <dgm:pt modelId="{E0CE07CD-C312-4128-9CE3-435E2AD2EDBB}" type="pres">
      <dgm:prSet presAssocID="{1737E350-B8DD-4C45-9FFD-966451E5EE70}" presName="rootComposite" presStyleCnt="0"/>
      <dgm:spPr/>
    </dgm:pt>
    <dgm:pt modelId="{50E6C79A-D4DF-4EE5-AD95-1EF1132FE8E7}" type="pres">
      <dgm:prSet presAssocID="{1737E350-B8DD-4C45-9FFD-966451E5EE70}" presName="rootText" presStyleLbl="node1" presStyleIdx="1" presStyleCnt="3" custScaleY="320415"/>
      <dgm:spPr/>
      <dgm:t>
        <a:bodyPr/>
        <a:lstStyle/>
        <a:p>
          <a:endParaRPr lang="es-EC"/>
        </a:p>
      </dgm:t>
    </dgm:pt>
    <dgm:pt modelId="{7C40C119-A7F3-40FF-A8E8-61FA3EDF5DE7}" type="pres">
      <dgm:prSet presAssocID="{1737E350-B8DD-4C45-9FFD-966451E5EE70}" presName="rootConnector" presStyleLbl="node1" presStyleIdx="1" presStyleCnt="3"/>
      <dgm:spPr/>
      <dgm:t>
        <a:bodyPr/>
        <a:lstStyle/>
        <a:p>
          <a:endParaRPr lang="es-EC"/>
        </a:p>
      </dgm:t>
    </dgm:pt>
    <dgm:pt modelId="{EF8425BC-078C-41F0-A424-D08D13AA007A}" type="pres">
      <dgm:prSet presAssocID="{1737E350-B8DD-4C45-9FFD-966451E5EE70}" presName="childShape" presStyleCnt="0"/>
      <dgm:spPr/>
    </dgm:pt>
    <dgm:pt modelId="{631F8FC4-560F-481E-8084-E05F77084A6E}" type="pres">
      <dgm:prSet presAssocID="{DC2B4295-83B6-41B5-8B64-A92F4F602746}" presName="root" presStyleCnt="0"/>
      <dgm:spPr/>
    </dgm:pt>
    <dgm:pt modelId="{C5F38C80-35E2-4435-BF28-E4EBFF8BEE2C}" type="pres">
      <dgm:prSet presAssocID="{DC2B4295-83B6-41B5-8B64-A92F4F602746}" presName="rootComposite" presStyleCnt="0"/>
      <dgm:spPr/>
    </dgm:pt>
    <dgm:pt modelId="{4CAE2F65-4AB7-440C-BF95-FA6D1379F186}" type="pres">
      <dgm:prSet presAssocID="{DC2B4295-83B6-41B5-8B64-A92F4F602746}" presName="rootText" presStyleLbl="node1" presStyleIdx="2" presStyleCnt="3" custScaleY="320415"/>
      <dgm:spPr/>
      <dgm:t>
        <a:bodyPr/>
        <a:lstStyle/>
        <a:p>
          <a:endParaRPr lang="es-EC"/>
        </a:p>
      </dgm:t>
    </dgm:pt>
    <dgm:pt modelId="{4117D0C4-D48E-4D2F-82CA-1B978B5117FB}" type="pres">
      <dgm:prSet presAssocID="{DC2B4295-83B6-41B5-8B64-A92F4F602746}" presName="rootConnector" presStyleLbl="node1" presStyleIdx="2" presStyleCnt="3"/>
      <dgm:spPr/>
      <dgm:t>
        <a:bodyPr/>
        <a:lstStyle/>
        <a:p>
          <a:endParaRPr lang="es-EC"/>
        </a:p>
      </dgm:t>
    </dgm:pt>
    <dgm:pt modelId="{AC482642-72A4-4730-AFA0-DA2A1CD764AA}" type="pres">
      <dgm:prSet presAssocID="{DC2B4295-83B6-41B5-8B64-A92F4F602746}" presName="childShape" presStyleCnt="0"/>
      <dgm:spPr/>
    </dgm:pt>
  </dgm:ptLst>
  <dgm:cxnLst>
    <dgm:cxn modelId="{2FA6471B-6625-4714-BBF2-7356A4F155E9}" type="presOf" srcId="{12ACE0B8-C714-4447-ABDE-D63049B0C8C7}" destId="{AED272EE-D987-42DD-88A8-1824B6469BA7}" srcOrd="0" destOrd="0" presId="urn:microsoft.com/office/officeart/2005/8/layout/hierarchy3"/>
    <dgm:cxn modelId="{1D8B30CD-170B-4861-84EC-3F7C190BBE32}" type="presOf" srcId="{1737E350-B8DD-4C45-9FFD-966451E5EE70}" destId="{7C40C119-A7F3-40FF-A8E8-61FA3EDF5DE7}" srcOrd="1" destOrd="0" presId="urn:microsoft.com/office/officeart/2005/8/layout/hierarchy3"/>
    <dgm:cxn modelId="{CBE0E29A-2470-4BBA-B8FF-235E7EFE4602}" type="presOf" srcId="{DC2B4295-83B6-41B5-8B64-A92F4F602746}" destId="{4117D0C4-D48E-4D2F-82CA-1B978B5117FB}" srcOrd="1" destOrd="0" presId="urn:microsoft.com/office/officeart/2005/8/layout/hierarchy3"/>
    <dgm:cxn modelId="{DB7C884A-E5BA-493B-82D5-E32E8D3A48FB}" srcId="{A778C29F-2B5A-471F-9EFB-7F320773EA04}" destId="{12ACE0B8-C714-4447-ABDE-D63049B0C8C7}" srcOrd="0" destOrd="0" parTransId="{64D196AD-DE01-4DFF-BB8C-460AE0F82768}" sibTransId="{07E072A8-196F-4829-8BBD-6D99994C4B52}"/>
    <dgm:cxn modelId="{C897E603-AE92-46B8-9CBD-6ECB2387DBAF}" type="presOf" srcId="{DC2B4295-83B6-41B5-8B64-A92F4F602746}" destId="{4CAE2F65-4AB7-440C-BF95-FA6D1379F186}" srcOrd="0" destOrd="0" presId="urn:microsoft.com/office/officeart/2005/8/layout/hierarchy3"/>
    <dgm:cxn modelId="{0CE007B1-524C-4EAB-82C7-8D3C07421B3D}" type="presOf" srcId="{12ACE0B8-C714-4447-ABDE-D63049B0C8C7}" destId="{F947B45C-1AB1-4AAC-8D1E-2530EC41D35E}" srcOrd="1" destOrd="0" presId="urn:microsoft.com/office/officeart/2005/8/layout/hierarchy3"/>
    <dgm:cxn modelId="{03DB34AC-353B-4622-B8CD-AB8588C178AB}" type="presOf" srcId="{1737E350-B8DD-4C45-9FFD-966451E5EE70}" destId="{50E6C79A-D4DF-4EE5-AD95-1EF1132FE8E7}" srcOrd="0" destOrd="0" presId="urn:microsoft.com/office/officeart/2005/8/layout/hierarchy3"/>
    <dgm:cxn modelId="{403DA3A0-ABDF-41DF-81FC-53C2FD36327C}" type="presOf" srcId="{A778C29F-2B5A-471F-9EFB-7F320773EA04}" destId="{A31D1114-3A4B-47E3-874F-A6247DAA018A}" srcOrd="0" destOrd="0" presId="urn:microsoft.com/office/officeart/2005/8/layout/hierarchy3"/>
    <dgm:cxn modelId="{BEEBBDB4-61BF-4D7B-B070-C79BE2E52276}" srcId="{A778C29F-2B5A-471F-9EFB-7F320773EA04}" destId="{DC2B4295-83B6-41B5-8B64-A92F4F602746}" srcOrd="2" destOrd="0" parTransId="{E14AB5D8-8A95-4CD9-9BBA-082993F5086E}" sibTransId="{CAA68DC0-7894-4EAD-8BAF-F00BA3AF77F1}"/>
    <dgm:cxn modelId="{FA41C8F5-31F0-4477-B382-11C4E8B37750}" srcId="{A778C29F-2B5A-471F-9EFB-7F320773EA04}" destId="{1737E350-B8DD-4C45-9FFD-966451E5EE70}" srcOrd="1" destOrd="0" parTransId="{FF49F4CF-EBAC-48E7-B111-17329BD04A79}" sibTransId="{36C0E9DA-D000-4A9C-8B5D-54EC901FD8ED}"/>
    <dgm:cxn modelId="{0A94B661-056B-4130-ADC4-FF3A18273387}" type="presParOf" srcId="{A31D1114-3A4B-47E3-874F-A6247DAA018A}" destId="{D1F7AEC1-D604-445C-9B1A-E2BB8D036435}" srcOrd="0" destOrd="0" presId="urn:microsoft.com/office/officeart/2005/8/layout/hierarchy3"/>
    <dgm:cxn modelId="{B65F2EE5-7B5B-46BB-88CD-502A9296CFE8}" type="presParOf" srcId="{D1F7AEC1-D604-445C-9B1A-E2BB8D036435}" destId="{74EBA762-B0B7-498A-81EE-F56489BB8BA9}" srcOrd="0" destOrd="0" presId="urn:microsoft.com/office/officeart/2005/8/layout/hierarchy3"/>
    <dgm:cxn modelId="{B5863504-C560-481D-986D-3FCAF9CE8040}" type="presParOf" srcId="{74EBA762-B0B7-498A-81EE-F56489BB8BA9}" destId="{AED272EE-D987-42DD-88A8-1824B6469BA7}" srcOrd="0" destOrd="0" presId="urn:microsoft.com/office/officeart/2005/8/layout/hierarchy3"/>
    <dgm:cxn modelId="{E9FA8F7D-3B67-408E-814E-117F00765C82}" type="presParOf" srcId="{74EBA762-B0B7-498A-81EE-F56489BB8BA9}" destId="{F947B45C-1AB1-4AAC-8D1E-2530EC41D35E}" srcOrd="1" destOrd="0" presId="urn:microsoft.com/office/officeart/2005/8/layout/hierarchy3"/>
    <dgm:cxn modelId="{E2C51D54-3CA9-4D69-B420-3A68F5A059A3}" type="presParOf" srcId="{D1F7AEC1-D604-445C-9B1A-E2BB8D036435}" destId="{099A64AC-F165-47C3-94CE-AC65E11DEBBD}" srcOrd="1" destOrd="0" presId="urn:microsoft.com/office/officeart/2005/8/layout/hierarchy3"/>
    <dgm:cxn modelId="{09C5C173-02CC-465A-A5AC-9AEE5DBBCA01}" type="presParOf" srcId="{A31D1114-3A4B-47E3-874F-A6247DAA018A}" destId="{D240D67E-0543-478B-85FD-57FCE957732D}" srcOrd="1" destOrd="0" presId="urn:microsoft.com/office/officeart/2005/8/layout/hierarchy3"/>
    <dgm:cxn modelId="{1C4C3D3A-1D93-445B-92B7-70CE0CD5D65B}" type="presParOf" srcId="{D240D67E-0543-478B-85FD-57FCE957732D}" destId="{E0CE07CD-C312-4128-9CE3-435E2AD2EDBB}" srcOrd="0" destOrd="0" presId="urn:microsoft.com/office/officeart/2005/8/layout/hierarchy3"/>
    <dgm:cxn modelId="{0699A584-B221-455A-BB70-D49383F05483}" type="presParOf" srcId="{E0CE07CD-C312-4128-9CE3-435E2AD2EDBB}" destId="{50E6C79A-D4DF-4EE5-AD95-1EF1132FE8E7}" srcOrd="0" destOrd="0" presId="urn:microsoft.com/office/officeart/2005/8/layout/hierarchy3"/>
    <dgm:cxn modelId="{7485E5EF-3AA8-44A6-9A18-199B525BB37A}" type="presParOf" srcId="{E0CE07CD-C312-4128-9CE3-435E2AD2EDBB}" destId="{7C40C119-A7F3-40FF-A8E8-61FA3EDF5DE7}" srcOrd="1" destOrd="0" presId="urn:microsoft.com/office/officeart/2005/8/layout/hierarchy3"/>
    <dgm:cxn modelId="{A3ED508C-FE57-403C-8397-4EE3DC757D3D}" type="presParOf" srcId="{D240D67E-0543-478B-85FD-57FCE957732D}" destId="{EF8425BC-078C-41F0-A424-D08D13AA007A}" srcOrd="1" destOrd="0" presId="urn:microsoft.com/office/officeart/2005/8/layout/hierarchy3"/>
    <dgm:cxn modelId="{9F1449DC-0AC6-4A15-9871-B9EABB0C7A4D}" type="presParOf" srcId="{A31D1114-3A4B-47E3-874F-A6247DAA018A}" destId="{631F8FC4-560F-481E-8084-E05F77084A6E}" srcOrd="2" destOrd="0" presId="urn:microsoft.com/office/officeart/2005/8/layout/hierarchy3"/>
    <dgm:cxn modelId="{033B40F5-D732-4FB0-BBD0-0798C438C152}" type="presParOf" srcId="{631F8FC4-560F-481E-8084-E05F77084A6E}" destId="{C5F38C80-35E2-4435-BF28-E4EBFF8BEE2C}" srcOrd="0" destOrd="0" presId="urn:microsoft.com/office/officeart/2005/8/layout/hierarchy3"/>
    <dgm:cxn modelId="{82AA01DD-A9D7-47BD-B290-97BA0861BB19}" type="presParOf" srcId="{C5F38C80-35E2-4435-BF28-E4EBFF8BEE2C}" destId="{4CAE2F65-4AB7-440C-BF95-FA6D1379F186}" srcOrd="0" destOrd="0" presId="urn:microsoft.com/office/officeart/2005/8/layout/hierarchy3"/>
    <dgm:cxn modelId="{1C483C5E-E4D3-49CF-89BA-7E133973E07F}" type="presParOf" srcId="{C5F38C80-35E2-4435-BF28-E4EBFF8BEE2C}" destId="{4117D0C4-D48E-4D2F-82CA-1B978B5117FB}" srcOrd="1" destOrd="0" presId="urn:microsoft.com/office/officeart/2005/8/layout/hierarchy3"/>
    <dgm:cxn modelId="{7521A1FD-D2D0-4184-87A7-594122FF1B58}" type="presParOf" srcId="{631F8FC4-560F-481E-8084-E05F77084A6E}" destId="{AC482642-72A4-4730-AFA0-DA2A1CD764AA}"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B24FC59-97B8-40C7-8DC1-B8302615AD5E}" type="doc">
      <dgm:prSet loTypeId="urn:microsoft.com/office/officeart/2005/8/layout/cycle2" loCatId="cycle" qsTypeId="urn:microsoft.com/office/officeart/2005/8/quickstyle/simple1" qsCatId="simple" csTypeId="urn:microsoft.com/office/officeart/2005/8/colors/colorful1#10" csCatId="colorful"/>
      <dgm:spPr/>
      <dgm:t>
        <a:bodyPr/>
        <a:lstStyle/>
        <a:p>
          <a:endParaRPr lang="es-ES"/>
        </a:p>
      </dgm:t>
    </dgm:pt>
    <dgm:pt modelId="{42CAC259-F1B1-4894-99E7-65B582E3AC49}">
      <dgm:prSet/>
      <dgm:spPr/>
      <dgm:t>
        <a:bodyPr/>
        <a:lstStyle/>
        <a:p>
          <a:pPr rtl="0"/>
          <a:r>
            <a:rPr lang="es-ES" dirty="0" smtClean="0"/>
            <a:t>La planificación concertada puede convertirse en un instrumento idóneo para el cambio de actitud en los niveles directivos, de asesoramiento y operativo de una comunidad, democratizando el proceso de gestión.</a:t>
          </a:r>
          <a:endParaRPr lang="es-ES" dirty="0"/>
        </a:p>
      </dgm:t>
    </dgm:pt>
    <dgm:pt modelId="{A576DD70-1AAA-4B97-9072-45B06F702311}" type="parTrans" cxnId="{ECB68E99-A5F7-4A1C-91DB-4999CB19B542}">
      <dgm:prSet/>
      <dgm:spPr/>
      <dgm:t>
        <a:bodyPr/>
        <a:lstStyle/>
        <a:p>
          <a:endParaRPr lang="es-ES"/>
        </a:p>
      </dgm:t>
    </dgm:pt>
    <dgm:pt modelId="{2744C1AB-302A-4AC8-AFA8-5150E674DBCE}" type="sibTrans" cxnId="{ECB68E99-A5F7-4A1C-91DB-4999CB19B542}">
      <dgm:prSet/>
      <dgm:spPr/>
      <dgm:t>
        <a:bodyPr/>
        <a:lstStyle/>
        <a:p>
          <a:endParaRPr lang="es-ES"/>
        </a:p>
      </dgm:t>
    </dgm:pt>
    <dgm:pt modelId="{0DBE12FE-9C9A-47E5-A2F3-41E0A0A5B7F2}">
      <dgm:prSet/>
      <dgm:spPr/>
      <dgm:t>
        <a:bodyPr/>
        <a:lstStyle/>
        <a:p>
          <a:pPr rtl="0"/>
          <a:r>
            <a:rPr lang="es-ES" dirty="0" smtClean="0"/>
            <a:t>La planificación no puede entenderse como un hecho solamente técnico ni puntual sino, más bien como un proceso político.</a:t>
          </a:r>
          <a:endParaRPr lang="es-ES" dirty="0"/>
        </a:p>
      </dgm:t>
    </dgm:pt>
    <dgm:pt modelId="{FFEF4B11-72F0-4E8B-8A3C-A5668896CCEE}" type="parTrans" cxnId="{41662CE6-0EF0-4019-B923-CA9463AEC181}">
      <dgm:prSet/>
      <dgm:spPr/>
      <dgm:t>
        <a:bodyPr/>
        <a:lstStyle/>
        <a:p>
          <a:endParaRPr lang="es-ES"/>
        </a:p>
      </dgm:t>
    </dgm:pt>
    <dgm:pt modelId="{107393F4-9993-4C8C-9912-54D0239E1C28}" type="sibTrans" cxnId="{41662CE6-0EF0-4019-B923-CA9463AEC181}">
      <dgm:prSet/>
      <dgm:spPr/>
      <dgm:t>
        <a:bodyPr/>
        <a:lstStyle/>
        <a:p>
          <a:endParaRPr lang="es-ES"/>
        </a:p>
      </dgm:t>
    </dgm:pt>
    <dgm:pt modelId="{DCED1C6D-6831-453D-94BE-CD62A6F1FD30}" type="pres">
      <dgm:prSet presAssocID="{5B24FC59-97B8-40C7-8DC1-B8302615AD5E}" presName="cycle" presStyleCnt="0">
        <dgm:presLayoutVars>
          <dgm:dir/>
          <dgm:resizeHandles val="exact"/>
        </dgm:presLayoutVars>
      </dgm:prSet>
      <dgm:spPr/>
      <dgm:t>
        <a:bodyPr/>
        <a:lstStyle/>
        <a:p>
          <a:endParaRPr lang="es-EC"/>
        </a:p>
      </dgm:t>
    </dgm:pt>
    <dgm:pt modelId="{312D61C2-EF93-4BBF-91B4-1D717C9A860A}" type="pres">
      <dgm:prSet presAssocID="{42CAC259-F1B1-4894-99E7-65B582E3AC49}" presName="node" presStyleLbl="node1" presStyleIdx="0" presStyleCnt="2">
        <dgm:presLayoutVars>
          <dgm:bulletEnabled val="1"/>
        </dgm:presLayoutVars>
      </dgm:prSet>
      <dgm:spPr/>
      <dgm:t>
        <a:bodyPr/>
        <a:lstStyle/>
        <a:p>
          <a:endParaRPr lang="es-EC"/>
        </a:p>
      </dgm:t>
    </dgm:pt>
    <dgm:pt modelId="{29DADC49-4AB6-456F-A561-87A7ECDCFCEB}" type="pres">
      <dgm:prSet presAssocID="{2744C1AB-302A-4AC8-AFA8-5150E674DBCE}" presName="sibTrans" presStyleLbl="sibTrans2D1" presStyleIdx="0" presStyleCnt="2"/>
      <dgm:spPr/>
      <dgm:t>
        <a:bodyPr/>
        <a:lstStyle/>
        <a:p>
          <a:endParaRPr lang="es-EC"/>
        </a:p>
      </dgm:t>
    </dgm:pt>
    <dgm:pt modelId="{A4B656DF-80CB-4093-B98C-585B7F91942D}" type="pres">
      <dgm:prSet presAssocID="{2744C1AB-302A-4AC8-AFA8-5150E674DBCE}" presName="connectorText" presStyleLbl="sibTrans2D1" presStyleIdx="0" presStyleCnt="2"/>
      <dgm:spPr/>
      <dgm:t>
        <a:bodyPr/>
        <a:lstStyle/>
        <a:p>
          <a:endParaRPr lang="es-EC"/>
        </a:p>
      </dgm:t>
    </dgm:pt>
    <dgm:pt modelId="{26BD913F-400D-49DC-A5C8-5EB4489600EF}" type="pres">
      <dgm:prSet presAssocID="{0DBE12FE-9C9A-47E5-A2F3-41E0A0A5B7F2}" presName="node" presStyleLbl="node1" presStyleIdx="1" presStyleCnt="2">
        <dgm:presLayoutVars>
          <dgm:bulletEnabled val="1"/>
        </dgm:presLayoutVars>
      </dgm:prSet>
      <dgm:spPr/>
      <dgm:t>
        <a:bodyPr/>
        <a:lstStyle/>
        <a:p>
          <a:endParaRPr lang="es-EC"/>
        </a:p>
      </dgm:t>
    </dgm:pt>
    <dgm:pt modelId="{B11F1A14-FB6E-4A7A-8BA2-8E190D8846D0}" type="pres">
      <dgm:prSet presAssocID="{107393F4-9993-4C8C-9912-54D0239E1C28}" presName="sibTrans" presStyleLbl="sibTrans2D1" presStyleIdx="1" presStyleCnt="2"/>
      <dgm:spPr/>
      <dgm:t>
        <a:bodyPr/>
        <a:lstStyle/>
        <a:p>
          <a:endParaRPr lang="es-EC"/>
        </a:p>
      </dgm:t>
    </dgm:pt>
    <dgm:pt modelId="{C445C34A-3DEC-47B6-8089-C85282775F58}" type="pres">
      <dgm:prSet presAssocID="{107393F4-9993-4C8C-9912-54D0239E1C28}" presName="connectorText" presStyleLbl="sibTrans2D1" presStyleIdx="1" presStyleCnt="2"/>
      <dgm:spPr/>
      <dgm:t>
        <a:bodyPr/>
        <a:lstStyle/>
        <a:p>
          <a:endParaRPr lang="es-EC"/>
        </a:p>
      </dgm:t>
    </dgm:pt>
  </dgm:ptLst>
  <dgm:cxnLst>
    <dgm:cxn modelId="{41662CE6-0EF0-4019-B923-CA9463AEC181}" srcId="{5B24FC59-97B8-40C7-8DC1-B8302615AD5E}" destId="{0DBE12FE-9C9A-47E5-A2F3-41E0A0A5B7F2}" srcOrd="1" destOrd="0" parTransId="{FFEF4B11-72F0-4E8B-8A3C-A5668896CCEE}" sibTransId="{107393F4-9993-4C8C-9912-54D0239E1C28}"/>
    <dgm:cxn modelId="{E98A73D3-946B-499E-BF00-FC369380C30B}" type="presOf" srcId="{2744C1AB-302A-4AC8-AFA8-5150E674DBCE}" destId="{A4B656DF-80CB-4093-B98C-585B7F91942D}" srcOrd="1" destOrd="0" presId="urn:microsoft.com/office/officeart/2005/8/layout/cycle2"/>
    <dgm:cxn modelId="{8542574C-6C57-4349-98C2-82C04CB16282}" type="presOf" srcId="{42CAC259-F1B1-4894-99E7-65B582E3AC49}" destId="{312D61C2-EF93-4BBF-91B4-1D717C9A860A}" srcOrd="0" destOrd="0" presId="urn:microsoft.com/office/officeart/2005/8/layout/cycle2"/>
    <dgm:cxn modelId="{BACEEF16-8AFA-41A5-8578-57AA28786B66}" type="presOf" srcId="{107393F4-9993-4C8C-9912-54D0239E1C28}" destId="{C445C34A-3DEC-47B6-8089-C85282775F58}" srcOrd="1" destOrd="0" presId="urn:microsoft.com/office/officeart/2005/8/layout/cycle2"/>
    <dgm:cxn modelId="{ECB68E99-A5F7-4A1C-91DB-4999CB19B542}" srcId="{5B24FC59-97B8-40C7-8DC1-B8302615AD5E}" destId="{42CAC259-F1B1-4894-99E7-65B582E3AC49}" srcOrd="0" destOrd="0" parTransId="{A576DD70-1AAA-4B97-9072-45B06F702311}" sibTransId="{2744C1AB-302A-4AC8-AFA8-5150E674DBCE}"/>
    <dgm:cxn modelId="{7CC0E48A-BC27-4413-B999-1AFDAD2B2736}" type="presOf" srcId="{107393F4-9993-4C8C-9912-54D0239E1C28}" destId="{B11F1A14-FB6E-4A7A-8BA2-8E190D8846D0}" srcOrd="0" destOrd="0" presId="urn:microsoft.com/office/officeart/2005/8/layout/cycle2"/>
    <dgm:cxn modelId="{1B150724-D7E8-48E7-8B31-2BD6D1562B58}" type="presOf" srcId="{2744C1AB-302A-4AC8-AFA8-5150E674DBCE}" destId="{29DADC49-4AB6-456F-A561-87A7ECDCFCEB}" srcOrd="0" destOrd="0" presId="urn:microsoft.com/office/officeart/2005/8/layout/cycle2"/>
    <dgm:cxn modelId="{CB140A7F-DA30-4A04-BE94-8D6BACA781D7}" type="presOf" srcId="{0DBE12FE-9C9A-47E5-A2F3-41E0A0A5B7F2}" destId="{26BD913F-400D-49DC-A5C8-5EB4489600EF}" srcOrd="0" destOrd="0" presId="urn:microsoft.com/office/officeart/2005/8/layout/cycle2"/>
    <dgm:cxn modelId="{6B1E85D1-C209-403D-9838-DC1E5CBD983D}" type="presOf" srcId="{5B24FC59-97B8-40C7-8DC1-B8302615AD5E}" destId="{DCED1C6D-6831-453D-94BE-CD62A6F1FD30}" srcOrd="0" destOrd="0" presId="urn:microsoft.com/office/officeart/2005/8/layout/cycle2"/>
    <dgm:cxn modelId="{C2C3C403-C40D-45DF-8377-12A9F2D4CB14}" type="presParOf" srcId="{DCED1C6D-6831-453D-94BE-CD62A6F1FD30}" destId="{312D61C2-EF93-4BBF-91B4-1D717C9A860A}" srcOrd="0" destOrd="0" presId="urn:microsoft.com/office/officeart/2005/8/layout/cycle2"/>
    <dgm:cxn modelId="{9D3C3AC1-2AC2-4F37-A11B-7F036013F8F3}" type="presParOf" srcId="{DCED1C6D-6831-453D-94BE-CD62A6F1FD30}" destId="{29DADC49-4AB6-456F-A561-87A7ECDCFCEB}" srcOrd="1" destOrd="0" presId="urn:microsoft.com/office/officeart/2005/8/layout/cycle2"/>
    <dgm:cxn modelId="{50717D51-6962-456B-884D-3B7BA04501F1}" type="presParOf" srcId="{29DADC49-4AB6-456F-A561-87A7ECDCFCEB}" destId="{A4B656DF-80CB-4093-B98C-585B7F91942D}" srcOrd="0" destOrd="0" presId="urn:microsoft.com/office/officeart/2005/8/layout/cycle2"/>
    <dgm:cxn modelId="{81C63ECA-5748-4F77-9C3D-6A79CC626C7A}" type="presParOf" srcId="{DCED1C6D-6831-453D-94BE-CD62A6F1FD30}" destId="{26BD913F-400D-49DC-A5C8-5EB4489600EF}" srcOrd="2" destOrd="0" presId="urn:microsoft.com/office/officeart/2005/8/layout/cycle2"/>
    <dgm:cxn modelId="{56A8B657-9C7F-4AFD-BC67-87F89B88B6AD}" type="presParOf" srcId="{DCED1C6D-6831-453D-94BE-CD62A6F1FD30}" destId="{B11F1A14-FB6E-4A7A-8BA2-8E190D8846D0}" srcOrd="3" destOrd="0" presId="urn:microsoft.com/office/officeart/2005/8/layout/cycle2"/>
    <dgm:cxn modelId="{FA60EA3F-DD77-4B93-BF18-546B5CD561ED}" type="presParOf" srcId="{B11F1A14-FB6E-4A7A-8BA2-8E190D8846D0}" destId="{C445C34A-3DEC-47B6-8089-C85282775F58}"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B981F63-5F7E-4EF2-85A2-A463320AA2FB}" type="doc">
      <dgm:prSet loTypeId="urn:microsoft.com/office/officeart/2005/8/layout/venn1" loCatId="relationship" qsTypeId="urn:microsoft.com/office/officeart/2005/8/quickstyle/simple1" qsCatId="simple" csTypeId="urn:microsoft.com/office/officeart/2005/8/colors/colorful3" csCatId="colorful"/>
      <dgm:spPr/>
      <dgm:t>
        <a:bodyPr/>
        <a:lstStyle/>
        <a:p>
          <a:endParaRPr lang="es-ES"/>
        </a:p>
      </dgm:t>
    </dgm:pt>
    <dgm:pt modelId="{DF3876A4-D0F4-4EE0-900E-2B0F1A04D70D}">
      <dgm:prSet/>
      <dgm:spPr/>
      <dgm:t>
        <a:bodyPr/>
        <a:lstStyle/>
        <a:p>
          <a:pPr rtl="0"/>
          <a:r>
            <a:rPr lang="es-ES" dirty="0" smtClean="0"/>
            <a:t>Promover el desarrollo económico y social.</a:t>
          </a:r>
          <a:endParaRPr lang="es-ES" dirty="0"/>
        </a:p>
      </dgm:t>
    </dgm:pt>
    <dgm:pt modelId="{347FC3A4-C02A-4235-BAF8-D66E794B536D}" type="parTrans" cxnId="{57FB4AE9-A60A-43F9-8626-0FDF5730212F}">
      <dgm:prSet/>
      <dgm:spPr/>
      <dgm:t>
        <a:bodyPr/>
        <a:lstStyle/>
        <a:p>
          <a:endParaRPr lang="es-ES"/>
        </a:p>
      </dgm:t>
    </dgm:pt>
    <dgm:pt modelId="{935028EB-16F4-49AD-B256-32925EBBDCDD}" type="sibTrans" cxnId="{57FB4AE9-A60A-43F9-8626-0FDF5730212F}">
      <dgm:prSet/>
      <dgm:spPr/>
      <dgm:t>
        <a:bodyPr/>
        <a:lstStyle/>
        <a:p>
          <a:endParaRPr lang="es-ES"/>
        </a:p>
      </dgm:t>
    </dgm:pt>
    <dgm:pt modelId="{70637DE7-1786-4C15-8B26-B11C8CD8D220}">
      <dgm:prSet/>
      <dgm:spPr/>
      <dgm:t>
        <a:bodyPr/>
        <a:lstStyle/>
        <a:p>
          <a:pPr rtl="0"/>
          <a:r>
            <a:rPr lang="es-ES" dirty="0" smtClean="0"/>
            <a:t>Instrumentar la sustentabilidad del desarrollo.</a:t>
          </a:r>
          <a:endParaRPr lang="es-ES" dirty="0"/>
        </a:p>
      </dgm:t>
    </dgm:pt>
    <dgm:pt modelId="{3CAF72CF-1848-4E92-909D-C6899A4D9DC2}" type="parTrans" cxnId="{E59DA84E-2B07-46F1-8E89-8EBE71F2F374}">
      <dgm:prSet/>
      <dgm:spPr/>
      <dgm:t>
        <a:bodyPr/>
        <a:lstStyle/>
        <a:p>
          <a:endParaRPr lang="es-ES"/>
        </a:p>
      </dgm:t>
    </dgm:pt>
    <dgm:pt modelId="{DA412B1F-C4A5-4265-90B4-AB7EA50FE574}" type="sibTrans" cxnId="{E59DA84E-2B07-46F1-8E89-8EBE71F2F374}">
      <dgm:prSet/>
      <dgm:spPr/>
      <dgm:t>
        <a:bodyPr/>
        <a:lstStyle/>
        <a:p>
          <a:endParaRPr lang="es-ES"/>
        </a:p>
      </dgm:t>
    </dgm:pt>
    <dgm:pt modelId="{B62820A6-A01B-4540-9C37-64C559179DD9}">
      <dgm:prSet/>
      <dgm:spPr/>
      <dgm:t>
        <a:bodyPr/>
        <a:lstStyle/>
        <a:p>
          <a:pPr rtl="0"/>
          <a:r>
            <a:rPr lang="es-ES" dirty="0" smtClean="0"/>
            <a:t>Propiciar la descentralización de la gestión.</a:t>
          </a:r>
          <a:endParaRPr lang="es-ES" dirty="0"/>
        </a:p>
      </dgm:t>
    </dgm:pt>
    <dgm:pt modelId="{7AC828B2-3D43-4E69-9DF6-CDAEFCFBC07E}" type="parTrans" cxnId="{B8CFC855-6669-408F-8E52-FB3973D524E6}">
      <dgm:prSet/>
      <dgm:spPr/>
      <dgm:t>
        <a:bodyPr/>
        <a:lstStyle/>
        <a:p>
          <a:endParaRPr lang="es-ES"/>
        </a:p>
      </dgm:t>
    </dgm:pt>
    <dgm:pt modelId="{0537ABCD-D44F-47DA-BB62-7A334018D8BF}" type="sibTrans" cxnId="{B8CFC855-6669-408F-8E52-FB3973D524E6}">
      <dgm:prSet/>
      <dgm:spPr/>
      <dgm:t>
        <a:bodyPr/>
        <a:lstStyle/>
        <a:p>
          <a:endParaRPr lang="es-ES"/>
        </a:p>
      </dgm:t>
    </dgm:pt>
    <dgm:pt modelId="{347F8731-FC50-47AD-BBE6-5B4DFE36267D}">
      <dgm:prSet/>
      <dgm:spPr/>
      <dgm:t>
        <a:bodyPr/>
        <a:lstStyle/>
        <a:p>
          <a:pPr rtl="0"/>
          <a:r>
            <a:rPr lang="es-ES" dirty="0" smtClean="0"/>
            <a:t>Generar instrumentos concertados de gestión.</a:t>
          </a:r>
          <a:endParaRPr lang="es-ES" dirty="0"/>
        </a:p>
      </dgm:t>
    </dgm:pt>
    <dgm:pt modelId="{1A9CFBF5-3EBA-433C-BA20-2F5BBEF7BBF0}" type="parTrans" cxnId="{07EC1429-F097-4487-8CDF-35F5941440C1}">
      <dgm:prSet/>
      <dgm:spPr/>
      <dgm:t>
        <a:bodyPr/>
        <a:lstStyle/>
        <a:p>
          <a:endParaRPr lang="es-ES"/>
        </a:p>
      </dgm:t>
    </dgm:pt>
    <dgm:pt modelId="{6B9AC08A-86EB-469E-9600-41DE6EE33D47}" type="sibTrans" cxnId="{07EC1429-F097-4487-8CDF-35F5941440C1}">
      <dgm:prSet/>
      <dgm:spPr/>
      <dgm:t>
        <a:bodyPr/>
        <a:lstStyle/>
        <a:p>
          <a:endParaRPr lang="es-ES"/>
        </a:p>
      </dgm:t>
    </dgm:pt>
    <dgm:pt modelId="{B8FE03B0-4CF9-4A38-B460-4AEFB0B32626}">
      <dgm:prSet/>
      <dgm:spPr/>
      <dgm:t>
        <a:bodyPr/>
        <a:lstStyle/>
        <a:p>
          <a:pPr rtl="0"/>
          <a:r>
            <a:rPr lang="es-ES" dirty="0" smtClean="0"/>
            <a:t>Transferir poder de decisión a la comunidad.</a:t>
          </a:r>
          <a:endParaRPr lang="es-ES" dirty="0"/>
        </a:p>
      </dgm:t>
    </dgm:pt>
    <dgm:pt modelId="{845B31FD-B29A-48C1-A7C8-249865A37E0C}" type="parTrans" cxnId="{E39E8E55-D711-406E-8A3A-E85DC3DBE0E9}">
      <dgm:prSet/>
      <dgm:spPr/>
      <dgm:t>
        <a:bodyPr/>
        <a:lstStyle/>
        <a:p>
          <a:endParaRPr lang="es-ES"/>
        </a:p>
      </dgm:t>
    </dgm:pt>
    <dgm:pt modelId="{5D046AFC-50AD-44D3-B1C9-4013444F3960}" type="sibTrans" cxnId="{E39E8E55-D711-406E-8A3A-E85DC3DBE0E9}">
      <dgm:prSet/>
      <dgm:spPr/>
      <dgm:t>
        <a:bodyPr/>
        <a:lstStyle/>
        <a:p>
          <a:endParaRPr lang="es-ES"/>
        </a:p>
      </dgm:t>
    </dgm:pt>
    <dgm:pt modelId="{9523ABD6-5D8B-4E39-8FB9-49BDF4FBA02F}">
      <dgm:prSet/>
      <dgm:spPr/>
      <dgm:t>
        <a:bodyPr/>
        <a:lstStyle/>
        <a:p>
          <a:pPr rtl="0"/>
          <a:r>
            <a:rPr lang="es-ES" dirty="0" smtClean="0"/>
            <a:t>Generar políticas de actuación participativas.</a:t>
          </a:r>
          <a:endParaRPr lang="es-ES" dirty="0"/>
        </a:p>
      </dgm:t>
    </dgm:pt>
    <dgm:pt modelId="{A0A3ECD5-B921-4B8F-88D4-7B31852766DC}" type="parTrans" cxnId="{CFE222EF-8332-4EA9-9301-2C4B3B557D55}">
      <dgm:prSet/>
      <dgm:spPr/>
      <dgm:t>
        <a:bodyPr/>
        <a:lstStyle/>
        <a:p>
          <a:endParaRPr lang="es-ES"/>
        </a:p>
      </dgm:t>
    </dgm:pt>
    <dgm:pt modelId="{3FDD59C3-A73B-471A-AC8A-79F0BB161461}" type="sibTrans" cxnId="{CFE222EF-8332-4EA9-9301-2C4B3B557D55}">
      <dgm:prSet/>
      <dgm:spPr/>
      <dgm:t>
        <a:bodyPr/>
        <a:lstStyle/>
        <a:p>
          <a:endParaRPr lang="es-ES"/>
        </a:p>
      </dgm:t>
    </dgm:pt>
    <dgm:pt modelId="{77E1D4DF-2495-4F12-AB47-D116C7D48890}">
      <dgm:prSet/>
      <dgm:spPr/>
      <dgm:t>
        <a:bodyPr/>
        <a:lstStyle/>
        <a:p>
          <a:pPr rtl="0"/>
          <a:endParaRPr lang="es-ES" dirty="0"/>
        </a:p>
      </dgm:t>
    </dgm:pt>
    <dgm:pt modelId="{67AC8C65-03EB-49FF-ABF6-036AB71B409E}" type="parTrans" cxnId="{14D5EA0A-7403-411F-AAB6-8ECB43C386C3}">
      <dgm:prSet/>
      <dgm:spPr/>
      <dgm:t>
        <a:bodyPr/>
        <a:lstStyle/>
        <a:p>
          <a:endParaRPr lang="es-ES"/>
        </a:p>
      </dgm:t>
    </dgm:pt>
    <dgm:pt modelId="{03F2925C-215E-41C9-A06C-C0797E4AA5F0}" type="sibTrans" cxnId="{14D5EA0A-7403-411F-AAB6-8ECB43C386C3}">
      <dgm:prSet/>
      <dgm:spPr/>
      <dgm:t>
        <a:bodyPr/>
        <a:lstStyle/>
        <a:p>
          <a:endParaRPr lang="es-ES"/>
        </a:p>
      </dgm:t>
    </dgm:pt>
    <dgm:pt modelId="{743AEA54-8820-4DED-8BDC-9F07334E97BC}" type="pres">
      <dgm:prSet presAssocID="{4B981F63-5F7E-4EF2-85A2-A463320AA2FB}" presName="compositeShape" presStyleCnt="0">
        <dgm:presLayoutVars>
          <dgm:chMax val="7"/>
          <dgm:dir/>
          <dgm:resizeHandles val="exact"/>
        </dgm:presLayoutVars>
      </dgm:prSet>
      <dgm:spPr/>
      <dgm:t>
        <a:bodyPr/>
        <a:lstStyle/>
        <a:p>
          <a:endParaRPr lang="es-EC"/>
        </a:p>
      </dgm:t>
    </dgm:pt>
    <dgm:pt modelId="{4DDDC5BE-CD03-4FC3-9D22-205FA4DF8B1A}" type="pres">
      <dgm:prSet presAssocID="{DF3876A4-D0F4-4EE0-900E-2B0F1A04D70D}" presName="circ1" presStyleLbl="vennNode1" presStyleIdx="0" presStyleCnt="7"/>
      <dgm:spPr/>
    </dgm:pt>
    <dgm:pt modelId="{C000F95E-E2DC-47E7-BF9F-67FD6CCA531E}" type="pres">
      <dgm:prSet presAssocID="{DF3876A4-D0F4-4EE0-900E-2B0F1A04D70D}" presName="circ1Tx" presStyleLbl="revTx" presStyleIdx="0" presStyleCnt="0">
        <dgm:presLayoutVars>
          <dgm:chMax val="0"/>
          <dgm:chPref val="0"/>
          <dgm:bulletEnabled val="1"/>
        </dgm:presLayoutVars>
      </dgm:prSet>
      <dgm:spPr/>
      <dgm:t>
        <a:bodyPr/>
        <a:lstStyle/>
        <a:p>
          <a:endParaRPr lang="es-EC"/>
        </a:p>
      </dgm:t>
    </dgm:pt>
    <dgm:pt modelId="{86E7689F-7A75-411A-843D-F0D73C753A5F}" type="pres">
      <dgm:prSet presAssocID="{70637DE7-1786-4C15-8B26-B11C8CD8D220}" presName="circ2" presStyleLbl="vennNode1" presStyleIdx="1" presStyleCnt="7"/>
      <dgm:spPr/>
    </dgm:pt>
    <dgm:pt modelId="{DB585A18-164B-43B4-8B83-3702FD6CEF4D}" type="pres">
      <dgm:prSet presAssocID="{70637DE7-1786-4C15-8B26-B11C8CD8D220}" presName="circ2Tx" presStyleLbl="revTx" presStyleIdx="0" presStyleCnt="0">
        <dgm:presLayoutVars>
          <dgm:chMax val="0"/>
          <dgm:chPref val="0"/>
          <dgm:bulletEnabled val="1"/>
        </dgm:presLayoutVars>
      </dgm:prSet>
      <dgm:spPr/>
      <dgm:t>
        <a:bodyPr/>
        <a:lstStyle/>
        <a:p>
          <a:endParaRPr lang="es-EC"/>
        </a:p>
      </dgm:t>
    </dgm:pt>
    <dgm:pt modelId="{6629D936-3C0F-4C54-A66B-C5E61CFF056C}" type="pres">
      <dgm:prSet presAssocID="{B62820A6-A01B-4540-9C37-64C559179DD9}" presName="circ3" presStyleLbl="vennNode1" presStyleIdx="2" presStyleCnt="7"/>
      <dgm:spPr/>
    </dgm:pt>
    <dgm:pt modelId="{30302FB6-794D-4895-BFD4-DF4E24330A12}" type="pres">
      <dgm:prSet presAssocID="{B62820A6-A01B-4540-9C37-64C559179DD9}" presName="circ3Tx" presStyleLbl="revTx" presStyleIdx="0" presStyleCnt="0">
        <dgm:presLayoutVars>
          <dgm:chMax val="0"/>
          <dgm:chPref val="0"/>
          <dgm:bulletEnabled val="1"/>
        </dgm:presLayoutVars>
      </dgm:prSet>
      <dgm:spPr/>
      <dgm:t>
        <a:bodyPr/>
        <a:lstStyle/>
        <a:p>
          <a:endParaRPr lang="es-EC"/>
        </a:p>
      </dgm:t>
    </dgm:pt>
    <dgm:pt modelId="{43F9944A-35D4-45FE-AE4F-F25AED318FF2}" type="pres">
      <dgm:prSet presAssocID="{347F8731-FC50-47AD-BBE6-5B4DFE36267D}" presName="circ4" presStyleLbl="vennNode1" presStyleIdx="3" presStyleCnt="7"/>
      <dgm:spPr/>
    </dgm:pt>
    <dgm:pt modelId="{CCB66EA3-D926-48C0-82B2-29FF4F3898A0}" type="pres">
      <dgm:prSet presAssocID="{347F8731-FC50-47AD-BBE6-5B4DFE36267D}" presName="circ4Tx" presStyleLbl="revTx" presStyleIdx="0" presStyleCnt="0">
        <dgm:presLayoutVars>
          <dgm:chMax val="0"/>
          <dgm:chPref val="0"/>
          <dgm:bulletEnabled val="1"/>
        </dgm:presLayoutVars>
      </dgm:prSet>
      <dgm:spPr/>
      <dgm:t>
        <a:bodyPr/>
        <a:lstStyle/>
        <a:p>
          <a:endParaRPr lang="es-EC"/>
        </a:p>
      </dgm:t>
    </dgm:pt>
    <dgm:pt modelId="{92BE21F7-D14B-4256-A274-D2336CF18A18}" type="pres">
      <dgm:prSet presAssocID="{B8FE03B0-4CF9-4A38-B460-4AEFB0B32626}" presName="circ5" presStyleLbl="vennNode1" presStyleIdx="4" presStyleCnt="7"/>
      <dgm:spPr/>
    </dgm:pt>
    <dgm:pt modelId="{B437CC2B-6305-4D88-9568-C10322F3FA46}" type="pres">
      <dgm:prSet presAssocID="{B8FE03B0-4CF9-4A38-B460-4AEFB0B32626}" presName="circ5Tx" presStyleLbl="revTx" presStyleIdx="0" presStyleCnt="0">
        <dgm:presLayoutVars>
          <dgm:chMax val="0"/>
          <dgm:chPref val="0"/>
          <dgm:bulletEnabled val="1"/>
        </dgm:presLayoutVars>
      </dgm:prSet>
      <dgm:spPr/>
      <dgm:t>
        <a:bodyPr/>
        <a:lstStyle/>
        <a:p>
          <a:endParaRPr lang="es-EC"/>
        </a:p>
      </dgm:t>
    </dgm:pt>
    <dgm:pt modelId="{0A2D0ED5-C5C1-4386-9121-98D055239FC9}" type="pres">
      <dgm:prSet presAssocID="{9523ABD6-5D8B-4E39-8FB9-49BDF4FBA02F}" presName="circ6" presStyleLbl="vennNode1" presStyleIdx="5" presStyleCnt="7"/>
      <dgm:spPr/>
    </dgm:pt>
    <dgm:pt modelId="{4DDB3A82-8E98-46FF-A501-1D7E180D1C37}" type="pres">
      <dgm:prSet presAssocID="{9523ABD6-5D8B-4E39-8FB9-49BDF4FBA02F}" presName="circ6Tx" presStyleLbl="revTx" presStyleIdx="0" presStyleCnt="0">
        <dgm:presLayoutVars>
          <dgm:chMax val="0"/>
          <dgm:chPref val="0"/>
          <dgm:bulletEnabled val="1"/>
        </dgm:presLayoutVars>
      </dgm:prSet>
      <dgm:spPr/>
      <dgm:t>
        <a:bodyPr/>
        <a:lstStyle/>
        <a:p>
          <a:endParaRPr lang="es-EC"/>
        </a:p>
      </dgm:t>
    </dgm:pt>
    <dgm:pt modelId="{867D4357-EFB6-4452-9219-4B5E409CF8C7}" type="pres">
      <dgm:prSet presAssocID="{77E1D4DF-2495-4F12-AB47-D116C7D48890}" presName="circ7" presStyleLbl="vennNode1" presStyleIdx="6" presStyleCnt="7"/>
      <dgm:spPr/>
    </dgm:pt>
    <dgm:pt modelId="{608F02F9-4FCC-4738-8FE7-1D0BA2DE16F5}" type="pres">
      <dgm:prSet presAssocID="{77E1D4DF-2495-4F12-AB47-D116C7D48890}" presName="circ7Tx" presStyleLbl="revTx" presStyleIdx="0" presStyleCnt="0">
        <dgm:presLayoutVars>
          <dgm:chMax val="0"/>
          <dgm:chPref val="0"/>
          <dgm:bulletEnabled val="1"/>
        </dgm:presLayoutVars>
      </dgm:prSet>
      <dgm:spPr/>
      <dgm:t>
        <a:bodyPr/>
        <a:lstStyle/>
        <a:p>
          <a:endParaRPr lang="es-EC"/>
        </a:p>
      </dgm:t>
    </dgm:pt>
  </dgm:ptLst>
  <dgm:cxnLst>
    <dgm:cxn modelId="{E59DA84E-2B07-46F1-8E89-8EBE71F2F374}" srcId="{4B981F63-5F7E-4EF2-85A2-A463320AA2FB}" destId="{70637DE7-1786-4C15-8B26-B11C8CD8D220}" srcOrd="1" destOrd="0" parTransId="{3CAF72CF-1848-4E92-909D-C6899A4D9DC2}" sibTransId="{DA412B1F-C4A5-4265-90B4-AB7EA50FE574}"/>
    <dgm:cxn modelId="{DFA3C7F0-346B-4064-A4CD-EE328A08B49F}" type="presOf" srcId="{9523ABD6-5D8B-4E39-8FB9-49BDF4FBA02F}" destId="{4DDB3A82-8E98-46FF-A501-1D7E180D1C37}" srcOrd="0" destOrd="0" presId="urn:microsoft.com/office/officeart/2005/8/layout/venn1"/>
    <dgm:cxn modelId="{7DF155A4-EC7C-417B-A538-FD03ABF0DBD9}" type="presOf" srcId="{347F8731-FC50-47AD-BBE6-5B4DFE36267D}" destId="{CCB66EA3-D926-48C0-82B2-29FF4F3898A0}" srcOrd="0" destOrd="0" presId="urn:microsoft.com/office/officeart/2005/8/layout/venn1"/>
    <dgm:cxn modelId="{57FB4AE9-A60A-43F9-8626-0FDF5730212F}" srcId="{4B981F63-5F7E-4EF2-85A2-A463320AA2FB}" destId="{DF3876A4-D0F4-4EE0-900E-2B0F1A04D70D}" srcOrd="0" destOrd="0" parTransId="{347FC3A4-C02A-4235-BAF8-D66E794B536D}" sibTransId="{935028EB-16F4-49AD-B256-32925EBBDCDD}"/>
    <dgm:cxn modelId="{14D5EA0A-7403-411F-AAB6-8ECB43C386C3}" srcId="{4B981F63-5F7E-4EF2-85A2-A463320AA2FB}" destId="{77E1D4DF-2495-4F12-AB47-D116C7D48890}" srcOrd="6" destOrd="0" parTransId="{67AC8C65-03EB-49FF-ABF6-036AB71B409E}" sibTransId="{03F2925C-215E-41C9-A06C-C0797E4AA5F0}"/>
    <dgm:cxn modelId="{213F19A9-7ABA-4AFB-9695-5624CE84E804}" type="presOf" srcId="{B8FE03B0-4CF9-4A38-B460-4AEFB0B32626}" destId="{B437CC2B-6305-4D88-9568-C10322F3FA46}" srcOrd="0" destOrd="0" presId="urn:microsoft.com/office/officeart/2005/8/layout/venn1"/>
    <dgm:cxn modelId="{CFE222EF-8332-4EA9-9301-2C4B3B557D55}" srcId="{4B981F63-5F7E-4EF2-85A2-A463320AA2FB}" destId="{9523ABD6-5D8B-4E39-8FB9-49BDF4FBA02F}" srcOrd="5" destOrd="0" parTransId="{A0A3ECD5-B921-4B8F-88D4-7B31852766DC}" sibTransId="{3FDD59C3-A73B-471A-AC8A-79F0BB161461}"/>
    <dgm:cxn modelId="{02E48C8B-E6AD-42DE-A07F-AD8505BFA569}" type="presOf" srcId="{70637DE7-1786-4C15-8B26-B11C8CD8D220}" destId="{DB585A18-164B-43B4-8B83-3702FD6CEF4D}" srcOrd="0" destOrd="0" presId="urn:microsoft.com/office/officeart/2005/8/layout/venn1"/>
    <dgm:cxn modelId="{3B33203B-A60B-4220-8643-7F5CF8B95FCA}" type="presOf" srcId="{4B981F63-5F7E-4EF2-85A2-A463320AA2FB}" destId="{743AEA54-8820-4DED-8BDC-9F07334E97BC}" srcOrd="0" destOrd="0" presId="urn:microsoft.com/office/officeart/2005/8/layout/venn1"/>
    <dgm:cxn modelId="{07EC1429-F097-4487-8CDF-35F5941440C1}" srcId="{4B981F63-5F7E-4EF2-85A2-A463320AA2FB}" destId="{347F8731-FC50-47AD-BBE6-5B4DFE36267D}" srcOrd="3" destOrd="0" parTransId="{1A9CFBF5-3EBA-433C-BA20-2F5BBEF7BBF0}" sibTransId="{6B9AC08A-86EB-469E-9600-41DE6EE33D47}"/>
    <dgm:cxn modelId="{F4F99C5E-E91C-4297-999E-299808E012FB}" type="presOf" srcId="{77E1D4DF-2495-4F12-AB47-D116C7D48890}" destId="{608F02F9-4FCC-4738-8FE7-1D0BA2DE16F5}" srcOrd="0" destOrd="0" presId="urn:microsoft.com/office/officeart/2005/8/layout/venn1"/>
    <dgm:cxn modelId="{B8CFC855-6669-408F-8E52-FB3973D524E6}" srcId="{4B981F63-5F7E-4EF2-85A2-A463320AA2FB}" destId="{B62820A6-A01B-4540-9C37-64C559179DD9}" srcOrd="2" destOrd="0" parTransId="{7AC828B2-3D43-4E69-9DF6-CDAEFCFBC07E}" sibTransId="{0537ABCD-D44F-47DA-BB62-7A334018D8BF}"/>
    <dgm:cxn modelId="{4F431B6C-C29B-4AAA-81A5-9BC9B2AA7DD2}" type="presOf" srcId="{DF3876A4-D0F4-4EE0-900E-2B0F1A04D70D}" destId="{C000F95E-E2DC-47E7-BF9F-67FD6CCA531E}" srcOrd="0" destOrd="0" presId="urn:microsoft.com/office/officeart/2005/8/layout/venn1"/>
    <dgm:cxn modelId="{E39E8E55-D711-406E-8A3A-E85DC3DBE0E9}" srcId="{4B981F63-5F7E-4EF2-85A2-A463320AA2FB}" destId="{B8FE03B0-4CF9-4A38-B460-4AEFB0B32626}" srcOrd="4" destOrd="0" parTransId="{845B31FD-B29A-48C1-A7C8-249865A37E0C}" sibTransId="{5D046AFC-50AD-44D3-B1C9-4013444F3960}"/>
    <dgm:cxn modelId="{CA73154B-CB74-4E71-8260-CB4B0B0DCE75}" type="presOf" srcId="{B62820A6-A01B-4540-9C37-64C559179DD9}" destId="{30302FB6-794D-4895-BFD4-DF4E24330A12}" srcOrd="0" destOrd="0" presId="urn:microsoft.com/office/officeart/2005/8/layout/venn1"/>
    <dgm:cxn modelId="{A2B40CCB-DC69-4137-956B-A9457B5E8A43}" type="presParOf" srcId="{743AEA54-8820-4DED-8BDC-9F07334E97BC}" destId="{4DDDC5BE-CD03-4FC3-9D22-205FA4DF8B1A}" srcOrd="0" destOrd="0" presId="urn:microsoft.com/office/officeart/2005/8/layout/venn1"/>
    <dgm:cxn modelId="{447CE19C-79C5-4911-A2B7-72F9EEA02997}" type="presParOf" srcId="{743AEA54-8820-4DED-8BDC-9F07334E97BC}" destId="{C000F95E-E2DC-47E7-BF9F-67FD6CCA531E}" srcOrd="1" destOrd="0" presId="urn:microsoft.com/office/officeart/2005/8/layout/venn1"/>
    <dgm:cxn modelId="{BF557D19-6365-4962-8EB9-EE72E1B3ABA1}" type="presParOf" srcId="{743AEA54-8820-4DED-8BDC-9F07334E97BC}" destId="{86E7689F-7A75-411A-843D-F0D73C753A5F}" srcOrd="2" destOrd="0" presId="urn:microsoft.com/office/officeart/2005/8/layout/venn1"/>
    <dgm:cxn modelId="{B64B68B4-ED6B-44FE-AB1C-A2126D79DF78}" type="presParOf" srcId="{743AEA54-8820-4DED-8BDC-9F07334E97BC}" destId="{DB585A18-164B-43B4-8B83-3702FD6CEF4D}" srcOrd="3" destOrd="0" presId="urn:microsoft.com/office/officeart/2005/8/layout/venn1"/>
    <dgm:cxn modelId="{A27C10F7-14F6-469D-9405-4C70AB5D23BB}" type="presParOf" srcId="{743AEA54-8820-4DED-8BDC-9F07334E97BC}" destId="{6629D936-3C0F-4C54-A66B-C5E61CFF056C}" srcOrd="4" destOrd="0" presId="urn:microsoft.com/office/officeart/2005/8/layout/venn1"/>
    <dgm:cxn modelId="{224B5D4B-6B68-483B-A4EA-F17A1833B276}" type="presParOf" srcId="{743AEA54-8820-4DED-8BDC-9F07334E97BC}" destId="{30302FB6-794D-4895-BFD4-DF4E24330A12}" srcOrd="5" destOrd="0" presId="urn:microsoft.com/office/officeart/2005/8/layout/venn1"/>
    <dgm:cxn modelId="{800D9C0C-EC8C-4D4C-B5C8-476D13CD3BBB}" type="presParOf" srcId="{743AEA54-8820-4DED-8BDC-9F07334E97BC}" destId="{43F9944A-35D4-45FE-AE4F-F25AED318FF2}" srcOrd="6" destOrd="0" presId="urn:microsoft.com/office/officeart/2005/8/layout/venn1"/>
    <dgm:cxn modelId="{67CFD6B6-6284-4C97-A82F-4DBD4111CC8E}" type="presParOf" srcId="{743AEA54-8820-4DED-8BDC-9F07334E97BC}" destId="{CCB66EA3-D926-48C0-82B2-29FF4F3898A0}" srcOrd="7" destOrd="0" presId="urn:microsoft.com/office/officeart/2005/8/layout/venn1"/>
    <dgm:cxn modelId="{174B6B91-DADC-4E81-95E5-6D861E0D4893}" type="presParOf" srcId="{743AEA54-8820-4DED-8BDC-9F07334E97BC}" destId="{92BE21F7-D14B-4256-A274-D2336CF18A18}" srcOrd="8" destOrd="0" presId="urn:microsoft.com/office/officeart/2005/8/layout/venn1"/>
    <dgm:cxn modelId="{31DB3440-F7D0-4925-8D6E-E2796D69E66C}" type="presParOf" srcId="{743AEA54-8820-4DED-8BDC-9F07334E97BC}" destId="{B437CC2B-6305-4D88-9568-C10322F3FA46}" srcOrd="9" destOrd="0" presId="urn:microsoft.com/office/officeart/2005/8/layout/venn1"/>
    <dgm:cxn modelId="{8C36E47F-A8F4-4F6A-8E6D-E1AF267893B6}" type="presParOf" srcId="{743AEA54-8820-4DED-8BDC-9F07334E97BC}" destId="{0A2D0ED5-C5C1-4386-9121-98D055239FC9}" srcOrd="10" destOrd="0" presId="urn:microsoft.com/office/officeart/2005/8/layout/venn1"/>
    <dgm:cxn modelId="{95D3DB3C-0E31-459D-BD45-768A24FA9478}" type="presParOf" srcId="{743AEA54-8820-4DED-8BDC-9F07334E97BC}" destId="{4DDB3A82-8E98-46FF-A501-1D7E180D1C37}" srcOrd="11" destOrd="0" presId="urn:microsoft.com/office/officeart/2005/8/layout/venn1"/>
    <dgm:cxn modelId="{1D10A790-B913-4785-9B1D-82E414A5854C}" type="presParOf" srcId="{743AEA54-8820-4DED-8BDC-9F07334E97BC}" destId="{867D4357-EFB6-4452-9219-4B5E409CF8C7}" srcOrd="12" destOrd="0" presId="urn:microsoft.com/office/officeart/2005/8/layout/venn1"/>
    <dgm:cxn modelId="{D6D5D6BA-D8B3-469D-B48B-37A61211033D}" type="presParOf" srcId="{743AEA54-8820-4DED-8BDC-9F07334E97BC}" destId="{608F02F9-4FCC-4738-8FE7-1D0BA2DE16F5}"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EECF43A-6E65-4874-8570-A591BFE7ECF7}" type="doc">
      <dgm:prSet loTypeId="urn:microsoft.com/office/officeart/2005/8/layout/process4" loCatId="list" qsTypeId="urn:microsoft.com/office/officeart/2005/8/quickstyle/simple1" qsCatId="simple" csTypeId="urn:microsoft.com/office/officeart/2005/8/colors/colorful1#11" csCatId="colorful"/>
      <dgm:spPr/>
      <dgm:t>
        <a:bodyPr/>
        <a:lstStyle/>
        <a:p>
          <a:endParaRPr lang="es-ES"/>
        </a:p>
      </dgm:t>
    </dgm:pt>
    <dgm:pt modelId="{FB5204C1-8290-41CC-A9DA-2239A040AD73}">
      <dgm:prSet/>
      <dgm:spPr/>
      <dgm:t>
        <a:bodyPr/>
        <a:lstStyle/>
        <a:p>
          <a:pPr rtl="0"/>
          <a:r>
            <a:rPr lang="es-ES" dirty="0" smtClean="0"/>
            <a:t>Voluntad política: tanto de autoridades como representantes de la sociedad civil.</a:t>
          </a:r>
          <a:endParaRPr lang="es-ES" dirty="0"/>
        </a:p>
      </dgm:t>
    </dgm:pt>
    <dgm:pt modelId="{E03850F8-DD52-4425-A14D-73FA017E1450}" type="parTrans" cxnId="{601CABD6-1EB1-406D-AC85-BBCE63CF2AF2}">
      <dgm:prSet/>
      <dgm:spPr/>
      <dgm:t>
        <a:bodyPr/>
        <a:lstStyle/>
        <a:p>
          <a:endParaRPr lang="es-ES"/>
        </a:p>
      </dgm:t>
    </dgm:pt>
    <dgm:pt modelId="{6151A96D-D1A3-4F5F-8D02-29CC3FA6CC21}" type="sibTrans" cxnId="{601CABD6-1EB1-406D-AC85-BBCE63CF2AF2}">
      <dgm:prSet/>
      <dgm:spPr/>
      <dgm:t>
        <a:bodyPr/>
        <a:lstStyle/>
        <a:p>
          <a:endParaRPr lang="es-ES"/>
        </a:p>
      </dgm:t>
    </dgm:pt>
    <dgm:pt modelId="{22BFD935-3EC1-4BBD-977E-A596000C911A}">
      <dgm:prSet/>
      <dgm:spPr/>
      <dgm:t>
        <a:bodyPr/>
        <a:lstStyle/>
        <a:p>
          <a:pPr rtl="0"/>
          <a:r>
            <a:rPr lang="es-ES" dirty="0" smtClean="0"/>
            <a:t>Actitud positiva hacia la relación con la comunidad y el cambio en la gestión.</a:t>
          </a:r>
          <a:endParaRPr lang="es-ES" dirty="0"/>
        </a:p>
      </dgm:t>
    </dgm:pt>
    <dgm:pt modelId="{3D09BEE8-A504-4475-9B82-55E41FC2B553}" type="parTrans" cxnId="{8A081480-3366-49BC-A077-76F84AC3271A}">
      <dgm:prSet/>
      <dgm:spPr/>
      <dgm:t>
        <a:bodyPr/>
        <a:lstStyle/>
        <a:p>
          <a:endParaRPr lang="es-ES"/>
        </a:p>
      </dgm:t>
    </dgm:pt>
    <dgm:pt modelId="{09BFE6A9-48B1-45C2-AB87-45BE3362F2D8}" type="sibTrans" cxnId="{8A081480-3366-49BC-A077-76F84AC3271A}">
      <dgm:prSet/>
      <dgm:spPr/>
      <dgm:t>
        <a:bodyPr/>
        <a:lstStyle/>
        <a:p>
          <a:endParaRPr lang="es-ES"/>
        </a:p>
      </dgm:t>
    </dgm:pt>
    <dgm:pt modelId="{3412054A-3454-4037-AF98-2978CD148848}">
      <dgm:prSet/>
      <dgm:spPr/>
      <dgm:t>
        <a:bodyPr/>
        <a:lstStyle/>
        <a:p>
          <a:pPr rtl="0"/>
          <a:r>
            <a:rPr lang="es-ES" dirty="0" smtClean="0"/>
            <a:t>Incorporación de los diferentes niveles administrativos en el proceso de planificación y de los representantes legítimos de la sociedad civil.</a:t>
          </a:r>
          <a:endParaRPr lang="es-ES" dirty="0"/>
        </a:p>
      </dgm:t>
    </dgm:pt>
    <dgm:pt modelId="{52D870A0-ED8F-4E89-9233-726DAD2E51ED}" type="parTrans" cxnId="{9979CEB7-050F-4268-8452-E1E6A9A5FCD4}">
      <dgm:prSet/>
      <dgm:spPr/>
      <dgm:t>
        <a:bodyPr/>
        <a:lstStyle/>
        <a:p>
          <a:endParaRPr lang="es-ES"/>
        </a:p>
      </dgm:t>
    </dgm:pt>
    <dgm:pt modelId="{B842F3F9-FEDE-4499-92A0-BB37B6235B7A}" type="sibTrans" cxnId="{9979CEB7-050F-4268-8452-E1E6A9A5FCD4}">
      <dgm:prSet/>
      <dgm:spPr/>
      <dgm:t>
        <a:bodyPr/>
        <a:lstStyle/>
        <a:p>
          <a:endParaRPr lang="es-ES"/>
        </a:p>
      </dgm:t>
    </dgm:pt>
    <dgm:pt modelId="{D01919D8-9925-4667-97D3-61273867EA99}">
      <dgm:prSet/>
      <dgm:spPr/>
      <dgm:t>
        <a:bodyPr/>
        <a:lstStyle/>
        <a:p>
          <a:pPr rtl="0"/>
          <a:r>
            <a:rPr lang="es-ES" dirty="0" smtClean="0"/>
            <a:t>Participación de la máxima autoridad política.</a:t>
          </a:r>
          <a:endParaRPr lang="es-ES" dirty="0"/>
        </a:p>
      </dgm:t>
    </dgm:pt>
    <dgm:pt modelId="{07ECDF79-2237-4719-A1D6-33458962658A}" type="parTrans" cxnId="{16160670-D1B6-43FC-BCEB-687B02E24E20}">
      <dgm:prSet/>
      <dgm:spPr/>
      <dgm:t>
        <a:bodyPr/>
        <a:lstStyle/>
        <a:p>
          <a:endParaRPr lang="es-ES"/>
        </a:p>
      </dgm:t>
    </dgm:pt>
    <dgm:pt modelId="{6C77B5C2-6B64-4B8E-982A-3445FDFDEA9E}" type="sibTrans" cxnId="{16160670-D1B6-43FC-BCEB-687B02E24E20}">
      <dgm:prSet/>
      <dgm:spPr/>
      <dgm:t>
        <a:bodyPr/>
        <a:lstStyle/>
        <a:p>
          <a:endParaRPr lang="es-ES"/>
        </a:p>
      </dgm:t>
    </dgm:pt>
    <dgm:pt modelId="{288E8818-B475-4C2C-82E9-21DAE51A7127}">
      <dgm:prSet/>
      <dgm:spPr/>
      <dgm:t>
        <a:bodyPr/>
        <a:lstStyle/>
        <a:p>
          <a:pPr rtl="0"/>
          <a:r>
            <a:rPr lang="es-ES" dirty="0" smtClean="0"/>
            <a:t>Definición de la prioridad por parte de la comunidad.</a:t>
          </a:r>
          <a:endParaRPr lang="es-ES" dirty="0"/>
        </a:p>
      </dgm:t>
    </dgm:pt>
    <dgm:pt modelId="{5311BF02-DE7C-41F4-ABC2-178281C85036}" type="parTrans" cxnId="{404E57DA-EDB8-4CA3-B3B5-0C895C13B505}">
      <dgm:prSet/>
      <dgm:spPr/>
      <dgm:t>
        <a:bodyPr/>
        <a:lstStyle/>
        <a:p>
          <a:endParaRPr lang="es-ES"/>
        </a:p>
      </dgm:t>
    </dgm:pt>
    <dgm:pt modelId="{AFBB4ABA-1D98-463E-9449-56341C1DAD29}" type="sibTrans" cxnId="{404E57DA-EDB8-4CA3-B3B5-0C895C13B505}">
      <dgm:prSet/>
      <dgm:spPr/>
      <dgm:t>
        <a:bodyPr/>
        <a:lstStyle/>
        <a:p>
          <a:endParaRPr lang="es-ES"/>
        </a:p>
      </dgm:t>
    </dgm:pt>
    <dgm:pt modelId="{3C877520-0FF2-4412-853D-677D60CE12EE}">
      <dgm:prSet/>
      <dgm:spPr/>
      <dgm:t>
        <a:bodyPr/>
        <a:lstStyle/>
        <a:p>
          <a:pPr rtl="0"/>
          <a:r>
            <a:rPr lang="es-ES" dirty="0" smtClean="0"/>
            <a:t>El fundamento de un plan es la información.</a:t>
          </a:r>
          <a:endParaRPr lang="es-ES" dirty="0"/>
        </a:p>
      </dgm:t>
    </dgm:pt>
    <dgm:pt modelId="{5FB7BCD6-B75E-4165-9552-0B68D908E405}" type="parTrans" cxnId="{FFD3264A-1475-4F2B-ADE2-A36C2D8B3528}">
      <dgm:prSet/>
      <dgm:spPr/>
      <dgm:t>
        <a:bodyPr/>
        <a:lstStyle/>
        <a:p>
          <a:endParaRPr lang="es-ES"/>
        </a:p>
      </dgm:t>
    </dgm:pt>
    <dgm:pt modelId="{BDA9696F-1B9E-4CAE-B2A0-A4FA41DA162A}" type="sibTrans" cxnId="{FFD3264A-1475-4F2B-ADE2-A36C2D8B3528}">
      <dgm:prSet/>
      <dgm:spPr/>
      <dgm:t>
        <a:bodyPr/>
        <a:lstStyle/>
        <a:p>
          <a:endParaRPr lang="es-ES"/>
        </a:p>
      </dgm:t>
    </dgm:pt>
    <dgm:pt modelId="{00EF3E9E-A80D-410F-8DC2-1FAF3A7058B2}" type="pres">
      <dgm:prSet presAssocID="{1EECF43A-6E65-4874-8570-A591BFE7ECF7}" presName="Name0" presStyleCnt="0">
        <dgm:presLayoutVars>
          <dgm:dir/>
          <dgm:animLvl val="lvl"/>
          <dgm:resizeHandles val="exact"/>
        </dgm:presLayoutVars>
      </dgm:prSet>
      <dgm:spPr/>
      <dgm:t>
        <a:bodyPr/>
        <a:lstStyle/>
        <a:p>
          <a:endParaRPr lang="es-EC"/>
        </a:p>
      </dgm:t>
    </dgm:pt>
    <dgm:pt modelId="{517F5D1E-CC66-4060-AF7C-D1A1ADEE953D}" type="pres">
      <dgm:prSet presAssocID="{3C877520-0FF2-4412-853D-677D60CE12EE}" presName="boxAndChildren" presStyleCnt="0"/>
      <dgm:spPr/>
    </dgm:pt>
    <dgm:pt modelId="{76C9BA4B-9618-442D-A678-4905A555EE05}" type="pres">
      <dgm:prSet presAssocID="{3C877520-0FF2-4412-853D-677D60CE12EE}" presName="parentTextBox" presStyleLbl="node1" presStyleIdx="0" presStyleCnt="6"/>
      <dgm:spPr/>
      <dgm:t>
        <a:bodyPr/>
        <a:lstStyle/>
        <a:p>
          <a:endParaRPr lang="es-EC"/>
        </a:p>
      </dgm:t>
    </dgm:pt>
    <dgm:pt modelId="{21048E31-650C-401A-B3CB-D51C288E548C}" type="pres">
      <dgm:prSet presAssocID="{AFBB4ABA-1D98-463E-9449-56341C1DAD29}" presName="sp" presStyleCnt="0"/>
      <dgm:spPr/>
    </dgm:pt>
    <dgm:pt modelId="{0F8B8834-A5EC-4696-9E47-D6F060536551}" type="pres">
      <dgm:prSet presAssocID="{288E8818-B475-4C2C-82E9-21DAE51A7127}" presName="arrowAndChildren" presStyleCnt="0"/>
      <dgm:spPr/>
    </dgm:pt>
    <dgm:pt modelId="{B10E5070-BA7F-44C0-82E6-307E5FFE94FA}" type="pres">
      <dgm:prSet presAssocID="{288E8818-B475-4C2C-82E9-21DAE51A7127}" presName="parentTextArrow" presStyleLbl="node1" presStyleIdx="1" presStyleCnt="6"/>
      <dgm:spPr/>
      <dgm:t>
        <a:bodyPr/>
        <a:lstStyle/>
        <a:p>
          <a:endParaRPr lang="es-EC"/>
        </a:p>
      </dgm:t>
    </dgm:pt>
    <dgm:pt modelId="{1107C8CE-23E6-4524-9A72-55719B3CEF2D}" type="pres">
      <dgm:prSet presAssocID="{6C77B5C2-6B64-4B8E-982A-3445FDFDEA9E}" presName="sp" presStyleCnt="0"/>
      <dgm:spPr/>
    </dgm:pt>
    <dgm:pt modelId="{99DB8221-8466-4493-BA26-9FB5727FCF46}" type="pres">
      <dgm:prSet presAssocID="{D01919D8-9925-4667-97D3-61273867EA99}" presName="arrowAndChildren" presStyleCnt="0"/>
      <dgm:spPr/>
    </dgm:pt>
    <dgm:pt modelId="{5BFFA3E5-B1CC-46F7-AACF-154D8AF5340B}" type="pres">
      <dgm:prSet presAssocID="{D01919D8-9925-4667-97D3-61273867EA99}" presName="parentTextArrow" presStyleLbl="node1" presStyleIdx="2" presStyleCnt="6"/>
      <dgm:spPr/>
      <dgm:t>
        <a:bodyPr/>
        <a:lstStyle/>
        <a:p>
          <a:endParaRPr lang="es-EC"/>
        </a:p>
      </dgm:t>
    </dgm:pt>
    <dgm:pt modelId="{DDA8912B-8336-4189-9389-CCB3B298B771}" type="pres">
      <dgm:prSet presAssocID="{B842F3F9-FEDE-4499-92A0-BB37B6235B7A}" presName="sp" presStyleCnt="0"/>
      <dgm:spPr/>
    </dgm:pt>
    <dgm:pt modelId="{A70E82C0-59F2-481C-9992-C852B2DC74F7}" type="pres">
      <dgm:prSet presAssocID="{3412054A-3454-4037-AF98-2978CD148848}" presName="arrowAndChildren" presStyleCnt="0"/>
      <dgm:spPr/>
    </dgm:pt>
    <dgm:pt modelId="{2D5E80BD-4A75-4738-91B5-4D4EF6D5D061}" type="pres">
      <dgm:prSet presAssocID="{3412054A-3454-4037-AF98-2978CD148848}" presName="parentTextArrow" presStyleLbl="node1" presStyleIdx="3" presStyleCnt="6"/>
      <dgm:spPr/>
      <dgm:t>
        <a:bodyPr/>
        <a:lstStyle/>
        <a:p>
          <a:endParaRPr lang="es-EC"/>
        </a:p>
      </dgm:t>
    </dgm:pt>
    <dgm:pt modelId="{D6007B62-8960-4DF1-B7AA-B505C217F2AD}" type="pres">
      <dgm:prSet presAssocID="{09BFE6A9-48B1-45C2-AB87-45BE3362F2D8}" presName="sp" presStyleCnt="0"/>
      <dgm:spPr/>
    </dgm:pt>
    <dgm:pt modelId="{7B6E777B-8492-43DA-9843-71BC13FFE2D8}" type="pres">
      <dgm:prSet presAssocID="{22BFD935-3EC1-4BBD-977E-A596000C911A}" presName="arrowAndChildren" presStyleCnt="0"/>
      <dgm:spPr/>
    </dgm:pt>
    <dgm:pt modelId="{42573EF5-0ED2-4F44-9C5E-A654857B2E96}" type="pres">
      <dgm:prSet presAssocID="{22BFD935-3EC1-4BBD-977E-A596000C911A}" presName="parentTextArrow" presStyleLbl="node1" presStyleIdx="4" presStyleCnt="6"/>
      <dgm:spPr/>
      <dgm:t>
        <a:bodyPr/>
        <a:lstStyle/>
        <a:p>
          <a:endParaRPr lang="es-EC"/>
        </a:p>
      </dgm:t>
    </dgm:pt>
    <dgm:pt modelId="{D231DB6F-73A6-4648-A61A-4DBC2F77D71A}" type="pres">
      <dgm:prSet presAssocID="{6151A96D-D1A3-4F5F-8D02-29CC3FA6CC21}" presName="sp" presStyleCnt="0"/>
      <dgm:spPr/>
    </dgm:pt>
    <dgm:pt modelId="{2787C5ED-F579-448D-AAEE-2E2B313BADA6}" type="pres">
      <dgm:prSet presAssocID="{FB5204C1-8290-41CC-A9DA-2239A040AD73}" presName="arrowAndChildren" presStyleCnt="0"/>
      <dgm:spPr/>
    </dgm:pt>
    <dgm:pt modelId="{99C3F30C-A49C-4F00-89BE-9F05E2CB5A4B}" type="pres">
      <dgm:prSet presAssocID="{FB5204C1-8290-41CC-A9DA-2239A040AD73}" presName="parentTextArrow" presStyleLbl="node1" presStyleIdx="5" presStyleCnt="6"/>
      <dgm:spPr/>
      <dgm:t>
        <a:bodyPr/>
        <a:lstStyle/>
        <a:p>
          <a:endParaRPr lang="es-EC"/>
        </a:p>
      </dgm:t>
    </dgm:pt>
  </dgm:ptLst>
  <dgm:cxnLst>
    <dgm:cxn modelId="{73C3B370-7AAB-4426-8362-9916711D332B}" type="presOf" srcId="{22BFD935-3EC1-4BBD-977E-A596000C911A}" destId="{42573EF5-0ED2-4F44-9C5E-A654857B2E96}" srcOrd="0" destOrd="0" presId="urn:microsoft.com/office/officeart/2005/8/layout/process4"/>
    <dgm:cxn modelId="{8A081480-3366-49BC-A077-76F84AC3271A}" srcId="{1EECF43A-6E65-4874-8570-A591BFE7ECF7}" destId="{22BFD935-3EC1-4BBD-977E-A596000C911A}" srcOrd="1" destOrd="0" parTransId="{3D09BEE8-A504-4475-9B82-55E41FC2B553}" sibTransId="{09BFE6A9-48B1-45C2-AB87-45BE3362F2D8}"/>
    <dgm:cxn modelId="{FFD3264A-1475-4F2B-ADE2-A36C2D8B3528}" srcId="{1EECF43A-6E65-4874-8570-A591BFE7ECF7}" destId="{3C877520-0FF2-4412-853D-677D60CE12EE}" srcOrd="5" destOrd="0" parTransId="{5FB7BCD6-B75E-4165-9552-0B68D908E405}" sibTransId="{BDA9696F-1B9E-4CAE-B2A0-A4FA41DA162A}"/>
    <dgm:cxn modelId="{16160670-D1B6-43FC-BCEB-687B02E24E20}" srcId="{1EECF43A-6E65-4874-8570-A591BFE7ECF7}" destId="{D01919D8-9925-4667-97D3-61273867EA99}" srcOrd="3" destOrd="0" parTransId="{07ECDF79-2237-4719-A1D6-33458962658A}" sibTransId="{6C77B5C2-6B64-4B8E-982A-3445FDFDEA9E}"/>
    <dgm:cxn modelId="{404E57DA-EDB8-4CA3-B3B5-0C895C13B505}" srcId="{1EECF43A-6E65-4874-8570-A591BFE7ECF7}" destId="{288E8818-B475-4C2C-82E9-21DAE51A7127}" srcOrd="4" destOrd="0" parTransId="{5311BF02-DE7C-41F4-ABC2-178281C85036}" sibTransId="{AFBB4ABA-1D98-463E-9449-56341C1DAD29}"/>
    <dgm:cxn modelId="{8545C149-25C3-405E-AE55-FFD904FD9A3E}" type="presOf" srcId="{D01919D8-9925-4667-97D3-61273867EA99}" destId="{5BFFA3E5-B1CC-46F7-AACF-154D8AF5340B}" srcOrd="0" destOrd="0" presId="urn:microsoft.com/office/officeart/2005/8/layout/process4"/>
    <dgm:cxn modelId="{9979CEB7-050F-4268-8452-E1E6A9A5FCD4}" srcId="{1EECF43A-6E65-4874-8570-A591BFE7ECF7}" destId="{3412054A-3454-4037-AF98-2978CD148848}" srcOrd="2" destOrd="0" parTransId="{52D870A0-ED8F-4E89-9233-726DAD2E51ED}" sibTransId="{B842F3F9-FEDE-4499-92A0-BB37B6235B7A}"/>
    <dgm:cxn modelId="{150EB13A-EEB7-4A4A-947C-E8619C96FAA1}" type="presOf" srcId="{288E8818-B475-4C2C-82E9-21DAE51A7127}" destId="{B10E5070-BA7F-44C0-82E6-307E5FFE94FA}" srcOrd="0" destOrd="0" presId="urn:microsoft.com/office/officeart/2005/8/layout/process4"/>
    <dgm:cxn modelId="{21834EB2-1DA8-462B-AF0A-2C93546B6144}" type="presOf" srcId="{FB5204C1-8290-41CC-A9DA-2239A040AD73}" destId="{99C3F30C-A49C-4F00-89BE-9F05E2CB5A4B}" srcOrd="0" destOrd="0" presId="urn:microsoft.com/office/officeart/2005/8/layout/process4"/>
    <dgm:cxn modelId="{D46FECA4-3061-4F81-B2FB-21ECFF0444B2}" type="presOf" srcId="{1EECF43A-6E65-4874-8570-A591BFE7ECF7}" destId="{00EF3E9E-A80D-410F-8DC2-1FAF3A7058B2}" srcOrd="0" destOrd="0" presId="urn:microsoft.com/office/officeart/2005/8/layout/process4"/>
    <dgm:cxn modelId="{601CABD6-1EB1-406D-AC85-BBCE63CF2AF2}" srcId="{1EECF43A-6E65-4874-8570-A591BFE7ECF7}" destId="{FB5204C1-8290-41CC-A9DA-2239A040AD73}" srcOrd="0" destOrd="0" parTransId="{E03850F8-DD52-4425-A14D-73FA017E1450}" sibTransId="{6151A96D-D1A3-4F5F-8D02-29CC3FA6CC21}"/>
    <dgm:cxn modelId="{138C8749-FF8E-4C6D-8B2B-5FFF7FDD3D27}" type="presOf" srcId="{3C877520-0FF2-4412-853D-677D60CE12EE}" destId="{76C9BA4B-9618-442D-A678-4905A555EE05}" srcOrd="0" destOrd="0" presId="urn:microsoft.com/office/officeart/2005/8/layout/process4"/>
    <dgm:cxn modelId="{6EEA06FE-E76C-4554-820D-AF67A1A06BBA}" type="presOf" srcId="{3412054A-3454-4037-AF98-2978CD148848}" destId="{2D5E80BD-4A75-4738-91B5-4D4EF6D5D061}" srcOrd="0" destOrd="0" presId="urn:microsoft.com/office/officeart/2005/8/layout/process4"/>
    <dgm:cxn modelId="{717EAE88-64F8-4E59-955B-A50974AAC140}" type="presParOf" srcId="{00EF3E9E-A80D-410F-8DC2-1FAF3A7058B2}" destId="{517F5D1E-CC66-4060-AF7C-D1A1ADEE953D}" srcOrd="0" destOrd="0" presId="urn:microsoft.com/office/officeart/2005/8/layout/process4"/>
    <dgm:cxn modelId="{BC551F1F-B199-44ED-AF20-448AE4383DAE}" type="presParOf" srcId="{517F5D1E-CC66-4060-AF7C-D1A1ADEE953D}" destId="{76C9BA4B-9618-442D-A678-4905A555EE05}" srcOrd="0" destOrd="0" presId="urn:microsoft.com/office/officeart/2005/8/layout/process4"/>
    <dgm:cxn modelId="{337311A1-0676-4801-9AAC-0E30E96724C2}" type="presParOf" srcId="{00EF3E9E-A80D-410F-8DC2-1FAF3A7058B2}" destId="{21048E31-650C-401A-B3CB-D51C288E548C}" srcOrd="1" destOrd="0" presId="urn:microsoft.com/office/officeart/2005/8/layout/process4"/>
    <dgm:cxn modelId="{9B1F86B5-EE27-4174-B5CB-7D5AF818EAB4}" type="presParOf" srcId="{00EF3E9E-A80D-410F-8DC2-1FAF3A7058B2}" destId="{0F8B8834-A5EC-4696-9E47-D6F060536551}" srcOrd="2" destOrd="0" presId="urn:microsoft.com/office/officeart/2005/8/layout/process4"/>
    <dgm:cxn modelId="{48B11581-A9D7-4B4D-BD71-F1361AE62EEE}" type="presParOf" srcId="{0F8B8834-A5EC-4696-9E47-D6F060536551}" destId="{B10E5070-BA7F-44C0-82E6-307E5FFE94FA}" srcOrd="0" destOrd="0" presId="urn:microsoft.com/office/officeart/2005/8/layout/process4"/>
    <dgm:cxn modelId="{00754410-8F50-417F-B09A-67A8A17077C3}" type="presParOf" srcId="{00EF3E9E-A80D-410F-8DC2-1FAF3A7058B2}" destId="{1107C8CE-23E6-4524-9A72-55719B3CEF2D}" srcOrd="3" destOrd="0" presId="urn:microsoft.com/office/officeart/2005/8/layout/process4"/>
    <dgm:cxn modelId="{DAD8821B-AEAE-45B2-B6E1-BE80ED455348}" type="presParOf" srcId="{00EF3E9E-A80D-410F-8DC2-1FAF3A7058B2}" destId="{99DB8221-8466-4493-BA26-9FB5727FCF46}" srcOrd="4" destOrd="0" presId="urn:microsoft.com/office/officeart/2005/8/layout/process4"/>
    <dgm:cxn modelId="{14F66647-8B74-49DB-8984-DAC3F4CA90C2}" type="presParOf" srcId="{99DB8221-8466-4493-BA26-9FB5727FCF46}" destId="{5BFFA3E5-B1CC-46F7-AACF-154D8AF5340B}" srcOrd="0" destOrd="0" presId="urn:microsoft.com/office/officeart/2005/8/layout/process4"/>
    <dgm:cxn modelId="{D7F78F1C-096F-4519-9223-0DB74DE9C2D1}" type="presParOf" srcId="{00EF3E9E-A80D-410F-8DC2-1FAF3A7058B2}" destId="{DDA8912B-8336-4189-9389-CCB3B298B771}" srcOrd="5" destOrd="0" presId="urn:microsoft.com/office/officeart/2005/8/layout/process4"/>
    <dgm:cxn modelId="{EA7B81C5-FA33-407A-9D19-AFF60B5B9B92}" type="presParOf" srcId="{00EF3E9E-A80D-410F-8DC2-1FAF3A7058B2}" destId="{A70E82C0-59F2-481C-9992-C852B2DC74F7}" srcOrd="6" destOrd="0" presId="urn:microsoft.com/office/officeart/2005/8/layout/process4"/>
    <dgm:cxn modelId="{939A0C18-6518-4C3E-B12F-AC5136DC966D}" type="presParOf" srcId="{A70E82C0-59F2-481C-9992-C852B2DC74F7}" destId="{2D5E80BD-4A75-4738-91B5-4D4EF6D5D061}" srcOrd="0" destOrd="0" presId="urn:microsoft.com/office/officeart/2005/8/layout/process4"/>
    <dgm:cxn modelId="{39CB0397-5669-4ADC-8704-FD1BA4CDAE9B}" type="presParOf" srcId="{00EF3E9E-A80D-410F-8DC2-1FAF3A7058B2}" destId="{D6007B62-8960-4DF1-B7AA-B505C217F2AD}" srcOrd="7" destOrd="0" presId="urn:microsoft.com/office/officeart/2005/8/layout/process4"/>
    <dgm:cxn modelId="{774FE048-D536-4197-B0C0-39C7EC335B13}" type="presParOf" srcId="{00EF3E9E-A80D-410F-8DC2-1FAF3A7058B2}" destId="{7B6E777B-8492-43DA-9843-71BC13FFE2D8}" srcOrd="8" destOrd="0" presId="urn:microsoft.com/office/officeart/2005/8/layout/process4"/>
    <dgm:cxn modelId="{4BE3D00B-F3FC-489B-A657-CB96015DEC51}" type="presParOf" srcId="{7B6E777B-8492-43DA-9843-71BC13FFE2D8}" destId="{42573EF5-0ED2-4F44-9C5E-A654857B2E96}" srcOrd="0" destOrd="0" presId="urn:microsoft.com/office/officeart/2005/8/layout/process4"/>
    <dgm:cxn modelId="{6F30E539-035C-4B73-BEF7-CEAD396248FE}" type="presParOf" srcId="{00EF3E9E-A80D-410F-8DC2-1FAF3A7058B2}" destId="{D231DB6F-73A6-4648-A61A-4DBC2F77D71A}" srcOrd="9" destOrd="0" presId="urn:microsoft.com/office/officeart/2005/8/layout/process4"/>
    <dgm:cxn modelId="{29040B30-D857-41AD-A71C-0652F8AADEA3}" type="presParOf" srcId="{00EF3E9E-A80D-410F-8DC2-1FAF3A7058B2}" destId="{2787C5ED-F579-448D-AAEE-2E2B313BADA6}" srcOrd="10" destOrd="0" presId="urn:microsoft.com/office/officeart/2005/8/layout/process4"/>
    <dgm:cxn modelId="{6D0DDB1B-C3A9-4D6A-95F1-8A50782166BB}" type="presParOf" srcId="{2787C5ED-F579-448D-AAEE-2E2B313BADA6}" destId="{99C3F30C-A49C-4F00-89BE-9F05E2CB5A4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6244C57-24EB-4822-9AC5-043C68CB4249}"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es-ES"/>
        </a:p>
      </dgm:t>
    </dgm:pt>
    <dgm:pt modelId="{4241C857-66D3-410B-8A10-262C7602C2F3}">
      <dgm:prSet/>
      <dgm:spPr/>
      <dgm:t>
        <a:bodyPr/>
        <a:lstStyle/>
        <a:p>
          <a:pPr rtl="0"/>
          <a:r>
            <a:rPr lang="es-ES" smtClean="0"/>
            <a:t>Sistema Nacional de Finanzas Públicas</a:t>
          </a:r>
          <a:endParaRPr lang="en-US"/>
        </a:p>
      </dgm:t>
    </dgm:pt>
    <dgm:pt modelId="{974E1E19-5E04-4F49-96F9-D032B2FC54A8}" type="parTrans" cxnId="{BBA89C35-D470-4AF1-ACFC-C3A3F3293F15}">
      <dgm:prSet/>
      <dgm:spPr/>
      <dgm:t>
        <a:bodyPr/>
        <a:lstStyle/>
        <a:p>
          <a:endParaRPr lang="es-ES"/>
        </a:p>
      </dgm:t>
    </dgm:pt>
    <dgm:pt modelId="{8FD79BA9-FC7A-48A5-8666-56F7E80762E7}" type="sibTrans" cxnId="{BBA89C35-D470-4AF1-ACFC-C3A3F3293F15}">
      <dgm:prSet/>
      <dgm:spPr/>
      <dgm:t>
        <a:bodyPr/>
        <a:lstStyle/>
        <a:p>
          <a:endParaRPr lang="es-ES"/>
        </a:p>
      </dgm:t>
    </dgm:pt>
    <dgm:pt modelId="{56C32F10-F047-43F0-AC96-31EF831EC212}">
      <dgm:prSet/>
      <dgm:spPr/>
      <dgm:t>
        <a:bodyPr/>
        <a:lstStyle/>
        <a:p>
          <a:pPr rtl="0"/>
          <a:r>
            <a:rPr lang="es-ES" dirty="0" smtClean="0"/>
            <a:t>El SINFIP comprende el conjunto de normas, políticas, instrumentos, procesos, actividades, registros y operaciones que las entidades y organismos del Sector Público </a:t>
          </a:r>
          <a:endParaRPr lang="en-US" dirty="0"/>
        </a:p>
      </dgm:t>
    </dgm:pt>
    <dgm:pt modelId="{E08E2464-F0B7-4F51-8A32-4E4E0B3C5FD4}" type="parTrans" cxnId="{8F784272-4510-492E-8C25-3B4EDFA15C81}">
      <dgm:prSet/>
      <dgm:spPr/>
      <dgm:t>
        <a:bodyPr/>
        <a:lstStyle/>
        <a:p>
          <a:endParaRPr lang="es-ES"/>
        </a:p>
      </dgm:t>
    </dgm:pt>
    <dgm:pt modelId="{71EE79E6-F7E4-4EF5-83A7-E3D0AC6A51EA}" type="sibTrans" cxnId="{8F784272-4510-492E-8C25-3B4EDFA15C81}">
      <dgm:prSet/>
      <dgm:spPr/>
      <dgm:t>
        <a:bodyPr/>
        <a:lstStyle/>
        <a:p>
          <a:endParaRPr lang="es-ES"/>
        </a:p>
      </dgm:t>
    </dgm:pt>
    <dgm:pt modelId="{C96AD601-B3D5-40EC-A835-E111E772577D}">
      <dgm:prSet/>
      <dgm:spPr/>
      <dgm:t>
        <a:bodyPr/>
        <a:lstStyle/>
        <a:p>
          <a:pPr rtl="0"/>
          <a:r>
            <a:rPr lang="es-ES" smtClean="0"/>
            <a:t>Gestionar en forma programada los ingresos, gastos y financiamiento públicos, con sujeción al Plan Nacional de Desarrollo y a las políticas públicas establecidas en esta Ley.</a:t>
          </a:r>
          <a:endParaRPr lang="en-US"/>
        </a:p>
      </dgm:t>
    </dgm:pt>
    <dgm:pt modelId="{98892200-C0A0-42C2-811A-CF5285665B7E}" type="parTrans" cxnId="{DD11AC06-74FB-49C7-AAC2-A34988AD0234}">
      <dgm:prSet/>
      <dgm:spPr/>
      <dgm:t>
        <a:bodyPr/>
        <a:lstStyle/>
        <a:p>
          <a:endParaRPr lang="es-ES"/>
        </a:p>
      </dgm:t>
    </dgm:pt>
    <dgm:pt modelId="{568EDB56-8085-45A8-9C06-AE206EB1EA0B}" type="sibTrans" cxnId="{DD11AC06-74FB-49C7-AAC2-A34988AD0234}">
      <dgm:prSet/>
      <dgm:spPr/>
      <dgm:t>
        <a:bodyPr/>
        <a:lstStyle/>
        <a:p>
          <a:endParaRPr lang="es-ES"/>
        </a:p>
      </dgm:t>
    </dgm:pt>
    <dgm:pt modelId="{D8D271DB-3FEA-47CE-9146-F8347DF21E5E}" type="pres">
      <dgm:prSet presAssocID="{A6244C57-24EB-4822-9AC5-043C68CB4249}" presName="Name0" presStyleCnt="0">
        <dgm:presLayoutVars>
          <dgm:chPref val="3"/>
          <dgm:dir/>
          <dgm:animLvl val="lvl"/>
          <dgm:resizeHandles/>
        </dgm:presLayoutVars>
      </dgm:prSet>
      <dgm:spPr/>
    </dgm:pt>
    <dgm:pt modelId="{60F4C153-65B6-4837-91BC-56B2707AF617}" type="pres">
      <dgm:prSet presAssocID="{4241C857-66D3-410B-8A10-262C7602C2F3}" presName="horFlow" presStyleCnt="0"/>
      <dgm:spPr/>
    </dgm:pt>
    <dgm:pt modelId="{2E4780EC-64F6-450B-B76D-CA0C6F0C84DA}" type="pres">
      <dgm:prSet presAssocID="{4241C857-66D3-410B-8A10-262C7602C2F3}" presName="bigChev" presStyleLbl="node1" presStyleIdx="0" presStyleCnt="1"/>
      <dgm:spPr/>
    </dgm:pt>
    <dgm:pt modelId="{60E388DA-F5F3-4BD5-91A7-41B90F61DF76}" type="pres">
      <dgm:prSet presAssocID="{E08E2464-F0B7-4F51-8A32-4E4E0B3C5FD4}" presName="parTrans" presStyleCnt="0"/>
      <dgm:spPr/>
    </dgm:pt>
    <dgm:pt modelId="{0B35647F-05D7-4AC6-A112-779BF42ED4F9}" type="pres">
      <dgm:prSet presAssocID="{56C32F10-F047-43F0-AC96-31EF831EC212}" presName="node" presStyleLbl="alignAccFollowNode1" presStyleIdx="0" presStyleCnt="2">
        <dgm:presLayoutVars>
          <dgm:bulletEnabled val="1"/>
        </dgm:presLayoutVars>
      </dgm:prSet>
      <dgm:spPr/>
    </dgm:pt>
    <dgm:pt modelId="{6CDAEC40-A72D-493A-95A5-064F62B10513}" type="pres">
      <dgm:prSet presAssocID="{71EE79E6-F7E4-4EF5-83A7-E3D0AC6A51EA}" presName="sibTrans" presStyleCnt="0"/>
      <dgm:spPr/>
    </dgm:pt>
    <dgm:pt modelId="{16CA9388-3B21-4738-91E7-A352FC075478}" type="pres">
      <dgm:prSet presAssocID="{C96AD601-B3D5-40EC-A835-E111E772577D}" presName="node" presStyleLbl="alignAccFollowNode1" presStyleIdx="1" presStyleCnt="2">
        <dgm:presLayoutVars>
          <dgm:bulletEnabled val="1"/>
        </dgm:presLayoutVars>
      </dgm:prSet>
      <dgm:spPr/>
    </dgm:pt>
  </dgm:ptLst>
  <dgm:cxnLst>
    <dgm:cxn modelId="{02FD3204-A270-4521-9841-710E1DDEAD3B}" type="presOf" srcId="{A6244C57-24EB-4822-9AC5-043C68CB4249}" destId="{D8D271DB-3FEA-47CE-9146-F8347DF21E5E}" srcOrd="0" destOrd="0" presId="urn:microsoft.com/office/officeart/2005/8/layout/lProcess3"/>
    <dgm:cxn modelId="{BD803880-4B47-4934-907A-7260B427CAD1}" type="presOf" srcId="{56C32F10-F047-43F0-AC96-31EF831EC212}" destId="{0B35647F-05D7-4AC6-A112-779BF42ED4F9}" srcOrd="0" destOrd="0" presId="urn:microsoft.com/office/officeart/2005/8/layout/lProcess3"/>
    <dgm:cxn modelId="{32E47F29-AFBE-46DB-A791-39AD0679CB23}" type="presOf" srcId="{4241C857-66D3-410B-8A10-262C7602C2F3}" destId="{2E4780EC-64F6-450B-B76D-CA0C6F0C84DA}" srcOrd="0" destOrd="0" presId="urn:microsoft.com/office/officeart/2005/8/layout/lProcess3"/>
    <dgm:cxn modelId="{DD11AC06-74FB-49C7-AAC2-A34988AD0234}" srcId="{4241C857-66D3-410B-8A10-262C7602C2F3}" destId="{C96AD601-B3D5-40EC-A835-E111E772577D}" srcOrd="1" destOrd="0" parTransId="{98892200-C0A0-42C2-811A-CF5285665B7E}" sibTransId="{568EDB56-8085-45A8-9C06-AE206EB1EA0B}"/>
    <dgm:cxn modelId="{CF466BAD-2266-46E5-B08E-EC7450288CE5}" type="presOf" srcId="{C96AD601-B3D5-40EC-A835-E111E772577D}" destId="{16CA9388-3B21-4738-91E7-A352FC075478}" srcOrd="0" destOrd="0" presId="urn:microsoft.com/office/officeart/2005/8/layout/lProcess3"/>
    <dgm:cxn modelId="{8F784272-4510-492E-8C25-3B4EDFA15C81}" srcId="{4241C857-66D3-410B-8A10-262C7602C2F3}" destId="{56C32F10-F047-43F0-AC96-31EF831EC212}" srcOrd="0" destOrd="0" parTransId="{E08E2464-F0B7-4F51-8A32-4E4E0B3C5FD4}" sibTransId="{71EE79E6-F7E4-4EF5-83A7-E3D0AC6A51EA}"/>
    <dgm:cxn modelId="{BBA89C35-D470-4AF1-ACFC-C3A3F3293F15}" srcId="{A6244C57-24EB-4822-9AC5-043C68CB4249}" destId="{4241C857-66D3-410B-8A10-262C7602C2F3}" srcOrd="0" destOrd="0" parTransId="{974E1E19-5E04-4F49-96F9-D032B2FC54A8}" sibTransId="{8FD79BA9-FC7A-48A5-8666-56F7E80762E7}"/>
    <dgm:cxn modelId="{94E50AB9-74A4-40F2-BC9C-C8D870238FAB}" type="presParOf" srcId="{D8D271DB-3FEA-47CE-9146-F8347DF21E5E}" destId="{60F4C153-65B6-4837-91BC-56B2707AF617}" srcOrd="0" destOrd="0" presId="urn:microsoft.com/office/officeart/2005/8/layout/lProcess3"/>
    <dgm:cxn modelId="{5887EBAC-1778-4DA6-9F5A-F62268919796}" type="presParOf" srcId="{60F4C153-65B6-4837-91BC-56B2707AF617}" destId="{2E4780EC-64F6-450B-B76D-CA0C6F0C84DA}" srcOrd="0" destOrd="0" presId="urn:microsoft.com/office/officeart/2005/8/layout/lProcess3"/>
    <dgm:cxn modelId="{1EC78518-883B-41D2-BE12-BF433B5BCD9F}" type="presParOf" srcId="{60F4C153-65B6-4837-91BC-56B2707AF617}" destId="{60E388DA-F5F3-4BD5-91A7-41B90F61DF76}" srcOrd="1" destOrd="0" presId="urn:microsoft.com/office/officeart/2005/8/layout/lProcess3"/>
    <dgm:cxn modelId="{EFE958BD-8CCB-40E2-8E54-1D4C513D5DBE}" type="presParOf" srcId="{60F4C153-65B6-4837-91BC-56B2707AF617}" destId="{0B35647F-05D7-4AC6-A112-779BF42ED4F9}" srcOrd="2" destOrd="0" presId="urn:microsoft.com/office/officeart/2005/8/layout/lProcess3"/>
    <dgm:cxn modelId="{1BE4F9BF-D4F0-4FE6-B3C2-A93D041760CF}" type="presParOf" srcId="{60F4C153-65B6-4837-91BC-56B2707AF617}" destId="{6CDAEC40-A72D-493A-95A5-064F62B10513}" srcOrd="3" destOrd="0" presId="urn:microsoft.com/office/officeart/2005/8/layout/lProcess3"/>
    <dgm:cxn modelId="{113B06BD-05E1-4CFE-9DA9-E1728D5FF734}" type="presParOf" srcId="{60F4C153-65B6-4837-91BC-56B2707AF617}" destId="{16CA9388-3B21-4738-91E7-A352FC075478}"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4825A0-B35B-4DFF-A4BA-1EEFC7DDC285}" type="doc">
      <dgm:prSet loTypeId="urn:microsoft.com/office/officeart/2005/8/layout/chevron2" loCatId="process" qsTypeId="urn:microsoft.com/office/officeart/2005/8/quickstyle/simple1" qsCatId="simple" csTypeId="urn:microsoft.com/office/officeart/2005/8/colors/colorful4" csCatId="colorful" phldr="1"/>
      <dgm:spPr/>
      <dgm:t>
        <a:bodyPr/>
        <a:lstStyle/>
        <a:p>
          <a:endParaRPr lang="es-EC"/>
        </a:p>
      </dgm:t>
    </dgm:pt>
    <dgm:pt modelId="{CC55495A-240F-4F4D-A773-ECB6D689380B}">
      <dgm:prSet/>
      <dgm:spPr/>
      <dgm:t>
        <a:bodyPr/>
        <a:lstStyle/>
        <a:p>
          <a:pPr rtl="0"/>
          <a:r>
            <a:rPr lang="es-ES" b="1" dirty="0" smtClean="0"/>
            <a:t>El marco socio-político</a:t>
          </a:r>
          <a:endParaRPr lang="es-EC" dirty="0"/>
        </a:p>
      </dgm:t>
    </dgm:pt>
    <dgm:pt modelId="{DCB84D5F-4E46-41DE-89D4-91EE7ABC34A6}" type="parTrans" cxnId="{FB43BAD9-E1C6-40A9-97B2-6B514E087062}">
      <dgm:prSet/>
      <dgm:spPr/>
      <dgm:t>
        <a:bodyPr/>
        <a:lstStyle/>
        <a:p>
          <a:endParaRPr lang="es-EC"/>
        </a:p>
      </dgm:t>
    </dgm:pt>
    <dgm:pt modelId="{A967F35D-49B7-4BC6-BC94-F1CB6EE0D5DD}" type="sibTrans" cxnId="{FB43BAD9-E1C6-40A9-97B2-6B514E087062}">
      <dgm:prSet/>
      <dgm:spPr/>
      <dgm:t>
        <a:bodyPr/>
        <a:lstStyle/>
        <a:p>
          <a:endParaRPr lang="es-EC"/>
        </a:p>
      </dgm:t>
    </dgm:pt>
    <dgm:pt modelId="{C7204939-F7D9-4EFE-9AFD-6394E8FFBF5F}">
      <dgm:prSet/>
      <dgm:spPr/>
      <dgm:t>
        <a:bodyPr/>
        <a:lstStyle/>
        <a:p>
          <a:pPr rtl="0"/>
          <a:r>
            <a:rPr lang="es-ES" dirty="0" smtClean="0"/>
            <a:t>Constituye la base estructural, la organización, el funcionamiento y el gobierno de una determinada sociedad; incluye los siguientes aspectos:</a:t>
          </a:r>
          <a:endParaRPr lang="es-EC" dirty="0"/>
        </a:p>
      </dgm:t>
    </dgm:pt>
    <dgm:pt modelId="{47D86CEF-B57C-474C-B07C-4019ADFC684A}" type="parTrans" cxnId="{233B1BBB-E035-4B95-815A-BE689FEB884B}">
      <dgm:prSet/>
      <dgm:spPr/>
      <dgm:t>
        <a:bodyPr/>
        <a:lstStyle/>
        <a:p>
          <a:endParaRPr lang="es-EC"/>
        </a:p>
      </dgm:t>
    </dgm:pt>
    <dgm:pt modelId="{621DF9A9-63DC-479C-87C1-1BF32DE47448}" type="sibTrans" cxnId="{233B1BBB-E035-4B95-815A-BE689FEB884B}">
      <dgm:prSet/>
      <dgm:spPr/>
      <dgm:t>
        <a:bodyPr/>
        <a:lstStyle/>
        <a:p>
          <a:endParaRPr lang="es-EC"/>
        </a:p>
      </dgm:t>
    </dgm:pt>
    <dgm:pt modelId="{54F88426-FD67-4128-8AB9-1B12D922F060}">
      <dgm:prSet/>
      <dgm:spPr/>
      <dgm:t>
        <a:bodyPr/>
        <a:lstStyle/>
        <a:p>
          <a:pPr rtl="0"/>
          <a:r>
            <a:rPr lang="es-ES" dirty="0" smtClean="0"/>
            <a:t>Forma y distribución de la propiedad de los medios de producción.</a:t>
          </a:r>
          <a:endParaRPr lang="es-EC" dirty="0"/>
        </a:p>
      </dgm:t>
    </dgm:pt>
    <dgm:pt modelId="{F4B5F0DA-ABA8-4F11-98D0-CAB44264202E}" type="parTrans" cxnId="{37300674-1AE2-4798-BD01-7272BD30AFAE}">
      <dgm:prSet/>
      <dgm:spPr/>
      <dgm:t>
        <a:bodyPr/>
        <a:lstStyle/>
        <a:p>
          <a:endParaRPr lang="es-EC"/>
        </a:p>
      </dgm:t>
    </dgm:pt>
    <dgm:pt modelId="{ACE25C7B-ADBD-4189-B4F8-23574E23B2D6}" type="sibTrans" cxnId="{37300674-1AE2-4798-BD01-7272BD30AFAE}">
      <dgm:prSet/>
      <dgm:spPr/>
      <dgm:t>
        <a:bodyPr/>
        <a:lstStyle/>
        <a:p>
          <a:endParaRPr lang="es-EC"/>
        </a:p>
      </dgm:t>
    </dgm:pt>
    <dgm:pt modelId="{43A2F773-1850-4EDD-8409-23C13155814E}">
      <dgm:prSet/>
      <dgm:spPr/>
      <dgm:t>
        <a:bodyPr/>
        <a:lstStyle/>
        <a:p>
          <a:pPr rtl="0"/>
          <a:r>
            <a:rPr lang="es-ES" dirty="0" smtClean="0"/>
            <a:t>Modalidad, intensidad y sentido de las relaciones entre los miembros de la sociedad.</a:t>
          </a:r>
          <a:endParaRPr lang="es-EC" dirty="0"/>
        </a:p>
      </dgm:t>
    </dgm:pt>
    <dgm:pt modelId="{DA725461-9EA1-4E31-950E-0E6B3B13DF9B}" type="parTrans" cxnId="{E05121DA-0BF7-4F74-923B-CC97DD7F7F54}">
      <dgm:prSet/>
      <dgm:spPr/>
      <dgm:t>
        <a:bodyPr/>
        <a:lstStyle/>
        <a:p>
          <a:endParaRPr lang="es-EC"/>
        </a:p>
      </dgm:t>
    </dgm:pt>
    <dgm:pt modelId="{427FE705-D990-4E32-B7E1-4877481F5F66}" type="sibTrans" cxnId="{E05121DA-0BF7-4F74-923B-CC97DD7F7F54}">
      <dgm:prSet/>
      <dgm:spPr/>
      <dgm:t>
        <a:bodyPr/>
        <a:lstStyle/>
        <a:p>
          <a:endParaRPr lang="es-EC"/>
        </a:p>
      </dgm:t>
    </dgm:pt>
    <dgm:pt modelId="{E86618E8-A898-4CDE-BD44-27DA9CC12F90}">
      <dgm:prSet/>
      <dgm:spPr/>
      <dgm:t>
        <a:bodyPr/>
        <a:lstStyle/>
        <a:p>
          <a:pPr rtl="0"/>
          <a:r>
            <a:rPr lang="es-ES" dirty="0" smtClean="0"/>
            <a:t>Forma de expresión y distribución del poder político.</a:t>
          </a:r>
          <a:endParaRPr lang="es-EC" dirty="0"/>
        </a:p>
      </dgm:t>
    </dgm:pt>
    <dgm:pt modelId="{9298D275-3909-4F24-A054-32E18F978A36}" type="parTrans" cxnId="{A44D0DAF-6EA1-421A-B544-622BD9F5B8C7}">
      <dgm:prSet/>
      <dgm:spPr/>
      <dgm:t>
        <a:bodyPr/>
        <a:lstStyle/>
        <a:p>
          <a:endParaRPr lang="es-EC"/>
        </a:p>
      </dgm:t>
    </dgm:pt>
    <dgm:pt modelId="{8D4314FB-BDB0-4018-BA54-E0A00DFFF9D3}" type="sibTrans" cxnId="{A44D0DAF-6EA1-421A-B544-622BD9F5B8C7}">
      <dgm:prSet/>
      <dgm:spPr/>
      <dgm:t>
        <a:bodyPr/>
        <a:lstStyle/>
        <a:p>
          <a:endParaRPr lang="es-EC"/>
        </a:p>
      </dgm:t>
    </dgm:pt>
    <dgm:pt modelId="{9F07ECDF-5CBB-4EDD-BEFE-AF968D5D2724}">
      <dgm:prSet/>
      <dgm:spPr/>
      <dgm:t>
        <a:bodyPr/>
        <a:lstStyle/>
        <a:p>
          <a:pPr rtl="0"/>
          <a:r>
            <a:rPr lang="es-ES" dirty="0" smtClean="0"/>
            <a:t>Forma de vinculación de la sociedad civil con el estado.</a:t>
          </a:r>
          <a:endParaRPr lang="es-EC" dirty="0"/>
        </a:p>
      </dgm:t>
    </dgm:pt>
    <dgm:pt modelId="{48D33653-06C6-43AE-B34A-4E9BB2C976FA}" type="parTrans" cxnId="{3A0A51E7-C817-4022-85BF-75E27B67C939}">
      <dgm:prSet/>
      <dgm:spPr/>
      <dgm:t>
        <a:bodyPr/>
        <a:lstStyle/>
        <a:p>
          <a:endParaRPr lang="es-EC"/>
        </a:p>
      </dgm:t>
    </dgm:pt>
    <dgm:pt modelId="{F04B01F7-48F2-4B60-888D-7DB3CA728825}" type="sibTrans" cxnId="{3A0A51E7-C817-4022-85BF-75E27B67C939}">
      <dgm:prSet/>
      <dgm:spPr/>
      <dgm:t>
        <a:bodyPr/>
        <a:lstStyle/>
        <a:p>
          <a:endParaRPr lang="es-EC"/>
        </a:p>
      </dgm:t>
    </dgm:pt>
    <dgm:pt modelId="{483CA173-97C3-4F9A-B376-F7EBAA2FA116}" type="pres">
      <dgm:prSet presAssocID="{1A4825A0-B35B-4DFF-A4BA-1EEFC7DDC285}" presName="linearFlow" presStyleCnt="0">
        <dgm:presLayoutVars>
          <dgm:dir/>
          <dgm:animLvl val="lvl"/>
          <dgm:resizeHandles val="exact"/>
        </dgm:presLayoutVars>
      </dgm:prSet>
      <dgm:spPr/>
      <dgm:t>
        <a:bodyPr/>
        <a:lstStyle/>
        <a:p>
          <a:endParaRPr lang="es-EC"/>
        </a:p>
      </dgm:t>
    </dgm:pt>
    <dgm:pt modelId="{6FEA7D83-EAF5-448F-A0F4-49D39BDDA322}" type="pres">
      <dgm:prSet presAssocID="{CC55495A-240F-4F4D-A773-ECB6D689380B}" presName="composite" presStyleCnt="0"/>
      <dgm:spPr/>
    </dgm:pt>
    <dgm:pt modelId="{F382754C-1FFA-4435-988A-615400B43997}" type="pres">
      <dgm:prSet presAssocID="{CC55495A-240F-4F4D-A773-ECB6D689380B}" presName="parentText" presStyleLbl="alignNode1" presStyleIdx="0" presStyleCnt="1">
        <dgm:presLayoutVars>
          <dgm:chMax val="1"/>
          <dgm:bulletEnabled val="1"/>
        </dgm:presLayoutVars>
      </dgm:prSet>
      <dgm:spPr/>
      <dgm:t>
        <a:bodyPr/>
        <a:lstStyle/>
        <a:p>
          <a:endParaRPr lang="es-EC"/>
        </a:p>
      </dgm:t>
    </dgm:pt>
    <dgm:pt modelId="{E21F2261-AD60-4F27-93FB-8E641B5714A3}" type="pres">
      <dgm:prSet presAssocID="{CC55495A-240F-4F4D-A773-ECB6D689380B}" presName="descendantText" presStyleLbl="alignAcc1" presStyleIdx="0" presStyleCnt="1">
        <dgm:presLayoutVars>
          <dgm:bulletEnabled val="1"/>
        </dgm:presLayoutVars>
      </dgm:prSet>
      <dgm:spPr/>
      <dgm:t>
        <a:bodyPr/>
        <a:lstStyle/>
        <a:p>
          <a:endParaRPr lang="es-EC"/>
        </a:p>
      </dgm:t>
    </dgm:pt>
  </dgm:ptLst>
  <dgm:cxnLst>
    <dgm:cxn modelId="{EB99BE8F-6C79-42EA-8AFD-E371EC956464}" type="presOf" srcId="{9F07ECDF-5CBB-4EDD-BEFE-AF968D5D2724}" destId="{E21F2261-AD60-4F27-93FB-8E641B5714A3}" srcOrd="0" destOrd="4" presId="urn:microsoft.com/office/officeart/2005/8/layout/chevron2"/>
    <dgm:cxn modelId="{1915FA39-E00F-41F1-BF42-2093EA133677}" type="presOf" srcId="{54F88426-FD67-4128-8AB9-1B12D922F060}" destId="{E21F2261-AD60-4F27-93FB-8E641B5714A3}" srcOrd="0" destOrd="1" presId="urn:microsoft.com/office/officeart/2005/8/layout/chevron2"/>
    <dgm:cxn modelId="{233B1BBB-E035-4B95-815A-BE689FEB884B}" srcId="{CC55495A-240F-4F4D-A773-ECB6D689380B}" destId="{C7204939-F7D9-4EFE-9AFD-6394E8FFBF5F}" srcOrd="0" destOrd="0" parTransId="{47D86CEF-B57C-474C-B07C-4019ADFC684A}" sibTransId="{621DF9A9-63DC-479C-87C1-1BF32DE47448}"/>
    <dgm:cxn modelId="{A44D0DAF-6EA1-421A-B544-622BD9F5B8C7}" srcId="{CC55495A-240F-4F4D-A773-ECB6D689380B}" destId="{E86618E8-A898-4CDE-BD44-27DA9CC12F90}" srcOrd="3" destOrd="0" parTransId="{9298D275-3909-4F24-A054-32E18F978A36}" sibTransId="{8D4314FB-BDB0-4018-BA54-E0A00DFFF9D3}"/>
    <dgm:cxn modelId="{BDCAEB6C-47D4-479C-8250-B6F09EF4BF2C}" type="presOf" srcId="{43A2F773-1850-4EDD-8409-23C13155814E}" destId="{E21F2261-AD60-4F27-93FB-8E641B5714A3}" srcOrd="0" destOrd="2" presId="urn:microsoft.com/office/officeart/2005/8/layout/chevron2"/>
    <dgm:cxn modelId="{E05121DA-0BF7-4F74-923B-CC97DD7F7F54}" srcId="{CC55495A-240F-4F4D-A773-ECB6D689380B}" destId="{43A2F773-1850-4EDD-8409-23C13155814E}" srcOrd="2" destOrd="0" parTransId="{DA725461-9EA1-4E31-950E-0E6B3B13DF9B}" sibTransId="{427FE705-D990-4E32-B7E1-4877481F5F66}"/>
    <dgm:cxn modelId="{0F1B55F2-0840-4E8A-BEF0-1EE8294A2C10}" type="presOf" srcId="{1A4825A0-B35B-4DFF-A4BA-1EEFC7DDC285}" destId="{483CA173-97C3-4F9A-B376-F7EBAA2FA116}" srcOrd="0" destOrd="0" presId="urn:microsoft.com/office/officeart/2005/8/layout/chevron2"/>
    <dgm:cxn modelId="{4DD07126-DDF5-4BA5-B3FC-211D738904C2}" type="presOf" srcId="{CC55495A-240F-4F4D-A773-ECB6D689380B}" destId="{F382754C-1FFA-4435-988A-615400B43997}" srcOrd="0" destOrd="0" presId="urn:microsoft.com/office/officeart/2005/8/layout/chevron2"/>
    <dgm:cxn modelId="{EC8FD838-1E19-43FC-B3EF-C0D9B22F52B6}" type="presOf" srcId="{E86618E8-A898-4CDE-BD44-27DA9CC12F90}" destId="{E21F2261-AD60-4F27-93FB-8E641B5714A3}" srcOrd="0" destOrd="3" presId="urn:microsoft.com/office/officeart/2005/8/layout/chevron2"/>
    <dgm:cxn modelId="{37300674-1AE2-4798-BD01-7272BD30AFAE}" srcId="{CC55495A-240F-4F4D-A773-ECB6D689380B}" destId="{54F88426-FD67-4128-8AB9-1B12D922F060}" srcOrd="1" destOrd="0" parTransId="{F4B5F0DA-ABA8-4F11-98D0-CAB44264202E}" sibTransId="{ACE25C7B-ADBD-4189-B4F8-23574E23B2D6}"/>
    <dgm:cxn modelId="{650EEE8B-0702-4DEE-965B-57E58378E460}" type="presOf" srcId="{C7204939-F7D9-4EFE-9AFD-6394E8FFBF5F}" destId="{E21F2261-AD60-4F27-93FB-8E641B5714A3}" srcOrd="0" destOrd="0" presId="urn:microsoft.com/office/officeart/2005/8/layout/chevron2"/>
    <dgm:cxn modelId="{3A0A51E7-C817-4022-85BF-75E27B67C939}" srcId="{CC55495A-240F-4F4D-A773-ECB6D689380B}" destId="{9F07ECDF-5CBB-4EDD-BEFE-AF968D5D2724}" srcOrd="4" destOrd="0" parTransId="{48D33653-06C6-43AE-B34A-4E9BB2C976FA}" sibTransId="{F04B01F7-48F2-4B60-888D-7DB3CA728825}"/>
    <dgm:cxn modelId="{FB43BAD9-E1C6-40A9-97B2-6B514E087062}" srcId="{1A4825A0-B35B-4DFF-A4BA-1EEFC7DDC285}" destId="{CC55495A-240F-4F4D-A773-ECB6D689380B}" srcOrd="0" destOrd="0" parTransId="{DCB84D5F-4E46-41DE-89D4-91EE7ABC34A6}" sibTransId="{A967F35D-49B7-4BC6-BC94-F1CB6EE0D5DD}"/>
    <dgm:cxn modelId="{52AD09FD-3A9C-40F9-98DD-C0D7C280EFCF}" type="presParOf" srcId="{483CA173-97C3-4F9A-B376-F7EBAA2FA116}" destId="{6FEA7D83-EAF5-448F-A0F4-49D39BDDA322}" srcOrd="0" destOrd="0" presId="urn:microsoft.com/office/officeart/2005/8/layout/chevron2"/>
    <dgm:cxn modelId="{7945269C-70B7-438A-B22C-4377A102E4CE}" type="presParOf" srcId="{6FEA7D83-EAF5-448F-A0F4-49D39BDDA322}" destId="{F382754C-1FFA-4435-988A-615400B43997}" srcOrd="0" destOrd="0" presId="urn:microsoft.com/office/officeart/2005/8/layout/chevron2"/>
    <dgm:cxn modelId="{5914465B-540F-460A-A1AE-B1AB800F2752}" type="presParOf" srcId="{6FEA7D83-EAF5-448F-A0F4-49D39BDDA322}" destId="{E21F2261-AD60-4F27-93FB-8E641B5714A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99D817A-41F2-423A-8083-8AB6633EC003}" type="doc">
      <dgm:prSet loTypeId="urn:microsoft.com/office/officeart/2005/8/layout/list1" loCatId="list" qsTypeId="urn:microsoft.com/office/officeart/2005/8/quickstyle/simple1" qsCatId="simple" csTypeId="urn:microsoft.com/office/officeart/2005/8/colors/colorful3" csCatId="colorful"/>
      <dgm:spPr/>
      <dgm:t>
        <a:bodyPr/>
        <a:lstStyle/>
        <a:p>
          <a:endParaRPr lang="es-ES"/>
        </a:p>
      </dgm:t>
    </dgm:pt>
    <dgm:pt modelId="{E01829C6-4D66-4B8C-9263-70BEC6252E15}">
      <dgm:prSet/>
      <dgm:spPr/>
      <dgm:t>
        <a:bodyPr/>
        <a:lstStyle/>
        <a:p>
          <a:pPr rtl="0"/>
          <a:r>
            <a:rPr lang="es-ES" smtClean="0"/>
            <a:t>La sostenibilidad, estabilidad y consistencia de la gestión de las finanzas públicas;</a:t>
          </a:r>
          <a:endParaRPr lang="en-US"/>
        </a:p>
      </dgm:t>
    </dgm:pt>
    <dgm:pt modelId="{405B179C-15B9-47F6-82F4-970EF316EA27}" type="parTrans" cxnId="{56893CF3-5BB8-48CD-9D56-ABE7F23ED69D}">
      <dgm:prSet/>
      <dgm:spPr/>
      <dgm:t>
        <a:bodyPr/>
        <a:lstStyle/>
        <a:p>
          <a:endParaRPr lang="es-ES"/>
        </a:p>
      </dgm:t>
    </dgm:pt>
    <dgm:pt modelId="{8C787B70-4FCB-48C1-92EB-E13E5721682F}" type="sibTrans" cxnId="{56893CF3-5BB8-48CD-9D56-ABE7F23ED69D}">
      <dgm:prSet/>
      <dgm:spPr/>
      <dgm:t>
        <a:bodyPr/>
        <a:lstStyle/>
        <a:p>
          <a:endParaRPr lang="es-ES"/>
        </a:p>
      </dgm:t>
    </dgm:pt>
    <dgm:pt modelId="{14D55D5D-9AC4-4A7B-979E-3A1E77F537C1}">
      <dgm:prSet/>
      <dgm:spPr/>
      <dgm:t>
        <a:bodyPr/>
        <a:lstStyle/>
        <a:p>
          <a:pPr rtl="0"/>
          <a:r>
            <a:rPr lang="es-ES" smtClean="0"/>
            <a:t>La efectividad de la recaudación de los ingresos públicos;</a:t>
          </a:r>
          <a:endParaRPr lang="en-US"/>
        </a:p>
      </dgm:t>
    </dgm:pt>
    <dgm:pt modelId="{B67E67C0-9439-42A6-9064-F156B3F800D5}" type="parTrans" cxnId="{F02CB7F6-188D-4C96-B9A7-C686DDF53D65}">
      <dgm:prSet/>
      <dgm:spPr/>
      <dgm:t>
        <a:bodyPr/>
        <a:lstStyle/>
        <a:p>
          <a:endParaRPr lang="es-ES"/>
        </a:p>
      </dgm:t>
    </dgm:pt>
    <dgm:pt modelId="{A7E290FF-DA30-4B7B-8A3E-DEAA6D889AD6}" type="sibTrans" cxnId="{F02CB7F6-188D-4C96-B9A7-C686DDF53D65}">
      <dgm:prSet/>
      <dgm:spPr/>
      <dgm:t>
        <a:bodyPr/>
        <a:lstStyle/>
        <a:p>
          <a:endParaRPr lang="es-ES"/>
        </a:p>
      </dgm:t>
    </dgm:pt>
    <dgm:pt modelId="{B79A496F-777D-44D4-B083-F3F2AF7830DA}">
      <dgm:prSet/>
      <dgm:spPr/>
      <dgm:t>
        <a:bodyPr/>
        <a:lstStyle/>
        <a:p>
          <a:pPr rtl="0"/>
          <a:r>
            <a:rPr lang="es-ES" smtClean="0"/>
            <a:t>La efectividad, oportunidad y equidad de la asignación y/uso de los recursos públicos;</a:t>
          </a:r>
          <a:endParaRPr lang="en-US"/>
        </a:p>
      </dgm:t>
    </dgm:pt>
    <dgm:pt modelId="{734D361A-FFED-4284-B68E-0F5479B1F8A3}" type="parTrans" cxnId="{264618E0-CDE5-4458-8BFA-1F87A7B94B57}">
      <dgm:prSet/>
      <dgm:spPr/>
      <dgm:t>
        <a:bodyPr/>
        <a:lstStyle/>
        <a:p>
          <a:endParaRPr lang="es-ES"/>
        </a:p>
      </dgm:t>
    </dgm:pt>
    <dgm:pt modelId="{6E3D6A42-A397-418B-B87B-C2CA557946FF}" type="sibTrans" cxnId="{264618E0-CDE5-4458-8BFA-1F87A7B94B57}">
      <dgm:prSet/>
      <dgm:spPr/>
      <dgm:t>
        <a:bodyPr/>
        <a:lstStyle/>
        <a:p>
          <a:endParaRPr lang="es-ES"/>
        </a:p>
      </dgm:t>
    </dgm:pt>
    <dgm:pt modelId="{99B24EF9-6654-44CA-AE92-F62973450BDB}">
      <dgm:prSet/>
      <dgm:spPr/>
      <dgm:t>
        <a:bodyPr/>
        <a:lstStyle/>
        <a:p>
          <a:pPr rtl="0"/>
          <a:r>
            <a:rPr lang="es-ES" smtClean="0"/>
            <a:t>La sostenibilidad y legitimidad del endeudamiento público;</a:t>
          </a:r>
          <a:endParaRPr lang="en-US"/>
        </a:p>
      </dgm:t>
    </dgm:pt>
    <dgm:pt modelId="{AA7F1A2F-3BBF-4114-A5DB-E6E0C86DDCC7}" type="parTrans" cxnId="{8F97A2F6-7E5E-4558-92DE-8DCDD7E1DA22}">
      <dgm:prSet/>
      <dgm:spPr/>
      <dgm:t>
        <a:bodyPr/>
        <a:lstStyle/>
        <a:p>
          <a:endParaRPr lang="es-ES"/>
        </a:p>
      </dgm:t>
    </dgm:pt>
    <dgm:pt modelId="{881F582F-2CFE-4CB9-A1BE-6327822FC2C0}" type="sibTrans" cxnId="{8F97A2F6-7E5E-4558-92DE-8DCDD7E1DA22}">
      <dgm:prSet/>
      <dgm:spPr/>
      <dgm:t>
        <a:bodyPr/>
        <a:lstStyle/>
        <a:p>
          <a:endParaRPr lang="es-ES"/>
        </a:p>
      </dgm:t>
    </dgm:pt>
    <dgm:pt modelId="{CC740859-595F-4D88-A6ED-521541F16230}">
      <dgm:prSet/>
      <dgm:spPr/>
      <dgm:t>
        <a:bodyPr/>
        <a:lstStyle/>
        <a:p>
          <a:pPr rtl="0"/>
          <a:r>
            <a:rPr lang="es-ES" smtClean="0"/>
            <a:t>La efectividad y el manejo integrado de la liquidez de los recursos del sector público;</a:t>
          </a:r>
          <a:endParaRPr lang="en-US"/>
        </a:p>
      </dgm:t>
    </dgm:pt>
    <dgm:pt modelId="{7D1A4B57-5C9F-40C6-B046-CF2FC8ED4BA1}" type="parTrans" cxnId="{A55CF4CD-A4E7-441C-B372-8BC0EC70F1BC}">
      <dgm:prSet/>
      <dgm:spPr/>
      <dgm:t>
        <a:bodyPr/>
        <a:lstStyle/>
        <a:p>
          <a:endParaRPr lang="es-ES"/>
        </a:p>
      </dgm:t>
    </dgm:pt>
    <dgm:pt modelId="{51F4A1DC-A76E-49A2-9148-E3E3E0636666}" type="sibTrans" cxnId="{A55CF4CD-A4E7-441C-B372-8BC0EC70F1BC}">
      <dgm:prSet/>
      <dgm:spPr/>
      <dgm:t>
        <a:bodyPr/>
        <a:lstStyle/>
        <a:p>
          <a:endParaRPr lang="es-ES"/>
        </a:p>
      </dgm:t>
    </dgm:pt>
    <dgm:pt modelId="{A46397D6-EE78-4503-A1F4-80125B94E201}">
      <dgm:prSet/>
      <dgm:spPr/>
      <dgm:t>
        <a:bodyPr/>
        <a:lstStyle/>
        <a:p>
          <a:pPr rtl="0"/>
          <a:r>
            <a:rPr lang="es-ES" smtClean="0"/>
            <a:t>La gestión por resultados eficaz y eficiente;</a:t>
          </a:r>
          <a:endParaRPr lang="en-US"/>
        </a:p>
      </dgm:t>
    </dgm:pt>
    <dgm:pt modelId="{D5B132ED-6150-43FF-8911-B4FE0AECE24C}" type="parTrans" cxnId="{0595715A-05ED-4572-8898-CF58C5A396FF}">
      <dgm:prSet/>
      <dgm:spPr/>
      <dgm:t>
        <a:bodyPr/>
        <a:lstStyle/>
        <a:p>
          <a:endParaRPr lang="es-ES"/>
        </a:p>
      </dgm:t>
    </dgm:pt>
    <dgm:pt modelId="{9D504A71-D457-4396-BB81-923186AA4D83}" type="sibTrans" cxnId="{0595715A-05ED-4572-8898-CF58C5A396FF}">
      <dgm:prSet/>
      <dgm:spPr/>
      <dgm:t>
        <a:bodyPr/>
        <a:lstStyle/>
        <a:p>
          <a:endParaRPr lang="es-ES"/>
        </a:p>
      </dgm:t>
    </dgm:pt>
    <dgm:pt modelId="{6FA75FD0-BA05-4AF7-B571-9B42535ADF29}">
      <dgm:prSet/>
      <dgm:spPr/>
      <dgm:t>
        <a:bodyPr/>
        <a:lstStyle/>
        <a:p>
          <a:pPr rtl="0"/>
          <a:r>
            <a:rPr lang="es-ES" smtClean="0"/>
            <a:t>La adecuada complementariedad en las interrelaciones entre las entidades y organismos del sector público y, entre éstas y el sector privado; y,</a:t>
          </a:r>
          <a:endParaRPr lang="en-US"/>
        </a:p>
      </dgm:t>
    </dgm:pt>
    <dgm:pt modelId="{E03BF272-8C06-49B1-8C46-CC8AC3070D99}" type="parTrans" cxnId="{1CCD7DCB-8ADB-402C-8C10-DCB7E57A41BC}">
      <dgm:prSet/>
      <dgm:spPr/>
      <dgm:t>
        <a:bodyPr/>
        <a:lstStyle/>
        <a:p>
          <a:endParaRPr lang="es-ES"/>
        </a:p>
      </dgm:t>
    </dgm:pt>
    <dgm:pt modelId="{1C33DCD4-EBDB-44DD-95C2-A052C096F61F}" type="sibTrans" cxnId="{1CCD7DCB-8ADB-402C-8C10-DCB7E57A41BC}">
      <dgm:prSet/>
      <dgm:spPr/>
      <dgm:t>
        <a:bodyPr/>
        <a:lstStyle/>
        <a:p>
          <a:endParaRPr lang="es-ES"/>
        </a:p>
      </dgm:t>
    </dgm:pt>
    <dgm:pt modelId="{45F4075D-205B-4A48-8664-4BB3082B15D2}">
      <dgm:prSet/>
      <dgm:spPr/>
      <dgm:t>
        <a:bodyPr/>
        <a:lstStyle/>
        <a:p>
          <a:pPr rtl="0"/>
          <a:r>
            <a:rPr lang="es-ES" smtClean="0"/>
            <a:t>La transparencia de la información sobre las finanzas públicas.</a:t>
          </a:r>
          <a:endParaRPr lang="en-US"/>
        </a:p>
      </dgm:t>
    </dgm:pt>
    <dgm:pt modelId="{07E28787-5A99-431A-A101-725742B553E3}" type="parTrans" cxnId="{54C70A6D-A2A8-4881-A10B-C4744021DD8C}">
      <dgm:prSet/>
      <dgm:spPr/>
      <dgm:t>
        <a:bodyPr/>
        <a:lstStyle/>
        <a:p>
          <a:endParaRPr lang="es-ES"/>
        </a:p>
      </dgm:t>
    </dgm:pt>
    <dgm:pt modelId="{3D23EAE4-B351-4F02-A074-DA0343FFDC1A}" type="sibTrans" cxnId="{54C70A6D-A2A8-4881-A10B-C4744021DD8C}">
      <dgm:prSet/>
      <dgm:spPr/>
      <dgm:t>
        <a:bodyPr/>
        <a:lstStyle/>
        <a:p>
          <a:endParaRPr lang="es-ES"/>
        </a:p>
      </dgm:t>
    </dgm:pt>
    <dgm:pt modelId="{6420110C-CA5F-4BC9-AEE1-D6A13DE26C08}" type="pres">
      <dgm:prSet presAssocID="{B99D817A-41F2-423A-8083-8AB6633EC003}" presName="linear" presStyleCnt="0">
        <dgm:presLayoutVars>
          <dgm:dir/>
          <dgm:animLvl val="lvl"/>
          <dgm:resizeHandles val="exact"/>
        </dgm:presLayoutVars>
      </dgm:prSet>
      <dgm:spPr/>
    </dgm:pt>
    <dgm:pt modelId="{49638011-DCAA-43F6-B3DE-3046409A3BD2}" type="pres">
      <dgm:prSet presAssocID="{E01829C6-4D66-4B8C-9263-70BEC6252E15}" presName="parentLin" presStyleCnt="0"/>
      <dgm:spPr/>
    </dgm:pt>
    <dgm:pt modelId="{2E0FBD20-163D-45E4-8344-7F0B88A0CD9D}" type="pres">
      <dgm:prSet presAssocID="{E01829C6-4D66-4B8C-9263-70BEC6252E15}" presName="parentLeftMargin" presStyleLbl="node1" presStyleIdx="0" presStyleCnt="8"/>
      <dgm:spPr/>
    </dgm:pt>
    <dgm:pt modelId="{80A63802-F48C-4D7A-90E1-6355851633C9}" type="pres">
      <dgm:prSet presAssocID="{E01829C6-4D66-4B8C-9263-70BEC6252E15}" presName="parentText" presStyleLbl="node1" presStyleIdx="0" presStyleCnt="8">
        <dgm:presLayoutVars>
          <dgm:chMax val="0"/>
          <dgm:bulletEnabled val="1"/>
        </dgm:presLayoutVars>
      </dgm:prSet>
      <dgm:spPr/>
    </dgm:pt>
    <dgm:pt modelId="{AE4E31EE-79AD-41F9-B075-CF8A34A87BF0}" type="pres">
      <dgm:prSet presAssocID="{E01829C6-4D66-4B8C-9263-70BEC6252E15}" presName="negativeSpace" presStyleCnt="0"/>
      <dgm:spPr/>
    </dgm:pt>
    <dgm:pt modelId="{6896F602-93DB-4F0A-B361-DD2B94921085}" type="pres">
      <dgm:prSet presAssocID="{E01829C6-4D66-4B8C-9263-70BEC6252E15}" presName="childText" presStyleLbl="conFgAcc1" presStyleIdx="0" presStyleCnt="8">
        <dgm:presLayoutVars>
          <dgm:bulletEnabled val="1"/>
        </dgm:presLayoutVars>
      </dgm:prSet>
      <dgm:spPr/>
    </dgm:pt>
    <dgm:pt modelId="{E7FF051D-0BCA-49DB-9ABB-9549C73335BB}" type="pres">
      <dgm:prSet presAssocID="{8C787B70-4FCB-48C1-92EB-E13E5721682F}" presName="spaceBetweenRectangles" presStyleCnt="0"/>
      <dgm:spPr/>
    </dgm:pt>
    <dgm:pt modelId="{5BAFD626-6B85-4EF1-A98B-28C2545973F5}" type="pres">
      <dgm:prSet presAssocID="{14D55D5D-9AC4-4A7B-979E-3A1E77F537C1}" presName="parentLin" presStyleCnt="0"/>
      <dgm:spPr/>
    </dgm:pt>
    <dgm:pt modelId="{1DBA817A-D335-4B34-A12C-CC04B81FF910}" type="pres">
      <dgm:prSet presAssocID="{14D55D5D-9AC4-4A7B-979E-3A1E77F537C1}" presName="parentLeftMargin" presStyleLbl="node1" presStyleIdx="0" presStyleCnt="8"/>
      <dgm:spPr/>
    </dgm:pt>
    <dgm:pt modelId="{B156DBD9-A647-450C-8672-82FBDB2F6DA1}" type="pres">
      <dgm:prSet presAssocID="{14D55D5D-9AC4-4A7B-979E-3A1E77F537C1}" presName="parentText" presStyleLbl="node1" presStyleIdx="1" presStyleCnt="8">
        <dgm:presLayoutVars>
          <dgm:chMax val="0"/>
          <dgm:bulletEnabled val="1"/>
        </dgm:presLayoutVars>
      </dgm:prSet>
      <dgm:spPr/>
    </dgm:pt>
    <dgm:pt modelId="{E4AD1819-386A-4767-8EA7-B263340E659B}" type="pres">
      <dgm:prSet presAssocID="{14D55D5D-9AC4-4A7B-979E-3A1E77F537C1}" presName="negativeSpace" presStyleCnt="0"/>
      <dgm:spPr/>
    </dgm:pt>
    <dgm:pt modelId="{22BAA9DF-B2FE-4E4E-875F-AF39B2D9BF5A}" type="pres">
      <dgm:prSet presAssocID="{14D55D5D-9AC4-4A7B-979E-3A1E77F537C1}" presName="childText" presStyleLbl="conFgAcc1" presStyleIdx="1" presStyleCnt="8">
        <dgm:presLayoutVars>
          <dgm:bulletEnabled val="1"/>
        </dgm:presLayoutVars>
      </dgm:prSet>
      <dgm:spPr/>
    </dgm:pt>
    <dgm:pt modelId="{9AAA2EED-85CE-4EF8-8C6F-432C016C51C7}" type="pres">
      <dgm:prSet presAssocID="{A7E290FF-DA30-4B7B-8A3E-DEAA6D889AD6}" presName="spaceBetweenRectangles" presStyleCnt="0"/>
      <dgm:spPr/>
    </dgm:pt>
    <dgm:pt modelId="{40A82465-87FD-4451-BE7A-7BF5A24AF4C2}" type="pres">
      <dgm:prSet presAssocID="{B79A496F-777D-44D4-B083-F3F2AF7830DA}" presName="parentLin" presStyleCnt="0"/>
      <dgm:spPr/>
    </dgm:pt>
    <dgm:pt modelId="{B8A9E0A1-0176-4C0C-87A9-F8B0A909DB5D}" type="pres">
      <dgm:prSet presAssocID="{B79A496F-777D-44D4-B083-F3F2AF7830DA}" presName="parentLeftMargin" presStyleLbl="node1" presStyleIdx="1" presStyleCnt="8"/>
      <dgm:spPr/>
    </dgm:pt>
    <dgm:pt modelId="{985E63C0-5841-43F6-B780-D5B467068EE1}" type="pres">
      <dgm:prSet presAssocID="{B79A496F-777D-44D4-B083-F3F2AF7830DA}" presName="parentText" presStyleLbl="node1" presStyleIdx="2" presStyleCnt="8">
        <dgm:presLayoutVars>
          <dgm:chMax val="0"/>
          <dgm:bulletEnabled val="1"/>
        </dgm:presLayoutVars>
      </dgm:prSet>
      <dgm:spPr/>
    </dgm:pt>
    <dgm:pt modelId="{F9AAAA08-D62D-41E4-AFBB-3E223BF230DB}" type="pres">
      <dgm:prSet presAssocID="{B79A496F-777D-44D4-B083-F3F2AF7830DA}" presName="negativeSpace" presStyleCnt="0"/>
      <dgm:spPr/>
    </dgm:pt>
    <dgm:pt modelId="{A1E465AD-9CE1-4309-9CF5-1A2212F52BBF}" type="pres">
      <dgm:prSet presAssocID="{B79A496F-777D-44D4-B083-F3F2AF7830DA}" presName="childText" presStyleLbl="conFgAcc1" presStyleIdx="2" presStyleCnt="8">
        <dgm:presLayoutVars>
          <dgm:bulletEnabled val="1"/>
        </dgm:presLayoutVars>
      </dgm:prSet>
      <dgm:spPr/>
    </dgm:pt>
    <dgm:pt modelId="{824354D8-8624-4EBF-BCEB-A88C8F99DD6D}" type="pres">
      <dgm:prSet presAssocID="{6E3D6A42-A397-418B-B87B-C2CA557946FF}" presName="spaceBetweenRectangles" presStyleCnt="0"/>
      <dgm:spPr/>
    </dgm:pt>
    <dgm:pt modelId="{39B00BE6-5945-4C06-B026-96E2315F58E6}" type="pres">
      <dgm:prSet presAssocID="{99B24EF9-6654-44CA-AE92-F62973450BDB}" presName="parentLin" presStyleCnt="0"/>
      <dgm:spPr/>
    </dgm:pt>
    <dgm:pt modelId="{BF4132B4-70A8-476A-A83B-F7772D8D5887}" type="pres">
      <dgm:prSet presAssocID="{99B24EF9-6654-44CA-AE92-F62973450BDB}" presName="parentLeftMargin" presStyleLbl="node1" presStyleIdx="2" presStyleCnt="8"/>
      <dgm:spPr/>
    </dgm:pt>
    <dgm:pt modelId="{57C5E603-3E4F-450B-890C-23FF6B6C0604}" type="pres">
      <dgm:prSet presAssocID="{99B24EF9-6654-44CA-AE92-F62973450BDB}" presName="parentText" presStyleLbl="node1" presStyleIdx="3" presStyleCnt="8">
        <dgm:presLayoutVars>
          <dgm:chMax val="0"/>
          <dgm:bulletEnabled val="1"/>
        </dgm:presLayoutVars>
      </dgm:prSet>
      <dgm:spPr/>
    </dgm:pt>
    <dgm:pt modelId="{1C606E57-9F6F-4FCC-A975-8A5ACB1D2E7C}" type="pres">
      <dgm:prSet presAssocID="{99B24EF9-6654-44CA-AE92-F62973450BDB}" presName="negativeSpace" presStyleCnt="0"/>
      <dgm:spPr/>
    </dgm:pt>
    <dgm:pt modelId="{791AB056-8FEE-4199-98C5-03BA5D37DBDA}" type="pres">
      <dgm:prSet presAssocID="{99B24EF9-6654-44CA-AE92-F62973450BDB}" presName="childText" presStyleLbl="conFgAcc1" presStyleIdx="3" presStyleCnt="8">
        <dgm:presLayoutVars>
          <dgm:bulletEnabled val="1"/>
        </dgm:presLayoutVars>
      </dgm:prSet>
      <dgm:spPr/>
    </dgm:pt>
    <dgm:pt modelId="{2D532AD1-9702-4DB2-9A72-F58357EA87C4}" type="pres">
      <dgm:prSet presAssocID="{881F582F-2CFE-4CB9-A1BE-6327822FC2C0}" presName="spaceBetweenRectangles" presStyleCnt="0"/>
      <dgm:spPr/>
    </dgm:pt>
    <dgm:pt modelId="{A631981E-1A1E-4AEE-8AFC-1A507BCF7AA0}" type="pres">
      <dgm:prSet presAssocID="{CC740859-595F-4D88-A6ED-521541F16230}" presName="parentLin" presStyleCnt="0"/>
      <dgm:spPr/>
    </dgm:pt>
    <dgm:pt modelId="{A02C3D9E-165E-4D16-AD8C-F3089C182975}" type="pres">
      <dgm:prSet presAssocID="{CC740859-595F-4D88-A6ED-521541F16230}" presName="parentLeftMargin" presStyleLbl="node1" presStyleIdx="3" presStyleCnt="8"/>
      <dgm:spPr/>
    </dgm:pt>
    <dgm:pt modelId="{8F9FD4D1-6810-4643-B2C1-E67424696818}" type="pres">
      <dgm:prSet presAssocID="{CC740859-595F-4D88-A6ED-521541F16230}" presName="parentText" presStyleLbl="node1" presStyleIdx="4" presStyleCnt="8">
        <dgm:presLayoutVars>
          <dgm:chMax val="0"/>
          <dgm:bulletEnabled val="1"/>
        </dgm:presLayoutVars>
      </dgm:prSet>
      <dgm:spPr/>
    </dgm:pt>
    <dgm:pt modelId="{E24E5AC6-0936-418A-93FB-9A9BAE37BC13}" type="pres">
      <dgm:prSet presAssocID="{CC740859-595F-4D88-A6ED-521541F16230}" presName="negativeSpace" presStyleCnt="0"/>
      <dgm:spPr/>
    </dgm:pt>
    <dgm:pt modelId="{0EBD60E1-C1F9-48FD-9EC5-DAB2F853FC79}" type="pres">
      <dgm:prSet presAssocID="{CC740859-595F-4D88-A6ED-521541F16230}" presName="childText" presStyleLbl="conFgAcc1" presStyleIdx="4" presStyleCnt="8">
        <dgm:presLayoutVars>
          <dgm:bulletEnabled val="1"/>
        </dgm:presLayoutVars>
      </dgm:prSet>
      <dgm:spPr/>
    </dgm:pt>
    <dgm:pt modelId="{04C4958F-73B5-447C-8C27-55873DB57223}" type="pres">
      <dgm:prSet presAssocID="{51F4A1DC-A76E-49A2-9148-E3E3E0636666}" presName="spaceBetweenRectangles" presStyleCnt="0"/>
      <dgm:spPr/>
    </dgm:pt>
    <dgm:pt modelId="{43D3AF08-6652-41C4-B712-46BC9AAB5611}" type="pres">
      <dgm:prSet presAssocID="{A46397D6-EE78-4503-A1F4-80125B94E201}" presName="parentLin" presStyleCnt="0"/>
      <dgm:spPr/>
    </dgm:pt>
    <dgm:pt modelId="{F195D1E5-2835-4D90-ACD0-51F618936D81}" type="pres">
      <dgm:prSet presAssocID="{A46397D6-EE78-4503-A1F4-80125B94E201}" presName="parentLeftMargin" presStyleLbl="node1" presStyleIdx="4" presStyleCnt="8"/>
      <dgm:spPr/>
    </dgm:pt>
    <dgm:pt modelId="{AEF004D5-D0C7-41DE-85A4-21F0CBE06D06}" type="pres">
      <dgm:prSet presAssocID="{A46397D6-EE78-4503-A1F4-80125B94E201}" presName="parentText" presStyleLbl="node1" presStyleIdx="5" presStyleCnt="8">
        <dgm:presLayoutVars>
          <dgm:chMax val="0"/>
          <dgm:bulletEnabled val="1"/>
        </dgm:presLayoutVars>
      </dgm:prSet>
      <dgm:spPr/>
    </dgm:pt>
    <dgm:pt modelId="{82AD0307-E242-4979-B9DC-CF68912C8573}" type="pres">
      <dgm:prSet presAssocID="{A46397D6-EE78-4503-A1F4-80125B94E201}" presName="negativeSpace" presStyleCnt="0"/>
      <dgm:spPr/>
    </dgm:pt>
    <dgm:pt modelId="{46B72F26-9AD5-4768-950C-A220800408BF}" type="pres">
      <dgm:prSet presAssocID="{A46397D6-EE78-4503-A1F4-80125B94E201}" presName="childText" presStyleLbl="conFgAcc1" presStyleIdx="5" presStyleCnt="8">
        <dgm:presLayoutVars>
          <dgm:bulletEnabled val="1"/>
        </dgm:presLayoutVars>
      </dgm:prSet>
      <dgm:spPr/>
    </dgm:pt>
    <dgm:pt modelId="{2328C2B1-E0C0-4578-AB00-9A11F99E5F88}" type="pres">
      <dgm:prSet presAssocID="{9D504A71-D457-4396-BB81-923186AA4D83}" presName="spaceBetweenRectangles" presStyleCnt="0"/>
      <dgm:spPr/>
    </dgm:pt>
    <dgm:pt modelId="{A6694110-9DDF-4D75-82B1-1FEB92A05DB8}" type="pres">
      <dgm:prSet presAssocID="{6FA75FD0-BA05-4AF7-B571-9B42535ADF29}" presName="parentLin" presStyleCnt="0"/>
      <dgm:spPr/>
    </dgm:pt>
    <dgm:pt modelId="{1A5EA955-BB4E-4D6E-B7F1-02C922CEECDB}" type="pres">
      <dgm:prSet presAssocID="{6FA75FD0-BA05-4AF7-B571-9B42535ADF29}" presName="parentLeftMargin" presStyleLbl="node1" presStyleIdx="5" presStyleCnt="8"/>
      <dgm:spPr/>
    </dgm:pt>
    <dgm:pt modelId="{569543C1-7F6A-47CA-B88B-F5DFB1A3FAD8}" type="pres">
      <dgm:prSet presAssocID="{6FA75FD0-BA05-4AF7-B571-9B42535ADF29}" presName="parentText" presStyleLbl="node1" presStyleIdx="6" presStyleCnt="8">
        <dgm:presLayoutVars>
          <dgm:chMax val="0"/>
          <dgm:bulletEnabled val="1"/>
        </dgm:presLayoutVars>
      </dgm:prSet>
      <dgm:spPr/>
    </dgm:pt>
    <dgm:pt modelId="{CC36482A-61DA-4B7D-9710-E72FB911F280}" type="pres">
      <dgm:prSet presAssocID="{6FA75FD0-BA05-4AF7-B571-9B42535ADF29}" presName="negativeSpace" presStyleCnt="0"/>
      <dgm:spPr/>
    </dgm:pt>
    <dgm:pt modelId="{182AB8F7-157C-40BA-A56A-2278251EF5C6}" type="pres">
      <dgm:prSet presAssocID="{6FA75FD0-BA05-4AF7-B571-9B42535ADF29}" presName="childText" presStyleLbl="conFgAcc1" presStyleIdx="6" presStyleCnt="8">
        <dgm:presLayoutVars>
          <dgm:bulletEnabled val="1"/>
        </dgm:presLayoutVars>
      </dgm:prSet>
      <dgm:spPr/>
    </dgm:pt>
    <dgm:pt modelId="{1480A7A8-8393-4666-96B7-E4DAADD387E0}" type="pres">
      <dgm:prSet presAssocID="{1C33DCD4-EBDB-44DD-95C2-A052C096F61F}" presName="spaceBetweenRectangles" presStyleCnt="0"/>
      <dgm:spPr/>
    </dgm:pt>
    <dgm:pt modelId="{3307A67A-F3A0-41F3-AED5-4E6C7EC1A9F7}" type="pres">
      <dgm:prSet presAssocID="{45F4075D-205B-4A48-8664-4BB3082B15D2}" presName="parentLin" presStyleCnt="0"/>
      <dgm:spPr/>
    </dgm:pt>
    <dgm:pt modelId="{871B2677-5FEB-4D82-8136-10BFA35D52BA}" type="pres">
      <dgm:prSet presAssocID="{45F4075D-205B-4A48-8664-4BB3082B15D2}" presName="parentLeftMargin" presStyleLbl="node1" presStyleIdx="6" presStyleCnt="8"/>
      <dgm:spPr/>
    </dgm:pt>
    <dgm:pt modelId="{A919C5BD-79A6-40A9-8AB4-8FB162551E34}" type="pres">
      <dgm:prSet presAssocID="{45F4075D-205B-4A48-8664-4BB3082B15D2}" presName="parentText" presStyleLbl="node1" presStyleIdx="7" presStyleCnt="8">
        <dgm:presLayoutVars>
          <dgm:chMax val="0"/>
          <dgm:bulletEnabled val="1"/>
        </dgm:presLayoutVars>
      </dgm:prSet>
      <dgm:spPr/>
    </dgm:pt>
    <dgm:pt modelId="{16CA7E1A-8862-4C3C-A6D8-2CED23A3DB6B}" type="pres">
      <dgm:prSet presAssocID="{45F4075D-205B-4A48-8664-4BB3082B15D2}" presName="negativeSpace" presStyleCnt="0"/>
      <dgm:spPr/>
    </dgm:pt>
    <dgm:pt modelId="{130A0B80-E2BE-4014-9340-F330DEF4E95B}" type="pres">
      <dgm:prSet presAssocID="{45F4075D-205B-4A48-8664-4BB3082B15D2}" presName="childText" presStyleLbl="conFgAcc1" presStyleIdx="7" presStyleCnt="8">
        <dgm:presLayoutVars>
          <dgm:bulletEnabled val="1"/>
        </dgm:presLayoutVars>
      </dgm:prSet>
      <dgm:spPr/>
    </dgm:pt>
  </dgm:ptLst>
  <dgm:cxnLst>
    <dgm:cxn modelId="{CD704358-0E11-4701-BE0C-CEDA03814A82}" type="presOf" srcId="{E01829C6-4D66-4B8C-9263-70BEC6252E15}" destId="{80A63802-F48C-4D7A-90E1-6355851633C9}" srcOrd="1" destOrd="0" presId="urn:microsoft.com/office/officeart/2005/8/layout/list1"/>
    <dgm:cxn modelId="{264618E0-CDE5-4458-8BFA-1F87A7B94B57}" srcId="{B99D817A-41F2-423A-8083-8AB6633EC003}" destId="{B79A496F-777D-44D4-B083-F3F2AF7830DA}" srcOrd="2" destOrd="0" parTransId="{734D361A-FFED-4284-B68E-0F5479B1F8A3}" sibTransId="{6E3D6A42-A397-418B-B87B-C2CA557946FF}"/>
    <dgm:cxn modelId="{660317F1-F244-4F41-B897-D8D6EAEB4E30}" type="presOf" srcId="{45F4075D-205B-4A48-8664-4BB3082B15D2}" destId="{A919C5BD-79A6-40A9-8AB4-8FB162551E34}" srcOrd="1" destOrd="0" presId="urn:microsoft.com/office/officeart/2005/8/layout/list1"/>
    <dgm:cxn modelId="{F02CB7F6-188D-4C96-B9A7-C686DDF53D65}" srcId="{B99D817A-41F2-423A-8083-8AB6633EC003}" destId="{14D55D5D-9AC4-4A7B-979E-3A1E77F537C1}" srcOrd="1" destOrd="0" parTransId="{B67E67C0-9439-42A6-9064-F156B3F800D5}" sibTransId="{A7E290FF-DA30-4B7B-8A3E-DEAA6D889AD6}"/>
    <dgm:cxn modelId="{1BAB50F1-2825-44F7-B4CE-35850977DEB7}" type="presOf" srcId="{B99D817A-41F2-423A-8083-8AB6633EC003}" destId="{6420110C-CA5F-4BC9-AEE1-D6A13DE26C08}" srcOrd="0" destOrd="0" presId="urn:microsoft.com/office/officeart/2005/8/layout/list1"/>
    <dgm:cxn modelId="{B2865614-AF53-4B71-A467-9FD035870FA4}" type="presOf" srcId="{B79A496F-777D-44D4-B083-F3F2AF7830DA}" destId="{B8A9E0A1-0176-4C0C-87A9-F8B0A909DB5D}" srcOrd="0" destOrd="0" presId="urn:microsoft.com/office/officeart/2005/8/layout/list1"/>
    <dgm:cxn modelId="{E4EF6287-5AFF-424D-8D4D-8E10753A67BE}" type="presOf" srcId="{B79A496F-777D-44D4-B083-F3F2AF7830DA}" destId="{985E63C0-5841-43F6-B780-D5B467068EE1}" srcOrd="1" destOrd="0" presId="urn:microsoft.com/office/officeart/2005/8/layout/list1"/>
    <dgm:cxn modelId="{0D613499-B0E6-4FE5-B930-E4FF7F3F94A1}" type="presOf" srcId="{CC740859-595F-4D88-A6ED-521541F16230}" destId="{8F9FD4D1-6810-4643-B2C1-E67424696818}" srcOrd="1" destOrd="0" presId="urn:microsoft.com/office/officeart/2005/8/layout/list1"/>
    <dgm:cxn modelId="{A55CF4CD-A4E7-441C-B372-8BC0EC70F1BC}" srcId="{B99D817A-41F2-423A-8083-8AB6633EC003}" destId="{CC740859-595F-4D88-A6ED-521541F16230}" srcOrd="4" destOrd="0" parTransId="{7D1A4B57-5C9F-40C6-B046-CF2FC8ED4BA1}" sibTransId="{51F4A1DC-A76E-49A2-9148-E3E3E0636666}"/>
    <dgm:cxn modelId="{0595715A-05ED-4572-8898-CF58C5A396FF}" srcId="{B99D817A-41F2-423A-8083-8AB6633EC003}" destId="{A46397D6-EE78-4503-A1F4-80125B94E201}" srcOrd="5" destOrd="0" parTransId="{D5B132ED-6150-43FF-8911-B4FE0AECE24C}" sibTransId="{9D504A71-D457-4396-BB81-923186AA4D83}"/>
    <dgm:cxn modelId="{56893CF3-5BB8-48CD-9D56-ABE7F23ED69D}" srcId="{B99D817A-41F2-423A-8083-8AB6633EC003}" destId="{E01829C6-4D66-4B8C-9263-70BEC6252E15}" srcOrd="0" destOrd="0" parTransId="{405B179C-15B9-47F6-82F4-970EF316EA27}" sibTransId="{8C787B70-4FCB-48C1-92EB-E13E5721682F}"/>
    <dgm:cxn modelId="{E62EB237-945B-4A2D-A146-F24397A9B107}" type="presOf" srcId="{E01829C6-4D66-4B8C-9263-70BEC6252E15}" destId="{2E0FBD20-163D-45E4-8344-7F0B88A0CD9D}" srcOrd="0" destOrd="0" presId="urn:microsoft.com/office/officeart/2005/8/layout/list1"/>
    <dgm:cxn modelId="{7A01993E-949B-4819-8D9F-36BBD2AC17D4}" type="presOf" srcId="{A46397D6-EE78-4503-A1F4-80125B94E201}" destId="{AEF004D5-D0C7-41DE-85A4-21F0CBE06D06}" srcOrd="1" destOrd="0" presId="urn:microsoft.com/office/officeart/2005/8/layout/list1"/>
    <dgm:cxn modelId="{8A24628A-0AD9-488E-8178-239706E72689}" type="presOf" srcId="{99B24EF9-6654-44CA-AE92-F62973450BDB}" destId="{BF4132B4-70A8-476A-A83B-F7772D8D5887}" srcOrd="0" destOrd="0" presId="urn:microsoft.com/office/officeart/2005/8/layout/list1"/>
    <dgm:cxn modelId="{A4E664D6-D5CE-4C07-B2B5-0233E9ACF8B5}" type="presOf" srcId="{CC740859-595F-4D88-A6ED-521541F16230}" destId="{A02C3D9E-165E-4D16-AD8C-F3089C182975}" srcOrd="0" destOrd="0" presId="urn:microsoft.com/office/officeart/2005/8/layout/list1"/>
    <dgm:cxn modelId="{F6646B4E-B85F-46AD-9583-FDB0F3AD3D56}" type="presOf" srcId="{6FA75FD0-BA05-4AF7-B571-9B42535ADF29}" destId="{569543C1-7F6A-47CA-B88B-F5DFB1A3FAD8}" srcOrd="1" destOrd="0" presId="urn:microsoft.com/office/officeart/2005/8/layout/list1"/>
    <dgm:cxn modelId="{F69D34F6-8554-46DE-AB52-08F11E7ACE61}" type="presOf" srcId="{14D55D5D-9AC4-4A7B-979E-3A1E77F537C1}" destId="{1DBA817A-D335-4B34-A12C-CC04B81FF910}" srcOrd="0" destOrd="0" presId="urn:microsoft.com/office/officeart/2005/8/layout/list1"/>
    <dgm:cxn modelId="{2401FEED-BB96-4166-9B98-F1B15203F90D}" type="presOf" srcId="{14D55D5D-9AC4-4A7B-979E-3A1E77F537C1}" destId="{B156DBD9-A647-450C-8672-82FBDB2F6DA1}" srcOrd="1" destOrd="0" presId="urn:microsoft.com/office/officeart/2005/8/layout/list1"/>
    <dgm:cxn modelId="{1CCD7DCB-8ADB-402C-8C10-DCB7E57A41BC}" srcId="{B99D817A-41F2-423A-8083-8AB6633EC003}" destId="{6FA75FD0-BA05-4AF7-B571-9B42535ADF29}" srcOrd="6" destOrd="0" parTransId="{E03BF272-8C06-49B1-8C46-CC8AC3070D99}" sibTransId="{1C33DCD4-EBDB-44DD-95C2-A052C096F61F}"/>
    <dgm:cxn modelId="{8F97A2F6-7E5E-4558-92DE-8DCDD7E1DA22}" srcId="{B99D817A-41F2-423A-8083-8AB6633EC003}" destId="{99B24EF9-6654-44CA-AE92-F62973450BDB}" srcOrd="3" destOrd="0" parTransId="{AA7F1A2F-3BBF-4114-A5DB-E6E0C86DDCC7}" sibTransId="{881F582F-2CFE-4CB9-A1BE-6327822FC2C0}"/>
    <dgm:cxn modelId="{54C70A6D-A2A8-4881-A10B-C4744021DD8C}" srcId="{B99D817A-41F2-423A-8083-8AB6633EC003}" destId="{45F4075D-205B-4A48-8664-4BB3082B15D2}" srcOrd="7" destOrd="0" parTransId="{07E28787-5A99-431A-A101-725742B553E3}" sibTransId="{3D23EAE4-B351-4F02-A074-DA0343FFDC1A}"/>
    <dgm:cxn modelId="{C8921040-5C8D-40F2-9059-3E9E5530B051}" type="presOf" srcId="{99B24EF9-6654-44CA-AE92-F62973450BDB}" destId="{57C5E603-3E4F-450B-890C-23FF6B6C0604}" srcOrd="1" destOrd="0" presId="urn:microsoft.com/office/officeart/2005/8/layout/list1"/>
    <dgm:cxn modelId="{EDF12171-517E-46E8-8563-8250E586B317}" type="presOf" srcId="{6FA75FD0-BA05-4AF7-B571-9B42535ADF29}" destId="{1A5EA955-BB4E-4D6E-B7F1-02C922CEECDB}" srcOrd="0" destOrd="0" presId="urn:microsoft.com/office/officeart/2005/8/layout/list1"/>
    <dgm:cxn modelId="{20B1E541-1970-450E-9647-F7B3B80FEDE0}" type="presOf" srcId="{A46397D6-EE78-4503-A1F4-80125B94E201}" destId="{F195D1E5-2835-4D90-ACD0-51F618936D81}" srcOrd="0" destOrd="0" presId="urn:microsoft.com/office/officeart/2005/8/layout/list1"/>
    <dgm:cxn modelId="{7B3E91EB-85D9-40F2-898B-CE464D481DAC}" type="presOf" srcId="{45F4075D-205B-4A48-8664-4BB3082B15D2}" destId="{871B2677-5FEB-4D82-8136-10BFA35D52BA}" srcOrd="0" destOrd="0" presId="urn:microsoft.com/office/officeart/2005/8/layout/list1"/>
    <dgm:cxn modelId="{171970FC-56C9-4297-A142-2F738FC59B26}" type="presParOf" srcId="{6420110C-CA5F-4BC9-AEE1-D6A13DE26C08}" destId="{49638011-DCAA-43F6-B3DE-3046409A3BD2}" srcOrd="0" destOrd="0" presId="urn:microsoft.com/office/officeart/2005/8/layout/list1"/>
    <dgm:cxn modelId="{0F2A2B3F-D118-4C86-923D-F4136CBFE786}" type="presParOf" srcId="{49638011-DCAA-43F6-B3DE-3046409A3BD2}" destId="{2E0FBD20-163D-45E4-8344-7F0B88A0CD9D}" srcOrd="0" destOrd="0" presId="urn:microsoft.com/office/officeart/2005/8/layout/list1"/>
    <dgm:cxn modelId="{C7FEEF94-FF9A-4605-9379-C460F65592B6}" type="presParOf" srcId="{49638011-DCAA-43F6-B3DE-3046409A3BD2}" destId="{80A63802-F48C-4D7A-90E1-6355851633C9}" srcOrd="1" destOrd="0" presId="urn:microsoft.com/office/officeart/2005/8/layout/list1"/>
    <dgm:cxn modelId="{89D2B45A-291D-411D-BF82-16AD5E64A63E}" type="presParOf" srcId="{6420110C-CA5F-4BC9-AEE1-D6A13DE26C08}" destId="{AE4E31EE-79AD-41F9-B075-CF8A34A87BF0}" srcOrd="1" destOrd="0" presId="urn:microsoft.com/office/officeart/2005/8/layout/list1"/>
    <dgm:cxn modelId="{D790EA70-799C-49CD-AAC8-B95A3D1A4E2A}" type="presParOf" srcId="{6420110C-CA5F-4BC9-AEE1-D6A13DE26C08}" destId="{6896F602-93DB-4F0A-B361-DD2B94921085}" srcOrd="2" destOrd="0" presId="urn:microsoft.com/office/officeart/2005/8/layout/list1"/>
    <dgm:cxn modelId="{088A7D8D-BDBC-4BC5-8543-993263E09E7F}" type="presParOf" srcId="{6420110C-CA5F-4BC9-AEE1-D6A13DE26C08}" destId="{E7FF051D-0BCA-49DB-9ABB-9549C73335BB}" srcOrd="3" destOrd="0" presId="urn:microsoft.com/office/officeart/2005/8/layout/list1"/>
    <dgm:cxn modelId="{E8A7C718-867E-40C4-9AB0-B7125675E87A}" type="presParOf" srcId="{6420110C-CA5F-4BC9-AEE1-D6A13DE26C08}" destId="{5BAFD626-6B85-4EF1-A98B-28C2545973F5}" srcOrd="4" destOrd="0" presId="urn:microsoft.com/office/officeart/2005/8/layout/list1"/>
    <dgm:cxn modelId="{F28BF74F-9FA3-48D9-A737-7D1A651AFA3A}" type="presParOf" srcId="{5BAFD626-6B85-4EF1-A98B-28C2545973F5}" destId="{1DBA817A-D335-4B34-A12C-CC04B81FF910}" srcOrd="0" destOrd="0" presId="urn:microsoft.com/office/officeart/2005/8/layout/list1"/>
    <dgm:cxn modelId="{1541B067-41AA-428B-A3F0-0FE6DEF8C04A}" type="presParOf" srcId="{5BAFD626-6B85-4EF1-A98B-28C2545973F5}" destId="{B156DBD9-A647-450C-8672-82FBDB2F6DA1}" srcOrd="1" destOrd="0" presId="urn:microsoft.com/office/officeart/2005/8/layout/list1"/>
    <dgm:cxn modelId="{9587EB29-DFD0-44EC-96C7-8565BEFB86F6}" type="presParOf" srcId="{6420110C-CA5F-4BC9-AEE1-D6A13DE26C08}" destId="{E4AD1819-386A-4767-8EA7-B263340E659B}" srcOrd="5" destOrd="0" presId="urn:microsoft.com/office/officeart/2005/8/layout/list1"/>
    <dgm:cxn modelId="{C89AFCA5-4D8D-4824-95AA-2F1432F73E92}" type="presParOf" srcId="{6420110C-CA5F-4BC9-AEE1-D6A13DE26C08}" destId="{22BAA9DF-B2FE-4E4E-875F-AF39B2D9BF5A}" srcOrd="6" destOrd="0" presId="urn:microsoft.com/office/officeart/2005/8/layout/list1"/>
    <dgm:cxn modelId="{9716526F-01A0-494D-A016-798743023510}" type="presParOf" srcId="{6420110C-CA5F-4BC9-AEE1-D6A13DE26C08}" destId="{9AAA2EED-85CE-4EF8-8C6F-432C016C51C7}" srcOrd="7" destOrd="0" presId="urn:microsoft.com/office/officeart/2005/8/layout/list1"/>
    <dgm:cxn modelId="{25DF95B5-6923-4A8B-8A15-92D9E97849A9}" type="presParOf" srcId="{6420110C-CA5F-4BC9-AEE1-D6A13DE26C08}" destId="{40A82465-87FD-4451-BE7A-7BF5A24AF4C2}" srcOrd="8" destOrd="0" presId="urn:microsoft.com/office/officeart/2005/8/layout/list1"/>
    <dgm:cxn modelId="{CC32FA10-3DE5-4876-9AC9-521F59DCC6EE}" type="presParOf" srcId="{40A82465-87FD-4451-BE7A-7BF5A24AF4C2}" destId="{B8A9E0A1-0176-4C0C-87A9-F8B0A909DB5D}" srcOrd="0" destOrd="0" presId="urn:microsoft.com/office/officeart/2005/8/layout/list1"/>
    <dgm:cxn modelId="{C67B3ECE-0AB0-4FC2-AEC1-5C56941DAC3F}" type="presParOf" srcId="{40A82465-87FD-4451-BE7A-7BF5A24AF4C2}" destId="{985E63C0-5841-43F6-B780-D5B467068EE1}" srcOrd="1" destOrd="0" presId="urn:microsoft.com/office/officeart/2005/8/layout/list1"/>
    <dgm:cxn modelId="{6D06EC12-C52A-432F-A221-4C9CFC92156C}" type="presParOf" srcId="{6420110C-CA5F-4BC9-AEE1-D6A13DE26C08}" destId="{F9AAAA08-D62D-41E4-AFBB-3E223BF230DB}" srcOrd="9" destOrd="0" presId="urn:microsoft.com/office/officeart/2005/8/layout/list1"/>
    <dgm:cxn modelId="{2D8EF316-D38D-4819-908C-A6E80B76CFDE}" type="presParOf" srcId="{6420110C-CA5F-4BC9-AEE1-D6A13DE26C08}" destId="{A1E465AD-9CE1-4309-9CF5-1A2212F52BBF}" srcOrd="10" destOrd="0" presId="urn:microsoft.com/office/officeart/2005/8/layout/list1"/>
    <dgm:cxn modelId="{135D046D-3640-40B9-81A5-D2A75899EE76}" type="presParOf" srcId="{6420110C-CA5F-4BC9-AEE1-D6A13DE26C08}" destId="{824354D8-8624-4EBF-BCEB-A88C8F99DD6D}" srcOrd="11" destOrd="0" presId="urn:microsoft.com/office/officeart/2005/8/layout/list1"/>
    <dgm:cxn modelId="{8724C1B5-5AC3-48F7-B70F-371CBE254ACF}" type="presParOf" srcId="{6420110C-CA5F-4BC9-AEE1-D6A13DE26C08}" destId="{39B00BE6-5945-4C06-B026-96E2315F58E6}" srcOrd="12" destOrd="0" presId="urn:microsoft.com/office/officeart/2005/8/layout/list1"/>
    <dgm:cxn modelId="{3C425197-EA58-44D9-97A0-C5D316E3407B}" type="presParOf" srcId="{39B00BE6-5945-4C06-B026-96E2315F58E6}" destId="{BF4132B4-70A8-476A-A83B-F7772D8D5887}" srcOrd="0" destOrd="0" presId="urn:microsoft.com/office/officeart/2005/8/layout/list1"/>
    <dgm:cxn modelId="{6C909D23-2E05-4D7D-A29A-18FF853AE8EB}" type="presParOf" srcId="{39B00BE6-5945-4C06-B026-96E2315F58E6}" destId="{57C5E603-3E4F-450B-890C-23FF6B6C0604}" srcOrd="1" destOrd="0" presId="urn:microsoft.com/office/officeart/2005/8/layout/list1"/>
    <dgm:cxn modelId="{9BB92C94-9FBB-4A36-A233-36EB4E57A4FD}" type="presParOf" srcId="{6420110C-CA5F-4BC9-AEE1-D6A13DE26C08}" destId="{1C606E57-9F6F-4FCC-A975-8A5ACB1D2E7C}" srcOrd="13" destOrd="0" presId="urn:microsoft.com/office/officeart/2005/8/layout/list1"/>
    <dgm:cxn modelId="{97F3E5F6-3B0A-417A-8225-21DB060D7E9B}" type="presParOf" srcId="{6420110C-CA5F-4BC9-AEE1-D6A13DE26C08}" destId="{791AB056-8FEE-4199-98C5-03BA5D37DBDA}" srcOrd="14" destOrd="0" presId="urn:microsoft.com/office/officeart/2005/8/layout/list1"/>
    <dgm:cxn modelId="{E99DCDA3-E547-487A-8CE9-1B2F6708061A}" type="presParOf" srcId="{6420110C-CA5F-4BC9-AEE1-D6A13DE26C08}" destId="{2D532AD1-9702-4DB2-9A72-F58357EA87C4}" srcOrd="15" destOrd="0" presId="urn:microsoft.com/office/officeart/2005/8/layout/list1"/>
    <dgm:cxn modelId="{632EF162-EC53-4EE0-9A19-CD9B6F723ECA}" type="presParOf" srcId="{6420110C-CA5F-4BC9-AEE1-D6A13DE26C08}" destId="{A631981E-1A1E-4AEE-8AFC-1A507BCF7AA0}" srcOrd="16" destOrd="0" presId="urn:microsoft.com/office/officeart/2005/8/layout/list1"/>
    <dgm:cxn modelId="{F6B23007-8091-4989-9B4F-F96E8CED1EB4}" type="presParOf" srcId="{A631981E-1A1E-4AEE-8AFC-1A507BCF7AA0}" destId="{A02C3D9E-165E-4D16-AD8C-F3089C182975}" srcOrd="0" destOrd="0" presId="urn:microsoft.com/office/officeart/2005/8/layout/list1"/>
    <dgm:cxn modelId="{A946C65E-ED3F-4447-8D12-8937BA424C69}" type="presParOf" srcId="{A631981E-1A1E-4AEE-8AFC-1A507BCF7AA0}" destId="{8F9FD4D1-6810-4643-B2C1-E67424696818}" srcOrd="1" destOrd="0" presId="urn:microsoft.com/office/officeart/2005/8/layout/list1"/>
    <dgm:cxn modelId="{7BDE717F-CDE5-4C6A-B98B-8FB57CF617BA}" type="presParOf" srcId="{6420110C-CA5F-4BC9-AEE1-D6A13DE26C08}" destId="{E24E5AC6-0936-418A-93FB-9A9BAE37BC13}" srcOrd="17" destOrd="0" presId="urn:microsoft.com/office/officeart/2005/8/layout/list1"/>
    <dgm:cxn modelId="{0E0CB9ED-9542-4F43-95A1-4681189A7A14}" type="presParOf" srcId="{6420110C-CA5F-4BC9-AEE1-D6A13DE26C08}" destId="{0EBD60E1-C1F9-48FD-9EC5-DAB2F853FC79}" srcOrd="18" destOrd="0" presId="urn:microsoft.com/office/officeart/2005/8/layout/list1"/>
    <dgm:cxn modelId="{E12F6154-CC54-4998-B110-81BB7FEE319A}" type="presParOf" srcId="{6420110C-CA5F-4BC9-AEE1-D6A13DE26C08}" destId="{04C4958F-73B5-447C-8C27-55873DB57223}" srcOrd="19" destOrd="0" presId="urn:microsoft.com/office/officeart/2005/8/layout/list1"/>
    <dgm:cxn modelId="{AEB51C6A-A6A4-43A2-8CDA-1C27FB395863}" type="presParOf" srcId="{6420110C-CA5F-4BC9-AEE1-D6A13DE26C08}" destId="{43D3AF08-6652-41C4-B712-46BC9AAB5611}" srcOrd="20" destOrd="0" presId="urn:microsoft.com/office/officeart/2005/8/layout/list1"/>
    <dgm:cxn modelId="{8E4E8AA9-B26C-4697-95E4-EDC3A517B95A}" type="presParOf" srcId="{43D3AF08-6652-41C4-B712-46BC9AAB5611}" destId="{F195D1E5-2835-4D90-ACD0-51F618936D81}" srcOrd="0" destOrd="0" presId="urn:microsoft.com/office/officeart/2005/8/layout/list1"/>
    <dgm:cxn modelId="{0FF4F9A8-B7C3-4C19-99A8-75F0560CCD54}" type="presParOf" srcId="{43D3AF08-6652-41C4-B712-46BC9AAB5611}" destId="{AEF004D5-D0C7-41DE-85A4-21F0CBE06D06}" srcOrd="1" destOrd="0" presId="urn:microsoft.com/office/officeart/2005/8/layout/list1"/>
    <dgm:cxn modelId="{F0E5447C-E7B9-467D-AF81-5673BC9100F5}" type="presParOf" srcId="{6420110C-CA5F-4BC9-AEE1-D6A13DE26C08}" destId="{82AD0307-E242-4979-B9DC-CF68912C8573}" srcOrd="21" destOrd="0" presId="urn:microsoft.com/office/officeart/2005/8/layout/list1"/>
    <dgm:cxn modelId="{8F047825-E072-438A-8FAE-C07D73C43986}" type="presParOf" srcId="{6420110C-CA5F-4BC9-AEE1-D6A13DE26C08}" destId="{46B72F26-9AD5-4768-950C-A220800408BF}" srcOrd="22" destOrd="0" presId="urn:microsoft.com/office/officeart/2005/8/layout/list1"/>
    <dgm:cxn modelId="{2A021EC6-7AD7-41E8-A624-A9AD983F5FBB}" type="presParOf" srcId="{6420110C-CA5F-4BC9-AEE1-D6A13DE26C08}" destId="{2328C2B1-E0C0-4578-AB00-9A11F99E5F88}" srcOrd="23" destOrd="0" presId="urn:microsoft.com/office/officeart/2005/8/layout/list1"/>
    <dgm:cxn modelId="{C353789E-2CC6-49CB-BC6B-143F0B6CE77F}" type="presParOf" srcId="{6420110C-CA5F-4BC9-AEE1-D6A13DE26C08}" destId="{A6694110-9DDF-4D75-82B1-1FEB92A05DB8}" srcOrd="24" destOrd="0" presId="urn:microsoft.com/office/officeart/2005/8/layout/list1"/>
    <dgm:cxn modelId="{9A31560A-5475-4655-8809-3B6E0A043979}" type="presParOf" srcId="{A6694110-9DDF-4D75-82B1-1FEB92A05DB8}" destId="{1A5EA955-BB4E-4D6E-B7F1-02C922CEECDB}" srcOrd="0" destOrd="0" presId="urn:microsoft.com/office/officeart/2005/8/layout/list1"/>
    <dgm:cxn modelId="{6A326E31-1944-4DF7-B81F-A7ED0F9874BB}" type="presParOf" srcId="{A6694110-9DDF-4D75-82B1-1FEB92A05DB8}" destId="{569543C1-7F6A-47CA-B88B-F5DFB1A3FAD8}" srcOrd="1" destOrd="0" presId="urn:microsoft.com/office/officeart/2005/8/layout/list1"/>
    <dgm:cxn modelId="{ECCC2650-96C1-4F56-9CA4-C79C0CF87F31}" type="presParOf" srcId="{6420110C-CA5F-4BC9-AEE1-D6A13DE26C08}" destId="{CC36482A-61DA-4B7D-9710-E72FB911F280}" srcOrd="25" destOrd="0" presId="urn:microsoft.com/office/officeart/2005/8/layout/list1"/>
    <dgm:cxn modelId="{46E374A8-0973-40D7-BD7F-780679F57754}" type="presParOf" srcId="{6420110C-CA5F-4BC9-AEE1-D6A13DE26C08}" destId="{182AB8F7-157C-40BA-A56A-2278251EF5C6}" srcOrd="26" destOrd="0" presId="urn:microsoft.com/office/officeart/2005/8/layout/list1"/>
    <dgm:cxn modelId="{1104B37C-755E-4BCC-872C-D4E24423A6B1}" type="presParOf" srcId="{6420110C-CA5F-4BC9-AEE1-D6A13DE26C08}" destId="{1480A7A8-8393-4666-96B7-E4DAADD387E0}" srcOrd="27" destOrd="0" presId="urn:microsoft.com/office/officeart/2005/8/layout/list1"/>
    <dgm:cxn modelId="{818FBD6C-4C41-4C2F-99D9-2EDFF72E098E}" type="presParOf" srcId="{6420110C-CA5F-4BC9-AEE1-D6A13DE26C08}" destId="{3307A67A-F3A0-41F3-AED5-4E6C7EC1A9F7}" srcOrd="28" destOrd="0" presId="urn:microsoft.com/office/officeart/2005/8/layout/list1"/>
    <dgm:cxn modelId="{29972EF9-0C88-43C6-8D1D-B2025FC0E807}" type="presParOf" srcId="{3307A67A-F3A0-41F3-AED5-4E6C7EC1A9F7}" destId="{871B2677-5FEB-4D82-8136-10BFA35D52BA}" srcOrd="0" destOrd="0" presId="urn:microsoft.com/office/officeart/2005/8/layout/list1"/>
    <dgm:cxn modelId="{9B9FD833-7F2F-4397-87CA-24F108244030}" type="presParOf" srcId="{3307A67A-F3A0-41F3-AED5-4E6C7EC1A9F7}" destId="{A919C5BD-79A6-40A9-8AB4-8FB162551E34}" srcOrd="1" destOrd="0" presId="urn:microsoft.com/office/officeart/2005/8/layout/list1"/>
    <dgm:cxn modelId="{659399C6-6020-4C62-BFC8-711DFDD9E8B1}" type="presParOf" srcId="{6420110C-CA5F-4BC9-AEE1-D6A13DE26C08}" destId="{16CA7E1A-8862-4C3C-A6D8-2CED23A3DB6B}" srcOrd="29" destOrd="0" presId="urn:microsoft.com/office/officeart/2005/8/layout/list1"/>
    <dgm:cxn modelId="{1A53B543-73DC-4DB2-9740-42517088F3B4}" type="presParOf" srcId="{6420110C-CA5F-4BC9-AEE1-D6A13DE26C08}" destId="{130A0B80-E2BE-4014-9340-F330DEF4E95B}" srcOrd="3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5CBEF8F-7151-4F85-B594-C9BE1EAC3108}"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s-ES"/>
        </a:p>
      </dgm:t>
    </dgm:pt>
    <dgm:pt modelId="{E888B824-29B7-4805-A2F1-EB9B913D52B8}">
      <dgm:prSet/>
      <dgm:spPr/>
      <dgm:t>
        <a:bodyPr/>
        <a:lstStyle/>
        <a:p>
          <a:pPr rtl="0"/>
          <a:r>
            <a:rPr lang="es-ES" smtClean="0"/>
            <a:t>Formular y proponer, para la aprobación del Presidente o Presidenta de la República, los lineamientos de política fiscal inherentes a los ingresos, gastos y financiamiento, en procura de los objetivos del SINFIP;</a:t>
          </a:r>
          <a:endParaRPr lang="en-US"/>
        </a:p>
      </dgm:t>
    </dgm:pt>
    <dgm:pt modelId="{BAFAD6FA-22EC-43F1-B62B-DF3DC9143B63}" type="parTrans" cxnId="{D23D0878-6EFD-4547-AD16-161CCBF4D976}">
      <dgm:prSet/>
      <dgm:spPr/>
      <dgm:t>
        <a:bodyPr/>
        <a:lstStyle/>
        <a:p>
          <a:endParaRPr lang="es-ES"/>
        </a:p>
      </dgm:t>
    </dgm:pt>
    <dgm:pt modelId="{42933787-DC2E-4BB1-8179-A5AFEF649787}" type="sibTrans" cxnId="{D23D0878-6EFD-4547-AD16-161CCBF4D976}">
      <dgm:prSet/>
      <dgm:spPr/>
      <dgm:t>
        <a:bodyPr/>
        <a:lstStyle/>
        <a:p>
          <a:endParaRPr lang="es-ES"/>
        </a:p>
      </dgm:t>
    </dgm:pt>
    <dgm:pt modelId="{234698D2-CAD7-4F56-840C-571533FE7E52}">
      <dgm:prSet/>
      <dgm:spPr/>
      <dgm:t>
        <a:bodyPr/>
        <a:lstStyle/>
        <a:p>
          <a:pPr rtl="0"/>
          <a:r>
            <a:rPr lang="es-ES" smtClean="0"/>
            <a:t>Ejecutar la política fiscal aprobada por el Presidente o Presidenta de la República;</a:t>
          </a:r>
          <a:endParaRPr lang="en-US"/>
        </a:p>
      </dgm:t>
    </dgm:pt>
    <dgm:pt modelId="{BCEEE9E7-2617-40AE-BC69-3BCB1F487561}" type="parTrans" cxnId="{EFE70146-CD62-42CB-8200-7F872AD5D921}">
      <dgm:prSet/>
      <dgm:spPr/>
      <dgm:t>
        <a:bodyPr/>
        <a:lstStyle/>
        <a:p>
          <a:endParaRPr lang="es-ES"/>
        </a:p>
      </dgm:t>
    </dgm:pt>
    <dgm:pt modelId="{67D41F16-22E8-4C41-8274-3B630B835A23}" type="sibTrans" cxnId="{EFE70146-CD62-42CB-8200-7F872AD5D921}">
      <dgm:prSet/>
      <dgm:spPr/>
      <dgm:t>
        <a:bodyPr/>
        <a:lstStyle/>
        <a:p>
          <a:endParaRPr lang="es-ES"/>
        </a:p>
      </dgm:t>
    </dgm:pt>
    <dgm:pt modelId="{A2D9D338-2858-486D-A3D7-CBA049C42848}">
      <dgm:prSet/>
      <dgm:spPr/>
      <dgm:t>
        <a:bodyPr/>
        <a:lstStyle/>
        <a:p>
          <a:pPr rtl="0"/>
          <a:r>
            <a:rPr lang="es-ES" smtClean="0"/>
            <a:t>Acordar y definir con el ente rector de la Planificación Nacional las orientaciones de política de carácter general, de cumplimiento obligatorio para las finanzas públicas</a:t>
          </a:r>
          <a:endParaRPr lang="en-US"/>
        </a:p>
      </dgm:t>
    </dgm:pt>
    <dgm:pt modelId="{3A1374F3-BF05-4DBE-9FF9-22BFAFCBECAF}" type="parTrans" cxnId="{5261B6BF-51C8-460A-A494-21C1331BBE1D}">
      <dgm:prSet/>
      <dgm:spPr/>
      <dgm:t>
        <a:bodyPr/>
        <a:lstStyle/>
        <a:p>
          <a:endParaRPr lang="es-ES"/>
        </a:p>
      </dgm:t>
    </dgm:pt>
    <dgm:pt modelId="{E4E0140F-3143-49BF-A82B-57DCF0C3D488}" type="sibTrans" cxnId="{5261B6BF-51C8-460A-A494-21C1331BBE1D}">
      <dgm:prSet/>
      <dgm:spPr/>
      <dgm:t>
        <a:bodyPr/>
        <a:lstStyle/>
        <a:p>
          <a:endParaRPr lang="es-ES"/>
        </a:p>
      </dgm:t>
    </dgm:pt>
    <dgm:pt modelId="{BD4047A5-8881-4750-8372-783ADFD53AFF}">
      <dgm:prSet/>
      <dgm:spPr/>
      <dgm:t>
        <a:bodyPr/>
        <a:lstStyle/>
        <a:p>
          <a:pPr rtl="0"/>
          <a:r>
            <a:rPr lang="es-ES" smtClean="0"/>
            <a:t>Formular y actualizar la programación fiscal plurianual y anual</a:t>
          </a:r>
          <a:endParaRPr lang="en-US"/>
        </a:p>
      </dgm:t>
    </dgm:pt>
    <dgm:pt modelId="{65C5A0D2-D8F7-4B16-9635-D386743FE232}" type="parTrans" cxnId="{7B3D1336-74CC-4A55-AE30-F8BE155C8ED6}">
      <dgm:prSet/>
      <dgm:spPr/>
      <dgm:t>
        <a:bodyPr/>
        <a:lstStyle/>
        <a:p>
          <a:endParaRPr lang="es-ES"/>
        </a:p>
      </dgm:t>
    </dgm:pt>
    <dgm:pt modelId="{8FEAB570-C620-4FA0-A629-F38F19B0233D}" type="sibTrans" cxnId="{7B3D1336-74CC-4A55-AE30-F8BE155C8ED6}">
      <dgm:prSet/>
      <dgm:spPr/>
      <dgm:t>
        <a:bodyPr/>
        <a:lstStyle/>
        <a:p>
          <a:endParaRPr lang="es-ES"/>
        </a:p>
      </dgm:t>
    </dgm:pt>
    <dgm:pt modelId="{F69372A2-2DF4-4DCE-AD79-82AE22291529}">
      <dgm:prSet/>
      <dgm:spPr/>
      <dgm:t>
        <a:bodyPr/>
        <a:lstStyle/>
        <a:p>
          <a:pPr rtl="0"/>
          <a:r>
            <a:rPr lang="es-ES" smtClean="0"/>
            <a:t>Formular la proforma del Presupuesto General del Estado, y ponerla a consideración de la Presidenta o Presidente de la República, junto con la Programación Presupuestaria Cuatrianual y el límite de endeudamiento, en los términos previstos en la Constitución de la República y en este código, previa coordinación con la institucionalidad establecida para el efecto;</a:t>
          </a:r>
          <a:endParaRPr lang="en-US"/>
        </a:p>
      </dgm:t>
    </dgm:pt>
    <dgm:pt modelId="{BD197262-1AAF-4BC2-8091-0AD8B2039A85}" type="parTrans" cxnId="{3AC86785-8FC2-4610-A9C0-1E62E561D133}">
      <dgm:prSet/>
      <dgm:spPr/>
      <dgm:t>
        <a:bodyPr/>
        <a:lstStyle/>
        <a:p>
          <a:endParaRPr lang="es-ES"/>
        </a:p>
      </dgm:t>
    </dgm:pt>
    <dgm:pt modelId="{23C8A8B1-19AD-4D95-B5E1-CF362529F58F}" type="sibTrans" cxnId="{3AC86785-8FC2-4610-A9C0-1E62E561D133}">
      <dgm:prSet/>
      <dgm:spPr/>
      <dgm:t>
        <a:bodyPr/>
        <a:lstStyle/>
        <a:p>
          <a:endParaRPr lang="es-ES"/>
        </a:p>
      </dgm:t>
    </dgm:pt>
    <dgm:pt modelId="{BCE0C94F-8630-4A36-BC30-7D566F8F3C01}">
      <dgm:prSet/>
      <dgm:spPr/>
      <dgm:t>
        <a:bodyPr/>
        <a:lstStyle/>
        <a:p>
          <a:pPr rtl="0"/>
          <a:r>
            <a:rPr lang="es-ES" smtClean="0"/>
            <a:t>Aumentar y rebajar los ingresos y gastos que modifiquen los niveles fijados en el Presupuesto General del Estado hasta por un total del 15% respecto de las cifras aprobadas por la Asamblea Nacional. En ningún caso esta modificación afectará los recursos que la Constitución de la República y la Ley asignen a los Gobiernos Autónomos Descentralizados;</a:t>
          </a:r>
          <a:endParaRPr lang="en-US"/>
        </a:p>
      </dgm:t>
    </dgm:pt>
    <dgm:pt modelId="{5943AF37-C4EB-452A-89E0-D81858CC8BC9}" type="parTrans" cxnId="{5F31E615-0401-43F9-9305-417090E4B85C}">
      <dgm:prSet/>
      <dgm:spPr/>
      <dgm:t>
        <a:bodyPr/>
        <a:lstStyle/>
        <a:p>
          <a:endParaRPr lang="es-ES"/>
        </a:p>
      </dgm:t>
    </dgm:pt>
    <dgm:pt modelId="{ECF809AE-C35F-4DF9-B586-5686747709C8}" type="sibTrans" cxnId="{5F31E615-0401-43F9-9305-417090E4B85C}">
      <dgm:prSet/>
      <dgm:spPr/>
      <dgm:t>
        <a:bodyPr/>
        <a:lstStyle/>
        <a:p>
          <a:endParaRPr lang="es-ES"/>
        </a:p>
      </dgm:t>
    </dgm:pt>
    <dgm:pt modelId="{A3119670-E18B-406A-95B2-415A676BB570}">
      <dgm:prSet/>
      <dgm:spPr/>
      <dgm:t>
        <a:bodyPr/>
        <a:lstStyle/>
        <a:p>
          <a:pPr rtl="0"/>
          <a:r>
            <a:rPr lang="es-ES" smtClean="0"/>
            <a:t>Dictar de manera privativa las políticas, normas y directrices respecto a los gastos permanentes y su gestión del Presupuesto General del Estado</a:t>
          </a:r>
          <a:endParaRPr lang="en-US"/>
        </a:p>
      </dgm:t>
    </dgm:pt>
    <dgm:pt modelId="{2D514B78-EA09-42D2-A7D8-AB03D3B72FB6}" type="parTrans" cxnId="{0D4E0CE5-76CC-40A8-9955-E9A4AA0207A5}">
      <dgm:prSet/>
      <dgm:spPr/>
      <dgm:t>
        <a:bodyPr/>
        <a:lstStyle/>
        <a:p>
          <a:endParaRPr lang="es-ES"/>
        </a:p>
      </dgm:t>
    </dgm:pt>
    <dgm:pt modelId="{A66B7499-DFEF-4023-8911-625C0DF9CB5F}" type="sibTrans" cxnId="{0D4E0CE5-76CC-40A8-9955-E9A4AA0207A5}">
      <dgm:prSet/>
      <dgm:spPr/>
      <dgm:t>
        <a:bodyPr/>
        <a:lstStyle/>
        <a:p>
          <a:endParaRPr lang="es-ES"/>
        </a:p>
      </dgm:t>
    </dgm:pt>
    <dgm:pt modelId="{8166A7A9-5E4E-4E3C-997D-3970428BD751}" type="pres">
      <dgm:prSet presAssocID="{65CBEF8F-7151-4F85-B594-C9BE1EAC3108}" presName="linear" presStyleCnt="0">
        <dgm:presLayoutVars>
          <dgm:animLvl val="lvl"/>
          <dgm:resizeHandles val="exact"/>
        </dgm:presLayoutVars>
      </dgm:prSet>
      <dgm:spPr/>
    </dgm:pt>
    <dgm:pt modelId="{DB691A90-4918-4F79-8060-FEBFABBC4AA1}" type="pres">
      <dgm:prSet presAssocID="{E888B824-29B7-4805-A2F1-EB9B913D52B8}" presName="parentText" presStyleLbl="node1" presStyleIdx="0" presStyleCnt="7">
        <dgm:presLayoutVars>
          <dgm:chMax val="0"/>
          <dgm:bulletEnabled val="1"/>
        </dgm:presLayoutVars>
      </dgm:prSet>
      <dgm:spPr/>
    </dgm:pt>
    <dgm:pt modelId="{D3DA9318-74A6-4278-B846-63630AE2D214}" type="pres">
      <dgm:prSet presAssocID="{42933787-DC2E-4BB1-8179-A5AFEF649787}" presName="spacer" presStyleCnt="0"/>
      <dgm:spPr/>
    </dgm:pt>
    <dgm:pt modelId="{20F05097-15D2-47D9-9CBB-AE7614723A45}" type="pres">
      <dgm:prSet presAssocID="{234698D2-CAD7-4F56-840C-571533FE7E52}" presName="parentText" presStyleLbl="node1" presStyleIdx="1" presStyleCnt="7">
        <dgm:presLayoutVars>
          <dgm:chMax val="0"/>
          <dgm:bulletEnabled val="1"/>
        </dgm:presLayoutVars>
      </dgm:prSet>
      <dgm:spPr/>
    </dgm:pt>
    <dgm:pt modelId="{8316138B-3C94-4FBC-9148-47817B2D6E23}" type="pres">
      <dgm:prSet presAssocID="{67D41F16-22E8-4C41-8274-3B630B835A23}" presName="spacer" presStyleCnt="0"/>
      <dgm:spPr/>
    </dgm:pt>
    <dgm:pt modelId="{5F97DFE4-2CAC-4F76-A0DA-B0E6AF6ED22C}" type="pres">
      <dgm:prSet presAssocID="{A2D9D338-2858-486D-A3D7-CBA049C42848}" presName="parentText" presStyleLbl="node1" presStyleIdx="2" presStyleCnt="7">
        <dgm:presLayoutVars>
          <dgm:chMax val="0"/>
          <dgm:bulletEnabled val="1"/>
        </dgm:presLayoutVars>
      </dgm:prSet>
      <dgm:spPr/>
    </dgm:pt>
    <dgm:pt modelId="{FDB7BBFB-DE84-48B5-8234-B1826412196C}" type="pres">
      <dgm:prSet presAssocID="{E4E0140F-3143-49BF-A82B-57DCF0C3D488}" presName="spacer" presStyleCnt="0"/>
      <dgm:spPr/>
    </dgm:pt>
    <dgm:pt modelId="{8A7B2F5E-F27A-428B-8446-5A6BF502DFE2}" type="pres">
      <dgm:prSet presAssocID="{BD4047A5-8881-4750-8372-783ADFD53AFF}" presName="parentText" presStyleLbl="node1" presStyleIdx="3" presStyleCnt="7">
        <dgm:presLayoutVars>
          <dgm:chMax val="0"/>
          <dgm:bulletEnabled val="1"/>
        </dgm:presLayoutVars>
      </dgm:prSet>
      <dgm:spPr/>
    </dgm:pt>
    <dgm:pt modelId="{3FF4FEC9-1491-4532-8DA5-7F74143DCE63}" type="pres">
      <dgm:prSet presAssocID="{8FEAB570-C620-4FA0-A629-F38F19B0233D}" presName="spacer" presStyleCnt="0"/>
      <dgm:spPr/>
    </dgm:pt>
    <dgm:pt modelId="{6B2D8F66-2C52-4C3D-87DF-D93D62F02055}" type="pres">
      <dgm:prSet presAssocID="{F69372A2-2DF4-4DCE-AD79-82AE22291529}" presName="parentText" presStyleLbl="node1" presStyleIdx="4" presStyleCnt="7">
        <dgm:presLayoutVars>
          <dgm:chMax val="0"/>
          <dgm:bulletEnabled val="1"/>
        </dgm:presLayoutVars>
      </dgm:prSet>
      <dgm:spPr/>
    </dgm:pt>
    <dgm:pt modelId="{5DFF0790-8031-48BD-9899-50501E2EC13C}" type="pres">
      <dgm:prSet presAssocID="{23C8A8B1-19AD-4D95-B5E1-CF362529F58F}" presName="spacer" presStyleCnt="0"/>
      <dgm:spPr/>
    </dgm:pt>
    <dgm:pt modelId="{8C5AEB41-9F3F-4E09-98A2-EF79D724C259}" type="pres">
      <dgm:prSet presAssocID="{BCE0C94F-8630-4A36-BC30-7D566F8F3C01}" presName="parentText" presStyleLbl="node1" presStyleIdx="5" presStyleCnt="7">
        <dgm:presLayoutVars>
          <dgm:chMax val="0"/>
          <dgm:bulletEnabled val="1"/>
        </dgm:presLayoutVars>
      </dgm:prSet>
      <dgm:spPr/>
    </dgm:pt>
    <dgm:pt modelId="{C324EDCC-E4AA-4D52-8E51-FD5AC3AD734F}" type="pres">
      <dgm:prSet presAssocID="{ECF809AE-C35F-4DF9-B586-5686747709C8}" presName="spacer" presStyleCnt="0"/>
      <dgm:spPr/>
    </dgm:pt>
    <dgm:pt modelId="{AA5A0B33-6CB2-4E37-B542-C6CB5D309E5A}" type="pres">
      <dgm:prSet presAssocID="{A3119670-E18B-406A-95B2-415A676BB570}" presName="parentText" presStyleLbl="node1" presStyleIdx="6" presStyleCnt="7">
        <dgm:presLayoutVars>
          <dgm:chMax val="0"/>
          <dgm:bulletEnabled val="1"/>
        </dgm:presLayoutVars>
      </dgm:prSet>
      <dgm:spPr/>
    </dgm:pt>
  </dgm:ptLst>
  <dgm:cxnLst>
    <dgm:cxn modelId="{D23D0878-6EFD-4547-AD16-161CCBF4D976}" srcId="{65CBEF8F-7151-4F85-B594-C9BE1EAC3108}" destId="{E888B824-29B7-4805-A2F1-EB9B913D52B8}" srcOrd="0" destOrd="0" parTransId="{BAFAD6FA-22EC-43F1-B62B-DF3DC9143B63}" sibTransId="{42933787-DC2E-4BB1-8179-A5AFEF649787}"/>
    <dgm:cxn modelId="{3AC86785-8FC2-4610-A9C0-1E62E561D133}" srcId="{65CBEF8F-7151-4F85-B594-C9BE1EAC3108}" destId="{F69372A2-2DF4-4DCE-AD79-82AE22291529}" srcOrd="4" destOrd="0" parTransId="{BD197262-1AAF-4BC2-8091-0AD8B2039A85}" sibTransId="{23C8A8B1-19AD-4D95-B5E1-CF362529F58F}"/>
    <dgm:cxn modelId="{7B3D1336-74CC-4A55-AE30-F8BE155C8ED6}" srcId="{65CBEF8F-7151-4F85-B594-C9BE1EAC3108}" destId="{BD4047A5-8881-4750-8372-783ADFD53AFF}" srcOrd="3" destOrd="0" parTransId="{65C5A0D2-D8F7-4B16-9635-D386743FE232}" sibTransId="{8FEAB570-C620-4FA0-A629-F38F19B0233D}"/>
    <dgm:cxn modelId="{EB70A762-14AB-4239-A525-5D64CC0C2FED}" type="presOf" srcId="{BCE0C94F-8630-4A36-BC30-7D566F8F3C01}" destId="{8C5AEB41-9F3F-4E09-98A2-EF79D724C259}" srcOrd="0" destOrd="0" presId="urn:microsoft.com/office/officeart/2005/8/layout/vList2"/>
    <dgm:cxn modelId="{5A4296CF-5820-440F-B9CF-0D1D658B4380}" type="presOf" srcId="{F69372A2-2DF4-4DCE-AD79-82AE22291529}" destId="{6B2D8F66-2C52-4C3D-87DF-D93D62F02055}" srcOrd="0" destOrd="0" presId="urn:microsoft.com/office/officeart/2005/8/layout/vList2"/>
    <dgm:cxn modelId="{9E824930-A586-4CD0-AB56-A9D1F436529B}" type="presOf" srcId="{BD4047A5-8881-4750-8372-783ADFD53AFF}" destId="{8A7B2F5E-F27A-428B-8446-5A6BF502DFE2}" srcOrd="0" destOrd="0" presId="urn:microsoft.com/office/officeart/2005/8/layout/vList2"/>
    <dgm:cxn modelId="{47D4E03D-812E-4C81-A9C0-E7ECB3DBA1B9}" type="presOf" srcId="{A2D9D338-2858-486D-A3D7-CBA049C42848}" destId="{5F97DFE4-2CAC-4F76-A0DA-B0E6AF6ED22C}" srcOrd="0" destOrd="0" presId="urn:microsoft.com/office/officeart/2005/8/layout/vList2"/>
    <dgm:cxn modelId="{99F2B4A6-62DF-4BF0-8D7D-8DCE3907BB3E}" type="presOf" srcId="{E888B824-29B7-4805-A2F1-EB9B913D52B8}" destId="{DB691A90-4918-4F79-8060-FEBFABBC4AA1}" srcOrd="0" destOrd="0" presId="urn:microsoft.com/office/officeart/2005/8/layout/vList2"/>
    <dgm:cxn modelId="{78CF908F-21B6-4E72-9EE9-9F9496738C2E}" type="presOf" srcId="{234698D2-CAD7-4F56-840C-571533FE7E52}" destId="{20F05097-15D2-47D9-9CBB-AE7614723A45}" srcOrd="0" destOrd="0" presId="urn:microsoft.com/office/officeart/2005/8/layout/vList2"/>
    <dgm:cxn modelId="{E2419494-842C-4A69-B088-B24484B7CBC3}" type="presOf" srcId="{A3119670-E18B-406A-95B2-415A676BB570}" destId="{AA5A0B33-6CB2-4E37-B542-C6CB5D309E5A}" srcOrd="0" destOrd="0" presId="urn:microsoft.com/office/officeart/2005/8/layout/vList2"/>
    <dgm:cxn modelId="{0D4E0CE5-76CC-40A8-9955-E9A4AA0207A5}" srcId="{65CBEF8F-7151-4F85-B594-C9BE1EAC3108}" destId="{A3119670-E18B-406A-95B2-415A676BB570}" srcOrd="6" destOrd="0" parTransId="{2D514B78-EA09-42D2-A7D8-AB03D3B72FB6}" sibTransId="{A66B7499-DFEF-4023-8911-625C0DF9CB5F}"/>
    <dgm:cxn modelId="{EFE70146-CD62-42CB-8200-7F872AD5D921}" srcId="{65CBEF8F-7151-4F85-B594-C9BE1EAC3108}" destId="{234698D2-CAD7-4F56-840C-571533FE7E52}" srcOrd="1" destOrd="0" parTransId="{BCEEE9E7-2617-40AE-BC69-3BCB1F487561}" sibTransId="{67D41F16-22E8-4C41-8274-3B630B835A23}"/>
    <dgm:cxn modelId="{5F31E615-0401-43F9-9305-417090E4B85C}" srcId="{65CBEF8F-7151-4F85-B594-C9BE1EAC3108}" destId="{BCE0C94F-8630-4A36-BC30-7D566F8F3C01}" srcOrd="5" destOrd="0" parTransId="{5943AF37-C4EB-452A-89E0-D81858CC8BC9}" sibTransId="{ECF809AE-C35F-4DF9-B586-5686747709C8}"/>
    <dgm:cxn modelId="{5261B6BF-51C8-460A-A494-21C1331BBE1D}" srcId="{65CBEF8F-7151-4F85-B594-C9BE1EAC3108}" destId="{A2D9D338-2858-486D-A3D7-CBA049C42848}" srcOrd="2" destOrd="0" parTransId="{3A1374F3-BF05-4DBE-9FF9-22BFAFCBECAF}" sibTransId="{E4E0140F-3143-49BF-A82B-57DCF0C3D488}"/>
    <dgm:cxn modelId="{E7A2ED48-C98F-47A2-A6CD-B147B07DCEEC}" type="presOf" srcId="{65CBEF8F-7151-4F85-B594-C9BE1EAC3108}" destId="{8166A7A9-5E4E-4E3C-997D-3970428BD751}" srcOrd="0" destOrd="0" presId="urn:microsoft.com/office/officeart/2005/8/layout/vList2"/>
    <dgm:cxn modelId="{03504DC2-B523-4687-BE5B-D882E499808A}" type="presParOf" srcId="{8166A7A9-5E4E-4E3C-997D-3970428BD751}" destId="{DB691A90-4918-4F79-8060-FEBFABBC4AA1}" srcOrd="0" destOrd="0" presId="urn:microsoft.com/office/officeart/2005/8/layout/vList2"/>
    <dgm:cxn modelId="{5E9275E0-D704-40E7-A9F7-AABE1CEAFC94}" type="presParOf" srcId="{8166A7A9-5E4E-4E3C-997D-3970428BD751}" destId="{D3DA9318-74A6-4278-B846-63630AE2D214}" srcOrd="1" destOrd="0" presId="urn:microsoft.com/office/officeart/2005/8/layout/vList2"/>
    <dgm:cxn modelId="{08267F09-880C-4F16-B5E8-7BBE23CD19AB}" type="presParOf" srcId="{8166A7A9-5E4E-4E3C-997D-3970428BD751}" destId="{20F05097-15D2-47D9-9CBB-AE7614723A45}" srcOrd="2" destOrd="0" presId="urn:microsoft.com/office/officeart/2005/8/layout/vList2"/>
    <dgm:cxn modelId="{BC04ECA6-36BC-4628-ACD5-C6FF21A35D1E}" type="presParOf" srcId="{8166A7A9-5E4E-4E3C-997D-3970428BD751}" destId="{8316138B-3C94-4FBC-9148-47817B2D6E23}" srcOrd="3" destOrd="0" presId="urn:microsoft.com/office/officeart/2005/8/layout/vList2"/>
    <dgm:cxn modelId="{DC2A6C48-970D-4DB0-9FA2-5512C5434D70}" type="presParOf" srcId="{8166A7A9-5E4E-4E3C-997D-3970428BD751}" destId="{5F97DFE4-2CAC-4F76-A0DA-B0E6AF6ED22C}" srcOrd="4" destOrd="0" presId="urn:microsoft.com/office/officeart/2005/8/layout/vList2"/>
    <dgm:cxn modelId="{F2945524-6D92-4414-B51F-0A353150AB8E}" type="presParOf" srcId="{8166A7A9-5E4E-4E3C-997D-3970428BD751}" destId="{FDB7BBFB-DE84-48B5-8234-B1826412196C}" srcOrd="5" destOrd="0" presId="urn:microsoft.com/office/officeart/2005/8/layout/vList2"/>
    <dgm:cxn modelId="{298925D7-547B-40F8-8610-C5D2E384CBB8}" type="presParOf" srcId="{8166A7A9-5E4E-4E3C-997D-3970428BD751}" destId="{8A7B2F5E-F27A-428B-8446-5A6BF502DFE2}" srcOrd="6" destOrd="0" presId="urn:microsoft.com/office/officeart/2005/8/layout/vList2"/>
    <dgm:cxn modelId="{E058214B-8B34-481A-BD15-ED4EE47C2D61}" type="presParOf" srcId="{8166A7A9-5E4E-4E3C-997D-3970428BD751}" destId="{3FF4FEC9-1491-4532-8DA5-7F74143DCE63}" srcOrd="7" destOrd="0" presId="urn:microsoft.com/office/officeart/2005/8/layout/vList2"/>
    <dgm:cxn modelId="{46854A39-D879-4F03-8C2D-9E32121AA9C7}" type="presParOf" srcId="{8166A7A9-5E4E-4E3C-997D-3970428BD751}" destId="{6B2D8F66-2C52-4C3D-87DF-D93D62F02055}" srcOrd="8" destOrd="0" presId="urn:microsoft.com/office/officeart/2005/8/layout/vList2"/>
    <dgm:cxn modelId="{AE4122BC-2CA4-4DCF-99F8-678EC6EDA08F}" type="presParOf" srcId="{8166A7A9-5E4E-4E3C-997D-3970428BD751}" destId="{5DFF0790-8031-48BD-9899-50501E2EC13C}" srcOrd="9" destOrd="0" presId="urn:microsoft.com/office/officeart/2005/8/layout/vList2"/>
    <dgm:cxn modelId="{E431C222-0F30-45D5-9CB5-63B08136627A}" type="presParOf" srcId="{8166A7A9-5E4E-4E3C-997D-3970428BD751}" destId="{8C5AEB41-9F3F-4E09-98A2-EF79D724C259}" srcOrd="10" destOrd="0" presId="urn:microsoft.com/office/officeart/2005/8/layout/vList2"/>
    <dgm:cxn modelId="{C1936D0A-1E99-44FA-9812-4E3C007EBEC0}" type="presParOf" srcId="{8166A7A9-5E4E-4E3C-997D-3970428BD751}" destId="{C324EDCC-E4AA-4D52-8E51-FD5AC3AD734F}" srcOrd="11" destOrd="0" presId="urn:microsoft.com/office/officeart/2005/8/layout/vList2"/>
    <dgm:cxn modelId="{A6D9B0E9-A4A8-4FD3-A4F1-A1C89A4C926E}" type="presParOf" srcId="{8166A7A9-5E4E-4E3C-997D-3970428BD751}" destId="{AA5A0B33-6CB2-4E37-B542-C6CB5D309E5A}"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EBCF101-349F-4B6F-82D1-DAE210D97E0F}" type="doc">
      <dgm:prSet loTypeId="urn:microsoft.com/office/officeart/2005/8/layout/venn1" loCatId="relationship" qsTypeId="urn:microsoft.com/office/officeart/2005/8/quickstyle/simple1" qsCatId="simple" csTypeId="urn:microsoft.com/office/officeart/2005/8/colors/colorful3" csCatId="colorful" phldr="1"/>
      <dgm:spPr/>
      <dgm:t>
        <a:bodyPr/>
        <a:lstStyle/>
        <a:p>
          <a:endParaRPr lang="es-ES"/>
        </a:p>
      </dgm:t>
    </dgm:pt>
    <dgm:pt modelId="{980652D0-93FD-49DB-86BE-D8A77EF7293B}">
      <dgm:prSet/>
      <dgm:spPr/>
      <dgm:t>
        <a:bodyPr/>
        <a:lstStyle/>
        <a:p>
          <a:pPr rtl="0"/>
          <a:r>
            <a:rPr lang="es-ES" dirty="0" smtClean="0"/>
            <a:t>La LOCGE define a los recursos públicos como todos los bienes, fondos, títulos, acciones, participaciones, activos, rentas, utilidades, excedentes, subvenciones y todos los derechos que pertenecen al Estado y a sus instituciones, sea cual fuere la fuente de la que procedan, inclusive los provenientes de préstamos, donaciones y entregas que, a cualquier otro título realicen a favor del Estado o de sus instituciones, personas naturales o jurídicas u organismos nacionales o internacionales.</a:t>
          </a:r>
          <a:endParaRPr lang="en-US" dirty="0"/>
        </a:p>
      </dgm:t>
    </dgm:pt>
    <dgm:pt modelId="{E0E2D2ED-9990-44F3-8F58-1560AD6CA8ED}" type="parTrans" cxnId="{E40FBAD3-26A2-4D44-BEB5-C8BDA810952E}">
      <dgm:prSet/>
      <dgm:spPr/>
      <dgm:t>
        <a:bodyPr/>
        <a:lstStyle/>
        <a:p>
          <a:endParaRPr lang="es-ES"/>
        </a:p>
      </dgm:t>
    </dgm:pt>
    <dgm:pt modelId="{4A4077BF-F720-46D4-B154-5C9C9249A4AF}" type="sibTrans" cxnId="{E40FBAD3-26A2-4D44-BEB5-C8BDA810952E}">
      <dgm:prSet/>
      <dgm:spPr/>
      <dgm:t>
        <a:bodyPr/>
        <a:lstStyle/>
        <a:p>
          <a:endParaRPr lang="es-ES"/>
        </a:p>
      </dgm:t>
    </dgm:pt>
    <dgm:pt modelId="{3309BC43-5D8A-41A4-B5FF-D5C351750758}" type="pres">
      <dgm:prSet presAssocID="{BEBCF101-349F-4B6F-82D1-DAE210D97E0F}" presName="compositeShape" presStyleCnt="0">
        <dgm:presLayoutVars>
          <dgm:chMax val="7"/>
          <dgm:dir/>
          <dgm:resizeHandles val="exact"/>
        </dgm:presLayoutVars>
      </dgm:prSet>
      <dgm:spPr/>
    </dgm:pt>
    <dgm:pt modelId="{CF52B820-EFDC-4373-ACE0-D0170B65A865}" type="pres">
      <dgm:prSet presAssocID="{980652D0-93FD-49DB-86BE-D8A77EF7293B}" presName="circ1TxSh" presStyleLbl="vennNode1" presStyleIdx="0" presStyleCnt="1" custScaleX="344435"/>
      <dgm:spPr/>
    </dgm:pt>
  </dgm:ptLst>
  <dgm:cxnLst>
    <dgm:cxn modelId="{79798ED3-21D6-49F9-93C2-38D917E5BC8B}" type="presOf" srcId="{BEBCF101-349F-4B6F-82D1-DAE210D97E0F}" destId="{3309BC43-5D8A-41A4-B5FF-D5C351750758}" srcOrd="0" destOrd="0" presId="urn:microsoft.com/office/officeart/2005/8/layout/venn1"/>
    <dgm:cxn modelId="{E40FBAD3-26A2-4D44-BEB5-C8BDA810952E}" srcId="{BEBCF101-349F-4B6F-82D1-DAE210D97E0F}" destId="{980652D0-93FD-49DB-86BE-D8A77EF7293B}" srcOrd="0" destOrd="0" parTransId="{E0E2D2ED-9990-44F3-8F58-1560AD6CA8ED}" sibTransId="{4A4077BF-F720-46D4-B154-5C9C9249A4AF}"/>
    <dgm:cxn modelId="{55D289BC-AA44-409E-9A56-C0A2366C6D6D}" type="presOf" srcId="{980652D0-93FD-49DB-86BE-D8A77EF7293B}" destId="{CF52B820-EFDC-4373-ACE0-D0170B65A865}" srcOrd="0" destOrd="0" presId="urn:microsoft.com/office/officeart/2005/8/layout/venn1"/>
    <dgm:cxn modelId="{D1AE629B-C612-43B0-BA26-2E5E0A5CB3CD}" type="presParOf" srcId="{3309BC43-5D8A-41A4-B5FF-D5C351750758}" destId="{CF52B820-EFDC-4373-ACE0-D0170B65A865}"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EA6D3BD-B1D8-4F3B-8329-F26B77E6A300}"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s-ES"/>
        </a:p>
      </dgm:t>
    </dgm:pt>
    <dgm:pt modelId="{CA238974-598D-483C-B08A-E6ACECCFD3DC}">
      <dgm:prSet/>
      <dgm:spPr/>
      <dgm:t>
        <a:bodyPr/>
        <a:lstStyle/>
        <a:p>
          <a:pPr rtl="0"/>
          <a:r>
            <a:rPr lang="es-ES" dirty="0" smtClean="0"/>
            <a:t>El Presupuesto General del Estado es el instrumento para la determinación y gestión de los ingresos y egresos de todas las entidades que constituyen las diferentes funciones del Estado. </a:t>
          </a:r>
          <a:endParaRPr lang="en-US" dirty="0"/>
        </a:p>
      </dgm:t>
    </dgm:pt>
    <dgm:pt modelId="{AD01BC4D-6E51-4390-B18A-625E0EB418B9}" type="parTrans" cxnId="{39B98E57-B511-4922-8956-F4DB5063A32A}">
      <dgm:prSet/>
      <dgm:spPr/>
      <dgm:t>
        <a:bodyPr/>
        <a:lstStyle/>
        <a:p>
          <a:endParaRPr lang="es-ES"/>
        </a:p>
      </dgm:t>
    </dgm:pt>
    <dgm:pt modelId="{828A9653-B0D1-49FF-836F-C3A4CA48A82F}" type="sibTrans" cxnId="{39B98E57-B511-4922-8956-F4DB5063A32A}">
      <dgm:prSet/>
      <dgm:spPr/>
      <dgm:t>
        <a:bodyPr/>
        <a:lstStyle/>
        <a:p>
          <a:endParaRPr lang="es-ES"/>
        </a:p>
      </dgm:t>
    </dgm:pt>
    <dgm:pt modelId="{C9A689D8-F1A7-4F7D-8CBD-599F31F704C9}">
      <dgm:prSet/>
      <dgm:spPr/>
      <dgm:t>
        <a:bodyPr/>
        <a:lstStyle/>
        <a:p>
          <a:pPr rtl="0"/>
          <a:r>
            <a:rPr lang="es-ES" smtClean="0"/>
            <a:t>No se consideran parte del Presupuesto General del  Estado, los ingresos y egresos pertenecientes a la Seguridad Social, la banca pública, las empresas públicas y los gobiernos autónomos descentralizados.</a:t>
          </a:r>
          <a:endParaRPr lang="en-US"/>
        </a:p>
      </dgm:t>
    </dgm:pt>
    <dgm:pt modelId="{37B9CFE9-3439-46A3-B434-909D83F12027}" type="parTrans" cxnId="{0C8BE83E-730A-418A-84A4-BF44958B7AAB}">
      <dgm:prSet/>
      <dgm:spPr/>
      <dgm:t>
        <a:bodyPr/>
        <a:lstStyle/>
        <a:p>
          <a:endParaRPr lang="es-ES"/>
        </a:p>
      </dgm:t>
    </dgm:pt>
    <dgm:pt modelId="{003EB300-DF7A-4A35-B9F5-3FBA81CE4E19}" type="sibTrans" cxnId="{0C8BE83E-730A-418A-84A4-BF44958B7AAB}">
      <dgm:prSet/>
      <dgm:spPr/>
      <dgm:t>
        <a:bodyPr/>
        <a:lstStyle/>
        <a:p>
          <a:endParaRPr lang="es-ES"/>
        </a:p>
      </dgm:t>
    </dgm:pt>
    <dgm:pt modelId="{8B33DFB2-D9BC-48B6-A6D6-8FE0B4F44EEB}" type="pres">
      <dgm:prSet presAssocID="{3EA6D3BD-B1D8-4F3B-8329-F26B77E6A300}" presName="Name0" presStyleCnt="0">
        <dgm:presLayoutVars>
          <dgm:dir/>
          <dgm:animLvl val="lvl"/>
          <dgm:resizeHandles val="exact"/>
        </dgm:presLayoutVars>
      </dgm:prSet>
      <dgm:spPr/>
    </dgm:pt>
    <dgm:pt modelId="{2FA2CB88-C452-44C2-A019-0CC9F9841135}" type="pres">
      <dgm:prSet presAssocID="{CA238974-598D-483C-B08A-E6ACECCFD3DC}" presName="linNode" presStyleCnt="0"/>
      <dgm:spPr/>
    </dgm:pt>
    <dgm:pt modelId="{5EE9C5E8-EF88-43DC-AE5E-0E05888E1470}" type="pres">
      <dgm:prSet presAssocID="{CA238974-598D-483C-B08A-E6ACECCFD3DC}" presName="parentText" presStyleLbl="node1" presStyleIdx="0" presStyleCnt="2" custScaleX="216553">
        <dgm:presLayoutVars>
          <dgm:chMax val="1"/>
          <dgm:bulletEnabled val="1"/>
        </dgm:presLayoutVars>
      </dgm:prSet>
      <dgm:spPr/>
    </dgm:pt>
    <dgm:pt modelId="{C8C11BE5-A773-4574-B053-6DC4116BFA6C}" type="pres">
      <dgm:prSet presAssocID="{828A9653-B0D1-49FF-836F-C3A4CA48A82F}" presName="sp" presStyleCnt="0"/>
      <dgm:spPr/>
    </dgm:pt>
    <dgm:pt modelId="{24D17349-B1AD-40CF-A1AB-9FB9177F85D1}" type="pres">
      <dgm:prSet presAssocID="{C9A689D8-F1A7-4F7D-8CBD-599F31F704C9}" presName="linNode" presStyleCnt="0"/>
      <dgm:spPr/>
    </dgm:pt>
    <dgm:pt modelId="{179E525B-E941-49B1-ACA8-092CE90B06A4}" type="pres">
      <dgm:prSet presAssocID="{C9A689D8-F1A7-4F7D-8CBD-599F31F704C9}" presName="parentText" presStyleLbl="node1" presStyleIdx="1" presStyleCnt="2" custScaleX="216553">
        <dgm:presLayoutVars>
          <dgm:chMax val="1"/>
          <dgm:bulletEnabled val="1"/>
        </dgm:presLayoutVars>
      </dgm:prSet>
      <dgm:spPr/>
    </dgm:pt>
  </dgm:ptLst>
  <dgm:cxnLst>
    <dgm:cxn modelId="{39B98E57-B511-4922-8956-F4DB5063A32A}" srcId="{3EA6D3BD-B1D8-4F3B-8329-F26B77E6A300}" destId="{CA238974-598D-483C-B08A-E6ACECCFD3DC}" srcOrd="0" destOrd="0" parTransId="{AD01BC4D-6E51-4390-B18A-625E0EB418B9}" sibTransId="{828A9653-B0D1-49FF-836F-C3A4CA48A82F}"/>
    <dgm:cxn modelId="{E3BFE02E-3DBC-4049-AABE-BD65B782D90D}" type="presOf" srcId="{3EA6D3BD-B1D8-4F3B-8329-F26B77E6A300}" destId="{8B33DFB2-D9BC-48B6-A6D6-8FE0B4F44EEB}" srcOrd="0" destOrd="0" presId="urn:microsoft.com/office/officeart/2005/8/layout/vList5"/>
    <dgm:cxn modelId="{D9CFBA17-C7B8-4980-B7F9-8D93E970A087}" type="presOf" srcId="{CA238974-598D-483C-B08A-E6ACECCFD3DC}" destId="{5EE9C5E8-EF88-43DC-AE5E-0E05888E1470}" srcOrd="0" destOrd="0" presId="urn:microsoft.com/office/officeart/2005/8/layout/vList5"/>
    <dgm:cxn modelId="{0C8BE83E-730A-418A-84A4-BF44958B7AAB}" srcId="{3EA6D3BD-B1D8-4F3B-8329-F26B77E6A300}" destId="{C9A689D8-F1A7-4F7D-8CBD-599F31F704C9}" srcOrd="1" destOrd="0" parTransId="{37B9CFE9-3439-46A3-B434-909D83F12027}" sibTransId="{003EB300-DF7A-4A35-B9F5-3FBA81CE4E19}"/>
    <dgm:cxn modelId="{56609C69-8DD4-4E7A-B3A7-1B05EBA4831B}" type="presOf" srcId="{C9A689D8-F1A7-4F7D-8CBD-599F31F704C9}" destId="{179E525B-E941-49B1-ACA8-092CE90B06A4}" srcOrd="0" destOrd="0" presId="urn:microsoft.com/office/officeart/2005/8/layout/vList5"/>
    <dgm:cxn modelId="{2BFC7073-312C-4F06-B628-A4AB96EB6695}" type="presParOf" srcId="{8B33DFB2-D9BC-48B6-A6D6-8FE0B4F44EEB}" destId="{2FA2CB88-C452-44C2-A019-0CC9F9841135}" srcOrd="0" destOrd="0" presId="urn:microsoft.com/office/officeart/2005/8/layout/vList5"/>
    <dgm:cxn modelId="{68977942-324C-4DD8-8C99-E2B31D934FE8}" type="presParOf" srcId="{2FA2CB88-C452-44C2-A019-0CC9F9841135}" destId="{5EE9C5E8-EF88-43DC-AE5E-0E05888E1470}" srcOrd="0" destOrd="0" presId="urn:microsoft.com/office/officeart/2005/8/layout/vList5"/>
    <dgm:cxn modelId="{19712767-F154-4152-AD4E-CF9A09E1F3C2}" type="presParOf" srcId="{8B33DFB2-D9BC-48B6-A6D6-8FE0B4F44EEB}" destId="{C8C11BE5-A773-4574-B053-6DC4116BFA6C}" srcOrd="1" destOrd="0" presId="urn:microsoft.com/office/officeart/2005/8/layout/vList5"/>
    <dgm:cxn modelId="{48201481-0EA3-4DCD-BD17-5A6EE374F916}" type="presParOf" srcId="{8B33DFB2-D9BC-48B6-A6D6-8FE0B4F44EEB}" destId="{24D17349-B1AD-40CF-A1AB-9FB9177F85D1}" srcOrd="2" destOrd="0" presId="urn:microsoft.com/office/officeart/2005/8/layout/vList5"/>
    <dgm:cxn modelId="{B9A50E49-C00C-4F8F-A3D9-1C236E3E38E1}" type="presParOf" srcId="{24D17349-B1AD-40CF-A1AB-9FB9177F85D1}" destId="{179E525B-E941-49B1-ACA8-092CE90B06A4}"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C7A7D446-705B-4207-BC22-1D3778FB47D4}" type="doc">
      <dgm:prSet loTypeId="urn:microsoft.com/office/officeart/2005/8/layout/hierarchy3" loCatId="hierarchy" qsTypeId="urn:microsoft.com/office/officeart/2005/8/quickstyle/simple1" qsCatId="simple" csTypeId="urn:microsoft.com/office/officeart/2005/8/colors/colorful2" csCatId="colorful"/>
      <dgm:spPr/>
      <dgm:t>
        <a:bodyPr/>
        <a:lstStyle/>
        <a:p>
          <a:endParaRPr lang="es-ES"/>
        </a:p>
      </dgm:t>
    </dgm:pt>
    <dgm:pt modelId="{F409E598-47C2-46FE-88AC-20A84F3CB9A9}">
      <dgm:prSet/>
      <dgm:spPr/>
      <dgm:t>
        <a:bodyPr/>
        <a:lstStyle/>
        <a:p>
          <a:pPr rtl="0"/>
          <a:r>
            <a:rPr lang="es-ES" smtClean="0"/>
            <a:t>Ingresos permanentes</a:t>
          </a:r>
          <a:endParaRPr lang="en-US"/>
        </a:p>
      </dgm:t>
    </dgm:pt>
    <dgm:pt modelId="{E986858F-D2A9-4C4D-95B6-1D6102B5D344}" type="parTrans" cxnId="{F12744E8-7DE9-4561-B35A-83866AC81431}">
      <dgm:prSet/>
      <dgm:spPr/>
      <dgm:t>
        <a:bodyPr/>
        <a:lstStyle/>
        <a:p>
          <a:endParaRPr lang="es-ES"/>
        </a:p>
      </dgm:t>
    </dgm:pt>
    <dgm:pt modelId="{E968D2CD-B2CF-445B-A165-2E091D86FB22}" type="sibTrans" cxnId="{F12744E8-7DE9-4561-B35A-83866AC81431}">
      <dgm:prSet/>
      <dgm:spPr/>
      <dgm:t>
        <a:bodyPr/>
        <a:lstStyle/>
        <a:p>
          <a:endParaRPr lang="es-ES"/>
        </a:p>
      </dgm:t>
    </dgm:pt>
    <dgm:pt modelId="{098281F4-AAD7-48DB-8878-2520B487D6EB}">
      <dgm:prSet/>
      <dgm:spPr/>
      <dgm:t>
        <a:bodyPr/>
        <a:lstStyle/>
        <a:p>
          <a:pPr rtl="0"/>
          <a:r>
            <a:rPr lang="es-ES" smtClean="0"/>
            <a:t>Son los ingresos de recursos públicos que el Estado a través de sus entidades, instituciones y organismos públicos reciben de manera continua, periódica y previsible. </a:t>
          </a:r>
          <a:endParaRPr lang="en-US"/>
        </a:p>
      </dgm:t>
    </dgm:pt>
    <dgm:pt modelId="{6C76EB12-19D6-4FC0-81B0-F2D927C6079B}" type="parTrans" cxnId="{3D1A0DBF-D2A8-4920-AAA3-469B59A68A54}">
      <dgm:prSet/>
      <dgm:spPr/>
      <dgm:t>
        <a:bodyPr/>
        <a:lstStyle/>
        <a:p>
          <a:endParaRPr lang="es-ES"/>
        </a:p>
      </dgm:t>
    </dgm:pt>
    <dgm:pt modelId="{ED5ABA71-21FA-4760-B43D-AF9B2A06D994}" type="sibTrans" cxnId="{3D1A0DBF-D2A8-4920-AAA3-469B59A68A54}">
      <dgm:prSet/>
      <dgm:spPr/>
      <dgm:t>
        <a:bodyPr/>
        <a:lstStyle/>
        <a:p>
          <a:endParaRPr lang="es-ES"/>
        </a:p>
      </dgm:t>
    </dgm:pt>
    <dgm:pt modelId="{E8A30887-D66C-4FD4-9B45-792C509A22BA}">
      <dgm:prSet/>
      <dgm:spPr/>
      <dgm:t>
        <a:bodyPr/>
        <a:lstStyle/>
        <a:p>
          <a:pPr rtl="0"/>
          <a:r>
            <a:rPr lang="es-ES" smtClean="0"/>
            <a:t>La generación de ingresos permanentes no ocasiona la disminución de la riqueza nacional.</a:t>
          </a:r>
          <a:endParaRPr lang="en-US"/>
        </a:p>
      </dgm:t>
    </dgm:pt>
    <dgm:pt modelId="{46E37F5E-7510-4D29-9765-1F506230BFBF}" type="parTrans" cxnId="{C1E7C1E8-BC45-4053-9E57-9DA413944FA2}">
      <dgm:prSet/>
      <dgm:spPr/>
      <dgm:t>
        <a:bodyPr/>
        <a:lstStyle/>
        <a:p>
          <a:endParaRPr lang="es-ES"/>
        </a:p>
      </dgm:t>
    </dgm:pt>
    <dgm:pt modelId="{02F0358F-FC2D-4DA0-ABE1-E7020F9F0D7E}" type="sibTrans" cxnId="{C1E7C1E8-BC45-4053-9E57-9DA413944FA2}">
      <dgm:prSet/>
      <dgm:spPr/>
      <dgm:t>
        <a:bodyPr/>
        <a:lstStyle/>
        <a:p>
          <a:endParaRPr lang="es-ES"/>
        </a:p>
      </dgm:t>
    </dgm:pt>
    <dgm:pt modelId="{FADB3E2A-D2BD-4BAA-8A75-35603B4D3E25}">
      <dgm:prSet/>
      <dgm:spPr/>
      <dgm:t>
        <a:bodyPr/>
        <a:lstStyle/>
        <a:p>
          <a:pPr rtl="0"/>
          <a:r>
            <a:rPr lang="es-ES" smtClean="0"/>
            <a:t>Los ingresos permanentes no pueden provenir de la enajenación, degradación o  venta de activos públicos de ningún tipo o del endeudamiento público.</a:t>
          </a:r>
          <a:endParaRPr lang="en-US"/>
        </a:p>
      </dgm:t>
    </dgm:pt>
    <dgm:pt modelId="{8BC8ABA7-9856-4270-87FD-B9462789110C}" type="parTrans" cxnId="{50C71486-DF98-4C17-8F3D-30D05AA6D09F}">
      <dgm:prSet/>
      <dgm:spPr/>
      <dgm:t>
        <a:bodyPr/>
        <a:lstStyle/>
        <a:p>
          <a:endParaRPr lang="es-ES"/>
        </a:p>
      </dgm:t>
    </dgm:pt>
    <dgm:pt modelId="{5AC8886D-84FC-4225-BBCC-67276A51D198}" type="sibTrans" cxnId="{50C71486-DF98-4C17-8F3D-30D05AA6D09F}">
      <dgm:prSet/>
      <dgm:spPr/>
      <dgm:t>
        <a:bodyPr/>
        <a:lstStyle/>
        <a:p>
          <a:endParaRPr lang="es-ES"/>
        </a:p>
      </dgm:t>
    </dgm:pt>
    <dgm:pt modelId="{33F7C305-F8C6-406B-9418-9B123DCF16EA}">
      <dgm:prSet/>
      <dgm:spPr/>
      <dgm:t>
        <a:bodyPr/>
        <a:lstStyle/>
        <a:p>
          <a:pPr rtl="0"/>
          <a:r>
            <a:rPr lang="es-ES" smtClean="0"/>
            <a:t>Ingresos no permanentes</a:t>
          </a:r>
          <a:endParaRPr lang="en-US"/>
        </a:p>
      </dgm:t>
    </dgm:pt>
    <dgm:pt modelId="{AD1EBEDE-058F-43AA-8578-89F6D8A5AA73}" type="parTrans" cxnId="{0ED13DC2-E871-439B-9A16-B25AB7DFB584}">
      <dgm:prSet/>
      <dgm:spPr/>
      <dgm:t>
        <a:bodyPr/>
        <a:lstStyle/>
        <a:p>
          <a:endParaRPr lang="es-ES"/>
        </a:p>
      </dgm:t>
    </dgm:pt>
    <dgm:pt modelId="{9B0FAF2B-283E-4037-931F-98EFFB67459C}" type="sibTrans" cxnId="{0ED13DC2-E871-439B-9A16-B25AB7DFB584}">
      <dgm:prSet/>
      <dgm:spPr/>
      <dgm:t>
        <a:bodyPr/>
        <a:lstStyle/>
        <a:p>
          <a:endParaRPr lang="es-ES"/>
        </a:p>
      </dgm:t>
    </dgm:pt>
    <dgm:pt modelId="{E9CB84F9-8359-49A8-BB05-B1D8FB2085E0}">
      <dgm:prSet/>
      <dgm:spPr/>
      <dgm:t>
        <a:bodyPr/>
        <a:lstStyle/>
        <a:p>
          <a:pPr rtl="0"/>
          <a:r>
            <a:rPr lang="es-ES" smtClean="0"/>
            <a:t>Son los ingresos de recursos públicos que el Estado a través de sus entidades, instituciones y organismos, reciben de manera temporal, por una situación específica, excepcional o extraordinaria. </a:t>
          </a:r>
          <a:endParaRPr lang="en-US"/>
        </a:p>
      </dgm:t>
    </dgm:pt>
    <dgm:pt modelId="{497FDA1E-D505-40A8-BB09-775EAB0A9078}" type="parTrans" cxnId="{900FDA32-AE27-4764-A45C-877B7E453FE3}">
      <dgm:prSet/>
      <dgm:spPr/>
      <dgm:t>
        <a:bodyPr/>
        <a:lstStyle/>
        <a:p>
          <a:endParaRPr lang="es-ES"/>
        </a:p>
      </dgm:t>
    </dgm:pt>
    <dgm:pt modelId="{FEDEEC3C-432A-43D8-AB34-6D6670A194C4}" type="sibTrans" cxnId="{900FDA32-AE27-4764-A45C-877B7E453FE3}">
      <dgm:prSet/>
      <dgm:spPr/>
      <dgm:t>
        <a:bodyPr/>
        <a:lstStyle/>
        <a:p>
          <a:endParaRPr lang="es-ES"/>
        </a:p>
      </dgm:t>
    </dgm:pt>
    <dgm:pt modelId="{0D34985D-1DE5-430D-89E3-64797CF8CC01}">
      <dgm:prSet/>
      <dgm:spPr/>
      <dgm:t>
        <a:bodyPr/>
        <a:lstStyle/>
        <a:p>
          <a:pPr rtl="0"/>
          <a:r>
            <a:rPr lang="es-ES" smtClean="0"/>
            <a:t>La generación de ingresos no permanentes  puede ocasionar disminución de la riqueza nacional. </a:t>
          </a:r>
          <a:endParaRPr lang="en-US"/>
        </a:p>
      </dgm:t>
    </dgm:pt>
    <dgm:pt modelId="{B8E934B4-0A68-4CAE-984F-FA604B3C732A}" type="parTrans" cxnId="{B6AD2186-7E16-4F1A-9D66-11AC3BF6A66C}">
      <dgm:prSet/>
      <dgm:spPr/>
      <dgm:t>
        <a:bodyPr/>
        <a:lstStyle/>
        <a:p>
          <a:endParaRPr lang="es-ES"/>
        </a:p>
      </dgm:t>
    </dgm:pt>
    <dgm:pt modelId="{D1E0A36D-DF6C-4F4F-B8A9-47FA53F1E23C}" type="sibTrans" cxnId="{B6AD2186-7E16-4F1A-9D66-11AC3BF6A66C}">
      <dgm:prSet/>
      <dgm:spPr/>
      <dgm:t>
        <a:bodyPr/>
        <a:lstStyle/>
        <a:p>
          <a:endParaRPr lang="es-ES"/>
        </a:p>
      </dgm:t>
    </dgm:pt>
    <dgm:pt modelId="{8E5FC84F-13B4-48AE-8DAC-B87FEDE78D35}">
      <dgm:prSet/>
      <dgm:spPr/>
      <dgm:t>
        <a:bodyPr/>
        <a:lstStyle/>
        <a:p>
          <a:pPr rtl="0"/>
          <a:r>
            <a:rPr lang="es-ES" smtClean="0"/>
            <a:t>Los ingresos no permanentes pueden provenir, entre otros, de la venta de activos públicos o del endeudamiento público.</a:t>
          </a:r>
          <a:endParaRPr lang="en-US"/>
        </a:p>
      </dgm:t>
    </dgm:pt>
    <dgm:pt modelId="{AD3B8E3B-3831-4B27-B13D-2DFD7C981834}" type="parTrans" cxnId="{01DFC664-5258-42DD-99AB-7CA8BBE4F213}">
      <dgm:prSet/>
      <dgm:spPr/>
      <dgm:t>
        <a:bodyPr/>
        <a:lstStyle/>
        <a:p>
          <a:endParaRPr lang="es-ES"/>
        </a:p>
      </dgm:t>
    </dgm:pt>
    <dgm:pt modelId="{A327F7CD-9416-4647-8E5E-6853AFD0C3F5}" type="sibTrans" cxnId="{01DFC664-5258-42DD-99AB-7CA8BBE4F213}">
      <dgm:prSet/>
      <dgm:spPr/>
      <dgm:t>
        <a:bodyPr/>
        <a:lstStyle/>
        <a:p>
          <a:endParaRPr lang="es-ES"/>
        </a:p>
      </dgm:t>
    </dgm:pt>
    <dgm:pt modelId="{9B079DE3-CFFD-4AE8-B003-374022C95319}" type="pres">
      <dgm:prSet presAssocID="{C7A7D446-705B-4207-BC22-1D3778FB47D4}" presName="diagram" presStyleCnt="0">
        <dgm:presLayoutVars>
          <dgm:chPref val="1"/>
          <dgm:dir/>
          <dgm:animOne val="branch"/>
          <dgm:animLvl val="lvl"/>
          <dgm:resizeHandles/>
        </dgm:presLayoutVars>
      </dgm:prSet>
      <dgm:spPr/>
    </dgm:pt>
    <dgm:pt modelId="{900B26F7-2A53-404C-AE25-076381249194}" type="pres">
      <dgm:prSet presAssocID="{F409E598-47C2-46FE-88AC-20A84F3CB9A9}" presName="root" presStyleCnt="0"/>
      <dgm:spPr/>
    </dgm:pt>
    <dgm:pt modelId="{0F843AA8-A8F9-4D50-A0F9-B83F78449AE5}" type="pres">
      <dgm:prSet presAssocID="{F409E598-47C2-46FE-88AC-20A84F3CB9A9}" presName="rootComposite" presStyleCnt="0"/>
      <dgm:spPr/>
    </dgm:pt>
    <dgm:pt modelId="{BADD71BE-92BA-466F-BB5A-45CAD816FFD9}" type="pres">
      <dgm:prSet presAssocID="{F409E598-47C2-46FE-88AC-20A84F3CB9A9}" presName="rootText" presStyleLbl="node1" presStyleIdx="0" presStyleCnt="2"/>
      <dgm:spPr/>
    </dgm:pt>
    <dgm:pt modelId="{CFE02DCB-07C4-433B-A897-103B3023BD93}" type="pres">
      <dgm:prSet presAssocID="{F409E598-47C2-46FE-88AC-20A84F3CB9A9}" presName="rootConnector" presStyleLbl="node1" presStyleIdx="0" presStyleCnt="2"/>
      <dgm:spPr/>
    </dgm:pt>
    <dgm:pt modelId="{CE0AB5D7-2B0E-4D4D-9E32-719F447826CC}" type="pres">
      <dgm:prSet presAssocID="{F409E598-47C2-46FE-88AC-20A84F3CB9A9}" presName="childShape" presStyleCnt="0"/>
      <dgm:spPr/>
    </dgm:pt>
    <dgm:pt modelId="{E7B962CB-C6D6-491C-8368-4A440DA23250}" type="pres">
      <dgm:prSet presAssocID="{6C76EB12-19D6-4FC0-81B0-F2D927C6079B}" presName="Name13" presStyleLbl="parChTrans1D2" presStyleIdx="0" presStyleCnt="6"/>
      <dgm:spPr/>
    </dgm:pt>
    <dgm:pt modelId="{F405F166-7984-4806-A46B-5CF33CDE2F4A}" type="pres">
      <dgm:prSet presAssocID="{098281F4-AAD7-48DB-8878-2520B487D6EB}" presName="childText" presStyleLbl="bgAcc1" presStyleIdx="0" presStyleCnt="6">
        <dgm:presLayoutVars>
          <dgm:bulletEnabled val="1"/>
        </dgm:presLayoutVars>
      </dgm:prSet>
      <dgm:spPr/>
    </dgm:pt>
    <dgm:pt modelId="{C4D29A9F-B591-447E-84CA-19579A9E370E}" type="pres">
      <dgm:prSet presAssocID="{46E37F5E-7510-4D29-9765-1F506230BFBF}" presName="Name13" presStyleLbl="parChTrans1D2" presStyleIdx="1" presStyleCnt="6"/>
      <dgm:spPr/>
    </dgm:pt>
    <dgm:pt modelId="{8F5E594F-56C0-45F5-83C0-784E88BAB783}" type="pres">
      <dgm:prSet presAssocID="{E8A30887-D66C-4FD4-9B45-792C509A22BA}" presName="childText" presStyleLbl="bgAcc1" presStyleIdx="1" presStyleCnt="6">
        <dgm:presLayoutVars>
          <dgm:bulletEnabled val="1"/>
        </dgm:presLayoutVars>
      </dgm:prSet>
      <dgm:spPr/>
    </dgm:pt>
    <dgm:pt modelId="{8D10CFDA-2926-401B-9ECF-311B36FCDE44}" type="pres">
      <dgm:prSet presAssocID="{8BC8ABA7-9856-4270-87FD-B9462789110C}" presName="Name13" presStyleLbl="parChTrans1D2" presStyleIdx="2" presStyleCnt="6"/>
      <dgm:spPr/>
    </dgm:pt>
    <dgm:pt modelId="{6E65BCFC-2A32-4FAE-91DA-2D1AF53DE372}" type="pres">
      <dgm:prSet presAssocID="{FADB3E2A-D2BD-4BAA-8A75-35603B4D3E25}" presName="childText" presStyleLbl="bgAcc1" presStyleIdx="2" presStyleCnt="6">
        <dgm:presLayoutVars>
          <dgm:bulletEnabled val="1"/>
        </dgm:presLayoutVars>
      </dgm:prSet>
      <dgm:spPr/>
    </dgm:pt>
    <dgm:pt modelId="{5A127F2B-1309-4F8F-B044-BDD422B18C0D}" type="pres">
      <dgm:prSet presAssocID="{33F7C305-F8C6-406B-9418-9B123DCF16EA}" presName="root" presStyleCnt="0"/>
      <dgm:spPr/>
    </dgm:pt>
    <dgm:pt modelId="{77BAC455-C5BF-4D9E-9C6E-E0F3D0CD0344}" type="pres">
      <dgm:prSet presAssocID="{33F7C305-F8C6-406B-9418-9B123DCF16EA}" presName="rootComposite" presStyleCnt="0"/>
      <dgm:spPr/>
    </dgm:pt>
    <dgm:pt modelId="{18AD6327-8180-4C2D-AAB3-8B962383F7D5}" type="pres">
      <dgm:prSet presAssocID="{33F7C305-F8C6-406B-9418-9B123DCF16EA}" presName="rootText" presStyleLbl="node1" presStyleIdx="1" presStyleCnt="2"/>
      <dgm:spPr/>
    </dgm:pt>
    <dgm:pt modelId="{C1BEEC08-CEBD-41B2-BF0B-C7AF3B714ADC}" type="pres">
      <dgm:prSet presAssocID="{33F7C305-F8C6-406B-9418-9B123DCF16EA}" presName="rootConnector" presStyleLbl="node1" presStyleIdx="1" presStyleCnt="2"/>
      <dgm:spPr/>
    </dgm:pt>
    <dgm:pt modelId="{68D3E37E-A1FB-4EF1-BB05-B8AABB87D6EF}" type="pres">
      <dgm:prSet presAssocID="{33F7C305-F8C6-406B-9418-9B123DCF16EA}" presName="childShape" presStyleCnt="0"/>
      <dgm:spPr/>
    </dgm:pt>
    <dgm:pt modelId="{92F90A31-BAAE-4861-88DD-0060F1C533A9}" type="pres">
      <dgm:prSet presAssocID="{497FDA1E-D505-40A8-BB09-775EAB0A9078}" presName="Name13" presStyleLbl="parChTrans1D2" presStyleIdx="3" presStyleCnt="6"/>
      <dgm:spPr/>
    </dgm:pt>
    <dgm:pt modelId="{B33C41A9-3A75-4547-A608-F5EB90DF4739}" type="pres">
      <dgm:prSet presAssocID="{E9CB84F9-8359-49A8-BB05-B1D8FB2085E0}" presName="childText" presStyleLbl="bgAcc1" presStyleIdx="3" presStyleCnt="6">
        <dgm:presLayoutVars>
          <dgm:bulletEnabled val="1"/>
        </dgm:presLayoutVars>
      </dgm:prSet>
      <dgm:spPr/>
    </dgm:pt>
    <dgm:pt modelId="{B9A1877F-CE82-4E7A-A230-C23DD0D19F62}" type="pres">
      <dgm:prSet presAssocID="{B8E934B4-0A68-4CAE-984F-FA604B3C732A}" presName="Name13" presStyleLbl="parChTrans1D2" presStyleIdx="4" presStyleCnt="6"/>
      <dgm:spPr/>
    </dgm:pt>
    <dgm:pt modelId="{19FE99F6-B93C-4848-92DC-95DAB0E062DA}" type="pres">
      <dgm:prSet presAssocID="{0D34985D-1DE5-430D-89E3-64797CF8CC01}" presName="childText" presStyleLbl="bgAcc1" presStyleIdx="4" presStyleCnt="6">
        <dgm:presLayoutVars>
          <dgm:bulletEnabled val="1"/>
        </dgm:presLayoutVars>
      </dgm:prSet>
      <dgm:spPr/>
    </dgm:pt>
    <dgm:pt modelId="{E798DE89-7A2C-44AE-913B-CEFC4434C925}" type="pres">
      <dgm:prSet presAssocID="{AD3B8E3B-3831-4B27-B13D-2DFD7C981834}" presName="Name13" presStyleLbl="parChTrans1D2" presStyleIdx="5" presStyleCnt="6"/>
      <dgm:spPr/>
    </dgm:pt>
    <dgm:pt modelId="{9A866A12-A8B8-4D26-851C-0CF34D863F91}" type="pres">
      <dgm:prSet presAssocID="{8E5FC84F-13B4-48AE-8DAC-B87FEDE78D35}" presName="childText" presStyleLbl="bgAcc1" presStyleIdx="5" presStyleCnt="6">
        <dgm:presLayoutVars>
          <dgm:bulletEnabled val="1"/>
        </dgm:presLayoutVars>
      </dgm:prSet>
      <dgm:spPr/>
    </dgm:pt>
  </dgm:ptLst>
  <dgm:cxnLst>
    <dgm:cxn modelId="{900FDA32-AE27-4764-A45C-877B7E453FE3}" srcId="{33F7C305-F8C6-406B-9418-9B123DCF16EA}" destId="{E9CB84F9-8359-49A8-BB05-B1D8FB2085E0}" srcOrd="0" destOrd="0" parTransId="{497FDA1E-D505-40A8-BB09-775EAB0A9078}" sibTransId="{FEDEEC3C-432A-43D8-AB34-6D6670A194C4}"/>
    <dgm:cxn modelId="{541C9D53-B9E9-4BEE-A294-A6429941E13D}" type="presOf" srcId="{46E37F5E-7510-4D29-9765-1F506230BFBF}" destId="{C4D29A9F-B591-447E-84CA-19579A9E370E}" srcOrd="0" destOrd="0" presId="urn:microsoft.com/office/officeart/2005/8/layout/hierarchy3"/>
    <dgm:cxn modelId="{677BF20D-8322-48D7-9A6D-268504EC6925}" type="presOf" srcId="{497FDA1E-D505-40A8-BB09-775EAB0A9078}" destId="{92F90A31-BAAE-4861-88DD-0060F1C533A9}" srcOrd="0" destOrd="0" presId="urn:microsoft.com/office/officeart/2005/8/layout/hierarchy3"/>
    <dgm:cxn modelId="{A114937C-F4A7-4BC2-98B9-2182BA26BC5B}" type="presOf" srcId="{E8A30887-D66C-4FD4-9B45-792C509A22BA}" destId="{8F5E594F-56C0-45F5-83C0-784E88BAB783}" srcOrd="0" destOrd="0" presId="urn:microsoft.com/office/officeart/2005/8/layout/hierarchy3"/>
    <dgm:cxn modelId="{D5C62639-ADD1-47BA-BFF0-1F842449D7D3}" type="presOf" srcId="{8BC8ABA7-9856-4270-87FD-B9462789110C}" destId="{8D10CFDA-2926-401B-9ECF-311B36FCDE44}" srcOrd="0" destOrd="0" presId="urn:microsoft.com/office/officeart/2005/8/layout/hierarchy3"/>
    <dgm:cxn modelId="{00BD4074-C109-4460-B32A-3AC33E47B9EC}" type="presOf" srcId="{0D34985D-1DE5-430D-89E3-64797CF8CC01}" destId="{19FE99F6-B93C-4848-92DC-95DAB0E062DA}" srcOrd="0" destOrd="0" presId="urn:microsoft.com/office/officeart/2005/8/layout/hierarchy3"/>
    <dgm:cxn modelId="{1F7D3884-52DB-4CB8-8ACE-0E693AA66E7D}" type="presOf" srcId="{AD3B8E3B-3831-4B27-B13D-2DFD7C981834}" destId="{E798DE89-7A2C-44AE-913B-CEFC4434C925}" srcOrd="0" destOrd="0" presId="urn:microsoft.com/office/officeart/2005/8/layout/hierarchy3"/>
    <dgm:cxn modelId="{57725C81-B231-424B-A2F7-3D8088E757D2}" type="presOf" srcId="{F409E598-47C2-46FE-88AC-20A84F3CB9A9}" destId="{CFE02DCB-07C4-433B-A897-103B3023BD93}" srcOrd="1" destOrd="0" presId="urn:microsoft.com/office/officeart/2005/8/layout/hierarchy3"/>
    <dgm:cxn modelId="{C6C84C9C-3215-4EC3-BD49-B92B32CEAE87}" type="presOf" srcId="{F409E598-47C2-46FE-88AC-20A84F3CB9A9}" destId="{BADD71BE-92BA-466F-BB5A-45CAD816FFD9}" srcOrd="0" destOrd="0" presId="urn:microsoft.com/office/officeart/2005/8/layout/hierarchy3"/>
    <dgm:cxn modelId="{F9F26B02-27B7-43DA-AE55-24C1DDF33B43}" type="presOf" srcId="{B8E934B4-0A68-4CAE-984F-FA604B3C732A}" destId="{B9A1877F-CE82-4E7A-A230-C23DD0D19F62}" srcOrd="0" destOrd="0" presId="urn:microsoft.com/office/officeart/2005/8/layout/hierarchy3"/>
    <dgm:cxn modelId="{E3EB48B1-5CAE-49F5-962E-85D545A51789}" type="presOf" srcId="{E9CB84F9-8359-49A8-BB05-B1D8FB2085E0}" destId="{B33C41A9-3A75-4547-A608-F5EB90DF4739}" srcOrd="0" destOrd="0" presId="urn:microsoft.com/office/officeart/2005/8/layout/hierarchy3"/>
    <dgm:cxn modelId="{A0B341CA-DC9D-4DEC-B1CF-F9441A2FB5D4}" type="presOf" srcId="{6C76EB12-19D6-4FC0-81B0-F2D927C6079B}" destId="{E7B962CB-C6D6-491C-8368-4A440DA23250}" srcOrd="0" destOrd="0" presId="urn:microsoft.com/office/officeart/2005/8/layout/hierarchy3"/>
    <dgm:cxn modelId="{3D1A0DBF-D2A8-4920-AAA3-469B59A68A54}" srcId="{F409E598-47C2-46FE-88AC-20A84F3CB9A9}" destId="{098281F4-AAD7-48DB-8878-2520B487D6EB}" srcOrd="0" destOrd="0" parTransId="{6C76EB12-19D6-4FC0-81B0-F2D927C6079B}" sibTransId="{ED5ABA71-21FA-4760-B43D-AF9B2A06D994}"/>
    <dgm:cxn modelId="{F17234A9-779F-4555-A206-1993ECF99313}" type="presOf" srcId="{33F7C305-F8C6-406B-9418-9B123DCF16EA}" destId="{18AD6327-8180-4C2D-AAB3-8B962383F7D5}" srcOrd="0" destOrd="0" presId="urn:microsoft.com/office/officeart/2005/8/layout/hierarchy3"/>
    <dgm:cxn modelId="{01DFC664-5258-42DD-99AB-7CA8BBE4F213}" srcId="{33F7C305-F8C6-406B-9418-9B123DCF16EA}" destId="{8E5FC84F-13B4-48AE-8DAC-B87FEDE78D35}" srcOrd="2" destOrd="0" parTransId="{AD3B8E3B-3831-4B27-B13D-2DFD7C981834}" sibTransId="{A327F7CD-9416-4647-8E5E-6853AFD0C3F5}"/>
    <dgm:cxn modelId="{C1E7C1E8-BC45-4053-9E57-9DA413944FA2}" srcId="{F409E598-47C2-46FE-88AC-20A84F3CB9A9}" destId="{E8A30887-D66C-4FD4-9B45-792C509A22BA}" srcOrd="1" destOrd="0" parTransId="{46E37F5E-7510-4D29-9765-1F506230BFBF}" sibTransId="{02F0358F-FC2D-4DA0-ABE1-E7020F9F0D7E}"/>
    <dgm:cxn modelId="{FC7450F1-EA7A-412F-B100-90367FB705F8}" type="presOf" srcId="{8E5FC84F-13B4-48AE-8DAC-B87FEDE78D35}" destId="{9A866A12-A8B8-4D26-851C-0CF34D863F91}" srcOrd="0" destOrd="0" presId="urn:microsoft.com/office/officeart/2005/8/layout/hierarchy3"/>
    <dgm:cxn modelId="{50C71486-DF98-4C17-8F3D-30D05AA6D09F}" srcId="{F409E598-47C2-46FE-88AC-20A84F3CB9A9}" destId="{FADB3E2A-D2BD-4BAA-8A75-35603B4D3E25}" srcOrd="2" destOrd="0" parTransId="{8BC8ABA7-9856-4270-87FD-B9462789110C}" sibTransId="{5AC8886D-84FC-4225-BBCC-67276A51D198}"/>
    <dgm:cxn modelId="{9D11918D-FBD3-459E-8B49-5787B7C7A572}" type="presOf" srcId="{33F7C305-F8C6-406B-9418-9B123DCF16EA}" destId="{C1BEEC08-CEBD-41B2-BF0B-C7AF3B714ADC}" srcOrd="1" destOrd="0" presId="urn:microsoft.com/office/officeart/2005/8/layout/hierarchy3"/>
    <dgm:cxn modelId="{69EDE3FE-33BD-4932-815B-8707D9A8F15A}" type="presOf" srcId="{C7A7D446-705B-4207-BC22-1D3778FB47D4}" destId="{9B079DE3-CFFD-4AE8-B003-374022C95319}" srcOrd="0" destOrd="0" presId="urn:microsoft.com/office/officeart/2005/8/layout/hierarchy3"/>
    <dgm:cxn modelId="{DD5A8BA6-E428-4232-B52E-F1F143092D10}" type="presOf" srcId="{098281F4-AAD7-48DB-8878-2520B487D6EB}" destId="{F405F166-7984-4806-A46B-5CF33CDE2F4A}" srcOrd="0" destOrd="0" presId="urn:microsoft.com/office/officeart/2005/8/layout/hierarchy3"/>
    <dgm:cxn modelId="{B6AD2186-7E16-4F1A-9D66-11AC3BF6A66C}" srcId="{33F7C305-F8C6-406B-9418-9B123DCF16EA}" destId="{0D34985D-1DE5-430D-89E3-64797CF8CC01}" srcOrd="1" destOrd="0" parTransId="{B8E934B4-0A68-4CAE-984F-FA604B3C732A}" sibTransId="{D1E0A36D-DF6C-4F4F-B8A9-47FA53F1E23C}"/>
    <dgm:cxn modelId="{0ED13DC2-E871-439B-9A16-B25AB7DFB584}" srcId="{C7A7D446-705B-4207-BC22-1D3778FB47D4}" destId="{33F7C305-F8C6-406B-9418-9B123DCF16EA}" srcOrd="1" destOrd="0" parTransId="{AD1EBEDE-058F-43AA-8578-89F6D8A5AA73}" sibTransId="{9B0FAF2B-283E-4037-931F-98EFFB67459C}"/>
    <dgm:cxn modelId="{993DE6DC-4DD9-4EDB-B3C1-27C3F4852319}" type="presOf" srcId="{FADB3E2A-D2BD-4BAA-8A75-35603B4D3E25}" destId="{6E65BCFC-2A32-4FAE-91DA-2D1AF53DE372}" srcOrd="0" destOrd="0" presId="urn:microsoft.com/office/officeart/2005/8/layout/hierarchy3"/>
    <dgm:cxn modelId="{F12744E8-7DE9-4561-B35A-83866AC81431}" srcId="{C7A7D446-705B-4207-BC22-1D3778FB47D4}" destId="{F409E598-47C2-46FE-88AC-20A84F3CB9A9}" srcOrd="0" destOrd="0" parTransId="{E986858F-D2A9-4C4D-95B6-1D6102B5D344}" sibTransId="{E968D2CD-B2CF-445B-A165-2E091D86FB22}"/>
    <dgm:cxn modelId="{95E36A20-7AAB-4056-B493-EF56E60E27D9}" type="presParOf" srcId="{9B079DE3-CFFD-4AE8-B003-374022C95319}" destId="{900B26F7-2A53-404C-AE25-076381249194}" srcOrd="0" destOrd="0" presId="urn:microsoft.com/office/officeart/2005/8/layout/hierarchy3"/>
    <dgm:cxn modelId="{305D868D-58FB-4E7F-BA94-CC75610BE3B4}" type="presParOf" srcId="{900B26F7-2A53-404C-AE25-076381249194}" destId="{0F843AA8-A8F9-4D50-A0F9-B83F78449AE5}" srcOrd="0" destOrd="0" presId="urn:microsoft.com/office/officeart/2005/8/layout/hierarchy3"/>
    <dgm:cxn modelId="{79B61654-B12E-48C6-86A2-524522329988}" type="presParOf" srcId="{0F843AA8-A8F9-4D50-A0F9-B83F78449AE5}" destId="{BADD71BE-92BA-466F-BB5A-45CAD816FFD9}" srcOrd="0" destOrd="0" presId="urn:microsoft.com/office/officeart/2005/8/layout/hierarchy3"/>
    <dgm:cxn modelId="{A487F4FC-1D66-4691-B744-EB4352DEED94}" type="presParOf" srcId="{0F843AA8-A8F9-4D50-A0F9-B83F78449AE5}" destId="{CFE02DCB-07C4-433B-A897-103B3023BD93}" srcOrd="1" destOrd="0" presId="urn:microsoft.com/office/officeart/2005/8/layout/hierarchy3"/>
    <dgm:cxn modelId="{B42CB001-01F1-4CBD-A1E3-2C29C90DB540}" type="presParOf" srcId="{900B26F7-2A53-404C-AE25-076381249194}" destId="{CE0AB5D7-2B0E-4D4D-9E32-719F447826CC}" srcOrd="1" destOrd="0" presId="urn:microsoft.com/office/officeart/2005/8/layout/hierarchy3"/>
    <dgm:cxn modelId="{153B87DC-2581-400C-9BC8-BD0069574E2E}" type="presParOf" srcId="{CE0AB5D7-2B0E-4D4D-9E32-719F447826CC}" destId="{E7B962CB-C6D6-491C-8368-4A440DA23250}" srcOrd="0" destOrd="0" presId="urn:microsoft.com/office/officeart/2005/8/layout/hierarchy3"/>
    <dgm:cxn modelId="{CCEA8B4C-8538-4B90-AFF5-288D4BF82A4B}" type="presParOf" srcId="{CE0AB5D7-2B0E-4D4D-9E32-719F447826CC}" destId="{F405F166-7984-4806-A46B-5CF33CDE2F4A}" srcOrd="1" destOrd="0" presId="urn:microsoft.com/office/officeart/2005/8/layout/hierarchy3"/>
    <dgm:cxn modelId="{A55C3C7D-A5E1-44BE-B493-9B6EA7E8AFE3}" type="presParOf" srcId="{CE0AB5D7-2B0E-4D4D-9E32-719F447826CC}" destId="{C4D29A9F-B591-447E-84CA-19579A9E370E}" srcOrd="2" destOrd="0" presId="urn:microsoft.com/office/officeart/2005/8/layout/hierarchy3"/>
    <dgm:cxn modelId="{DC6A33DC-9F18-42D2-8E2E-D20C5392B90F}" type="presParOf" srcId="{CE0AB5D7-2B0E-4D4D-9E32-719F447826CC}" destId="{8F5E594F-56C0-45F5-83C0-784E88BAB783}" srcOrd="3" destOrd="0" presId="urn:microsoft.com/office/officeart/2005/8/layout/hierarchy3"/>
    <dgm:cxn modelId="{6CF3FBFA-0EB8-418E-B02A-E7B2DCDD2A3D}" type="presParOf" srcId="{CE0AB5D7-2B0E-4D4D-9E32-719F447826CC}" destId="{8D10CFDA-2926-401B-9ECF-311B36FCDE44}" srcOrd="4" destOrd="0" presId="urn:microsoft.com/office/officeart/2005/8/layout/hierarchy3"/>
    <dgm:cxn modelId="{23DEB446-C1C7-4C89-9FED-A1D28A7ED719}" type="presParOf" srcId="{CE0AB5D7-2B0E-4D4D-9E32-719F447826CC}" destId="{6E65BCFC-2A32-4FAE-91DA-2D1AF53DE372}" srcOrd="5" destOrd="0" presId="urn:microsoft.com/office/officeart/2005/8/layout/hierarchy3"/>
    <dgm:cxn modelId="{665C9CDD-380F-447F-B6AD-8B8861538AAC}" type="presParOf" srcId="{9B079DE3-CFFD-4AE8-B003-374022C95319}" destId="{5A127F2B-1309-4F8F-B044-BDD422B18C0D}" srcOrd="1" destOrd="0" presId="urn:microsoft.com/office/officeart/2005/8/layout/hierarchy3"/>
    <dgm:cxn modelId="{95AC2BC5-9548-4EC7-A886-7ADD8F0F033E}" type="presParOf" srcId="{5A127F2B-1309-4F8F-B044-BDD422B18C0D}" destId="{77BAC455-C5BF-4D9E-9C6E-E0F3D0CD0344}" srcOrd="0" destOrd="0" presId="urn:microsoft.com/office/officeart/2005/8/layout/hierarchy3"/>
    <dgm:cxn modelId="{CFD0A809-DA68-41E2-934F-1633D54D3D7B}" type="presParOf" srcId="{77BAC455-C5BF-4D9E-9C6E-E0F3D0CD0344}" destId="{18AD6327-8180-4C2D-AAB3-8B962383F7D5}" srcOrd="0" destOrd="0" presId="urn:microsoft.com/office/officeart/2005/8/layout/hierarchy3"/>
    <dgm:cxn modelId="{E232F71D-2DD7-4AA8-AA9D-7D5D4683E4C7}" type="presParOf" srcId="{77BAC455-C5BF-4D9E-9C6E-E0F3D0CD0344}" destId="{C1BEEC08-CEBD-41B2-BF0B-C7AF3B714ADC}" srcOrd="1" destOrd="0" presId="urn:microsoft.com/office/officeart/2005/8/layout/hierarchy3"/>
    <dgm:cxn modelId="{DAF752CE-87B0-4CEA-A92B-39B4AE064BC1}" type="presParOf" srcId="{5A127F2B-1309-4F8F-B044-BDD422B18C0D}" destId="{68D3E37E-A1FB-4EF1-BB05-B8AABB87D6EF}" srcOrd="1" destOrd="0" presId="urn:microsoft.com/office/officeart/2005/8/layout/hierarchy3"/>
    <dgm:cxn modelId="{9032238F-692B-4267-851B-56DE0F251ABA}" type="presParOf" srcId="{68D3E37E-A1FB-4EF1-BB05-B8AABB87D6EF}" destId="{92F90A31-BAAE-4861-88DD-0060F1C533A9}" srcOrd="0" destOrd="0" presId="urn:microsoft.com/office/officeart/2005/8/layout/hierarchy3"/>
    <dgm:cxn modelId="{B3944ACC-4DEE-4A16-86FC-E68BAF311C87}" type="presParOf" srcId="{68D3E37E-A1FB-4EF1-BB05-B8AABB87D6EF}" destId="{B33C41A9-3A75-4547-A608-F5EB90DF4739}" srcOrd="1" destOrd="0" presId="urn:microsoft.com/office/officeart/2005/8/layout/hierarchy3"/>
    <dgm:cxn modelId="{B487DEB4-DB22-401E-9C50-59683718DEBA}" type="presParOf" srcId="{68D3E37E-A1FB-4EF1-BB05-B8AABB87D6EF}" destId="{B9A1877F-CE82-4E7A-A230-C23DD0D19F62}" srcOrd="2" destOrd="0" presId="urn:microsoft.com/office/officeart/2005/8/layout/hierarchy3"/>
    <dgm:cxn modelId="{AE49565E-8AB0-4484-A1C9-C36F0E043065}" type="presParOf" srcId="{68D3E37E-A1FB-4EF1-BB05-B8AABB87D6EF}" destId="{19FE99F6-B93C-4848-92DC-95DAB0E062DA}" srcOrd="3" destOrd="0" presId="urn:microsoft.com/office/officeart/2005/8/layout/hierarchy3"/>
    <dgm:cxn modelId="{F7051F37-32C7-4BCD-9FF5-F63C9D005AEF}" type="presParOf" srcId="{68D3E37E-A1FB-4EF1-BB05-B8AABB87D6EF}" destId="{E798DE89-7A2C-44AE-913B-CEFC4434C925}" srcOrd="4" destOrd="0" presId="urn:microsoft.com/office/officeart/2005/8/layout/hierarchy3"/>
    <dgm:cxn modelId="{CA8D7789-13AD-419C-9ADD-70AF0D2900CC}" type="presParOf" srcId="{68D3E37E-A1FB-4EF1-BB05-B8AABB87D6EF}" destId="{9A866A12-A8B8-4D26-851C-0CF34D863F91}"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9588407B-B9C4-441B-847B-7D93498DC741}" type="doc">
      <dgm:prSet loTypeId="urn:microsoft.com/office/officeart/2005/8/layout/hierarchy3" loCatId="hierarchy" qsTypeId="urn:microsoft.com/office/officeart/2005/8/quickstyle/simple1" qsCatId="simple" csTypeId="urn:microsoft.com/office/officeart/2005/8/colors/colorful2" csCatId="colorful"/>
      <dgm:spPr/>
      <dgm:t>
        <a:bodyPr/>
        <a:lstStyle/>
        <a:p>
          <a:endParaRPr lang="es-ES"/>
        </a:p>
      </dgm:t>
    </dgm:pt>
    <dgm:pt modelId="{A4A705B0-D0D9-40F9-92D8-6D623FEDC4CB}">
      <dgm:prSet/>
      <dgm:spPr/>
      <dgm:t>
        <a:bodyPr/>
        <a:lstStyle/>
        <a:p>
          <a:pPr rtl="0"/>
          <a:r>
            <a:rPr lang="es-ES" smtClean="0"/>
            <a:t>Ingresos Corrientes: </a:t>
          </a:r>
          <a:endParaRPr lang="en-US"/>
        </a:p>
      </dgm:t>
    </dgm:pt>
    <dgm:pt modelId="{05D28882-700E-4CD0-A9EC-8B2C50438AB0}" type="parTrans" cxnId="{6367137D-439D-416D-8B0C-2762766A9057}">
      <dgm:prSet/>
      <dgm:spPr/>
      <dgm:t>
        <a:bodyPr/>
        <a:lstStyle/>
        <a:p>
          <a:endParaRPr lang="es-ES"/>
        </a:p>
      </dgm:t>
    </dgm:pt>
    <dgm:pt modelId="{866E1062-D073-4969-A354-A656E8BE97C0}" type="sibTrans" cxnId="{6367137D-439D-416D-8B0C-2762766A9057}">
      <dgm:prSet/>
      <dgm:spPr/>
      <dgm:t>
        <a:bodyPr/>
        <a:lstStyle/>
        <a:p>
          <a:endParaRPr lang="es-ES"/>
        </a:p>
      </dgm:t>
    </dgm:pt>
    <dgm:pt modelId="{2174437E-1B8F-48CC-ABB8-6489865CA0DD}">
      <dgm:prSet/>
      <dgm:spPr/>
      <dgm:t>
        <a:bodyPr/>
        <a:lstStyle/>
        <a:p>
          <a:pPr rtl="0"/>
          <a:r>
            <a:rPr lang="es-ES" smtClean="0"/>
            <a:t>Provienen del poder impositivo ejercido por el Estado de la venta de bienes y servicios, de la renta del patrimonio y de ingresos sin contraprestación.</a:t>
          </a:r>
          <a:endParaRPr lang="en-US"/>
        </a:p>
      </dgm:t>
    </dgm:pt>
    <dgm:pt modelId="{F735EB73-0434-4EE6-875C-40F2152AC9AC}" type="parTrans" cxnId="{C1F02BC1-DAAD-4BD0-AE5D-BEE0425E7BA0}">
      <dgm:prSet/>
      <dgm:spPr/>
      <dgm:t>
        <a:bodyPr/>
        <a:lstStyle/>
        <a:p>
          <a:endParaRPr lang="es-ES"/>
        </a:p>
      </dgm:t>
    </dgm:pt>
    <dgm:pt modelId="{898AA65D-8B09-4D40-A660-DD8D733F6C47}" type="sibTrans" cxnId="{C1F02BC1-DAAD-4BD0-AE5D-BEE0425E7BA0}">
      <dgm:prSet/>
      <dgm:spPr/>
      <dgm:t>
        <a:bodyPr/>
        <a:lstStyle/>
        <a:p>
          <a:endParaRPr lang="es-ES"/>
        </a:p>
      </dgm:t>
    </dgm:pt>
    <dgm:pt modelId="{4FFF4817-208A-4F0A-94B5-3CE9F3AF8406}">
      <dgm:prSet/>
      <dgm:spPr/>
      <dgm:t>
        <a:bodyPr/>
        <a:lstStyle/>
        <a:p>
          <a:pPr rtl="0"/>
          <a:r>
            <a:rPr lang="es-ES" smtClean="0"/>
            <a:t>Impuestos; fondos de la seguridad social; tasas y contribuciones; venta de bienes y servicios; renta de inversiones; multas tributarias y no tributarias; transferencias, donaciones; y, otros ingresos. </a:t>
          </a:r>
          <a:endParaRPr lang="en-US"/>
        </a:p>
      </dgm:t>
    </dgm:pt>
    <dgm:pt modelId="{06183B58-AC29-49FA-8F7D-E12C719040B4}" type="parTrans" cxnId="{1F953981-DEFD-45E0-B98F-CD48DD67A9F4}">
      <dgm:prSet/>
      <dgm:spPr/>
      <dgm:t>
        <a:bodyPr/>
        <a:lstStyle/>
        <a:p>
          <a:endParaRPr lang="es-ES"/>
        </a:p>
      </dgm:t>
    </dgm:pt>
    <dgm:pt modelId="{532DF2FC-2263-4C4A-BA1B-41C4CFF07F00}" type="sibTrans" cxnId="{1F953981-DEFD-45E0-B98F-CD48DD67A9F4}">
      <dgm:prSet/>
      <dgm:spPr/>
      <dgm:t>
        <a:bodyPr/>
        <a:lstStyle/>
        <a:p>
          <a:endParaRPr lang="es-ES"/>
        </a:p>
      </dgm:t>
    </dgm:pt>
    <dgm:pt modelId="{F08F5105-55F6-41B5-ACAD-51AD754F8538}">
      <dgm:prSet/>
      <dgm:spPr/>
      <dgm:t>
        <a:bodyPr/>
        <a:lstStyle/>
        <a:p>
          <a:pPr rtl="0"/>
          <a:r>
            <a:rPr lang="es-ES" smtClean="0"/>
            <a:t>Ingresos de Capital</a:t>
          </a:r>
          <a:endParaRPr lang="en-US"/>
        </a:p>
      </dgm:t>
    </dgm:pt>
    <dgm:pt modelId="{32F74345-6E45-479C-AF32-BA296739677F}" type="parTrans" cxnId="{6D403E57-7C16-4275-A2CA-EDA3C2C20078}">
      <dgm:prSet/>
      <dgm:spPr/>
      <dgm:t>
        <a:bodyPr/>
        <a:lstStyle/>
        <a:p>
          <a:endParaRPr lang="es-ES"/>
        </a:p>
      </dgm:t>
    </dgm:pt>
    <dgm:pt modelId="{744000D3-CFAF-40D5-AFE9-276AE8073BFA}" type="sibTrans" cxnId="{6D403E57-7C16-4275-A2CA-EDA3C2C20078}">
      <dgm:prSet/>
      <dgm:spPr/>
      <dgm:t>
        <a:bodyPr/>
        <a:lstStyle/>
        <a:p>
          <a:endParaRPr lang="es-ES"/>
        </a:p>
      </dgm:t>
    </dgm:pt>
    <dgm:pt modelId="{20032A87-DD16-47C6-A6C1-92FC06014891}">
      <dgm:prSet/>
      <dgm:spPr/>
      <dgm:t>
        <a:bodyPr/>
        <a:lstStyle/>
        <a:p>
          <a:pPr rtl="0"/>
          <a:r>
            <a:rPr lang="es-ES" smtClean="0"/>
            <a:t>Comprende los ingresos por la venta de bienes muebles, inmuebles, bienes biológicos, intangibles y otros activos de capital no financiero de propiedad del Estado.</a:t>
          </a:r>
          <a:endParaRPr lang="en-US"/>
        </a:p>
      </dgm:t>
    </dgm:pt>
    <dgm:pt modelId="{7253B2DF-3B66-4898-9EB1-192EEADED42D}" type="parTrans" cxnId="{15897048-757E-492A-B054-B716DACAA0FF}">
      <dgm:prSet/>
      <dgm:spPr/>
      <dgm:t>
        <a:bodyPr/>
        <a:lstStyle/>
        <a:p>
          <a:endParaRPr lang="es-ES"/>
        </a:p>
      </dgm:t>
    </dgm:pt>
    <dgm:pt modelId="{CA372A0D-51B9-4296-A258-4C2A6FFC4DD4}" type="sibTrans" cxnId="{15897048-757E-492A-B054-B716DACAA0FF}">
      <dgm:prSet/>
      <dgm:spPr/>
      <dgm:t>
        <a:bodyPr/>
        <a:lstStyle/>
        <a:p>
          <a:endParaRPr lang="es-ES"/>
        </a:p>
      </dgm:t>
    </dgm:pt>
    <dgm:pt modelId="{7EECB83E-1DE2-41FB-AC08-2DB11A0BE738}">
      <dgm:prSet/>
      <dgm:spPr/>
      <dgm:t>
        <a:bodyPr/>
        <a:lstStyle/>
        <a:p>
          <a:pPr rtl="0"/>
          <a:r>
            <a:rPr lang="es-ES" smtClean="0"/>
            <a:t>Ingresos de Financiamiento</a:t>
          </a:r>
          <a:endParaRPr lang="en-US"/>
        </a:p>
      </dgm:t>
    </dgm:pt>
    <dgm:pt modelId="{4CA5AA33-E3F0-4316-89BA-7BC7F022FD12}" type="parTrans" cxnId="{736F3FA3-7267-484D-B136-1B2C5D9543AF}">
      <dgm:prSet/>
      <dgm:spPr/>
      <dgm:t>
        <a:bodyPr/>
        <a:lstStyle/>
        <a:p>
          <a:endParaRPr lang="es-ES"/>
        </a:p>
      </dgm:t>
    </dgm:pt>
    <dgm:pt modelId="{79D33904-6A83-4A34-894C-3205FB31109C}" type="sibTrans" cxnId="{736F3FA3-7267-484D-B136-1B2C5D9543AF}">
      <dgm:prSet/>
      <dgm:spPr/>
      <dgm:t>
        <a:bodyPr/>
        <a:lstStyle/>
        <a:p>
          <a:endParaRPr lang="es-ES"/>
        </a:p>
      </dgm:t>
    </dgm:pt>
    <dgm:pt modelId="{B06790DD-082E-4984-B159-75EA7F640DC7}">
      <dgm:prSet/>
      <dgm:spPr/>
      <dgm:t>
        <a:bodyPr/>
        <a:lstStyle/>
        <a:p>
          <a:pPr rtl="0"/>
          <a:r>
            <a:rPr lang="es-ES" smtClean="0"/>
            <a:t>Constituyen fuentes adicionales de recursos obtenidos por el Estado, a través de la captación del ahorro interno o externo para financiar prioritariamente proyectos de inversión. </a:t>
          </a:r>
          <a:endParaRPr lang="en-US"/>
        </a:p>
      </dgm:t>
    </dgm:pt>
    <dgm:pt modelId="{AB370468-3D85-496B-8323-0B8868AA9EE5}" type="parTrans" cxnId="{3B7E7CC7-5DFA-4972-A963-5FBE26904104}">
      <dgm:prSet/>
      <dgm:spPr/>
      <dgm:t>
        <a:bodyPr/>
        <a:lstStyle/>
        <a:p>
          <a:endParaRPr lang="es-ES"/>
        </a:p>
      </dgm:t>
    </dgm:pt>
    <dgm:pt modelId="{A559DD4D-BC1C-4329-BF43-2D7968EF36FF}" type="sibTrans" cxnId="{3B7E7CC7-5DFA-4972-A963-5FBE26904104}">
      <dgm:prSet/>
      <dgm:spPr/>
      <dgm:t>
        <a:bodyPr/>
        <a:lstStyle/>
        <a:p>
          <a:endParaRPr lang="es-ES"/>
        </a:p>
      </dgm:t>
    </dgm:pt>
    <dgm:pt modelId="{AF92A279-C12C-4DB9-BF82-28419120247C}">
      <dgm:prSet/>
      <dgm:spPr/>
      <dgm:t>
        <a:bodyPr/>
        <a:lstStyle/>
        <a:p>
          <a:pPr rtl="0"/>
          <a:r>
            <a:rPr lang="es-ES" smtClean="0"/>
            <a:t>Están conformados por los ingresos provenientes de la colocación de títulos valores, contratación de deuda pública externa e interna y saldos de ejercicios anteriores.</a:t>
          </a:r>
          <a:endParaRPr lang="en-US"/>
        </a:p>
      </dgm:t>
    </dgm:pt>
    <dgm:pt modelId="{89620E29-FD21-4544-8A3C-47A2F13889C6}" type="parTrans" cxnId="{646FC824-4F0C-4FFB-888F-EDC506D76E1B}">
      <dgm:prSet/>
      <dgm:spPr/>
      <dgm:t>
        <a:bodyPr/>
        <a:lstStyle/>
        <a:p>
          <a:endParaRPr lang="es-ES"/>
        </a:p>
      </dgm:t>
    </dgm:pt>
    <dgm:pt modelId="{D0B1FF41-9A37-41B1-B333-03B9F78AD0FC}" type="sibTrans" cxnId="{646FC824-4F0C-4FFB-888F-EDC506D76E1B}">
      <dgm:prSet/>
      <dgm:spPr/>
      <dgm:t>
        <a:bodyPr/>
        <a:lstStyle/>
        <a:p>
          <a:endParaRPr lang="es-ES"/>
        </a:p>
      </dgm:t>
    </dgm:pt>
    <dgm:pt modelId="{DAAF4680-987F-49CF-A9A1-24A910EF9495}" type="pres">
      <dgm:prSet presAssocID="{9588407B-B9C4-441B-847B-7D93498DC741}" presName="diagram" presStyleCnt="0">
        <dgm:presLayoutVars>
          <dgm:chPref val="1"/>
          <dgm:dir/>
          <dgm:animOne val="branch"/>
          <dgm:animLvl val="lvl"/>
          <dgm:resizeHandles/>
        </dgm:presLayoutVars>
      </dgm:prSet>
      <dgm:spPr/>
    </dgm:pt>
    <dgm:pt modelId="{5D142DF4-07F3-4E18-8238-14B9EF9E3FFA}" type="pres">
      <dgm:prSet presAssocID="{A4A705B0-D0D9-40F9-92D8-6D623FEDC4CB}" presName="root" presStyleCnt="0"/>
      <dgm:spPr/>
    </dgm:pt>
    <dgm:pt modelId="{8ADC3512-CE62-40BA-BA24-56E5E4620D38}" type="pres">
      <dgm:prSet presAssocID="{A4A705B0-D0D9-40F9-92D8-6D623FEDC4CB}" presName="rootComposite" presStyleCnt="0"/>
      <dgm:spPr/>
    </dgm:pt>
    <dgm:pt modelId="{13ABA059-20BD-4D23-BE55-E0847484778D}" type="pres">
      <dgm:prSet presAssocID="{A4A705B0-D0D9-40F9-92D8-6D623FEDC4CB}" presName="rootText" presStyleLbl="node1" presStyleIdx="0" presStyleCnt="3"/>
      <dgm:spPr/>
    </dgm:pt>
    <dgm:pt modelId="{5E5CEC74-D0F9-4E99-B450-DF0F5803C527}" type="pres">
      <dgm:prSet presAssocID="{A4A705B0-D0D9-40F9-92D8-6D623FEDC4CB}" presName="rootConnector" presStyleLbl="node1" presStyleIdx="0" presStyleCnt="3"/>
      <dgm:spPr/>
    </dgm:pt>
    <dgm:pt modelId="{11D936A1-4417-4E3A-801A-9E13AD1A5361}" type="pres">
      <dgm:prSet presAssocID="{A4A705B0-D0D9-40F9-92D8-6D623FEDC4CB}" presName="childShape" presStyleCnt="0"/>
      <dgm:spPr/>
    </dgm:pt>
    <dgm:pt modelId="{AEE19B55-7179-4D42-BBD2-07E515B82C88}" type="pres">
      <dgm:prSet presAssocID="{F735EB73-0434-4EE6-875C-40F2152AC9AC}" presName="Name13" presStyleLbl="parChTrans1D2" presStyleIdx="0" presStyleCnt="5"/>
      <dgm:spPr/>
    </dgm:pt>
    <dgm:pt modelId="{34801DB0-C27D-4C22-8D2E-AC1E8610312A}" type="pres">
      <dgm:prSet presAssocID="{2174437E-1B8F-48CC-ABB8-6489865CA0DD}" presName="childText" presStyleLbl="bgAcc1" presStyleIdx="0" presStyleCnt="5">
        <dgm:presLayoutVars>
          <dgm:bulletEnabled val="1"/>
        </dgm:presLayoutVars>
      </dgm:prSet>
      <dgm:spPr/>
    </dgm:pt>
    <dgm:pt modelId="{5BB8EA7B-E1EF-48B3-943B-21F7DA0D9FEE}" type="pres">
      <dgm:prSet presAssocID="{06183B58-AC29-49FA-8F7D-E12C719040B4}" presName="Name13" presStyleLbl="parChTrans1D2" presStyleIdx="1" presStyleCnt="5"/>
      <dgm:spPr/>
    </dgm:pt>
    <dgm:pt modelId="{DDD96398-DDC0-418D-B295-4DADCC7380CC}" type="pres">
      <dgm:prSet presAssocID="{4FFF4817-208A-4F0A-94B5-3CE9F3AF8406}" presName="childText" presStyleLbl="bgAcc1" presStyleIdx="1" presStyleCnt="5">
        <dgm:presLayoutVars>
          <dgm:bulletEnabled val="1"/>
        </dgm:presLayoutVars>
      </dgm:prSet>
      <dgm:spPr/>
    </dgm:pt>
    <dgm:pt modelId="{CDB191BF-9F43-4DAA-89A3-1B582F6F5D9A}" type="pres">
      <dgm:prSet presAssocID="{F08F5105-55F6-41B5-ACAD-51AD754F8538}" presName="root" presStyleCnt="0"/>
      <dgm:spPr/>
    </dgm:pt>
    <dgm:pt modelId="{184F5E9D-CEBB-4245-A83C-A828BE124ABF}" type="pres">
      <dgm:prSet presAssocID="{F08F5105-55F6-41B5-ACAD-51AD754F8538}" presName="rootComposite" presStyleCnt="0"/>
      <dgm:spPr/>
    </dgm:pt>
    <dgm:pt modelId="{E53C7EE9-D278-4D6C-8188-2AA894F64444}" type="pres">
      <dgm:prSet presAssocID="{F08F5105-55F6-41B5-ACAD-51AD754F8538}" presName="rootText" presStyleLbl="node1" presStyleIdx="1" presStyleCnt="3"/>
      <dgm:spPr/>
    </dgm:pt>
    <dgm:pt modelId="{1301C3CD-9D09-448A-B610-E8B52488D2A3}" type="pres">
      <dgm:prSet presAssocID="{F08F5105-55F6-41B5-ACAD-51AD754F8538}" presName="rootConnector" presStyleLbl="node1" presStyleIdx="1" presStyleCnt="3"/>
      <dgm:spPr/>
    </dgm:pt>
    <dgm:pt modelId="{E168BA8A-EB1A-4F5D-86B1-204B4FB937F6}" type="pres">
      <dgm:prSet presAssocID="{F08F5105-55F6-41B5-ACAD-51AD754F8538}" presName="childShape" presStyleCnt="0"/>
      <dgm:spPr/>
    </dgm:pt>
    <dgm:pt modelId="{9E6F58CB-056E-435A-83B7-68F56FA4BE47}" type="pres">
      <dgm:prSet presAssocID="{7253B2DF-3B66-4898-9EB1-192EEADED42D}" presName="Name13" presStyleLbl="parChTrans1D2" presStyleIdx="2" presStyleCnt="5"/>
      <dgm:spPr/>
    </dgm:pt>
    <dgm:pt modelId="{6EA09B88-CCAD-48AA-91B4-7CBF77472F5E}" type="pres">
      <dgm:prSet presAssocID="{20032A87-DD16-47C6-A6C1-92FC06014891}" presName="childText" presStyleLbl="bgAcc1" presStyleIdx="2" presStyleCnt="5">
        <dgm:presLayoutVars>
          <dgm:bulletEnabled val="1"/>
        </dgm:presLayoutVars>
      </dgm:prSet>
      <dgm:spPr/>
    </dgm:pt>
    <dgm:pt modelId="{4DD8E652-0C13-499E-89B3-3FDE4802ED64}" type="pres">
      <dgm:prSet presAssocID="{7EECB83E-1DE2-41FB-AC08-2DB11A0BE738}" presName="root" presStyleCnt="0"/>
      <dgm:spPr/>
    </dgm:pt>
    <dgm:pt modelId="{5094A04D-D56F-4FFC-ABA1-160244263687}" type="pres">
      <dgm:prSet presAssocID="{7EECB83E-1DE2-41FB-AC08-2DB11A0BE738}" presName="rootComposite" presStyleCnt="0"/>
      <dgm:spPr/>
    </dgm:pt>
    <dgm:pt modelId="{FDA12FFF-F04E-4C36-9554-149054A6D615}" type="pres">
      <dgm:prSet presAssocID="{7EECB83E-1DE2-41FB-AC08-2DB11A0BE738}" presName="rootText" presStyleLbl="node1" presStyleIdx="2" presStyleCnt="3"/>
      <dgm:spPr/>
    </dgm:pt>
    <dgm:pt modelId="{78BD2E9C-0F7B-4A09-976A-02543BF5EB09}" type="pres">
      <dgm:prSet presAssocID="{7EECB83E-1DE2-41FB-AC08-2DB11A0BE738}" presName="rootConnector" presStyleLbl="node1" presStyleIdx="2" presStyleCnt="3"/>
      <dgm:spPr/>
    </dgm:pt>
    <dgm:pt modelId="{46E78A48-42C4-4191-B39D-9A32A1B239F1}" type="pres">
      <dgm:prSet presAssocID="{7EECB83E-1DE2-41FB-AC08-2DB11A0BE738}" presName="childShape" presStyleCnt="0"/>
      <dgm:spPr/>
    </dgm:pt>
    <dgm:pt modelId="{219CE98F-EA65-4001-AB36-CFA3F694D005}" type="pres">
      <dgm:prSet presAssocID="{AB370468-3D85-496B-8323-0B8868AA9EE5}" presName="Name13" presStyleLbl="parChTrans1D2" presStyleIdx="3" presStyleCnt="5"/>
      <dgm:spPr/>
    </dgm:pt>
    <dgm:pt modelId="{7B202543-0AB3-45C8-94A9-1ECEE4B9C54E}" type="pres">
      <dgm:prSet presAssocID="{B06790DD-082E-4984-B159-75EA7F640DC7}" presName="childText" presStyleLbl="bgAcc1" presStyleIdx="3" presStyleCnt="5">
        <dgm:presLayoutVars>
          <dgm:bulletEnabled val="1"/>
        </dgm:presLayoutVars>
      </dgm:prSet>
      <dgm:spPr/>
    </dgm:pt>
    <dgm:pt modelId="{343923BB-1A18-4CD6-A3EA-2C04322EB7E5}" type="pres">
      <dgm:prSet presAssocID="{89620E29-FD21-4544-8A3C-47A2F13889C6}" presName="Name13" presStyleLbl="parChTrans1D2" presStyleIdx="4" presStyleCnt="5"/>
      <dgm:spPr/>
    </dgm:pt>
    <dgm:pt modelId="{49105D50-44AA-4C7C-8E77-3BC259174484}" type="pres">
      <dgm:prSet presAssocID="{AF92A279-C12C-4DB9-BF82-28419120247C}" presName="childText" presStyleLbl="bgAcc1" presStyleIdx="4" presStyleCnt="5">
        <dgm:presLayoutVars>
          <dgm:bulletEnabled val="1"/>
        </dgm:presLayoutVars>
      </dgm:prSet>
      <dgm:spPr/>
    </dgm:pt>
  </dgm:ptLst>
  <dgm:cxnLst>
    <dgm:cxn modelId="{646FC824-4F0C-4FFB-888F-EDC506D76E1B}" srcId="{7EECB83E-1DE2-41FB-AC08-2DB11A0BE738}" destId="{AF92A279-C12C-4DB9-BF82-28419120247C}" srcOrd="1" destOrd="0" parTransId="{89620E29-FD21-4544-8A3C-47A2F13889C6}" sibTransId="{D0B1FF41-9A37-41B1-B333-03B9F78AD0FC}"/>
    <dgm:cxn modelId="{D8B3CBDE-FE4C-4286-BF87-417BAA23519A}" type="presOf" srcId="{A4A705B0-D0D9-40F9-92D8-6D623FEDC4CB}" destId="{13ABA059-20BD-4D23-BE55-E0847484778D}" srcOrd="0" destOrd="0" presId="urn:microsoft.com/office/officeart/2005/8/layout/hierarchy3"/>
    <dgm:cxn modelId="{736F3FA3-7267-484D-B136-1B2C5D9543AF}" srcId="{9588407B-B9C4-441B-847B-7D93498DC741}" destId="{7EECB83E-1DE2-41FB-AC08-2DB11A0BE738}" srcOrd="2" destOrd="0" parTransId="{4CA5AA33-E3F0-4316-89BA-7BC7F022FD12}" sibTransId="{79D33904-6A83-4A34-894C-3205FB31109C}"/>
    <dgm:cxn modelId="{0954137C-D4AD-4613-88B7-EC7CA00D3090}" type="presOf" srcId="{F735EB73-0434-4EE6-875C-40F2152AC9AC}" destId="{AEE19B55-7179-4D42-BBD2-07E515B82C88}" srcOrd="0" destOrd="0" presId="urn:microsoft.com/office/officeart/2005/8/layout/hierarchy3"/>
    <dgm:cxn modelId="{7874B2F6-8EFF-40DB-9EA1-718A55832ACD}" type="presOf" srcId="{06183B58-AC29-49FA-8F7D-E12C719040B4}" destId="{5BB8EA7B-E1EF-48B3-943B-21F7DA0D9FEE}" srcOrd="0" destOrd="0" presId="urn:microsoft.com/office/officeart/2005/8/layout/hierarchy3"/>
    <dgm:cxn modelId="{F0705161-08A4-49ED-93D0-DE1C14222EAC}" type="presOf" srcId="{7EECB83E-1DE2-41FB-AC08-2DB11A0BE738}" destId="{FDA12FFF-F04E-4C36-9554-149054A6D615}" srcOrd="0" destOrd="0" presId="urn:microsoft.com/office/officeart/2005/8/layout/hierarchy3"/>
    <dgm:cxn modelId="{608B1C90-1E0A-402F-A192-77390B9D6788}" type="presOf" srcId="{20032A87-DD16-47C6-A6C1-92FC06014891}" destId="{6EA09B88-CCAD-48AA-91B4-7CBF77472F5E}" srcOrd="0" destOrd="0" presId="urn:microsoft.com/office/officeart/2005/8/layout/hierarchy3"/>
    <dgm:cxn modelId="{0364C487-F0FB-4216-B2C5-33E3E4AA32C5}" type="presOf" srcId="{B06790DD-082E-4984-B159-75EA7F640DC7}" destId="{7B202543-0AB3-45C8-94A9-1ECEE4B9C54E}" srcOrd="0" destOrd="0" presId="urn:microsoft.com/office/officeart/2005/8/layout/hierarchy3"/>
    <dgm:cxn modelId="{ED666AA1-8A51-496F-82C9-BD5A6B459F9C}" type="presOf" srcId="{AB370468-3D85-496B-8323-0B8868AA9EE5}" destId="{219CE98F-EA65-4001-AB36-CFA3F694D005}" srcOrd="0" destOrd="0" presId="urn:microsoft.com/office/officeart/2005/8/layout/hierarchy3"/>
    <dgm:cxn modelId="{3E390C4E-3D4E-4F82-BBE2-DFB5F398FDCD}" type="presOf" srcId="{89620E29-FD21-4544-8A3C-47A2F13889C6}" destId="{343923BB-1A18-4CD6-A3EA-2C04322EB7E5}" srcOrd="0" destOrd="0" presId="urn:microsoft.com/office/officeart/2005/8/layout/hierarchy3"/>
    <dgm:cxn modelId="{3B7E7CC7-5DFA-4972-A963-5FBE26904104}" srcId="{7EECB83E-1DE2-41FB-AC08-2DB11A0BE738}" destId="{B06790DD-082E-4984-B159-75EA7F640DC7}" srcOrd="0" destOrd="0" parTransId="{AB370468-3D85-496B-8323-0B8868AA9EE5}" sibTransId="{A559DD4D-BC1C-4329-BF43-2D7968EF36FF}"/>
    <dgm:cxn modelId="{7ED681EE-0E43-4915-9787-D811EEC4BB8A}" type="presOf" srcId="{2174437E-1B8F-48CC-ABB8-6489865CA0DD}" destId="{34801DB0-C27D-4C22-8D2E-AC1E8610312A}" srcOrd="0" destOrd="0" presId="urn:microsoft.com/office/officeart/2005/8/layout/hierarchy3"/>
    <dgm:cxn modelId="{6367137D-439D-416D-8B0C-2762766A9057}" srcId="{9588407B-B9C4-441B-847B-7D93498DC741}" destId="{A4A705B0-D0D9-40F9-92D8-6D623FEDC4CB}" srcOrd="0" destOrd="0" parTransId="{05D28882-700E-4CD0-A9EC-8B2C50438AB0}" sibTransId="{866E1062-D073-4969-A354-A656E8BE97C0}"/>
    <dgm:cxn modelId="{6D403E57-7C16-4275-A2CA-EDA3C2C20078}" srcId="{9588407B-B9C4-441B-847B-7D93498DC741}" destId="{F08F5105-55F6-41B5-ACAD-51AD754F8538}" srcOrd="1" destOrd="0" parTransId="{32F74345-6E45-479C-AF32-BA296739677F}" sibTransId="{744000D3-CFAF-40D5-AFE9-276AE8073BFA}"/>
    <dgm:cxn modelId="{70BEEFE7-2141-4772-B7FA-DD1AFD3B3BEF}" type="presOf" srcId="{9588407B-B9C4-441B-847B-7D93498DC741}" destId="{DAAF4680-987F-49CF-A9A1-24A910EF9495}" srcOrd="0" destOrd="0" presId="urn:microsoft.com/office/officeart/2005/8/layout/hierarchy3"/>
    <dgm:cxn modelId="{C1F02BC1-DAAD-4BD0-AE5D-BEE0425E7BA0}" srcId="{A4A705B0-D0D9-40F9-92D8-6D623FEDC4CB}" destId="{2174437E-1B8F-48CC-ABB8-6489865CA0DD}" srcOrd="0" destOrd="0" parTransId="{F735EB73-0434-4EE6-875C-40F2152AC9AC}" sibTransId="{898AA65D-8B09-4D40-A660-DD8D733F6C47}"/>
    <dgm:cxn modelId="{F89F4D75-0CC9-41BA-84D2-D0BCAAE72BAF}" type="presOf" srcId="{4FFF4817-208A-4F0A-94B5-3CE9F3AF8406}" destId="{DDD96398-DDC0-418D-B295-4DADCC7380CC}" srcOrd="0" destOrd="0" presId="urn:microsoft.com/office/officeart/2005/8/layout/hierarchy3"/>
    <dgm:cxn modelId="{8B2869C5-DF09-430F-84D3-E97882CAE059}" type="presOf" srcId="{7253B2DF-3B66-4898-9EB1-192EEADED42D}" destId="{9E6F58CB-056E-435A-83B7-68F56FA4BE47}" srcOrd="0" destOrd="0" presId="urn:microsoft.com/office/officeart/2005/8/layout/hierarchy3"/>
    <dgm:cxn modelId="{E19BC7C6-20B3-40CB-86F6-5BB461DF4C60}" type="presOf" srcId="{A4A705B0-D0D9-40F9-92D8-6D623FEDC4CB}" destId="{5E5CEC74-D0F9-4E99-B450-DF0F5803C527}" srcOrd="1" destOrd="0" presId="urn:microsoft.com/office/officeart/2005/8/layout/hierarchy3"/>
    <dgm:cxn modelId="{16A2638B-1337-4D00-A3C2-DD7408E7E2E7}" type="presOf" srcId="{F08F5105-55F6-41B5-ACAD-51AD754F8538}" destId="{E53C7EE9-D278-4D6C-8188-2AA894F64444}" srcOrd="0" destOrd="0" presId="urn:microsoft.com/office/officeart/2005/8/layout/hierarchy3"/>
    <dgm:cxn modelId="{15897048-757E-492A-B054-B716DACAA0FF}" srcId="{F08F5105-55F6-41B5-ACAD-51AD754F8538}" destId="{20032A87-DD16-47C6-A6C1-92FC06014891}" srcOrd="0" destOrd="0" parTransId="{7253B2DF-3B66-4898-9EB1-192EEADED42D}" sibTransId="{CA372A0D-51B9-4296-A258-4C2A6FFC4DD4}"/>
    <dgm:cxn modelId="{C5FFE408-BB06-45F6-9345-EF0D73F7CF66}" type="presOf" srcId="{F08F5105-55F6-41B5-ACAD-51AD754F8538}" destId="{1301C3CD-9D09-448A-B610-E8B52488D2A3}" srcOrd="1" destOrd="0" presId="urn:microsoft.com/office/officeart/2005/8/layout/hierarchy3"/>
    <dgm:cxn modelId="{1F953981-DEFD-45E0-B98F-CD48DD67A9F4}" srcId="{A4A705B0-D0D9-40F9-92D8-6D623FEDC4CB}" destId="{4FFF4817-208A-4F0A-94B5-3CE9F3AF8406}" srcOrd="1" destOrd="0" parTransId="{06183B58-AC29-49FA-8F7D-E12C719040B4}" sibTransId="{532DF2FC-2263-4C4A-BA1B-41C4CFF07F00}"/>
    <dgm:cxn modelId="{208FD0C8-46B9-4DA1-A910-C5EDAECCD75A}" type="presOf" srcId="{7EECB83E-1DE2-41FB-AC08-2DB11A0BE738}" destId="{78BD2E9C-0F7B-4A09-976A-02543BF5EB09}" srcOrd="1" destOrd="0" presId="urn:microsoft.com/office/officeart/2005/8/layout/hierarchy3"/>
    <dgm:cxn modelId="{762C88EF-B9D0-4BFC-9A54-6237303CC392}" type="presOf" srcId="{AF92A279-C12C-4DB9-BF82-28419120247C}" destId="{49105D50-44AA-4C7C-8E77-3BC259174484}" srcOrd="0" destOrd="0" presId="urn:microsoft.com/office/officeart/2005/8/layout/hierarchy3"/>
    <dgm:cxn modelId="{4CF7DE5A-0001-4347-B986-A20940F3E5B0}" type="presParOf" srcId="{DAAF4680-987F-49CF-A9A1-24A910EF9495}" destId="{5D142DF4-07F3-4E18-8238-14B9EF9E3FFA}" srcOrd="0" destOrd="0" presId="urn:microsoft.com/office/officeart/2005/8/layout/hierarchy3"/>
    <dgm:cxn modelId="{EDC02055-2D82-41A4-80EE-0FAC5D5F2C51}" type="presParOf" srcId="{5D142DF4-07F3-4E18-8238-14B9EF9E3FFA}" destId="{8ADC3512-CE62-40BA-BA24-56E5E4620D38}" srcOrd="0" destOrd="0" presId="urn:microsoft.com/office/officeart/2005/8/layout/hierarchy3"/>
    <dgm:cxn modelId="{02A69908-D4DD-4CAB-B5AB-44FD4406C10F}" type="presParOf" srcId="{8ADC3512-CE62-40BA-BA24-56E5E4620D38}" destId="{13ABA059-20BD-4D23-BE55-E0847484778D}" srcOrd="0" destOrd="0" presId="urn:microsoft.com/office/officeart/2005/8/layout/hierarchy3"/>
    <dgm:cxn modelId="{5F9C8845-1648-4EE3-970F-9DE9A5B50CBA}" type="presParOf" srcId="{8ADC3512-CE62-40BA-BA24-56E5E4620D38}" destId="{5E5CEC74-D0F9-4E99-B450-DF0F5803C527}" srcOrd="1" destOrd="0" presId="urn:microsoft.com/office/officeart/2005/8/layout/hierarchy3"/>
    <dgm:cxn modelId="{03B7EA29-BB2D-45FA-89EF-8E94C25A708F}" type="presParOf" srcId="{5D142DF4-07F3-4E18-8238-14B9EF9E3FFA}" destId="{11D936A1-4417-4E3A-801A-9E13AD1A5361}" srcOrd="1" destOrd="0" presId="urn:microsoft.com/office/officeart/2005/8/layout/hierarchy3"/>
    <dgm:cxn modelId="{80ACFC63-B1B4-42B3-8587-6C03AAC65DEB}" type="presParOf" srcId="{11D936A1-4417-4E3A-801A-9E13AD1A5361}" destId="{AEE19B55-7179-4D42-BBD2-07E515B82C88}" srcOrd="0" destOrd="0" presId="urn:microsoft.com/office/officeart/2005/8/layout/hierarchy3"/>
    <dgm:cxn modelId="{E3E22046-489C-4977-80B5-9644C18D5A8D}" type="presParOf" srcId="{11D936A1-4417-4E3A-801A-9E13AD1A5361}" destId="{34801DB0-C27D-4C22-8D2E-AC1E8610312A}" srcOrd="1" destOrd="0" presId="urn:microsoft.com/office/officeart/2005/8/layout/hierarchy3"/>
    <dgm:cxn modelId="{4FCB3898-6559-4D85-ACDC-A6030BDC97E7}" type="presParOf" srcId="{11D936A1-4417-4E3A-801A-9E13AD1A5361}" destId="{5BB8EA7B-E1EF-48B3-943B-21F7DA0D9FEE}" srcOrd="2" destOrd="0" presId="urn:microsoft.com/office/officeart/2005/8/layout/hierarchy3"/>
    <dgm:cxn modelId="{E6B01BAC-D8E6-49DB-AB6E-312D03AD4BA9}" type="presParOf" srcId="{11D936A1-4417-4E3A-801A-9E13AD1A5361}" destId="{DDD96398-DDC0-418D-B295-4DADCC7380CC}" srcOrd="3" destOrd="0" presId="urn:microsoft.com/office/officeart/2005/8/layout/hierarchy3"/>
    <dgm:cxn modelId="{3871FD78-4287-46F9-B47C-B3D8988CC77F}" type="presParOf" srcId="{DAAF4680-987F-49CF-A9A1-24A910EF9495}" destId="{CDB191BF-9F43-4DAA-89A3-1B582F6F5D9A}" srcOrd="1" destOrd="0" presId="urn:microsoft.com/office/officeart/2005/8/layout/hierarchy3"/>
    <dgm:cxn modelId="{191D7A34-7D75-41B0-84D7-6DB5F5157F25}" type="presParOf" srcId="{CDB191BF-9F43-4DAA-89A3-1B582F6F5D9A}" destId="{184F5E9D-CEBB-4245-A83C-A828BE124ABF}" srcOrd="0" destOrd="0" presId="urn:microsoft.com/office/officeart/2005/8/layout/hierarchy3"/>
    <dgm:cxn modelId="{764E220E-19B9-4746-989F-4F9C73B9ADB1}" type="presParOf" srcId="{184F5E9D-CEBB-4245-A83C-A828BE124ABF}" destId="{E53C7EE9-D278-4D6C-8188-2AA894F64444}" srcOrd="0" destOrd="0" presId="urn:microsoft.com/office/officeart/2005/8/layout/hierarchy3"/>
    <dgm:cxn modelId="{4F002740-DC72-4780-8DAA-55FAF2901E73}" type="presParOf" srcId="{184F5E9D-CEBB-4245-A83C-A828BE124ABF}" destId="{1301C3CD-9D09-448A-B610-E8B52488D2A3}" srcOrd="1" destOrd="0" presId="urn:microsoft.com/office/officeart/2005/8/layout/hierarchy3"/>
    <dgm:cxn modelId="{ACFEF02E-6536-4F3F-BF12-2F1F6FB193E0}" type="presParOf" srcId="{CDB191BF-9F43-4DAA-89A3-1B582F6F5D9A}" destId="{E168BA8A-EB1A-4F5D-86B1-204B4FB937F6}" srcOrd="1" destOrd="0" presId="urn:microsoft.com/office/officeart/2005/8/layout/hierarchy3"/>
    <dgm:cxn modelId="{266A8DD1-6BD0-48D0-84EB-6FE7243A63AE}" type="presParOf" srcId="{E168BA8A-EB1A-4F5D-86B1-204B4FB937F6}" destId="{9E6F58CB-056E-435A-83B7-68F56FA4BE47}" srcOrd="0" destOrd="0" presId="urn:microsoft.com/office/officeart/2005/8/layout/hierarchy3"/>
    <dgm:cxn modelId="{4AD8BB08-4F01-4E2F-B0C8-EEDF1FA58230}" type="presParOf" srcId="{E168BA8A-EB1A-4F5D-86B1-204B4FB937F6}" destId="{6EA09B88-CCAD-48AA-91B4-7CBF77472F5E}" srcOrd="1" destOrd="0" presId="urn:microsoft.com/office/officeart/2005/8/layout/hierarchy3"/>
    <dgm:cxn modelId="{813C7A50-2D08-4A92-9363-CAF1AB08123A}" type="presParOf" srcId="{DAAF4680-987F-49CF-A9A1-24A910EF9495}" destId="{4DD8E652-0C13-499E-89B3-3FDE4802ED64}" srcOrd="2" destOrd="0" presId="urn:microsoft.com/office/officeart/2005/8/layout/hierarchy3"/>
    <dgm:cxn modelId="{7D707A8C-8351-4F15-BD1D-3496FFB9CB3C}" type="presParOf" srcId="{4DD8E652-0C13-499E-89B3-3FDE4802ED64}" destId="{5094A04D-D56F-4FFC-ABA1-160244263687}" srcOrd="0" destOrd="0" presId="urn:microsoft.com/office/officeart/2005/8/layout/hierarchy3"/>
    <dgm:cxn modelId="{D24BA17D-571D-4BB4-8810-88140F6C22AF}" type="presParOf" srcId="{5094A04D-D56F-4FFC-ABA1-160244263687}" destId="{FDA12FFF-F04E-4C36-9554-149054A6D615}" srcOrd="0" destOrd="0" presId="urn:microsoft.com/office/officeart/2005/8/layout/hierarchy3"/>
    <dgm:cxn modelId="{501F1637-3A27-4B5B-B5AC-59EC9F997ECF}" type="presParOf" srcId="{5094A04D-D56F-4FFC-ABA1-160244263687}" destId="{78BD2E9C-0F7B-4A09-976A-02543BF5EB09}" srcOrd="1" destOrd="0" presId="urn:microsoft.com/office/officeart/2005/8/layout/hierarchy3"/>
    <dgm:cxn modelId="{849C3E36-E890-43DE-9849-B1CA835C0707}" type="presParOf" srcId="{4DD8E652-0C13-499E-89B3-3FDE4802ED64}" destId="{46E78A48-42C4-4191-B39D-9A32A1B239F1}" srcOrd="1" destOrd="0" presId="urn:microsoft.com/office/officeart/2005/8/layout/hierarchy3"/>
    <dgm:cxn modelId="{8EFE1545-83EC-420B-89D6-791226E2F4E0}" type="presParOf" srcId="{46E78A48-42C4-4191-B39D-9A32A1B239F1}" destId="{219CE98F-EA65-4001-AB36-CFA3F694D005}" srcOrd="0" destOrd="0" presId="urn:microsoft.com/office/officeart/2005/8/layout/hierarchy3"/>
    <dgm:cxn modelId="{C65D2855-0049-4E2D-B702-075135BEC908}" type="presParOf" srcId="{46E78A48-42C4-4191-B39D-9A32A1B239F1}" destId="{7B202543-0AB3-45C8-94A9-1ECEE4B9C54E}" srcOrd="1" destOrd="0" presId="urn:microsoft.com/office/officeart/2005/8/layout/hierarchy3"/>
    <dgm:cxn modelId="{6C27E1C2-EFDC-424A-BBE2-785ED9509417}" type="presParOf" srcId="{46E78A48-42C4-4191-B39D-9A32A1B239F1}" destId="{343923BB-1A18-4CD6-A3EA-2C04322EB7E5}" srcOrd="2" destOrd="0" presId="urn:microsoft.com/office/officeart/2005/8/layout/hierarchy3"/>
    <dgm:cxn modelId="{C79D320C-B0C7-42D2-841A-5CB24A652EB8}" type="presParOf" srcId="{46E78A48-42C4-4191-B39D-9A32A1B239F1}" destId="{49105D50-44AA-4C7C-8E77-3BC25917448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670E7BEB-A2B3-4DBA-B9DC-9C20BC41CDF5}" type="doc">
      <dgm:prSet loTypeId="urn:microsoft.com/office/officeart/2005/8/layout/hierarchy3" loCatId="hierarchy" qsTypeId="urn:microsoft.com/office/officeart/2005/8/quickstyle/simple1" qsCatId="simple" csTypeId="urn:microsoft.com/office/officeart/2005/8/colors/colorful2" csCatId="colorful"/>
      <dgm:spPr/>
      <dgm:t>
        <a:bodyPr/>
        <a:lstStyle/>
        <a:p>
          <a:endParaRPr lang="es-ES"/>
        </a:p>
      </dgm:t>
    </dgm:pt>
    <dgm:pt modelId="{3FD414BF-12D1-4D1C-917C-891B1FBB174B}">
      <dgm:prSet/>
      <dgm:spPr/>
      <dgm:t>
        <a:bodyPr/>
        <a:lstStyle/>
        <a:p>
          <a:pPr rtl="0"/>
          <a:r>
            <a:rPr lang="es-ES" smtClean="0"/>
            <a:t>Egresos permanentes</a:t>
          </a:r>
          <a:endParaRPr lang="en-US"/>
        </a:p>
      </dgm:t>
    </dgm:pt>
    <dgm:pt modelId="{D8D4FECE-0E1F-4659-8D32-3A9A1A2CBC07}" type="parTrans" cxnId="{9ACF998D-1DC4-43B6-A631-302942413FD5}">
      <dgm:prSet/>
      <dgm:spPr/>
      <dgm:t>
        <a:bodyPr/>
        <a:lstStyle/>
        <a:p>
          <a:endParaRPr lang="es-ES"/>
        </a:p>
      </dgm:t>
    </dgm:pt>
    <dgm:pt modelId="{6A6A24F2-EEA9-4A51-9680-788D4FE60575}" type="sibTrans" cxnId="{9ACF998D-1DC4-43B6-A631-302942413FD5}">
      <dgm:prSet/>
      <dgm:spPr/>
      <dgm:t>
        <a:bodyPr/>
        <a:lstStyle/>
        <a:p>
          <a:endParaRPr lang="es-ES"/>
        </a:p>
      </dgm:t>
    </dgm:pt>
    <dgm:pt modelId="{CB320A0A-1D47-4FB0-B75A-12C12382BECC}">
      <dgm:prSet/>
      <dgm:spPr/>
      <dgm:t>
        <a:bodyPr/>
        <a:lstStyle/>
        <a:p>
          <a:pPr rtl="0"/>
          <a:r>
            <a:rPr lang="es-ES" smtClean="0"/>
            <a:t>Son los egresos de recursos públicos que el Estado a través de sus entidades, instituciones y organismos, efectúan con carácter operativo que requieren repetición permanente y permiten la provisión continua de bienes y servicios públicos a la sociedad. </a:t>
          </a:r>
          <a:endParaRPr lang="en-US"/>
        </a:p>
      </dgm:t>
    </dgm:pt>
    <dgm:pt modelId="{46FAB7E2-9551-4D95-8FE2-4AC216E64260}" type="parTrans" cxnId="{C9EA3AB1-56D2-493B-8AE4-B6149006727C}">
      <dgm:prSet/>
      <dgm:spPr/>
      <dgm:t>
        <a:bodyPr/>
        <a:lstStyle/>
        <a:p>
          <a:endParaRPr lang="es-ES"/>
        </a:p>
      </dgm:t>
    </dgm:pt>
    <dgm:pt modelId="{59278B97-622D-4BDE-AC96-A0D61C135106}" type="sibTrans" cxnId="{C9EA3AB1-56D2-493B-8AE4-B6149006727C}">
      <dgm:prSet/>
      <dgm:spPr/>
      <dgm:t>
        <a:bodyPr/>
        <a:lstStyle/>
        <a:p>
          <a:endParaRPr lang="es-ES"/>
        </a:p>
      </dgm:t>
    </dgm:pt>
    <dgm:pt modelId="{4B8086CF-13CF-4B72-A783-F197A78D2F1B}">
      <dgm:prSet/>
      <dgm:spPr/>
      <dgm:t>
        <a:bodyPr/>
        <a:lstStyle/>
        <a:p>
          <a:pPr rtl="0"/>
          <a:r>
            <a:rPr lang="es-ES" smtClean="0"/>
            <a:t>Los egresos permanentes no generan directamente acumulación de capital o activos públicos.</a:t>
          </a:r>
          <a:endParaRPr lang="en-US"/>
        </a:p>
      </dgm:t>
    </dgm:pt>
    <dgm:pt modelId="{9A47C778-04F4-449A-BD3C-61013780CC01}" type="parTrans" cxnId="{53668B89-FF6D-4ECC-AE39-6B5B73F2F523}">
      <dgm:prSet/>
      <dgm:spPr/>
      <dgm:t>
        <a:bodyPr/>
        <a:lstStyle/>
        <a:p>
          <a:endParaRPr lang="es-ES"/>
        </a:p>
      </dgm:t>
    </dgm:pt>
    <dgm:pt modelId="{1BBADEB0-862C-4F0B-A79E-E205C0789D8C}" type="sibTrans" cxnId="{53668B89-FF6D-4ECC-AE39-6B5B73F2F523}">
      <dgm:prSet/>
      <dgm:spPr/>
      <dgm:t>
        <a:bodyPr/>
        <a:lstStyle/>
        <a:p>
          <a:endParaRPr lang="es-ES"/>
        </a:p>
      </dgm:t>
    </dgm:pt>
    <dgm:pt modelId="{28582161-9AEE-4DE0-A23B-7583E2DE519A}">
      <dgm:prSet/>
      <dgm:spPr/>
      <dgm:t>
        <a:bodyPr/>
        <a:lstStyle/>
        <a:p>
          <a:pPr rtl="0"/>
          <a:r>
            <a:rPr lang="es-ES" smtClean="0"/>
            <a:t>Egresos no-permanentes </a:t>
          </a:r>
          <a:endParaRPr lang="en-US"/>
        </a:p>
      </dgm:t>
    </dgm:pt>
    <dgm:pt modelId="{58918F8D-64A7-444A-A101-F7C7423FDE85}" type="parTrans" cxnId="{F7256ECC-029C-4E46-80F7-BE5B4FE7BA64}">
      <dgm:prSet/>
      <dgm:spPr/>
      <dgm:t>
        <a:bodyPr/>
        <a:lstStyle/>
        <a:p>
          <a:endParaRPr lang="es-ES"/>
        </a:p>
      </dgm:t>
    </dgm:pt>
    <dgm:pt modelId="{2A22FA2E-A97B-4177-86E7-9732374383CA}" type="sibTrans" cxnId="{F7256ECC-029C-4E46-80F7-BE5B4FE7BA64}">
      <dgm:prSet/>
      <dgm:spPr/>
      <dgm:t>
        <a:bodyPr/>
        <a:lstStyle/>
        <a:p>
          <a:endParaRPr lang="es-ES"/>
        </a:p>
      </dgm:t>
    </dgm:pt>
    <dgm:pt modelId="{0FAC6D69-0D4F-4D60-A6B3-1B279D5D4E78}">
      <dgm:prSet/>
      <dgm:spPr/>
      <dgm:t>
        <a:bodyPr/>
        <a:lstStyle/>
        <a:p>
          <a:pPr rtl="0"/>
          <a:r>
            <a:rPr lang="es-ES" smtClean="0"/>
            <a:t>Son los egresos de recursos públicos que el Estado a través de sus entidades, instituciones y organismos, efectúan con carácter temporal, por una situación específica, excepcional o extraordinaria que no requiere repetición permanente.</a:t>
          </a:r>
          <a:endParaRPr lang="en-US"/>
        </a:p>
      </dgm:t>
    </dgm:pt>
    <dgm:pt modelId="{908BAA3A-B51B-4BA9-95DA-5C61963A8CF2}" type="parTrans" cxnId="{069E5DE8-896A-4EA9-9AA9-75EEC4E76828}">
      <dgm:prSet/>
      <dgm:spPr/>
      <dgm:t>
        <a:bodyPr/>
        <a:lstStyle/>
        <a:p>
          <a:endParaRPr lang="es-ES"/>
        </a:p>
      </dgm:t>
    </dgm:pt>
    <dgm:pt modelId="{23D968A3-288C-4D15-B002-CE6E937B5742}" type="sibTrans" cxnId="{069E5DE8-896A-4EA9-9AA9-75EEC4E76828}">
      <dgm:prSet/>
      <dgm:spPr/>
      <dgm:t>
        <a:bodyPr/>
        <a:lstStyle/>
        <a:p>
          <a:endParaRPr lang="es-ES"/>
        </a:p>
      </dgm:t>
    </dgm:pt>
    <dgm:pt modelId="{0A61E663-4967-498E-A27A-3BC4B672BCE4}">
      <dgm:prSet/>
      <dgm:spPr/>
      <dgm:t>
        <a:bodyPr/>
        <a:lstStyle/>
        <a:p>
          <a:pPr rtl="0"/>
          <a:r>
            <a:rPr lang="es-ES" smtClean="0"/>
            <a:t>Los egresos no-permanentes pueden generar directamente acumulación de capital bruto o activos públicos o disminución de pasivos. </a:t>
          </a:r>
          <a:endParaRPr lang="en-US"/>
        </a:p>
      </dgm:t>
    </dgm:pt>
    <dgm:pt modelId="{891536A4-430E-4297-8C30-3FFA91CAA94B}" type="parTrans" cxnId="{7690DFED-8534-47BD-9624-A4061CE9CF4F}">
      <dgm:prSet/>
      <dgm:spPr/>
      <dgm:t>
        <a:bodyPr/>
        <a:lstStyle/>
        <a:p>
          <a:endParaRPr lang="es-ES"/>
        </a:p>
      </dgm:t>
    </dgm:pt>
    <dgm:pt modelId="{5C218F9A-643A-4029-85F6-704F7E055270}" type="sibTrans" cxnId="{7690DFED-8534-47BD-9624-A4061CE9CF4F}">
      <dgm:prSet/>
      <dgm:spPr/>
      <dgm:t>
        <a:bodyPr/>
        <a:lstStyle/>
        <a:p>
          <a:endParaRPr lang="es-ES"/>
        </a:p>
      </dgm:t>
    </dgm:pt>
    <dgm:pt modelId="{3B0655D0-DF90-4B96-8BBE-FFC54BA15F9E}">
      <dgm:prSet/>
      <dgm:spPr/>
      <dgm:t>
        <a:bodyPr/>
        <a:lstStyle/>
        <a:p>
          <a:pPr rtl="0"/>
          <a:r>
            <a:rPr lang="es-ES" smtClean="0"/>
            <a:t>Los egresos no permanentes incluyen los gastos de mantenimiento realizados exclusivamente para reponer el desgaste del capital.</a:t>
          </a:r>
          <a:endParaRPr lang="en-US"/>
        </a:p>
      </dgm:t>
    </dgm:pt>
    <dgm:pt modelId="{A5571383-7FB2-4AD8-B03B-FF41730EB12F}" type="parTrans" cxnId="{BEAC8A0F-55EE-431B-950A-01FA64F6DB11}">
      <dgm:prSet/>
      <dgm:spPr/>
      <dgm:t>
        <a:bodyPr/>
        <a:lstStyle/>
        <a:p>
          <a:endParaRPr lang="es-ES"/>
        </a:p>
      </dgm:t>
    </dgm:pt>
    <dgm:pt modelId="{CBC34AC7-8E5E-4E9B-9C43-E16D8300B4CF}" type="sibTrans" cxnId="{BEAC8A0F-55EE-431B-950A-01FA64F6DB11}">
      <dgm:prSet/>
      <dgm:spPr/>
      <dgm:t>
        <a:bodyPr/>
        <a:lstStyle/>
        <a:p>
          <a:endParaRPr lang="es-ES"/>
        </a:p>
      </dgm:t>
    </dgm:pt>
    <dgm:pt modelId="{2A862D15-52F0-4929-8FF4-C279E2A50890}" type="pres">
      <dgm:prSet presAssocID="{670E7BEB-A2B3-4DBA-B9DC-9C20BC41CDF5}" presName="diagram" presStyleCnt="0">
        <dgm:presLayoutVars>
          <dgm:chPref val="1"/>
          <dgm:dir/>
          <dgm:animOne val="branch"/>
          <dgm:animLvl val="lvl"/>
          <dgm:resizeHandles/>
        </dgm:presLayoutVars>
      </dgm:prSet>
      <dgm:spPr/>
    </dgm:pt>
    <dgm:pt modelId="{761DA7F4-AC3F-4C6F-8164-A6AFE8AFDC9C}" type="pres">
      <dgm:prSet presAssocID="{3FD414BF-12D1-4D1C-917C-891B1FBB174B}" presName="root" presStyleCnt="0"/>
      <dgm:spPr/>
    </dgm:pt>
    <dgm:pt modelId="{2CB45ACA-D735-4B00-A437-AFEBA3FCDC2A}" type="pres">
      <dgm:prSet presAssocID="{3FD414BF-12D1-4D1C-917C-891B1FBB174B}" presName="rootComposite" presStyleCnt="0"/>
      <dgm:spPr/>
    </dgm:pt>
    <dgm:pt modelId="{055E5086-C6C7-4D2C-B47E-9D5B3A51F386}" type="pres">
      <dgm:prSet presAssocID="{3FD414BF-12D1-4D1C-917C-891B1FBB174B}" presName="rootText" presStyleLbl="node1" presStyleIdx="0" presStyleCnt="2"/>
      <dgm:spPr/>
    </dgm:pt>
    <dgm:pt modelId="{75EE8A18-E155-454B-89FD-59FF6F9A910B}" type="pres">
      <dgm:prSet presAssocID="{3FD414BF-12D1-4D1C-917C-891B1FBB174B}" presName="rootConnector" presStyleLbl="node1" presStyleIdx="0" presStyleCnt="2"/>
      <dgm:spPr/>
    </dgm:pt>
    <dgm:pt modelId="{1F8F7D3E-C888-44B7-A7C8-52CEE6407F59}" type="pres">
      <dgm:prSet presAssocID="{3FD414BF-12D1-4D1C-917C-891B1FBB174B}" presName="childShape" presStyleCnt="0"/>
      <dgm:spPr/>
    </dgm:pt>
    <dgm:pt modelId="{6645EAE2-DC10-4E23-A5D0-A2B13181380D}" type="pres">
      <dgm:prSet presAssocID="{46FAB7E2-9551-4D95-8FE2-4AC216E64260}" presName="Name13" presStyleLbl="parChTrans1D2" presStyleIdx="0" presStyleCnt="5"/>
      <dgm:spPr/>
    </dgm:pt>
    <dgm:pt modelId="{47A14E4B-30AB-45C0-BDAB-102B394F4879}" type="pres">
      <dgm:prSet presAssocID="{CB320A0A-1D47-4FB0-B75A-12C12382BECC}" presName="childText" presStyleLbl="bgAcc1" presStyleIdx="0" presStyleCnt="5">
        <dgm:presLayoutVars>
          <dgm:bulletEnabled val="1"/>
        </dgm:presLayoutVars>
      </dgm:prSet>
      <dgm:spPr/>
    </dgm:pt>
    <dgm:pt modelId="{D4704C33-C690-48E9-8046-F1341E4B52DB}" type="pres">
      <dgm:prSet presAssocID="{9A47C778-04F4-449A-BD3C-61013780CC01}" presName="Name13" presStyleLbl="parChTrans1D2" presStyleIdx="1" presStyleCnt="5"/>
      <dgm:spPr/>
    </dgm:pt>
    <dgm:pt modelId="{12D8CE56-16F2-4BEF-A230-DB8BCACC1F92}" type="pres">
      <dgm:prSet presAssocID="{4B8086CF-13CF-4B72-A783-F197A78D2F1B}" presName="childText" presStyleLbl="bgAcc1" presStyleIdx="1" presStyleCnt="5">
        <dgm:presLayoutVars>
          <dgm:bulletEnabled val="1"/>
        </dgm:presLayoutVars>
      </dgm:prSet>
      <dgm:spPr/>
    </dgm:pt>
    <dgm:pt modelId="{4F71E422-3855-4E5E-B784-BD5D06CE845A}" type="pres">
      <dgm:prSet presAssocID="{28582161-9AEE-4DE0-A23B-7583E2DE519A}" presName="root" presStyleCnt="0"/>
      <dgm:spPr/>
    </dgm:pt>
    <dgm:pt modelId="{66A6F131-B124-4876-B86D-ED93522FF4F8}" type="pres">
      <dgm:prSet presAssocID="{28582161-9AEE-4DE0-A23B-7583E2DE519A}" presName="rootComposite" presStyleCnt="0"/>
      <dgm:spPr/>
    </dgm:pt>
    <dgm:pt modelId="{BC2F90E5-CB07-47A5-9ACF-135D4EF006C4}" type="pres">
      <dgm:prSet presAssocID="{28582161-9AEE-4DE0-A23B-7583E2DE519A}" presName="rootText" presStyleLbl="node1" presStyleIdx="1" presStyleCnt="2"/>
      <dgm:spPr/>
    </dgm:pt>
    <dgm:pt modelId="{E0E465A3-2965-459F-A768-C51CE7701A5E}" type="pres">
      <dgm:prSet presAssocID="{28582161-9AEE-4DE0-A23B-7583E2DE519A}" presName="rootConnector" presStyleLbl="node1" presStyleIdx="1" presStyleCnt="2"/>
      <dgm:spPr/>
    </dgm:pt>
    <dgm:pt modelId="{EC72CB22-6346-4653-B1AE-4CB909E72F11}" type="pres">
      <dgm:prSet presAssocID="{28582161-9AEE-4DE0-A23B-7583E2DE519A}" presName="childShape" presStyleCnt="0"/>
      <dgm:spPr/>
    </dgm:pt>
    <dgm:pt modelId="{AADD71F5-76B5-4DC5-A09E-5CDC9633CE6F}" type="pres">
      <dgm:prSet presAssocID="{908BAA3A-B51B-4BA9-95DA-5C61963A8CF2}" presName="Name13" presStyleLbl="parChTrans1D2" presStyleIdx="2" presStyleCnt="5"/>
      <dgm:spPr/>
    </dgm:pt>
    <dgm:pt modelId="{EC3C1EE6-7FC3-49B1-A007-8498FCEFFBCC}" type="pres">
      <dgm:prSet presAssocID="{0FAC6D69-0D4F-4D60-A6B3-1B279D5D4E78}" presName="childText" presStyleLbl="bgAcc1" presStyleIdx="2" presStyleCnt="5">
        <dgm:presLayoutVars>
          <dgm:bulletEnabled val="1"/>
        </dgm:presLayoutVars>
      </dgm:prSet>
      <dgm:spPr/>
    </dgm:pt>
    <dgm:pt modelId="{2CBA101B-9CAA-49E4-B060-7A92D268DCF6}" type="pres">
      <dgm:prSet presAssocID="{891536A4-430E-4297-8C30-3FFA91CAA94B}" presName="Name13" presStyleLbl="parChTrans1D2" presStyleIdx="3" presStyleCnt="5"/>
      <dgm:spPr/>
    </dgm:pt>
    <dgm:pt modelId="{17F2D984-F9FA-4E20-88EE-E2BC7EB7FD7E}" type="pres">
      <dgm:prSet presAssocID="{0A61E663-4967-498E-A27A-3BC4B672BCE4}" presName="childText" presStyleLbl="bgAcc1" presStyleIdx="3" presStyleCnt="5">
        <dgm:presLayoutVars>
          <dgm:bulletEnabled val="1"/>
        </dgm:presLayoutVars>
      </dgm:prSet>
      <dgm:spPr/>
    </dgm:pt>
    <dgm:pt modelId="{B5C6B77D-A2F9-4003-A429-720EFDD6ADD1}" type="pres">
      <dgm:prSet presAssocID="{A5571383-7FB2-4AD8-B03B-FF41730EB12F}" presName="Name13" presStyleLbl="parChTrans1D2" presStyleIdx="4" presStyleCnt="5"/>
      <dgm:spPr/>
    </dgm:pt>
    <dgm:pt modelId="{C05B5499-8992-4C89-A2E2-591B28791879}" type="pres">
      <dgm:prSet presAssocID="{3B0655D0-DF90-4B96-8BBE-FFC54BA15F9E}" presName="childText" presStyleLbl="bgAcc1" presStyleIdx="4" presStyleCnt="5">
        <dgm:presLayoutVars>
          <dgm:bulletEnabled val="1"/>
        </dgm:presLayoutVars>
      </dgm:prSet>
      <dgm:spPr/>
    </dgm:pt>
  </dgm:ptLst>
  <dgm:cxnLst>
    <dgm:cxn modelId="{6B680A1E-6F37-4C04-A580-4C15F15C77B7}" type="presOf" srcId="{4B8086CF-13CF-4B72-A783-F197A78D2F1B}" destId="{12D8CE56-16F2-4BEF-A230-DB8BCACC1F92}" srcOrd="0" destOrd="0" presId="urn:microsoft.com/office/officeart/2005/8/layout/hierarchy3"/>
    <dgm:cxn modelId="{FA12F790-1E18-45B3-B34B-DA86983E81E5}" type="presOf" srcId="{CB320A0A-1D47-4FB0-B75A-12C12382BECC}" destId="{47A14E4B-30AB-45C0-BDAB-102B394F4879}" srcOrd="0" destOrd="0" presId="urn:microsoft.com/office/officeart/2005/8/layout/hierarchy3"/>
    <dgm:cxn modelId="{E9D457F5-DE06-4B0E-8B83-93CA8C156E3B}" type="presOf" srcId="{3B0655D0-DF90-4B96-8BBE-FFC54BA15F9E}" destId="{C05B5499-8992-4C89-A2E2-591B28791879}" srcOrd="0" destOrd="0" presId="urn:microsoft.com/office/officeart/2005/8/layout/hierarchy3"/>
    <dgm:cxn modelId="{E3A5F73C-CBF9-459A-8E4C-6625E65922E1}" type="presOf" srcId="{0A61E663-4967-498E-A27A-3BC4B672BCE4}" destId="{17F2D984-F9FA-4E20-88EE-E2BC7EB7FD7E}" srcOrd="0" destOrd="0" presId="urn:microsoft.com/office/officeart/2005/8/layout/hierarchy3"/>
    <dgm:cxn modelId="{7758C634-5F0D-4D1B-9562-F9ED09F14F95}" type="presOf" srcId="{0FAC6D69-0D4F-4D60-A6B3-1B279D5D4E78}" destId="{EC3C1EE6-7FC3-49B1-A007-8498FCEFFBCC}" srcOrd="0" destOrd="0" presId="urn:microsoft.com/office/officeart/2005/8/layout/hierarchy3"/>
    <dgm:cxn modelId="{1D29E48E-4F6F-4C9A-9A19-DB20534949D6}" type="presOf" srcId="{46FAB7E2-9551-4D95-8FE2-4AC216E64260}" destId="{6645EAE2-DC10-4E23-A5D0-A2B13181380D}" srcOrd="0" destOrd="0" presId="urn:microsoft.com/office/officeart/2005/8/layout/hierarchy3"/>
    <dgm:cxn modelId="{F7256ECC-029C-4E46-80F7-BE5B4FE7BA64}" srcId="{670E7BEB-A2B3-4DBA-B9DC-9C20BC41CDF5}" destId="{28582161-9AEE-4DE0-A23B-7583E2DE519A}" srcOrd="1" destOrd="0" parTransId="{58918F8D-64A7-444A-A101-F7C7423FDE85}" sibTransId="{2A22FA2E-A97B-4177-86E7-9732374383CA}"/>
    <dgm:cxn modelId="{2702479F-2198-44D4-87A9-188402AE1CE4}" type="presOf" srcId="{3FD414BF-12D1-4D1C-917C-891B1FBB174B}" destId="{055E5086-C6C7-4D2C-B47E-9D5B3A51F386}" srcOrd="0" destOrd="0" presId="urn:microsoft.com/office/officeart/2005/8/layout/hierarchy3"/>
    <dgm:cxn modelId="{C4A62B10-906E-4097-8257-D3C4CB284E63}" type="presOf" srcId="{28582161-9AEE-4DE0-A23B-7583E2DE519A}" destId="{E0E465A3-2965-459F-A768-C51CE7701A5E}" srcOrd="1" destOrd="0" presId="urn:microsoft.com/office/officeart/2005/8/layout/hierarchy3"/>
    <dgm:cxn modelId="{1EB7C100-6BF6-431E-A6F6-296D2F7491AF}" type="presOf" srcId="{908BAA3A-B51B-4BA9-95DA-5C61963A8CF2}" destId="{AADD71F5-76B5-4DC5-A09E-5CDC9633CE6F}" srcOrd="0" destOrd="0" presId="urn:microsoft.com/office/officeart/2005/8/layout/hierarchy3"/>
    <dgm:cxn modelId="{79B97B6C-F828-4357-AC7F-8131D197D83A}" type="presOf" srcId="{9A47C778-04F4-449A-BD3C-61013780CC01}" destId="{D4704C33-C690-48E9-8046-F1341E4B52DB}" srcOrd="0" destOrd="0" presId="urn:microsoft.com/office/officeart/2005/8/layout/hierarchy3"/>
    <dgm:cxn modelId="{7F0E9F35-E64C-4FED-B237-BBEBAD003ECB}" type="presOf" srcId="{A5571383-7FB2-4AD8-B03B-FF41730EB12F}" destId="{B5C6B77D-A2F9-4003-A429-720EFDD6ADD1}" srcOrd="0" destOrd="0" presId="urn:microsoft.com/office/officeart/2005/8/layout/hierarchy3"/>
    <dgm:cxn modelId="{BEAC8A0F-55EE-431B-950A-01FA64F6DB11}" srcId="{28582161-9AEE-4DE0-A23B-7583E2DE519A}" destId="{3B0655D0-DF90-4B96-8BBE-FFC54BA15F9E}" srcOrd="2" destOrd="0" parTransId="{A5571383-7FB2-4AD8-B03B-FF41730EB12F}" sibTransId="{CBC34AC7-8E5E-4E9B-9C43-E16D8300B4CF}"/>
    <dgm:cxn modelId="{7690DFED-8534-47BD-9624-A4061CE9CF4F}" srcId="{28582161-9AEE-4DE0-A23B-7583E2DE519A}" destId="{0A61E663-4967-498E-A27A-3BC4B672BCE4}" srcOrd="1" destOrd="0" parTransId="{891536A4-430E-4297-8C30-3FFA91CAA94B}" sibTransId="{5C218F9A-643A-4029-85F6-704F7E055270}"/>
    <dgm:cxn modelId="{16CCC8AD-F696-402E-A7BE-C0A8584CD077}" type="presOf" srcId="{670E7BEB-A2B3-4DBA-B9DC-9C20BC41CDF5}" destId="{2A862D15-52F0-4929-8FF4-C279E2A50890}" srcOrd="0" destOrd="0" presId="urn:microsoft.com/office/officeart/2005/8/layout/hierarchy3"/>
    <dgm:cxn modelId="{069E5DE8-896A-4EA9-9AA9-75EEC4E76828}" srcId="{28582161-9AEE-4DE0-A23B-7583E2DE519A}" destId="{0FAC6D69-0D4F-4D60-A6B3-1B279D5D4E78}" srcOrd="0" destOrd="0" parTransId="{908BAA3A-B51B-4BA9-95DA-5C61963A8CF2}" sibTransId="{23D968A3-288C-4D15-B002-CE6E937B5742}"/>
    <dgm:cxn modelId="{FB9038C5-C936-464A-AF28-1C185D1FDAC1}" type="presOf" srcId="{891536A4-430E-4297-8C30-3FFA91CAA94B}" destId="{2CBA101B-9CAA-49E4-B060-7A92D268DCF6}" srcOrd="0" destOrd="0" presId="urn:microsoft.com/office/officeart/2005/8/layout/hierarchy3"/>
    <dgm:cxn modelId="{9ACF998D-1DC4-43B6-A631-302942413FD5}" srcId="{670E7BEB-A2B3-4DBA-B9DC-9C20BC41CDF5}" destId="{3FD414BF-12D1-4D1C-917C-891B1FBB174B}" srcOrd="0" destOrd="0" parTransId="{D8D4FECE-0E1F-4659-8D32-3A9A1A2CBC07}" sibTransId="{6A6A24F2-EEA9-4A51-9680-788D4FE60575}"/>
    <dgm:cxn modelId="{53668B89-FF6D-4ECC-AE39-6B5B73F2F523}" srcId="{3FD414BF-12D1-4D1C-917C-891B1FBB174B}" destId="{4B8086CF-13CF-4B72-A783-F197A78D2F1B}" srcOrd="1" destOrd="0" parTransId="{9A47C778-04F4-449A-BD3C-61013780CC01}" sibTransId="{1BBADEB0-862C-4F0B-A79E-E205C0789D8C}"/>
    <dgm:cxn modelId="{C9EA3AB1-56D2-493B-8AE4-B6149006727C}" srcId="{3FD414BF-12D1-4D1C-917C-891B1FBB174B}" destId="{CB320A0A-1D47-4FB0-B75A-12C12382BECC}" srcOrd="0" destOrd="0" parTransId="{46FAB7E2-9551-4D95-8FE2-4AC216E64260}" sibTransId="{59278B97-622D-4BDE-AC96-A0D61C135106}"/>
    <dgm:cxn modelId="{15A261B4-428D-4EB3-9A72-4F1C2207217C}" type="presOf" srcId="{28582161-9AEE-4DE0-A23B-7583E2DE519A}" destId="{BC2F90E5-CB07-47A5-9ACF-135D4EF006C4}" srcOrd="0" destOrd="0" presId="urn:microsoft.com/office/officeart/2005/8/layout/hierarchy3"/>
    <dgm:cxn modelId="{EF179A93-3F10-4BD7-867E-1D0A61856B62}" type="presOf" srcId="{3FD414BF-12D1-4D1C-917C-891B1FBB174B}" destId="{75EE8A18-E155-454B-89FD-59FF6F9A910B}" srcOrd="1" destOrd="0" presId="urn:microsoft.com/office/officeart/2005/8/layout/hierarchy3"/>
    <dgm:cxn modelId="{7AF502A6-F5C8-4EA4-BF12-59FF576FDF36}" type="presParOf" srcId="{2A862D15-52F0-4929-8FF4-C279E2A50890}" destId="{761DA7F4-AC3F-4C6F-8164-A6AFE8AFDC9C}" srcOrd="0" destOrd="0" presId="urn:microsoft.com/office/officeart/2005/8/layout/hierarchy3"/>
    <dgm:cxn modelId="{12F5615E-9079-4893-B597-0197CF681C49}" type="presParOf" srcId="{761DA7F4-AC3F-4C6F-8164-A6AFE8AFDC9C}" destId="{2CB45ACA-D735-4B00-A437-AFEBA3FCDC2A}" srcOrd="0" destOrd="0" presId="urn:microsoft.com/office/officeart/2005/8/layout/hierarchy3"/>
    <dgm:cxn modelId="{5C5EDB75-ECBF-4BB3-9961-F31837F124C8}" type="presParOf" srcId="{2CB45ACA-D735-4B00-A437-AFEBA3FCDC2A}" destId="{055E5086-C6C7-4D2C-B47E-9D5B3A51F386}" srcOrd="0" destOrd="0" presId="urn:microsoft.com/office/officeart/2005/8/layout/hierarchy3"/>
    <dgm:cxn modelId="{A3F5FBB9-B4FD-4C5B-9DDA-176CD48C501F}" type="presParOf" srcId="{2CB45ACA-D735-4B00-A437-AFEBA3FCDC2A}" destId="{75EE8A18-E155-454B-89FD-59FF6F9A910B}" srcOrd="1" destOrd="0" presId="urn:microsoft.com/office/officeart/2005/8/layout/hierarchy3"/>
    <dgm:cxn modelId="{3A8544E7-4D59-413E-ACC1-58EBA6CD2A31}" type="presParOf" srcId="{761DA7F4-AC3F-4C6F-8164-A6AFE8AFDC9C}" destId="{1F8F7D3E-C888-44B7-A7C8-52CEE6407F59}" srcOrd="1" destOrd="0" presId="urn:microsoft.com/office/officeart/2005/8/layout/hierarchy3"/>
    <dgm:cxn modelId="{7780A8E9-879E-4624-BEDA-E25E77BDED76}" type="presParOf" srcId="{1F8F7D3E-C888-44B7-A7C8-52CEE6407F59}" destId="{6645EAE2-DC10-4E23-A5D0-A2B13181380D}" srcOrd="0" destOrd="0" presId="urn:microsoft.com/office/officeart/2005/8/layout/hierarchy3"/>
    <dgm:cxn modelId="{A1F6087F-1336-4BE5-9330-36838C437CA5}" type="presParOf" srcId="{1F8F7D3E-C888-44B7-A7C8-52CEE6407F59}" destId="{47A14E4B-30AB-45C0-BDAB-102B394F4879}" srcOrd="1" destOrd="0" presId="urn:microsoft.com/office/officeart/2005/8/layout/hierarchy3"/>
    <dgm:cxn modelId="{F23303AB-C176-4C3F-B693-ABE64C61A726}" type="presParOf" srcId="{1F8F7D3E-C888-44B7-A7C8-52CEE6407F59}" destId="{D4704C33-C690-48E9-8046-F1341E4B52DB}" srcOrd="2" destOrd="0" presId="urn:microsoft.com/office/officeart/2005/8/layout/hierarchy3"/>
    <dgm:cxn modelId="{21995A92-DB21-423C-8E9D-D88673D3214A}" type="presParOf" srcId="{1F8F7D3E-C888-44B7-A7C8-52CEE6407F59}" destId="{12D8CE56-16F2-4BEF-A230-DB8BCACC1F92}" srcOrd="3" destOrd="0" presId="urn:microsoft.com/office/officeart/2005/8/layout/hierarchy3"/>
    <dgm:cxn modelId="{E3A797B1-7AF6-465C-9397-C8F6F6B4E1E6}" type="presParOf" srcId="{2A862D15-52F0-4929-8FF4-C279E2A50890}" destId="{4F71E422-3855-4E5E-B784-BD5D06CE845A}" srcOrd="1" destOrd="0" presId="urn:microsoft.com/office/officeart/2005/8/layout/hierarchy3"/>
    <dgm:cxn modelId="{779982AA-E171-4F0D-BFA6-13C53FCCAA3F}" type="presParOf" srcId="{4F71E422-3855-4E5E-B784-BD5D06CE845A}" destId="{66A6F131-B124-4876-B86D-ED93522FF4F8}" srcOrd="0" destOrd="0" presId="urn:microsoft.com/office/officeart/2005/8/layout/hierarchy3"/>
    <dgm:cxn modelId="{FED42DFE-C44A-4909-8D87-11F5CBA9FD9D}" type="presParOf" srcId="{66A6F131-B124-4876-B86D-ED93522FF4F8}" destId="{BC2F90E5-CB07-47A5-9ACF-135D4EF006C4}" srcOrd="0" destOrd="0" presId="urn:microsoft.com/office/officeart/2005/8/layout/hierarchy3"/>
    <dgm:cxn modelId="{E5B327E4-5685-4DC0-8DF4-C7B1209395BC}" type="presParOf" srcId="{66A6F131-B124-4876-B86D-ED93522FF4F8}" destId="{E0E465A3-2965-459F-A768-C51CE7701A5E}" srcOrd="1" destOrd="0" presId="urn:microsoft.com/office/officeart/2005/8/layout/hierarchy3"/>
    <dgm:cxn modelId="{EC69ADDE-F9F5-42AA-BAF4-8717219A9E34}" type="presParOf" srcId="{4F71E422-3855-4E5E-B784-BD5D06CE845A}" destId="{EC72CB22-6346-4653-B1AE-4CB909E72F11}" srcOrd="1" destOrd="0" presId="urn:microsoft.com/office/officeart/2005/8/layout/hierarchy3"/>
    <dgm:cxn modelId="{A6633119-6810-4A21-AC4F-A1D91F5C06E1}" type="presParOf" srcId="{EC72CB22-6346-4653-B1AE-4CB909E72F11}" destId="{AADD71F5-76B5-4DC5-A09E-5CDC9633CE6F}" srcOrd="0" destOrd="0" presId="urn:microsoft.com/office/officeart/2005/8/layout/hierarchy3"/>
    <dgm:cxn modelId="{A32BDCA6-095C-44C9-BDC9-33449929FD3B}" type="presParOf" srcId="{EC72CB22-6346-4653-B1AE-4CB909E72F11}" destId="{EC3C1EE6-7FC3-49B1-A007-8498FCEFFBCC}" srcOrd="1" destOrd="0" presId="urn:microsoft.com/office/officeart/2005/8/layout/hierarchy3"/>
    <dgm:cxn modelId="{09848E00-DF09-43E2-B852-80EF0B478C8E}" type="presParOf" srcId="{EC72CB22-6346-4653-B1AE-4CB909E72F11}" destId="{2CBA101B-9CAA-49E4-B060-7A92D268DCF6}" srcOrd="2" destOrd="0" presId="urn:microsoft.com/office/officeart/2005/8/layout/hierarchy3"/>
    <dgm:cxn modelId="{2BDEFDA0-C942-44DD-B3D3-7E497F1A1A66}" type="presParOf" srcId="{EC72CB22-6346-4653-B1AE-4CB909E72F11}" destId="{17F2D984-F9FA-4E20-88EE-E2BC7EB7FD7E}" srcOrd="3" destOrd="0" presId="urn:microsoft.com/office/officeart/2005/8/layout/hierarchy3"/>
    <dgm:cxn modelId="{E2CEB55C-8841-4822-AD38-E10F9EE4B294}" type="presParOf" srcId="{EC72CB22-6346-4653-B1AE-4CB909E72F11}" destId="{B5C6B77D-A2F9-4003-A429-720EFDD6ADD1}" srcOrd="4" destOrd="0" presId="urn:microsoft.com/office/officeart/2005/8/layout/hierarchy3"/>
    <dgm:cxn modelId="{53C378B8-C546-4868-9813-8BF5BDD08B7B}" type="presParOf" srcId="{EC72CB22-6346-4653-B1AE-4CB909E72F11}" destId="{C05B5499-8992-4C89-A2E2-591B28791879}"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56A3F58F-3300-453C-8C44-C85E35AEC9F1}" type="doc">
      <dgm:prSet loTypeId="urn:microsoft.com/office/officeart/2008/layout/LinedList" loCatId="hierarchy" qsTypeId="urn:microsoft.com/office/officeart/2005/8/quickstyle/simple1" qsCatId="simple" csTypeId="urn:microsoft.com/office/officeart/2005/8/colors/colorful3" csCatId="colorful"/>
      <dgm:spPr/>
      <dgm:t>
        <a:bodyPr/>
        <a:lstStyle/>
        <a:p>
          <a:endParaRPr lang="es-ES"/>
        </a:p>
      </dgm:t>
    </dgm:pt>
    <dgm:pt modelId="{4CA3542B-6678-483F-80A5-C6C0C709D0FD}">
      <dgm:prSet/>
      <dgm:spPr/>
      <dgm:t>
        <a:bodyPr/>
        <a:lstStyle/>
        <a:p>
          <a:pPr rtl="0"/>
          <a:r>
            <a:rPr lang="es-ES" smtClean="0"/>
            <a:t>Egresos corrientes</a:t>
          </a:r>
          <a:endParaRPr lang="en-US"/>
        </a:p>
      </dgm:t>
    </dgm:pt>
    <dgm:pt modelId="{024818DF-6301-4E2A-895A-217787010C71}" type="parTrans" cxnId="{B5DFD143-B96D-48ED-B132-7BFEEF365A47}">
      <dgm:prSet/>
      <dgm:spPr/>
      <dgm:t>
        <a:bodyPr/>
        <a:lstStyle/>
        <a:p>
          <a:endParaRPr lang="es-ES"/>
        </a:p>
      </dgm:t>
    </dgm:pt>
    <dgm:pt modelId="{FD545979-A6DE-489F-9B35-D8F14B8DD65E}" type="sibTrans" cxnId="{B5DFD143-B96D-48ED-B132-7BFEEF365A47}">
      <dgm:prSet/>
      <dgm:spPr/>
      <dgm:t>
        <a:bodyPr/>
        <a:lstStyle/>
        <a:p>
          <a:endParaRPr lang="es-ES"/>
        </a:p>
      </dgm:t>
    </dgm:pt>
    <dgm:pt modelId="{1C18C10D-B083-4B64-8F38-09EB50BF0E85}">
      <dgm:prSet/>
      <dgm:spPr/>
      <dgm:t>
        <a:bodyPr/>
        <a:lstStyle/>
        <a:p>
          <a:pPr rtl="0"/>
          <a:r>
            <a:rPr lang="es-ES" smtClean="0"/>
            <a:t>Comprende los egresos incurridos en la adquisición de bienes y servicios  necesarios para el desarrollo de las actividades operacionales y administrativas, aporte fiscal sin contraprestación. </a:t>
          </a:r>
          <a:endParaRPr lang="en-US"/>
        </a:p>
      </dgm:t>
    </dgm:pt>
    <dgm:pt modelId="{B8BD209E-2DF8-423B-BC87-7309087A9635}" type="parTrans" cxnId="{873260D1-EECF-416D-AA21-955FDC8C5F1A}">
      <dgm:prSet/>
      <dgm:spPr/>
      <dgm:t>
        <a:bodyPr/>
        <a:lstStyle/>
        <a:p>
          <a:endParaRPr lang="es-ES"/>
        </a:p>
      </dgm:t>
    </dgm:pt>
    <dgm:pt modelId="{65883241-7B04-49B1-BB5D-A64C4D5CE034}" type="sibTrans" cxnId="{873260D1-EECF-416D-AA21-955FDC8C5F1A}">
      <dgm:prSet/>
      <dgm:spPr/>
      <dgm:t>
        <a:bodyPr/>
        <a:lstStyle/>
        <a:p>
          <a:endParaRPr lang="es-ES"/>
        </a:p>
      </dgm:t>
    </dgm:pt>
    <dgm:pt modelId="{3C99928B-071F-4D10-88C5-AF7BC3BAC5E6}">
      <dgm:prSet/>
      <dgm:spPr/>
      <dgm:t>
        <a:bodyPr/>
        <a:lstStyle/>
        <a:p>
          <a:pPr rtl="0"/>
          <a:r>
            <a:rPr lang="es-ES" smtClean="0"/>
            <a:t>Egresos en personal, prestaciones de seguridad social, bienes y servicios de consumo, egresos financieros, otros egresos y transferencias corrientes. </a:t>
          </a:r>
          <a:endParaRPr lang="en-US"/>
        </a:p>
      </dgm:t>
    </dgm:pt>
    <dgm:pt modelId="{084A2456-7835-4AF7-B225-7A296A791047}" type="parTrans" cxnId="{307D872B-3568-4425-81CD-66D7B560F0F1}">
      <dgm:prSet/>
      <dgm:spPr/>
      <dgm:t>
        <a:bodyPr/>
        <a:lstStyle/>
        <a:p>
          <a:endParaRPr lang="es-ES"/>
        </a:p>
      </dgm:t>
    </dgm:pt>
    <dgm:pt modelId="{D2A40B9F-3EDB-4A92-BC09-6A699EC8DDEA}" type="sibTrans" cxnId="{307D872B-3568-4425-81CD-66D7B560F0F1}">
      <dgm:prSet/>
      <dgm:spPr/>
      <dgm:t>
        <a:bodyPr/>
        <a:lstStyle/>
        <a:p>
          <a:endParaRPr lang="es-ES"/>
        </a:p>
      </dgm:t>
    </dgm:pt>
    <dgm:pt modelId="{927B63BF-1032-4CBA-BDF7-083E47D5C136}">
      <dgm:prSet/>
      <dgm:spPr/>
      <dgm:t>
        <a:bodyPr/>
        <a:lstStyle/>
        <a:p>
          <a:pPr rtl="0"/>
          <a:r>
            <a:rPr lang="es-ES" smtClean="0"/>
            <a:t>Egresos de producción</a:t>
          </a:r>
          <a:endParaRPr lang="en-US"/>
        </a:p>
      </dgm:t>
    </dgm:pt>
    <dgm:pt modelId="{BD89EC15-5030-495B-B26B-2760DDAD9892}" type="parTrans" cxnId="{795D99CA-7A2A-41C9-ADB7-CE102360C7CB}">
      <dgm:prSet/>
      <dgm:spPr/>
      <dgm:t>
        <a:bodyPr/>
        <a:lstStyle/>
        <a:p>
          <a:endParaRPr lang="es-ES"/>
        </a:p>
      </dgm:t>
    </dgm:pt>
    <dgm:pt modelId="{297BF854-73B9-48A3-A244-1E529FA665AF}" type="sibTrans" cxnId="{795D99CA-7A2A-41C9-ADB7-CE102360C7CB}">
      <dgm:prSet/>
      <dgm:spPr/>
      <dgm:t>
        <a:bodyPr/>
        <a:lstStyle/>
        <a:p>
          <a:endParaRPr lang="es-ES"/>
        </a:p>
      </dgm:t>
    </dgm:pt>
    <dgm:pt modelId="{E145F0B4-86C0-47E4-B8FD-F9ADBC073696}">
      <dgm:prSet/>
      <dgm:spPr/>
      <dgm:t>
        <a:bodyPr/>
        <a:lstStyle/>
        <a:p>
          <a:pPr rtl="0"/>
          <a:r>
            <a:rPr lang="es-ES" smtClean="0"/>
            <a:t>Costos incurridos en las actividades de producción para la obtención, transformación y/o comercialización de bienes y servicios destinados al mercado generados por las empresas públicas</a:t>
          </a:r>
          <a:endParaRPr lang="en-US"/>
        </a:p>
      </dgm:t>
    </dgm:pt>
    <dgm:pt modelId="{FBDEDF16-5267-48EF-BCEC-4842DCD7F75A}" type="parTrans" cxnId="{57243FA6-8962-43AA-8FD5-14B70AB4DEAB}">
      <dgm:prSet/>
      <dgm:spPr/>
      <dgm:t>
        <a:bodyPr/>
        <a:lstStyle/>
        <a:p>
          <a:endParaRPr lang="es-ES"/>
        </a:p>
      </dgm:t>
    </dgm:pt>
    <dgm:pt modelId="{C5A31220-7012-46C0-B150-3CF8C703DAEE}" type="sibTrans" cxnId="{57243FA6-8962-43AA-8FD5-14B70AB4DEAB}">
      <dgm:prSet/>
      <dgm:spPr/>
      <dgm:t>
        <a:bodyPr/>
        <a:lstStyle/>
        <a:p>
          <a:endParaRPr lang="es-ES"/>
        </a:p>
      </dgm:t>
    </dgm:pt>
    <dgm:pt modelId="{9285B565-69A7-472C-968C-375A1A39A437}">
      <dgm:prSet/>
      <dgm:spPr/>
      <dgm:t>
        <a:bodyPr/>
        <a:lstStyle/>
        <a:p>
          <a:pPr rtl="0"/>
          <a:r>
            <a:rPr lang="es-ES" smtClean="0"/>
            <a:t>Comprende los egresos en personal, bienes y servicios, incluye materias primas, productos en proceso o semielaborados y productos terminados.</a:t>
          </a:r>
          <a:endParaRPr lang="en-US"/>
        </a:p>
      </dgm:t>
    </dgm:pt>
    <dgm:pt modelId="{7A23E121-594E-4B5B-91A0-7CA2D92802A6}" type="parTrans" cxnId="{AF3238D0-2209-4B18-B979-474D1290892B}">
      <dgm:prSet/>
      <dgm:spPr/>
      <dgm:t>
        <a:bodyPr/>
        <a:lstStyle/>
        <a:p>
          <a:endParaRPr lang="es-ES"/>
        </a:p>
      </dgm:t>
    </dgm:pt>
    <dgm:pt modelId="{579ED3AE-2D9B-447A-B918-C6A434E978CE}" type="sibTrans" cxnId="{AF3238D0-2209-4B18-B979-474D1290892B}">
      <dgm:prSet/>
      <dgm:spPr/>
      <dgm:t>
        <a:bodyPr/>
        <a:lstStyle/>
        <a:p>
          <a:endParaRPr lang="es-ES"/>
        </a:p>
      </dgm:t>
    </dgm:pt>
    <dgm:pt modelId="{7C33512F-4961-463D-B4DF-D3D1CF1E3FFC}">
      <dgm:prSet/>
      <dgm:spPr/>
      <dgm:t>
        <a:bodyPr/>
        <a:lstStyle/>
        <a:p>
          <a:pPr rtl="0"/>
          <a:r>
            <a:rPr lang="es-ES" smtClean="0"/>
            <a:t>Egresos de inversión</a:t>
          </a:r>
          <a:endParaRPr lang="en-US"/>
        </a:p>
      </dgm:t>
    </dgm:pt>
    <dgm:pt modelId="{6653BF04-93A7-4373-AF5B-EE9588B7699D}" type="parTrans" cxnId="{55244400-8900-48A2-885C-C354C206F454}">
      <dgm:prSet/>
      <dgm:spPr/>
      <dgm:t>
        <a:bodyPr/>
        <a:lstStyle/>
        <a:p>
          <a:endParaRPr lang="es-ES"/>
        </a:p>
      </dgm:t>
    </dgm:pt>
    <dgm:pt modelId="{2130683D-0CEE-4A0E-AAFE-D08B68BF3BA0}" type="sibTrans" cxnId="{55244400-8900-48A2-885C-C354C206F454}">
      <dgm:prSet/>
      <dgm:spPr/>
      <dgm:t>
        <a:bodyPr/>
        <a:lstStyle/>
        <a:p>
          <a:endParaRPr lang="es-ES"/>
        </a:p>
      </dgm:t>
    </dgm:pt>
    <dgm:pt modelId="{BA9D572A-854C-4F2A-9B85-B1278553DFF9}">
      <dgm:prSet/>
      <dgm:spPr/>
      <dgm:t>
        <a:bodyPr/>
        <a:lstStyle/>
        <a:p>
          <a:pPr rtl="0"/>
          <a:r>
            <a:rPr lang="es-ES" smtClean="0"/>
            <a:t>Egresos destinados a la ejecución de programas que buscan mejorar las capacidades sociales y proyectos de obra pública. </a:t>
          </a:r>
          <a:endParaRPr lang="en-US"/>
        </a:p>
      </dgm:t>
    </dgm:pt>
    <dgm:pt modelId="{4DD28EAB-C591-4058-A682-C7BA00D18FE5}" type="parTrans" cxnId="{A726C7D8-33B4-48F8-AA51-C35E3BD25F71}">
      <dgm:prSet/>
      <dgm:spPr/>
      <dgm:t>
        <a:bodyPr/>
        <a:lstStyle/>
        <a:p>
          <a:endParaRPr lang="es-ES"/>
        </a:p>
      </dgm:t>
    </dgm:pt>
    <dgm:pt modelId="{A8340B31-FCA4-4038-A220-159851527456}" type="sibTrans" cxnId="{A726C7D8-33B4-48F8-AA51-C35E3BD25F71}">
      <dgm:prSet/>
      <dgm:spPr/>
      <dgm:t>
        <a:bodyPr/>
        <a:lstStyle/>
        <a:p>
          <a:endParaRPr lang="es-ES"/>
        </a:p>
      </dgm:t>
    </dgm:pt>
    <dgm:pt modelId="{039BCB9C-E5FA-4EA4-B1C3-2AC5AE80D6E8}">
      <dgm:prSet/>
      <dgm:spPr/>
      <dgm:t>
        <a:bodyPr/>
        <a:lstStyle/>
        <a:p>
          <a:pPr rtl="0"/>
          <a:r>
            <a:rPr lang="es-ES" smtClean="0"/>
            <a:t>Comprende infraestructura física, bienes de uso público, productos intangibles patentados, erogaciones en personal, bienes y servicios, construcción de infraestructura y otros egresos asociados a la inversión.</a:t>
          </a:r>
          <a:endParaRPr lang="en-US"/>
        </a:p>
      </dgm:t>
    </dgm:pt>
    <dgm:pt modelId="{BC3539C5-758B-4E4C-A757-1496F0D53089}" type="parTrans" cxnId="{0568B97C-DF2A-4421-82E5-CDBAAB739929}">
      <dgm:prSet/>
      <dgm:spPr/>
      <dgm:t>
        <a:bodyPr/>
        <a:lstStyle/>
        <a:p>
          <a:endParaRPr lang="es-ES"/>
        </a:p>
      </dgm:t>
    </dgm:pt>
    <dgm:pt modelId="{1DC35255-9CB1-4996-8595-F52823BF3C3E}" type="sibTrans" cxnId="{0568B97C-DF2A-4421-82E5-CDBAAB739929}">
      <dgm:prSet/>
      <dgm:spPr/>
      <dgm:t>
        <a:bodyPr/>
        <a:lstStyle/>
        <a:p>
          <a:endParaRPr lang="es-ES"/>
        </a:p>
      </dgm:t>
    </dgm:pt>
    <dgm:pt modelId="{3DE6558A-06E3-4443-85D7-BE40AAB63C05}">
      <dgm:prSet/>
      <dgm:spPr/>
      <dgm:t>
        <a:bodyPr/>
        <a:lstStyle/>
        <a:p>
          <a:pPr rtl="0"/>
          <a:r>
            <a:rPr lang="es-ES" smtClean="0"/>
            <a:t>Egresos de capital</a:t>
          </a:r>
          <a:endParaRPr lang="en-US"/>
        </a:p>
      </dgm:t>
    </dgm:pt>
    <dgm:pt modelId="{B77EDE21-44CE-4E6B-B0FB-219C47FFA89B}" type="parTrans" cxnId="{EAAD956D-6577-4AE2-8E2F-7198727E7889}">
      <dgm:prSet/>
      <dgm:spPr/>
      <dgm:t>
        <a:bodyPr/>
        <a:lstStyle/>
        <a:p>
          <a:endParaRPr lang="es-ES"/>
        </a:p>
      </dgm:t>
    </dgm:pt>
    <dgm:pt modelId="{F60E09FE-9768-41C3-B02A-E09FC4B772FB}" type="sibTrans" cxnId="{EAAD956D-6577-4AE2-8E2F-7198727E7889}">
      <dgm:prSet/>
      <dgm:spPr/>
      <dgm:t>
        <a:bodyPr/>
        <a:lstStyle/>
        <a:p>
          <a:endParaRPr lang="es-ES"/>
        </a:p>
      </dgm:t>
    </dgm:pt>
    <dgm:pt modelId="{68CDDFCB-7F32-4075-9733-7129CC688213}">
      <dgm:prSet/>
      <dgm:spPr/>
      <dgm:t>
        <a:bodyPr/>
        <a:lstStyle/>
        <a:p>
          <a:pPr rtl="0"/>
          <a:r>
            <a:rPr lang="es-ES" smtClean="0"/>
            <a:t>Egresos para la adquisición de bienes de larga duración (propiedad planta y equipo), incluye la concesión de transferencias sin contraprestación destinadas a la formación bruta de capital fijo.</a:t>
          </a:r>
          <a:endParaRPr lang="en-US"/>
        </a:p>
      </dgm:t>
    </dgm:pt>
    <dgm:pt modelId="{DD35A819-399E-49F5-9D90-28215DD45480}" type="parTrans" cxnId="{DD1F6E08-15E8-4AE5-8B7C-34CA02015654}">
      <dgm:prSet/>
      <dgm:spPr/>
      <dgm:t>
        <a:bodyPr/>
        <a:lstStyle/>
        <a:p>
          <a:endParaRPr lang="es-ES"/>
        </a:p>
      </dgm:t>
    </dgm:pt>
    <dgm:pt modelId="{4567FE47-7570-4DC0-B073-A89277A9B103}" type="sibTrans" cxnId="{DD1F6E08-15E8-4AE5-8B7C-34CA02015654}">
      <dgm:prSet/>
      <dgm:spPr/>
      <dgm:t>
        <a:bodyPr/>
        <a:lstStyle/>
        <a:p>
          <a:endParaRPr lang="es-ES"/>
        </a:p>
      </dgm:t>
    </dgm:pt>
    <dgm:pt modelId="{480AE8D3-C348-4E41-A37B-CA6CAAF486C0}">
      <dgm:prSet/>
      <dgm:spPr/>
      <dgm:t>
        <a:bodyPr/>
        <a:lstStyle/>
        <a:p>
          <a:pPr rtl="0"/>
          <a:r>
            <a:rPr lang="es-ES" smtClean="0"/>
            <a:t>Aplicación de financiamiento</a:t>
          </a:r>
          <a:endParaRPr lang="en-US"/>
        </a:p>
      </dgm:t>
    </dgm:pt>
    <dgm:pt modelId="{87685CA0-E68F-46A6-87B7-AFEB494885F9}" type="parTrans" cxnId="{92908543-90BF-4671-81AF-21F81FA43FDF}">
      <dgm:prSet/>
      <dgm:spPr/>
      <dgm:t>
        <a:bodyPr/>
        <a:lstStyle/>
        <a:p>
          <a:endParaRPr lang="es-ES"/>
        </a:p>
      </dgm:t>
    </dgm:pt>
    <dgm:pt modelId="{0FF48809-67CA-47B2-A5AE-2D79ADE9FCB3}" type="sibTrans" cxnId="{92908543-90BF-4671-81AF-21F81FA43FDF}">
      <dgm:prSet/>
      <dgm:spPr/>
      <dgm:t>
        <a:bodyPr/>
        <a:lstStyle/>
        <a:p>
          <a:endParaRPr lang="es-ES"/>
        </a:p>
      </dgm:t>
    </dgm:pt>
    <dgm:pt modelId="{CF425978-D5E8-4B4E-A572-D0AE77E05A34}">
      <dgm:prSet/>
      <dgm:spPr/>
      <dgm:t>
        <a:bodyPr/>
        <a:lstStyle/>
        <a:p>
          <a:pPr rtl="0"/>
          <a:r>
            <a:rPr lang="es-ES" smtClean="0"/>
            <a:t>Recursos para el pago de la deuda pública, rescate de títulos - valores emitidos por entidades del sector público; comprende la amortización de la deuda pública,</a:t>
          </a:r>
          <a:endParaRPr lang="en-US"/>
        </a:p>
      </dgm:t>
    </dgm:pt>
    <dgm:pt modelId="{0E3F3612-9A27-4A56-9309-E1F7A0C6DB68}" type="parTrans" cxnId="{20431107-FABA-4427-83E0-928FE6E866B2}">
      <dgm:prSet/>
      <dgm:spPr/>
      <dgm:t>
        <a:bodyPr/>
        <a:lstStyle/>
        <a:p>
          <a:endParaRPr lang="es-ES"/>
        </a:p>
      </dgm:t>
    </dgm:pt>
    <dgm:pt modelId="{910766A2-6FA7-48E6-AFC1-08A896542FF9}" type="sibTrans" cxnId="{20431107-FABA-4427-83E0-928FE6E866B2}">
      <dgm:prSet/>
      <dgm:spPr/>
      <dgm:t>
        <a:bodyPr/>
        <a:lstStyle/>
        <a:p>
          <a:endParaRPr lang="es-ES"/>
        </a:p>
      </dgm:t>
    </dgm:pt>
    <dgm:pt modelId="{A2A49AEE-3FA7-4EB4-8EEC-D9FD4E1D230B}" type="pres">
      <dgm:prSet presAssocID="{56A3F58F-3300-453C-8C44-C85E35AEC9F1}" presName="vert0" presStyleCnt="0">
        <dgm:presLayoutVars>
          <dgm:dir/>
          <dgm:animOne val="branch"/>
          <dgm:animLvl val="lvl"/>
        </dgm:presLayoutVars>
      </dgm:prSet>
      <dgm:spPr/>
    </dgm:pt>
    <dgm:pt modelId="{386A7242-D3C0-45CC-B6CA-FE553CC3D6C6}" type="pres">
      <dgm:prSet presAssocID="{4CA3542B-6678-483F-80A5-C6C0C709D0FD}" presName="thickLine" presStyleLbl="alignNode1" presStyleIdx="0" presStyleCnt="5"/>
      <dgm:spPr/>
    </dgm:pt>
    <dgm:pt modelId="{A1353049-8326-4E9A-B63C-A3DF5F8B5577}" type="pres">
      <dgm:prSet presAssocID="{4CA3542B-6678-483F-80A5-C6C0C709D0FD}" presName="horz1" presStyleCnt="0"/>
      <dgm:spPr/>
    </dgm:pt>
    <dgm:pt modelId="{BEC47F38-7826-4C40-8E2E-69674C896560}" type="pres">
      <dgm:prSet presAssocID="{4CA3542B-6678-483F-80A5-C6C0C709D0FD}" presName="tx1" presStyleLbl="revTx" presStyleIdx="0" presStyleCnt="13"/>
      <dgm:spPr/>
    </dgm:pt>
    <dgm:pt modelId="{35BA8EF7-00A3-4553-AF1F-7C066D5A8C92}" type="pres">
      <dgm:prSet presAssocID="{4CA3542B-6678-483F-80A5-C6C0C709D0FD}" presName="vert1" presStyleCnt="0"/>
      <dgm:spPr/>
    </dgm:pt>
    <dgm:pt modelId="{748369C3-D751-429F-B330-6EC4DD285BA7}" type="pres">
      <dgm:prSet presAssocID="{1C18C10D-B083-4B64-8F38-09EB50BF0E85}" presName="vertSpace2a" presStyleCnt="0"/>
      <dgm:spPr/>
    </dgm:pt>
    <dgm:pt modelId="{4D868034-AED5-4FA4-9F72-1AF9AAB998A1}" type="pres">
      <dgm:prSet presAssocID="{1C18C10D-B083-4B64-8F38-09EB50BF0E85}" presName="horz2" presStyleCnt="0"/>
      <dgm:spPr/>
    </dgm:pt>
    <dgm:pt modelId="{4C2E6DF1-AABA-41C1-8A9C-24DC8866E8A2}" type="pres">
      <dgm:prSet presAssocID="{1C18C10D-B083-4B64-8F38-09EB50BF0E85}" presName="horzSpace2" presStyleCnt="0"/>
      <dgm:spPr/>
    </dgm:pt>
    <dgm:pt modelId="{B09C9B86-A46B-4BFB-8FD4-8575C884D0B4}" type="pres">
      <dgm:prSet presAssocID="{1C18C10D-B083-4B64-8F38-09EB50BF0E85}" presName="tx2" presStyleLbl="revTx" presStyleIdx="1" presStyleCnt="13"/>
      <dgm:spPr/>
    </dgm:pt>
    <dgm:pt modelId="{CF06C90F-1469-45CD-9A02-82700B2E29F5}" type="pres">
      <dgm:prSet presAssocID="{1C18C10D-B083-4B64-8F38-09EB50BF0E85}" presName="vert2" presStyleCnt="0"/>
      <dgm:spPr/>
    </dgm:pt>
    <dgm:pt modelId="{CD2306EE-123D-41B6-8566-C10CF85D7D7A}" type="pres">
      <dgm:prSet presAssocID="{1C18C10D-B083-4B64-8F38-09EB50BF0E85}" presName="thinLine2b" presStyleLbl="callout" presStyleIdx="0" presStyleCnt="8"/>
      <dgm:spPr/>
    </dgm:pt>
    <dgm:pt modelId="{9732EA5C-2DDB-4E7C-AFB7-6ED5E7DE1C28}" type="pres">
      <dgm:prSet presAssocID="{1C18C10D-B083-4B64-8F38-09EB50BF0E85}" presName="vertSpace2b" presStyleCnt="0"/>
      <dgm:spPr/>
    </dgm:pt>
    <dgm:pt modelId="{EBFC001D-36FD-4029-97FD-434ADDE39ED1}" type="pres">
      <dgm:prSet presAssocID="{3C99928B-071F-4D10-88C5-AF7BC3BAC5E6}" presName="horz2" presStyleCnt="0"/>
      <dgm:spPr/>
    </dgm:pt>
    <dgm:pt modelId="{17DE5D9B-755F-47A4-AF1D-86A0A60F3AD6}" type="pres">
      <dgm:prSet presAssocID="{3C99928B-071F-4D10-88C5-AF7BC3BAC5E6}" presName="horzSpace2" presStyleCnt="0"/>
      <dgm:spPr/>
    </dgm:pt>
    <dgm:pt modelId="{4B62F682-51BE-423C-9399-E2B8D41F4B7E}" type="pres">
      <dgm:prSet presAssocID="{3C99928B-071F-4D10-88C5-AF7BC3BAC5E6}" presName="tx2" presStyleLbl="revTx" presStyleIdx="2" presStyleCnt="13"/>
      <dgm:spPr/>
    </dgm:pt>
    <dgm:pt modelId="{55A21497-B63E-4D1D-B47A-6B654F89E2CF}" type="pres">
      <dgm:prSet presAssocID="{3C99928B-071F-4D10-88C5-AF7BC3BAC5E6}" presName="vert2" presStyleCnt="0"/>
      <dgm:spPr/>
    </dgm:pt>
    <dgm:pt modelId="{FD065875-5F18-413C-839D-91313AA58E8F}" type="pres">
      <dgm:prSet presAssocID="{3C99928B-071F-4D10-88C5-AF7BC3BAC5E6}" presName="thinLine2b" presStyleLbl="callout" presStyleIdx="1" presStyleCnt="8"/>
      <dgm:spPr/>
    </dgm:pt>
    <dgm:pt modelId="{6D040660-2635-4B4A-A697-7160F358CA00}" type="pres">
      <dgm:prSet presAssocID="{3C99928B-071F-4D10-88C5-AF7BC3BAC5E6}" presName="vertSpace2b" presStyleCnt="0"/>
      <dgm:spPr/>
    </dgm:pt>
    <dgm:pt modelId="{FD47490E-B972-4637-BD1E-11F5C969D0B6}" type="pres">
      <dgm:prSet presAssocID="{927B63BF-1032-4CBA-BDF7-083E47D5C136}" presName="thickLine" presStyleLbl="alignNode1" presStyleIdx="1" presStyleCnt="5"/>
      <dgm:spPr/>
    </dgm:pt>
    <dgm:pt modelId="{0635BF27-53A0-4DAC-8B06-A25BA0764D62}" type="pres">
      <dgm:prSet presAssocID="{927B63BF-1032-4CBA-BDF7-083E47D5C136}" presName="horz1" presStyleCnt="0"/>
      <dgm:spPr/>
    </dgm:pt>
    <dgm:pt modelId="{E974C702-427A-477E-8DD7-C267CAA222CB}" type="pres">
      <dgm:prSet presAssocID="{927B63BF-1032-4CBA-BDF7-083E47D5C136}" presName="tx1" presStyleLbl="revTx" presStyleIdx="3" presStyleCnt="13"/>
      <dgm:spPr/>
    </dgm:pt>
    <dgm:pt modelId="{C1B30FB5-12AB-4E45-8A6B-CC471DCA327C}" type="pres">
      <dgm:prSet presAssocID="{927B63BF-1032-4CBA-BDF7-083E47D5C136}" presName="vert1" presStyleCnt="0"/>
      <dgm:spPr/>
    </dgm:pt>
    <dgm:pt modelId="{3292CAD0-3BC8-4377-B4C2-9D2E85F601DF}" type="pres">
      <dgm:prSet presAssocID="{E145F0B4-86C0-47E4-B8FD-F9ADBC073696}" presName="vertSpace2a" presStyleCnt="0"/>
      <dgm:spPr/>
    </dgm:pt>
    <dgm:pt modelId="{42EB47B6-81B4-4C44-BB9D-B1527B20638E}" type="pres">
      <dgm:prSet presAssocID="{E145F0B4-86C0-47E4-B8FD-F9ADBC073696}" presName="horz2" presStyleCnt="0"/>
      <dgm:spPr/>
    </dgm:pt>
    <dgm:pt modelId="{18D99135-782C-4771-AB4C-E971CE32C7A5}" type="pres">
      <dgm:prSet presAssocID="{E145F0B4-86C0-47E4-B8FD-F9ADBC073696}" presName="horzSpace2" presStyleCnt="0"/>
      <dgm:spPr/>
    </dgm:pt>
    <dgm:pt modelId="{3F4FDEAA-D5A3-47C0-9222-C725E6B406F6}" type="pres">
      <dgm:prSet presAssocID="{E145F0B4-86C0-47E4-B8FD-F9ADBC073696}" presName="tx2" presStyleLbl="revTx" presStyleIdx="4" presStyleCnt="13"/>
      <dgm:spPr/>
    </dgm:pt>
    <dgm:pt modelId="{A01F1413-4086-476C-836C-EFF63DBE56B0}" type="pres">
      <dgm:prSet presAssocID="{E145F0B4-86C0-47E4-B8FD-F9ADBC073696}" presName="vert2" presStyleCnt="0"/>
      <dgm:spPr/>
    </dgm:pt>
    <dgm:pt modelId="{297CB351-65A9-4290-B794-7D19847C410F}" type="pres">
      <dgm:prSet presAssocID="{E145F0B4-86C0-47E4-B8FD-F9ADBC073696}" presName="thinLine2b" presStyleLbl="callout" presStyleIdx="2" presStyleCnt="8"/>
      <dgm:spPr/>
    </dgm:pt>
    <dgm:pt modelId="{C214370F-B87F-449C-9A94-49E95CF7C359}" type="pres">
      <dgm:prSet presAssocID="{E145F0B4-86C0-47E4-B8FD-F9ADBC073696}" presName="vertSpace2b" presStyleCnt="0"/>
      <dgm:spPr/>
    </dgm:pt>
    <dgm:pt modelId="{2682FC0D-1881-477B-A450-F5FEB52E0946}" type="pres">
      <dgm:prSet presAssocID="{9285B565-69A7-472C-968C-375A1A39A437}" presName="horz2" presStyleCnt="0"/>
      <dgm:spPr/>
    </dgm:pt>
    <dgm:pt modelId="{D9F9085A-A347-45DD-A0A9-E33ED1A7081E}" type="pres">
      <dgm:prSet presAssocID="{9285B565-69A7-472C-968C-375A1A39A437}" presName="horzSpace2" presStyleCnt="0"/>
      <dgm:spPr/>
    </dgm:pt>
    <dgm:pt modelId="{66D54706-2A0E-45B7-8847-A5A294A71BA2}" type="pres">
      <dgm:prSet presAssocID="{9285B565-69A7-472C-968C-375A1A39A437}" presName="tx2" presStyleLbl="revTx" presStyleIdx="5" presStyleCnt="13"/>
      <dgm:spPr/>
    </dgm:pt>
    <dgm:pt modelId="{095C3BCB-E6AD-4830-B72B-A518B46F0080}" type="pres">
      <dgm:prSet presAssocID="{9285B565-69A7-472C-968C-375A1A39A437}" presName="vert2" presStyleCnt="0"/>
      <dgm:spPr/>
    </dgm:pt>
    <dgm:pt modelId="{65371473-60E2-4CA2-8E94-C039EEF744BB}" type="pres">
      <dgm:prSet presAssocID="{9285B565-69A7-472C-968C-375A1A39A437}" presName="thinLine2b" presStyleLbl="callout" presStyleIdx="3" presStyleCnt="8"/>
      <dgm:spPr/>
    </dgm:pt>
    <dgm:pt modelId="{AC7FB2DD-8338-416A-80F3-EE1793675426}" type="pres">
      <dgm:prSet presAssocID="{9285B565-69A7-472C-968C-375A1A39A437}" presName="vertSpace2b" presStyleCnt="0"/>
      <dgm:spPr/>
    </dgm:pt>
    <dgm:pt modelId="{8E841D11-4B94-4DDD-82BC-BF811DA72E4E}" type="pres">
      <dgm:prSet presAssocID="{7C33512F-4961-463D-B4DF-D3D1CF1E3FFC}" presName="thickLine" presStyleLbl="alignNode1" presStyleIdx="2" presStyleCnt="5"/>
      <dgm:spPr/>
    </dgm:pt>
    <dgm:pt modelId="{AD5D315E-B65A-40CA-A239-0B27D556EC3C}" type="pres">
      <dgm:prSet presAssocID="{7C33512F-4961-463D-B4DF-D3D1CF1E3FFC}" presName="horz1" presStyleCnt="0"/>
      <dgm:spPr/>
    </dgm:pt>
    <dgm:pt modelId="{B32648DA-E545-41F6-A886-C3967CAFA191}" type="pres">
      <dgm:prSet presAssocID="{7C33512F-4961-463D-B4DF-D3D1CF1E3FFC}" presName="tx1" presStyleLbl="revTx" presStyleIdx="6" presStyleCnt="13"/>
      <dgm:spPr/>
    </dgm:pt>
    <dgm:pt modelId="{F52A7B09-99B5-4E09-9C3A-FCF556C0A441}" type="pres">
      <dgm:prSet presAssocID="{7C33512F-4961-463D-B4DF-D3D1CF1E3FFC}" presName="vert1" presStyleCnt="0"/>
      <dgm:spPr/>
    </dgm:pt>
    <dgm:pt modelId="{F4B55844-D3EC-4F6B-BDBB-CE6A13ADD23C}" type="pres">
      <dgm:prSet presAssocID="{BA9D572A-854C-4F2A-9B85-B1278553DFF9}" presName="vertSpace2a" presStyleCnt="0"/>
      <dgm:spPr/>
    </dgm:pt>
    <dgm:pt modelId="{32C6E8FC-D439-4FC6-95F3-87629C810A0F}" type="pres">
      <dgm:prSet presAssocID="{BA9D572A-854C-4F2A-9B85-B1278553DFF9}" presName="horz2" presStyleCnt="0"/>
      <dgm:spPr/>
    </dgm:pt>
    <dgm:pt modelId="{3548A9F1-9B90-44BA-9035-E6D3B741FD62}" type="pres">
      <dgm:prSet presAssocID="{BA9D572A-854C-4F2A-9B85-B1278553DFF9}" presName="horzSpace2" presStyleCnt="0"/>
      <dgm:spPr/>
    </dgm:pt>
    <dgm:pt modelId="{4607413D-A98C-4CD6-9792-9BF7D85C027B}" type="pres">
      <dgm:prSet presAssocID="{BA9D572A-854C-4F2A-9B85-B1278553DFF9}" presName="tx2" presStyleLbl="revTx" presStyleIdx="7" presStyleCnt="13"/>
      <dgm:spPr/>
    </dgm:pt>
    <dgm:pt modelId="{281B212F-FD04-4E72-A1A4-F48134032B0C}" type="pres">
      <dgm:prSet presAssocID="{BA9D572A-854C-4F2A-9B85-B1278553DFF9}" presName="vert2" presStyleCnt="0"/>
      <dgm:spPr/>
    </dgm:pt>
    <dgm:pt modelId="{92E82755-11C3-47A0-8D1F-26E481B5004A}" type="pres">
      <dgm:prSet presAssocID="{BA9D572A-854C-4F2A-9B85-B1278553DFF9}" presName="thinLine2b" presStyleLbl="callout" presStyleIdx="4" presStyleCnt="8"/>
      <dgm:spPr/>
    </dgm:pt>
    <dgm:pt modelId="{180B85FB-EE3A-4EF0-89ED-3BD17539D3CC}" type="pres">
      <dgm:prSet presAssocID="{BA9D572A-854C-4F2A-9B85-B1278553DFF9}" presName="vertSpace2b" presStyleCnt="0"/>
      <dgm:spPr/>
    </dgm:pt>
    <dgm:pt modelId="{C5FDB4D8-43B9-4402-B6DB-D894F2F153F9}" type="pres">
      <dgm:prSet presAssocID="{039BCB9C-E5FA-4EA4-B1C3-2AC5AE80D6E8}" presName="horz2" presStyleCnt="0"/>
      <dgm:spPr/>
    </dgm:pt>
    <dgm:pt modelId="{5BBEE416-255F-4EFC-B236-6BB37200AB61}" type="pres">
      <dgm:prSet presAssocID="{039BCB9C-E5FA-4EA4-B1C3-2AC5AE80D6E8}" presName="horzSpace2" presStyleCnt="0"/>
      <dgm:spPr/>
    </dgm:pt>
    <dgm:pt modelId="{A5033EC0-64C8-497E-806E-C1164E1A743D}" type="pres">
      <dgm:prSet presAssocID="{039BCB9C-E5FA-4EA4-B1C3-2AC5AE80D6E8}" presName="tx2" presStyleLbl="revTx" presStyleIdx="8" presStyleCnt="13"/>
      <dgm:spPr/>
    </dgm:pt>
    <dgm:pt modelId="{AAF9A92F-E7F1-44DE-B373-E9C4495D6CC9}" type="pres">
      <dgm:prSet presAssocID="{039BCB9C-E5FA-4EA4-B1C3-2AC5AE80D6E8}" presName="vert2" presStyleCnt="0"/>
      <dgm:spPr/>
    </dgm:pt>
    <dgm:pt modelId="{EB5BFFCE-5566-4536-8D06-1ACFF0015ECE}" type="pres">
      <dgm:prSet presAssocID="{039BCB9C-E5FA-4EA4-B1C3-2AC5AE80D6E8}" presName="thinLine2b" presStyleLbl="callout" presStyleIdx="5" presStyleCnt="8"/>
      <dgm:spPr/>
    </dgm:pt>
    <dgm:pt modelId="{456C2414-B125-47C6-8605-EF992453B330}" type="pres">
      <dgm:prSet presAssocID="{039BCB9C-E5FA-4EA4-B1C3-2AC5AE80D6E8}" presName="vertSpace2b" presStyleCnt="0"/>
      <dgm:spPr/>
    </dgm:pt>
    <dgm:pt modelId="{90A295BC-95F0-4C19-9925-58A3EB8D7E6E}" type="pres">
      <dgm:prSet presAssocID="{3DE6558A-06E3-4443-85D7-BE40AAB63C05}" presName="thickLine" presStyleLbl="alignNode1" presStyleIdx="3" presStyleCnt="5"/>
      <dgm:spPr/>
    </dgm:pt>
    <dgm:pt modelId="{55E68CBD-977E-402B-806B-15EDC9BB9D53}" type="pres">
      <dgm:prSet presAssocID="{3DE6558A-06E3-4443-85D7-BE40AAB63C05}" presName="horz1" presStyleCnt="0"/>
      <dgm:spPr/>
    </dgm:pt>
    <dgm:pt modelId="{DF66FB0C-EF7E-40E3-93AD-8B8D70DFD441}" type="pres">
      <dgm:prSet presAssocID="{3DE6558A-06E3-4443-85D7-BE40AAB63C05}" presName="tx1" presStyleLbl="revTx" presStyleIdx="9" presStyleCnt="13"/>
      <dgm:spPr/>
    </dgm:pt>
    <dgm:pt modelId="{A9BB2B18-5AE6-44DA-80A6-8D329D93A615}" type="pres">
      <dgm:prSet presAssocID="{3DE6558A-06E3-4443-85D7-BE40AAB63C05}" presName="vert1" presStyleCnt="0"/>
      <dgm:spPr/>
    </dgm:pt>
    <dgm:pt modelId="{2D234D13-FB90-4356-855F-2C05C46243AB}" type="pres">
      <dgm:prSet presAssocID="{68CDDFCB-7F32-4075-9733-7129CC688213}" presName="vertSpace2a" presStyleCnt="0"/>
      <dgm:spPr/>
    </dgm:pt>
    <dgm:pt modelId="{7FF1E57B-B347-46A7-B7C6-4C87C3A5D914}" type="pres">
      <dgm:prSet presAssocID="{68CDDFCB-7F32-4075-9733-7129CC688213}" presName="horz2" presStyleCnt="0"/>
      <dgm:spPr/>
    </dgm:pt>
    <dgm:pt modelId="{88ADDEB2-2266-462B-BCF6-9088AC0C3F6C}" type="pres">
      <dgm:prSet presAssocID="{68CDDFCB-7F32-4075-9733-7129CC688213}" presName="horzSpace2" presStyleCnt="0"/>
      <dgm:spPr/>
    </dgm:pt>
    <dgm:pt modelId="{AABD3516-5C18-4D55-99D7-D0CABBB2D199}" type="pres">
      <dgm:prSet presAssocID="{68CDDFCB-7F32-4075-9733-7129CC688213}" presName="tx2" presStyleLbl="revTx" presStyleIdx="10" presStyleCnt="13"/>
      <dgm:spPr/>
    </dgm:pt>
    <dgm:pt modelId="{EEB3233D-5E7B-4E8B-A031-8775731D72C9}" type="pres">
      <dgm:prSet presAssocID="{68CDDFCB-7F32-4075-9733-7129CC688213}" presName="vert2" presStyleCnt="0"/>
      <dgm:spPr/>
    </dgm:pt>
    <dgm:pt modelId="{C42E01A9-B8BE-480C-BC1C-19A7E7B633D7}" type="pres">
      <dgm:prSet presAssocID="{68CDDFCB-7F32-4075-9733-7129CC688213}" presName="thinLine2b" presStyleLbl="callout" presStyleIdx="6" presStyleCnt="8"/>
      <dgm:spPr/>
    </dgm:pt>
    <dgm:pt modelId="{09221322-86FA-4357-A3DB-23310F57E067}" type="pres">
      <dgm:prSet presAssocID="{68CDDFCB-7F32-4075-9733-7129CC688213}" presName="vertSpace2b" presStyleCnt="0"/>
      <dgm:spPr/>
    </dgm:pt>
    <dgm:pt modelId="{82A45D19-97CB-4225-AA9B-95A0B958620A}" type="pres">
      <dgm:prSet presAssocID="{480AE8D3-C348-4E41-A37B-CA6CAAF486C0}" presName="thickLine" presStyleLbl="alignNode1" presStyleIdx="4" presStyleCnt="5"/>
      <dgm:spPr/>
    </dgm:pt>
    <dgm:pt modelId="{767EDF9C-E7FB-4854-9758-E541FE01B837}" type="pres">
      <dgm:prSet presAssocID="{480AE8D3-C348-4E41-A37B-CA6CAAF486C0}" presName="horz1" presStyleCnt="0"/>
      <dgm:spPr/>
    </dgm:pt>
    <dgm:pt modelId="{7F0049BC-BFD9-49FB-BB2A-B7EB94E7DB4A}" type="pres">
      <dgm:prSet presAssocID="{480AE8D3-C348-4E41-A37B-CA6CAAF486C0}" presName="tx1" presStyleLbl="revTx" presStyleIdx="11" presStyleCnt="13"/>
      <dgm:spPr/>
    </dgm:pt>
    <dgm:pt modelId="{07230DBE-4151-49A8-A371-F14ECA978B1B}" type="pres">
      <dgm:prSet presAssocID="{480AE8D3-C348-4E41-A37B-CA6CAAF486C0}" presName="vert1" presStyleCnt="0"/>
      <dgm:spPr/>
    </dgm:pt>
    <dgm:pt modelId="{60C4C318-C3F7-4E51-823C-7ECF0437FF07}" type="pres">
      <dgm:prSet presAssocID="{CF425978-D5E8-4B4E-A572-D0AE77E05A34}" presName="vertSpace2a" presStyleCnt="0"/>
      <dgm:spPr/>
    </dgm:pt>
    <dgm:pt modelId="{0A8803DB-E782-4776-84FE-A7E582DD20AB}" type="pres">
      <dgm:prSet presAssocID="{CF425978-D5E8-4B4E-A572-D0AE77E05A34}" presName="horz2" presStyleCnt="0"/>
      <dgm:spPr/>
    </dgm:pt>
    <dgm:pt modelId="{E55C73EE-D22F-496B-80AC-11CE61B3124D}" type="pres">
      <dgm:prSet presAssocID="{CF425978-D5E8-4B4E-A572-D0AE77E05A34}" presName="horzSpace2" presStyleCnt="0"/>
      <dgm:spPr/>
    </dgm:pt>
    <dgm:pt modelId="{1A504007-5A86-49D8-B8A1-E3EBCE57A1A8}" type="pres">
      <dgm:prSet presAssocID="{CF425978-D5E8-4B4E-A572-D0AE77E05A34}" presName="tx2" presStyleLbl="revTx" presStyleIdx="12" presStyleCnt="13"/>
      <dgm:spPr/>
    </dgm:pt>
    <dgm:pt modelId="{74994584-5D86-42EA-BF1A-7A8006851F8D}" type="pres">
      <dgm:prSet presAssocID="{CF425978-D5E8-4B4E-A572-D0AE77E05A34}" presName="vert2" presStyleCnt="0"/>
      <dgm:spPr/>
    </dgm:pt>
    <dgm:pt modelId="{1378D539-8B33-4E91-93DB-AAC258E8EB75}" type="pres">
      <dgm:prSet presAssocID="{CF425978-D5E8-4B4E-A572-D0AE77E05A34}" presName="thinLine2b" presStyleLbl="callout" presStyleIdx="7" presStyleCnt="8"/>
      <dgm:spPr/>
    </dgm:pt>
    <dgm:pt modelId="{302D65F7-E9A4-47EB-8304-21CF0CDEBC36}" type="pres">
      <dgm:prSet presAssocID="{CF425978-D5E8-4B4E-A572-D0AE77E05A34}" presName="vertSpace2b" presStyleCnt="0"/>
      <dgm:spPr/>
    </dgm:pt>
  </dgm:ptLst>
  <dgm:cxnLst>
    <dgm:cxn modelId="{086F5321-AE49-4A50-BE8D-C18627C9A9BD}" type="presOf" srcId="{CF425978-D5E8-4B4E-A572-D0AE77E05A34}" destId="{1A504007-5A86-49D8-B8A1-E3EBCE57A1A8}" srcOrd="0" destOrd="0" presId="urn:microsoft.com/office/officeart/2008/layout/LinedList"/>
    <dgm:cxn modelId="{A726C7D8-33B4-48F8-AA51-C35E3BD25F71}" srcId="{7C33512F-4961-463D-B4DF-D3D1CF1E3FFC}" destId="{BA9D572A-854C-4F2A-9B85-B1278553DFF9}" srcOrd="0" destOrd="0" parTransId="{4DD28EAB-C591-4058-A682-C7BA00D18FE5}" sibTransId="{A8340B31-FCA4-4038-A220-159851527456}"/>
    <dgm:cxn modelId="{B5DFD143-B96D-48ED-B132-7BFEEF365A47}" srcId="{56A3F58F-3300-453C-8C44-C85E35AEC9F1}" destId="{4CA3542B-6678-483F-80A5-C6C0C709D0FD}" srcOrd="0" destOrd="0" parTransId="{024818DF-6301-4E2A-895A-217787010C71}" sibTransId="{FD545979-A6DE-489F-9B35-D8F14B8DD65E}"/>
    <dgm:cxn modelId="{448DFE5A-00F2-438C-AD16-49A4A9967DE0}" type="presOf" srcId="{4CA3542B-6678-483F-80A5-C6C0C709D0FD}" destId="{BEC47F38-7826-4C40-8E2E-69674C896560}" srcOrd="0" destOrd="0" presId="urn:microsoft.com/office/officeart/2008/layout/LinedList"/>
    <dgm:cxn modelId="{711AC215-89F2-4243-8080-C2FDB5A33356}" type="presOf" srcId="{1C18C10D-B083-4B64-8F38-09EB50BF0E85}" destId="{B09C9B86-A46B-4BFB-8FD4-8575C884D0B4}" srcOrd="0" destOrd="0" presId="urn:microsoft.com/office/officeart/2008/layout/LinedList"/>
    <dgm:cxn modelId="{92908543-90BF-4671-81AF-21F81FA43FDF}" srcId="{56A3F58F-3300-453C-8C44-C85E35AEC9F1}" destId="{480AE8D3-C348-4E41-A37B-CA6CAAF486C0}" srcOrd="4" destOrd="0" parTransId="{87685CA0-E68F-46A6-87B7-AFEB494885F9}" sibTransId="{0FF48809-67CA-47B2-A5AE-2D79ADE9FCB3}"/>
    <dgm:cxn modelId="{742DE4F1-3B9B-48F0-B89A-F0CD4FC54D05}" type="presOf" srcId="{9285B565-69A7-472C-968C-375A1A39A437}" destId="{66D54706-2A0E-45B7-8847-A5A294A71BA2}" srcOrd="0" destOrd="0" presId="urn:microsoft.com/office/officeart/2008/layout/LinedList"/>
    <dgm:cxn modelId="{4AFEA3E7-E1FA-441F-BBAD-C24CB189FF76}" type="presOf" srcId="{480AE8D3-C348-4E41-A37B-CA6CAAF486C0}" destId="{7F0049BC-BFD9-49FB-BB2A-B7EB94E7DB4A}" srcOrd="0" destOrd="0" presId="urn:microsoft.com/office/officeart/2008/layout/LinedList"/>
    <dgm:cxn modelId="{0568B97C-DF2A-4421-82E5-CDBAAB739929}" srcId="{7C33512F-4961-463D-B4DF-D3D1CF1E3FFC}" destId="{039BCB9C-E5FA-4EA4-B1C3-2AC5AE80D6E8}" srcOrd="1" destOrd="0" parTransId="{BC3539C5-758B-4E4C-A757-1496F0D53089}" sibTransId="{1DC35255-9CB1-4996-8595-F52823BF3C3E}"/>
    <dgm:cxn modelId="{9AE982BA-3CBD-47BF-AF88-1CCC3AE76889}" type="presOf" srcId="{3C99928B-071F-4D10-88C5-AF7BC3BAC5E6}" destId="{4B62F682-51BE-423C-9399-E2B8D41F4B7E}" srcOrd="0" destOrd="0" presId="urn:microsoft.com/office/officeart/2008/layout/LinedList"/>
    <dgm:cxn modelId="{873260D1-EECF-416D-AA21-955FDC8C5F1A}" srcId="{4CA3542B-6678-483F-80A5-C6C0C709D0FD}" destId="{1C18C10D-B083-4B64-8F38-09EB50BF0E85}" srcOrd="0" destOrd="0" parTransId="{B8BD209E-2DF8-423B-BC87-7309087A9635}" sibTransId="{65883241-7B04-49B1-BB5D-A64C4D5CE034}"/>
    <dgm:cxn modelId="{EAAD956D-6577-4AE2-8E2F-7198727E7889}" srcId="{56A3F58F-3300-453C-8C44-C85E35AEC9F1}" destId="{3DE6558A-06E3-4443-85D7-BE40AAB63C05}" srcOrd="3" destOrd="0" parTransId="{B77EDE21-44CE-4E6B-B0FB-219C47FFA89B}" sibTransId="{F60E09FE-9768-41C3-B02A-E09FC4B772FB}"/>
    <dgm:cxn modelId="{20431107-FABA-4427-83E0-928FE6E866B2}" srcId="{480AE8D3-C348-4E41-A37B-CA6CAAF486C0}" destId="{CF425978-D5E8-4B4E-A572-D0AE77E05A34}" srcOrd="0" destOrd="0" parTransId="{0E3F3612-9A27-4A56-9309-E1F7A0C6DB68}" sibTransId="{910766A2-6FA7-48E6-AFC1-08A896542FF9}"/>
    <dgm:cxn modelId="{26F59DA7-E0DE-4891-86D7-21B5776BF7B3}" type="presOf" srcId="{68CDDFCB-7F32-4075-9733-7129CC688213}" destId="{AABD3516-5C18-4D55-99D7-D0CABBB2D199}" srcOrd="0" destOrd="0" presId="urn:microsoft.com/office/officeart/2008/layout/LinedList"/>
    <dgm:cxn modelId="{57243FA6-8962-43AA-8FD5-14B70AB4DEAB}" srcId="{927B63BF-1032-4CBA-BDF7-083E47D5C136}" destId="{E145F0B4-86C0-47E4-B8FD-F9ADBC073696}" srcOrd="0" destOrd="0" parTransId="{FBDEDF16-5267-48EF-BCEC-4842DCD7F75A}" sibTransId="{C5A31220-7012-46C0-B150-3CF8C703DAEE}"/>
    <dgm:cxn modelId="{0BFBF567-C455-4336-B5AF-AADFD9C81374}" type="presOf" srcId="{927B63BF-1032-4CBA-BDF7-083E47D5C136}" destId="{E974C702-427A-477E-8DD7-C267CAA222CB}" srcOrd="0" destOrd="0" presId="urn:microsoft.com/office/officeart/2008/layout/LinedList"/>
    <dgm:cxn modelId="{975B51CD-CBA2-454C-92E4-1912E8348910}" type="presOf" srcId="{7C33512F-4961-463D-B4DF-D3D1CF1E3FFC}" destId="{B32648DA-E545-41F6-A886-C3967CAFA191}" srcOrd="0" destOrd="0" presId="urn:microsoft.com/office/officeart/2008/layout/LinedList"/>
    <dgm:cxn modelId="{795D99CA-7A2A-41C9-ADB7-CE102360C7CB}" srcId="{56A3F58F-3300-453C-8C44-C85E35AEC9F1}" destId="{927B63BF-1032-4CBA-BDF7-083E47D5C136}" srcOrd="1" destOrd="0" parTransId="{BD89EC15-5030-495B-B26B-2760DDAD9892}" sibTransId="{297BF854-73B9-48A3-A244-1E529FA665AF}"/>
    <dgm:cxn modelId="{42FD8E55-537F-460B-BE73-3BF9435B22A4}" type="presOf" srcId="{56A3F58F-3300-453C-8C44-C85E35AEC9F1}" destId="{A2A49AEE-3FA7-4EB4-8EEC-D9FD4E1D230B}" srcOrd="0" destOrd="0" presId="urn:microsoft.com/office/officeart/2008/layout/LinedList"/>
    <dgm:cxn modelId="{DD1F6E08-15E8-4AE5-8B7C-34CA02015654}" srcId="{3DE6558A-06E3-4443-85D7-BE40AAB63C05}" destId="{68CDDFCB-7F32-4075-9733-7129CC688213}" srcOrd="0" destOrd="0" parTransId="{DD35A819-399E-49F5-9D90-28215DD45480}" sibTransId="{4567FE47-7570-4DC0-B073-A89277A9B103}"/>
    <dgm:cxn modelId="{66D27C15-A599-4CD4-B128-A677C99C3DAB}" type="presOf" srcId="{BA9D572A-854C-4F2A-9B85-B1278553DFF9}" destId="{4607413D-A98C-4CD6-9792-9BF7D85C027B}" srcOrd="0" destOrd="0" presId="urn:microsoft.com/office/officeart/2008/layout/LinedList"/>
    <dgm:cxn modelId="{B0C9F7D3-1B26-41F3-B255-362F3C995E83}" type="presOf" srcId="{3DE6558A-06E3-4443-85D7-BE40AAB63C05}" destId="{DF66FB0C-EF7E-40E3-93AD-8B8D70DFD441}" srcOrd="0" destOrd="0" presId="urn:microsoft.com/office/officeart/2008/layout/LinedList"/>
    <dgm:cxn modelId="{AF3238D0-2209-4B18-B979-474D1290892B}" srcId="{927B63BF-1032-4CBA-BDF7-083E47D5C136}" destId="{9285B565-69A7-472C-968C-375A1A39A437}" srcOrd="1" destOrd="0" parTransId="{7A23E121-594E-4B5B-91A0-7CA2D92802A6}" sibTransId="{579ED3AE-2D9B-447A-B918-C6A434E978CE}"/>
    <dgm:cxn modelId="{307D872B-3568-4425-81CD-66D7B560F0F1}" srcId="{4CA3542B-6678-483F-80A5-C6C0C709D0FD}" destId="{3C99928B-071F-4D10-88C5-AF7BC3BAC5E6}" srcOrd="1" destOrd="0" parTransId="{084A2456-7835-4AF7-B225-7A296A791047}" sibTransId="{D2A40B9F-3EDB-4A92-BC09-6A699EC8DDEA}"/>
    <dgm:cxn modelId="{914FEE9D-A491-427F-A3A3-32B7A8C66C81}" type="presOf" srcId="{E145F0B4-86C0-47E4-B8FD-F9ADBC073696}" destId="{3F4FDEAA-D5A3-47C0-9222-C725E6B406F6}" srcOrd="0" destOrd="0" presId="urn:microsoft.com/office/officeart/2008/layout/LinedList"/>
    <dgm:cxn modelId="{74C546AB-08F9-4602-B999-34DE7DE38ECF}" type="presOf" srcId="{039BCB9C-E5FA-4EA4-B1C3-2AC5AE80D6E8}" destId="{A5033EC0-64C8-497E-806E-C1164E1A743D}" srcOrd="0" destOrd="0" presId="urn:microsoft.com/office/officeart/2008/layout/LinedList"/>
    <dgm:cxn modelId="{55244400-8900-48A2-885C-C354C206F454}" srcId="{56A3F58F-3300-453C-8C44-C85E35AEC9F1}" destId="{7C33512F-4961-463D-B4DF-D3D1CF1E3FFC}" srcOrd="2" destOrd="0" parTransId="{6653BF04-93A7-4373-AF5B-EE9588B7699D}" sibTransId="{2130683D-0CEE-4A0E-AAFE-D08B68BF3BA0}"/>
    <dgm:cxn modelId="{323F94A4-F748-4303-A220-848E026C1762}" type="presParOf" srcId="{A2A49AEE-3FA7-4EB4-8EEC-D9FD4E1D230B}" destId="{386A7242-D3C0-45CC-B6CA-FE553CC3D6C6}" srcOrd="0" destOrd="0" presId="urn:microsoft.com/office/officeart/2008/layout/LinedList"/>
    <dgm:cxn modelId="{5D443E09-C29D-4089-8DED-92CF34CE641E}" type="presParOf" srcId="{A2A49AEE-3FA7-4EB4-8EEC-D9FD4E1D230B}" destId="{A1353049-8326-4E9A-B63C-A3DF5F8B5577}" srcOrd="1" destOrd="0" presId="urn:microsoft.com/office/officeart/2008/layout/LinedList"/>
    <dgm:cxn modelId="{8A3F944D-D794-4339-BF0E-CD857A8C13C1}" type="presParOf" srcId="{A1353049-8326-4E9A-B63C-A3DF5F8B5577}" destId="{BEC47F38-7826-4C40-8E2E-69674C896560}" srcOrd="0" destOrd="0" presId="urn:microsoft.com/office/officeart/2008/layout/LinedList"/>
    <dgm:cxn modelId="{3166ACA5-6B73-4B63-9A6C-402A3C36D676}" type="presParOf" srcId="{A1353049-8326-4E9A-B63C-A3DF5F8B5577}" destId="{35BA8EF7-00A3-4553-AF1F-7C066D5A8C92}" srcOrd="1" destOrd="0" presId="urn:microsoft.com/office/officeart/2008/layout/LinedList"/>
    <dgm:cxn modelId="{5CBDB7E6-F069-4DE4-86F9-60D5AE728CCC}" type="presParOf" srcId="{35BA8EF7-00A3-4553-AF1F-7C066D5A8C92}" destId="{748369C3-D751-429F-B330-6EC4DD285BA7}" srcOrd="0" destOrd="0" presId="urn:microsoft.com/office/officeart/2008/layout/LinedList"/>
    <dgm:cxn modelId="{BE7B10E3-9708-4B6A-A3B6-CAA56CD16A0C}" type="presParOf" srcId="{35BA8EF7-00A3-4553-AF1F-7C066D5A8C92}" destId="{4D868034-AED5-4FA4-9F72-1AF9AAB998A1}" srcOrd="1" destOrd="0" presId="urn:microsoft.com/office/officeart/2008/layout/LinedList"/>
    <dgm:cxn modelId="{2B7B0B3C-16D2-4EF5-9594-EDE203B89C31}" type="presParOf" srcId="{4D868034-AED5-4FA4-9F72-1AF9AAB998A1}" destId="{4C2E6DF1-AABA-41C1-8A9C-24DC8866E8A2}" srcOrd="0" destOrd="0" presId="urn:microsoft.com/office/officeart/2008/layout/LinedList"/>
    <dgm:cxn modelId="{C95346BD-D5CF-46B8-AD03-3175DDB0EB14}" type="presParOf" srcId="{4D868034-AED5-4FA4-9F72-1AF9AAB998A1}" destId="{B09C9B86-A46B-4BFB-8FD4-8575C884D0B4}" srcOrd="1" destOrd="0" presId="urn:microsoft.com/office/officeart/2008/layout/LinedList"/>
    <dgm:cxn modelId="{B6B6F43F-BF2D-4689-8968-37DF0439D824}" type="presParOf" srcId="{4D868034-AED5-4FA4-9F72-1AF9AAB998A1}" destId="{CF06C90F-1469-45CD-9A02-82700B2E29F5}" srcOrd="2" destOrd="0" presId="urn:microsoft.com/office/officeart/2008/layout/LinedList"/>
    <dgm:cxn modelId="{3E1EEA3A-8401-4C65-A305-55A63D255864}" type="presParOf" srcId="{35BA8EF7-00A3-4553-AF1F-7C066D5A8C92}" destId="{CD2306EE-123D-41B6-8566-C10CF85D7D7A}" srcOrd="2" destOrd="0" presId="urn:microsoft.com/office/officeart/2008/layout/LinedList"/>
    <dgm:cxn modelId="{C51213BA-AAA1-47B0-A8D1-5696BF8B59D9}" type="presParOf" srcId="{35BA8EF7-00A3-4553-AF1F-7C066D5A8C92}" destId="{9732EA5C-2DDB-4E7C-AFB7-6ED5E7DE1C28}" srcOrd="3" destOrd="0" presId="urn:microsoft.com/office/officeart/2008/layout/LinedList"/>
    <dgm:cxn modelId="{4EFC2006-744B-4E6F-A9A5-E8A8C3C4E9CB}" type="presParOf" srcId="{35BA8EF7-00A3-4553-AF1F-7C066D5A8C92}" destId="{EBFC001D-36FD-4029-97FD-434ADDE39ED1}" srcOrd="4" destOrd="0" presId="urn:microsoft.com/office/officeart/2008/layout/LinedList"/>
    <dgm:cxn modelId="{78EC9A4A-D443-4285-BA4D-EB426AAD558B}" type="presParOf" srcId="{EBFC001D-36FD-4029-97FD-434ADDE39ED1}" destId="{17DE5D9B-755F-47A4-AF1D-86A0A60F3AD6}" srcOrd="0" destOrd="0" presId="urn:microsoft.com/office/officeart/2008/layout/LinedList"/>
    <dgm:cxn modelId="{B6B67504-15DA-49F2-942A-D185BD691425}" type="presParOf" srcId="{EBFC001D-36FD-4029-97FD-434ADDE39ED1}" destId="{4B62F682-51BE-423C-9399-E2B8D41F4B7E}" srcOrd="1" destOrd="0" presId="urn:microsoft.com/office/officeart/2008/layout/LinedList"/>
    <dgm:cxn modelId="{BA6BC4EC-7F19-4FDD-94AC-BA9D621C1FED}" type="presParOf" srcId="{EBFC001D-36FD-4029-97FD-434ADDE39ED1}" destId="{55A21497-B63E-4D1D-B47A-6B654F89E2CF}" srcOrd="2" destOrd="0" presId="urn:microsoft.com/office/officeart/2008/layout/LinedList"/>
    <dgm:cxn modelId="{5B82BAC6-DFBB-4735-A696-621FBFB66B98}" type="presParOf" srcId="{35BA8EF7-00A3-4553-AF1F-7C066D5A8C92}" destId="{FD065875-5F18-413C-839D-91313AA58E8F}" srcOrd="5" destOrd="0" presId="urn:microsoft.com/office/officeart/2008/layout/LinedList"/>
    <dgm:cxn modelId="{BDBB169E-96D2-4C98-BA0A-AB31BAFD5233}" type="presParOf" srcId="{35BA8EF7-00A3-4553-AF1F-7C066D5A8C92}" destId="{6D040660-2635-4B4A-A697-7160F358CA00}" srcOrd="6" destOrd="0" presId="urn:microsoft.com/office/officeart/2008/layout/LinedList"/>
    <dgm:cxn modelId="{05D34724-47A5-4F35-8790-6DB2EB549397}" type="presParOf" srcId="{A2A49AEE-3FA7-4EB4-8EEC-D9FD4E1D230B}" destId="{FD47490E-B972-4637-BD1E-11F5C969D0B6}" srcOrd="2" destOrd="0" presId="urn:microsoft.com/office/officeart/2008/layout/LinedList"/>
    <dgm:cxn modelId="{BDD8653E-FEB6-4C68-ACF7-C1D95FBF0125}" type="presParOf" srcId="{A2A49AEE-3FA7-4EB4-8EEC-D9FD4E1D230B}" destId="{0635BF27-53A0-4DAC-8B06-A25BA0764D62}" srcOrd="3" destOrd="0" presId="urn:microsoft.com/office/officeart/2008/layout/LinedList"/>
    <dgm:cxn modelId="{97CF2811-F4A2-4045-8529-9447D1C4DDC0}" type="presParOf" srcId="{0635BF27-53A0-4DAC-8B06-A25BA0764D62}" destId="{E974C702-427A-477E-8DD7-C267CAA222CB}" srcOrd="0" destOrd="0" presId="urn:microsoft.com/office/officeart/2008/layout/LinedList"/>
    <dgm:cxn modelId="{578AB4DF-E8D3-46C7-A7FC-CAEF40525294}" type="presParOf" srcId="{0635BF27-53A0-4DAC-8B06-A25BA0764D62}" destId="{C1B30FB5-12AB-4E45-8A6B-CC471DCA327C}" srcOrd="1" destOrd="0" presId="urn:microsoft.com/office/officeart/2008/layout/LinedList"/>
    <dgm:cxn modelId="{3ACF1B31-A565-4102-A980-60EE06B4B1A8}" type="presParOf" srcId="{C1B30FB5-12AB-4E45-8A6B-CC471DCA327C}" destId="{3292CAD0-3BC8-4377-B4C2-9D2E85F601DF}" srcOrd="0" destOrd="0" presId="urn:microsoft.com/office/officeart/2008/layout/LinedList"/>
    <dgm:cxn modelId="{6CCD7668-23B6-4821-88C0-AA2749602B04}" type="presParOf" srcId="{C1B30FB5-12AB-4E45-8A6B-CC471DCA327C}" destId="{42EB47B6-81B4-4C44-BB9D-B1527B20638E}" srcOrd="1" destOrd="0" presId="urn:microsoft.com/office/officeart/2008/layout/LinedList"/>
    <dgm:cxn modelId="{7F1C0CB0-72A4-4520-9BBD-5899E4DC55FB}" type="presParOf" srcId="{42EB47B6-81B4-4C44-BB9D-B1527B20638E}" destId="{18D99135-782C-4771-AB4C-E971CE32C7A5}" srcOrd="0" destOrd="0" presId="urn:microsoft.com/office/officeart/2008/layout/LinedList"/>
    <dgm:cxn modelId="{504FF8E8-C6E1-4EA5-BC07-84C1646DE9BD}" type="presParOf" srcId="{42EB47B6-81B4-4C44-BB9D-B1527B20638E}" destId="{3F4FDEAA-D5A3-47C0-9222-C725E6B406F6}" srcOrd="1" destOrd="0" presId="urn:microsoft.com/office/officeart/2008/layout/LinedList"/>
    <dgm:cxn modelId="{455BBF70-14F1-4AE0-A612-62311CE254FE}" type="presParOf" srcId="{42EB47B6-81B4-4C44-BB9D-B1527B20638E}" destId="{A01F1413-4086-476C-836C-EFF63DBE56B0}" srcOrd="2" destOrd="0" presId="urn:microsoft.com/office/officeart/2008/layout/LinedList"/>
    <dgm:cxn modelId="{B7C443C3-0BAF-4A59-A6FB-D933C9EE412F}" type="presParOf" srcId="{C1B30FB5-12AB-4E45-8A6B-CC471DCA327C}" destId="{297CB351-65A9-4290-B794-7D19847C410F}" srcOrd="2" destOrd="0" presId="urn:microsoft.com/office/officeart/2008/layout/LinedList"/>
    <dgm:cxn modelId="{FA87616F-16FF-42BA-A494-EC28874498EB}" type="presParOf" srcId="{C1B30FB5-12AB-4E45-8A6B-CC471DCA327C}" destId="{C214370F-B87F-449C-9A94-49E95CF7C359}" srcOrd="3" destOrd="0" presId="urn:microsoft.com/office/officeart/2008/layout/LinedList"/>
    <dgm:cxn modelId="{655138B1-9C1B-47A6-B183-339BED8C6B69}" type="presParOf" srcId="{C1B30FB5-12AB-4E45-8A6B-CC471DCA327C}" destId="{2682FC0D-1881-477B-A450-F5FEB52E0946}" srcOrd="4" destOrd="0" presId="urn:microsoft.com/office/officeart/2008/layout/LinedList"/>
    <dgm:cxn modelId="{8B9D4D8E-89D5-4BC8-A681-E1AE72608610}" type="presParOf" srcId="{2682FC0D-1881-477B-A450-F5FEB52E0946}" destId="{D9F9085A-A347-45DD-A0A9-E33ED1A7081E}" srcOrd="0" destOrd="0" presId="urn:microsoft.com/office/officeart/2008/layout/LinedList"/>
    <dgm:cxn modelId="{3F031E27-314B-4003-86BD-2690BD417AC7}" type="presParOf" srcId="{2682FC0D-1881-477B-A450-F5FEB52E0946}" destId="{66D54706-2A0E-45B7-8847-A5A294A71BA2}" srcOrd="1" destOrd="0" presId="urn:microsoft.com/office/officeart/2008/layout/LinedList"/>
    <dgm:cxn modelId="{00123DF7-A47F-4F6E-BC17-B41A698C28C5}" type="presParOf" srcId="{2682FC0D-1881-477B-A450-F5FEB52E0946}" destId="{095C3BCB-E6AD-4830-B72B-A518B46F0080}" srcOrd="2" destOrd="0" presId="urn:microsoft.com/office/officeart/2008/layout/LinedList"/>
    <dgm:cxn modelId="{80532944-6251-4405-A047-2E0C52F2AFEB}" type="presParOf" srcId="{C1B30FB5-12AB-4E45-8A6B-CC471DCA327C}" destId="{65371473-60E2-4CA2-8E94-C039EEF744BB}" srcOrd="5" destOrd="0" presId="urn:microsoft.com/office/officeart/2008/layout/LinedList"/>
    <dgm:cxn modelId="{4072433A-6279-4238-B65B-655C0D83F1E7}" type="presParOf" srcId="{C1B30FB5-12AB-4E45-8A6B-CC471DCA327C}" destId="{AC7FB2DD-8338-416A-80F3-EE1793675426}" srcOrd="6" destOrd="0" presId="urn:microsoft.com/office/officeart/2008/layout/LinedList"/>
    <dgm:cxn modelId="{494B95A9-C386-478D-A7AE-533417AECDD5}" type="presParOf" srcId="{A2A49AEE-3FA7-4EB4-8EEC-D9FD4E1D230B}" destId="{8E841D11-4B94-4DDD-82BC-BF811DA72E4E}" srcOrd="4" destOrd="0" presId="urn:microsoft.com/office/officeart/2008/layout/LinedList"/>
    <dgm:cxn modelId="{B3A28790-9812-4889-9708-D12BDEDB2E55}" type="presParOf" srcId="{A2A49AEE-3FA7-4EB4-8EEC-D9FD4E1D230B}" destId="{AD5D315E-B65A-40CA-A239-0B27D556EC3C}" srcOrd="5" destOrd="0" presId="urn:microsoft.com/office/officeart/2008/layout/LinedList"/>
    <dgm:cxn modelId="{87CEBD32-5B31-4EE1-9851-93A97255E5D1}" type="presParOf" srcId="{AD5D315E-B65A-40CA-A239-0B27D556EC3C}" destId="{B32648DA-E545-41F6-A886-C3967CAFA191}" srcOrd="0" destOrd="0" presId="urn:microsoft.com/office/officeart/2008/layout/LinedList"/>
    <dgm:cxn modelId="{749DE591-9FE3-4B27-8543-72EC92A52A64}" type="presParOf" srcId="{AD5D315E-B65A-40CA-A239-0B27D556EC3C}" destId="{F52A7B09-99B5-4E09-9C3A-FCF556C0A441}" srcOrd="1" destOrd="0" presId="urn:microsoft.com/office/officeart/2008/layout/LinedList"/>
    <dgm:cxn modelId="{49E4F6D9-79E5-40F5-851E-0D03C07276E8}" type="presParOf" srcId="{F52A7B09-99B5-4E09-9C3A-FCF556C0A441}" destId="{F4B55844-D3EC-4F6B-BDBB-CE6A13ADD23C}" srcOrd="0" destOrd="0" presId="urn:microsoft.com/office/officeart/2008/layout/LinedList"/>
    <dgm:cxn modelId="{D5C64DBB-65C2-4AA1-823C-3E29439C7185}" type="presParOf" srcId="{F52A7B09-99B5-4E09-9C3A-FCF556C0A441}" destId="{32C6E8FC-D439-4FC6-95F3-87629C810A0F}" srcOrd="1" destOrd="0" presId="urn:microsoft.com/office/officeart/2008/layout/LinedList"/>
    <dgm:cxn modelId="{88F8FF8F-950D-4450-A2E2-5454F70F976C}" type="presParOf" srcId="{32C6E8FC-D439-4FC6-95F3-87629C810A0F}" destId="{3548A9F1-9B90-44BA-9035-E6D3B741FD62}" srcOrd="0" destOrd="0" presId="urn:microsoft.com/office/officeart/2008/layout/LinedList"/>
    <dgm:cxn modelId="{665A3134-1BF2-4A53-806D-A877383FAB88}" type="presParOf" srcId="{32C6E8FC-D439-4FC6-95F3-87629C810A0F}" destId="{4607413D-A98C-4CD6-9792-9BF7D85C027B}" srcOrd="1" destOrd="0" presId="urn:microsoft.com/office/officeart/2008/layout/LinedList"/>
    <dgm:cxn modelId="{A5420D25-F752-4FB2-A8DD-2D94740341CC}" type="presParOf" srcId="{32C6E8FC-D439-4FC6-95F3-87629C810A0F}" destId="{281B212F-FD04-4E72-A1A4-F48134032B0C}" srcOrd="2" destOrd="0" presId="urn:microsoft.com/office/officeart/2008/layout/LinedList"/>
    <dgm:cxn modelId="{B4442459-D6BB-47DC-9761-50E94D4CED01}" type="presParOf" srcId="{F52A7B09-99B5-4E09-9C3A-FCF556C0A441}" destId="{92E82755-11C3-47A0-8D1F-26E481B5004A}" srcOrd="2" destOrd="0" presId="urn:microsoft.com/office/officeart/2008/layout/LinedList"/>
    <dgm:cxn modelId="{F25B002C-68BB-4555-9672-09749CC46EDF}" type="presParOf" srcId="{F52A7B09-99B5-4E09-9C3A-FCF556C0A441}" destId="{180B85FB-EE3A-4EF0-89ED-3BD17539D3CC}" srcOrd="3" destOrd="0" presId="urn:microsoft.com/office/officeart/2008/layout/LinedList"/>
    <dgm:cxn modelId="{10604D7A-1B41-48EF-BAC3-68E76D20704C}" type="presParOf" srcId="{F52A7B09-99B5-4E09-9C3A-FCF556C0A441}" destId="{C5FDB4D8-43B9-4402-B6DB-D894F2F153F9}" srcOrd="4" destOrd="0" presId="urn:microsoft.com/office/officeart/2008/layout/LinedList"/>
    <dgm:cxn modelId="{191B1FFA-59D5-4557-8D55-197BD8923E4B}" type="presParOf" srcId="{C5FDB4D8-43B9-4402-B6DB-D894F2F153F9}" destId="{5BBEE416-255F-4EFC-B236-6BB37200AB61}" srcOrd="0" destOrd="0" presId="urn:microsoft.com/office/officeart/2008/layout/LinedList"/>
    <dgm:cxn modelId="{AA65C5D2-1B48-4CC2-8FEF-84581780FBD2}" type="presParOf" srcId="{C5FDB4D8-43B9-4402-B6DB-D894F2F153F9}" destId="{A5033EC0-64C8-497E-806E-C1164E1A743D}" srcOrd="1" destOrd="0" presId="urn:microsoft.com/office/officeart/2008/layout/LinedList"/>
    <dgm:cxn modelId="{EFDAEF23-BBB7-496D-9B8E-9E1FF3996863}" type="presParOf" srcId="{C5FDB4D8-43B9-4402-B6DB-D894F2F153F9}" destId="{AAF9A92F-E7F1-44DE-B373-E9C4495D6CC9}" srcOrd="2" destOrd="0" presId="urn:microsoft.com/office/officeart/2008/layout/LinedList"/>
    <dgm:cxn modelId="{8543B769-D44F-41F4-A87C-46D59D98CEB3}" type="presParOf" srcId="{F52A7B09-99B5-4E09-9C3A-FCF556C0A441}" destId="{EB5BFFCE-5566-4536-8D06-1ACFF0015ECE}" srcOrd="5" destOrd="0" presId="urn:microsoft.com/office/officeart/2008/layout/LinedList"/>
    <dgm:cxn modelId="{D2B235CD-94FB-4232-AB5D-8C0A87D98171}" type="presParOf" srcId="{F52A7B09-99B5-4E09-9C3A-FCF556C0A441}" destId="{456C2414-B125-47C6-8605-EF992453B330}" srcOrd="6" destOrd="0" presId="urn:microsoft.com/office/officeart/2008/layout/LinedList"/>
    <dgm:cxn modelId="{148B018B-FD7D-4D1C-815F-0DE2E3DF33F7}" type="presParOf" srcId="{A2A49AEE-3FA7-4EB4-8EEC-D9FD4E1D230B}" destId="{90A295BC-95F0-4C19-9925-58A3EB8D7E6E}" srcOrd="6" destOrd="0" presId="urn:microsoft.com/office/officeart/2008/layout/LinedList"/>
    <dgm:cxn modelId="{C2EAC3E7-30B2-4503-86BA-E00DD98F7540}" type="presParOf" srcId="{A2A49AEE-3FA7-4EB4-8EEC-D9FD4E1D230B}" destId="{55E68CBD-977E-402B-806B-15EDC9BB9D53}" srcOrd="7" destOrd="0" presId="urn:microsoft.com/office/officeart/2008/layout/LinedList"/>
    <dgm:cxn modelId="{0AA60BF2-4EF2-4B35-8B2C-5425043E29F9}" type="presParOf" srcId="{55E68CBD-977E-402B-806B-15EDC9BB9D53}" destId="{DF66FB0C-EF7E-40E3-93AD-8B8D70DFD441}" srcOrd="0" destOrd="0" presId="urn:microsoft.com/office/officeart/2008/layout/LinedList"/>
    <dgm:cxn modelId="{FD3BF466-66BE-4B75-BE34-8C06418C48C2}" type="presParOf" srcId="{55E68CBD-977E-402B-806B-15EDC9BB9D53}" destId="{A9BB2B18-5AE6-44DA-80A6-8D329D93A615}" srcOrd="1" destOrd="0" presId="urn:microsoft.com/office/officeart/2008/layout/LinedList"/>
    <dgm:cxn modelId="{A41E34AE-281C-46CB-839E-BEAB357F80AF}" type="presParOf" srcId="{A9BB2B18-5AE6-44DA-80A6-8D329D93A615}" destId="{2D234D13-FB90-4356-855F-2C05C46243AB}" srcOrd="0" destOrd="0" presId="urn:microsoft.com/office/officeart/2008/layout/LinedList"/>
    <dgm:cxn modelId="{D54E0F3A-D51B-43C1-8121-A8F529C4B73D}" type="presParOf" srcId="{A9BB2B18-5AE6-44DA-80A6-8D329D93A615}" destId="{7FF1E57B-B347-46A7-B7C6-4C87C3A5D914}" srcOrd="1" destOrd="0" presId="urn:microsoft.com/office/officeart/2008/layout/LinedList"/>
    <dgm:cxn modelId="{8854E970-586A-4D96-9488-CCDCFC7C9A7D}" type="presParOf" srcId="{7FF1E57B-B347-46A7-B7C6-4C87C3A5D914}" destId="{88ADDEB2-2266-462B-BCF6-9088AC0C3F6C}" srcOrd="0" destOrd="0" presId="urn:microsoft.com/office/officeart/2008/layout/LinedList"/>
    <dgm:cxn modelId="{E6943DD9-CA09-41B8-B39F-4646AEB6DAD6}" type="presParOf" srcId="{7FF1E57B-B347-46A7-B7C6-4C87C3A5D914}" destId="{AABD3516-5C18-4D55-99D7-D0CABBB2D199}" srcOrd="1" destOrd="0" presId="urn:microsoft.com/office/officeart/2008/layout/LinedList"/>
    <dgm:cxn modelId="{9D499B7D-F5F9-4117-A490-3F88523F5342}" type="presParOf" srcId="{7FF1E57B-B347-46A7-B7C6-4C87C3A5D914}" destId="{EEB3233D-5E7B-4E8B-A031-8775731D72C9}" srcOrd="2" destOrd="0" presId="urn:microsoft.com/office/officeart/2008/layout/LinedList"/>
    <dgm:cxn modelId="{B3A007BF-51C3-402B-8871-541C92D5F5C3}" type="presParOf" srcId="{A9BB2B18-5AE6-44DA-80A6-8D329D93A615}" destId="{C42E01A9-B8BE-480C-BC1C-19A7E7B633D7}" srcOrd="2" destOrd="0" presId="urn:microsoft.com/office/officeart/2008/layout/LinedList"/>
    <dgm:cxn modelId="{0F3715F4-6712-4EFB-8E18-6FB1D60EB5A1}" type="presParOf" srcId="{A9BB2B18-5AE6-44DA-80A6-8D329D93A615}" destId="{09221322-86FA-4357-A3DB-23310F57E067}" srcOrd="3" destOrd="0" presId="urn:microsoft.com/office/officeart/2008/layout/LinedList"/>
    <dgm:cxn modelId="{BCFCE74D-C99B-49FD-A5D2-972D9ECCDADD}" type="presParOf" srcId="{A2A49AEE-3FA7-4EB4-8EEC-D9FD4E1D230B}" destId="{82A45D19-97CB-4225-AA9B-95A0B958620A}" srcOrd="8" destOrd="0" presId="urn:microsoft.com/office/officeart/2008/layout/LinedList"/>
    <dgm:cxn modelId="{8A42C7B7-4D5B-4DD6-A741-8BECA039EF1F}" type="presParOf" srcId="{A2A49AEE-3FA7-4EB4-8EEC-D9FD4E1D230B}" destId="{767EDF9C-E7FB-4854-9758-E541FE01B837}" srcOrd="9" destOrd="0" presId="urn:microsoft.com/office/officeart/2008/layout/LinedList"/>
    <dgm:cxn modelId="{14322CF0-6AD2-477F-A9C9-ADFFA4756763}" type="presParOf" srcId="{767EDF9C-E7FB-4854-9758-E541FE01B837}" destId="{7F0049BC-BFD9-49FB-BB2A-B7EB94E7DB4A}" srcOrd="0" destOrd="0" presId="urn:microsoft.com/office/officeart/2008/layout/LinedList"/>
    <dgm:cxn modelId="{1D63962C-0DBB-4AC7-B1AC-BB62BFA26329}" type="presParOf" srcId="{767EDF9C-E7FB-4854-9758-E541FE01B837}" destId="{07230DBE-4151-49A8-A371-F14ECA978B1B}" srcOrd="1" destOrd="0" presId="urn:microsoft.com/office/officeart/2008/layout/LinedList"/>
    <dgm:cxn modelId="{388A3163-75A6-490B-A716-355A3A3A55D1}" type="presParOf" srcId="{07230DBE-4151-49A8-A371-F14ECA978B1B}" destId="{60C4C318-C3F7-4E51-823C-7ECF0437FF07}" srcOrd="0" destOrd="0" presId="urn:microsoft.com/office/officeart/2008/layout/LinedList"/>
    <dgm:cxn modelId="{47F8D94E-06E2-4348-98AB-4B0D98FB1B1F}" type="presParOf" srcId="{07230DBE-4151-49A8-A371-F14ECA978B1B}" destId="{0A8803DB-E782-4776-84FE-A7E582DD20AB}" srcOrd="1" destOrd="0" presId="urn:microsoft.com/office/officeart/2008/layout/LinedList"/>
    <dgm:cxn modelId="{F5DAD7D5-DF4F-4AED-BBA4-70A31F0AABB7}" type="presParOf" srcId="{0A8803DB-E782-4776-84FE-A7E582DD20AB}" destId="{E55C73EE-D22F-496B-80AC-11CE61B3124D}" srcOrd="0" destOrd="0" presId="urn:microsoft.com/office/officeart/2008/layout/LinedList"/>
    <dgm:cxn modelId="{2741AFE9-6D8A-4059-B064-38B2BED80B63}" type="presParOf" srcId="{0A8803DB-E782-4776-84FE-A7E582DD20AB}" destId="{1A504007-5A86-49D8-B8A1-E3EBCE57A1A8}" srcOrd="1" destOrd="0" presId="urn:microsoft.com/office/officeart/2008/layout/LinedList"/>
    <dgm:cxn modelId="{85C2BE68-BC87-413F-AF24-2969808DFB65}" type="presParOf" srcId="{0A8803DB-E782-4776-84FE-A7E582DD20AB}" destId="{74994584-5D86-42EA-BF1A-7A8006851F8D}" srcOrd="2" destOrd="0" presId="urn:microsoft.com/office/officeart/2008/layout/LinedList"/>
    <dgm:cxn modelId="{76F52D85-B16C-4538-B3C3-08A6567F4ECD}" type="presParOf" srcId="{07230DBE-4151-49A8-A371-F14ECA978B1B}" destId="{1378D539-8B33-4E91-93DB-AAC258E8EB75}" srcOrd="2" destOrd="0" presId="urn:microsoft.com/office/officeart/2008/layout/LinedList"/>
    <dgm:cxn modelId="{DDCBC70A-1192-479D-94FE-AF59EDFF5D15}" type="presParOf" srcId="{07230DBE-4151-49A8-A371-F14ECA978B1B}" destId="{302D65F7-E9A4-47EB-8304-21CF0CDEBC36}"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D65586E7-0D69-4D88-A484-CE70FF2034F7}" type="doc">
      <dgm:prSet loTypeId="urn:microsoft.com/office/officeart/2005/8/layout/hierarchy3" loCatId="hierarchy" qsTypeId="urn:microsoft.com/office/officeart/2005/8/quickstyle/simple1" qsCatId="simple" csTypeId="urn:microsoft.com/office/officeart/2005/8/colors/colorful2" csCatId="colorful" phldr="1"/>
      <dgm:spPr/>
      <dgm:t>
        <a:bodyPr/>
        <a:lstStyle/>
        <a:p>
          <a:endParaRPr lang="es-ES"/>
        </a:p>
      </dgm:t>
    </dgm:pt>
    <dgm:pt modelId="{20237041-079E-4FBB-B6E8-20C326A3EBFE}">
      <dgm:prSet/>
      <dgm:spPr/>
      <dgm:t>
        <a:bodyPr/>
        <a:lstStyle/>
        <a:p>
          <a:pPr rtl="0"/>
          <a:r>
            <a:rPr lang="es-ES" smtClean="0"/>
            <a:t>Los egresos permanentes se financiarán única y exclusivamente con ingresos permanentes. No obstante los ingresos permanentes pueden también financiar egresos no permanentes.</a:t>
          </a:r>
          <a:endParaRPr lang="en-US"/>
        </a:p>
      </dgm:t>
    </dgm:pt>
    <dgm:pt modelId="{F9BAD034-EDFA-46AD-811D-9D6F2E9D1B10}" type="parTrans" cxnId="{7F3D2459-EF06-4089-A482-FB4497632CB6}">
      <dgm:prSet/>
      <dgm:spPr/>
      <dgm:t>
        <a:bodyPr/>
        <a:lstStyle/>
        <a:p>
          <a:endParaRPr lang="es-ES"/>
        </a:p>
      </dgm:t>
    </dgm:pt>
    <dgm:pt modelId="{AA55C20E-839B-4D57-BB99-FBDBE0CD5F1B}" type="sibTrans" cxnId="{7F3D2459-EF06-4089-A482-FB4497632CB6}">
      <dgm:prSet/>
      <dgm:spPr/>
      <dgm:t>
        <a:bodyPr/>
        <a:lstStyle/>
        <a:p>
          <a:endParaRPr lang="es-ES"/>
        </a:p>
      </dgm:t>
    </dgm:pt>
    <dgm:pt modelId="{20D0B22A-9C59-4AE6-BE68-4286343630D9}">
      <dgm:prSet/>
      <dgm:spPr/>
      <dgm:t>
        <a:bodyPr/>
        <a:lstStyle/>
        <a:p>
          <a:pPr rtl="0"/>
          <a:r>
            <a:rPr lang="es-ES" smtClean="0"/>
            <a:t>Los egresos permanentes se podrán financiar con ingresos no permanentes en las situaciones excepcionales que prevé la Constitución de la República, para salud, educación y justicia; previa calificación de la situación excepcional, realizada por la Presidenta o el Presidente de la República.</a:t>
          </a:r>
          <a:endParaRPr lang="en-US"/>
        </a:p>
      </dgm:t>
    </dgm:pt>
    <dgm:pt modelId="{7DF56CCA-F5AA-4B8B-BB44-629C569FA20B}" type="parTrans" cxnId="{F0723BF6-4864-48FD-B3FC-7FBDADBE396D}">
      <dgm:prSet/>
      <dgm:spPr/>
      <dgm:t>
        <a:bodyPr/>
        <a:lstStyle/>
        <a:p>
          <a:endParaRPr lang="es-ES"/>
        </a:p>
      </dgm:t>
    </dgm:pt>
    <dgm:pt modelId="{288C4D9D-FBA9-44C8-A096-CEF8CB28A498}" type="sibTrans" cxnId="{F0723BF6-4864-48FD-B3FC-7FBDADBE396D}">
      <dgm:prSet/>
      <dgm:spPr/>
      <dgm:t>
        <a:bodyPr/>
        <a:lstStyle/>
        <a:p>
          <a:endParaRPr lang="es-ES"/>
        </a:p>
      </dgm:t>
    </dgm:pt>
    <dgm:pt modelId="{6053275E-0722-443A-BE92-8B6E6777923C}" type="pres">
      <dgm:prSet presAssocID="{D65586E7-0D69-4D88-A484-CE70FF2034F7}" presName="diagram" presStyleCnt="0">
        <dgm:presLayoutVars>
          <dgm:chPref val="1"/>
          <dgm:dir/>
          <dgm:animOne val="branch"/>
          <dgm:animLvl val="lvl"/>
          <dgm:resizeHandles/>
        </dgm:presLayoutVars>
      </dgm:prSet>
      <dgm:spPr/>
    </dgm:pt>
    <dgm:pt modelId="{54AB4A0C-D81B-45B5-AA9C-7446D5F21BA3}" type="pres">
      <dgm:prSet presAssocID="{20237041-079E-4FBB-B6E8-20C326A3EBFE}" presName="root" presStyleCnt="0"/>
      <dgm:spPr/>
    </dgm:pt>
    <dgm:pt modelId="{1DC2621A-A5B9-4EB7-8C1B-08962D69C1AD}" type="pres">
      <dgm:prSet presAssocID="{20237041-079E-4FBB-B6E8-20C326A3EBFE}" presName="rootComposite" presStyleCnt="0"/>
      <dgm:spPr/>
    </dgm:pt>
    <dgm:pt modelId="{1F8A3BA7-F527-4A11-99D0-0FE23770CD9F}" type="pres">
      <dgm:prSet presAssocID="{20237041-079E-4FBB-B6E8-20C326A3EBFE}" presName="rootText" presStyleLbl="node1" presStyleIdx="0" presStyleCnt="2" custScaleY="156818"/>
      <dgm:spPr/>
    </dgm:pt>
    <dgm:pt modelId="{D36F1F58-36C4-420A-8B5B-419F794C444C}" type="pres">
      <dgm:prSet presAssocID="{20237041-079E-4FBB-B6E8-20C326A3EBFE}" presName="rootConnector" presStyleLbl="node1" presStyleIdx="0" presStyleCnt="2"/>
      <dgm:spPr/>
    </dgm:pt>
    <dgm:pt modelId="{C69D6A7C-320D-419D-BE31-A512E0A349D2}" type="pres">
      <dgm:prSet presAssocID="{20237041-079E-4FBB-B6E8-20C326A3EBFE}" presName="childShape" presStyleCnt="0"/>
      <dgm:spPr/>
    </dgm:pt>
    <dgm:pt modelId="{FFA395BE-ADD6-45AE-9DE3-A4FCFEB7764D}" type="pres">
      <dgm:prSet presAssocID="{20D0B22A-9C59-4AE6-BE68-4286343630D9}" presName="root" presStyleCnt="0"/>
      <dgm:spPr/>
    </dgm:pt>
    <dgm:pt modelId="{B88B5397-DC3A-4F46-8EA8-ED154B5AE365}" type="pres">
      <dgm:prSet presAssocID="{20D0B22A-9C59-4AE6-BE68-4286343630D9}" presName="rootComposite" presStyleCnt="0"/>
      <dgm:spPr/>
    </dgm:pt>
    <dgm:pt modelId="{B5867A6E-EBA4-4DED-BE1E-DDC899D10841}" type="pres">
      <dgm:prSet presAssocID="{20D0B22A-9C59-4AE6-BE68-4286343630D9}" presName="rootText" presStyleLbl="node1" presStyleIdx="1" presStyleCnt="2" custScaleY="156818"/>
      <dgm:spPr/>
    </dgm:pt>
    <dgm:pt modelId="{C9E62735-E1A1-4028-8538-FE1697E4B687}" type="pres">
      <dgm:prSet presAssocID="{20D0B22A-9C59-4AE6-BE68-4286343630D9}" presName="rootConnector" presStyleLbl="node1" presStyleIdx="1" presStyleCnt="2"/>
      <dgm:spPr/>
    </dgm:pt>
    <dgm:pt modelId="{D6C4303A-3513-4FD9-BE4C-FC5C467275D3}" type="pres">
      <dgm:prSet presAssocID="{20D0B22A-9C59-4AE6-BE68-4286343630D9}" presName="childShape" presStyleCnt="0"/>
      <dgm:spPr/>
    </dgm:pt>
  </dgm:ptLst>
  <dgm:cxnLst>
    <dgm:cxn modelId="{F097E91D-F737-47FA-91A3-64AABCF722A1}" type="presOf" srcId="{20D0B22A-9C59-4AE6-BE68-4286343630D9}" destId="{C9E62735-E1A1-4028-8538-FE1697E4B687}" srcOrd="1" destOrd="0" presId="urn:microsoft.com/office/officeart/2005/8/layout/hierarchy3"/>
    <dgm:cxn modelId="{98F3CE72-5F61-42F0-AF7C-71E15571FBC5}" type="presOf" srcId="{D65586E7-0D69-4D88-A484-CE70FF2034F7}" destId="{6053275E-0722-443A-BE92-8B6E6777923C}" srcOrd="0" destOrd="0" presId="urn:microsoft.com/office/officeart/2005/8/layout/hierarchy3"/>
    <dgm:cxn modelId="{7F3D2459-EF06-4089-A482-FB4497632CB6}" srcId="{D65586E7-0D69-4D88-A484-CE70FF2034F7}" destId="{20237041-079E-4FBB-B6E8-20C326A3EBFE}" srcOrd="0" destOrd="0" parTransId="{F9BAD034-EDFA-46AD-811D-9D6F2E9D1B10}" sibTransId="{AA55C20E-839B-4D57-BB99-FBDBE0CD5F1B}"/>
    <dgm:cxn modelId="{F84970DD-81CF-47EE-AB70-075BD5719C0C}" type="presOf" srcId="{20237041-079E-4FBB-B6E8-20C326A3EBFE}" destId="{1F8A3BA7-F527-4A11-99D0-0FE23770CD9F}" srcOrd="0" destOrd="0" presId="urn:microsoft.com/office/officeart/2005/8/layout/hierarchy3"/>
    <dgm:cxn modelId="{B0B47505-D3D6-475E-A392-44D3E72A5173}" type="presOf" srcId="{20D0B22A-9C59-4AE6-BE68-4286343630D9}" destId="{B5867A6E-EBA4-4DED-BE1E-DDC899D10841}" srcOrd="0" destOrd="0" presId="urn:microsoft.com/office/officeart/2005/8/layout/hierarchy3"/>
    <dgm:cxn modelId="{87E9FD00-EA7A-4167-A939-999FDEB848B1}" type="presOf" srcId="{20237041-079E-4FBB-B6E8-20C326A3EBFE}" destId="{D36F1F58-36C4-420A-8B5B-419F794C444C}" srcOrd="1" destOrd="0" presId="urn:microsoft.com/office/officeart/2005/8/layout/hierarchy3"/>
    <dgm:cxn modelId="{F0723BF6-4864-48FD-B3FC-7FBDADBE396D}" srcId="{D65586E7-0D69-4D88-A484-CE70FF2034F7}" destId="{20D0B22A-9C59-4AE6-BE68-4286343630D9}" srcOrd="1" destOrd="0" parTransId="{7DF56CCA-F5AA-4B8B-BB44-629C569FA20B}" sibTransId="{288C4D9D-FBA9-44C8-A096-CEF8CB28A498}"/>
    <dgm:cxn modelId="{CD719FA1-B6F0-4E07-953A-C8A027FBD5C8}" type="presParOf" srcId="{6053275E-0722-443A-BE92-8B6E6777923C}" destId="{54AB4A0C-D81B-45B5-AA9C-7446D5F21BA3}" srcOrd="0" destOrd="0" presId="urn:microsoft.com/office/officeart/2005/8/layout/hierarchy3"/>
    <dgm:cxn modelId="{23A32626-8E24-4102-A91B-6ECF281B9EF0}" type="presParOf" srcId="{54AB4A0C-D81B-45B5-AA9C-7446D5F21BA3}" destId="{1DC2621A-A5B9-4EB7-8C1B-08962D69C1AD}" srcOrd="0" destOrd="0" presId="urn:microsoft.com/office/officeart/2005/8/layout/hierarchy3"/>
    <dgm:cxn modelId="{C8579DEB-013A-430B-95A7-024B5977EF9E}" type="presParOf" srcId="{1DC2621A-A5B9-4EB7-8C1B-08962D69C1AD}" destId="{1F8A3BA7-F527-4A11-99D0-0FE23770CD9F}" srcOrd="0" destOrd="0" presId="urn:microsoft.com/office/officeart/2005/8/layout/hierarchy3"/>
    <dgm:cxn modelId="{8422742E-A050-4615-8E58-BFCDE20BF0F2}" type="presParOf" srcId="{1DC2621A-A5B9-4EB7-8C1B-08962D69C1AD}" destId="{D36F1F58-36C4-420A-8B5B-419F794C444C}" srcOrd="1" destOrd="0" presId="urn:microsoft.com/office/officeart/2005/8/layout/hierarchy3"/>
    <dgm:cxn modelId="{ECB2E9B9-F041-4DD6-8550-59FB6777B4F9}" type="presParOf" srcId="{54AB4A0C-D81B-45B5-AA9C-7446D5F21BA3}" destId="{C69D6A7C-320D-419D-BE31-A512E0A349D2}" srcOrd="1" destOrd="0" presId="urn:microsoft.com/office/officeart/2005/8/layout/hierarchy3"/>
    <dgm:cxn modelId="{5599F878-0A99-45D4-9555-6DACDA063D50}" type="presParOf" srcId="{6053275E-0722-443A-BE92-8B6E6777923C}" destId="{FFA395BE-ADD6-45AE-9DE3-A4FCFEB7764D}" srcOrd="1" destOrd="0" presId="urn:microsoft.com/office/officeart/2005/8/layout/hierarchy3"/>
    <dgm:cxn modelId="{4D1B8463-31B2-461A-A2B9-DA4FBF5997EA}" type="presParOf" srcId="{FFA395BE-ADD6-45AE-9DE3-A4FCFEB7764D}" destId="{B88B5397-DC3A-4F46-8EA8-ED154B5AE365}" srcOrd="0" destOrd="0" presId="urn:microsoft.com/office/officeart/2005/8/layout/hierarchy3"/>
    <dgm:cxn modelId="{A9D3F847-9111-4294-844F-A97B168BA39F}" type="presParOf" srcId="{B88B5397-DC3A-4F46-8EA8-ED154B5AE365}" destId="{B5867A6E-EBA4-4DED-BE1E-DDC899D10841}" srcOrd="0" destOrd="0" presId="urn:microsoft.com/office/officeart/2005/8/layout/hierarchy3"/>
    <dgm:cxn modelId="{8B0E5405-DFEE-4EA7-83CD-49B754E3D062}" type="presParOf" srcId="{B88B5397-DC3A-4F46-8EA8-ED154B5AE365}" destId="{C9E62735-E1A1-4028-8538-FE1697E4B687}" srcOrd="1" destOrd="0" presId="urn:microsoft.com/office/officeart/2005/8/layout/hierarchy3"/>
    <dgm:cxn modelId="{E6F82A22-B9BD-4419-AB59-171053C37659}" type="presParOf" srcId="{FFA395BE-ADD6-45AE-9DE3-A4FCFEB7764D}" destId="{D6C4303A-3513-4FD9-BE4C-FC5C467275D3}"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2A2543-FD34-4BBC-AE77-A2C70F20F328}" type="doc">
      <dgm:prSet loTypeId="urn:microsoft.com/office/officeart/2005/8/layout/vList5" loCatId="list" qsTypeId="urn:microsoft.com/office/officeart/2005/8/quickstyle/simple1" qsCatId="simple" csTypeId="urn:microsoft.com/office/officeart/2005/8/colors/colorful3" csCatId="colorful"/>
      <dgm:spPr/>
      <dgm:t>
        <a:bodyPr/>
        <a:lstStyle/>
        <a:p>
          <a:endParaRPr lang="es-EC"/>
        </a:p>
      </dgm:t>
    </dgm:pt>
    <dgm:pt modelId="{90D038D0-1016-4FBB-A028-7BCF38DF5E55}">
      <dgm:prSet/>
      <dgm:spPr/>
      <dgm:t>
        <a:bodyPr/>
        <a:lstStyle/>
        <a:p>
          <a:pPr rtl="0"/>
          <a:r>
            <a:rPr lang="es-ES" b="1" dirty="0" smtClean="0">
              <a:solidFill>
                <a:schemeClr val="tx1"/>
              </a:solidFill>
            </a:rPr>
            <a:t>El grado de desarrollo: </a:t>
          </a:r>
          <a:r>
            <a:rPr lang="es-ES" dirty="0" smtClean="0">
              <a:solidFill>
                <a:schemeClr val="tx1"/>
              </a:solidFill>
            </a:rPr>
            <a:t>Representa  la etapa de funcionamiento en que se encuentra la sociedad en relación a:</a:t>
          </a:r>
          <a:endParaRPr lang="es-EC" dirty="0">
            <a:solidFill>
              <a:schemeClr val="tx1"/>
            </a:solidFill>
          </a:endParaRPr>
        </a:p>
      </dgm:t>
    </dgm:pt>
    <dgm:pt modelId="{ABF58E4D-622E-412D-8BAE-A9E6674609F5}" type="parTrans" cxnId="{29EB964D-6D13-4F74-9FBC-142CA2C378F9}">
      <dgm:prSet/>
      <dgm:spPr/>
      <dgm:t>
        <a:bodyPr/>
        <a:lstStyle/>
        <a:p>
          <a:endParaRPr lang="es-EC"/>
        </a:p>
      </dgm:t>
    </dgm:pt>
    <dgm:pt modelId="{64A6C9B6-7B3D-4AB4-B807-6BD057F4329A}" type="sibTrans" cxnId="{29EB964D-6D13-4F74-9FBC-142CA2C378F9}">
      <dgm:prSet/>
      <dgm:spPr/>
      <dgm:t>
        <a:bodyPr/>
        <a:lstStyle/>
        <a:p>
          <a:endParaRPr lang="es-EC"/>
        </a:p>
      </dgm:t>
    </dgm:pt>
    <dgm:pt modelId="{8109F107-7E41-4110-BA4C-401C8903572C}">
      <dgm:prSet/>
      <dgm:spPr/>
      <dgm:t>
        <a:bodyPr/>
        <a:lstStyle/>
        <a:p>
          <a:pPr rtl="0"/>
          <a:r>
            <a:rPr lang="es-ES" dirty="0" smtClean="0"/>
            <a:t>Magnitud, calidad y eficiencia de su estructura productiva.</a:t>
          </a:r>
          <a:endParaRPr lang="es-EC" dirty="0"/>
        </a:p>
      </dgm:t>
    </dgm:pt>
    <dgm:pt modelId="{ADC74309-5073-4E39-B35C-10343FA8D440}" type="parTrans" cxnId="{B213B1FB-9C0D-437D-815C-6CFFD812BB58}">
      <dgm:prSet/>
      <dgm:spPr/>
      <dgm:t>
        <a:bodyPr/>
        <a:lstStyle/>
        <a:p>
          <a:endParaRPr lang="es-EC"/>
        </a:p>
      </dgm:t>
    </dgm:pt>
    <dgm:pt modelId="{8B6B7778-EF96-4705-BAC4-F4E443145DB3}" type="sibTrans" cxnId="{B213B1FB-9C0D-437D-815C-6CFFD812BB58}">
      <dgm:prSet/>
      <dgm:spPr/>
      <dgm:t>
        <a:bodyPr/>
        <a:lstStyle/>
        <a:p>
          <a:endParaRPr lang="es-EC"/>
        </a:p>
      </dgm:t>
    </dgm:pt>
    <dgm:pt modelId="{C4DF630E-2766-49C1-9C0F-BB2101C4BAA1}">
      <dgm:prSet/>
      <dgm:spPr/>
      <dgm:t>
        <a:bodyPr/>
        <a:lstStyle/>
        <a:p>
          <a:pPr rtl="0"/>
          <a:r>
            <a:rPr lang="es-ES" dirty="0" smtClean="0"/>
            <a:t>La dinamia de los procesos económicos.</a:t>
          </a:r>
          <a:endParaRPr lang="es-EC" dirty="0"/>
        </a:p>
      </dgm:t>
    </dgm:pt>
    <dgm:pt modelId="{BE5BB818-042D-4419-9556-39BE2E6B35CE}" type="parTrans" cxnId="{79894E9E-525F-46A5-A92E-83D5BCE10F75}">
      <dgm:prSet/>
      <dgm:spPr/>
      <dgm:t>
        <a:bodyPr/>
        <a:lstStyle/>
        <a:p>
          <a:endParaRPr lang="es-EC"/>
        </a:p>
      </dgm:t>
    </dgm:pt>
    <dgm:pt modelId="{60C19FBE-6AD0-41C9-B257-ED90B2D81388}" type="sibTrans" cxnId="{79894E9E-525F-46A5-A92E-83D5BCE10F75}">
      <dgm:prSet/>
      <dgm:spPr/>
      <dgm:t>
        <a:bodyPr/>
        <a:lstStyle/>
        <a:p>
          <a:endParaRPr lang="es-EC"/>
        </a:p>
      </dgm:t>
    </dgm:pt>
    <dgm:pt modelId="{85CC1728-3333-4252-BFD0-B3C422EC718B}">
      <dgm:prSet/>
      <dgm:spPr/>
      <dgm:t>
        <a:bodyPr/>
        <a:lstStyle/>
        <a:p>
          <a:pPr rtl="0"/>
          <a:r>
            <a:rPr lang="es-ES" dirty="0" smtClean="0"/>
            <a:t>El nivel de bienestar alcanzado por los miembros de la sociedad.</a:t>
          </a:r>
          <a:endParaRPr lang="es-EC" dirty="0"/>
        </a:p>
      </dgm:t>
    </dgm:pt>
    <dgm:pt modelId="{CFECBDEB-01DA-4DE1-959A-95E9E14CC75B}" type="parTrans" cxnId="{F71F2EB0-E03F-4C06-A078-6386E2A5CC42}">
      <dgm:prSet/>
      <dgm:spPr/>
      <dgm:t>
        <a:bodyPr/>
        <a:lstStyle/>
        <a:p>
          <a:endParaRPr lang="es-EC"/>
        </a:p>
      </dgm:t>
    </dgm:pt>
    <dgm:pt modelId="{0F3D2BD5-4454-4E6F-822B-D37BE40A5E47}" type="sibTrans" cxnId="{F71F2EB0-E03F-4C06-A078-6386E2A5CC42}">
      <dgm:prSet/>
      <dgm:spPr/>
      <dgm:t>
        <a:bodyPr/>
        <a:lstStyle/>
        <a:p>
          <a:endParaRPr lang="es-EC"/>
        </a:p>
      </dgm:t>
    </dgm:pt>
    <dgm:pt modelId="{E023C575-DACF-43EC-A518-F3A08324A5F7}">
      <dgm:prSet/>
      <dgm:spPr/>
      <dgm:t>
        <a:bodyPr/>
        <a:lstStyle/>
        <a:p>
          <a:pPr rtl="0"/>
          <a:r>
            <a:rPr lang="es-ES" b="1" dirty="0" smtClean="0">
              <a:solidFill>
                <a:schemeClr val="tx1"/>
              </a:solidFill>
            </a:rPr>
            <a:t>Incluye también:</a:t>
          </a:r>
          <a:endParaRPr lang="es-EC" b="1" dirty="0">
            <a:solidFill>
              <a:schemeClr val="tx1"/>
            </a:solidFill>
          </a:endParaRPr>
        </a:p>
      </dgm:t>
    </dgm:pt>
    <dgm:pt modelId="{FEE5AE81-2E0F-4986-AF23-0877DB53A4BA}" type="parTrans" cxnId="{D1291A8F-05C4-4E0A-BDAE-3FB61F082B1F}">
      <dgm:prSet/>
      <dgm:spPr/>
      <dgm:t>
        <a:bodyPr/>
        <a:lstStyle/>
        <a:p>
          <a:endParaRPr lang="es-EC"/>
        </a:p>
      </dgm:t>
    </dgm:pt>
    <dgm:pt modelId="{6A8F73D2-5893-45EE-9D72-F37B72FCB7B0}" type="sibTrans" cxnId="{D1291A8F-05C4-4E0A-BDAE-3FB61F082B1F}">
      <dgm:prSet/>
      <dgm:spPr/>
      <dgm:t>
        <a:bodyPr/>
        <a:lstStyle/>
        <a:p>
          <a:endParaRPr lang="es-EC"/>
        </a:p>
      </dgm:t>
    </dgm:pt>
    <dgm:pt modelId="{49E7953A-F89F-4643-A2A5-D0FBC9D5E1B4}">
      <dgm:prSet/>
      <dgm:spPr/>
      <dgm:t>
        <a:bodyPr/>
        <a:lstStyle/>
        <a:p>
          <a:pPr rtl="0"/>
          <a:r>
            <a:rPr lang="es-ES" dirty="0" smtClean="0"/>
            <a:t>Conjunto de recursos y factores</a:t>
          </a:r>
          <a:endParaRPr lang="es-EC" dirty="0"/>
        </a:p>
      </dgm:t>
    </dgm:pt>
    <dgm:pt modelId="{D2A7C16D-5702-4ECD-A1D9-A65C931FB64A}" type="parTrans" cxnId="{21EFC1E3-6238-46E3-A035-9B39D429A0D5}">
      <dgm:prSet/>
      <dgm:spPr/>
      <dgm:t>
        <a:bodyPr/>
        <a:lstStyle/>
        <a:p>
          <a:endParaRPr lang="es-EC"/>
        </a:p>
      </dgm:t>
    </dgm:pt>
    <dgm:pt modelId="{2163ED0B-E7D6-4969-89DD-40369816FA95}" type="sibTrans" cxnId="{21EFC1E3-6238-46E3-A035-9B39D429A0D5}">
      <dgm:prSet/>
      <dgm:spPr/>
      <dgm:t>
        <a:bodyPr/>
        <a:lstStyle/>
        <a:p>
          <a:endParaRPr lang="es-EC"/>
        </a:p>
      </dgm:t>
    </dgm:pt>
    <dgm:pt modelId="{83F12447-5E47-43A2-AE6B-D48AC226C48B}">
      <dgm:prSet/>
      <dgm:spPr/>
      <dgm:t>
        <a:bodyPr/>
        <a:lstStyle/>
        <a:p>
          <a:pPr rtl="0"/>
          <a:r>
            <a:rPr lang="es-ES" dirty="0" smtClean="0"/>
            <a:t>El acervo tecnológico</a:t>
          </a:r>
          <a:endParaRPr lang="es-EC" dirty="0"/>
        </a:p>
      </dgm:t>
    </dgm:pt>
    <dgm:pt modelId="{BDB238D5-F00F-4938-ABFC-1D9DC959B221}" type="parTrans" cxnId="{6AC81D36-8377-4821-B62B-8FD2BF06CE76}">
      <dgm:prSet/>
      <dgm:spPr/>
      <dgm:t>
        <a:bodyPr/>
        <a:lstStyle/>
        <a:p>
          <a:endParaRPr lang="es-EC"/>
        </a:p>
      </dgm:t>
    </dgm:pt>
    <dgm:pt modelId="{FF875286-1EB9-4062-A7DE-F482153910AE}" type="sibTrans" cxnId="{6AC81D36-8377-4821-B62B-8FD2BF06CE76}">
      <dgm:prSet/>
      <dgm:spPr/>
      <dgm:t>
        <a:bodyPr/>
        <a:lstStyle/>
        <a:p>
          <a:endParaRPr lang="es-EC"/>
        </a:p>
      </dgm:t>
    </dgm:pt>
    <dgm:pt modelId="{DED88E32-C68E-410E-9EEB-50FB64CBF954}">
      <dgm:prSet/>
      <dgm:spPr/>
      <dgm:t>
        <a:bodyPr/>
        <a:lstStyle/>
        <a:p>
          <a:pPr rtl="0"/>
          <a:r>
            <a:rPr lang="es-ES" dirty="0" smtClean="0"/>
            <a:t>Las instalaciones productivas</a:t>
          </a:r>
          <a:endParaRPr lang="es-EC" dirty="0"/>
        </a:p>
      </dgm:t>
    </dgm:pt>
    <dgm:pt modelId="{BDC20790-A5FC-4081-83E7-65B7A4B6D0F8}" type="parTrans" cxnId="{4A121A35-E38D-4202-A047-8EB3DFD80860}">
      <dgm:prSet/>
      <dgm:spPr/>
      <dgm:t>
        <a:bodyPr/>
        <a:lstStyle/>
        <a:p>
          <a:endParaRPr lang="es-EC"/>
        </a:p>
      </dgm:t>
    </dgm:pt>
    <dgm:pt modelId="{E814AC7A-48B0-4EA3-942F-28AF62E2945F}" type="sibTrans" cxnId="{4A121A35-E38D-4202-A047-8EB3DFD80860}">
      <dgm:prSet/>
      <dgm:spPr/>
      <dgm:t>
        <a:bodyPr/>
        <a:lstStyle/>
        <a:p>
          <a:endParaRPr lang="es-EC"/>
        </a:p>
      </dgm:t>
    </dgm:pt>
    <dgm:pt modelId="{6A7A381C-2CC4-476F-A019-BC2AB50EFED3}">
      <dgm:prSet/>
      <dgm:spPr/>
      <dgm:t>
        <a:bodyPr/>
        <a:lstStyle/>
        <a:p>
          <a:pPr rtl="0"/>
          <a:r>
            <a:rPr lang="es-ES" dirty="0" smtClean="0"/>
            <a:t>Grado de especializaciones y diversificación de las actividades económicas.</a:t>
          </a:r>
          <a:endParaRPr lang="es-EC" dirty="0"/>
        </a:p>
      </dgm:t>
    </dgm:pt>
    <dgm:pt modelId="{854D677A-1E77-4433-82D1-1A57DAAC628D}" type="parTrans" cxnId="{FD19554E-EFD8-4399-B760-0F297ABC3E68}">
      <dgm:prSet/>
      <dgm:spPr/>
      <dgm:t>
        <a:bodyPr/>
        <a:lstStyle/>
        <a:p>
          <a:endParaRPr lang="es-EC"/>
        </a:p>
      </dgm:t>
    </dgm:pt>
    <dgm:pt modelId="{0C7DEE31-6DC5-4057-98F3-BD3D1AFEF5AF}" type="sibTrans" cxnId="{FD19554E-EFD8-4399-B760-0F297ABC3E68}">
      <dgm:prSet/>
      <dgm:spPr/>
      <dgm:t>
        <a:bodyPr/>
        <a:lstStyle/>
        <a:p>
          <a:endParaRPr lang="es-EC"/>
        </a:p>
      </dgm:t>
    </dgm:pt>
    <dgm:pt modelId="{D5560AD2-7609-4667-BE85-D1BA7DCE6E0C}">
      <dgm:prSet/>
      <dgm:spPr/>
      <dgm:t>
        <a:bodyPr/>
        <a:lstStyle/>
        <a:p>
          <a:pPr rtl="0"/>
          <a:r>
            <a:rPr lang="es-ES" b="1" dirty="0" smtClean="0">
              <a:solidFill>
                <a:schemeClr val="tx1"/>
              </a:solidFill>
            </a:rPr>
            <a:t>Por otro lado</a:t>
          </a:r>
          <a:endParaRPr lang="es-EC" b="1" dirty="0">
            <a:solidFill>
              <a:schemeClr val="tx1"/>
            </a:solidFill>
          </a:endParaRPr>
        </a:p>
      </dgm:t>
    </dgm:pt>
    <dgm:pt modelId="{FD3C19BC-B3A0-4952-9824-7DB4C5D74C5B}" type="parTrans" cxnId="{4A46ABFD-DCB7-4395-B25C-634B77E8A340}">
      <dgm:prSet/>
      <dgm:spPr/>
      <dgm:t>
        <a:bodyPr/>
        <a:lstStyle/>
        <a:p>
          <a:endParaRPr lang="es-EC"/>
        </a:p>
      </dgm:t>
    </dgm:pt>
    <dgm:pt modelId="{94606E99-CA27-4966-81EB-7393670C3719}" type="sibTrans" cxnId="{4A46ABFD-DCB7-4395-B25C-634B77E8A340}">
      <dgm:prSet/>
      <dgm:spPr/>
      <dgm:t>
        <a:bodyPr/>
        <a:lstStyle/>
        <a:p>
          <a:endParaRPr lang="es-EC"/>
        </a:p>
      </dgm:t>
    </dgm:pt>
    <dgm:pt modelId="{F36B79CA-541F-4A8C-B996-7E9A1EA186C4}">
      <dgm:prSet/>
      <dgm:spPr/>
      <dgm:t>
        <a:bodyPr/>
        <a:lstStyle/>
        <a:p>
          <a:pPr rtl="0"/>
          <a:r>
            <a:rPr lang="es-ES" dirty="0" smtClean="0"/>
            <a:t>Disponibilidad de bienes y servicios para la satisfacción de las necesidades</a:t>
          </a:r>
          <a:endParaRPr lang="es-EC" dirty="0"/>
        </a:p>
      </dgm:t>
    </dgm:pt>
    <dgm:pt modelId="{002661DC-36E6-4243-8389-6B63F8B2226B}" type="parTrans" cxnId="{8216C63D-6354-47F1-B2DB-1ECA332345D2}">
      <dgm:prSet/>
      <dgm:spPr/>
      <dgm:t>
        <a:bodyPr/>
        <a:lstStyle/>
        <a:p>
          <a:endParaRPr lang="es-EC"/>
        </a:p>
      </dgm:t>
    </dgm:pt>
    <dgm:pt modelId="{1A1C22E6-E3F7-4D42-BA6F-2B38E41A4FE5}" type="sibTrans" cxnId="{8216C63D-6354-47F1-B2DB-1ECA332345D2}">
      <dgm:prSet/>
      <dgm:spPr/>
      <dgm:t>
        <a:bodyPr/>
        <a:lstStyle/>
        <a:p>
          <a:endParaRPr lang="es-EC"/>
        </a:p>
      </dgm:t>
    </dgm:pt>
    <dgm:pt modelId="{F4703477-2F6D-4B0E-8C99-A6BD58C11CFE}">
      <dgm:prSet/>
      <dgm:spPr/>
      <dgm:t>
        <a:bodyPr/>
        <a:lstStyle/>
        <a:p>
          <a:pPr rtl="0"/>
          <a:r>
            <a:rPr lang="es-ES" dirty="0" smtClean="0"/>
            <a:t>Adecuada distribución entre los miembros de la sociedad.</a:t>
          </a:r>
          <a:endParaRPr lang="es-EC" dirty="0"/>
        </a:p>
      </dgm:t>
    </dgm:pt>
    <dgm:pt modelId="{BB732E47-F4A3-4A80-9BB5-9D8E10D9ED23}" type="parTrans" cxnId="{98FEF589-2CD9-4B86-96F5-30C8BFF2F88B}">
      <dgm:prSet/>
      <dgm:spPr/>
      <dgm:t>
        <a:bodyPr/>
        <a:lstStyle/>
        <a:p>
          <a:endParaRPr lang="es-EC"/>
        </a:p>
      </dgm:t>
    </dgm:pt>
    <dgm:pt modelId="{EE9BFC28-7414-4B28-8422-36273D65ED60}" type="sibTrans" cxnId="{98FEF589-2CD9-4B86-96F5-30C8BFF2F88B}">
      <dgm:prSet/>
      <dgm:spPr/>
      <dgm:t>
        <a:bodyPr/>
        <a:lstStyle/>
        <a:p>
          <a:endParaRPr lang="es-EC"/>
        </a:p>
      </dgm:t>
    </dgm:pt>
    <dgm:pt modelId="{8E0EDE7F-6EF0-4E43-BE8B-76A87ECFD7AE}" type="pres">
      <dgm:prSet presAssocID="{F02A2543-FD34-4BBC-AE77-A2C70F20F328}" presName="Name0" presStyleCnt="0">
        <dgm:presLayoutVars>
          <dgm:dir/>
          <dgm:animLvl val="lvl"/>
          <dgm:resizeHandles val="exact"/>
        </dgm:presLayoutVars>
      </dgm:prSet>
      <dgm:spPr/>
      <dgm:t>
        <a:bodyPr/>
        <a:lstStyle/>
        <a:p>
          <a:endParaRPr lang="es-EC"/>
        </a:p>
      </dgm:t>
    </dgm:pt>
    <dgm:pt modelId="{7790B074-780D-46D4-8B2A-31A41E79B990}" type="pres">
      <dgm:prSet presAssocID="{90D038D0-1016-4FBB-A028-7BCF38DF5E55}" presName="linNode" presStyleCnt="0"/>
      <dgm:spPr/>
    </dgm:pt>
    <dgm:pt modelId="{8CF9737B-F212-472E-B756-5E13A86C1E1D}" type="pres">
      <dgm:prSet presAssocID="{90D038D0-1016-4FBB-A028-7BCF38DF5E55}" presName="parentText" presStyleLbl="node1" presStyleIdx="0" presStyleCnt="3">
        <dgm:presLayoutVars>
          <dgm:chMax val="1"/>
          <dgm:bulletEnabled val="1"/>
        </dgm:presLayoutVars>
      </dgm:prSet>
      <dgm:spPr/>
      <dgm:t>
        <a:bodyPr/>
        <a:lstStyle/>
        <a:p>
          <a:endParaRPr lang="es-EC"/>
        </a:p>
      </dgm:t>
    </dgm:pt>
    <dgm:pt modelId="{E829893F-AE33-4AF4-9932-7F4B22A84B1C}" type="pres">
      <dgm:prSet presAssocID="{90D038D0-1016-4FBB-A028-7BCF38DF5E55}" presName="descendantText" presStyleLbl="alignAccFollowNode1" presStyleIdx="0" presStyleCnt="3">
        <dgm:presLayoutVars>
          <dgm:bulletEnabled val="1"/>
        </dgm:presLayoutVars>
      </dgm:prSet>
      <dgm:spPr/>
      <dgm:t>
        <a:bodyPr/>
        <a:lstStyle/>
        <a:p>
          <a:endParaRPr lang="es-EC"/>
        </a:p>
      </dgm:t>
    </dgm:pt>
    <dgm:pt modelId="{85667840-9687-42FE-A4BD-05F1EF0DCE95}" type="pres">
      <dgm:prSet presAssocID="{64A6C9B6-7B3D-4AB4-B807-6BD057F4329A}" presName="sp" presStyleCnt="0"/>
      <dgm:spPr/>
    </dgm:pt>
    <dgm:pt modelId="{0D651451-105C-40B5-BD03-9C39B57CF5E8}" type="pres">
      <dgm:prSet presAssocID="{E023C575-DACF-43EC-A518-F3A08324A5F7}" presName="linNode" presStyleCnt="0"/>
      <dgm:spPr/>
    </dgm:pt>
    <dgm:pt modelId="{A973CFCF-9718-4B45-8714-EAE90E6B41CD}" type="pres">
      <dgm:prSet presAssocID="{E023C575-DACF-43EC-A518-F3A08324A5F7}" presName="parentText" presStyleLbl="node1" presStyleIdx="1" presStyleCnt="3">
        <dgm:presLayoutVars>
          <dgm:chMax val="1"/>
          <dgm:bulletEnabled val="1"/>
        </dgm:presLayoutVars>
      </dgm:prSet>
      <dgm:spPr/>
      <dgm:t>
        <a:bodyPr/>
        <a:lstStyle/>
        <a:p>
          <a:endParaRPr lang="es-EC"/>
        </a:p>
      </dgm:t>
    </dgm:pt>
    <dgm:pt modelId="{F2AC151C-A31A-4949-887C-D4116D08E452}" type="pres">
      <dgm:prSet presAssocID="{E023C575-DACF-43EC-A518-F3A08324A5F7}" presName="descendantText" presStyleLbl="alignAccFollowNode1" presStyleIdx="1" presStyleCnt="3">
        <dgm:presLayoutVars>
          <dgm:bulletEnabled val="1"/>
        </dgm:presLayoutVars>
      </dgm:prSet>
      <dgm:spPr/>
      <dgm:t>
        <a:bodyPr/>
        <a:lstStyle/>
        <a:p>
          <a:endParaRPr lang="es-EC"/>
        </a:p>
      </dgm:t>
    </dgm:pt>
    <dgm:pt modelId="{CE571CEC-738F-4559-A197-AFC7A6700673}" type="pres">
      <dgm:prSet presAssocID="{6A8F73D2-5893-45EE-9D72-F37B72FCB7B0}" presName="sp" presStyleCnt="0"/>
      <dgm:spPr/>
    </dgm:pt>
    <dgm:pt modelId="{CA8772C9-7BFC-47B6-A985-95041B2BE835}" type="pres">
      <dgm:prSet presAssocID="{D5560AD2-7609-4667-BE85-D1BA7DCE6E0C}" presName="linNode" presStyleCnt="0"/>
      <dgm:spPr/>
    </dgm:pt>
    <dgm:pt modelId="{1C76721E-5BD5-42D4-9C44-82B211F565E3}" type="pres">
      <dgm:prSet presAssocID="{D5560AD2-7609-4667-BE85-D1BA7DCE6E0C}" presName="parentText" presStyleLbl="node1" presStyleIdx="2" presStyleCnt="3">
        <dgm:presLayoutVars>
          <dgm:chMax val="1"/>
          <dgm:bulletEnabled val="1"/>
        </dgm:presLayoutVars>
      </dgm:prSet>
      <dgm:spPr/>
      <dgm:t>
        <a:bodyPr/>
        <a:lstStyle/>
        <a:p>
          <a:endParaRPr lang="es-EC"/>
        </a:p>
      </dgm:t>
    </dgm:pt>
    <dgm:pt modelId="{A31E5226-527A-4CF8-AD06-F3DE5001F496}" type="pres">
      <dgm:prSet presAssocID="{D5560AD2-7609-4667-BE85-D1BA7DCE6E0C}" presName="descendantText" presStyleLbl="alignAccFollowNode1" presStyleIdx="2" presStyleCnt="3">
        <dgm:presLayoutVars>
          <dgm:bulletEnabled val="1"/>
        </dgm:presLayoutVars>
      </dgm:prSet>
      <dgm:spPr/>
      <dgm:t>
        <a:bodyPr/>
        <a:lstStyle/>
        <a:p>
          <a:endParaRPr lang="es-EC"/>
        </a:p>
      </dgm:t>
    </dgm:pt>
  </dgm:ptLst>
  <dgm:cxnLst>
    <dgm:cxn modelId="{0599EA9B-472F-4F2F-8F73-F67AC6648658}" type="presOf" srcId="{6A7A381C-2CC4-476F-A019-BC2AB50EFED3}" destId="{F2AC151C-A31A-4949-887C-D4116D08E452}" srcOrd="0" destOrd="3" presId="urn:microsoft.com/office/officeart/2005/8/layout/vList5"/>
    <dgm:cxn modelId="{98091B75-FA97-4CF1-9A0C-32F354A83E48}" type="presOf" srcId="{E023C575-DACF-43EC-A518-F3A08324A5F7}" destId="{A973CFCF-9718-4B45-8714-EAE90E6B41CD}" srcOrd="0" destOrd="0" presId="urn:microsoft.com/office/officeart/2005/8/layout/vList5"/>
    <dgm:cxn modelId="{1396EEF4-B128-49AD-B5DE-C078690AF74F}" type="presOf" srcId="{85CC1728-3333-4252-BFD0-B3C422EC718B}" destId="{E829893F-AE33-4AF4-9932-7F4B22A84B1C}" srcOrd="0" destOrd="2" presId="urn:microsoft.com/office/officeart/2005/8/layout/vList5"/>
    <dgm:cxn modelId="{29EB964D-6D13-4F74-9FBC-142CA2C378F9}" srcId="{F02A2543-FD34-4BBC-AE77-A2C70F20F328}" destId="{90D038D0-1016-4FBB-A028-7BCF38DF5E55}" srcOrd="0" destOrd="0" parTransId="{ABF58E4D-622E-412D-8BAE-A9E6674609F5}" sibTransId="{64A6C9B6-7B3D-4AB4-B807-6BD057F4329A}"/>
    <dgm:cxn modelId="{D1291A8F-05C4-4E0A-BDAE-3FB61F082B1F}" srcId="{F02A2543-FD34-4BBC-AE77-A2C70F20F328}" destId="{E023C575-DACF-43EC-A518-F3A08324A5F7}" srcOrd="1" destOrd="0" parTransId="{FEE5AE81-2E0F-4986-AF23-0877DB53A4BA}" sibTransId="{6A8F73D2-5893-45EE-9D72-F37B72FCB7B0}"/>
    <dgm:cxn modelId="{8216C63D-6354-47F1-B2DB-1ECA332345D2}" srcId="{D5560AD2-7609-4667-BE85-D1BA7DCE6E0C}" destId="{F36B79CA-541F-4A8C-B996-7E9A1EA186C4}" srcOrd="0" destOrd="0" parTransId="{002661DC-36E6-4243-8389-6B63F8B2226B}" sibTransId="{1A1C22E6-E3F7-4D42-BA6F-2B38E41A4FE5}"/>
    <dgm:cxn modelId="{FD19554E-EFD8-4399-B760-0F297ABC3E68}" srcId="{E023C575-DACF-43EC-A518-F3A08324A5F7}" destId="{6A7A381C-2CC4-476F-A019-BC2AB50EFED3}" srcOrd="3" destOrd="0" parTransId="{854D677A-1E77-4433-82D1-1A57DAAC628D}" sibTransId="{0C7DEE31-6DC5-4057-98F3-BD3D1AFEF5AF}"/>
    <dgm:cxn modelId="{FF882D56-7610-43AA-8349-B1AAB714534B}" type="presOf" srcId="{DED88E32-C68E-410E-9EEB-50FB64CBF954}" destId="{F2AC151C-A31A-4949-887C-D4116D08E452}" srcOrd="0" destOrd="2" presId="urn:microsoft.com/office/officeart/2005/8/layout/vList5"/>
    <dgm:cxn modelId="{98FEF589-2CD9-4B86-96F5-30C8BFF2F88B}" srcId="{D5560AD2-7609-4667-BE85-D1BA7DCE6E0C}" destId="{F4703477-2F6D-4B0E-8C99-A6BD58C11CFE}" srcOrd="1" destOrd="0" parTransId="{BB732E47-F4A3-4A80-9BB5-9D8E10D9ED23}" sibTransId="{EE9BFC28-7414-4B28-8422-36273D65ED60}"/>
    <dgm:cxn modelId="{B213B1FB-9C0D-437D-815C-6CFFD812BB58}" srcId="{90D038D0-1016-4FBB-A028-7BCF38DF5E55}" destId="{8109F107-7E41-4110-BA4C-401C8903572C}" srcOrd="0" destOrd="0" parTransId="{ADC74309-5073-4E39-B35C-10343FA8D440}" sibTransId="{8B6B7778-EF96-4705-BAC4-F4E443145DB3}"/>
    <dgm:cxn modelId="{19825AAD-B6B4-4367-8CC0-AAB6264967A6}" type="presOf" srcId="{F02A2543-FD34-4BBC-AE77-A2C70F20F328}" destId="{8E0EDE7F-6EF0-4E43-BE8B-76A87ECFD7AE}" srcOrd="0" destOrd="0" presId="urn:microsoft.com/office/officeart/2005/8/layout/vList5"/>
    <dgm:cxn modelId="{79894E9E-525F-46A5-A92E-83D5BCE10F75}" srcId="{90D038D0-1016-4FBB-A028-7BCF38DF5E55}" destId="{C4DF630E-2766-49C1-9C0F-BB2101C4BAA1}" srcOrd="1" destOrd="0" parTransId="{BE5BB818-042D-4419-9556-39BE2E6B35CE}" sibTransId="{60C19FBE-6AD0-41C9-B257-ED90B2D81388}"/>
    <dgm:cxn modelId="{6BDAC403-45A9-4850-A7D5-ABB7935A8ACE}" type="presOf" srcId="{D5560AD2-7609-4667-BE85-D1BA7DCE6E0C}" destId="{1C76721E-5BD5-42D4-9C44-82B211F565E3}" srcOrd="0" destOrd="0" presId="urn:microsoft.com/office/officeart/2005/8/layout/vList5"/>
    <dgm:cxn modelId="{FAC991D2-5165-463B-BFE6-CCBE2AA34DA6}" type="presOf" srcId="{F4703477-2F6D-4B0E-8C99-A6BD58C11CFE}" destId="{A31E5226-527A-4CF8-AD06-F3DE5001F496}" srcOrd="0" destOrd="1" presId="urn:microsoft.com/office/officeart/2005/8/layout/vList5"/>
    <dgm:cxn modelId="{21EFC1E3-6238-46E3-A035-9B39D429A0D5}" srcId="{E023C575-DACF-43EC-A518-F3A08324A5F7}" destId="{49E7953A-F89F-4643-A2A5-D0FBC9D5E1B4}" srcOrd="0" destOrd="0" parTransId="{D2A7C16D-5702-4ECD-A1D9-A65C931FB64A}" sibTransId="{2163ED0B-E7D6-4969-89DD-40369816FA95}"/>
    <dgm:cxn modelId="{ADFA8111-290A-4979-BB9A-7FA84DB527FD}" type="presOf" srcId="{83F12447-5E47-43A2-AE6B-D48AC226C48B}" destId="{F2AC151C-A31A-4949-887C-D4116D08E452}" srcOrd="0" destOrd="1" presId="urn:microsoft.com/office/officeart/2005/8/layout/vList5"/>
    <dgm:cxn modelId="{527365FB-D5B7-4A97-B408-8FC3BD6BCC65}" type="presOf" srcId="{F36B79CA-541F-4A8C-B996-7E9A1EA186C4}" destId="{A31E5226-527A-4CF8-AD06-F3DE5001F496}" srcOrd="0" destOrd="0" presId="urn:microsoft.com/office/officeart/2005/8/layout/vList5"/>
    <dgm:cxn modelId="{4A46ABFD-DCB7-4395-B25C-634B77E8A340}" srcId="{F02A2543-FD34-4BBC-AE77-A2C70F20F328}" destId="{D5560AD2-7609-4667-BE85-D1BA7DCE6E0C}" srcOrd="2" destOrd="0" parTransId="{FD3C19BC-B3A0-4952-9824-7DB4C5D74C5B}" sibTransId="{94606E99-CA27-4966-81EB-7393670C3719}"/>
    <dgm:cxn modelId="{FEF3A1A5-F9CF-4634-BECD-84D176859A6C}" type="presOf" srcId="{8109F107-7E41-4110-BA4C-401C8903572C}" destId="{E829893F-AE33-4AF4-9932-7F4B22A84B1C}" srcOrd="0" destOrd="0" presId="urn:microsoft.com/office/officeart/2005/8/layout/vList5"/>
    <dgm:cxn modelId="{B026386C-4507-4B3B-BB6C-5DA243A87569}" type="presOf" srcId="{90D038D0-1016-4FBB-A028-7BCF38DF5E55}" destId="{8CF9737B-F212-472E-B756-5E13A86C1E1D}" srcOrd="0" destOrd="0" presId="urn:microsoft.com/office/officeart/2005/8/layout/vList5"/>
    <dgm:cxn modelId="{51771A2A-4DD3-4B98-AC8F-CD7DD37ABCC2}" type="presOf" srcId="{C4DF630E-2766-49C1-9C0F-BB2101C4BAA1}" destId="{E829893F-AE33-4AF4-9932-7F4B22A84B1C}" srcOrd="0" destOrd="1" presId="urn:microsoft.com/office/officeart/2005/8/layout/vList5"/>
    <dgm:cxn modelId="{6AC81D36-8377-4821-B62B-8FD2BF06CE76}" srcId="{E023C575-DACF-43EC-A518-F3A08324A5F7}" destId="{83F12447-5E47-43A2-AE6B-D48AC226C48B}" srcOrd="1" destOrd="0" parTransId="{BDB238D5-F00F-4938-ABFC-1D9DC959B221}" sibTransId="{FF875286-1EB9-4062-A7DE-F482153910AE}"/>
    <dgm:cxn modelId="{361AA4B0-A6D0-49FB-A9FB-4144C781CA52}" type="presOf" srcId="{49E7953A-F89F-4643-A2A5-D0FBC9D5E1B4}" destId="{F2AC151C-A31A-4949-887C-D4116D08E452}" srcOrd="0" destOrd="0" presId="urn:microsoft.com/office/officeart/2005/8/layout/vList5"/>
    <dgm:cxn modelId="{F71F2EB0-E03F-4C06-A078-6386E2A5CC42}" srcId="{90D038D0-1016-4FBB-A028-7BCF38DF5E55}" destId="{85CC1728-3333-4252-BFD0-B3C422EC718B}" srcOrd="2" destOrd="0" parTransId="{CFECBDEB-01DA-4DE1-959A-95E9E14CC75B}" sibTransId="{0F3D2BD5-4454-4E6F-822B-D37BE40A5E47}"/>
    <dgm:cxn modelId="{4A121A35-E38D-4202-A047-8EB3DFD80860}" srcId="{E023C575-DACF-43EC-A518-F3A08324A5F7}" destId="{DED88E32-C68E-410E-9EEB-50FB64CBF954}" srcOrd="2" destOrd="0" parTransId="{BDC20790-A5FC-4081-83E7-65B7A4B6D0F8}" sibTransId="{E814AC7A-48B0-4EA3-942F-28AF62E2945F}"/>
    <dgm:cxn modelId="{92C8B335-7C35-482D-8B6C-A142D5F87BD8}" type="presParOf" srcId="{8E0EDE7F-6EF0-4E43-BE8B-76A87ECFD7AE}" destId="{7790B074-780D-46D4-8B2A-31A41E79B990}" srcOrd="0" destOrd="0" presId="urn:microsoft.com/office/officeart/2005/8/layout/vList5"/>
    <dgm:cxn modelId="{98F0763F-4BAD-4BCF-8288-049B18E2558F}" type="presParOf" srcId="{7790B074-780D-46D4-8B2A-31A41E79B990}" destId="{8CF9737B-F212-472E-B756-5E13A86C1E1D}" srcOrd="0" destOrd="0" presId="urn:microsoft.com/office/officeart/2005/8/layout/vList5"/>
    <dgm:cxn modelId="{FDDA9B34-E27D-4021-B135-40D48ADDB073}" type="presParOf" srcId="{7790B074-780D-46D4-8B2A-31A41E79B990}" destId="{E829893F-AE33-4AF4-9932-7F4B22A84B1C}" srcOrd="1" destOrd="0" presId="urn:microsoft.com/office/officeart/2005/8/layout/vList5"/>
    <dgm:cxn modelId="{1003B842-E98A-43E5-B43B-547DE87314F1}" type="presParOf" srcId="{8E0EDE7F-6EF0-4E43-BE8B-76A87ECFD7AE}" destId="{85667840-9687-42FE-A4BD-05F1EF0DCE95}" srcOrd="1" destOrd="0" presId="urn:microsoft.com/office/officeart/2005/8/layout/vList5"/>
    <dgm:cxn modelId="{13A6E106-B3BA-4B0B-86FB-85B5E3597EB2}" type="presParOf" srcId="{8E0EDE7F-6EF0-4E43-BE8B-76A87ECFD7AE}" destId="{0D651451-105C-40B5-BD03-9C39B57CF5E8}" srcOrd="2" destOrd="0" presId="urn:microsoft.com/office/officeart/2005/8/layout/vList5"/>
    <dgm:cxn modelId="{99DF0BC1-EA70-462E-A03D-D24EF40A5A9E}" type="presParOf" srcId="{0D651451-105C-40B5-BD03-9C39B57CF5E8}" destId="{A973CFCF-9718-4B45-8714-EAE90E6B41CD}" srcOrd="0" destOrd="0" presId="urn:microsoft.com/office/officeart/2005/8/layout/vList5"/>
    <dgm:cxn modelId="{AA8806FE-22BE-455E-804E-AC34B9C63AD2}" type="presParOf" srcId="{0D651451-105C-40B5-BD03-9C39B57CF5E8}" destId="{F2AC151C-A31A-4949-887C-D4116D08E452}" srcOrd="1" destOrd="0" presId="urn:microsoft.com/office/officeart/2005/8/layout/vList5"/>
    <dgm:cxn modelId="{75E5EFC5-70F1-47CB-AF8E-0EB1D6BE4698}" type="presParOf" srcId="{8E0EDE7F-6EF0-4E43-BE8B-76A87ECFD7AE}" destId="{CE571CEC-738F-4559-A197-AFC7A6700673}" srcOrd="3" destOrd="0" presId="urn:microsoft.com/office/officeart/2005/8/layout/vList5"/>
    <dgm:cxn modelId="{CE82A0B0-7646-42D3-9113-CEB1852F7232}" type="presParOf" srcId="{8E0EDE7F-6EF0-4E43-BE8B-76A87ECFD7AE}" destId="{CA8772C9-7BFC-47B6-A985-95041B2BE835}" srcOrd="4" destOrd="0" presId="urn:microsoft.com/office/officeart/2005/8/layout/vList5"/>
    <dgm:cxn modelId="{F19DDD2B-9AC0-4488-8E40-7F5836DC52ED}" type="presParOf" srcId="{CA8772C9-7BFC-47B6-A985-95041B2BE835}" destId="{1C76721E-5BD5-42D4-9C44-82B211F565E3}" srcOrd="0" destOrd="0" presId="urn:microsoft.com/office/officeart/2005/8/layout/vList5"/>
    <dgm:cxn modelId="{C371978E-122B-4F96-BD8A-11F6ECAA9201}" type="presParOf" srcId="{CA8772C9-7BFC-47B6-A985-95041B2BE835}" destId="{A31E5226-527A-4CF8-AD06-F3DE5001F49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4293FB-26FE-4EF0-9DCB-5CDD6CD4970A}" type="doc">
      <dgm:prSet loTypeId="urn:microsoft.com/office/officeart/2005/8/layout/hProcess9" loCatId="process" qsTypeId="urn:microsoft.com/office/officeart/2005/8/quickstyle/simple1" qsCatId="simple" csTypeId="urn:microsoft.com/office/officeart/2005/8/colors/colorful4" csCatId="colorful"/>
      <dgm:spPr/>
      <dgm:t>
        <a:bodyPr/>
        <a:lstStyle/>
        <a:p>
          <a:endParaRPr lang="es-EC"/>
        </a:p>
      </dgm:t>
    </dgm:pt>
    <dgm:pt modelId="{14511089-C060-42B9-9C5A-89510C595FA3}">
      <dgm:prSet/>
      <dgm:spPr/>
      <dgm:t>
        <a:bodyPr/>
        <a:lstStyle/>
        <a:p>
          <a:pPr rtl="0"/>
          <a:r>
            <a:rPr lang="es-ES" b="1" dirty="0" smtClean="0">
              <a:solidFill>
                <a:schemeClr val="tx1"/>
              </a:solidFill>
            </a:rPr>
            <a:t>Marco legal e institucional</a:t>
          </a:r>
          <a:endParaRPr lang="es-EC" dirty="0">
            <a:solidFill>
              <a:schemeClr val="tx1"/>
            </a:solidFill>
          </a:endParaRPr>
        </a:p>
      </dgm:t>
    </dgm:pt>
    <dgm:pt modelId="{C3F54956-E7E8-428A-8B53-A0A42A8AD815}" type="parTrans" cxnId="{D3971755-9776-47B5-A75D-C3EC2AACB84F}">
      <dgm:prSet/>
      <dgm:spPr/>
      <dgm:t>
        <a:bodyPr/>
        <a:lstStyle/>
        <a:p>
          <a:endParaRPr lang="es-EC"/>
        </a:p>
      </dgm:t>
    </dgm:pt>
    <dgm:pt modelId="{87E1041B-066E-439C-B7C4-884C443275CF}" type="sibTrans" cxnId="{D3971755-9776-47B5-A75D-C3EC2AACB84F}">
      <dgm:prSet/>
      <dgm:spPr/>
      <dgm:t>
        <a:bodyPr/>
        <a:lstStyle/>
        <a:p>
          <a:endParaRPr lang="es-EC"/>
        </a:p>
      </dgm:t>
    </dgm:pt>
    <dgm:pt modelId="{29E3DB31-80F9-48BE-AC0B-247169078D9F}">
      <dgm:prSet/>
      <dgm:spPr/>
      <dgm:t>
        <a:bodyPr/>
        <a:lstStyle/>
        <a:p>
          <a:pPr rtl="0"/>
          <a:r>
            <a:rPr lang="es-ES" dirty="0" smtClean="0">
              <a:solidFill>
                <a:schemeClr val="tx1"/>
              </a:solidFill>
            </a:rPr>
            <a:t>Constituye el conjunto de instituciones, entidades, organismos, leyes y normas que hacen racional, fluido y eficiente el funcionamiento de la sociedad y la convivencia entre sus miembros. </a:t>
          </a:r>
          <a:endParaRPr lang="es-ES" dirty="0">
            <a:solidFill>
              <a:schemeClr val="tx1"/>
            </a:solidFill>
          </a:endParaRPr>
        </a:p>
      </dgm:t>
    </dgm:pt>
    <dgm:pt modelId="{746DD5A0-E0D0-4402-B7A3-00C6B4D82A32}" type="parTrans" cxnId="{9102DD40-CA3E-4073-B56D-69E59BF52CE7}">
      <dgm:prSet/>
      <dgm:spPr/>
      <dgm:t>
        <a:bodyPr/>
        <a:lstStyle/>
        <a:p>
          <a:endParaRPr lang="es-EC"/>
        </a:p>
      </dgm:t>
    </dgm:pt>
    <dgm:pt modelId="{79286E6F-8A7F-4E1E-B37F-0D426741ED16}" type="sibTrans" cxnId="{9102DD40-CA3E-4073-B56D-69E59BF52CE7}">
      <dgm:prSet/>
      <dgm:spPr/>
      <dgm:t>
        <a:bodyPr/>
        <a:lstStyle/>
        <a:p>
          <a:endParaRPr lang="es-EC"/>
        </a:p>
      </dgm:t>
    </dgm:pt>
    <dgm:pt modelId="{7608D95C-A72B-4F68-9C83-BA644758ACDB}">
      <dgm:prSet/>
      <dgm:spPr/>
      <dgm:t>
        <a:bodyPr/>
        <a:lstStyle/>
        <a:p>
          <a:pPr rtl="0"/>
          <a:r>
            <a:rPr lang="es-ES" dirty="0" smtClean="0">
              <a:solidFill>
                <a:schemeClr val="tx1"/>
              </a:solidFill>
            </a:rPr>
            <a:t>En especial, se debe investigar la existencia o no de normas e instituciones con funciones de planificación.</a:t>
          </a:r>
          <a:endParaRPr lang="es-EC" dirty="0">
            <a:solidFill>
              <a:schemeClr val="tx1"/>
            </a:solidFill>
          </a:endParaRPr>
        </a:p>
      </dgm:t>
    </dgm:pt>
    <dgm:pt modelId="{88CECC34-C43A-47BA-9A5E-570DD1C0F8C6}" type="parTrans" cxnId="{5DF312FD-F087-4647-9F15-75C332EB35FC}">
      <dgm:prSet/>
      <dgm:spPr/>
      <dgm:t>
        <a:bodyPr/>
        <a:lstStyle/>
        <a:p>
          <a:endParaRPr lang="es-EC"/>
        </a:p>
      </dgm:t>
    </dgm:pt>
    <dgm:pt modelId="{1C5BB55D-1D9B-45C8-BEC5-21EFEAE18868}" type="sibTrans" cxnId="{5DF312FD-F087-4647-9F15-75C332EB35FC}">
      <dgm:prSet/>
      <dgm:spPr/>
      <dgm:t>
        <a:bodyPr/>
        <a:lstStyle/>
        <a:p>
          <a:endParaRPr lang="es-EC"/>
        </a:p>
      </dgm:t>
    </dgm:pt>
    <dgm:pt modelId="{C2B0A2EA-D135-49E8-AD24-E221B5CF6497}" type="pres">
      <dgm:prSet presAssocID="{A04293FB-26FE-4EF0-9DCB-5CDD6CD4970A}" presName="CompostProcess" presStyleCnt="0">
        <dgm:presLayoutVars>
          <dgm:dir/>
          <dgm:resizeHandles val="exact"/>
        </dgm:presLayoutVars>
      </dgm:prSet>
      <dgm:spPr/>
      <dgm:t>
        <a:bodyPr/>
        <a:lstStyle/>
        <a:p>
          <a:endParaRPr lang="es-EC"/>
        </a:p>
      </dgm:t>
    </dgm:pt>
    <dgm:pt modelId="{D7476725-4955-41FA-9BB6-5C9EB86FC847}" type="pres">
      <dgm:prSet presAssocID="{A04293FB-26FE-4EF0-9DCB-5CDD6CD4970A}" presName="arrow" presStyleLbl="bgShp" presStyleIdx="0" presStyleCnt="1"/>
      <dgm:spPr/>
    </dgm:pt>
    <dgm:pt modelId="{5A7647A2-E8E5-4774-9101-6C5FDC1DCD68}" type="pres">
      <dgm:prSet presAssocID="{A04293FB-26FE-4EF0-9DCB-5CDD6CD4970A}" presName="linearProcess" presStyleCnt="0"/>
      <dgm:spPr/>
    </dgm:pt>
    <dgm:pt modelId="{4E903454-1233-43D8-994B-8BE4684400DB}" type="pres">
      <dgm:prSet presAssocID="{14511089-C060-42B9-9C5A-89510C595FA3}" presName="textNode" presStyleLbl="node1" presStyleIdx="0" presStyleCnt="3">
        <dgm:presLayoutVars>
          <dgm:bulletEnabled val="1"/>
        </dgm:presLayoutVars>
      </dgm:prSet>
      <dgm:spPr/>
      <dgm:t>
        <a:bodyPr/>
        <a:lstStyle/>
        <a:p>
          <a:endParaRPr lang="es-EC"/>
        </a:p>
      </dgm:t>
    </dgm:pt>
    <dgm:pt modelId="{DA4935BE-F3EC-48A7-ABD7-E3AC1CD29E89}" type="pres">
      <dgm:prSet presAssocID="{87E1041B-066E-439C-B7C4-884C443275CF}" presName="sibTrans" presStyleCnt="0"/>
      <dgm:spPr/>
    </dgm:pt>
    <dgm:pt modelId="{CB9B80BA-5137-4B52-8C3D-46395AAA39C6}" type="pres">
      <dgm:prSet presAssocID="{29E3DB31-80F9-48BE-AC0B-247169078D9F}" presName="textNode" presStyleLbl="node1" presStyleIdx="1" presStyleCnt="3">
        <dgm:presLayoutVars>
          <dgm:bulletEnabled val="1"/>
        </dgm:presLayoutVars>
      </dgm:prSet>
      <dgm:spPr/>
      <dgm:t>
        <a:bodyPr/>
        <a:lstStyle/>
        <a:p>
          <a:endParaRPr lang="es-EC"/>
        </a:p>
      </dgm:t>
    </dgm:pt>
    <dgm:pt modelId="{4A507C62-B770-4E4E-9059-0A2017990DC0}" type="pres">
      <dgm:prSet presAssocID="{79286E6F-8A7F-4E1E-B37F-0D426741ED16}" presName="sibTrans" presStyleCnt="0"/>
      <dgm:spPr/>
    </dgm:pt>
    <dgm:pt modelId="{B2ACAF2B-88E1-49F5-BC8F-181AF4841D27}" type="pres">
      <dgm:prSet presAssocID="{7608D95C-A72B-4F68-9C83-BA644758ACDB}" presName="textNode" presStyleLbl="node1" presStyleIdx="2" presStyleCnt="3">
        <dgm:presLayoutVars>
          <dgm:bulletEnabled val="1"/>
        </dgm:presLayoutVars>
      </dgm:prSet>
      <dgm:spPr/>
      <dgm:t>
        <a:bodyPr/>
        <a:lstStyle/>
        <a:p>
          <a:endParaRPr lang="es-EC"/>
        </a:p>
      </dgm:t>
    </dgm:pt>
  </dgm:ptLst>
  <dgm:cxnLst>
    <dgm:cxn modelId="{5DF312FD-F087-4647-9F15-75C332EB35FC}" srcId="{A04293FB-26FE-4EF0-9DCB-5CDD6CD4970A}" destId="{7608D95C-A72B-4F68-9C83-BA644758ACDB}" srcOrd="2" destOrd="0" parTransId="{88CECC34-C43A-47BA-9A5E-570DD1C0F8C6}" sibTransId="{1C5BB55D-1D9B-45C8-BEC5-21EFEAE18868}"/>
    <dgm:cxn modelId="{A5C90317-F7A6-4EB1-A81C-60A84D20CA1A}" type="presOf" srcId="{A04293FB-26FE-4EF0-9DCB-5CDD6CD4970A}" destId="{C2B0A2EA-D135-49E8-AD24-E221B5CF6497}" srcOrd="0" destOrd="0" presId="urn:microsoft.com/office/officeart/2005/8/layout/hProcess9"/>
    <dgm:cxn modelId="{9B589251-257D-467C-AA19-26E78206BC3E}" type="presOf" srcId="{7608D95C-A72B-4F68-9C83-BA644758ACDB}" destId="{B2ACAF2B-88E1-49F5-BC8F-181AF4841D27}" srcOrd="0" destOrd="0" presId="urn:microsoft.com/office/officeart/2005/8/layout/hProcess9"/>
    <dgm:cxn modelId="{11555A73-FE76-496E-B627-2006520E0408}" type="presOf" srcId="{29E3DB31-80F9-48BE-AC0B-247169078D9F}" destId="{CB9B80BA-5137-4B52-8C3D-46395AAA39C6}" srcOrd="0" destOrd="0" presId="urn:microsoft.com/office/officeart/2005/8/layout/hProcess9"/>
    <dgm:cxn modelId="{C32E088A-A043-4B29-B3C0-97E6FE38C985}" type="presOf" srcId="{14511089-C060-42B9-9C5A-89510C595FA3}" destId="{4E903454-1233-43D8-994B-8BE4684400DB}" srcOrd="0" destOrd="0" presId="urn:microsoft.com/office/officeart/2005/8/layout/hProcess9"/>
    <dgm:cxn modelId="{D3971755-9776-47B5-A75D-C3EC2AACB84F}" srcId="{A04293FB-26FE-4EF0-9DCB-5CDD6CD4970A}" destId="{14511089-C060-42B9-9C5A-89510C595FA3}" srcOrd="0" destOrd="0" parTransId="{C3F54956-E7E8-428A-8B53-A0A42A8AD815}" sibTransId="{87E1041B-066E-439C-B7C4-884C443275CF}"/>
    <dgm:cxn modelId="{9102DD40-CA3E-4073-B56D-69E59BF52CE7}" srcId="{A04293FB-26FE-4EF0-9DCB-5CDD6CD4970A}" destId="{29E3DB31-80F9-48BE-AC0B-247169078D9F}" srcOrd="1" destOrd="0" parTransId="{746DD5A0-E0D0-4402-B7A3-00C6B4D82A32}" sibTransId="{79286E6F-8A7F-4E1E-B37F-0D426741ED16}"/>
    <dgm:cxn modelId="{70C453F1-E32A-4B8D-9DD9-C15860692AE7}" type="presParOf" srcId="{C2B0A2EA-D135-49E8-AD24-E221B5CF6497}" destId="{D7476725-4955-41FA-9BB6-5C9EB86FC847}" srcOrd="0" destOrd="0" presId="urn:microsoft.com/office/officeart/2005/8/layout/hProcess9"/>
    <dgm:cxn modelId="{72712DDF-9218-4677-98CA-F78ADD6BC527}" type="presParOf" srcId="{C2B0A2EA-D135-49E8-AD24-E221B5CF6497}" destId="{5A7647A2-E8E5-4774-9101-6C5FDC1DCD68}" srcOrd="1" destOrd="0" presId="urn:microsoft.com/office/officeart/2005/8/layout/hProcess9"/>
    <dgm:cxn modelId="{D7D65B70-ACAA-4ACA-B361-F4DEB0C8FE5D}" type="presParOf" srcId="{5A7647A2-E8E5-4774-9101-6C5FDC1DCD68}" destId="{4E903454-1233-43D8-994B-8BE4684400DB}" srcOrd="0" destOrd="0" presId="urn:microsoft.com/office/officeart/2005/8/layout/hProcess9"/>
    <dgm:cxn modelId="{D6059E69-6B83-47FA-86D6-52FDA93C17B5}" type="presParOf" srcId="{5A7647A2-E8E5-4774-9101-6C5FDC1DCD68}" destId="{DA4935BE-F3EC-48A7-ABD7-E3AC1CD29E89}" srcOrd="1" destOrd="0" presId="urn:microsoft.com/office/officeart/2005/8/layout/hProcess9"/>
    <dgm:cxn modelId="{48641A65-F703-43A6-904F-34CBC77EEEC3}" type="presParOf" srcId="{5A7647A2-E8E5-4774-9101-6C5FDC1DCD68}" destId="{CB9B80BA-5137-4B52-8C3D-46395AAA39C6}" srcOrd="2" destOrd="0" presId="urn:microsoft.com/office/officeart/2005/8/layout/hProcess9"/>
    <dgm:cxn modelId="{68272036-3D1B-46CC-BC3E-68AEBC557ABF}" type="presParOf" srcId="{5A7647A2-E8E5-4774-9101-6C5FDC1DCD68}" destId="{4A507C62-B770-4E4E-9059-0A2017990DC0}" srcOrd="3" destOrd="0" presId="urn:microsoft.com/office/officeart/2005/8/layout/hProcess9"/>
    <dgm:cxn modelId="{BAE67296-5504-407A-80E3-A7D4231FB329}" type="presParOf" srcId="{5A7647A2-E8E5-4774-9101-6C5FDC1DCD68}" destId="{B2ACAF2B-88E1-49F5-BC8F-181AF4841D2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FEC059-5AF5-4758-9B7A-125800207BBC}" type="doc">
      <dgm:prSet loTypeId="urn:microsoft.com/office/officeart/2005/8/layout/hierarchy3" loCatId="hierarchy" qsTypeId="urn:microsoft.com/office/officeart/2005/8/quickstyle/simple1" qsCatId="simple" csTypeId="urn:microsoft.com/office/officeart/2005/8/colors/colorful2" csCatId="colorful" phldr="1"/>
      <dgm:spPr/>
      <dgm:t>
        <a:bodyPr/>
        <a:lstStyle/>
        <a:p>
          <a:endParaRPr lang="es-EC"/>
        </a:p>
      </dgm:t>
    </dgm:pt>
    <dgm:pt modelId="{2568727F-9B46-4B98-AC50-B859B9C63C69}">
      <dgm:prSet/>
      <dgm:spPr/>
      <dgm:t>
        <a:bodyPr/>
        <a:lstStyle/>
        <a:p>
          <a:pPr rtl="0"/>
          <a:r>
            <a:rPr lang="es-ES" b="1" dirty="0" smtClean="0"/>
            <a:t>La vocación de la sociedad</a:t>
          </a:r>
          <a:endParaRPr lang="es-EC" dirty="0"/>
        </a:p>
      </dgm:t>
    </dgm:pt>
    <dgm:pt modelId="{2CD802A2-DE68-4225-AD15-18F936A9D4E5}" type="parTrans" cxnId="{EBE2F3A3-621A-44CA-A567-113F3A351D7D}">
      <dgm:prSet/>
      <dgm:spPr/>
      <dgm:t>
        <a:bodyPr/>
        <a:lstStyle/>
        <a:p>
          <a:endParaRPr lang="es-EC"/>
        </a:p>
      </dgm:t>
    </dgm:pt>
    <dgm:pt modelId="{2DD27364-BC98-40F3-90B9-D77EF80D5A08}" type="sibTrans" cxnId="{EBE2F3A3-621A-44CA-A567-113F3A351D7D}">
      <dgm:prSet/>
      <dgm:spPr/>
      <dgm:t>
        <a:bodyPr/>
        <a:lstStyle/>
        <a:p>
          <a:endParaRPr lang="es-EC"/>
        </a:p>
      </dgm:t>
    </dgm:pt>
    <dgm:pt modelId="{3C5273B6-DB1A-4C72-94CB-00DAEBD1E55C}">
      <dgm:prSet/>
      <dgm:spPr/>
      <dgm:t>
        <a:bodyPr/>
        <a:lstStyle/>
        <a:p>
          <a:pPr rtl="0"/>
          <a:r>
            <a:rPr lang="es-ES" dirty="0" smtClean="0"/>
            <a:t>Es el grado de aceptación, cultura, conciencia, simpatía y disciplina que tiene la sociedad para desarrollar sus actividades bajo principios de racionalidad, moralidad y eficiencia. Ej. Pago de impuestos (Actitud social positiva)</a:t>
          </a:r>
          <a:endParaRPr lang="es-EC" dirty="0"/>
        </a:p>
      </dgm:t>
    </dgm:pt>
    <dgm:pt modelId="{EE5BC586-E4C4-4956-9762-D2DAC83CAA1A}" type="parTrans" cxnId="{3E13F636-6282-4E50-9EAB-B3F02F7F6328}">
      <dgm:prSet/>
      <dgm:spPr/>
      <dgm:t>
        <a:bodyPr/>
        <a:lstStyle/>
        <a:p>
          <a:endParaRPr lang="es-EC"/>
        </a:p>
      </dgm:t>
    </dgm:pt>
    <dgm:pt modelId="{FDA58BFD-7720-49DE-9363-6EA8C6638276}" type="sibTrans" cxnId="{3E13F636-6282-4E50-9EAB-B3F02F7F6328}">
      <dgm:prSet/>
      <dgm:spPr/>
      <dgm:t>
        <a:bodyPr/>
        <a:lstStyle/>
        <a:p>
          <a:endParaRPr lang="es-EC"/>
        </a:p>
      </dgm:t>
    </dgm:pt>
    <dgm:pt modelId="{BA690803-3DE6-497C-A244-BDB3AEABAD86}" type="pres">
      <dgm:prSet presAssocID="{BCFEC059-5AF5-4758-9B7A-125800207BBC}" presName="diagram" presStyleCnt="0">
        <dgm:presLayoutVars>
          <dgm:chPref val="1"/>
          <dgm:dir/>
          <dgm:animOne val="branch"/>
          <dgm:animLvl val="lvl"/>
          <dgm:resizeHandles/>
        </dgm:presLayoutVars>
      </dgm:prSet>
      <dgm:spPr/>
      <dgm:t>
        <a:bodyPr/>
        <a:lstStyle/>
        <a:p>
          <a:endParaRPr lang="es-EC"/>
        </a:p>
      </dgm:t>
    </dgm:pt>
    <dgm:pt modelId="{A942533D-22D9-4D7D-A236-26A08621D2E1}" type="pres">
      <dgm:prSet presAssocID="{2568727F-9B46-4B98-AC50-B859B9C63C69}" presName="root" presStyleCnt="0"/>
      <dgm:spPr/>
    </dgm:pt>
    <dgm:pt modelId="{D80E0546-06A6-42B2-B4DE-EA4ED1332106}" type="pres">
      <dgm:prSet presAssocID="{2568727F-9B46-4B98-AC50-B859B9C63C69}" presName="rootComposite" presStyleCnt="0"/>
      <dgm:spPr/>
    </dgm:pt>
    <dgm:pt modelId="{4B47966C-7F8F-47F3-A60E-D5776DFF2B91}" type="pres">
      <dgm:prSet presAssocID="{2568727F-9B46-4B98-AC50-B859B9C63C69}" presName="rootText" presStyleLbl="node1" presStyleIdx="0" presStyleCnt="1"/>
      <dgm:spPr/>
      <dgm:t>
        <a:bodyPr/>
        <a:lstStyle/>
        <a:p>
          <a:endParaRPr lang="es-EC"/>
        </a:p>
      </dgm:t>
    </dgm:pt>
    <dgm:pt modelId="{81D39F87-A2E9-4DA4-9CE7-46C3F652E8CB}" type="pres">
      <dgm:prSet presAssocID="{2568727F-9B46-4B98-AC50-B859B9C63C69}" presName="rootConnector" presStyleLbl="node1" presStyleIdx="0" presStyleCnt="1"/>
      <dgm:spPr/>
      <dgm:t>
        <a:bodyPr/>
        <a:lstStyle/>
        <a:p>
          <a:endParaRPr lang="es-EC"/>
        </a:p>
      </dgm:t>
    </dgm:pt>
    <dgm:pt modelId="{3333424C-AF21-4E27-AEA0-BEE563202734}" type="pres">
      <dgm:prSet presAssocID="{2568727F-9B46-4B98-AC50-B859B9C63C69}" presName="childShape" presStyleCnt="0"/>
      <dgm:spPr/>
    </dgm:pt>
    <dgm:pt modelId="{65E0812A-AD14-49FE-8063-41E8B680F5B0}" type="pres">
      <dgm:prSet presAssocID="{EE5BC586-E4C4-4956-9762-D2DAC83CAA1A}" presName="Name13" presStyleLbl="parChTrans1D2" presStyleIdx="0" presStyleCnt="1"/>
      <dgm:spPr/>
      <dgm:t>
        <a:bodyPr/>
        <a:lstStyle/>
        <a:p>
          <a:endParaRPr lang="es-EC"/>
        </a:p>
      </dgm:t>
    </dgm:pt>
    <dgm:pt modelId="{96202AD8-5B87-45A0-8D12-2C15137F72BA}" type="pres">
      <dgm:prSet presAssocID="{3C5273B6-DB1A-4C72-94CB-00DAEBD1E55C}" presName="childText" presStyleLbl="bgAcc1" presStyleIdx="0" presStyleCnt="1" custScaleX="201442">
        <dgm:presLayoutVars>
          <dgm:bulletEnabled val="1"/>
        </dgm:presLayoutVars>
      </dgm:prSet>
      <dgm:spPr/>
      <dgm:t>
        <a:bodyPr/>
        <a:lstStyle/>
        <a:p>
          <a:endParaRPr lang="es-EC"/>
        </a:p>
      </dgm:t>
    </dgm:pt>
  </dgm:ptLst>
  <dgm:cxnLst>
    <dgm:cxn modelId="{3371AED7-DC82-423D-881E-F550246BB7B7}" type="presOf" srcId="{3C5273B6-DB1A-4C72-94CB-00DAEBD1E55C}" destId="{96202AD8-5B87-45A0-8D12-2C15137F72BA}" srcOrd="0" destOrd="0" presId="urn:microsoft.com/office/officeart/2005/8/layout/hierarchy3"/>
    <dgm:cxn modelId="{CED1C08F-890A-4A4E-B0B0-31E4C5817108}" type="presOf" srcId="{2568727F-9B46-4B98-AC50-B859B9C63C69}" destId="{81D39F87-A2E9-4DA4-9CE7-46C3F652E8CB}" srcOrd="1" destOrd="0" presId="urn:microsoft.com/office/officeart/2005/8/layout/hierarchy3"/>
    <dgm:cxn modelId="{BBFC3F36-2AD7-4FAE-A760-129EF3C9BA64}" type="presOf" srcId="{2568727F-9B46-4B98-AC50-B859B9C63C69}" destId="{4B47966C-7F8F-47F3-A60E-D5776DFF2B91}" srcOrd="0" destOrd="0" presId="urn:microsoft.com/office/officeart/2005/8/layout/hierarchy3"/>
    <dgm:cxn modelId="{1A5C0BAC-E6D0-47A7-B7EE-E62178038D6B}" type="presOf" srcId="{BCFEC059-5AF5-4758-9B7A-125800207BBC}" destId="{BA690803-3DE6-497C-A244-BDB3AEABAD86}" srcOrd="0" destOrd="0" presId="urn:microsoft.com/office/officeart/2005/8/layout/hierarchy3"/>
    <dgm:cxn modelId="{F3F10EDB-06AB-48FB-BE05-BDB249F81FF9}" type="presOf" srcId="{EE5BC586-E4C4-4956-9762-D2DAC83CAA1A}" destId="{65E0812A-AD14-49FE-8063-41E8B680F5B0}" srcOrd="0" destOrd="0" presId="urn:microsoft.com/office/officeart/2005/8/layout/hierarchy3"/>
    <dgm:cxn modelId="{3E13F636-6282-4E50-9EAB-B3F02F7F6328}" srcId="{2568727F-9B46-4B98-AC50-B859B9C63C69}" destId="{3C5273B6-DB1A-4C72-94CB-00DAEBD1E55C}" srcOrd="0" destOrd="0" parTransId="{EE5BC586-E4C4-4956-9762-D2DAC83CAA1A}" sibTransId="{FDA58BFD-7720-49DE-9363-6EA8C6638276}"/>
    <dgm:cxn modelId="{EBE2F3A3-621A-44CA-A567-113F3A351D7D}" srcId="{BCFEC059-5AF5-4758-9B7A-125800207BBC}" destId="{2568727F-9B46-4B98-AC50-B859B9C63C69}" srcOrd="0" destOrd="0" parTransId="{2CD802A2-DE68-4225-AD15-18F936A9D4E5}" sibTransId="{2DD27364-BC98-40F3-90B9-D77EF80D5A08}"/>
    <dgm:cxn modelId="{5EDDDCEF-1786-476F-87C4-C41335A8AA11}" type="presParOf" srcId="{BA690803-3DE6-497C-A244-BDB3AEABAD86}" destId="{A942533D-22D9-4D7D-A236-26A08621D2E1}" srcOrd="0" destOrd="0" presId="urn:microsoft.com/office/officeart/2005/8/layout/hierarchy3"/>
    <dgm:cxn modelId="{87C027F5-A67D-4F8D-97AF-2A0517A24565}" type="presParOf" srcId="{A942533D-22D9-4D7D-A236-26A08621D2E1}" destId="{D80E0546-06A6-42B2-B4DE-EA4ED1332106}" srcOrd="0" destOrd="0" presId="urn:microsoft.com/office/officeart/2005/8/layout/hierarchy3"/>
    <dgm:cxn modelId="{41383BA0-120E-44A5-8C0B-D7BD3F812FD7}" type="presParOf" srcId="{D80E0546-06A6-42B2-B4DE-EA4ED1332106}" destId="{4B47966C-7F8F-47F3-A60E-D5776DFF2B91}" srcOrd="0" destOrd="0" presId="urn:microsoft.com/office/officeart/2005/8/layout/hierarchy3"/>
    <dgm:cxn modelId="{82CB10AD-D6FA-412D-9042-8772ACAF872A}" type="presParOf" srcId="{D80E0546-06A6-42B2-B4DE-EA4ED1332106}" destId="{81D39F87-A2E9-4DA4-9CE7-46C3F652E8CB}" srcOrd="1" destOrd="0" presId="urn:microsoft.com/office/officeart/2005/8/layout/hierarchy3"/>
    <dgm:cxn modelId="{E4D93717-95F4-4987-A463-6CB9D17F0CC5}" type="presParOf" srcId="{A942533D-22D9-4D7D-A236-26A08621D2E1}" destId="{3333424C-AF21-4E27-AEA0-BEE563202734}" srcOrd="1" destOrd="0" presId="urn:microsoft.com/office/officeart/2005/8/layout/hierarchy3"/>
    <dgm:cxn modelId="{4B7DF632-A56F-40FA-8043-0B99DA05F115}" type="presParOf" srcId="{3333424C-AF21-4E27-AEA0-BEE563202734}" destId="{65E0812A-AD14-49FE-8063-41E8B680F5B0}" srcOrd="0" destOrd="0" presId="urn:microsoft.com/office/officeart/2005/8/layout/hierarchy3"/>
    <dgm:cxn modelId="{DF8D2FB6-CE20-4EA3-832C-26C5C152C373}" type="presParOf" srcId="{3333424C-AF21-4E27-AEA0-BEE563202734}" destId="{96202AD8-5B87-45A0-8D12-2C15137F72BA}"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7A55AAF-8193-4456-9444-44B10CFEE78E}" type="doc">
      <dgm:prSet loTypeId="urn:microsoft.com/office/officeart/2005/8/layout/hierarchy3" loCatId="hierarchy" qsTypeId="urn:microsoft.com/office/officeart/2005/8/quickstyle/simple1" qsCatId="simple" csTypeId="urn:microsoft.com/office/officeart/2005/8/colors/colorful2" csCatId="colorful" phldr="1"/>
      <dgm:spPr/>
      <dgm:t>
        <a:bodyPr/>
        <a:lstStyle/>
        <a:p>
          <a:endParaRPr lang="es-EC"/>
        </a:p>
      </dgm:t>
    </dgm:pt>
    <dgm:pt modelId="{1F933A40-F402-4B2E-B628-AFF8CB062A59}">
      <dgm:prSet/>
      <dgm:spPr/>
      <dgm:t>
        <a:bodyPr/>
        <a:lstStyle/>
        <a:p>
          <a:pPr rtl="0"/>
          <a:r>
            <a:rPr lang="es-ES" b="1" dirty="0" smtClean="0">
              <a:solidFill>
                <a:schemeClr val="tx1"/>
              </a:solidFill>
            </a:rPr>
            <a:t>La información</a:t>
          </a:r>
          <a:endParaRPr lang="es-EC" dirty="0">
            <a:solidFill>
              <a:schemeClr val="tx1"/>
            </a:solidFill>
          </a:endParaRPr>
        </a:p>
      </dgm:t>
    </dgm:pt>
    <dgm:pt modelId="{89F981B7-38A3-4F82-8D1A-EF72446B5A9E}" type="parTrans" cxnId="{8FD68173-E389-4F31-BC19-CC8F3FBD1CA1}">
      <dgm:prSet/>
      <dgm:spPr/>
      <dgm:t>
        <a:bodyPr/>
        <a:lstStyle/>
        <a:p>
          <a:endParaRPr lang="es-EC"/>
        </a:p>
      </dgm:t>
    </dgm:pt>
    <dgm:pt modelId="{04B171D4-67F7-419D-8861-8D333A17E4BC}" type="sibTrans" cxnId="{8FD68173-E389-4F31-BC19-CC8F3FBD1CA1}">
      <dgm:prSet/>
      <dgm:spPr/>
      <dgm:t>
        <a:bodyPr/>
        <a:lstStyle/>
        <a:p>
          <a:endParaRPr lang="es-EC"/>
        </a:p>
      </dgm:t>
    </dgm:pt>
    <dgm:pt modelId="{C7EFD9C8-40B3-438B-AA96-92D11D232201}">
      <dgm:prSet/>
      <dgm:spPr/>
      <dgm:t>
        <a:bodyPr/>
        <a:lstStyle/>
        <a:p>
          <a:pPr rtl="0"/>
          <a:r>
            <a:rPr lang="es-ES" dirty="0" smtClean="0">
              <a:solidFill>
                <a:schemeClr val="tx1"/>
              </a:solidFill>
            </a:rPr>
            <a:t>Es la capacidad, posibilidad cierta, de que todos los miembros de la sociedad conozcan la realidad del entorno, en cuya base puedan tomar las decisiones adecuadas. La información debe estar disponible en forma: oportuna, veraz y completa.</a:t>
          </a:r>
          <a:endParaRPr lang="es-EC" dirty="0">
            <a:solidFill>
              <a:schemeClr val="tx1"/>
            </a:solidFill>
          </a:endParaRPr>
        </a:p>
      </dgm:t>
    </dgm:pt>
    <dgm:pt modelId="{4AAF42B8-3CEE-4373-9317-3F0820C876D2}" type="parTrans" cxnId="{02B6CF92-2FCB-4645-AB0F-F6DF2ED610FF}">
      <dgm:prSet/>
      <dgm:spPr/>
      <dgm:t>
        <a:bodyPr/>
        <a:lstStyle/>
        <a:p>
          <a:endParaRPr lang="es-EC"/>
        </a:p>
      </dgm:t>
    </dgm:pt>
    <dgm:pt modelId="{E8603336-1269-466A-ADE2-2AE11FE4208E}" type="sibTrans" cxnId="{02B6CF92-2FCB-4645-AB0F-F6DF2ED610FF}">
      <dgm:prSet/>
      <dgm:spPr/>
      <dgm:t>
        <a:bodyPr/>
        <a:lstStyle/>
        <a:p>
          <a:endParaRPr lang="es-EC"/>
        </a:p>
      </dgm:t>
    </dgm:pt>
    <dgm:pt modelId="{E1055BE7-1E4B-4F4C-BB9B-252E38C2BE9A}" type="pres">
      <dgm:prSet presAssocID="{37A55AAF-8193-4456-9444-44B10CFEE78E}" presName="diagram" presStyleCnt="0">
        <dgm:presLayoutVars>
          <dgm:chPref val="1"/>
          <dgm:dir/>
          <dgm:animOne val="branch"/>
          <dgm:animLvl val="lvl"/>
          <dgm:resizeHandles/>
        </dgm:presLayoutVars>
      </dgm:prSet>
      <dgm:spPr/>
      <dgm:t>
        <a:bodyPr/>
        <a:lstStyle/>
        <a:p>
          <a:endParaRPr lang="es-EC"/>
        </a:p>
      </dgm:t>
    </dgm:pt>
    <dgm:pt modelId="{2D5E1F1D-4BF7-48FD-9E1A-C2CCC69F9E16}" type="pres">
      <dgm:prSet presAssocID="{1F933A40-F402-4B2E-B628-AFF8CB062A59}" presName="root" presStyleCnt="0"/>
      <dgm:spPr/>
    </dgm:pt>
    <dgm:pt modelId="{8B53146F-2C86-4B16-8887-B9C18C88CD6A}" type="pres">
      <dgm:prSet presAssocID="{1F933A40-F402-4B2E-B628-AFF8CB062A59}" presName="rootComposite" presStyleCnt="0"/>
      <dgm:spPr/>
    </dgm:pt>
    <dgm:pt modelId="{EE7680DB-486B-44EE-8A37-9026C6C561AE}" type="pres">
      <dgm:prSet presAssocID="{1F933A40-F402-4B2E-B628-AFF8CB062A59}" presName="rootText" presStyleLbl="node1" presStyleIdx="0" presStyleCnt="2" custScaleY="226012" custLinFactNeighborX="-1714" custLinFactNeighborY="-1324"/>
      <dgm:spPr/>
      <dgm:t>
        <a:bodyPr/>
        <a:lstStyle/>
        <a:p>
          <a:endParaRPr lang="es-EC"/>
        </a:p>
      </dgm:t>
    </dgm:pt>
    <dgm:pt modelId="{DA93C969-796D-4683-9450-B90AD88F7A68}" type="pres">
      <dgm:prSet presAssocID="{1F933A40-F402-4B2E-B628-AFF8CB062A59}" presName="rootConnector" presStyleLbl="node1" presStyleIdx="0" presStyleCnt="2"/>
      <dgm:spPr/>
      <dgm:t>
        <a:bodyPr/>
        <a:lstStyle/>
        <a:p>
          <a:endParaRPr lang="es-EC"/>
        </a:p>
      </dgm:t>
    </dgm:pt>
    <dgm:pt modelId="{CF5BE387-CBAB-40E6-9C42-CA3F3E5400DC}" type="pres">
      <dgm:prSet presAssocID="{1F933A40-F402-4B2E-B628-AFF8CB062A59}" presName="childShape" presStyleCnt="0"/>
      <dgm:spPr/>
    </dgm:pt>
    <dgm:pt modelId="{0A81A4DB-846C-42AE-B97A-E8463AC87509}" type="pres">
      <dgm:prSet presAssocID="{C7EFD9C8-40B3-438B-AA96-92D11D232201}" presName="root" presStyleCnt="0"/>
      <dgm:spPr/>
    </dgm:pt>
    <dgm:pt modelId="{65A75C43-3EE3-4AF2-96BF-B10E4BF53380}" type="pres">
      <dgm:prSet presAssocID="{C7EFD9C8-40B3-438B-AA96-92D11D232201}" presName="rootComposite" presStyleCnt="0"/>
      <dgm:spPr/>
    </dgm:pt>
    <dgm:pt modelId="{AE0F46D2-E4EA-42C7-8F32-4731D70F0D94}" type="pres">
      <dgm:prSet presAssocID="{C7EFD9C8-40B3-438B-AA96-92D11D232201}" presName="rootText" presStyleLbl="node1" presStyleIdx="1" presStyleCnt="2" custScaleY="226012"/>
      <dgm:spPr/>
      <dgm:t>
        <a:bodyPr/>
        <a:lstStyle/>
        <a:p>
          <a:endParaRPr lang="es-EC"/>
        </a:p>
      </dgm:t>
    </dgm:pt>
    <dgm:pt modelId="{E38C4B2A-EE2B-48CD-A4DC-24DCC2F1096F}" type="pres">
      <dgm:prSet presAssocID="{C7EFD9C8-40B3-438B-AA96-92D11D232201}" presName="rootConnector" presStyleLbl="node1" presStyleIdx="1" presStyleCnt="2"/>
      <dgm:spPr/>
      <dgm:t>
        <a:bodyPr/>
        <a:lstStyle/>
        <a:p>
          <a:endParaRPr lang="es-EC"/>
        </a:p>
      </dgm:t>
    </dgm:pt>
    <dgm:pt modelId="{443A2F85-1336-47FC-A6DD-75DB21232318}" type="pres">
      <dgm:prSet presAssocID="{C7EFD9C8-40B3-438B-AA96-92D11D232201}" presName="childShape" presStyleCnt="0"/>
      <dgm:spPr/>
    </dgm:pt>
  </dgm:ptLst>
  <dgm:cxnLst>
    <dgm:cxn modelId="{02B6CF92-2FCB-4645-AB0F-F6DF2ED610FF}" srcId="{37A55AAF-8193-4456-9444-44B10CFEE78E}" destId="{C7EFD9C8-40B3-438B-AA96-92D11D232201}" srcOrd="1" destOrd="0" parTransId="{4AAF42B8-3CEE-4373-9317-3F0820C876D2}" sibTransId="{E8603336-1269-466A-ADE2-2AE11FE4208E}"/>
    <dgm:cxn modelId="{33028274-CAD3-4BF0-882D-9CBD76FC5E91}" type="presOf" srcId="{1F933A40-F402-4B2E-B628-AFF8CB062A59}" destId="{EE7680DB-486B-44EE-8A37-9026C6C561AE}" srcOrd="0" destOrd="0" presId="urn:microsoft.com/office/officeart/2005/8/layout/hierarchy3"/>
    <dgm:cxn modelId="{7B1A2901-0CFC-4B2A-8971-1F8A9A50DC05}" type="presOf" srcId="{1F933A40-F402-4B2E-B628-AFF8CB062A59}" destId="{DA93C969-796D-4683-9450-B90AD88F7A68}" srcOrd="1" destOrd="0" presId="urn:microsoft.com/office/officeart/2005/8/layout/hierarchy3"/>
    <dgm:cxn modelId="{DAA15A1B-9544-44C5-9602-4FBBDDDDBB35}" type="presOf" srcId="{C7EFD9C8-40B3-438B-AA96-92D11D232201}" destId="{AE0F46D2-E4EA-42C7-8F32-4731D70F0D94}" srcOrd="0" destOrd="0" presId="urn:microsoft.com/office/officeart/2005/8/layout/hierarchy3"/>
    <dgm:cxn modelId="{C229D4D9-EC4A-4BF3-9ADB-F82201FD3AC1}" type="presOf" srcId="{37A55AAF-8193-4456-9444-44B10CFEE78E}" destId="{E1055BE7-1E4B-4F4C-BB9B-252E38C2BE9A}" srcOrd="0" destOrd="0" presId="urn:microsoft.com/office/officeart/2005/8/layout/hierarchy3"/>
    <dgm:cxn modelId="{4ABD8C1D-3FDF-4FC7-8E7B-B4FA220B073A}" type="presOf" srcId="{C7EFD9C8-40B3-438B-AA96-92D11D232201}" destId="{E38C4B2A-EE2B-48CD-A4DC-24DCC2F1096F}" srcOrd="1" destOrd="0" presId="urn:microsoft.com/office/officeart/2005/8/layout/hierarchy3"/>
    <dgm:cxn modelId="{8FD68173-E389-4F31-BC19-CC8F3FBD1CA1}" srcId="{37A55AAF-8193-4456-9444-44B10CFEE78E}" destId="{1F933A40-F402-4B2E-B628-AFF8CB062A59}" srcOrd="0" destOrd="0" parTransId="{89F981B7-38A3-4F82-8D1A-EF72446B5A9E}" sibTransId="{04B171D4-67F7-419D-8861-8D333A17E4BC}"/>
    <dgm:cxn modelId="{76FAEE15-B74F-4B19-B6A6-E78994BD9940}" type="presParOf" srcId="{E1055BE7-1E4B-4F4C-BB9B-252E38C2BE9A}" destId="{2D5E1F1D-4BF7-48FD-9E1A-C2CCC69F9E16}" srcOrd="0" destOrd="0" presId="urn:microsoft.com/office/officeart/2005/8/layout/hierarchy3"/>
    <dgm:cxn modelId="{63B5D608-3711-4813-ADB7-4D853C836B18}" type="presParOf" srcId="{2D5E1F1D-4BF7-48FD-9E1A-C2CCC69F9E16}" destId="{8B53146F-2C86-4B16-8887-B9C18C88CD6A}" srcOrd="0" destOrd="0" presId="urn:microsoft.com/office/officeart/2005/8/layout/hierarchy3"/>
    <dgm:cxn modelId="{A902E89E-11C2-419D-8ADC-287DE4415215}" type="presParOf" srcId="{8B53146F-2C86-4B16-8887-B9C18C88CD6A}" destId="{EE7680DB-486B-44EE-8A37-9026C6C561AE}" srcOrd="0" destOrd="0" presId="urn:microsoft.com/office/officeart/2005/8/layout/hierarchy3"/>
    <dgm:cxn modelId="{1A30AB16-FF36-4297-A688-C9D5B060F1D3}" type="presParOf" srcId="{8B53146F-2C86-4B16-8887-B9C18C88CD6A}" destId="{DA93C969-796D-4683-9450-B90AD88F7A68}" srcOrd="1" destOrd="0" presId="urn:microsoft.com/office/officeart/2005/8/layout/hierarchy3"/>
    <dgm:cxn modelId="{CEF2A413-2A41-47C2-AA32-8DEE0947C5B9}" type="presParOf" srcId="{2D5E1F1D-4BF7-48FD-9E1A-C2CCC69F9E16}" destId="{CF5BE387-CBAB-40E6-9C42-CA3F3E5400DC}" srcOrd="1" destOrd="0" presId="urn:microsoft.com/office/officeart/2005/8/layout/hierarchy3"/>
    <dgm:cxn modelId="{CB515E6C-EED8-416A-A4FF-F47B317E2D18}" type="presParOf" srcId="{E1055BE7-1E4B-4F4C-BB9B-252E38C2BE9A}" destId="{0A81A4DB-846C-42AE-B97A-E8463AC87509}" srcOrd="1" destOrd="0" presId="urn:microsoft.com/office/officeart/2005/8/layout/hierarchy3"/>
    <dgm:cxn modelId="{125C2FDD-4F14-44CC-A4A1-C7ECF01006B0}" type="presParOf" srcId="{0A81A4DB-846C-42AE-B97A-E8463AC87509}" destId="{65A75C43-3EE3-4AF2-96BF-B10E4BF53380}" srcOrd="0" destOrd="0" presId="urn:microsoft.com/office/officeart/2005/8/layout/hierarchy3"/>
    <dgm:cxn modelId="{2505B56E-D592-4CD6-AE7B-6F9AAB587BE1}" type="presParOf" srcId="{65A75C43-3EE3-4AF2-96BF-B10E4BF53380}" destId="{AE0F46D2-E4EA-42C7-8F32-4731D70F0D94}" srcOrd="0" destOrd="0" presId="urn:microsoft.com/office/officeart/2005/8/layout/hierarchy3"/>
    <dgm:cxn modelId="{054DA71D-5B4B-49D9-88CE-F1ACF2D806E5}" type="presParOf" srcId="{65A75C43-3EE3-4AF2-96BF-B10E4BF53380}" destId="{E38C4B2A-EE2B-48CD-A4DC-24DCC2F1096F}" srcOrd="1" destOrd="0" presId="urn:microsoft.com/office/officeart/2005/8/layout/hierarchy3"/>
    <dgm:cxn modelId="{6B783F5E-7957-4DD7-80FE-DBC7D5E247EB}" type="presParOf" srcId="{0A81A4DB-846C-42AE-B97A-E8463AC87509}" destId="{443A2F85-1336-47FC-A6DD-75DB2123231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4F0AAEA-95E2-4501-A07F-FCAE7E9B6893}" type="doc">
      <dgm:prSet loTypeId="urn:microsoft.com/office/officeart/2005/8/layout/matrix2" loCatId="matrix" qsTypeId="urn:microsoft.com/office/officeart/2005/8/quickstyle/simple1" qsCatId="simple" csTypeId="urn:microsoft.com/office/officeart/2005/8/colors/colorful3" csCatId="colorful" phldr="1"/>
      <dgm:spPr/>
      <dgm:t>
        <a:bodyPr/>
        <a:lstStyle/>
        <a:p>
          <a:endParaRPr lang="es-ES"/>
        </a:p>
      </dgm:t>
    </dgm:pt>
    <dgm:pt modelId="{6E39B7BA-EEEC-454F-96FF-53E385B9138D}">
      <dgm:prSet/>
      <dgm:spPr/>
      <dgm:t>
        <a:bodyPr/>
        <a:lstStyle/>
        <a:p>
          <a:pPr algn="ctr" rtl="0"/>
          <a:r>
            <a:rPr lang="es-ES" b="1" dirty="0" smtClean="0"/>
            <a:t>Economías Desarrolladas</a:t>
          </a:r>
          <a:endParaRPr lang="es-ES" dirty="0"/>
        </a:p>
      </dgm:t>
    </dgm:pt>
    <dgm:pt modelId="{78466671-0AF6-48BD-8F1C-6D5851F1CD3E}" type="parTrans" cxnId="{30594AA9-D4D9-4AC9-B46B-FEBD26D23A9F}">
      <dgm:prSet/>
      <dgm:spPr/>
      <dgm:t>
        <a:bodyPr/>
        <a:lstStyle/>
        <a:p>
          <a:endParaRPr lang="es-ES"/>
        </a:p>
      </dgm:t>
    </dgm:pt>
    <dgm:pt modelId="{37F7A559-31C8-4D30-8ABF-3605EBE4BCDB}" type="sibTrans" cxnId="{30594AA9-D4D9-4AC9-B46B-FEBD26D23A9F}">
      <dgm:prSet/>
      <dgm:spPr/>
      <dgm:t>
        <a:bodyPr/>
        <a:lstStyle/>
        <a:p>
          <a:endParaRPr lang="es-ES"/>
        </a:p>
      </dgm:t>
    </dgm:pt>
    <dgm:pt modelId="{AC0DEC69-7BA0-4EAF-BC43-94514F6204A5}">
      <dgm:prSet/>
      <dgm:spPr/>
      <dgm:t>
        <a:bodyPr/>
        <a:lstStyle/>
        <a:p>
          <a:pPr algn="ctr" rtl="0"/>
          <a:r>
            <a:rPr lang="es-ES" dirty="0" smtClean="0"/>
            <a:t>Planificación Anti cíclica</a:t>
          </a:r>
          <a:endParaRPr lang="es-ES" dirty="0"/>
        </a:p>
      </dgm:t>
    </dgm:pt>
    <dgm:pt modelId="{8EF52104-A1EF-4A3D-886C-AB4D3DDFDA33}" type="parTrans" cxnId="{6D61AE4B-4795-43DD-B883-8A6E19E761E2}">
      <dgm:prSet/>
      <dgm:spPr/>
      <dgm:t>
        <a:bodyPr/>
        <a:lstStyle/>
        <a:p>
          <a:endParaRPr lang="es-ES"/>
        </a:p>
      </dgm:t>
    </dgm:pt>
    <dgm:pt modelId="{900C7F6C-512D-4168-99CD-22C2A586B82D}" type="sibTrans" cxnId="{6D61AE4B-4795-43DD-B883-8A6E19E761E2}">
      <dgm:prSet/>
      <dgm:spPr/>
      <dgm:t>
        <a:bodyPr/>
        <a:lstStyle/>
        <a:p>
          <a:endParaRPr lang="es-ES"/>
        </a:p>
      </dgm:t>
    </dgm:pt>
    <dgm:pt modelId="{D682D736-3243-450B-A12C-7F93C1771972}">
      <dgm:prSet/>
      <dgm:spPr/>
      <dgm:t>
        <a:bodyPr/>
        <a:lstStyle/>
        <a:p>
          <a:pPr algn="ctr" rtl="0"/>
          <a:r>
            <a:rPr lang="es-ES" b="1" dirty="0" smtClean="0"/>
            <a:t>Sistema Socialista</a:t>
          </a:r>
          <a:endParaRPr lang="es-ES" dirty="0"/>
        </a:p>
      </dgm:t>
    </dgm:pt>
    <dgm:pt modelId="{0113345D-87E6-428C-87D9-79FBFE64811D}" type="parTrans" cxnId="{A6AF47A8-22C4-4D8F-99D6-D892DFBDBE08}">
      <dgm:prSet/>
      <dgm:spPr/>
      <dgm:t>
        <a:bodyPr/>
        <a:lstStyle/>
        <a:p>
          <a:endParaRPr lang="es-ES"/>
        </a:p>
      </dgm:t>
    </dgm:pt>
    <dgm:pt modelId="{E056D12F-B5AB-4599-9FE1-51107486377A}" type="sibTrans" cxnId="{A6AF47A8-22C4-4D8F-99D6-D892DFBDBE08}">
      <dgm:prSet/>
      <dgm:spPr/>
      <dgm:t>
        <a:bodyPr/>
        <a:lstStyle/>
        <a:p>
          <a:endParaRPr lang="es-ES"/>
        </a:p>
      </dgm:t>
    </dgm:pt>
    <dgm:pt modelId="{3B350FDB-B2FB-4293-84AB-88CE7AE3E327}">
      <dgm:prSet/>
      <dgm:spPr/>
      <dgm:t>
        <a:bodyPr/>
        <a:lstStyle/>
        <a:p>
          <a:pPr algn="ctr" rtl="0"/>
          <a:r>
            <a:rPr lang="es-ES" dirty="0" smtClean="0"/>
            <a:t>Planificación imperativa</a:t>
          </a:r>
          <a:endParaRPr lang="es-ES" dirty="0"/>
        </a:p>
      </dgm:t>
    </dgm:pt>
    <dgm:pt modelId="{4D28EA80-6E08-41FC-BF87-111DA524435D}" type="parTrans" cxnId="{9BC7B915-B511-4C23-BFF1-9CF896B40310}">
      <dgm:prSet/>
      <dgm:spPr/>
      <dgm:t>
        <a:bodyPr/>
        <a:lstStyle/>
        <a:p>
          <a:endParaRPr lang="es-ES"/>
        </a:p>
      </dgm:t>
    </dgm:pt>
    <dgm:pt modelId="{47AD7194-1560-4BAE-A0BE-9378F6E5673E}" type="sibTrans" cxnId="{9BC7B915-B511-4C23-BFF1-9CF896B40310}">
      <dgm:prSet/>
      <dgm:spPr/>
      <dgm:t>
        <a:bodyPr/>
        <a:lstStyle/>
        <a:p>
          <a:endParaRPr lang="es-ES"/>
        </a:p>
      </dgm:t>
    </dgm:pt>
    <dgm:pt modelId="{5D51B74E-97A5-4AB3-9A05-E29FAD736445}">
      <dgm:prSet/>
      <dgm:spPr/>
      <dgm:t>
        <a:bodyPr/>
        <a:lstStyle/>
        <a:p>
          <a:pPr algn="ctr" rtl="0"/>
          <a:r>
            <a:rPr lang="es-ES" b="1" dirty="0" smtClean="0"/>
            <a:t>Sistema Capitalista</a:t>
          </a:r>
          <a:endParaRPr lang="es-ES" dirty="0"/>
        </a:p>
      </dgm:t>
    </dgm:pt>
    <dgm:pt modelId="{93C17752-4633-4C37-A31E-76BF163327E9}" type="parTrans" cxnId="{06CBDAF5-3FCD-408B-9CD5-AB0240F20387}">
      <dgm:prSet/>
      <dgm:spPr/>
      <dgm:t>
        <a:bodyPr/>
        <a:lstStyle/>
        <a:p>
          <a:endParaRPr lang="es-ES"/>
        </a:p>
      </dgm:t>
    </dgm:pt>
    <dgm:pt modelId="{1DCEE526-8628-43DA-BB7B-9AF9DAE2B636}" type="sibTrans" cxnId="{06CBDAF5-3FCD-408B-9CD5-AB0240F20387}">
      <dgm:prSet/>
      <dgm:spPr/>
      <dgm:t>
        <a:bodyPr/>
        <a:lstStyle/>
        <a:p>
          <a:endParaRPr lang="es-ES"/>
        </a:p>
      </dgm:t>
    </dgm:pt>
    <dgm:pt modelId="{CC288B68-8115-4082-A4D1-C003EC663A01}">
      <dgm:prSet/>
      <dgm:spPr/>
      <dgm:t>
        <a:bodyPr/>
        <a:lstStyle/>
        <a:p>
          <a:pPr algn="ctr" rtl="0"/>
          <a:r>
            <a:rPr lang="es-ES" dirty="0" smtClean="0"/>
            <a:t>Planificación Indicativa</a:t>
          </a:r>
          <a:endParaRPr lang="es-ES" dirty="0"/>
        </a:p>
      </dgm:t>
    </dgm:pt>
    <dgm:pt modelId="{EFAC9441-E0AB-4F2B-90A9-B109656847BA}" type="parTrans" cxnId="{FAB8DC44-64BE-4B5B-BAC5-04BADA2A3126}">
      <dgm:prSet/>
      <dgm:spPr/>
      <dgm:t>
        <a:bodyPr/>
        <a:lstStyle/>
        <a:p>
          <a:endParaRPr lang="es-ES"/>
        </a:p>
      </dgm:t>
    </dgm:pt>
    <dgm:pt modelId="{4F9B90DD-FBFE-4D41-B5E0-C33402A1431A}" type="sibTrans" cxnId="{FAB8DC44-64BE-4B5B-BAC5-04BADA2A3126}">
      <dgm:prSet/>
      <dgm:spPr/>
      <dgm:t>
        <a:bodyPr/>
        <a:lstStyle/>
        <a:p>
          <a:endParaRPr lang="es-ES"/>
        </a:p>
      </dgm:t>
    </dgm:pt>
    <dgm:pt modelId="{BDE4FAE1-905F-4C4A-87CF-AC00D015BAAA}">
      <dgm:prSet/>
      <dgm:spPr/>
      <dgm:t>
        <a:bodyPr/>
        <a:lstStyle/>
        <a:p>
          <a:pPr algn="ctr" rtl="0"/>
          <a:r>
            <a:rPr lang="es-ES" b="1" dirty="0" smtClean="0"/>
            <a:t>Economías no Desarrolladas</a:t>
          </a:r>
          <a:endParaRPr lang="es-ES" dirty="0"/>
        </a:p>
      </dgm:t>
    </dgm:pt>
    <dgm:pt modelId="{68261463-B4C0-406C-B223-D82D6BB05F93}" type="parTrans" cxnId="{4BB5677E-CFCC-4CAF-B602-262DF04684E7}">
      <dgm:prSet/>
      <dgm:spPr/>
      <dgm:t>
        <a:bodyPr/>
        <a:lstStyle/>
        <a:p>
          <a:endParaRPr lang="es-ES"/>
        </a:p>
      </dgm:t>
    </dgm:pt>
    <dgm:pt modelId="{E031E1AF-204A-4790-BF5B-A418FCA7E86B}" type="sibTrans" cxnId="{4BB5677E-CFCC-4CAF-B602-262DF04684E7}">
      <dgm:prSet/>
      <dgm:spPr/>
      <dgm:t>
        <a:bodyPr/>
        <a:lstStyle/>
        <a:p>
          <a:endParaRPr lang="es-ES"/>
        </a:p>
      </dgm:t>
    </dgm:pt>
    <dgm:pt modelId="{3BFD7A46-5CE7-435D-BE2D-B537584CC92D}">
      <dgm:prSet/>
      <dgm:spPr/>
      <dgm:t>
        <a:bodyPr/>
        <a:lstStyle/>
        <a:p>
          <a:pPr algn="ctr" rtl="0"/>
          <a:r>
            <a:rPr lang="es-ES" dirty="0" smtClean="0"/>
            <a:t>Planificación del Desarrollo</a:t>
          </a:r>
          <a:endParaRPr lang="es-ES" dirty="0"/>
        </a:p>
      </dgm:t>
    </dgm:pt>
    <dgm:pt modelId="{FAD0A3EA-F8AC-4D95-BD0D-975C9F606214}" type="parTrans" cxnId="{01345E4A-833D-4375-A71B-8D89EDB9CF59}">
      <dgm:prSet/>
      <dgm:spPr/>
      <dgm:t>
        <a:bodyPr/>
        <a:lstStyle/>
        <a:p>
          <a:endParaRPr lang="es-ES"/>
        </a:p>
      </dgm:t>
    </dgm:pt>
    <dgm:pt modelId="{41B276A5-4D80-47CF-85FD-12569BE5BB38}" type="sibTrans" cxnId="{01345E4A-833D-4375-A71B-8D89EDB9CF59}">
      <dgm:prSet/>
      <dgm:spPr/>
      <dgm:t>
        <a:bodyPr/>
        <a:lstStyle/>
        <a:p>
          <a:endParaRPr lang="es-ES"/>
        </a:p>
      </dgm:t>
    </dgm:pt>
    <dgm:pt modelId="{5644DBBC-3638-47AD-A4B0-EC94D4647CC3}">
      <dgm:prSet/>
      <dgm:spPr/>
      <dgm:t>
        <a:bodyPr/>
        <a:lstStyle/>
        <a:p>
          <a:pPr rtl="0"/>
          <a:endParaRPr lang="es-ES" dirty="0"/>
        </a:p>
      </dgm:t>
    </dgm:pt>
    <dgm:pt modelId="{C3BC8C78-8F76-4AD1-A083-17C59EACF769}" type="parTrans" cxnId="{B9F10051-8145-4129-8217-17A9DB24FEBE}">
      <dgm:prSet/>
      <dgm:spPr/>
      <dgm:t>
        <a:bodyPr/>
        <a:lstStyle/>
        <a:p>
          <a:endParaRPr lang="es-ES"/>
        </a:p>
      </dgm:t>
    </dgm:pt>
    <dgm:pt modelId="{5D443379-CEC1-4A2F-99ED-05CF7ED6A033}" type="sibTrans" cxnId="{B9F10051-8145-4129-8217-17A9DB24FEBE}">
      <dgm:prSet/>
      <dgm:spPr/>
      <dgm:t>
        <a:bodyPr/>
        <a:lstStyle/>
        <a:p>
          <a:endParaRPr lang="es-ES"/>
        </a:p>
      </dgm:t>
    </dgm:pt>
    <dgm:pt modelId="{FCF0E963-9FC5-40B0-B131-3D5E74E6C0EE}" type="pres">
      <dgm:prSet presAssocID="{B4F0AAEA-95E2-4501-A07F-FCAE7E9B6893}" presName="matrix" presStyleCnt="0">
        <dgm:presLayoutVars>
          <dgm:chMax val="1"/>
          <dgm:dir/>
          <dgm:resizeHandles val="exact"/>
        </dgm:presLayoutVars>
      </dgm:prSet>
      <dgm:spPr/>
      <dgm:t>
        <a:bodyPr/>
        <a:lstStyle/>
        <a:p>
          <a:endParaRPr lang="es-EC"/>
        </a:p>
      </dgm:t>
    </dgm:pt>
    <dgm:pt modelId="{9F2E207E-6B55-44D3-9112-4DED83299206}" type="pres">
      <dgm:prSet presAssocID="{B4F0AAEA-95E2-4501-A07F-FCAE7E9B6893}" presName="axisShape" presStyleLbl="bgShp" presStyleIdx="0" presStyleCnt="1"/>
      <dgm:spPr/>
    </dgm:pt>
    <dgm:pt modelId="{89A838D8-F396-4816-80BD-D118FE03CE08}" type="pres">
      <dgm:prSet presAssocID="{B4F0AAEA-95E2-4501-A07F-FCAE7E9B6893}" presName="rect1" presStyleLbl="node1" presStyleIdx="0" presStyleCnt="4" custScaleX="90106" custScaleY="93655" custLinFactNeighborX="61398" custLinFactNeighborY="-17829">
        <dgm:presLayoutVars>
          <dgm:chMax val="0"/>
          <dgm:chPref val="0"/>
          <dgm:bulletEnabled val="1"/>
        </dgm:presLayoutVars>
      </dgm:prSet>
      <dgm:spPr/>
      <dgm:t>
        <a:bodyPr/>
        <a:lstStyle/>
        <a:p>
          <a:endParaRPr lang="es-EC"/>
        </a:p>
      </dgm:t>
    </dgm:pt>
    <dgm:pt modelId="{951802BC-AE5C-4795-89AB-70C49C8C04FB}" type="pres">
      <dgm:prSet presAssocID="{B4F0AAEA-95E2-4501-A07F-FCAE7E9B6893}" presName="rect2" presStyleLbl="node1" presStyleIdx="1" presStyleCnt="4" custScaleX="90106" custScaleY="93655" custLinFactX="-98159" custLinFactNeighborX="-100000" custLinFactNeighborY="57145">
        <dgm:presLayoutVars>
          <dgm:chMax val="0"/>
          <dgm:chPref val="0"/>
          <dgm:bulletEnabled val="1"/>
        </dgm:presLayoutVars>
      </dgm:prSet>
      <dgm:spPr/>
      <dgm:t>
        <a:bodyPr/>
        <a:lstStyle/>
        <a:p>
          <a:endParaRPr lang="es-EC"/>
        </a:p>
      </dgm:t>
    </dgm:pt>
    <dgm:pt modelId="{4A80392F-930B-468B-B9C5-5E917CA10223}" type="pres">
      <dgm:prSet presAssocID="{B4F0AAEA-95E2-4501-A07F-FCAE7E9B6893}" presName="rect3" presStyleLbl="node1" presStyleIdx="2" presStyleCnt="4" custScaleX="90106" custScaleY="93655" custLinFactX="99508" custLinFactNeighborX="100000" custLinFactNeighborY="-52463">
        <dgm:presLayoutVars>
          <dgm:chMax val="0"/>
          <dgm:chPref val="0"/>
          <dgm:bulletEnabled val="1"/>
        </dgm:presLayoutVars>
      </dgm:prSet>
      <dgm:spPr/>
      <dgm:t>
        <a:bodyPr/>
        <a:lstStyle/>
        <a:p>
          <a:endParaRPr lang="es-EC"/>
        </a:p>
      </dgm:t>
    </dgm:pt>
    <dgm:pt modelId="{C2495E83-549A-4A93-B86C-ADA9A6EC539E}" type="pres">
      <dgm:prSet presAssocID="{B4F0AAEA-95E2-4501-A07F-FCAE7E9B6893}" presName="rect4" presStyleLbl="node1" presStyleIdx="3" presStyleCnt="4" custScaleX="90106" custScaleY="93655" custLinFactNeighborX="-56102" custLinFactNeighborY="56674">
        <dgm:presLayoutVars>
          <dgm:chMax val="0"/>
          <dgm:chPref val="0"/>
          <dgm:bulletEnabled val="1"/>
        </dgm:presLayoutVars>
      </dgm:prSet>
      <dgm:spPr/>
      <dgm:t>
        <a:bodyPr/>
        <a:lstStyle/>
        <a:p>
          <a:endParaRPr lang="es-EC"/>
        </a:p>
      </dgm:t>
    </dgm:pt>
  </dgm:ptLst>
  <dgm:cxnLst>
    <dgm:cxn modelId="{C46CD115-7114-468D-BAF5-3A1AD532F761}" type="presOf" srcId="{3B350FDB-B2FB-4293-84AB-88CE7AE3E327}" destId="{951802BC-AE5C-4795-89AB-70C49C8C04FB}" srcOrd="0" destOrd="1" presId="urn:microsoft.com/office/officeart/2005/8/layout/matrix2"/>
    <dgm:cxn modelId="{9BC7B915-B511-4C23-BFF1-9CF896B40310}" srcId="{D682D736-3243-450B-A12C-7F93C1771972}" destId="{3B350FDB-B2FB-4293-84AB-88CE7AE3E327}" srcOrd="0" destOrd="0" parTransId="{4D28EA80-6E08-41FC-BF87-111DA524435D}" sibTransId="{47AD7194-1560-4BAE-A0BE-9378F6E5673E}"/>
    <dgm:cxn modelId="{01345E4A-833D-4375-A71B-8D89EDB9CF59}" srcId="{BDE4FAE1-905F-4C4A-87CF-AC00D015BAAA}" destId="{3BFD7A46-5CE7-435D-BE2D-B537584CC92D}" srcOrd="0" destOrd="0" parTransId="{FAD0A3EA-F8AC-4D95-BD0D-975C9F606214}" sibTransId="{41B276A5-4D80-47CF-85FD-12569BE5BB38}"/>
    <dgm:cxn modelId="{2810F762-5314-4DF0-A806-569EBE432D3D}" type="presOf" srcId="{5D51B74E-97A5-4AB3-9A05-E29FAD736445}" destId="{4A80392F-930B-468B-B9C5-5E917CA10223}" srcOrd="0" destOrd="0" presId="urn:microsoft.com/office/officeart/2005/8/layout/matrix2"/>
    <dgm:cxn modelId="{B9F10051-8145-4129-8217-17A9DB24FEBE}" srcId="{B4F0AAEA-95E2-4501-A07F-FCAE7E9B6893}" destId="{5644DBBC-3638-47AD-A4B0-EC94D4647CC3}" srcOrd="4" destOrd="0" parTransId="{C3BC8C78-8F76-4AD1-A083-17C59EACF769}" sibTransId="{5D443379-CEC1-4A2F-99ED-05CF7ED6A033}"/>
    <dgm:cxn modelId="{E6C590E1-017E-4C85-9083-9FB533EAC157}" type="presOf" srcId="{AC0DEC69-7BA0-4EAF-BC43-94514F6204A5}" destId="{89A838D8-F396-4816-80BD-D118FE03CE08}" srcOrd="0" destOrd="1" presId="urn:microsoft.com/office/officeart/2005/8/layout/matrix2"/>
    <dgm:cxn modelId="{A6AF47A8-22C4-4D8F-99D6-D892DFBDBE08}" srcId="{B4F0AAEA-95E2-4501-A07F-FCAE7E9B6893}" destId="{D682D736-3243-450B-A12C-7F93C1771972}" srcOrd="1" destOrd="0" parTransId="{0113345D-87E6-428C-87D9-79FBFE64811D}" sibTransId="{E056D12F-B5AB-4599-9FE1-51107486377A}"/>
    <dgm:cxn modelId="{06CBDAF5-3FCD-408B-9CD5-AB0240F20387}" srcId="{B4F0AAEA-95E2-4501-A07F-FCAE7E9B6893}" destId="{5D51B74E-97A5-4AB3-9A05-E29FAD736445}" srcOrd="2" destOrd="0" parTransId="{93C17752-4633-4C37-A31E-76BF163327E9}" sibTransId="{1DCEE526-8628-43DA-BB7B-9AF9DAE2B636}"/>
    <dgm:cxn modelId="{F2D6F691-EA90-479C-891B-2B132F001D1C}" type="presOf" srcId="{B4F0AAEA-95E2-4501-A07F-FCAE7E9B6893}" destId="{FCF0E963-9FC5-40B0-B131-3D5E74E6C0EE}" srcOrd="0" destOrd="0" presId="urn:microsoft.com/office/officeart/2005/8/layout/matrix2"/>
    <dgm:cxn modelId="{30594AA9-D4D9-4AC9-B46B-FEBD26D23A9F}" srcId="{B4F0AAEA-95E2-4501-A07F-FCAE7E9B6893}" destId="{6E39B7BA-EEEC-454F-96FF-53E385B9138D}" srcOrd="0" destOrd="0" parTransId="{78466671-0AF6-48BD-8F1C-6D5851F1CD3E}" sibTransId="{37F7A559-31C8-4D30-8ABF-3605EBE4BCDB}"/>
    <dgm:cxn modelId="{FAB8DC44-64BE-4B5B-BAC5-04BADA2A3126}" srcId="{5D51B74E-97A5-4AB3-9A05-E29FAD736445}" destId="{CC288B68-8115-4082-A4D1-C003EC663A01}" srcOrd="0" destOrd="0" parTransId="{EFAC9441-E0AB-4F2B-90A9-B109656847BA}" sibTransId="{4F9B90DD-FBFE-4D41-B5E0-C33402A1431A}"/>
    <dgm:cxn modelId="{80655360-6F69-4FDF-B11D-F09874398D4D}" type="presOf" srcId="{CC288B68-8115-4082-A4D1-C003EC663A01}" destId="{4A80392F-930B-468B-B9C5-5E917CA10223}" srcOrd="0" destOrd="1" presId="urn:microsoft.com/office/officeart/2005/8/layout/matrix2"/>
    <dgm:cxn modelId="{1DF274AA-5740-444F-8C79-28CB05C73155}" type="presOf" srcId="{BDE4FAE1-905F-4C4A-87CF-AC00D015BAAA}" destId="{C2495E83-549A-4A93-B86C-ADA9A6EC539E}" srcOrd="0" destOrd="0" presId="urn:microsoft.com/office/officeart/2005/8/layout/matrix2"/>
    <dgm:cxn modelId="{DB91D2CF-E41E-4301-BD97-3A355FD36F90}" type="presOf" srcId="{6E39B7BA-EEEC-454F-96FF-53E385B9138D}" destId="{89A838D8-F396-4816-80BD-D118FE03CE08}" srcOrd="0" destOrd="0" presId="urn:microsoft.com/office/officeart/2005/8/layout/matrix2"/>
    <dgm:cxn modelId="{6C01472B-201A-4DEE-AFD5-1CB144351743}" type="presOf" srcId="{3BFD7A46-5CE7-435D-BE2D-B537584CC92D}" destId="{C2495E83-549A-4A93-B86C-ADA9A6EC539E}" srcOrd="0" destOrd="1" presId="urn:microsoft.com/office/officeart/2005/8/layout/matrix2"/>
    <dgm:cxn modelId="{6D61AE4B-4795-43DD-B883-8A6E19E761E2}" srcId="{6E39B7BA-EEEC-454F-96FF-53E385B9138D}" destId="{AC0DEC69-7BA0-4EAF-BC43-94514F6204A5}" srcOrd="0" destOrd="0" parTransId="{8EF52104-A1EF-4A3D-886C-AB4D3DDFDA33}" sibTransId="{900C7F6C-512D-4168-99CD-22C2A586B82D}"/>
    <dgm:cxn modelId="{4BB5677E-CFCC-4CAF-B602-262DF04684E7}" srcId="{B4F0AAEA-95E2-4501-A07F-FCAE7E9B6893}" destId="{BDE4FAE1-905F-4C4A-87CF-AC00D015BAAA}" srcOrd="3" destOrd="0" parTransId="{68261463-B4C0-406C-B223-D82D6BB05F93}" sibTransId="{E031E1AF-204A-4790-BF5B-A418FCA7E86B}"/>
    <dgm:cxn modelId="{4CBD6343-A49F-404C-9088-24FF04E21813}" type="presOf" srcId="{D682D736-3243-450B-A12C-7F93C1771972}" destId="{951802BC-AE5C-4795-89AB-70C49C8C04FB}" srcOrd="0" destOrd="0" presId="urn:microsoft.com/office/officeart/2005/8/layout/matrix2"/>
    <dgm:cxn modelId="{BE5860C9-3DFB-4AEB-B40D-0BE025FE9B53}" type="presParOf" srcId="{FCF0E963-9FC5-40B0-B131-3D5E74E6C0EE}" destId="{9F2E207E-6B55-44D3-9112-4DED83299206}" srcOrd="0" destOrd="0" presId="urn:microsoft.com/office/officeart/2005/8/layout/matrix2"/>
    <dgm:cxn modelId="{DAE46A7F-6357-499A-8123-1FEE37C27EB5}" type="presParOf" srcId="{FCF0E963-9FC5-40B0-B131-3D5E74E6C0EE}" destId="{89A838D8-F396-4816-80BD-D118FE03CE08}" srcOrd="1" destOrd="0" presId="urn:microsoft.com/office/officeart/2005/8/layout/matrix2"/>
    <dgm:cxn modelId="{5C5BF29A-2476-4D70-975D-FE63E4FE0181}" type="presParOf" srcId="{FCF0E963-9FC5-40B0-B131-3D5E74E6C0EE}" destId="{951802BC-AE5C-4795-89AB-70C49C8C04FB}" srcOrd="2" destOrd="0" presId="urn:microsoft.com/office/officeart/2005/8/layout/matrix2"/>
    <dgm:cxn modelId="{C8E8D87D-956D-4335-B61F-EDC8409BBC7F}" type="presParOf" srcId="{FCF0E963-9FC5-40B0-B131-3D5E74E6C0EE}" destId="{4A80392F-930B-468B-B9C5-5E917CA10223}" srcOrd="3" destOrd="0" presId="urn:microsoft.com/office/officeart/2005/8/layout/matrix2"/>
    <dgm:cxn modelId="{A5444F50-C71D-4CB7-A21C-F3F65A646667}" type="presParOf" srcId="{FCF0E963-9FC5-40B0-B131-3D5E74E6C0EE}" destId="{C2495E83-549A-4A93-B86C-ADA9A6EC539E}"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F5446B0-A680-4513-A889-5D3737E66B2D}" type="doc">
      <dgm:prSet loTypeId="urn:microsoft.com/office/officeart/2005/8/layout/venn1" loCatId="relationship" qsTypeId="urn:microsoft.com/office/officeart/2005/8/quickstyle/simple1" qsCatId="simple" csTypeId="urn:microsoft.com/office/officeart/2005/8/colors/colorful1#4" csCatId="colorful"/>
      <dgm:spPr/>
      <dgm:t>
        <a:bodyPr/>
        <a:lstStyle/>
        <a:p>
          <a:endParaRPr lang="es-ES"/>
        </a:p>
      </dgm:t>
    </dgm:pt>
    <dgm:pt modelId="{EA551CAE-255B-4017-A2DB-13F863F3D61D}">
      <dgm:prSet/>
      <dgm:spPr/>
      <dgm:t>
        <a:bodyPr/>
        <a:lstStyle/>
        <a:p>
          <a:pPr rtl="0"/>
          <a:r>
            <a:rPr lang="es-ES" b="1" dirty="0" smtClean="0"/>
            <a:t>Planificación Imperativa: </a:t>
          </a:r>
          <a:r>
            <a:rPr lang="es-ES" dirty="0" smtClean="0"/>
            <a:t>Se la denomina también planificación centralizada, fundamental e integral. Se caracteriza porque la planificación y el plan son obligatorios para todas las unidades de producción, instituciones y entes de actividad. Se aplica en economías socialistas.</a:t>
          </a:r>
          <a:endParaRPr lang="es-ES" dirty="0"/>
        </a:p>
      </dgm:t>
    </dgm:pt>
    <dgm:pt modelId="{E5B67729-58B5-4C4F-B5DB-94248CE3A7EE}" type="parTrans" cxnId="{9A68D6CC-9201-485D-B9DC-87356E90DA73}">
      <dgm:prSet/>
      <dgm:spPr/>
      <dgm:t>
        <a:bodyPr/>
        <a:lstStyle/>
        <a:p>
          <a:endParaRPr lang="es-ES"/>
        </a:p>
      </dgm:t>
    </dgm:pt>
    <dgm:pt modelId="{DC6EADF1-61FD-4A08-B630-679155FF3874}" type="sibTrans" cxnId="{9A68D6CC-9201-485D-B9DC-87356E90DA73}">
      <dgm:prSet/>
      <dgm:spPr/>
      <dgm:t>
        <a:bodyPr/>
        <a:lstStyle/>
        <a:p>
          <a:endParaRPr lang="es-ES"/>
        </a:p>
      </dgm:t>
    </dgm:pt>
    <dgm:pt modelId="{7FBE2BF3-5D45-46C9-92EC-D8CB2DE96834}">
      <dgm:prSet/>
      <dgm:spPr/>
      <dgm:t>
        <a:bodyPr/>
        <a:lstStyle/>
        <a:p>
          <a:pPr rtl="0"/>
          <a:r>
            <a:rPr lang="es-ES" b="1" dirty="0" smtClean="0"/>
            <a:t>Planificación Indicativa:</a:t>
          </a:r>
          <a:r>
            <a:rPr lang="es-ES" dirty="0" smtClean="0"/>
            <a:t> Se caracteriza porque la planificación y el plan son obligatorias para el sector público y referencial para el privado, se lo aplica en economías capitalistas.</a:t>
          </a:r>
          <a:endParaRPr lang="es-ES" dirty="0"/>
        </a:p>
      </dgm:t>
    </dgm:pt>
    <dgm:pt modelId="{3EB8585C-281C-4B97-8C89-3FF0401C7475}" type="parTrans" cxnId="{7018622E-A2D7-4E77-A8BE-55D16D54C2DF}">
      <dgm:prSet/>
      <dgm:spPr/>
      <dgm:t>
        <a:bodyPr/>
        <a:lstStyle/>
        <a:p>
          <a:endParaRPr lang="es-ES"/>
        </a:p>
      </dgm:t>
    </dgm:pt>
    <dgm:pt modelId="{13FCCC19-143B-42C0-A26F-B0F86906DEDF}" type="sibTrans" cxnId="{7018622E-A2D7-4E77-A8BE-55D16D54C2DF}">
      <dgm:prSet/>
      <dgm:spPr/>
      <dgm:t>
        <a:bodyPr/>
        <a:lstStyle/>
        <a:p>
          <a:endParaRPr lang="es-ES"/>
        </a:p>
      </dgm:t>
    </dgm:pt>
    <dgm:pt modelId="{75E4A80F-80FC-4D65-BD80-7478D2016804}" type="pres">
      <dgm:prSet presAssocID="{0F5446B0-A680-4513-A889-5D3737E66B2D}" presName="compositeShape" presStyleCnt="0">
        <dgm:presLayoutVars>
          <dgm:chMax val="7"/>
          <dgm:dir/>
          <dgm:resizeHandles val="exact"/>
        </dgm:presLayoutVars>
      </dgm:prSet>
      <dgm:spPr/>
      <dgm:t>
        <a:bodyPr/>
        <a:lstStyle/>
        <a:p>
          <a:endParaRPr lang="es-EC"/>
        </a:p>
      </dgm:t>
    </dgm:pt>
    <dgm:pt modelId="{7ADE917B-6ED4-4185-B12C-29F2DB5376C4}" type="pres">
      <dgm:prSet presAssocID="{EA551CAE-255B-4017-A2DB-13F863F3D61D}" presName="circ1" presStyleLbl="vennNode1" presStyleIdx="0" presStyleCnt="2"/>
      <dgm:spPr/>
      <dgm:t>
        <a:bodyPr/>
        <a:lstStyle/>
        <a:p>
          <a:endParaRPr lang="es-EC"/>
        </a:p>
      </dgm:t>
    </dgm:pt>
    <dgm:pt modelId="{2C8E298F-8B39-40AC-99C9-9FD053CC13B9}" type="pres">
      <dgm:prSet presAssocID="{EA551CAE-255B-4017-A2DB-13F863F3D61D}" presName="circ1Tx" presStyleLbl="revTx" presStyleIdx="0" presStyleCnt="0">
        <dgm:presLayoutVars>
          <dgm:chMax val="0"/>
          <dgm:chPref val="0"/>
          <dgm:bulletEnabled val="1"/>
        </dgm:presLayoutVars>
      </dgm:prSet>
      <dgm:spPr/>
      <dgm:t>
        <a:bodyPr/>
        <a:lstStyle/>
        <a:p>
          <a:endParaRPr lang="es-EC"/>
        </a:p>
      </dgm:t>
    </dgm:pt>
    <dgm:pt modelId="{3C2C58E9-DC44-4C10-9CF7-2322BCC162FE}" type="pres">
      <dgm:prSet presAssocID="{7FBE2BF3-5D45-46C9-92EC-D8CB2DE96834}" presName="circ2" presStyleLbl="vennNode1" presStyleIdx="1" presStyleCnt="2"/>
      <dgm:spPr/>
      <dgm:t>
        <a:bodyPr/>
        <a:lstStyle/>
        <a:p>
          <a:endParaRPr lang="es-EC"/>
        </a:p>
      </dgm:t>
    </dgm:pt>
    <dgm:pt modelId="{320532CA-CF42-4DEA-B96F-728E6E100AD1}" type="pres">
      <dgm:prSet presAssocID="{7FBE2BF3-5D45-46C9-92EC-D8CB2DE96834}" presName="circ2Tx" presStyleLbl="revTx" presStyleIdx="0" presStyleCnt="0">
        <dgm:presLayoutVars>
          <dgm:chMax val="0"/>
          <dgm:chPref val="0"/>
          <dgm:bulletEnabled val="1"/>
        </dgm:presLayoutVars>
      </dgm:prSet>
      <dgm:spPr/>
      <dgm:t>
        <a:bodyPr/>
        <a:lstStyle/>
        <a:p>
          <a:endParaRPr lang="es-EC"/>
        </a:p>
      </dgm:t>
    </dgm:pt>
  </dgm:ptLst>
  <dgm:cxnLst>
    <dgm:cxn modelId="{9A68D6CC-9201-485D-B9DC-87356E90DA73}" srcId="{0F5446B0-A680-4513-A889-5D3737E66B2D}" destId="{EA551CAE-255B-4017-A2DB-13F863F3D61D}" srcOrd="0" destOrd="0" parTransId="{E5B67729-58B5-4C4F-B5DB-94248CE3A7EE}" sibTransId="{DC6EADF1-61FD-4A08-B630-679155FF3874}"/>
    <dgm:cxn modelId="{5FBF48BB-862A-4249-8167-38BF2906F9E5}" type="presOf" srcId="{7FBE2BF3-5D45-46C9-92EC-D8CB2DE96834}" destId="{320532CA-CF42-4DEA-B96F-728E6E100AD1}" srcOrd="1" destOrd="0" presId="urn:microsoft.com/office/officeart/2005/8/layout/venn1"/>
    <dgm:cxn modelId="{8FE6EB70-5489-4297-9AE5-D02FEEE7CB34}" type="presOf" srcId="{0F5446B0-A680-4513-A889-5D3737E66B2D}" destId="{75E4A80F-80FC-4D65-BD80-7478D2016804}" srcOrd="0" destOrd="0" presId="urn:microsoft.com/office/officeart/2005/8/layout/venn1"/>
    <dgm:cxn modelId="{AB03C46E-C551-4128-83C1-1DE3D42BC554}" type="presOf" srcId="{EA551CAE-255B-4017-A2DB-13F863F3D61D}" destId="{2C8E298F-8B39-40AC-99C9-9FD053CC13B9}" srcOrd="1" destOrd="0" presId="urn:microsoft.com/office/officeart/2005/8/layout/venn1"/>
    <dgm:cxn modelId="{33DB5EC7-538E-499C-B206-2B1C5D27A919}" type="presOf" srcId="{7FBE2BF3-5D45-46C9-92EC-D8CB2DE96834}" destId="{3C2C58E9-DC44-4C10-9CF7-2322BCC162FE}" srcOrd="0" destOrd="0" presId="urn:microsoft.com/office/officeart/2005/8/layout/venn1"/>
    <dgm:cxn modelId="{7018622E-A2D7-4E77-A8BE-55D16D54C2DF}" srcId="{0F5446B0-A680-4513-A889-5D3737E66B2D}" destId="{7FBE2BF3-5D45-46C9-92EC-D8CB2DE96834}" srcOrd="1" destOrd="0" parTransId="{3EB8585C-281C-4B97-8C89-3FF0401C7475}" sibTransId="{13FCCC19-143B-42C0-A26F-B0F86906DEDF}"/>
    <dgm:cxn modelId="{B1726C3F-ADA3-46F9-8966-E50400E99EF6}" type="presOf" srcId="{EA551CAE-255B-4017-A2DB-13F863F3D61D}" destId="{7ADE917B-6ED4-4185-B12C-29F2DB5376C4}" srcOrd="0" destOrd="0" presId="urn:microsoft.com/office/officeart/2005/8/layout/venn1"/>
    <dgm:cxn modelId="{737C6E1B-7A66-414F-BD50-04FCCF47F742}" type="presParOf" srcId="{75E4A80F-80FC-4D65-BD80-7478D2016804}" destId="{7ADE917B-6ED4-4185-B12C-29F2DB5376C4}" srcOrd="0" destOrd="0" presId="urn:microsoft.com/office/officeart/2005/8/layout/venn1"/>
    <dgm:cxn modelId="{B71FFA8A-F6AA-4E89-A454-995F1A303C81}" type="presParOf" srcId="{75E4A80F-80FC-4D65-BD80-7478D2016804}" destId="{2C8E298F-8B39-40AC-99C9-9FD053CC13B9}" srcOrd="1" destOrd="0" presId="urn:microsoft.com/office/officeart/2005/8/layout/venn1"/>
    <dgm:cxn modelId="{CB7FFE9B-F351-4B6F-9519-F35F2503C237}" type="presParOf" srcId="{75E4A80F-80FC-4D65-BD80-7478D2016804}" destId="{3C2C58E9-DC44-4C10-9CF7-2322BCC162FE}" srcOrd="2" destOrd="0" presId="urn:microsoft.com/office/officeart/2005/8/layout/venn1"/>
    <dgm:cxn modelId="{7E57D58F-AB2A-4D0D-A929-59666353D848}" type="presParOf" srcId="{75E4A80F-80FC-4D65-BD80-7478D2016804}" destId="{320532CA-CF42-4DEA-B96F-728E6E100AD1}"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4408D36-0C7D-4C28-9E70-D1B874F54955}"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s-ES"/>
        </a:p>
      </dgm:t>
    </dgm:pt>
    <dgm:pt modelId="{8D8D9914-BACA-45B9-ACAC-F9427A69438D}">
      <dgm:prSet/>
      <dgm:spPr/>
      <dgm:t>
        <a:bodyPr/>
        <a:lstStyle/>
        <a:p>
          <a:pPr rtl="0"/>
          <a:r>
            <a:rPr lang="es-ES" b="1" dirty="0" smtClean="0"/>
            <a:t>Planificación </a:t>
          </a:r>
          <a:r>
            <a:rPr lang="es-ES" b="1" dirty="0" err="1" smtClean="0"/>
            <a:t>Anticíclica</a:t>
          </a:r>
          <a:r>
            <a:rPr lang="es-ES" b="1" dirty="0" smtClean="0"/>
            <a:t>:</a:t>
          </a:r>
          <a:r>
            <a:rPr lang="es-ES" dirty="0" smtClean="0"/>
            <a:t> Es una planificación que trata de evitar las fluctuaciones bruscas en la economía, mediante la utilización plena de los recursos disponibles. Busca el progreso económico en el marco de las instituciones existentes pues considera que ellas andan funcionando eficientemente. Aparte reconoce que no existe desequilibrios profundos en la distribución de la riqueza, la tierra, la propiedad y el ingreso. Se la aplica en países desarrollados.</a:t>
          </a:r>
          <a:endParaRPr lang="es-ES" dirty="0"/>
        </a:p>
      </dgm:t>
    </dgm:pt>
    <dgm:pt modelId="{0F2190CA-3EF1-46D3-A40C-18ED327D6C20}" type="parTrans" cxnId="{F00D4872-8981-49AD-9821-9A0E85990D17}">
      <dgm:prSet/>
      <dgm:spPr/>
      <dgm:t>
        <a:bodyPr/>
        <a:lstStyle/>
        <a:p>
          <a:endParaRPr lang="es-ES"/>
        </a:p>
      </dgm:t>
    </dgm:pt>
    <dgm:pt modelId="{30308DA3-C817-4237-92BC-398A460535FF}" type="sibTrans" cxnId="{F00D4872-8981-49AD-9821-9A0E85990D17}">
      <dgm:prSet/>
      <dgm:spPr/>
      <dgm:t>
        <a:bodyPr/>
        <a:lstStyle/>
        <a:p>
          <a:endParaRPr lang="es-ES"/>
        </a:p>
      </dgm:t>
    </dgm:pt>
    <dgm:pt modelId="{EFA15DEA-12E1-4C47-B505-62C5D771EA80}">
      <dgm:prSet/>
      <dgm:spPr/>
      <dgm:t>
        <a:bodyPr/>
        <a:lstStyle/>
        <a:p>
          <a:pPr rtl="0"/>
          <a:r>
            <a:rPr lang="es-ES" b="1" dirty="0" smtClean="0"/>
            <a:t>Planificación del Desarrollo:</a:t>
          </a:r>
          <a:r>
            <a:rPr lang="es-ES" dirty="0" smtClean="0"/>
            <a:t> Se orienta a evitar y superar las inconsistencias y problemas de carácter estructural que no permiten lograr el progreso económico y social, tiene como objetivo alcanzar cambios cualitativos e incrementos cuantitativos. Se aplican en economías no desarrolladas, en las cuales las instituciones no funcionan eficientemente y es necesario conseguir mejoras en la distribución de la propiedad, la riqueza y el ingreso, aparte que busca el pleno empleo de los factores.</a:t>
          </a:r>
          <a:endParaRPr lang="es-ES" dirty="0"/>
        </a:p>
      </dgm:t>
    </dgm:pt>
    <dgm:pt modelId="{101DB6EC-DA04-465B-8E96-A8C8CCC7AE06}" type="parTrans" cxnId="{1C66E9D1-BFC3-4A9F-9AC5-E75411602603}">
      <dgm:prSet/>
      <dgm:spPr/>
      <dgm:t>
        <a:bodyPr/>
        <a:lstStyle/>
        <a:p>
          <a:endParaRPr lang="es-ES"/>
        </a:p>
      </dgm:t>
    </dgm:pt>
    <dgm:pt modelId="{E1562CB8-F370-481A-8F77-A4D45BE68788}" type="sibTrans" cxnId="{1C66E9D1-BFC3-4A9F-9AC5-E75411602603}">
      <dgm:prSet/>
      <dgm:spPr/>
      <dgm:t>
        <a:bodyPr/>
        <a:lstStyle/>
        <a:p>
          <a:endParaRPr lang="es-ES"/>
        </a:p>
      </dgm:t>
    </dgm:pt>
    <dgm:pt modelId="{AF42074A-60EF-47A3-8B0F-E3FAED0F6910}" type="pres">
      <dgm:prSet presAssocID="{44408D36-0C7D-4C28-9E70-D1B874F54955}" presName="Name0" presStyleCnt="0">
        <dgm:presLayoutVars>
          <dgm:dir/>
          <dgm:animLvl val="lvl"/>
          <dgm:resizeHandles val="exact"/>
        </dgm:presLayoutVars>
      </dgm:prSet>
      <dgm:spPr/>
      <dgm:t>
        <a:bodyPr/>
        <a:lstStyle/>
        <a:p>
          <a:endParaRPr lang="es-EC"/>
        </a:p>
      </dgm:t>
    </dgm:pt>
    <dgm:pt modelId="{C7E4B368-2F8B-434C-82A6-1A083BDF8D51}" type="pres">
      <dgm:prSet presAssocID="{8D8D9914-BACA-45B9-ACAC-F9427A69438D}" presName="linNode" presStyleCnt="0"/>
      <dgm:spPr/>
    </dgm:pt>
    <dgm:pt modelId="{231A6C5C-FFFB-4F64-8736-14C8D527542E}" type="pres">
      <dgm:prSet presAssocID="{8D8D9914-BACA-45B9-ACAC-F9427A69438D}" presName="parentText" presStyleLbl="node1" presStyleIdx="0" presStyleCnt="2" custScaleX="255596">
        <dgm:presLayoutVars>
          <dgm:chMax val="1"/>
          <dgm:bulletEnabled val="1"/>
        </dgm:presLayoutVars>
      </dgm:prSet>
      <dgm:spPr/>
      <dgm:t>
        <a:bodyPr/>
        <a:lstStyle/>
        <a:p>
          <a:endParaRPr lang="es-EC"/>
        </a:p>
      </dgm:t>
    </dgm:pt>
    <dgm:pt modelId="{7421F46B-2CEB-4A3B-B8C4-B5A91ACB82A2}" type="pres">
      <dgm:prSet presAssocID="{30308DA3-C817-4237-92BC-398A460535FF}" presName="sp" presStyleCnt="0"/>
      <dgm:spPr/>
    </dgm:pt>
    <dgm:pt modelId="{69748217-97A4-4B78-AC48-8667F206725C}" type="pres">
      <dgm:prSet presAssocID="{EFA15DEA-12E1-4C47-B505-62C5D771EA80}" presName="linNode" presStyleCnt="0"/>
      <dgm:spPr/>
    </dgm:pt>
    <dgm:pt modelId="{F8B33273-1BDA-4357-81A4-5A71149B70E9}" type="pres">
      <dgm:prSet presAssocID="{EFA15DEA-12E1-4C47-B505-62C5D771EA80}" presName="parentText" presStyleLbl="node1" presStyleIdx="1" presStyleCnt="2" custScaleX="255596">
        <dgm:presLayoutVars>
          <dgm:chMax val="1"/>
          <dgm:bulletEnabled val="1"/>
        </dgm:presLayoutVars>
      </dgm:prSet>
      <dgm:spPr/>
      <dgm:t>
        <a:bodyPr/>
        <a:lstStyle/>
        <a:p>
          <a:endParaRPr lang="es-EC"/>
        </a:p>
      </dgm:t>
    </dgm:pt>
  </dgm:ptLst>
  <dgm:cxnLst>
    <dgm:cxn modelId="{1C66E9D1-BFC3-4A9F-9AC5-E75411602603}" srcId="{44408D36-0C7D-4C28-9E70-D1B874F54955}" destId="{EFA15DEA-12E1-4C47-B505-62C5D771EA80}" srcOrd="1" destOrd="0" parTransId="{101DB6EC-DA04-465B-8E96-A8C8CCC7AE06}" sibTransId="{E1562CB8-F370-481A-8F77-A4D45BE68788}"/>
    <dgm:cxn modelId="{D794385C-2C41-4BEE-B659-B2639029A14F}" type="presOf" srcId="{EFA15DEA-12E1-4C47-B505-62C5D771EA80}" destId="{F8B33273-1BDA-4357-81A4-5A71149B70E9}" srcOrd="0" destOrd="0" presId="urn:microsoft.com/office/officeart/2005/8/layout/vList5"/>
    <dgm:cxn modelId="{F00D4872-8981-49AD-9821-9A0E85990D17}" srcId="{44408D36-0C7D-4C28-9E70-D1B874F54955}" destId="{8D8D9914-BACA-45B9-ACAC-F9427A69438D}" srcOrd="0" destOrd="0" parTransId="{0F2190CA-3EF1-46D3-A40C-18ED327D6C20}" sibTransId="{30308DA3-C817-4237-92BC-398A460535FF}"/>
    <dgm:cxn modelId="{BE876245-4860-4D56-87B5-337EB6D6A27D}" type="presOf" srcId="{8D8D9914-BACA-45B9-ACAC-F9427A69438D}" destId="{231A6C5C-FFFB-4F64-8736-14C8D527542E}" srcOrd="0" destOrd="0" presId="urn:microsoft.com/office/officeart/2005/8/layout/vList5"/>
    <dgm:cxn modelId="{A1105E18-7902-4183-B267-80FC8F27BE96}" type="presOf" srcId="{44408D36-0C7D-4C28-9E70-D1B874F54955}" destId="{AF42074A-60EF-47A3-8B0F-E3FAED0F6910}" srcOrd="0" destOrd="0" presId="urn:microsoft.com/office/officeart/2005/8/layout/vList5"/>
    <dgm:cxn modelId="{309FDA58-3006-4929-A22C-CFABC14991D9}" type="presParOf" srcId="{AF42074A-60EF-47A3-8B0F-E3FAED0F6910}" destId="{C7E4B368-2F8B-434C-82A6-1A083BDF8D51}" srcOrd="0" destOrd="0" presId="urn:microsoft.com/office/officeart/2005/8/layout/vList5"/>
    <dgm:cxn modelId="{F40ECB86-070E-437E-A96F-3E1E12EA6D4C}" type="presParOf" srcId="{C7E4B368-2F8B-434C-82A6-1A083BDF8D51}" destId="{231A6C5C-FFFB-4F64-8736-14C8D527542E}" srcOrd="0" destOrd="0" presId="urn:microsoft.com/office/officeart/2005/8/layout/vList5"/>
    <dgm:cxn modelId="{F57AA505-5F6B-4BE0-BC1B-7628E28B486B}" type="presParOf" srcId="{AF42074A-60EF-47A3-8B0F-E3FAED0F6910}" destId="{7421F46B-2CEB-4A3B-B8C4-B5A91ACB82A2}" srcOrd="1" destOrd="0" presId="urn:microsoft.com/office/officeart/2005/8/layout/vList5"/>
    <dgm:cxn modelId="{40F9EC09-198D-40C5-BAA7-E6B5268A635F}" type="presParOf" srcId="{AF42074A-60EF-47A3-8B0F-E3FAED0F6910}" destId="{69748217-97A4-4B78-AC48-8667F206725C}" srcOrd="2" destOrd="0" presId="urn:microsoft.com/office/officeart/2005/8/layout/vList5"/>
    <dgm:cxn modelId="{40674857-4029-41E8-80C2-A6454E1B9326}" type="presParOf" srcId="{69748217-97A4-4B78-AC48-8667F206725C}" destId="{F8B33273-1BDA-4357-81A4-5A71149B70E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46CE21-EBC3-49FF-987C-F305C7A26742}">
      <dsp:nvSpPr>
        <dsp:cNvPr id="0" name=""/>
        <dsp:cNvSpPr/>
      </dsp:nvSpPr>
      <dsp:spPr>
        <a:xfrm>
          <a:off x="3094979" y="-365758"/>
          <a:ext cx="2039641" cy="1983120"/>
        </a:xfrm>
        <a:prstGeom prst="ellipse">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s-ES" sz="1100" b="1" kern="1200" dirty="0" smtClean="0"/>
            <a:t>Racionalidad: </a:t>
          </a:r>
          <a:r>
            <a:rPr lang="es-ES" sz="1100" kern="1200" dirty="0" smtClean="0"/>
            <a:t>Asegurar la realización lógica entre los diversos elementos o partes del proceso, así como en la asignación de recursos.</a:t>
          </a:r>
          <a:endParaRPr lang="es-EC" sz="1100" kern="1200" dirty="0"/>
        </a:p>
      </dsp:txBody>
      <dsp:txXfrm>
        <a:off x="3393678" y="-75337"/>
        <a:ext cx="1442243" cy="1402278"/>
      </dsp:txXfrm>
    </dsp:sp>
    <dsp:sp modelId="{68CCF855-0564-49BC-83E5-8E252BD79288}">
      <dsp:nvSpPr>
        <dsp:cNvPr id="0" name=""/>
        <dsp:cNvSpPr/>
      </dsp:nvSpPr>
      <dsp:spPr>
        <a:xfrm rot="12600000">
          <a:off x="4888559" y="885013"/>
          <a:ext cx="79781" cy="4210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C" sz="900" kern="1200"/>
        </a:p>
      </dsp:txBody>
      <dsp:txXfrm rot="10800000">
        <a:off x="4910890" y="975217"/>
        <a:ext cx="55847" cy="252658"/>
      </dsp:txXfrm>
    </dsp:sp>
    <dsp:sp modelId="{237BE252-3E08-4507-A217-40E35E07B012}">
      <dsp:nvSpPr>
        <dsp:cNvPr id="0" name=""/>
        <dsp:cNvSpPr/>
      </dsp:nvSpPr>
      <dsp:spPr>
        <a:xfrm>
          <a:off x="4718368" y="571505"/>
          <a:ext cx="2039641" cy="1983120"/>
        </a:xfrm>
        <a:prstGeom prst="ellipse">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s-ES" sz="1100" b="1" kern="1200" dirty="0" smtClean="0"/>
            <a:t>Universalidad: </a:t>
          </a:r>
          <a:r>
            <a:rPr lang="es-ES" sz="1100" kern="1200" dirty="0" smtClean="0"/>
            <a:t>Toma en cuenta a todos y cada uno de los elementos constitutivos de la sociedad</a:t>
          </a:r>
          <a:endParaRPr lang="es-EC" sz="1100" kern="1200" dirty="0"/>
        </a:p>
      </dsp:txBody>
      <dsp:txXfrm>
        <a:off x="5017067" y="861926"/>
        <a:ext cx="1442243" cy="1402278"/>
      </dsp:txXfrm>
    </dsp:sp>
    <dsp:sp modelId="{5317173D-01D5-4FF8-BAA6-1542536AF225}">
      <dsp:nvSpPr>
        <dsp:cNvPr id="0" name=""/>
        <dsp:cNvSpPr/>
      </dsp:nvSpPr>
      <dsp:spPr>
        <a:xfrm rot="16200000">
          <a:off x="5709412" y="2291409"/>
          <a:ext cx="57553" cy="4210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C" sz="900" kern="1200"/>
        </a:p>
      </dsp:txBody>
      <dsp:txXfrm>
        <a:off x="5718045" y="2384262"/>
        <a:ext cx="40287" cy="252658"/>
      </dsp:txXfrm>
    </dsp:sp>
    <dsp:sp modelId="{66EEA37D-D9B2-4D9E-B5A7-DB22D7CD2402}">
      <dsp:nvSpPr>
        <dsp:cNvPr id="0" name=""/>
        <dsp:cNvSpPr/>
      </dsp:nvSpPr>
      <dsp:spPr>
        <a:xfrm>
          <a:off x="4718368" y="2446033"/>
          <a:ext cx="2039641" cy="1983120"/>
        </a:xfrm>
        <a:prstGeom prst="ellipse">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s-ES" sz="1100" b="1" kern="1200" dirty="0" smtClean="0"/>
            <a:t>Unidad: </a:t>
          </a:r>
          <a:r>
            <a:rPr lang="es-ES" sz="1100" kern="1200" dirty="0" smtClean="0"/>
            <a:t>Considera a la sociedad como un solo todo orgánico.</a:t>
          </a:r>
          <a:endParaRPr lang="es-EC" sz="1100" kern="1200" dirty="0"/>
        </a:p>
      </dsp:txBody>
      <dsp:txXfrm>
        <a:off x="5017067" y="2736454"/>
        <a:ext cx="1442243" cy="1402278"/>
      </dsp:txXfrm>
    </dsp:sp>
    <dsp:sp modelId="{06CDC662-CCE1-404A-A357-90018D57E5EA}">
      <dsp:nvSpPr>
        <dsp:cNvPr id="0" name=""/>
        <dsp:cNvSpPr/>
      </dsp:nvSpPr>
      <dsp:spPr>
        <a:xfrm rot="19800000">
          <a:off x="4884648" y="3696805"/>
          <a:ext cx="79781" cy="4210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C" sz="900" kern="1200"/>
        </a:p>
      </dsp:txBody>
      <dsp:txXfrm>
        <a:off x="4886251" y="3787009"/>
        <a:ext cx="55847" cy="252658"/>
      </dsp:txXfrm>
    </dsp:sp>
    <dsp:sp modelId="{B8174051-F37C-4B7D-B204-140967A48CF0}">
      <dsp:nvSpPr>
        <dsp:cNvPr id="0" name=""/>
        <dsp:cNvSpPr/>
      </dsp:nvSpPr>
      <dsp:spPr>
        <a:xfrm>
          <a:off x="3094979" y="3383298"/>
          <a:ext cx="2039641" cy="1983120"/>
        </a:xfrm>
        <a:prstGeom prst="ellipse">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s-ES" sz="1100" b="1" kern="1200" dirty="0" smtClean="0"/>
            <a:t>Previsión: </a:t>
          </a:r>
          <a:r>
            <a:rPr lang="es-ES" sz="1100" kern="1200" dirty="0" smtClean="0"/>
            <a:t>Es establecer la ocurrencia de los hechos futuros y las medidas presentes para manejar esos hechos.</a:t>
          </a:r>
          <a:endParaRPr lang="es-EC" sz="1100" kern="1200" dirty="0"/>
        </a:p>
      </dsp:txBody>
      <dsp:txXfrm>
        <a:off x="3393678" y="3673719"/>
        <a:ext cx="1442243" cy="1402278"/>
      </dsp:txXfrm>
    </dsp:sp>
    <dsp:sp modelId="{85630539-D507-41D1-8C05-A57EE5124D04}">
      <dsp:nvSpPr>
        <dsp:cNvPr id="0" name=""/>
        <dsp:cNvSpPr/>
      </dsp:nvSpPr>
      <dsp:spPr>
        <a:xfrm rot="1800000">
          <a:off x="3261259" y="3694547"/>
          <a:ext cx="79781" cy="4210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C" sz="900" kern="1200"/>
        </a:p>
      </dsp:txBody>
      <dsp:txXfrm>
        <a:off x="3262862" y="3772784"/>
        <a:ext cx="55847" cy="252658"/>
      </dsp:txXfrm>
    </dsp:sp>
    <dsp:sp modelId="{9FF39034-1282-4776-842D-3FF4F0BA304C}">
      <dsp:nvSpPr>
        <dsp:cNvPr id="0" name=""/>
        <dsp:cNvSpPr/>
      </dsp:nvSpPr>
      <dsp:spPr>
        <a:xfrm>
          <a:off x="1471590" y="2446033"/>
          <a:ext cx="2039641" cy="1983120"/>
        </a:xfrm>
        <a:prstGeom prst="ellipse">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s-ES" sz="1100" b="1" kern="1200" dirty="0" smtClean="0"/>
            <a:t>Continuidad: </a:t>
          </a:r>
          <a:r>
            <a:rPr lang="es-ES" sz="1100" kern="1200" dirty="0" smtClean="0"/>
            <a:t>Proceso permanente en el tiempo.</a:t>
          </a:r>
          <a:endParaRPr lang="es-EC" sz="1100" kern="1200" dirty="0"/>
        </a:p>
      </dsp:txBody>
      <dsp:txXfrm>
        <a:off x="1770289" y="2736454"/>
        <a:ext cx="1442243" cy="1402278"/>
      </dsp:txXfrm>
    </dsp:sp>
    <dsp:sp modelId="{43863C4D-DB3F-4876-9EAA-DFDBCF5BB171}">
      <dsp:nvSpPr>
        <dsp:cNvPr id="0" name=""/>
        <dsp:cNvSpPr/>
      </dsp:nvSpPr>
      <dsp:spPr>
        <a:xfrm rot="5400000">
          <a:off x="2462634" y="2288151"/>
          <a:ext cx="57553" cy="4210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C" sz="900" kern="1200"/>
        </a:p>
      </dsp:txBody>
      <dsp:txXfrm>
        <a:off x="2471267" y="2363738"/>
        <a:ext cx="40287" cy="252658"/>
      </dsp:txXfrm>
    </dsp:sp>
    <dsp:sp modelId="{3EC2B11D-8F51-4C03-B038-1EB664F46BB5}">
      <dsp:nvSpPr>
        <dsp:cNvPr id="0" name=""/>
        <dsp:cNvSpPr/>
      </dsp:nvSpPr>
      <dsp:spPr>
        <a:xfrm>
          <a:off x="1471590" y="571505"/>
          <a:ext cx="2039641" cy="1983120"/>
        </a:xfrm>
        <a:prstGeom prst="ellipse">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s-ES" sz="1100" b="1" kern="1200" dirty="0" smtClean="0"/>
            <a:t>Inherencia: </a:t>
          </a:r>
          <a:r>
            <a:rPr lang="es-ES" sz="1100" kern="1200" dirty="0" smtClean="0"/>
            <a:t>Es propia (proceso de planificación) o consustancial con el funcionamiento adecuado (racional) de la sociedad.</a:t>
          </a:r>
          <a:endParaRPr lang="es-EC" sz="1100" kern="1200" dirty="0"/>
        </a:p>
      </dsp:txBody>
      <dsp:txXfrm>
        <a:off x="1770289" y="861926"/>
        <a:ext cx="1442243" cy="1402278"/>
      </dsp:txXfrm>
    </dsp:sp>
    <dsp:sp modelId="{37270E86-1F96-4684-9563-6B43E0B11BD7}">
      <dsp:nvSpPr>
        <dsp:cNvPr id="0" name=""/>
        <dsp:cNvSpPr/>
      </dsp:nvSpPr>
      <dsp:spPr>
        <a:xfrm rot="9000000">
          <a:off x="3265170" y="882755"/>
          <a:ext cx="79781" cy="4210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C" sz="900" kern="1200"/>
        </a:p>
      </dsp:txBody>
      <dsp:txXfrm rot="10800000">
        <a:off x="3287501" y="960992"/>
        <a:ext cx="55847" cy="25265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B2C9BC-0430-4EF5-802E-6C6E5292765C}">
      <dsp:nvSpPr>
        <dsp:cNvPr id="0" name=""/>
        <dsp:cNvSpPr/>
      </dsp:nvSpPr>
      <dsp:spPr>
        <a:xfrm rot="5400000">
          <a:off x="-871397" y="871397"/>
          <a:ext cx="4314617" cy="2571822"/>
        </a:xfrm>
        <a:prstGeom prst="chevron">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s-ES" sz="1800" kern="1200" dirty="0" smtClean="0"/>
            <a:t>Sistema de planificación constituye la estructura básica que hace que la planificación sea en forma orgánica, fluida y eficiente.</a:t>
          </a:r>
          <a:endParaRPr lang="es-ES" sz="1800" kern="1200" dirty="0"/>
        </a:p>
      </dsp:txBody>
      <dsp:txXfrm rot="-5400000">
        <a:off x="1" y="1285910"/>
        <a:ext cx="2571822" cy="1742795"/>
      </dsp:txXfrm>
    </dsp:sp>
    <dsp:sp modelId="{CDF04846-E869-439D-A696-C91BE7C2EB9D}">
      <dsp:nvSpPr>
        <dsp:cNvPr id="0" name=""/>
        <dsp:cNvSpPr/>
      </dsp:nvSpPr>
      <dsp:spPr>
        <a:xfrm rot="5400000">
          <a:off x="2986335" y="-414513"/>
          <a:ext cx="3028706" cy="3857733"/>
        </a:xfrm>
        <a:prstGeom prst="round2Same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rtl="0">
            <a:lnSpc>
              <a:spcPct val="90000"/>
            </a:lnSpc>
            <a:spcBef>
              <a:spcPct val="0"/>
            </a:spcBef>
            <a:spcAft>
              <a:spcPct val="15000"/>
            </a:spcAft>
            <a:buChar char="••"/>
          </a:pPr>
          <a:r>
            <a:rPr lang="es-ES" sz="1500" kern="1200" dirty="0" smtClean="0"/>
            <a:t>Existencia de disposiciones legales y reglamentarias pertinentes.</a:t>
          </a:r>
          <a:endParaRPr lang="es-ES" sz="1500" kern="1200" dirty="0"/>
        </a:p>
        <a:p>
          <a:pPr marL="114300" lvl="1" indent="-114300" algn="l" defTabSz="666750" rtl="0">
            <a:lnSpc>
              <a:spcPct val="90000"/>
            </a:lnSpc>
            <a:spcBef>
              <a:spcPct val="0"/>
            </a:spcBef>
            <a:spcAft>
              <a:spcPct val="15000"/>
            </a:spcAft>
            <a:buChar char="••"/>
          </a:pPr>
          <a:r>
            <a:rPr lang="es-ES" sz="1500" kern="1200" dirty="0" smtClean="0"/>
            <a:t>Existencia de instituciones y entidades con funciones de planificación y coordinación.</a:t>
          </a:r>
          <a:endParaRPr lang="es-ES" sz="1500" kern="1200" dirty="0"/>
        </a:p>
        <a:p>
          <a:pPr marL="114300" lvl="1" indent="-114300" algn="l" defTabSz="666750" rtl="0">
            <a:lnSpc>
              <a:spcPct val="90000"/>
            </a:lnSpc>
            <a:spcBef>
              <a:spcPct val="0"/>
            </a:spcBef>
            <a:spcAft>
              <a:spcPct val="15000"/>
            </a:spcAft>
            <a:buChar char="••"/>
          </a:pPr>
          <a:r>
            <a:rPr lang="es-ES" sz="1500" kern="1200" dirty="0" smtClean="0"/>
            <a:t>Disponibilidad de recursos humanos calificados en materia de planificación.</a:t>
          </a:r>
          <a:endParaRPr lang="es-ES" sz="1500" kern="1200" dirty="0"/>
        </a:p>
        <a:p>
          <a:pPr marL="114300" lvl="1" indent="-114300" algn="l" defTabSz="666750" rtl="0">
            <a:lnSpc>
              <a:spcPct val="90000"/>
            </a:lnSpc>
            <a:spcBef>
              <a:spcPct val="0"/>
            </a:spcBef>
            <a:spcAft>
              <a:spcPct val="15000"/>
            </a:spcAft>
            <a:buChar char="••"/>
          </a:pPr>
          <a:r>
            <a:rPr lang="es-ES" sz="1500" kern="1200" dirty="0" smtClean="0"/>
            <a:t>Conocimientos y manejo de un acervo conceptual sobre la sociedad y planificación.</a:t>
          </a:r>
          <a:endParaRPr lang="es-ES" sz="1500" kern="1200" dirty="0"/>
        </a:p>
        <a:p>
          <a:pPr marL="114300" lvl="1" indent="-114300" algn="l" defTabSz="666750" rtl="0">
            <a:lnSpc>
              <a:spcPct val="90000"/>
            </a:lnSpc>
            <a:spcBef>
              <a:spcPct val="0"/>
            </a:spcBef>
            <a:spcAft>
              <a:spcPct val="15000"/>
            </a:spcAft>
            <a:buChar char="••"/>
          </a:pPr>
          <a:r>
            <a:rPr lang="es-ES" sz="1500" kern="1200" dirty="0" smtClean="0"/>
            <a:t>Existencia de instrumental teórico, metodológico y técnico.</a:t>
          </a:r>
          <a:endParaRPr lang="es-ES" sz="1500" kern="1200" dirty="0"/>
        </a:p>
      </dsp:txBody>
      <dsp:txXfrm rot="-5400000">
        <a:off x="2571822" y="147849"/>
        <a:ext cx="3709884" cy="273300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CBE885-37D7-4F94-B63C-147EB4943448}">
      <dsp:nvSpPr>
        <dsp:cNvPr id="0" name=""/>
        <dsp:cNvSpPr/>
      </dsp:nvSpPr>
      <dsp:spPr>
        <a:xfrm>
          <a:off x="0" y="0"/>
          <a:ext cx="6662468" cy="1322852"/>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s-ES" sz="2700" kern="1200" dirty="0" smtClean="0"/>
            <a:t>El producto o resultado indispensable del proceso de planificación es la elaboración de los planes de desarrollo.</a:t>
          </a:r>
          <a:endParaRPr lang="es-ES" sz="2700" kern="1200" dirty="0"/>
        </a:p>
      </dsp:txBody>
      <dsp:txXfrm>
        <a:off x="0" y="0"/>
        <a:ext cx="6662468" cy="1322852"/>
      </dsp:txXfrm>
    </dsp:sp>
    <dsp:sp modelId="{8A79FC88-CA2E-4AF8-B0A8-65ACDC26ABB1}">
      <dsp:nvSpPr>
        <dsp:cNvPr id="0" name=""/>
        <dsp:cNvSpPr/>
      </dsp:nvSpPr>
      <dsp:spPr>
        <a:xfrm>
          <a:off x="3253" y="1322852"/>
          <a:ext cx="2218653" cy="277798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ES" sz="1500" kern="1200" dirty="0" smtClean="0"/>
            <a:t>Un plan de desarrollo es el documento formal que describe e integra en forma organizada y sistemática, tanto los propósitos cualitativos y cuantitativos que se espera alcanzar en el futuro para la sociedad. </a:t>
          </a:r>
          <a:endParaRPr lang="es-ES" sz="1500" kern="1200" dirty="0"/>
        </a:p>
      </dsp:txBody>
      <dsp:txXfrm>
        <a:off x="3253" y="1322852"/>
        <a:ext cx="2218653" cy="2777989"/>
      </dsp:txXfrm>
    </dsp:sp>
    <dsp:sp modelId="{8A8862D0-3193-47F2-8A17-B6723DBE2C63}">
      <dsp:nvSpPr>
        <dsp:cNvPr id="0" name=""/>
        <dsp:cNvSpPr/>
      </dsp:nvSpPr>
      <dsp:spPr>
        <a:xfrm>
          <a:off x="2221907" y="1322852"/>
          <a:ext cx="2218653" cy="2777989"/>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ES" sz="1500" kern="1200" dirty="0" smtClean="0"/>
            <a:t>Es la consolidación de las decisiones, disposiciones y acciones que conforman una propuesta racional de solución a la problemática que afecta al funcionamiento de la sociedad.</a:t>
          </a:r>
          <a:endParaRPr lang="es-ES" sz="1500" kern="1200" dirty="0"/>
        </a:p>
      </dsp:txBody>
      <dsp:txXfrm>
        <a:off x="2221907" y="1322852"/>
        <a:ext cx="2218653" cy="2777989"/>
      </dsp:txXfrm>
    </dsp:sp>
    <dsp:sp modelId="{BD282CDE-BBED-4E92-9013-4070B88A075C}">
      <dsp:nvSpPr>
        <dsp:cNvPr id="0" name=""/>
        <dsp:cNvSpPr/>
      </dsp:nvSpPr>
      <dsp:spPr>
        <a:xfrm>
          <a:off x="4440560" y="1322852"/>
          <a:ext cx="2218653" cy="2777989"/>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ES" sz="1500" kern="1200" dirty="0" smtClean="0"/>
            <a:t>Es el libro que plantea la mejor opción posible para orientar eficazmente el proceso de producción, distribución y consumo de bienes y servicios de modo de generar un crecimiento económico asociado a un mejoramiento en el bienestar colectivo.</a:t>
          </a:r>
          <a:endParaRPr lang="es-ES" sz="1500" kern="1200" dirty="0"/>
        </a:p>
      </dsp:txBody>
      <dsp:txXfrm>
        <a:off x="4440560" y="1322852"/>
        <a:ext cx="2218653" cy="2777989"/>
      </dsp:txXfrm>
    </dsp:sp>
    <dsp:sp modelId="{EC669503-9DF3-4D86-9474-F69043432C00}">
      <dsp:nvSpPr>
        <dsp:cNvPr id="0" name=""/>
        <dsp:cNvSpPr/>
      </dsp:nvSpPr>
      <dsp:spPr>
        <a:xfrm>
          <a:off x="0" y="4100841"/>
          <a:ext cx="6662468" cy="308665"/>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60E7D-1CC8-46D9-9563-512164497F80}">
      <dsp:nvSpPr>
        <dsp:cNvPr id="0" name=""/>
        <dsp:cNvSpPr/>
      </dsp:nvSpPr>
      <dsp:spPr>
        <a:xfrm>
          <a:off x="411941" y="750"/>
          <a:ext cx="1816048" cy="90802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Según el alcance del enfoque (Visión)</a:t>
          </a:r>
          <a:endParaRPr lang="es-ES" sz="1700" kern="1200" dirty="0"/>
        </a:p>
      </dsp:txBody>
      <dsp:txXfrm>
        <a:off x="438536" y="27345"/>
        <a:ext cx="1762858" cy="854834"/>
      </dsp:txXfrm>
    </dsp:sp>
    <dsp:sp modelId="{84C6BC64-B821-4CF8-A755-1E0549EB2710}">
      <dsp:nvSpPr>
        <dsp:cNvPr id="0" name=""/>
        <dsp:cNvSpPr/>
      </dsp:nvSpPr>
      <dsp:spPr>
        <a:xfrm>
          <a:off x="593546" y="908775"/>
          <a:ext cx="181604" cy="681018"/>
        </a:xfrm>
        <a:custGeom>
          <a:avLst/>
          <a:gdLst/>
          <a:ahLst/>
          <a:cxnLst/>
          <a:rect l="0" t="0" r="0" b="0"/>
          <a:pathLst>
            <a:path>
              <a:moveTo>
                <a:pt x="0" y="0"/>
              </a:moveTo>
              <a:lnTo>
                <a:pt x="0" y="681018"/>
              </a:lnTo>
              <a:lnTo>
                <a:pt x="181604" y="68101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48C17E-115E-4C4D-A9EF-9399EB6E8CA7}">
      <dsp:nvSpPr>
        <dsp:cNvPr id="0" name=""/>
        <dsp:cNvSpPr/>
      </dsp:nvSpPr>
      <dsp:spPr>
        <a:xfrm>
          <a:off x="775151" y="1135781"/>
          <a:ext cx="1452838" cy="9080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Plan Global: </a:t>
          </a:r>
          <a:r>
            <a:rPr lang="es-ES" sz="1700" kern="1200" dirty="0" smtClean="0"/>
            <a:t> </a:t>
          </a:r>
          <a:endParaRPr lang="es-ES" sz="1700" kern="1200" dirty="0"/>
        </a:p>
      </dsp:txBody>
      <dsp:txXfrm>
        <a:off x="801746" y="1162376"/>
        <a:ext cx="1399648" cy="854834"/>
      </dsp:txXfrm>
    </dsp:sp>
    <dsp:sp modelId="{D88159B0-80F0-4ACF-BEC6-4237EFBC55D0}">
      <dsp:nvSpPr>
        <dsp:cNvPr id="0" name=""/>
        <dsp:cNvSpPr/>
      </dsp:nvSpPr>
      <dsp:spPr>
        <a:xfrm>
          <a:off x="593546" y="908775"/>
          <a:ext cx="181604" cy="1816048"/>
        </a:xfrm>
        <a:custGeom>
          <a:avLst/>
          <a:gdLst/>
          <a:ahLst/>
          <a:cxnLst/>
          <a:rect l="0" t="0" r="0" b="0"/>
          <a:pathLst>
            <a:path>
              <a:moveTo>
                <a:pt x="0" y="0"/>
              </a:moveTo>
              <a:lnTo>
                <a:pt x="0" y="1816048"/>
              </a:lnTo>
              <a:lnTo>
                <a:pt x="181604" y="181604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D60FC0-EE70-4D4D-8148-72AC3B3F6143}">
      <dsp:nvSpPr>
        <dsp:cNvPr id="0" name=""/>
        <dsp:cNvSpPr/>
      </dsp:nvSpPr>
      <dsp:spPr>
        <a:xfrm>
          <a:off x="775151" y="2270811"/>
          <a:ext cx="1452838" cy="9080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Planes Sectoriales: </a:t>
          </a:r>
          <a:r>
            <a:rPr lang="es-ES" sz="1700" kern="1200" dirty="0" smtClean="0"/>
            <a:t> </a:t>
          </a:r>
          <a:endParaRPr lang="es-ES" sz="1700" kern="1200" dirty="0"/>
        </a:p>
      </dsp:txBody>
      <dsp:txXfrm>
        <a:off x="801746" y="2297406"/>
        <a:ext cx="1399648" cy="854834"/>
      </dsp:txXfrm>
    </dsp:sp>
    <dsp:sp modelId="{AE19257C-BC0C-4F5A-86E9-64D89BD7C51C}">
      <dsp:nvSpPr>
        <dsp:cNvPr id="0" name=""/>
        <dsp:cNvSpPr/>
      </dsp:nvSpPr>
      <dsp:spPr>
        <a:xfrm>
          <a:off x="593546" y="908775"/>
          <a:ext cx="181604" cy="2951078"/>
        </a:xfrm>
        <a:custGeom>
          <a:avLst/>
          <a:gdLst/>
          <a:ahLst/>
          <a:cxnLst/>
          <a:rect l="0" t="0" r="0" b="0"/>
          <a:pathLst>
            <a:path>
              <a:moveTo>
                <a:pt x="0" y="0"/>
              </a:moveTo>
              <a:lnTo>
                <a:pt x="0" y="2951078"/>
              </a:lnTo>
              <a:lnTo>
                <a:pt x="181604" y="29510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E3B03C-97D6-4867-987E-997B616F2DC4}">
      <dsp:nvSpPr>
        <dsp:cNvPr id="0" name=""/>
        <dsp:cNvSpPr/>
      </dsp:nvSpPr>
      <dsp:spPr>
        <a:xfrm>
          <a:off x="775151" y="3405841"/>
          <a:ext cx="1452838" cy="9080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Plan Espacial:</a:t>
          </a:r>
          <a:endParaRPr lang="es-ES" sz="1700" kern="1200" dirty="0"/>
        </a:p>
      </dsp:txBody>
      <dsp:txXfrm>
        <a:off x="801746" y="3432436"/>
        <a:ext cx="1399648" cy="854834"/>
      </dsp:txXfrm>
    </dsp:sp>
    <dsp:sp modelId="{5B9E116F-8DFA-4E3B-9A6F-1BC0CA9CED9D}">
      <dsp:nvSpPr>
        <dsp:cNvPr id="0" name=""/>
        <dsp:cNvSpPr/>
      </dsp:nvSpPr>
      <dsp:spPr>
        <a:xfrm>
          <a:off x="2682002" y="750"/>
          <a:ext cx="1816048" cy="90802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Según el Nivel o Amplitud Geográfica</a:t>
          </a:r>
          <a:endParaRPr lang="es-ES" sz="1700" kern="1200" dirty="0"/>
        </a:p>
      </dsp:txBody>
      <dsp:txXfrm>
        <a:off x="2708597" y="27345"/>
        <a:ext cx="1762858" cy="854834"/>
      </dsp:txXfrm>
    </dsp:sp>
    <dsp:sp modelId="{73499D0C-66B5-4A87-A4DE-7782B58C6515}">
      <dsp:nvSpPr>
        <dsp:cNvPr id="0" name=""/>
        <dsp:cNvSpPr/>
      </dsp:nvSpPr>
      <dsp:spPr>
        <a:xfrm>
          <a:off x="2863607" y="908775"/>
          <a:ext cx="181604" cy="681018"/>
        </a:xfrm>
        <a:custGeom>
          <a:avLst/>
          <a:gdLst/>
          <a:ahLst/>
          <a:cxnLst/>
          <a:rect l="0" t="0" r="0" b="0"/>
          <a:pathLst>
            <a:path>
              <a:moveTo>
                <a:pt x="0" y="0"/>
              </a:moveTo>
              <a:lnTo>
                <a:pt x="0" y="681018"/>
              </a:lnTo>
              <a:lnTo>
                <a:pt x="181604" y="68101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B15419-0AB8-4D34-B16D-9DAC3A9CBD21}">
      <dsp:nvSpPr>
        <dsp:cNvPr id="0" name=""/>
        <dsp:cNvSpPr/>
      </dsp:nvSpPr>
      <dsp:spPr>
        <a:xfrm>
          <a:off x="3045211" y="1135781"/>
          <a:ext cx="1452838" cy="9080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Plan Nacional</a:t>
          </a:r>
          <a:endParaRPr lang="es-ES" sz="1700" kern="1200" dirty="0"/>
        </a:p>
      </dsp:txBody>
      <dsp:txXfrm>
        <a:off x="3071806" y="1162376"/>
        <a:ext cx="1399648" cy="854834"/>
      </dsp:txXfrm>
    </dsp:sp>
    <dsp:sp modelId="{1EC77776-3831-4A00-A630-6CA443EE6461}">
      <dsp:nvSpPr>
        <dsp:cNvPr id="0" name=""/>
        <dsp:cNvSpPr/>
      </dsp:nvSpPr>
      <dsp:spPr>
        <a:xfrm>
          <a:off x="2863607" y="908775"/>
          <a:ext cx="181604" cy="1816048"/>
        </a:xfrm>
        <a:custGeom>
          <a:avLst/>
          <a:gdLst/>
          <a:ahLst/>
          <a:cxnLst/>
          <a:rect l="0" t="0" r="0" b="0"/>
          <a:pathLst>
            <a:path>
              <a:moveTo>
                <a:pt x="0" y="0"/>
              </a:moveTo>
              <a:lnTo>
                <a:pt x="0" y="1816048"/>
              </a:lnTo>
              <a:lnTo>
                <a:pt x="181604" y="181604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E9F343-D7FA-4DF9-B664-8BFCB7A82799}">
      <dsp:nvSpPr>
        <dsp:cNvPr id="0" name=""/>
        <dsp:cNvSpPr/>
      </dsp:nvSpPr>
      <dsp:spPr>
        <a:xfrm>
          <a:off x="3045211" y="2270811"/>
          <a:ext cx="1452838" cy="9080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Plan Regional</a:t>
          </a:r>
          <a:endParaRPr lang="es-ES" sz="1700" kern="1200" dirty="0"/>
        </a:p>
      </dsp:txBody>
      <dsp:txXfrm>
        <a:off x="3071806" y="2297406"/>
        <a:ext cx="1399648" cy="854834"/>
      </dsp:txXfrm>
    </dsp:sp>
    <dsp:sp modelId="{85D0D662-40D8-4F8E-A7F0-45CE1147FE32}">
      <dsp:nvSpPr>
        <dsp:cNvPr id="0" name=""/>
        <dsp:cNvSpPr/>
      </dsp:nvSpPr>
      <dsp:spPr>
        <a:xfrm>
          <a:off x="2863607" y="908775"/>
          <a:ext cx="181604" cy="2951078"/>
        </a:xfrm>
        <a:custGeom>
          <a:avLst/>
          <a:gdLst/>
          <a:ahLst/>
          <a:cxnLst/>
          <a:rect l="0" t="0" r="0" b="0"/>
          <a:pathLst>
            <a:path>
              <a:moveTo>
                <a:pt x="0" y="0"/>
              </a:moveTo>
              <a:lnTo>
                <a:pt x="0" y="2951078"/>
              </a:lnTo>
              <a:lnTo>
                <a:pt x="181604" y="29510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1F767A-0040-43EA-AE34-646B73B8160D}">
      <dsp:nvSpPr>
        <dsp:cNvPr id="0" name=""/>
        <dsp:cNvSpPr/>
      </dsp:nvSpPr>
      <dsp:spPr>
        <a:xfrm>
          <a:off x="3045211" y="3405841"/>
          <a:ext cx="1452838" cy="9080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Plan Local</a:t>
          </a:r>
          <a:endParaRPr lang="es-ES" sz="1700" kern="1200" dirty="0"/>
        </a:p>
      </dsp:txBody>
      <dsp:txXfrm>
        <a:off x="3071806" y="3432436"/>
        <a:ext cx="1399648" cy="854834"/>
      </dsp:txXfrm>
    </dsp:sp>
    <dsp:sp modelId="{324B6680-7240-4238-AE62-B95C0BBA9B0F}">
      <dsp:nvSpPr>
        <dsp:cNvPr id="0" name=""/>
        <dsp:cNvSpPr/>
      </dsp:nvSpPr>
      <dsp:spPr>
        <a:xfrm>
          <a:off x="4952062" y="750"/>
          <a:ext cx="1816048" cy="90802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Según la Temporalidad</a:t>
          </a:r>
          <a:endParaRPr lang="es-ES" sz="1700" kern="1200" dirty="0"/>
        </a:p>
      </dsp:txBody>
      <dsp:txXfrm>
        <a:off x="4978657" y="27345"/>
        <a:ext cx="1762858" cy="854834"/>
      </dsp:txXfrm>
    </dsp:sp>
    <dsp:sp modelId="{2483F057-E283-43E8-8B3C-71A83556930A}">
      <dsp:nvSpPr>
        <dsp:cNvPr id="0" name=""/>
        <dsp:cNvSpPr/>
      </dsp:nvSpPr>
      <dsp:spPr>
        <a:xfrm>
          <a:off x="5133667" y="908775"/>
          <a:ext cx="181604" cy="681018"/>
        </a:xfrm>
        <a:custGeom>
          <a:avLst/>
          <a:gdLst/>
          <a:ahLst/>
          <a:cxnLst/>
          <a:rect l="0" t="0" r="0" b="0"/>
          <a:pathLst>
            <a:path>
              <a:moveTo>
                <a:pt x="0" y="0"/>
              </a:moveTo>
              <a:lnTo>
                <a:pt x="0" y="681018"/>
              </a:lnTo>
              <a:lnTo>
                <a:pt x="181604" y="68101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6C7DB3-929C-4118-BA27-24968CB9224E}">
      <dsp:nvSpPr>
        <dsp:cNvPr id="0" name=""/>
        <dsp:cNvSpPr/>
      </dsp:nvSpPr>
      <dsp:spPr>
        <a:xfrm>
          <a:off x="5315272" y="1135781"/>
          <a:ext cx="1452838" cy="9080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Plan Largo Plazo</a:t>
          </a:r>
          <a:endParaRPr lang="es-ES" sz="1700" kern="1200" dirty="0"/>
        </a:p>
      </dsp:txBody>
      <dsp:txXfrm>
        <a:off x="5341867" y="1162376"/>
        <a:ext cx="1399648" cy="854834"/>
      </dsp:txXfrm>
    </dsp:sp>
    <dsp:sp modelId="{17CBB5F9-95E8-40D4-816D-4CC98FA2605F}">
      <dsp:nvSpPr>
        <dsp:cNvPr id="0" name=""/>
        <dsp:cNvSpPr/>
      </dsp:nvSpPr>
      <dsp:spPr>
        <a:xfrm>
          <a:off x="5133667" y="908775"/>
          <a:ext cx="181604" cy="1816048"/>
        </a:xfrm>
        <a:custGeom>
          <a:avLst/>
          <a:gdLst/>
          <a:ahLst/>
          <a:cxnLst/>
          <a:rect l="0" t="0" r="0" b="0"/>
          <a:pathLst>
            <a:path>
              <a:moveTo>
                <a:pt x="0" y="0"/>
              </a:moveTo>
              <a:lnTo>
                <a:pt x="0" y="1816048"/>
              </a:lnTo>
              <a:lnTo>
                <a:pt x="181604" y="181604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F61991-5517-4F83-8120-4D8D61A97D74}">
      <dsp:nvSpPr>
        <dsp:cNvPr id="0" name=""/>
        <dsp:cNvSpPr/>
      </dsp:nvSpPr>
      <dsp:spPr>
        <a:xfrm>
          <a:off x="5315272" y="2270811"/>
          <a:ext cx="1452838" cy="9080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Plan de Mediano Plazo</a:t>
          </a:r>
          <a:endParaRPr lang="es-ES" sz="1700" kern="1200" dirty="0"/>
        </a:p>
      </dsp:txBody>
      <dsp:txXfrm>
        <a:off x="5341867" y="2297406"/>
        <a:ext cx="1399648" cy="854834"/>
      </dsp:txXfrm>
    </dsp:sp>
    <dsp:sp modelId="{14EB4577-ABB8-4F8E-8372-7AB604C7DD53}">
      <dsp:nvSpPr>
        <dsp:cNvPr id="0" name=""/>
        <dsp:cNvSpPr/>
      </dsp:nvSpPr>
      <dsp:spPr>
        <a:xfrm>
          <a:off x="5133667" y="908775"/>
          <a:ext cx="181604" cy="2951078"/>
        </a:xfrm>
        <a:custGeom>
          <a:avLst/>
          <a:gdLst/>
          <a:ahLst/>
          <a:cxnLst/>
          <a:rect l="0" t="0" r="0" b="0"/>
          <a:pathLst>
            <a:path>
              <a:moveTo>
                <a:pt x="0" y="0"/>
              </a:moveTo>
              <a:lnTo>
                <a:pt x="0" y="2951078"/>
              </a:lnTo>
              <a:lnTo>
                <a:pt x="181604" y="29510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EE474B-A671-4E5D-8155-FA50FCEEFEF9}">
      <dsp:nvSpPr>
        <dsp:cNvPr id="0" name=""/>
        <dsp:cNvSpPr/>
      </dsp:nvSpPr>
      <dsp:spPr>
        <a:xfrm>
          <a:off x="5315272" y="3405841"/>
          <a:ext cx="1452838" cy="9080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s-ES" sz="1700" b="1" kern="1200" dirty="0" smtClean="0"/>
            <a:t>Plan a Corto Plazo</a:t>
          </a:r>
          <a:endParaRPr lang="es-ES" sz="1700" kern="1200" dirty="0"/>
        </a:p>
      </dsp:txBody>
      <dsp:txXfrm>
        <a:off x="5341867" y="3432436"/>
        <a:ext cx="1399648" cy="85483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3F8F60-417C-4B7A-A354-45242382F402}">
      <dsp:nvSpPr>
        <dsp:cNvPr id="0" name=""/>
        <dsp:cNvSpPr/>
      </dsp:nvSpPr>
      <dsp:spPr>
        <a:xfrm>
          <a:off x="725576" y="1930"/>
          <a:ext cx="5754778" cy="843922"/>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s-ES" sz="1500" kern="1200" dirty="0" smtClean="0"/>
            <a:t>Identificación clara y precisa de la problemática de la sociedad.</a:t>
          </a:r>
          <a:endParaRPr lang="es-ES" sz="1500" kern="1200" dirty="0"/>
        </a:p>
      </dsp:txBody>
      <dsp:txXfrm>
        <a:off x="766773" y="43127"/>
        <a:ext cx="5672384" cy="761528"/>
      </dsp:txXfrm>
    </dsp:sp>
    <dsp:sp modelId="{78525944-790E-46E8-B331-C3F6C509D352}">
      <dsp:nvSpPr>
        <dsp:cNvPr id="0" name=""/>
        <dsp:cNvSpPr/>
      </dsp:nvSpPr>
      <dsp:spPr>
        <a:xfrm>
          <a:off x="725576" y="888048"/>
          <a:ext cx="5754778" cy="843922"/>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s-ES" sz="1400" kern="1200" dirty="0" smtClean="0"/>
            <a:t>Formulación de la decisión de resolver la problemática, estableciendo el conjunto de objetivos, los que deben ser logrados en un contexto y un plazo determinados.</a:t>
          </a:r>
          <a:endParaRPr lang="es-ES" sz="1400" kern="1200" dirty="0"/>
        </a:p>
      </dsp:txBody>
      <dsp:txXfrm>
        <a:off x="766773" y="929245"/>
        <a:ext cx="5672384" cy="761528"/>
      </dsp:txXfrm>
    </dsp:sp>
    <dsp:sp modelId="{DB67D2C6-852A-4D94-BF7C-EE600911F0AB}">
      <dsp:nvSpPr>
        <dsp:cNvPr id="0" name=""/>
        <dsp:cNvSpPr/>
      </dsp:nvSpPr>
      <dsp:spPr>
        <a:xfrm>
          <a:off x="725576" y="1774166"/>
          <a:ext cx="5754778" cy="843922"/>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s-ES" sz="1400" kern="1200" dirty="0" smtClean="0"/>
            <a:t>Establecimiento de una correspondencia entre los objetivos establecidos y la estructura que se espera para satisfacer las necesidades.</a:t>
          </a:r>
          <a:endParaRPr lang="es-ES" sz="1400" kern="1200" dirty="0"/>
        </a:p>
      </dsp:txBody>
      <dsp:txXfrm>
        <a:off x="766773" y="1815363"/>
        <a:ext cx="5672384" cy="761528"/>
      </dsp:txXfrm>
    </dsp:sp>
    <dsp:sp modelId="{24DE7B09-9920-437F-8D0E-4B414C47F03E}">
      <dsp:nvSpPr>
        <dsp:cNvPr id="0" name=""/>
        <dsp:cNvSpPr/>
      </dsp:nvSpPr>
      <dsp:spPr>
        <a:xfrm>
          <a:off x="725576" y="2660284"/>
          <a:ext cx="5754778" cy="843922"/>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lvl="0" algn="ctr" defTabSz="577850" rtl="0">
            <a:lnSpc>
              <a:spcPct val="90000"/>
            </a:lnSpc>
            <a:spcBef>
              <a:spcPct val="0"/>
            </a:spcBef>
            <a:spcAft>
              <a:spcPct val="35000"/>
            </a:spcAft>
          </a:pPr>
          <a:r>
            <a:rPr lang="es-ES" sz="1300" kern="1200" dirty="0" smtClean="0"/>
            <a:t>Determinación de los programas, proyectos y actividades a cumplirse  para contribuir a la solución de los problemas. </a:t>
          </a:r>
          <a:endParaRPr lang="es-ES" sz="1300" kern="1200" dirty="0"/>
        </a:p>
      </dsp:txBody>
      <dsp:txXfrm>
        <a:off x="766773" y="2701481"/>
        <a:ext cx="5672384" cy="761528"/>
      </dsp:txXfrm>
    </dsp:sp>
    <dsp:sp modelId="{4382FBB0-86F2-46A5-99F6-1BC47D6B5784}">
      <dsp:nvSpPr>
        <dsp:cNvPr id="0" name=""/>
        <dsp:cNvSpPr/>
      </dsp:nvSpPr>
      <dsp:spPr>
        <a:xfrm>
          <a:off x="725576" y="3546402"/>
          <a:ext cx="5754778" cy="843922"/>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lvl="0" algn="ctr" defTabSz="577850" rtl="0">
            <a:lnSpc>
              <a:spcPct val="90000"/>
            </a:lnSpc>
            <a:spcBef>
              <a:spcPct val="0"/>
            </a:spcBef>
            <a:spcAft>
              <a:spcPct val="35000"/>
            </a:spcAft>
          </a:pPr>
          <a:r>
            <a:rPr lang="es-ES" sz="1300" kern="1200" dirty="0" smtClean="0"/>
            <a:t>Definición de los recursos necesarios (disponibles o potenciales).</a:t>
          </a:r>
          <a:endParaRPr lang="es-ES" sz="1300" kern="1200" dirty="0"/>
        </a:p>
      </dsp:txBody>
      <dsp:txXfrm>
        <a:off x="766773" y="3587599"/>
        <a:ext cx="5672384" cy="76152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B6E0A-A03F-40AD-B172-0F605FD21CCA}">
      <dsp:nvSpPr>
        <dsp:cNvPr id="0" name=""/>
        <dsp:cNvSpPr/>
      </dsp:nvSpPr>
      <dsp:spPr>
        <a:xfrm>
          <a:off x="1851818" y="0"/>
          <a:ext cx="4525963" cy="4525963"/>
        </a:xfrm>
        <a:prstGeom prst="quadArrow">
          <a:avLst>
            <a:gd name="adj1" fmla="val 2000"/>
            <a:gd name="adj2" fmla="val 4000"/>
            <a:gd name="adj3" fmla="val 5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896D7C-F1BF-44B4-8869-2FBA3B8D918F}">
      <dsp:nvSpPr>
        <dsp:cNvPr id="0" name=""/>
        <dsp:cNvSpPr/>
      </dsp:nvSpPr>
      <dsp:spPr>
        <a:xfrm>
          <a:off x="2146006" y="294187"/>
          <a:ext cx="1810385" cy="1810385"/>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s-ES" sz="2000" b="1" kern="1200" dirty="0" smtClean="0"/>
            <a:t>Formulación del Plan</a:t>
          </a:r>
          <a:endParaRPr lang="es-ES" sz="2000" kern="1200" dirty="0"/>
        </a:p>
      </dsp:txBody>
      <dsp:txXfrm>
        <a:off x="2234382" y="382563"/>
        <a:ext cx="1633633" cy="1633633"/>
      </dsp:txXfrm>
    </dsp:sp>
    <dsp:sp modelId="{07F7CDD9-3E51-4DCD-AB8F-F691B359B04E}">
      <dsp:nvSpPr>
        <dsp:cNvPr id="0" name=""/>
        <dsp:cNvSpPr/>
      </dsp:nvSpPr>
      <dsp:spPr>
        <a:xfrm>
          <a:off x="4273208" y="294187"/>
          <a:ext cx="1810385" cy="1810385"/>
        </a:xfrm>
        <a:prstGeom prst="roundRect">
          <a:avLst/>
        </a:prstGeom>
        <a:solidFill>
          <a:schemeClr val="accent3">
            <a:hueOff val="-477801"/>
            <a:satOff val="393"/>
            <a:lumOff val="-32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s-ES" sz="2000" b="1" kern="1200" dirty="0" smtClean="0"/>
            <a:t>Ejecución del Plan</a:t>
          </a:r>
          <a:endParaRPr lang="es-ES" sz="2000" kern="1200" dirty="0"/>
        </a:p>
      </dsp:txBody>
      <dsp:txXfrm>
        <a:off x="4361584" y="382563"/>
        <a:ext cx="1633633" cy="1633633"/>
      </dsp:txXfrm>
    </dsp:sp>
    <dsp:sp modelId="{BF2C81F2-8093-4318-A875-DF792D5375E2}">
      <dsp:nvSpPr>
        <dsp:cNvPr id="0" name=""/>
        <dsp:cNvSpPr/>
      </dsp:nvSpPr>
      <dsp:spPr>
        <a:xfrm>
          <a:off x="2146006" y="2421390"/>
          <a:ext cx="1810385" cy="1810385"/>
        </a:xfrm>
        <a:prstGeom prst="roundRect">
          <a:avLst/>
        </a:prstGeom>
        <a:solidFill>
          <a:schemeClr val="accent3">
            <a:hueOff val="-955602"/>
            <a:satOff val="787"/>
            <a:lumOff val="-65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s-ES" sz="2000" b="1" kern="1200" dirty="0" smtClean="0"/>
            <a:t>Seguimiento y Control</a:t>
          </a:r>
          <a:endParaRPr lang="es-ES" sz="2000" kern="1200" dirty="0"/>
        </a:p>
      </dsp:txBody>
      <dsp:txXfrm>
        <a:off x="2234382" y="2509766"/>
        <a:ext cx="1633633" cy="1633633"/>
      </dsp:txXfrm>
    </dsp:sp>
    <dsp:sp modelId="{08B573EA-EA09-4C4C-8A60-19BE7C9A181D}">
      <dsp:nvSpPr>
        <dsp:cNvPr id="0" name=""/>
        <dsp:cNvSpPr/>
      </dsp:nvSpPr>
      <dsp:spPr>
        <a:xfrm>
          <a:off x="4273208" y="2421390"/>
          <a:ext cx="1810385" cy="1810385"/>
        </a:xfrm>
        <a:prstGeom prst="roundRect">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s-ES" sz="2000" b="1" kern="1200" dirty="0" smtClean="0"/>
            <a:t>Evaluación</a:t>
          </a:r>
          <a:endParaRPr lang="es-ES" sz="2000" kern="1200" dirty="0"/>
        </a:p>
      </dsp:txBody>
      <dsp:txXfrm>
        <a:off x="4361584" y="2509766"/>
        <a:ext cx="1633633" cy="163363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D272EE-D987-42DD-88A8-1824B6469BA7}">
      <dsp:nvSpPr>
        <dsp:cNvPr id="0" name=""/>
        <dsp:cNvSpPr/>
      </dsp:nvSpPr>
      <dsp:spPr>
        <a:xfrm>
          <a:off x="785" y="649670"/>
          <a:ext cx="1839031" cy="2946265"/>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 sz="1400" kern="1200" dirty="0" smtClean="0"/>
            <a:t>El proceso de descentralización, como consecuencia de la tarea modernizadora, implica la transferencia cada vez mayor de competencias y atribuciones a los diferentes organismos (Ej. Gobierno central hacia gobierno local).</a:t>
          </a:r>
          <a:endParaRPr lang="es-ES" sz="1400" kern="1200" dirty="0"/>
        </a:p>
      </dsp:txBody>
      <dsp:txXfrm>
        <a:off x="54648" y="703533"/>
        <a:ext cx="1731305" cy="2838539"/>
      </dsp:txXfrm>
    </dsp:sp>
    <dsp:sp modelId="{50E6C79A-D4DF-4EE5-AD95-1EF1132FE8E7}">
      <dsp:nvSpPr>
        <dsp:cNvPr id="0" name=""/>
        <dsp:cNvSpPr/>
      </dsp:nvSpPr>
      <dsp:spPr>
        <a:xfrm>
          <a:off x="2299574" y="649670"/>
          <a:ext cx="1839031" cy="2946265"/>
        </a:xfrm>
        <a:prstGeom prst="roundRect">
          <a:avLst>
            <a:gd name="adj" fmla="val 10000"/>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 sz="1400" kern="1200" dirty="0" smtClean="0"/>
            <a:t>La descentralización deber ser vista como un mecanismo para democratizar el poder político y mejorar el uso y la localización de la inversión pública.</a:t>
          </a:r>
          <a:endParaRPr lang="es-ES" sz="1400" kern="1200" dirty="0"/>
        </a:p>
      </dsp:txBody>
      <dsp:txXfrm>
        <a:off x="2353437" y="703533"/>
        <a:ext cx="1731305" cy="2838539"/>
      </dsp:txXfrm>
    </dsp:sp>
    <dsp:sp modelId="{4CAE2F65-4AB7-440C-BF95-FA6D1379F186}">
      <dsp:nvSpPr>
        <dsp:cNvPr id="0" name=""/>
        <dsp:cNvSpPr/>
      </dsp:nvSpPr>
      <dsp:spPr>
        <a:xfrm>
          <a:off x="4598363" y="649670"/>
          <a:ext cx="1839031" cy="2946265"/>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 sz="1400" kern="1200" dirty="0" smtClean="0"/>
            <a:t>El objetivo fundamental es impulsar la democratización de la gestión, mediante el uso y la aplicación de políticas y estrategias que incorporen a la comunidad en la solución de sus propios problemas.</a:t>
          </a:r>
          <a:endParaRPr lang="es-ES" sz="1400" kern="1200" dirty="0"/>
        </a:p>
      </dsp:txBody>
      <dsp:txXfrm>
        <a:off x="4652226" y="703533"/>
        <a:ext cx="1731305" cy="283853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D61C2-EF93-4BBF-91B4-1D717C9A860A}">
      <dsp:nvSpPr>
        <dsp:cNvPr id="0" name=""/>
        <dsp:cNvSpPr/>
      </dsp:nvSpPr>
      <dsp:spPr>
        <a:xfrm>
          <a:off x="822" y="829459"/>
          <a:ext cx="2716082" cy="2716082"/>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s-ES" sz="1200" kern="1200" dirty="0" smtClean="0"/>
            <a:t>La planificación concertada puede convertirse en un instrumento idóneo para el cambio de actitud en los niveles directivos, de asesoramiento y operativo de una comunidad, democratizando el proceso de gestión.</a:t>
          </a:r>
          <a:endParaRPr lang="es-ES" sz="1200" kern="1200" dirty="0"/>
        </a:p>
      </dsp:txBody>
      <dsp:txXfrm>
        <a:off x="398583" y="1227220"/>
        <a:ext cx="1920560" cy="1920560"/>
      </dsp:txXfrm>
    </dsp:sp>
    <dsp:sp modelId="{29DADC49-4AB6-456F-A561-87A7ECDCFCEB}">
      <dsp:nvSpPr>
        <dsp:cNvPr id="0" name=""/>
        <dsp:cNvSpPr/>
      </dsp:nvSpPr>
      <dsp:spPr>
        <a:xfrm>
          <a:off x="2504005" y="445871"/>
          <a:ext cx="1688289" cy="91667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2504005" y="629206"/>
        <a:ext cx="1413286" cy="550007"/>
      </dsp:txXfrm>
    </dsp:sp>
    <dsp:sp modelId="{26BD913F-400D-49DC-A5C8-5EB4489600EF}">
      <dsp:nvSpPr>
        <dsp:cNvPr id="0" name=""/>
        <dsp:cNvSpPr/>
      </dsp:nvSpPr>
      <dsp:spPr>
        <a:xfrm>
          <a:off x="4074959" y="829459"/>
          <a:ext cx="2716082" cy="2716082"/>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s-ES" sz="1200" kern="1200" dirty="0" smtClean="0"/>
            <a:t>La planificación no puede entenderse como un hecho solamente técnico ni puntual sino, más bien como un proceso político.</a:t>
          </a:r>
          <a:endParaRPr lang="es-ES" sz="1200" kern="1200" dirty="0"/>
        </a:p>
      </dsp:txBody>
      <dsp:txXfrm>
        <a:off x="4472720" y="1227220"/>
        <a:ext cx="1920560" cy="1920560"/>
      </dsp:txXfrm>
    </dsp:sp>
    <dsp:sp modelId="{B11F1A14-FB6E-4A7A-8BA2-8E190D8846D0}">
      <dsp:nvSpPr>
        <dsp:cNvPr id="0" name=""/>
        <dsp:cNvSpPr/>
      </dsp:nvSpPr>
      <dsp:spPr>
        <a:xfrm rot="10800000">
          <a:off x="2599569" y="3012453"/>
          <a:ext cx="1688289" cy="91667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rot="10800000">
        <a:off x="2874572" y="3195788"/>
        <a:ext cx="1413286" cy="55000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DC5BE-CD03-4FC3-9D22-205FA4DF8B1A}">
      <dsp:nvSpPr>
        <dsp:cNvPr id="0" name=""/>
        <dsp:cNvSpPr/>
      </dsp:nvSpPr>
      <dsp:spPr>
        <a:xfrm>
          <a:off x="3369590" y="1152310"/>
          <a:ext cx="1476188" cy="1476369"/>
        </a:xfrm>
        <a:prstGeom prst="ellipse">
          <a:avLst/>
        </a:prstGeom>
        <a:solidFill>
          <a:schemeClr val="accent3">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000F95E-E2DC-47E7-BF9F-67FD6CCA531E}">
      <dsp:nvSpPr>
        <dsp:cNvPr id="0" name=""/>
        <dsp:cNvSpPr/>
      </dsp:nvSpPr>
      <dsp:spPr>
        <a:xfrm>
          <a:off x="3261952" y="0"/>
          <a:ext cx="1691465" cy="9051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s-ES" sz="1500" kern="1200" dirty="0" smtClean="0"/>
            <a:t>Promover el desarrollo económico y social.</a:t>
          </a:r>
          <a:endParaRPr lang="es-ES" sz="1500" kern="1200" dirty="0"/>
        </a:p>
      </dsp:txBody>
      <dsp:txXfrm>
        <a:off x="3261952" y="0"/>
        <a:ext cx="1691465" cy="905192"/>
      </dsp:txXfrm>
    </dsp:sp>
    <dsp:sp modelId="{86E7689F-7A75-411A-843D-F0D73C753A5F}">
      <dsp:nvSpPr>
        <dsp:cNvPr id="0" name=""/>
        <dsp:cNvSpPr/>
      </dsp:nvSpPr>
      <dsp:spPr>
        <a:xfrm>
          <a:off x="3802606" y="1360504"/>
          <a:ext cx="1476188" cy="1476369"/>
        </a:xfrm>
        <a:prstGeom prst="ellipse">
          <a:avLst/>
        </a:prstGeom>
        <a:solidFill>
          <a:schemeClr val="accent3">
            <a:alpha val="50000"/>
            <a:hueOff val="-238900"/>
            <a:satOff val="197"/>
            <a:lumOff val="-16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B585A18-164B-43B4-8B83-3702FD6CEF4D}">
      <dsp:nvSpPr>
        <dsp:cNvPr id="0" name=""/>
        <dsp:cNvSpPr/>
      </dsp:nvSpPr>
      <dsp:spPr>
        <a:xfrm>
          <a:off x="5460857" y="859932"/>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s-ES" sz="1500" kern="1200" dirty="0" smtClean="0"/>
            <a:t>Instrumentar la sustentabilidad del desarrollo.</a:t>
          </a:r>
          <a:endParaRPr lang="es-ES" sz="1500" kern="1200" dirty="0"/>
        </a:p>
      </dsp:txBody>
      <dsp:txXfrm>
        <a:off x="5460857" y="859932"/>
        <a:ext cx="1599203" cy="995711"/>
      </dsp:txXfrm>
    </dsp:sp>
    <dsp:sp modelId="{6629D936-3C0F-4C54-A66B-C5E61CFF056C}">
      <dsp:nvSpPr>
        <dsp:cNvPr id="0" name=""/>
        <dsp:cNvSpPr/>
      </dsp:nvSpPr>
      <dsp:spPr>
        <a:xfrm>
          <a:off x="3909014" y="1828941"/>
          <a:ext cx="1476188" cy="1476369"/>
        </a:xfrm>
        <a:prstGeom prst="ellipse">
          <a:avLst/>
        </a:prstGeom>
        <a:solidFill>
          <a:schemeClr val="accent3">
            <a:alpha val="50000"/>
            <a:hueOff val="-477801"/>
            <a:satOff val="393"/>
            <a:lumOff val="-32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0302FB6-794D-4895-BFD4-DF4E24330A12}">
      <dsp:nvSpPr>
        <dsp:cNvPr id="0" name=""/>
        <dsp:cNvSpPr/>
      </dsp:nvSpPr>
      <dsp:spPr>
        <a:xfrm>
          <a:off x="5614627" y="2127202"/>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s-ES" sz="1500" kern="1200" dirty="0" smtClean="0"/>
            <a:t>Propiciar la descentralización de la gestión.</a:t>
          </a:r>
          <a:endParaRPr lang="es-ES" sz="1500" kern="1200" dirty="0"/>
        </a:p>
      </dsp:txBody>
      <dsp:txXfrm>
        <a:off x="5614627" y="2127202"/>
        <a:ext cx="1568449" cy="1063601"/>
      </dsp:txXfrm>
    </dsp:sp>
    <dsp:sp modelId="{43F9944A-35D4-45FE-AE4F-F25AED318FF2}">
      <dsp:nvSpPr>
        <dsp:cNvPr id="0" name=""/>
        <dsp:cNvSpPr/>
      </dsp:nvSpPr>
      <dsp:spPr>
        <a:xfrm>
          <a:off x="3609471" y="2204596"/>
          <a:ext cx="1476188" cy="1476369"/>
        </a:xfrm>
        <a:prstGeom prst="ellipse">
          <a:avLst/>
        </a:prstGeom>
        <a:solidFill>
          <a:schemeClr val="accent3">
            <a:alpha val="50000"/>
            <a:hueOff val="-716701"/>
            <a:satOff val="590"/>
            <a:lumOff val="-49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CB66EA3-D926-48C0-82B2-29FF4F3898A0}">
      <dsp:nvSpPr>
        <dsp:cNvPr id="0" name=""/>
        <dsp:cNvSpPr/>
      </dsp:nvSpPr>
      <dsp:spPr>
        <a:xfrm>
          <a:off x="4938040" y="3552880"/>
          <a:ext cx="1691465"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s-ES" sz="1500" kern="1200" dirty="0" smtClean="0"/>
            <a:t>Generar instrumentos concertados de gestión.</a:t>
          </a:r>
          <a:endParaRPr lang="es-ES" sz="1500" kern="1200" dirty="0"/>
        </a:p>
      </dsp:txBody>
      <dsp:txXfrm>
        <a:off x="4938040" y="3552880"/>
        <a:ext cx="1691465" cy="973082"/>
      </dsp:txXfrm>
    </dsp:sp>
    <dsp:sp modelId="{92BE21F7-D14B-4256-A274-D2336CF18A18}">
      <dsp:nvSpPr>
        <dsp:cNvPr id="0" name=""/>
        <dsp:cNvSpPr/>
      </dsp:nvSpPr>
      <dsp:spPr>
        <a:xfrm>
          <a:off x="3129710" y="2204596"/>
          <a:ext cx="1476188" cy="1476369"/>
        </a:xfrm>
        <a:prstGeom prst="ellipse">
          <a:avLst/>
        </a:prstGeom>
        <a:solidFill>
          <a:schemeClr val="accent3">
            <a:alpha val="50000"/>
            <a:hueOff val="-955602"/>
            <a:satOff val="787"/>
            <a:lumOff val="-65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437CC2B-6305-4D88-9568-C10322F3FA46}">
      <dsp:nvSpPr>
        <dsp:cNvPr id="0" name=""/>
        <dsp:cNvSpPr/>
      </dsp:nvSpPr>
      <dsp:spPr>
        <a:xfrm>
          <a:off x="1585863" y="3552880"/>
          <a:ext cx="1691465"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s-ES" sz="1500" kern="1200" dirty="0" smtClean="0"/>
            <a:t>Transferir poder de decisión a la comunidad.</a:t>
          </a:r>
          <a:endParaRPr lang="es-ES" sz="1500" kern="1200" dirty="0"/>
        </a:p>
      </dsp:txBody>
      <dsp:txXfrm>
        <a:off x="1585863" y="3552880"/>
        <a:ext cx="1691465" cy="973082"/>
      </dsp:txXfrm>
    </dsp:sp>
    <dsp:sp modelId="{0A2D0ED5-C5C1-4386-9121-98D055239FC9}">
      <dsp:nvSpPr>
        <dsp:cNvPr id="0" name=""/>
        <dsp:cNvSpPr/>
      </dsp:nvSpPr>
      <dsp:spPr>
        <a:xfrm>
          <a:off x="2830167" y="1828941"/>
          <a:ext cx="1476188" cy="1476369"/>
        </a:xfrm>
        <a:prstGeom prst="ellipse">
          <a:avLst/>
        </a:prstGeom>
        <a:solidFill>
          <a:schemeClr val="accent3">
            <a:alpha val="50000"/>
            <a:hueOff val="-1194502"/>
            <a:satOff val="983"/>
            <a:lumOff val="-81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DDB3A82-8E98-46FF-A501-1D7E180D1C37}">
      <dsp:nvSpPr>
        <dsp:cNvPr id="0" name=""/>
        <dsp:cNvSpPr/>
      </dsp:nvSpPr>
      <dsp:spPr>
        <a:xfrm>
          <a:off x="1032293" y="2127202"/>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s-ES" sz="1500" kern="1200" dirty="0" smtClean="0"/>
            <a:t>Generar políticas de actuación participativas.</a:t>
          </a:r>
          <a:endParaRPr lang="es-ES" sz="1500" kern="1200" dirty="0"/>
        </a:p>
      </dsp:txBody>
      <dsp:txXfrm>
        <a:off x="1032293" y="2127202"/>
        <a:ext cx="1568449" cy="1063601"/>
      </dsp:txXfrm>
    </dsp:sp>
    <dsp:sp modelId="{867D4357-EFB6-4452-9219-4B5E409CF8C7}">
      <dsp:nvSpPr>
        <dsp:cNvPr id="0" name=""/>
        <dsp:cNvSpPr/>
      </dsp:nvSpPr>
      <dsp:spPr>
        <a:xfrm>
          <a:off x="2936575" y="1360504"/>
          <a:ext cx="1476188" cy="1476369"/>
        </a:xfrm>
        <a:prstGeom prst="ellipse">
          <a:avLst/>
        </a:prstGeom>
        <a:solidFill>
          <a:schemeClr val="accent3">
            <a:alpha val="50000"/>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08F02F9-4FCC-4738-8FE7-1D0BA2DE16F5}">
      <dsp:nvSpPr>
        <dsp:cNvPr id="0" name=""/>
        <dsp:cNvSpPr/>
      </dsp:nvSpPr>
      <dsp:spPr>
        <a:xfrm>
          <a:off x="1155308" y="859932"/>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endParaRPr lang="es-ES" sz="1500" kern="1200" dirty="0"/>
        </a:p>
      </dsp:txBody>
      <dsp:txXfrm>
        <a:off x="1155308" y="859932"/>
        <a:ext cx="1599203" cy="99571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9BA4B-9618-442D-A678-4905A555EE05}">
      <dsp:nvSpPr>
        <dsp:cNvPr id="0" name=""/>
        <dsp:cNvSpPr/>
      </dsp:nvSpPr>
      <dsp:spPr>
        <a:xfrm>
          <a:off x="0" y="4288084"/>
          <a:ext cx="7499230" cy="56280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es-ES" sz="1300" kern="1200" dirty="0" smtClean="0"/>
            <a:t>El fundamento de un plan es la información.</a:t>
          </a:r>
          <a:endParaRPr lang="es-ES" sz="1300" kern="1200" dirty="0"/>
        </a:p>
      </dsp:txBody>
      <dsp:txXfrm>
        <a:off x="0" y="4288084"/>
        <a:ext cx="7499230" cy="562808"/>
      </dsp:txXfrm>
    </dsp:sp>
    <dsp:sp modelId="{B10E5070-BA7F-44C0-82E6-307E5FFE94FA}">
      <dsp:nvSpPr>
        <dsp:cNvPr id="0" name=""/>
        <dsp:cNvSpPr/>
      </dsp:nvSpPr>
      <dsp:spPr>
        <a:xfrm rot="10800000">
          <a:off x="0" y="3430926"/>
          <a:ext cx="7499230" cy="865599"/>
        </a:xfrm>
        <a:prstGeom prst="upArrowCallou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es-ES" sz="1300" kern="1200" dirty="0" smtClean="0"/>
            <a:t>Definición de la prioridad por parte de la comunidad.</a:t>
          </a:r>
          <a:endParaRPr lang="es-ES" sz="1300" kern="1200" dirty="0"/>
        </a:p>
      </dsp:txBody>
      <dsp:txXfrm rot="10800000">
        <a:off x="0" y="3430926"/>
        <a:ext cx="7499230" cy="562440"/>
      </dsp:txXfrm>
    </dsp:sp>
    <dsp:sp modelId="{5BFFA3E5-B1CC-46F7-AACF-154D8AF5340B}">
      <dsp:nvSpPr>
        <dsp:cNvPr id="0" name=""/>
        <dsp:cNvSpPr/>
      </dsp:nvSpPr>
      <dsp:spPr>
        <a:xfrm rot="10800000">
          <a:off x="0" y="2573768"/>
          <a:ext cx="7499230" cy="865599"/>
        </a:xfrm>
        <a:prstGeom prst="upArrowCallou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es-ES" sz="1300" kern="1200" dirty="0" smtClean="0"/>
            <a:t>Participación de la máxima autoridad política.</a:t>
          </a:r>
          <a:endParaRPr lang="es-ES" sz="1300" kern="1200" dirty="0"/>
        </a:p>
      </dsp:txBody>
      <dsp:txXfrm rot="10800000">
        <a:off x="0" y="2573768"/>
        <a:ext cx="7499230" cy="562440"/>
      </dsp:txXfrm>
    </dsp:sp>
    <dsp:sp modelId="{2D5E80BD-4A75-4738-91B5-4D4EF6D5D061}">
      <dsp:nvSpPr>
        <dsp:cNvPr id="0" name=""/>
        <dsp:cNvSpPr/>
      </dsp:nvSpPr>
      <dsp:spPr>
        <a:xfrm rot="10800000">
          <a:off x="0" y="1716611"/>
          <a:ext cx="7499230" cy="865599"/>
        </a:xfrm>
        <a:prstGeom prst="upArrowCallou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es-ES" sz="1300" kern="1200" dirty="0" smtClean="0"/>
            <a:t>Incorporación de los diferentes niveles administrativos en el proceso de planificación y de los representantes legítimos de la sociedad civil.</a:t>
          </a:r>
          <a:endParaRPr lang="es-ES" sz="1300" kern="1200" dirty="0"/>
        </a:p>
      </dsp:txBody>
      <dsp:txXfrm rot="10800000">
        <a:off x="0" y="1716611"/>
        <a:ext cx="7499230" cy="562440"/>
      </dsp:txXfrm>
    </dsp:sp>
    <dsp:sp modelId="{42573EF5-0ED2-4F44-9C5E-A654857B2E96}">
      <dsp:nvSpPr>
        <dsp:cNvPr id="0" name=""/>
        <dsp:cNvSpPr/>
      </dsp:nvSpPr>
      <dsp:spPr>
        <a:xfrm rot="10800000">
          <a:off x="0" y="859453"/>
          <a:ext cx="7499230" cy="865599"/>
        </a:xfrm>
        <a:prstGeom prst="upArrowCallou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es-ES" sz="1300" kern="1200" dirty="0" smtClean="0"/>
            <a:t>Actitud positiva hacia la relación con la comunidad y el cambio en la gestión.</a:t>
          </a:r>
          <a:endParaRPr lang="es-ES" sz="1300" kern="1200" dirty="0"/>
        </a:p>
      </dsp:txBody>
      <dsp:txXfrm rot="10800000">
        <a:off x="0" y="859453"/>
        <a:ext cx="7499230" cy="562440"/>
      </dsp:txXfrm>
    </dsp:sp>
    <dsp:sp modelId="{99C3F30C-A49C-4F00-89BE-9F05E2CB5A4B}">
      <dsp:nvSpPr>
        <dsp:cNvPr id="0" name=""/>
        <dsp:cNvSpPr/>
      </dsp:nvSpPr>
      <dsp:spPr>
        <a:xfrm rot="10800000">
          <a:off x="0" y="2295"/>
          <a:ext cx="7499230" cy="865599"/>
        </a:xfrm>
        <a:prstGeom prst="upArrowCallou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es-ES" sz="1300" kern="1200" dirty="0" smtClean="0"/>
            <a:t>Voluntad política: tanto de autoridades como representantes de la sociedad civil.</a:t>
          </a:r>
          <a:endParaRPr lang="es-ES" sz="1300" kern="1200" dirty="0"/>
        </a:p>
      </dsp:txBody>
      <dsp:txXfrm rot="10800000">
        <a:off x="0" y="2295"/>
        <a:ext cx="7499230" cy="56244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780EC-64F6-450B-B76D-CA0C6F0C84DA}">
      <dsp:nvSpPr>
        <dsp:cNvPr id="0" name=""/>
        <dsp:cNvSpPr/>
      </dsp:nvSpPr>
      <dsp:spPr>
        <a:xfrm>
          <a:off x="2351" y="1529754"/>
          <a:ext cx="3633788" cy="1453515"/>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16510" rIns="0" bIns="16510" numCol="1" spcCol="1270" anchor="ctr" anchorCtr="0">
          <a:noAutofit/>
        </a:bodyPr>
        <a:lstStyle/>
        <a:p>
          <a:pPr lvl="0" algn="ctr" defTabSz="1155700" rtl="0">
            <a:lnSpc>
              <a:spcPct val="90000"/>
            </a:lnSpc>
            <a:spcBef>
              <a:spcPct val="0"/>
            </a:spcBef>
            <a:spcAft>
              <a:spcPct val="35000"/>
            </a:spcAft>
          </a:pPr>
          <a:r>
            <a:rPr lang="es-ES" sz="2600" kern="1200" smtClean="0"/>
            <a:t>Sistema Nacional de Finanzas Públicas</a:t>
          </a:r>
          <a:endParaRPr lang="en-US" sz="2600" kern="1200"/>
        </a:p>
      </dsp:txBody>
      <dsp:txXfrm>
        <a:off x="729109" y="1529754"/>
        <a:ext cx="2180273" cy="1453515"/>
      </dsp:txXfrm>
    </dsp:sp>
    <dsp:sp modelId="{0B35647F-05D7-4AC6-A112-779BF42ED4F9}">
      <dsp:nvSpPr>
        <dsp:cNvPr id="0" name=""/>
        <dsp:cNvSpPr/>
      </dsp:nvSpPr>
      <dsp:spPr>
        <a:xfrm>
          <a:off x="3163747" y="1653303"/>
          <a:ext cx="3016044" cy="1206417"/>
        </a:xfrm>
        <a:prstGeom prst="chevron">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rtl="0">
            <a:lnSpc>
              <a:spcPct val="90000"/>
            </a:lnSpc>
            <a:spcBef>
              <a:spcPct val="0"/>
            </a:spcBef>
            <a:spcAft>
              <a:spcPct val="35000"/>
            </a:spcAft>
          </a:pPr>
          <a:r>
            <a:rPr lang="es-ES" sz="1100" kern="1200" dirty="0" smtClean="0"/>
            <a:t>El SINFIP comprende el conjunto de normas, políticas, instrumentos, procesos, actividades, registros y operaciones que las entidades y organismos del Sector Público </a:t>
          </a:r>
          <a:endParaRPr lang="en-US" sz="1100" kern="1200" dirty="0"/>
        </a:p>
      </dsp:txBody>
      <dsp:txXfrm>
        <a:off x="3766956" y="1653303"/>
        <a:ext cx="1809627" cy="1206417"/>
      </dsp:txXfrm>
    </dsp:sp>
    <dsp:sp modelId="{16CA9388-3B21-4738-91E7-A352FC075478}">
      <dsp:nvSpPr>
        <dsp:cNvPr id="0" name=""/>
        <dsp:cNvSpPr/>
      </dsp:nvSpPr>
      <dsp:spPr>
        <a:xfrm>
          <a:off x="5757545" y="1653303"/>
          <a:ext cx="3016044" cy="1206417"/>
        </a:xfrm>
        <a:prstGeom prst="chevron">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rtl="0">
            <a:lnSpc>
              <a:spcPct val="90000"/>
            </a:lnSpc>
            <a:spcBef>
              <a:spcPct val="0"/>
            </a:spcBef>
            <a:spcAft>
              <a:spcPct val="35000"/>
            </a:spcAft>
          </a:pPr>
          <a:r>
            <a:rPr lang="es-ES" sz="1100" kern="1200" smtClean="0"/>
            <a:t>Gestionar en forma programada los ingresos, gastos y financiamiento públicos, con sujeción al Plan Nacional de Desarrollo y a las políticas públicas establecidas en esta Ley.</a:t>
          </a:r>
          <a:endParaRPr lang="en-US" sz="1100" kern="1200"/>
        </a:p>
      </dsp:txBody>
      <dsp:txXfrm>
        <a:off x="6360754" y="1653303"/>
        <a:ext cx="1809627" cy="12064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82754C-1FFA-4435-988A-615400B43997}">
      <dsp:nvSpPr>
        <dsp:cNvPr id="0" name=""/>
        <dsp:cNvSpPr/>
      </dsp:nvSpPr>
      <dsp:spPr>
        <a:xfrm rot="5400000">
          <a:off x="-702947" y="702947"/>
          <a:ext cx="4686320" cy="3280424"/>
        </a:xfrm>
        <a:prstGeom prst="chevron">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a:lnSpc>
              <a:spcPct val="90000"/>
            </a:lnSpc>
            <a:spcBef>
              <a:spcPct val="0"/>
            </a:spcBef>
            <a:spcAft>
              <a:spcPct val="35000"/>
            </a:spcAft>
          </a:pPr>
          <a:r>
            <a:rPr lang="es-ES" sz="4000" b="1" kern="1200" dirty="0" smtClean="0"/>
            <a:t>El marco socio-político</a:t>
          </a:r>
          <a:endParaRPr lang="es-EC" sz="4000" kern="1200" dirty="0"/>
        </a:p>
      </dsp:txBody>
      <dsp:txXfrm rot="-5400000">
        <a:off x="1" y="1640211"/>
        <a:ext cx="3280424" cy="1405896"/>
      </dsp:txXfrm>
    </dsp:sp>
    <dsp:sp modelId="{E21F2261-AD60-4F27-93FB-8E641B5714A3}">
      <dsp:nvSpPr>
        <dsp:cNvPr id="0" name=""/>
        <dsp:cNvSpPr/>
      </dsp:nvSpPr>
      <dsp:spPr>
        <a:xfrm rot="5400000">
          <a:off x="4231958" y="-951534"/>
          <a:ext cx="3046107" cy="4949175"/>
        </a:xfrm>
        <a:prstGeom prst="round2SameRect">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rtl="0">
            <a:lnSpc>
              <a:spcPct val="90000"/>
            </a:lnSpc>
            <a:spcBef>
              <a:spcPct val="0"/>
            </a:spcBef>
            <a:spcAft>
              <a:spcPct val="15000"/>
            </a:spcAft>
            <a:buChar char="••"/>
          </a:pPr>
          <a:r>
            <a:rPr lang="es-ES" sz="1600" kern="1200" dirty="0" smtClean="0"/>
            <a:t>Constituye la base estructural, la organización, el funcionamiento y el gobierno de una determinada sociedad; incluye los siguientes aspectos:</a:t>
          </a:r>
          <a:endParaRPr lang="es-EC" sz="1600" kern="1200" dirty="0"/>
        </a:p>
        <a:p>
          <a:pPr marL="171450" lvl="1" indent="-171450" algn="l" defTabSz="711200" rtl="0">
            <a:lnSpc>
              <a:spcPct val="90000"/>
            </a:lnSpc>
            <a:spcBef>
              <a:spcPct val="0"/>
            </a:spcBef>
            <a:spcAft>
              <a:spcPct val="15000"/>
            </a:spcAft>
            <a:buChar char="••"/>
          </a:pPr>
          <a:r>
            <a:rPr lang="es-ES" sz="1600" kern="1200" dirty="0" smtClean="0"/>
            <a:t>Forma y distribución de la propiedad de los medios de producción.</a:t>
          </a:r>
          <a:endParaRPr lang="es-EC" sz="1600" kern="1200" dirty="0"/>
        </a:p>
        <a:p>
          <a:pPr marL="171450" lvl="1" indent="-171450" algn="l" defTabSz="711200" rtl="0">
            <a:lnSpc>
              <a:spcPct val="90000"/>
            </a:lnSpc>
            <a:spcBef>
              <a:spcPct val="0"/>
            </a:spcBef>
            <a:spcAft>
              <a:spcPct val="15000"/>
            </a:spcAft>
            <a:buChar char="••"/>
          </a:pPr>
          <a:r>
            <a:rPr lang="es-ES" sz="1600" kern="1200" dirty="0" smtClean="0"/>
            <a:t>Modalidad, intensidad y sentido de las relaciones entre los miembros de la sociedad.</a:t>
          </a:r>
          <a:endParaRPr lang="es-EC" sz="1600" kern="1200" dirty="0"/>
        </a:p>
        <a:p>
          <a:pPr marL="171450" lvl="1" indent="-171450" algn="l" defTabSz="711200" rtl="0">
            <a:lnSpc>
              <a:spcPct val="90000"/>
            </a:lnSpc>
            <a:spcBef>
              <a:spcPct val="0"/>
            </a:spcBef>
            <a:spcAft>
              <a:spcPct val="15000"/>
            </a:spcAft>
            <a:buChar char="••"/>
          </a:pPr>
          <a:r>
            <a:rPr lang="es-ES" sz="1600" kern="1200" dirty="0" smtClean="0"/>
            <a:t>Forma de expresión y distribución del poder político.</a:t>
          </a:r>
          <a:endParaRPr lang="es-EC" sz="1600" kern="1200" dirty="0"/>
        </a:p>
        <a:p>
          <a:pPr marL="171450" lvl="1" indent="-171450" algn="l" defTabSz="711200" rtl="0">
            <a:lnSpc>
              <a:spcPct val="90000"/>
            </a:lnSpc>
            <a:spcBef>
              <a:spcPct val="0"/>
            </a:spcBef>
            <a:spcAft>
              <a:spcPct val="15000"/>
            </a:spcAft>
            <a:buChar char="••"/>
          </a:pPr>
          <a:r>
            <a:rPr lang="es-ES" sz="1600" kern="1200" dirty="0" smtClean="0"/>
            <a:t>Forma de vinculación de la sociedad civil con el estado.</a:t>
          </a:r>
          <a:endParaRPr lang="es-EC" sz="1600" kern="1200" dirty="0"/>
        </a:p>
      </dsp:txBody>
      <dsp:txXfrm rot="-5400000">
        <a:off x="3280425" y="148698"/>
        <a:ext cx="4800476" cy="274870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6F602-93DB-4F0A-B361-DD2B94921085}">
      <dsp:nvSpPr>
        <dsp:cNvPr id="0" name=""/>
        <dsp:cNvSpPr/>
      </dsp:nvSpPr>
      <dsp:spPr>
        <a:xfrm>
          <a:off x="0" y="529508"/>
          <a:ext cx="8844952" cy="327600"/>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A63802-F48C-4D7A-90E1-6355851633C9}">
      <dsp:nvSpPr>
        <dsp:cNvPr id="0" name=""/>
        <dsp:cNvSpPr/>
      </dsp:nvSpPr>
      <dsp:spPr>
        <a:xfrm>
          <a:off x="442247" y="337628"/>
          <a:ext cx="6191466" cy="38376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023" tIns="0" rIns="234023" bIns="0" numCol="1" spcCol="1270" anchor="ctr" anchorCtr="0">
          <a:noAutofit/>
        </a:bodyPr>
        <a:lstStyle/>
        <a:p>
          <a:pPr lvl="0" algn="l" defTabSz="577850" rtl="0">
            <a:lnSpc>
              <a:spcPct val="90000"/>
            </a:lnSpc>
            <a:spcBef>
              <a:spcPct val="0"/>
            </a:spcBef>
            <a:spcAft>
              <a:spcPct val="35000"/>
            </a:spcAft>
          </a:pPr>
          <a:r>
            <a:rPr lang="es-ES" sz="1300" kern="1200" smtClean="0"/>
            <a:t>La sostenibilidad, estabilidad y consistencia de la gestión de las finanzas públicas;</a:t>
          </a:r>
          <a:endParaRPr lang="en-US" sz="1300" kern="1200"/>
        </a:p>
      </dsp:txBody>
      <dsp:txXfrm>
        <a:off x="460981" y="356362"/>
        <a:ext cx="6153998" cy="346292"/>
      </dsp:txXfrm>
    </dsp:sp>
    <dsp:sp modelId="{22BAA9DF-B2FE-4E4E-875F-AF39B2D9BF5A}">
      <dsp:nvSpPr>
        <dsp:cNvPr id="0" name=""/>
        <dsp:cNvSpPr/>
      </dsp:nvSpPr>
      <dsp:spPr>
        <a:xfrm>
          <a:off x="0" y="1119188"/>
          <a:ext cx="8844952" cy="327600"/>
        </a:xfrm>
        <a:prstGeom prst="rect">
          <a:avLst/>
        </a:prstGeom>
        <a:solidFill>
          <a:schemeClr val="lt1">
            <a:alpha val="90000"/>
            <a:hueOff val="0"/>
            <a:satOff val="0"/>
            <a:lumOff val="0"/>
            <a:alphaOff val="0"/>
          </a:schemeClr>
        </a:solidFill>
        <a:ln w="19050" cap="rnd" cmpd="sng" algn="ctr">
          <a:solidFill>
            <a:schemeClr val="accent3">
              <a:hueOff val="-204772"/>
              <a:satOff val="169"/>
              <a:lumOff val="-140"/>
              <a:alphaOff val="0"/>
            </a:schemeClr>
          </a:solidFill>
          <a:prstDash val="solid"/>
        </a:ln>
        <a:effectLst/>
      </dsp:spPr>
      <dsp:style>
        <a:lnRef idx="2">
          <a:scrgbClr r="0" g="0" b="0"/>
        </a:lnRef>
        <a:fillRef idx="1">
          <a:scrgbClr r="0" g="0" b="0"/>
        </a:fillRef>
        <a:effectRef idx="0">
          <a:scrgbClr r="0" g="0" b="0"/>
        </a:effectRef>
        <a:fontRef idx="minor"/>
      </dsp:style>
    </dsp:sp>
    <dsp:sp modelId="{B156DBD9-A647-450C-8672-82FBDB2F6DA1}">
      <dsp:nvSpPr>
        <dsp:cNvPr id="0" name=""/>
        <dsp:cNvSpPr/>
      </dsp:nvSpPr>
      <dsp:spPr>
        <a:xfrm>
          <a:off x="442247" y="927308"/>
          <a:ext cx="6191466" cy="383760"/>
        </a:xfrm>
        <a:prstGeom prst="roundRect">
          <a:avLst/>
        </a:prstGeom>
        <a:solidFill>
          <a:schemeClr val="accent3">
            <a:hueOff val="-204772"/>
            <a:satOff val="169"/>
            <a:lumOff val="-14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023" tIns="0" rIns="234023" bIns="0" numCol="1" spcCol="1270" anchor="ctr" anchorCtr="0">
          <a:noAutofit/>
        </a:bodyPr>
        <a:lstStyle/>
        <a:p>
          <a:pPr lvl="0" algn="l" defTabSz="577850" rtl="0">
            <a:lnSpc>
              <a:spcPct val="90000"/>
            </a:lnSpc>
            <a:spcBef>
              <a:spcPct val="0"/>
            </a:spcBef>
            <a:spcAft>
              <a:spcPct val="35000"/>
            </a:spcAft>
          </a:pPr>
          <a:r>
            <a:rPr lang="es-ES" sz="1300" kern="1200" smtClean="0"/>
            <a:t>La efectividad de la recaudación de los ingresos públicos;</a:t>
          </a:r>
          <a:endParaRPr lang="en-US" sz="1300" kern="1200"/>
        </a:p>
      </dsp:txBody>
      <dsp:txXfrm>
        <a:off x="460981" y="946042"/>
        <a:ext cx="6153998" cy="346292"/>
      </dsp:txXfrm>
    </dsp:sp>
    <dsp:sp modelId="{A1E465AD-9CE1-4309-9CF5-1A2212F52BBF}">
      <dsp:nvSpPr>
        <dsp:cNvPr id="0" name=""/>
        <dsp:cNvSpPr/>
      </dsp:nvSpPr>
      <dsp:spPr>
        <a:xfrm>
          <a:off x="0" y="1708868"/>
          <a:ext cx="8844952" cy="327600"/>
        </a:xfrm>
        <a:prstGeom prst="rect">
          <a:avLst/>
        </a:prstGeom>
        <a:solidFill>
          <a:schemeClr val="lt1">
            <a:alpha val="90000"/>
            <a:hueOff val="0"/>
            <a:satOff val="0"/>
            <a:lumOff val="0"/>
            <a:alphaOff val="0"/>
          </a:schemeClr>
        </a:solidFill>
        <a:ln w="19050" cap="rnd" cmpd="sng" algn="ctr">
          <a:solidFill>
            <a:schemeClr val="accent3">
              <a:hueOff val="-409544"/>
              <a:satOff val="337"/>
              <a:lumOff val="-280"/>
              <a:alphaOff val="0"/>
            </a:schemeClr>
          </a:solidFill>
          <a:prstDash val="solid"/>
        </a:ln>
        <a:effectLst/>
      </dsp:spPr>
      <dsp:style>
        <a:lnRef idx="2">
          <a:scrgbClr r="0" g="0" b="0"/>
        </a:lnRef>
        <a:fillRef idx="1">
          <a:scrgbClr r="0" g="0" b="0"/>
        </a:fillRef>
        <a:effectRef idx="0">
          <a:scrgbClr r="0" g="0" b="0"/>
        </a:effectRef>
        <a:fontRef idx="minor"/>
      </dsp:style>
    </dsp:sp>
    <dsp:sp modelId="{985E63C0-5841-43F6-B780-D5B467068EE1}">
      <dsp:nvSpPr>
        <dsp:cNvPr id="0" name=""/>
        <dsp:cNvSpPr/>
      </dsp:nvSpPr>
      <dsp:spPr>
        <a:xfrm>
          <a:off x="442247" y="1516988"/>
          <a:ext cx="6191466" cy="383760"/>
        </a:xfrm>
        <a:prstGeom prst="roundRect">
          <a:avLst/>
        </a:prstGeom>
        <a:solidFill>
          <a:schemeClr val="accent3">
            <a:hueOff val="-409544"/>
            <a:satOff val="337"/>
            <a:lumOff val="-28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023" tIns="0" rIns="234023" bIns="0" numCol="1" spcCol="1270" anchor="ctr" anchorCtr="0">
          <a:noAutofit/>
        </a:bodyPr>
        <a:lstStyle/>
        <a:p>
          <a:pPr lvl="0" algn="l" defTabSz="577850" rtl="0">
            <a:lnSpc>
              <a:spcPct val="90000"/>
            </a:lnSpc>
            <a:spcBef>
              <a:spcPct val="0"/>
            </a:spcBef>
            <a:spcAft>
              <a:spcPct val="35000"/>
            </a:spcAft>
          </a:pPr>
          <a:r>
            <a:rPr lang="es-ES" sz="1300" kern="1200" smtClean="0"/>
            <a:t>La efectividad, oportunidad y equidad de la asignación y/uso de los recursos públicos;</a:t>
          </a:r>
          <a:endParaRPr lang="en-US" sz="1300" kern="1200"/>
        </a:p>
      </dsp:txBody>
      <dsp:txXfrm>
        <a:off x="460981" y="1535722"/>
        <a:ext cx="6153998" cy="346292"/>
      </dsp:txXfrm>
    </dsp:sp>
    <dsp:sp modelId="{791AB056-8FEE-4199-98C5-03BA5D37DBDA}">
      <dsp:nvSpPr>
        <dsp:cNvPr id="0" name=""/>
        <dsp:cNvSpPr/>
      </dsp:nvSpPr>
      <dsp:spPr>
        <a:xfrm>
          <a:off x="0" y="2298548"/>
          <a:ext cx="8844952" cy="327600"/>
        </a:xfrm>
        <a:prstGeom prst="rect">
          <a:avLst/>
        </a:prstGeom>
        <a:solidFill>
          <a:schemeClr val="lt1">
            <a:alpha val="90000"/>
            <a:hueOff val="0"/>
            <a:satOff val="0"/>
            <a:lumOff val="0"/>
            <a:alphaOff val="0"/>
          </a:schemeClr>
        </a:solidFill>
        <a:ln w="19050" cap="rnd" cmpd="sng" algn="ctr">
          <a:solidFill>
            <a:schemeClr val="accent3">
              <a:hueOff val="-614316"/>
              <a:satOff val="506"/>
              <a:lumOff val="-420"/>
              <a:alphaOff val="0"/>
            </a:schemeClr>
          </a:solidFill>
          <a:prstDash val="solid"/>
        </a:ln>
        <a:effectLst/>
      </dsp:spPr>
      <dsp:style>
        <a:lnRef idx="2">
          <a:scrgbClr r="0" g="0" b="0"/>
        </a:lnRef>
        <a:fillRef idx="1">
          <a:scrgbClr r="0" g="0" b="0"/>
        </a:fillRef>
        <a:effectRef idx="0">
          <a:scrgbClr r="0" g="0" b="0"/>
        </a:effectRef>
        <a:fontRef idx="minor"/>
      </dsp:style>
    </dsp:sp>
    <dsp:sp modelId="{57C5E603-3E4F-450B-890C-23FF6B6C0604}">
      <dsp:nvSpPr>
        <dsp:cNvPr id="0" name=""/>
        <dsp:cNvSpPr/>
      </dsp:nvSpPr>
      <dsp:spPr>
        <a:xfrm>
          <a:off x="442247" y="2106668"/>
          <a:ext cx="6191466" cy="383760"/>
        </a:xfrm>
        <a:prstGeom prst="roundRect">
          <a:avLst/>
        </a:prstGeom>
        <a:solidFill>
          <a:schemeClr val="accent3">
            <a:hueOff val="-614316"/>
            <a:satOff val="506"/>
            <a:lumOff val="-42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023" tIns="0" rIns="234023" bIns="0" numCol="1" spcCol="1270" anchor="ctr" anchorCtr="0">
          <a:noAutofit/>
        </a:bodyPr>
        <a:lstStyle/>
        <a:p>
          <a:pPr lvl="0" algn="l" defTabSz="577850" rtl="0">
            <a:lnSpc>
              <a:spcPct val="90000"/>
            </a:lnSpc>
            <a:spcBef>
              <a:spcPct val="0"/>
            </a:spcBef>
            <a:spcAft>
              <a:spcPct val="35000"/>
            </a:spcAft>
          </a:pPr>
          <a:r>
            <a:rPr lang="es-ES" sz="1300" kern="1200" smtClean="0"/>
            <a:t>La sostenibilidad y legitimidad del endeudamiento público;</a:t>
          </a:r>
          <a:endParaRPr lang="en-US" sz="1300" kern="1200"/>
        </a:p>
      </dsp:txBody>
      <dsp:txXfrm>
        <a:off x="460981" y="2125402"/>
        <a:ext cx="6153998" cy="346292"/>
      </dsp:txXfrm>
    </dsp:sp>
    <dsp:sp modelId="{0EBD60E1-C1F9-48FD-9EC5-DAB2F853FC79}">
      <dsp:nvSpPr>
        <dsp:cNvPr id="0" name=""/>
        <dsp:cNvSpPr/>
      </dsp:nvSpPr>
      <dsp:spPr>
        <a:xfrm>
          <a:off x="0" y="2888228"/>
          <a:ext cx="8844952" cy="327600"/>
        </a:xfrm>
        <a:prstGeom prst="rect">
          <a:avLst/>
        </a:prstGeom>
        <a:solidFill>
          <a:schemeClr val="lt1">
            <a:alpha val="90000"/>
            <a:hueOff val="0"/>
            <a:satOff val="0"/>
            <a:lumOff val="0"/>
            <a:alphaOff val="0"/>
          </a:schemeClr>
        </a:solidFill>
        <a:ln w="19050" cap="rnd" cmpd="sng" algn="ctr">
          <a:solidFill>
            <a:schemeClr val="accent3">
              <a:hueOff val="-819087"/>
              <a:satOff val="674"/>
              <a:lumOff val="-561"/>
              <a:alphaOff val="0"/>
            </a:schemeClr>
          </a:solidFill>
          <a:prstDash val="solid"/>
        </a:ln>
        <a:effectLst/>
      </dsp:spPr>
      <dsp:style>
        <a:lnRef idx="2">
          <a:scrgbClr r="0" g="0" b="0"/>
        </a:lnRef>
        <a:fillRef idx="1">
          <a:scrgbClr r="0" g="0" b="0"/>
        </a:fillRef>
        <a:effectRef idx="0">
          <a:scrgbClr r="0" g="0" b="0"/>
        </a:effectRef>
        <a:fontRef idx="minor"/>
      </dsp:style>
    </dsp:sp>
    <dsp:sp modelId="{8F9FD4D1-6810-4643-B2C1-E67424696818}">
      <dsp:nvSpPr>
        <dsp:cNvPr id="0" name=""/>
        <dsp:cNvSpPr/>
      </dsp:nvSpPr>
      <dsp:spPr>
        <a:xfrm>
          <a:off x="442247" y="2696348"/>
          <a:ext cx="6191466" cy="383760"/>
        </a:xfrm>
        <a:prstGeom prst="roundRect">
          <a:avLst/>
        </a:prstGeom>
        <a:solidFill>
          <a:schemeClr val="accent3">
            <a:hueOff val="-819087"/>
            <a:satOff val="674"/>
            <a:lumOff val="-56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023" tIns="0" rIns="234023" bIns="0" numCol="1" spcCol="1270" anchor="ctr" anchorCtr="0">
          <a:noAutofit/>
        </a:bodyPr>
        <a:lstStyle/>
        <a:p>
          <a:pPr lvl="0" algn="l" defTabSz="577850" rtl="0">
            <a:lnSpc>
              <a:spcPct val="90000"/>
            </a:lnSpc>
            <a:spcBef>
              <a:spcPct val="0"/>
            </a:spcBef>
            <a:spcAft>
              <a:spcPct val="35000"/>
            </a:spcAft>
          </a:pPr>
          <a:r>
            <a:rPr lang="es-ES" sz="1300" kern="1200" smtClean="0"/>
            <a:t>La efectividad y el manejo integrado de la liquidez de los recursos del sector público;</a:t>
          </a:r>
          <a:endParaRPr lang="en-US" sz="1300" kern="1200"/>
        </a:p>
      </dsp:txBody>
      <dsp:txXfrm>
        <a:off x="460981" y="2715082"/>
        <a:ext cx="6153998" cy="346292"/>
      </dsp:txXfrm>
    </dsp:sp>
    <dsp:sp modelId="{46B72F26-9AD5-4768-950C-A220800408BF}">
      <dsp:nvSpPr>
        <dsp:cNvPr id="0" name=""/>
        <dsp:cNvSpPr/>
      </dsp:nvSpPr>
      <dsp:spPr>
        <a:xfrm>
          <a:off x="0" y="3477908"/>
          <a:ext cx="8844952" cy="327600"/>
        </a:xfrm>
        <a:prstGeom prst="rect">
          <a:avLst/>
        </a:prstGeom>
        <a:solidFill>
          <a:schemeClr val="lt1">
            <a:alpha val="90000"/>
            <a:hueOff val="0"/>
            <a:satOff val="0"/>
            <a:lumOff val="0"/>
            <a:alphaOff val="0"/>
          </a:schemeClr>
        </a:solidFill>
        <a:ln w="19050" cap="rnd" cmpd="sng" algn="ctr">
          <a:solidFill>
            <a:schemeClr val="accent3">
              <a:hueOff val="-1023859"/>
              <a:satOff val="843"/>
              <a:lumOff val="-701"/>
              <a:alphaOff val="0"/>
            </a:schemeClr>
          </a:solidFill>
          <a:prstDash val="solid"/>
        </a:ln>
        <a:effectLst/>
      </dsp:spPr>
      <dsp:style>
        <a:lnRef idx="2">
          <a:scrgbClr r="0" g="0" b="0"/>
        </a:lnRef>
        <a:fillRef idx="1">
          <a:scrgbClr r="0" g="0" b="0"/>
        </a:fillRef>
        <a:effectRef idx="0">
          <a:scrgbClr r="0" g="0" b="0"/>
        </a:effectRef>
        <a:fontRef idx="minor"/>
      </dsp:style>
    </dsp:sp>
    <dsp:sp modelId="{AEF004D5-D0C7-41DE-85A4-21F0CBE06D06}">
      <dsp:nvSpPr>
        <dsp:cNvPr id="0" name=""/>
        <dsp:cNvSpPr/>
      </dsp:nvSpPr>
      <dsp:spPr>
        <a:xfrm>
          <a:off x="442247" y="3286028"/>
          <a:ext cx="6191466" cy="383760"/>
        </a:xfrm>
        <a:prstGeom prst="roundRect">
          <a:avLst/>
        </a:prstGeom>
        <a:solidFill>
          <a:schemeClr val="accent3">
            <a:hueOff val="-1023859"/>
            <a:satOff val="843"/>
            <a:lumOff val="-70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023" tIns="0" rIns="234023" bIns="0" numCol="1" spcCol="1270" anchor="ctr" anchorCtr="0">
          <a:noAutofit/>
        </a:bodyPr>
        <a:lstStyle/>
        <a:p>
          <a:pPr lvl="0" algn="l" defTabSz="577850" rtl="0">
            <a:lnSpc>
              <a:spcPct val="90000"/>
            </a:lnSpc>
            <a:spcBef>
              <a:spcPct val="0"/>
            </a:spcBef>
            <a:spcAft>
              <a:spcPct val="35000"/>
            </a:spcAft>
          </a:pPr>
          <a:r>
            <a:rPr lang="es-ES" sz="1300" kern="1200" smtClean="0"/>
            <a:t>La gestión por resultados eficaz y eficiente;</a:t>
          </a:r>
          <a:endParaRPr lang="en-US" sz="1300" kern="1200"/>
        </a:p>
      </dsp:txBody>
      <dsp:txXfrm>
        <a:off x="460981" y="3304762"/>
        <a:ext cx="6153998" cy="346292"/>
      </dsp:txXfrm>
    </dsp:sp>
    <dsp:sp modelId="{182AB8F7-157C-40BA-A56A-2278251EF5C6}">
      <dsp:nvSpPr>
        <dsp:cNvPr id="0" name=""/>
        <dsp:cNvSpPr/>
      </dsp:nvSpPr>
      <dsp:spPr>
        <a:xfrm>
          <a:off x="0" y="4067588"/>
          <a:ext cx="8844952" cy="327600"/>
        </a:xfrm>
        <a:prstGeom prst="rect">
          <a:avLst/>
        </a:prstGeom>
        <a:solidFill>
          <a:schemeClr val="lt1">
            <a:alpha val="90000"/>
            <a:hueOff val="0"/>
            <a:satOff val="0"/>
            <a:lumOff val="0"/>
            <a:alphaOff val="0"/>
          </a:schemeClr>
        </a:solidFill>
        <a:ln w="19050" cap="rnd" cmpd="sng" algn="ctr">
          <a:solidFill>
            <a:schemeClr val="accent3">
              <a:hueOff val="-1228631"/>
              <a:satOff val="1011"/>
              <a:lumOff val="-841"/>
              <a:alphaOff val="0"/>
            </a:schemeClr>
          </a:solidFill>
          <a:prstDash val="solid"/>
        </a:ln>
        <a:effectLst/>
      </dsp:spPr>
      <dsp:style>
        <a:lnRef idx="2">
          <a:scrgbClr r="0" g="0" b="0"/>
        </a:lnRef>
        <a:fillRef idx="1">
          <a:scrgbClr r="0" g="0" b="0"/>
        </a:fillRef>
        <a:effectRef idx="0">
          <a:scrgbClr r="0" g="0" b="0"/>
        </a:effectRef>
        <a:fontRef idx="minor"/>
      </dsp:style>
    </dsp:sp>
    <dsp:sp modelId="{569543C1-7F6A-47CA-B88B-F5DFB1A3FAD8}">
      <dsp:nvSpPr>
        <dsp:cNvPr id="0" name=""/>
        <dsp:cNvSpPr/>
      </dsp:nvSpPr>
      <dsp:spPr>
        <a:xfrm>
          <a:off x="442247" y="3875708"/>
          <a:ext cx="6191466" cy="383760"/>
        </a:xfrm>
        <a:prstGeom prst="roundRect">
          <a:avLst/>
        </a:prstGeom>
        <a:solidFill>
          <a:schemeClr val="accent3">
            <a:hueOff val="-1228631"/>
            <a:satOff val="1011"/>
            <a:lumOff val="-84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023" tIns="0" rIns="234023" bIns="0" numCol="1" spcCol="1270" anchor="ctr" anchorCtr="0">
          <a:noAutofit/>
        </a:bodyPr>
        <a:lstStyle/>
        <a:p>
          <a:pPr lvl="0" algn="l" defTabSz="577850" rtl="0">
            <a:lnSpc>
              <a:spcPct val="90000"/>
            </a:lnSpc>
            <a:spcBef>
              <a:spcPct val="0"/>
            </a:spcBef>
            <a:spcAft>
              <a:spcPct val="35000"/>
            </a:spcAft>
          </a:pPr>
          <a:r>
            <a:rPr lang="es-ES" sz="1300" kern="1200" smtClean="0"/>
            <a:t>La adecuada complementariedad en las interrelaciones entre las entidades y organismos del sector público y, entre éstas y el sector privado; y,</a:t>
          </a:r>
          <a:endParaRPr lang="en-US" sz="1300" kern="1200"/>
        </a:p>
      </dsp:txBody>
      <dsp:txXfrm>
        <a:off x="460981" y="3894442"/>
        <a:ext cx="6153998" cy="346292"/>
      </dsp:txXfrm>
    </dsp:sp>
    <dsp:sp modelId="{130A0B80-E2BE-4014-9340-F330DEF4E95B}">
      <dsp:nvSpPr>
        <dsp:cNvPr id="0" name=""/>
        <dsp:cNvSpPr/>
      </dsp:nvSpPr>
      <dsp:spPr>
        <a:xfrm>
          <a:off x="0" y="4657268"/>
          <a:ext cx="8844952" cy="327600"/>
        </a:xfrm>
        <a:prstGeom prst="rect">
          <a:avLst/>
        </a:prstGeom>
        <a:solidFill>
          <a:schemeClr val="lt1">
            <a:alpha val="90000"/>
            <a:hueOff val="0"/>
            <a:satOff val="0"/>
            <a:lumOff val="0"/>
            <a:alphaOff val="0"/>
          </a:schemeClr>
        </a:solidFill>
        <a:ln w="19050" cap="rnd" cmpd="sng" algn="ctr">
          <a:solidFill>
            <a:schemeClr val="accent3">
              <a:hueOff val="-1433403"/>
              <a:satOff val="1180"/>
              <a:lumOff val="-981"/>
              <a:alphaOff val="0"/>
            </a:schemeClr>
          </a:solidFill>
          <a:prstDash val="solid"/>
        </a:ln>
        <a:effectLst/>
      </dsp:spPr>
      <dsp:style>
        <a:lnRef idx="2">
          <a:scrgbClr r="0" g="0" b="0"/>
        </a:lnRef>
        <a:fillRef idx="1">
          <a:scrgbClr r="0" g="0" b="0"/>
        </a:fillRef>
        <a:effectRef idx="0">
          <a:scrgbClr r="0" g="0" b="0"/>
        </a:effectRef>
        <a:fontRef idx="minor"/>
      </dsp:style>
    </dsp:sp>
    <dsp:sp modelId="{A919C5BD-79A6-40A9-8AB4-8FB162551E34}">
      <dsp:nvSpPr>
        <dsp:cNvPr id="0" name=""/>
        <dsp:cNvSpPr/>
      </dsp:nvSpPr>
      <dsp:spPr>
        <a:xfrm>
          <a:off x="442247" y="4465388"/>
          <a:ext cx="6191466" cy="383760"/>
        </a:xfrm>
        <a:prstGeom prst="roundRect">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023" tIns="0" rIns="234023" bIns="0" numCol="1" spcCol="1270" anchor="ctr" anchorCtr="0">
          <a:noAutofit/>
        </a:bodyPr>
        <a:lstStyle/>
        <a:p>
          <a:pPr lvl="0" algn="l" defTabSz="577850" rtl="0">
            <a:lnSpc>
              <a:spcPct val="90000"/>
            </a:lnSpc>
            <a:spcBef>
              <a:spcPct val="0"/>
            </a:spcBef>
            <a:spcAft>
              <a:spcPct val="35000"/>
            </a:spcAft>
          </a:pPr>
          <a:r>
            <a:rPr lang="es-ES" sz="1300" kern="1200" smtClean="0"/>
            <a:t>La transparencia de la información sobre las finanzas públicas.</a:t>
          </a:r>
          <a:endParaRPr lang="en-US" sz="1300" kern="1200"/>
        </a:p>
      </dsp:txBody>
      <dsp:txXfrm>
        <a:off x="460981" y="4484122"/>
        <a:ext cx="6153998" cy="3462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691A90-4918-4F79-8060-FEBFABBC4AA1}">
      <dsp:nvSpPr>
        <dsp:cNvPr id="0" name=""/>
        <dsp:cNvSpPr/>
      </dsp:nvSpPr>
      <dsp:spPr>
        <a:xfrm>
          <a:off x="0" y="628247"/>
          <a:ext cx="8517148" cy="583976"/>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es-ES" sz="1100" kern="1200" smtClean="0"/>
            <a:t>Formular y proponer, para la aprobación del Presidente o Presidenta de la República, los lineamientos de política fiscal inherentes a los ingresos, gastos y financiamiento, en procura de los objetivos del SINFIP;</a:t>
          </a:r>
          <a:endParaRPr lang="en-US" sz="1100" kern="1200"/>
        </a:p>
      </dsp:txBody>
      <dsp:txXfrm>
        <a:off x="28507" y="656754"/>
        <a:ext cx="8460134" cy="526962"/>
      </dsp:txXfrm>
    </dsp:sp>
    <dsp:sp modelId="{20F05097-15D2-47D9-9CBB-AE7614723A45}">
      <dsp:nvSpPr>
        <dsp:cNvPr id="0" name=""/>
        <dsp:cNvSpPr/>
      </dsp:nvSpPr>
      <dsp:spPr>
        <a:xfrm>
          <a:off x="0" y="1243903"/>
          <a:ext cx="8517148" cy="583976"/>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es-ES" sz="1100" kern="1200" smtClean="0"/>
            <a:t>Ejecutar la política fiscal aprobada por el Presidente o Presidenta de la República;</a:t>
          </a:r>
          <a:endParaRPr lang="en-US" sz="1100" kern="1200"/>
        </a:p>
      </dsp:txBody>
      <dsp:txXfrm>
        <a:off x="28507" y="1272410"/>
        <a:ext cx="8460134" cy="526962"/>
      </dsp:txXfrm>
    </dsp:sp>
    <dsp:sp modelId="{5F97DFE4-2CAC-4F76-A0DA-B0E6AF6ED22C}">
      <dsp:nvSpPr>
        <dsp:cNvPr id="0" name=""/>
        <dsp:cNvSpPr/>
      </dsp:nvSpPr>
      <dsp:spPr>
        <a:xfrm>
          <a:off x="0" y="1859559"/>
          <a:ext cx="8517148" cy="583976"/>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es-ES" sz="1100" kern="1200" smtClean="0"/>
            <a:t>Acordar y definir con el ente rector de la Planificación Nacional las orientaciones de política de carácter general, de cumplimiento obligatorio para las finanzas públicas</a:t>
          </a:r>
          <a:endParaRPr lang="en-US" sz="1100" kern="1200"/>
        </a:p>
      </dsp:txBody>
      <dsp:txXfrm>
        <a:off x="28507" y="1888066"/>
        <a:ext cx="8460134" cy="526962"/>
      </dsp:txXfrm>
    </dsp:sp>
    <dsp:sp modelId="{8A7B2F5E-F27A-428B-8446-5A6BF502DFE2}">
      <dsp:nvSpPr>
        <dsp:cNvPr id="0" name=""/>
        <dsp:cNvSpPr/>
      </dsp:nvSpPr>
      <dsp:spPr>
        <a:xfrm>
          <a:off x="0" y="2475215"/>
          <a:ext cx="8517148" cy="583976"/>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es-ES" sz="1100" kern="1200" smtClean="0"/>
            <a:t>Formular y actualizar la programación fiscal plurianual y anual</a:t>
          </a:r>
          <a:endParaRPr lang="en-US" sz="1100" kern="1200"/>
        </a:p>
      </dsp:txBody>
      <dsp:txXfrm>
        <a:off x="28507" y="2503722"/>
        <a:ext cx="8460134" cy="526962"/>
      </dsp:txXfrm>
    </dsp:sp>
    <dsp:sp modelId="{6B2D8F66-2C52-4C3D-87DF-D93D62F02055}">
      <dsp:nvSpPr>
        <dsp:cNvPr id="0" name=""/>
        <dsp:cNvSpPr/>
      </dsp:nvSpPr>
      <dsp:spPr>
        <a:xfrm>
          <a:off x="0" y="3090872"/>
          <a:ext cx="8517148" cy="583976"/>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es-ES" sz="1100" kern="1200" smtClean="0"/>
            <a:t>Formular la proforma del Presupuesto General del Estado, y ponerla a consideración de la Presidenta o Presidente de la República, junto con la Programación Presupuestaria Cuatrianual y el límite de endeudamiento, en los términos previstos en la Constitución de la República y en este código, previa coordinación con la institucionalidad establecida para el efecto;</a:t>
          </a:r>
          <a:endParaRPr lang="en-US" sz="1100" kern="1200"/>
        </a:p>
      </dsp:txBody>
      <dsp:txXfrm>
        <a:off x="28507" y="3119379"/>
        <a:ext cx="8460134" cy="526962"/>
      </dsp:txXfrm>
    </dsp:sp>
    <dsp:sp modelId="{8C5AEB41-9F3F-4E09-98A2-EF79D724C259}">
      <dsp:nvSpPr>
        <dsp:cNvPr id="0" name=""/>
        <dsp:cNvSpPr/>
      </dsp:nvSpPr>
      <dsp:spPr>
        <a:xfrm>
          <a:off x="0" y="3706528"/>
          <a:ext cx="8517148" cy="583976"/>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es-ES" sz="1100" kern="1200" smtClean="0"/>
            <a:t>Aumentar y rebajar los ingresos y gastos que modifiquen los niveles fijados en el Presupuesto General del Estado hasta por un total del 15% respecto de las cifras aprobadas por la Asamblea Nacional. En ningún caso esta modificación afectará los recursos que la Constitución de la República y la Ley asignen a los Gobiernos Autónomos Descentralizados;</a:t>
          </a:r>
          <a:endParaRPr lang="en-US" sz="1100" kern="1200"/>
        </a:p>
      </dsp:txBody>
      <dsp:txXfrm>
        <a:off x="28507" y="3735035"/>
        <a:ext cx="8460134" cy="526962"/>
      </dsp:txXfrm>
    </dsp:sp>
    <dsp:sp modelId="{AA5A0B33-6CB2-4E37-B542-C6CB5D309E5A}">
      <dsp:nvSpPr>
        <dsp:cNvPr id="0" name=""/>
        <dsp:cNvSpPr/>
      </dsp:nvSpPr>
      <dsp:spPr>
        <a:xfrm>
          <a:off x="0" y="4322184"/>
          <a:ext cx="8517148" cy="583976"/>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es-ES" sz="1100" kern="1200" smtClean="0"/>
            <a:t>Dictar de manera privativa las políticas, normas y directrices respecto a los gastos permanentes y su gestión del Presupuesto General del Estado</a:t>
          </a:r>
          <a:endParaRPr lang="en-US" sz="1100" kern="1200"/>
        </a:p>
      </dsp:txBody>
      <dsp:txXfrm>
        <a:off x="28507" y="4350691"/>
        <a:ext cx="8460134" cy="52696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52B820-EFDC-4373-ACE0-D0170B65A865}">
      <dsp:nvSpPr>
        <dsp:cNvPr id="0" name=""/>
        <dsp:cNvSpPr/>
      </dsp:nvSpPr>
      <dsp:spPr>
        <a:xfrm>
          <a:off x="-1170912" y="0"/>
          <a:ext cx="10292503" cy="2988228"/>
        </a:xfrm>
        <a:prstGeom prst="ellipse">
          <a:avLst/>
        </a:prstGeom>
        <a:solidFill>
          <a:schemeClr val="accent3">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s-ES" sz="1900" kern="1200" dirty="0" smtClean="0"/>
            <a:t>La LOCGE define a los recursos públicos como todos los bienes, fondos, títulos, acciones, participaciones, activos, rentas, utilidades, excedentes, subvenciones y todos los derechos que pertenecen al Estado y a sus instituciones, sea cual fuere la fuente de la que procedan, inclusive los provenientes de préstamos, donaciones y entregas que, a cualquier otro título realicen a favor del Estado o de sus instituciones, personas naturales o jurídicas u organismos nacionales o internacionales.</a:t>
          </a:r>
          <a:endParaRPr lang="en-US" sz="1900" kern="1200" dirty="0"/>
        </a:p>
      </dsp:txBody>
      <dsp:txXfrm>
        <a:off x="336390" y="437616"/>
        <a:ext cx="7277899" cy="2112996"/>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9C5E8-EF88-43DC-AE5E-0E05888E1470}">
      <dsp:nvSpPr>
        <dsp:cNvPr id="0" name=""/>
        <dsp:cNvSpPr/>
      </dsp:nvSpPr>
      <dsp:spPr>
        <a:xfrm>
          <a:off x="776381" y="47"/>
          <a:ext cx="5492143" cy="1917386"/>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es-ES" sz="2100" kern="1200" dirty="0" smtClean="0"/>
            <a:t>El Presupuesto General del Estado es el instrumento para la determinación y gestión de los ingresos y egresos de todas las entidades que constituyen las diferentes funciones del Estado. </a:t>
          </a:r>
          <a:endParaRPr lang="en-US" sz="2100" kern="1200" dirty="0"/>
        </a:p>
      </dsp:txBody>
      <dsp:txXfrm>
        <a:off x="869980" y="93646"/>
        <a:ext cx="5304945" cy="1730188"/>
      </dsp:txXfrm>
    </dsp:sp>
    <dsp:sp modelId="{179E525B-E941-49B1-ACA8-092CE90B06A4}">
      <dsp:nvSpPr>
        <dsp:cNvPr id="0" name=""/>
        <dsp:cNvSpPr/>
      </dsp:nvSpPr>
      <dsp:spPr>
        <a:xfrm>
          <a:off x="776381" y="2013304"/>
          <a:ext cx="5492143" cy="1917386"/>
        </a:xfrm>
        <a:prstGeom prst="roundRect">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s-ES" sz="2000" kern="1200" smtClean="0"/>
            <a:t>No se consideran parte del Presupuesto General del  Estado, los ingresos y egresos pertenecientes a la Seguridad Social, la banca pública, las empresas públicas y los gobiernos autónomos descentralizados.</a:t>
          </a:r>
          <a:endParaRPr lang="en-US" sz="2000" kern="1200"/>
        </a:p>
      </dsp:txBody>
      <dsp:txXfrm>
        <a:off x="869980" y="2106903"/>
        <a:ext cx="5304945" cy="173018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D71BE-92BA-466F-BB5A-45CAD816FFD9}">
      <dsp:nvSpPr>
        <dsp:cNvPr id="0" name=""/>
        <dsp:cNvSpPr/>
      </dsp:nvSpPr>
      <dsp:spPr>
        <a:xfrm>
          <a:off x="2276644" y="545"/>
          <a:ext cx="2228179" cy="1114089"/>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s-ES" sz="2700" kern="1200" smtClean="0"/>
            <a:t>Ingresos permanentes</a:t>
          </a:r>
          <a:endParaRPr lang="en-US" sz="2700" kern="1200"/>
        </a:p>
      </dsp:txBody>
      <dsp:txXfrm>
        <a:off x="2309275" y="33176"/>
        <a:ext cx="2162917" cy="1048827"/>
      </dsp:txXfrm>
    </dsp:sp>
    <dsp:sp modelId="{E7B962CB-C6D6-491C-8368-4A440DA23250}">
      <dsp:nvSpPr>
        <dsp:cNvPr id="0" name=""/>
        <dsp:cNvSpPr/>
      </dsp:nvSpPr>
      <dsp:spPr>
        <a:xfrm>
          <a:off x="2499462" y="1114635"/>
          <a:ext cx="222817" cy="835567"/>
        </a:xfrm>
        <a:custGeom>
          <a:avLst/>
          <a:gdLst/>
          <a:ahLst/>
          <a:cxnLst/>
          <a:rect l="0" t="0" r="0" b="0"/>
          <a:pathLst>
            <a:path>
              <a:moveTo>
                <a:pt x="0" y="0"/>
              </a:moveTo>
              <a:lnTo>
                <a:pt x="0" y="835567"/>
              </a:lnTo>
              <a:lnTo>
                <a:pt x="222817" y="835567"/>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05F166-7984-4806-A46B-5CF33CDE2F4A}">
      <dsp:nvSpPr>
        <dsp:cNvPr id="0" name=""/>
        <dsp:cNvSpPr/>
      </dsp:nvSpPr>
      <dsp:spPr>
        <a:xfrm>
          <a:off x="2722280" y="1393158"/>
          <a:ext cx="1782543" cy="1114089"/>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rtl="0">
            <a:lnSpc>
              <a:spcPct val="90000"/>
            </a:lnSpc>
            <a:spcBef>
              <a:spcPct val="0"/>
            </a:spcBef>
            <a:spcAft>
              <a:spcPct val="35000"/>
            </a:spcAft>
          </a:pPr>
          <a:r>
            <a:rPr lang="es-ES" sz="900" kern="1200" smtClean="0"/>
            <a:t>Son los ingresos de recursos públicos que el Estado a través de sus entidades, instituciones y organismos públicos reciben de manera continua, periódica y previsible. </a:t>
          </a:r>
          <a:endParaRPr lang="en-US" sz="900" kern="1200"/>
        </a:p>
      </dsp:txBody>
      <dsp:txXfrm>
        <a:off x="2754911" y="1425789"/>
        <a:ext cx="1717281" cy="1048827"/>
      </dsp:txXfrm>
    </dsp:sp>
    <dsp:sp modelId="{C4D29A9F-B591-447E-84CA-19579A9E370E}">
      <dsp:nvSpPr>
        <dsp:cNvPr id="0" name=""/>
        <dsp:cNvSpPr/>
      </dsp:nvSpPr>
      <dsp:spPr>
        <a:xfrm>
          <a:off x="2499462" y="1114635"/>
          <a:ext cx="222817" cy="2228179"/>
        </a:xfrm>
        <a:custGeom>
          <a:avLst/>
          <a:gdLst/>
          <a:ahLst/>
          <a:cxnLst/>
          <a:rect l="0" t="0" r="0" b="0"/>
          <a:pathLst>
            <a:path>
              <a:moveTo>
                <a:pt x="0" y="0"/>
              </a:moveTo>
              <a:lnTo>
                <a:pt x="0" y="2228179"/>
              </a:lnTo>
              <a:lnTo>
                <a:pt x="222817" y="2228179"/>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5E594F-56C0-45F5-83C0-784E88BAB783}">
      <dsp:nvSpPr>
        <dsp:cNvPr id="0" name=""/>
        <dsp:cNvSpPr/>
      </dsp:nvSpPr>
      <dsp:spPr>
        <a:xfrm>
          <a:off x="2722280" y="2785770"/>
          <a:ext cx="1782543" cy="1114089"/>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592857"/>
              <a:satOff val="2840"/>
              <a:lumOff val="262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rtl="0">
            <a:lnSpc>
              <a:spcPct val="90000"/>
            </a:lnSpc>
            <a:spcBef>
              <a:spcPct val="0"/>
            </a:spcBef>
            <a:spcAft>
              <a:spcPct val="35000"/>
            </a:spcAft>
          </a:pPr>
          <a:r>
            <a:rPr lang="es-ES" sz="900" kern="1200" smtClean="0"/>
            <a:t>La generación de ingresos permanentes no ocasiona la disminución de la riqueza nacional.</a:t>
          </a:r>
          <a:endParaRPr lang="en-US" sz="900" kern="1200"/>
        </a:p>
      </dsp:txBody>
      <dsp:txXfrm>
        <a:off x="2754911" y="2818401"/>
        <a:ext cx="1717281" cy="1048827"/>
      </dsp:txXfrm>
    </dsp:sp>
    <dsp:sp modelId="{8D10CFDA-2926-401B-9ECF-311B36FCDE44}">
      <dsp:nvSpPr>
        <dsp:cNvPr id="0" name=""/>
        <dsp:cNvSpPr/>
      </dsp:nvSpPr>
      <dsp:spPr>
        <a:xfrm>
          <a:off x="2499462" y="1114635"/>
          <a:ext cx="222817" cy="3620792"/>
        </a:xfrm>
        <a:custGeom>
          <a:avLst/>
          <a:gdLst/>
          <a:ahLst/>
          <a:cxnLst/>
          <a:rect l="0" t="0" r="0" b="0"/>
          <a:pathLst>
            <a:path>
              <a:moveTo>
                <a:pt x="0" y="0"/>
              </a:moveTo>
              <a:lnTo>
                <a:pt x="0" y="3620792"/>
              </a:lnTo>
              <a:lnTo>
                <a:pt x="222817" y="3620792"/>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65BCFC-2A32-4FAE-91DA-2D1AF53DE372}">
      <dsp:nvSpPr>
        <dsp:cNvPr id="0" name=""/>
        <dsp:cNvSpPr/>
      </dsp:nvSpPr>
      <dsp:spPr>
        <a:xfrm>
          <a:off x="2722280" y="4178383"/>
          <a:ext cx="1782543" cy="1114089"/>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1185714"/>
              <a:satOff val="5680"/>
              <a:lumOff val="52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rtl="0">
            <a:lnSpc>
              <a:spcPct val="90000"/>
            </a:lnSpc>
            <a:spcBef>
              <a:spcPct val="0"/>
            </a:spcBef>
            <a:spcAft>
              <a:spcPct val="35000"/>
            </a:spcAft>
          </a:pPr>
          <a:r>
            <a:rPr lang="es-ES" sz="900" kern="1200" smtClean="0"/>
            <a:t>Los ingresos permanentes no pueden provenir de la enajenación, degradación o  venta de activos públicos de ningún tipo o del endeudamiento público.</a:t>
          </a:r>
          <a:endParaRPr lang="en-US" sz="900" kern="1200"/>
        </a:p>
      </dsp:txBody>
      <dsp:txXfrm>
        <a:off x="2754911" y="4211014"/>
        <a:ext cx="1717281" cy="1048827"/>
      </dsp:txXfrm>
    </dsp:sp>
    <dsp:sp modelId="{18AD6327-8180-4C2D-AAB3-8B962383F7D5}">
      <dsp:nvSpPr>
        <dsp:cNvPr id="0" name=""/>
        <dsp:cNvSpPr/>
      </dsp:nvSpPr>
      <dsp:spPr>
        <a:xfrm>
          <a:off x="5061868" y="545"/>
          <a:ext cx="2228179" cy="1114089"/>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s-ES" sz="2700" kern="1200" smtClean="0"/>
            <a:t>Ingresos no permanentes</a:t>
          </a:r>
          <a:endParaRPr lang="en-US" sz="2700" kern="1200"/>
        </a:p>
      </dsp:txBody>
      <dsp:txXfrm>
        <a:off x="5094499" y="33176"/>
        <a:ext cx="2162917" cy="1048827"/>
      </dsp:txXfrm>
    </dsp:sp>
    <dsp:sp modelId="{92F90A31-BAAE-4861-88DD-0060F1C533A9}">
      <dsp:nvSpPr>
        <dsp:cNvPr id="0" name=""/>
        <dsp:cNvSpPr/>
      </dsp:nvSpPr>
      <dsp:spPr>
        <a:xfrm>
          <a:off x="5284686" y="1114635"/>
          <a:ext cx="222817" cy="835567"/>
        </a:xfrm>
        <a:custGeom>
          <a:avLst/>
          <a:gdLst/>
          <a:ahLst/>
          <a:cxnLst/>
          <a:rect l="0" t="0" r="0" b="0"/>
          <a:pathLst>
            <a:path>
              <a:moveTo>
                <a:pt x="0" y="0"/>
              </a:moveTo>
              <a:lnTo>
                <a:pt x="0" y="835567"/>
              </a:lnTo>
              <a:lnTo>
                <a:pt x="222817" y="835567"/>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3C41A9-3A75-4547-A608-F5EB90DF4739}">
      <dsp:nvSpPr>
        <dsp:cNvPr id="0" name=""/>
        <dsp:cNvSpPr/>
      </dsp:nvSpPr>
      <dsp:spPr>
        <a:xfrm>
          <a:off x="5507504" y="1393158"/>
          <a:ext cx="1782543" cy="1114089"/>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1778572"/>
              <a:satOff val="8520"/>
              <a:lumOff val="7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rtl="0">
            <a:lnSpc>
              <a:spcPct val="90000"/>
            </a:lnSpc>
            <a:spcBef>
              <a:spcPct val="0"/>
            </a:spcBef>
            <a:spcAft>
              <a:spcPct val="35000"/>
            </a:spcAft>
          </a:pPr>
          <a:r>
            <a:rPr lang="es-ES" sz="900" kern="1200" smtClean="0"/>
            <a:t>Son los ingresos de recursos públicos que el Estado a través de sus entidades, instituciones y organismos, reciben de manera temporal, por una situación específica, excepcional o extraordinaria. </a:t>
          </a:r>
          <a:endParaRPr lang="en-US" sz="900" kern="1200"/>
        </a:p>
      </dsp:txBody>
      <dsp:txXfrm>
        <a:off x="5540135" y="1425789"/>
        <a:ext cx="1717281" cy="1048827"/>
      </dsp:txXfrm>
    </dsp:sp>
    <dsp:sp modelId="{B9A1877F-CE82-4E7A-A230-C23DD0D19F62}">
      <dsp:nvSpPr>
        <dsp:cNvPr id="0" name=""/>
        <dsp:cNvSpPr/>
      </dsp:nvSpPr>
      <dsp:spPr>
        <a:xfrm>
          <a:off x="5284686" y="1114635"/>
          <a:ext cx="222817" cy="2228179"/>
        </a:xfrm>
        <a:custGeom>
          <a:avLst/>
          <a:gdLst/>
          <a:ahLst/>
          <a:cxnLst/>
          <a:rect l="0" t="0" r="0" b="0"/>
          <a:pathLst>
            <a:path>
              <a:moveTo>
                <a:pt x="0" y="0"/>
              </a:moveTo>
              <a:lnTo>
                <a:pt x="0" y="2228179"/>
              </a:lnTo>
              <a:lnTo>
                <a:pt x="222817" y="2228179"/>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FE99F6-B93C-4848-92DC-95DAB0E062DA}">
      <dsp:nvSpPr>
        <dsp:cNvPr id="0" name=""/>
        <dsp:cNvSpPr/>
      </dsp:nvSpPr>
      <dsp:spPr>
        <a:xfrm>
          <a:off x="5507504" y="2785770"/>
          <a:ext cx="1782543" cy="1114089"/>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2371429"/>
              <a:satOff val="11360"/>
              <a:lumOff val="105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rtl="0">
            <a:lnSpc>
              <a:spcPct val="90000"/>
            </a:lnSpc>
            <a:spcBef>
              <a:spcPct val="0"/>
            </a:spcBef>
            <a:spcAft>
              <a:spcPct val="35000"/>
            </a:spcAft>
          </a:pPr>
          <a:r>
            <a:rPr lang="es-ES" sz="900" kern="1200" smtClean="0"/>
            <a:t>La generación de ingresos no permanentes  puede ocasionar disminución de la riqueza nacional. </a:t>
          </a:r>
          <a:endParaRPr lang="en-US" sz="900" kern="1200"/>
        </a:p>
      </dsp:txBody>
      <dsp:txXfrm>
        <a:off x="5540135" y="2818401"/>
        <a:ext cx="1717281" cy="1048827"/>
      </dsp:txXfrm>
    </dsp:sp>
    <dsp:sp modelId="{E798DE89-7A2C-44AE-913B-CEFC4434C925}">
      <dsp:nvSpPr>
        <dsp:cNvPr id="0" name=""/>
        <dsp:cNvSpPr/>
      </dsp:nvSpPr>
      <dsp:spPr>
        <a:xfrm>
          <a:off x="5284686" y="1114635"/>
          <a:ext cx="222817" cy="3620792"/>
        </a:xfrm>
        <a:custGeom>
          <a:avLst/>
          <a:gdLst/>
          <a:ahLst/>
          <a:cxnLst/>
          <a:rect l="0" t="0" r="0" b="0"/>
          <a:pathLst>
            <a:path>
              <a:moveTo>
                <a:pt x="0" y="0"/>
              </a:moveTo>
              <a:lnTo>
                <a:pt x="0" y="3620792"/>
              </a:lnTo>
              <a:lnTo>
                <a:pt x="222817" y="3620792"/>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866A12-A8B8-4D26-851C-0CF34D863F91}">
      <dsp:nvSpPr>
        <dsp:cNvPr id="0" name=""/>
        <dsp:cNvSpPr/>
      </dsp:nvSpPr>
      <dsp:spPr>
        <a:xfrm>
          <a:off x="5507504" y="4178383"/>
          <a:ext cx="1782543" cy="1114089"/>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rtl="0">
            <a:lnSpc>
              <a:spcPct val="90000"/>
            </a:lnSpc>
            <a:spcBef>
              <a:spcPct val="0"/>
            </a:spcBef>
            <a:spcAft>
              <a:spcPct val="35000"/>
            </a:spcAft>
          </a:pPr>
          <a:r>
            <a:rPr lang="es-ES" sz="900" kern="1200" smtClean="0"/>
            <a:t>Los ingresos no permanentes pueden provenir, entre otros, de la venta de activos públicos o del endeudamiento público.</a:t>
          </a:r>
          <a:endParaRPr lang="en-US" sz="900" kern="1200"/>
        </a:p>
      </dsp:txBody>
      <dsp:txXfrm>
        <a:off x="5540135" y="4211014"/>
        <a:ext cx="1717281" cy="104882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BA059-20BD-4D23-BE55-E0847484778D}">
      <dsp:nvSpPr>
        <dsp:cNvPr id="0" name=""/>
        <dsp:cNvSpPr/>
      </dsp:nvSpPr>
      <dsp:spPr>
        <a:xfrm>
          <a:off x="1084" y="41503"/>
          <a:ext cx="2538832" cy="1269416"/>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s-ES" sz="2700" kern="1200" smtClean="0"/>
            <a:t>Ingresos Corrientes: </a:t>
          </a:r>
          <a:endParaRPr lang="en-US" sz="2700" kern="1200"/>
        </a:p>
      </dsp:txBody>
      <dsp:txXfrm>
        <a:off x="38264" y="78683"/>
        <a:ext cx="2464472" cy="1195056"/>
      </dsp:txXfrm>
    </dsp:sp>
    <dsp:sp modelId="{AEE19B55-7179-4D42-BBD2-07E515B82C88}">
      <dsp:nvSpPr>
        <dsp:cNvPr id="0" name=""/>
        <dsp:cNvSpPr/>
      </dsp:nvSpPr>
      <dsp:spPr>
        <a:xfrm>
          <a:off x="254968" y="1310919"/>
          <a:ext cx="253883" cy="952062"/>
        </a:xfrm>
        <a:custGeom>
          <a:avLst/>
          <a:gdLst/>
          <a:ahLst/>
          <a:cxnLst/>
          <a:rect l="0" t="0" r="0" b="0"/>
          <a:pathLst>
            <a:path>
              <a:moveTo>
                <a:pt x="0" y="0"/>
              </a:moveTo>
              <a:lnTo>
                <a:pt x="0" y="952062"/>
              </a:lnTo>
              <a:lnTo>
                <a:pt x="253883" y="952062"/>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801DB0-C27D-4C22-8D2E-AC1E8610312A}">
      <dsp:nvSpPr>
        <dsp:cNvPr id="0" name=""/>
        <dsp:cNvSpPr/>
      </dsp:nvSpPr>
      <dsp:spPr>
        <a:xfrm>
          <a:off x="508851" y="1628273"/>
          <a:ext cx="2031065" cy="1269416"/>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es-ES" sz="1000" kern="1200" smtClean="0"/>
            <a:t>Provienen del poder impositivo ejercido por el Estado de la venta de bienes y servicios, de la renta del patrimonio y de ingresos sin contraprestación.</a:t>
          </a:r>
          <a:endParaRPr lang="en-US" sz="1000" kern="1200"/>
        </a:p>
      </dsp:txBody>
      <dsp:txXfrm>
        <a:off x="546031" y="1665453"/>
        <a:ext cx="1956705" cy="1195056"/>
      </dsp:txXfrm>
    </dsp:sp>
    <dsp:sp modelId="{5BB8EA7B-E1EF-48B3-943B-21F7DA0D9FEE}">
      <dsp:nvSpPr>
        <dsp:cNvPr id="0" name=""/>
        <dsp:cNvSpPr/>
      </dsp:nvSpPr>
      <dsp:spPr>
        <a:xfrm>
          <a:off x="254968" y="1310919"/>
          <a:ext cx="253883" cy="2538832"/>
        </a:xfrm>
        <a:custGeom>
          <a:avLst/>
          <a:gdLst/>
          <a:ahLst/>
          <a:cxnLst/>
          <a:rect l="0" t="0" r="0" b="0"/>
          <a:pathLst>
            <a:path>
              <a:moveTo>
                <a:pt x="0" y="0"/>
              </a:moveTo>
              <a:lnTo>
                <a:pt x="0" y="2538832"/>
              </a:lnTo>
              <a:lnTo>
                <a:pt x="253883" y="2538832"/>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D96398-DDC0-418D-B295-4DADCC7380CC}">
      <dsp:nvSpPr>
        <dsp:cNvPr id="0" name=""/>
        <dsp:cNvSpPr/>
      </dsp:nvSpPr>
      <dsp:spPr>
        <a:xfrm>
          <a:off x="508851" y="3215043"/>
          <a:ext cx="2031065" cy="1269416"/>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741071"/>
              <a:satOff val="3550"/>
              <a:lumOff val="32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es-ES" sz="1000" kern="1200" smtClean="0"/>
            <a:t>Impuestos; fondos de la seguridad social; tasas y contribuciones; venta de bienes y servicios; renta de inversiones; multas tributarias y no tributarias; transferencias, donaciones; y, otros ingresos. </a:t>
          </a:r>
          <a:endParaRPr lang="en-US" sz="1000" kern="1200"/>
        </a:p>
      </dsp:txBody>
      <dsp:txXfrm>
        <a:off x="546031" y="3252223"/>
        <a:ext cx="1956705" cy="1195056"/>
      </dsp:txXfrm>
    </dsp:sp>
    <dsp:sp modelId="{E53C7EE9-D278-4D6C-8188-2AA894F64444}">
      <dsp:nvSpPr>
        <dsp:cNvPr id="0" name=""/>
        <dsp:cNvSpPr/>
      </dsp:nvSpPr>
      <dsp:spPr>
        <a:xfrm>
          <a:off x="3174625" y="41503"/>
          <a:ext cx="2538832" cy="1269416"/>
        </a:xfrm>
        <a:prstGeom prst="roundRect">
          <a:avLst>
            <a:gd name="adj" fmla="val 10000"/>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s-ES" sz="2700" kern="1200" smtClean="0"/>
            <a:t>Ingresos de Capital</a:t>
          </a:r>
          <a:endParaRPr lang="en-US" sz="2700" kern="1200"/>
        </a:p>
      </dsp:txBody>
      <dsp:txXfrm>
        <a:off x="3211805" y="78683"/>
        <a:ext cx="2464472" cy="1195056"/>
      </dsp:txXfrm>
    </dsp:sp>
    <dsp:sp modelId="{9E6F58CB-056E-435A-83B7-68F56FA4BE47}">
      <dsp:nvSpPr>
        <dsp:cNvPr id="0" name=""/>
        <dsp:cNvSpPr/>
      </dsp:nvSpPr>
      <dsp:spPr>
        <a:xfrm>
          <a:off x="3428508" y="1310919"/>
          <a:ext cx="253883" cy="952062"/>
        </a:xfrm>
        <a:custGeom>
          <a:avLst/>
          <a:gdLst/>
          <a:ahLst/>
          <a:cxnLst/>
          <a:rect l="0" t="0" r="0" b="0"/>
          <a:pathLst>
            <a:path>
              <a:moveTo>
                <a:pt x="0" y="0"/>
              </a:moveTo>
              <a:lnTo>
                <a:pt x="0" y="952062"/>
              </a:lnTo>
              <a:lnTo>
                <a:pt x="253883" y="952062"/>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A09B88-CCAD-48AA-91B4-7CBF77472F5E}">
      <dsp:nvSpPr>
        <dsp:cNvPr id="0" name=""/>
        <dsp:cNvSpPr/>
      </dsp:nvSpPr>
      <dsp:spPr>
        <a:xfrm>
          <a:off x="3682391" y="1628273"/>
          <a:ext cx="2031065" cy="1269416"/>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es-ES" sz="1000" kern="1200" smtClean="0"/>
            <a:t>Comprende los ingresos por la venta de bienes muebles, inmuebles, bienes biológicos, intangibles y otros activos de capital no financiero de propiedad del Estado.</a:t>
          </a:r>
          <a:endParaRPr lang="en-US" sz="1000" kern="1200"/>
        </a:p>
      </dsp:txBody>
      <dsp:txXfrm>
        <a:off x="3719571" y="1665453"/>
        <a:ext cx="1956705" cy="1195056"/>
      </dsp:txXfrm>
    </dsp:sp>
    <dsp:sp modelId="{FDA12FFF-F04E-4C36-9554-149054A6D615}">
      <dsp:nvSpPr>
        <dsp:cNvPr id="0" name=""/>
        <dsp:cNvSpPr/>
      </dsp:nvSpPr>
      <dsp:spPr>
        <a:xfrm>
          <a:off x="6348165" y="41503"/>
          <a:ext cx="2538832" cy="1269416"/>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s-ES" sz="2700" kern="1200" smtClean="0"/>
            <a:t>Ingresos de Financiamiento</a:t>
          </a:r>
          <a:endParaRPr lang="en-US" sz="2700" kern="1200"/>
        </a:p>
      </dsp:txBody>
      <dsp:txXfrm>
        <a:off x="6385345" y="78683"/>
        <a:ext cx="2464472" cy="1195056"/>
      </dsp:txXfrm>
    </dsp:sp>
    <dsp:sp modelId="{219CE98F-EA65-4001-AB36-CFA3F694D005}">
      <dsp:nvSpPr>
        <dsp:cNvPr id="0" name=""/>
        <dsp:cNvSpPr/>
      </dsp:nvSpPr>
      <dsp:spPr>
        <a:xfrm>
          <a:off x="6602048" y="1310919"/>
          <a:ext cx="253883" cy="952062"/>
        </a:xfrm>
        <a:custGeom>
          <a:avLst/>
          <a:gdLst/>
          <a:ahLst/>
          <a:cxnLst/>
          <a:rect l="0" t="0" r="0" b="0"/>
          <a:pathLst>
            <a:path>
              <a:moveTo>
                <a:pt x="0" y="0"/>
              </a:moveTo>
              <a:lnTo>
                <a:pt x="0" y="952062"/>
              </a:lnTo>
              <a:lnTo>
                <a:pt x="253883" y="952062"/>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202543-0AB3-45C8-94A9-1ECEE4B9C54E}">
      <dsp:nvSpPr>
        <dsp:cNvPr id="0" name=""/>
        <dsp:cNvSpPr/>
      </dsp:nvSpPr>
      <dsp:spPr>
        <a:xfrm>
          <a:off x="6855932" y="1628273"/>
          <a:ext cx="2031065" cy="1269416"/>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2223214"/>
              <a:satOff val="10650"/>
              <a:lumOff val="98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es-ES" sz="1000" kern="1200" smtClean="0"/>
            <a:t>Constituyen fuentes adicionales de recursos obtenidos por el Estado, a través de la captación del ahorro interno o externo para financiar prioritariamente proyectos de inversión. </a:t>
          </a:r>
          <a:endParaRPr lang="en-US" sz="1000" kern="1200"/>
        </a:p>
      </dsp:txBody>
      <dsp:txXfrm>
        <a:off x="6893112" y="1665453"/>
        <a:ext cx="1956705" cy="1195056"/>
      </dsp:txXfrm>
    </dsp:sp>
    <dsp:sp modelId="{343923BB-1A18-4CD6-A3EA-2C04322EB7E5}">
      <dsp:nvSpPr>
        <dsp:cNvPr id="0" name=""/>
        <dsp:cNvSpPr/>
      </dsp:nvSpPr>
      <dsp:spPr>
        <a:xfrm>
          <a:off x="6602048" y="1310919"/>
          <a:ext cx="253883" cy="2538832"/>
        </a:xfrm>
        <a:custGeom>
          <a:avLst/>
          <a:gdLst/>
          <a:ahLst/>
          <a:cxnLst/>
          <a:rect l="0" t="0" r="0" b="0"/>
          <a:pathLst>
            <a:path>
              <a:moveTo>
                <a:pt x="0" y="0"/>
              </a:moveTo>
              <a:lnTo>
                <a:pt x="0" y="2538832"/>
              </a:lnTo>
              <a:lnTo>
                <a:pt x="253883" y="2538832"/>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105D50-44AA-4C7C-8E77-3BC259174484}">
      <dsp:nvSpPr>
        <dsp:cNvPr id="0" name=""/>
        <dsp:cNvSpPr/>
      </dsp:nvSpPr>
      <dsp:spPr>
        <a:xfrm>
          <a:off x="6855932" y="3215043"/>
          <a:ext cx="2031065" cy="1269416"/>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es-ES" sz="1000" kern="1200" smtClean="0"/>
            <a:t>Están conformados por los ingresos provenientes de la colocación de títulos valores, contratación de deuda pública externa e interna y saldos de ejercicios anteriores.</a:t>
          </a:r>
          <a:endParaRPr lang="en-US" sz="1000" kern="1200"/>
        </a:p>
      </dsp:txBody>
      <dsp:txXfrm>
        <a:off x="6893112" y="3252223"/>
        <a:ext cx="1956705" cy="1195056"/>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E5086-C6C7-4D2C-B47E-9D5B3A51F386}">
      <dsp:nvSpPr>
        <dsp:cNvPr id="0" name=""/>
        <dsp:cNvSpPr/>
      </dsp:nvSpPr>
      <dsp:spPr>
        <a:xfrm>
          <a:off x="1930748" y="4494"/>
          <a:ext cx="2226370" cy="1113185"/>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s-ES" sz="2700" kern="1200" smtClean="0"/>
            <a:t>Egresos permanentes</a:t>
          </a:r>
          <a:endParaRPr lang="en-US" sz="2700" kern="1200"/>
        </a:p>
      </dsp:txBody>
      <dsp:txXfrm>
        <a:off x="1963352" y="37098"/>
        <a:ext cx="2161162" cy="1047977"/>
      </dsp:txXfrm>
    </dsp:sp>
    <dsp:sp modelId="{6645EAE2-DC10-4E23-A5D0-A2B13181380D}">
      <dsp:nvSpPr>
        <dsp:cNvPr id="0" name=""/>
        <dsp:cNvSpPr/>
      </dsp:nvSpPr>
      <dsp:spPr>
        <a:xfrm>
          <a:off x="2153385" y="1117679"/>
          <a:ext cx="222637" cy="834889"/>
        </a:xfrm>
        <a:custGeom>
          <a:avLst/>
          <a:gdLst/>
          <a:ahLst/>
          <a:cxnLst/>
          <a:rect l="0" t="0" r="0" b="0"/>
          <a:pathLst>
            <a:path>
              <a:moveTo>
                <a:pt x="0" y="0"/>
              </a:moveTo>
              <a:lnTo>
                <a:pt x="0" y="834889"/>
              </a:lnTo>
              <a:lnTo>
                <a:pt x="222637" y="834889"/>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A14E4B-30AB-45C0-BDAB-102B394F4879}">
      <dsp:nvSpPr>
        <dsp:cNvPr id="0" name=""/>
        <dsp:cNvSpPr/>
      </dsp:nvSpPr>
      <dsp:spPr>
        <a:xfrm>
          <a:off x="2376022" y="1395975"/>
          <a:ext cx="1781096" cy="1113185"/>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rtl="0">
            <a:lnSpc>
              <a:spcPct val="90000"/>
            </a:lnSpc>
            <a:spcBef>
              <a:spcPct val="0"/>
            </a:spcBef>
            <a:spcAft>
              <a:spcPct val="35000"/>
            </a:spcAft>
          </a:pPr>
          <a:r>
            <a:rPr lang="es-ES" sz="800" kern="1200" smtClean="0"/>
            <a:t>Son los egresos de recursos públicos que el Estado a través de sus entidades, instituciones y organismos, efectúan con carácter operativo que requieren repetición permanente y permiten la provisión continua de bienes y servicios públicos a la sociedad. </a:t>
          </a:r>
          <a:endParaRPr lang="en-US" sz="800" kern="1200"/>
        </a:p>
      </dsp:txBody>
      <dsp:txXfrm>
        <a:off x="2408626" y="1428579"/>
        <a:ext cx="1715888" cy="1047977"/>
      </dsp:txXfrm>
    </dsp:sp>
    <dsp:sp modelId="{D4704C33-C690-48E9-8046-F1341E4B52DB}">
      <dsp:nvSpPr>
        <dsp:cNvPr id="0" name=""/>
        <dsp:cNvSpPr/>
      </dsp:nvSpPr>
      <dsp:spPr>
        <a:xfrm>
          <a:off x="2153385" y="1117679"/>
          <a:ext cx="222637" cy="2226370"/>
        </a:xfrm>
        <a:custGeom>
          <a:avLst/>
          <a:gdLst/>
          <a:ahLst/>
          <a:cxnLst/>
          <a:rect l="0" t="0" r="0" b="0"/>
          <a:pathLst>
            <a:path>
              <a:moveTo>
                <a:pt x="0" y="0"/>
              </a:moveTo>
              <a:lnTo>
                <a:pt x="0" y="2226370"/>
              </a:lnTo>
              <a:lnTo>
                <a:pt x="222637" y="2226370"/>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D8CE56-16F2-4BEF-A230-DB8BCACC1F92}">
      <dsp:nvSpPr>
        <dsp:cNvPr id="0" name=""/>
        <dsp:cNvSpPr/>
      </dsp:nvSpPr>
      <dsp:spPr>
        <a:xfrm>
          <a:off x="2376022" y="2787457"/>
          <a:ext cx="1781096" cy="1113185"/>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741071"/>
              <a:satOff val="3550"/>
              <a:lumOff val="32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rtl="0">
            <a:lnSpc>
              <a:spcPct val="90000"/>
            </a:lnSpc>
            <a:spcBef>
              <a:spcPct val="0"/>
            </a:spcBef>
            <a:spcAft>
              <a:spcPct val="35000"/>
            </a:spcAft>
          </a:pPr>
          <a:r>
            <a:rPr lang="es-ES" sz="800" kern="1200" smtClean="0"/>
            <a:t>Los egresos permanentes no generan directamente acumulación de capital o activos públicos.</a:t>
          </a:r>
          <a:endParaRPr lang="en-US" sz="800" kern="1200"/>
        </a:p>
      </dsp:txBody>
      <dsp:txXfrm>
        <a:off x="2408626" y="2820061"/>
        <a:ext cx="1715888" cy="1047977"/>
      </dsp:txXfrm>
    </dsp:sp>
    <dsp:sp modelId="{BC2F90E5-CB07-47A5-9ACF-135D4EF006C4}">
      <dsp:nvSpPr>
        <dsp:cNvPr id="0" name=""/>
        <dsp:cNvSpPr/>
      </dsp:nvSpPr>
      <dsp:spPr>
        <a:xfrm>
          <a:off x="4713711" y="4494"/>
          <a:ext cx="2226370" cy="1113185"/>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s-ES" sz="2700" kern="1200" smtClean="0"/>
            <a:t>Egresos no-permanentes </a:t>
          </a:r>
          <a:endParaRPr lang="en-US" sz="2700" kern="1200"/>
        </a:p>
      </dsp:txBody>
      <dsp:txXfrm>
        <a:off x="4746315" y="37098"/>
        <a:ext cx="2161162" cy="1047977"/>
      </dsp:txXfrm>
    </dsp:sp>
    <dsp:sp modelId="{AADD71F5-76B5-4DC5-A09E-5CDC9633CE6F}">
      <dsp:nvSpPr>
        <dsp:cNvPr id="0" name=""/>
        <dsp:cNvSpPr/>
      </dsp:nvSpPr>
      <dsp:spPr>
        <a:xfrm>
          <a:off x="4936348" y="1117679"/>
          <a:ext cx="222637" cy="834889"/>
        </a:xfrm>
        <a:custGeom>
          <a:avLst/>
          <a:gdLst/>
          <a:ahLst/>
          <a:cxnLst/>
          <a:rect l="0" t="0" r="0" b="0"/>
          <a:pathLst>
            <a:path>
              <a:moveTo>
                <a:pt x="0" y="0"/>
              </a:moveTo>
              <a:lnTo>
                <a:pt x="0" y="834889"/>
              </a:lnTo>
              <a:lnTo>
                <a:pt x="222637" y="834889"/>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3C1EE6-7FC3-49B1-A007-8498FCEFFBCC}">
      <dsp:nvSpPr>
        <dsp:cNvPr id="0" name=""/>
        <dsp:cNvSpPr/>
      </dsp:nvSpPr>
      <dsp:spPr>
        <a:xfrm>
          <a:off x="5158985" y="1395975"/>
          <a:ext cx="1781096" cy="1113185"/>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rtl="0">
            <a:lnSpc>
              <a:spcPct val="90000"/>
            </a:lnSpc>
            <a:spcBef>
              <a:spcPct val="0"/>
            </a:spcBef>
            <a:spcAft>
              <a:spcPct val="35000"/>
            </a:spcAft>
          </a:pPr>
          <a:r>
            <a:rPr lang="es-ES" sz="800" kern="1200" smtClean="0"/>
            <a:t>Son los egresos de recursos públicos que el Estado a través de sus entidades, instituciones y organismos, efectúan con carácter temporal, por una situación específica, excepcional o extraordinaria que no requiere repetición permanente.</a:t>
          </a:r>
          <a:endParaRPr lang="en-US" sz="800" kern="1200"/>
        </a:p>
      </dsp:txBody>
      <dsp:txXfrm>
        <a:off x="5191589" y="1428579"/>
        <a:ext cx="1715888" cy="1047977"/>
      </dsp:txXfrm>
    </dsp:sp>
    <dsp:sp modelId="{2CBA101B-9CAA-49E4-B060-7A92D268DCF6}">
      <dsp:nvSpPr>
        <dsp:cNvPr id="0" name=""/>
        <dsp:cNvSpPr/>
      </dsp:nvSpPr>
      <dsp:spPr>
        <a:xfrm>
          <a:off x="4936348" y="1117679"/>
          <a:ext cx="222637" cy="2226370"/>
        </a:xfrm>
        <a:custGeom>
          <a:avLst/>
          <a:gdLst/>
          <a:ahLst/>
          <a:cxnLst/>
          <a:rect l="0" t="0" r="0" b="0"/>
          <a:pathLst>
            <a:path>
              <a:moveTo>
                <a:pt x="0" y="0"/>
              </a:moveTo>
              <a:lnTo>
                <a:pt x="0" y="2226370"/>
              </a:lnTo>
              <a:lnTo>
                <a:pt x="222637" y="2226370"/>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F2D984-F9FA-4E20-88EE-E2BC7EB7FD7E}">
      <dsp:nvSpPr>
        <dsp:cNvPr id="0" name=""/>
        <dsp:cNvSpPr/>
      </dsp:nvSpPr>
      <dsp:spPr>
        <a:xfrm>
          <a:off x="5158985" y="2787457"/>
          <a:ext cx="1781096" cy="1113185"/>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2223214"/>
              <a:satOff val="10650"/>
              <a:lumOff val="98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rtl="0">
            <a:lnSpc>
              <a:spcPct val="90000"/>
            </a:lnSpc>
            <a:spcBef>
              <a:spcPct val="0"/>
            </a:spcBef>
            <a:spcAft>
              <a:spcPct val="35000"/>
            </a:spcAft>
          </a:pPr>
          <a:r>
            <a:rPr lang="es-ES" sz="800" kern="1200" smtClean="0"/>
            <a:t>Los egresos no-permanentes pueden generar directamente acumulación de capital bruto o activos públicos o disminución de pasivos. </a:t>
          </a:r>
          <a:endParaRPr lang="en-US" sz="800" kern="1200"/>
        </a:p>
      </dsp:txBody>
      <dsp:txXfrm>
        <a:off x="5191589" y="2820061"/>
        <a:ext cx="1715888" cy="1047977"/>
      </dsp:txXfrm>
    </dsp:sp>
    <dsp:sp modelId="{B5C6B77D-A2F9-4003-A429-720EFDD6ADD1}">
      <dsp:nvSpPr>
        <dsp:cNvPr id="0" name=""/>
        <dsp:cNvSpPr/>
      </dsp:nvSpPr>
      <dsp:spPr>
        <a:xfrm>
          <a:off x="4936348" y="1117679"/>
          <a:ext cx="222637" cy="3617852"/>
        </a:xfrm>
        <a:custGeom>
          <a:avLst/>
          <a:gdLst/>
          <a:ahLst/>
          <a:cxnLst/>
          <a:rect l="0" t="0" r="0" b="0"/>
          <a:pathLst>
            <a:path>
              <a:moveTo>
                <a:pt x="0" y="0"/>
              </a:moveTo>
              <a:lnTo>
                <a:pt x="0" y="3617852"/>
              </a:lnTo>
              <a:lnTo>
                <a:pt x="222637" y="3617852"/>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5B5499-8992-4C89-A2E2-591B28791879}">
      <dsp:nvSpPr>
        <dsp:cNvPr id="0" name=""/>
        <dsp:cNvSpPr/>
      </dsp:nvSpPr>
      <dsp:spPr>
        <a:xfrm>
          <a:off x="5158985" y="4178939"/>
          <a:ext cx="1781096" cy="1113185"/>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rtl="0">
            <a:lnSpc>
              <a:spcPct val="90000"/>
            </a:lnSpc>
            <a:spcBef>
              <a:spcPct val="0"/>
            </a:spcBef>
            <a:spcAft>
              <a:spcPct val="35000"/>
            </a:spcAft>
          </a:pPr>
          <a:r>
            <a:rPr lang="es-ES" sz="800" kern="1200" smtClean="0"/>
            <a:t>Los egresos no permanentes incluyen los gastos de mantenimiento realizados exclusivamente para reponer el desgaste del capital.</a:t>
          </a:r>
          <a:endParaRPr lang="en-US" sz="800" kern="1200"/>
        </a:p>
      </dsp:txBody>
      <dsp:txXfrm>
        <a:off x="5191589" y="4211543"/>
        <a:ext cx="1715888" cy="1047977"/>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6A7242-D3C0-45CC-B6CA-FE553CC3D6C6}">
      <dsp:nvSpPr>
        <dsp:cNvPr id="0" name=""/>
        <dsp:cNvSpPr/>
      </dsp:nvSpPr>
      <dsp:spPr>
        <a:xfrm>
          <a:off x="0" y="674"/>
          <a:ext cx="9224513" cy="0"/>
        </a:xfrm>
        <a:prstGeom prst="line">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C47F38-7826-4C40-8E2E-69674C896560}">
      <dsp:nvSpPr>
        <dsp:cNvPr id="0" name=""/>
        <dsp:cNvSpPr/>
      </dsp:nvSpPr>
      <dsp:spPr>
        <a:xfrm>
          <a:off x="0" y="674"/>
          <a:ext cx="1844902" cy="110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s-ES" sz="1900" kern="1200" smtClean="0"/>
            <a:t>Egresos corrientes</a:t>
          </a:r>
          <a:endParaRPr lang="en-US" sz="1900" kern="1200"/>
        </a:p>
      </dsp:txBody>
      <dsp:txXfrm>
        <a:off x="0" y="674"/>
        <a:ext cx="1844902" cy="1105636"/>
      </dsp:txXfrm>
    </dsp:sp>
    <dsp:sp modelId="{B09C9B86-A46B-4BFB-8FD4-8575C884D0B4}">
      <dsp:nvSpPr>
        <dsp:cNvPr id="0" name=""/>
        <dsp:cNvSpPr/>
      </dsp:nvSpPr>
      <dsp:spPr>
        <a:xfrm>
          <a:off x="1983270" y="26372"/>
          <a:ext cx="7241243" cy="513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s-ES" sz="1200" kern="1200" smtClean="0"/>
            <a:t>Comprende los egresos incurridos en la adquisición de bienes y servicios  necesarios para el desarrollo de las actividades operacionales y administrativas, aporte fiscal sin contraprestación. </a:t>
          </a:r>
          <a:endParaRPr lang="en-US" sz="1200" kern="1200"/>
        </a:p>
      </dsp:txBody>
      <dsp:txXfrm>
        <a:off x="1983270" y="26372"/>
        <a:ext cx="7241243" cy="513948"/>
      </dsp:txXfrm>
    </dsp:sp>
    <dsp:sp modelId="{CD2306EE-123D-41B6-8566-C10CF85D7D7A}">
      <dsp:nvSpPr>
        <dsp:cNvPr id="0" name=""/>
        <dsp:cNvSpPr/>
      </dsp:nvSpPr>
      <dsp:spPr>
        <a:xfrm>
          <a:off x="1844902" y="540320"/>
          <a:ext cx="7379611" cy="0"/>
        </a:xfrm>
        <a:prstGeom prst="line">
          <a:avLst/>
        </a:prstGeom>
        <a:solidFill>
          <a:schemeClr val="accent3">
            <a:hueOff val="0"/>
            <a:satOff val="0"/>
            <a:lumOff val="0"/>
            <a:alphaOff val="0"/>
          </a:schemeClr>
        </a:solidFill>
        <a:ln w="19050"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62F682-51BE-423C-9399-E2B8D41F4B7E}">
      <dsp:nvSpPr>
        <dsp:cNvPr id="0" name=""/>
        <dsp:cNvSpPr/>
      </dsp:nvSpPr>
      <dsp:spPr>
        <a:xfrm>
          <a:off x="1983270" y="566017"/>
          <a:ext cx="7241243" cy="513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s-ES" sz="1200" kern="1200" smtClean="0"/>
            <a:t>Egresos en personal, prestaciones de seguridad social, bienes y servicios de consumo, egresos financieros, otros egresos y transferencias corrientes. </a:t>
          </a:r>
          <a:endParaRPr lang="en-US" sz="1200" kern="1200"/>
        </a:p>
      </dsp:txBody>
      <dsp:txXfrm>
        <a:off x="1983270" y="566017"/>
        <a:ext cx="7241243" cy="513948"/>
      </dsp:txXfrm>
    </dsp:sp>
    <dsp:sp modelId="{FD065875-5F18-413C-839D-91313AA58E8F}">
      <dsp:nvSpPr>
        <dsp:cNvPr id="0" name=""/>
        <dsp:cNvSpPr/>
      </dsp:nvSpPr>
      <dsp:spPr>
        <a:xfrm>
          <a:off x="1844902" y="1079966"/>
          <a:ext cx="7379611" cy="0"/>
        </a:xfrm>
        <a:prstGeom prst="line">
          <a:avLst/>
        </a:prstGeom>
        <a:solidFill>
          <a:schemeClr val="accent3">
            <a:hueOff val="0"/>
            <a:satOff val="0"/>
            <a:lumOff val="0"/>
            <a:alphaOff val="0"/>
          </a:schemeClr>
        </a:solidFill>
        <a:ln w="19050"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47490E-B972-4637-BD1E-11F5C969D0B6}">
      <dsp:nvSpPr>
        <dsp:cNvPr id="0" name=""/>
        <dsp:cNvSpPr/>
      </dsp:nvSpPr>
      <dsp:spPr>
        <a:xfrm>
          <a:off x="0" y="1106311"/>
          <a:ext cx="9224513" cy="0"/>
        </a:xfrm>
        <a:prstGeom prst="line">
          <a:avLst/>
        </a:prstGeom>
        <a:solidFill>
          <a:schemeClr val="accent3">
            <a:hueOff val="-358351"/>
            <a:satOff val="295"/>
            <a:lumOff val="-245"/>
            <a:alphaOff val="0"/>
          </a:schemeClr>
        </a:solidFill>
        <a:ln w="19050" cap="rnd" cmpd="sng" algn="ctr">
          <a:solidFill>
            <a:schemeClr val="accent3">
              <a:hueOff val="-358351"/>
              <a:satOff val="295"/>
              <a:lumOff val="-2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74C702-427A-477E-8DD7-C267CAA222CB}">
      <dsp:nvSpPr>
        <dsp:cNvPr id="0" name=""/>
        <dsp:cNvSpPr/>
      </dsp:nvSpPr>
      <dsp:spPr>
        <a:xfrm>
          <a:off x="0" y="1106311"/>
          <a:ext cx="1844902" cy="110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s-ES" sz="1900" kern="1200" smtClean="0"/>
            <a:t>Egresos de producción</a:t>
          </a:r>
          <a:endParaRPr lang="en-US" sz="1900" kern="1200"/>
        </a:p>
      </dsp:txBody>
      <dsp:txXfrm>
        <a:off x="0" y="1106311"/>
        <a:ext cx="1844902" cy="1105636"/>
      </dsp:txXfrm>
    </dsp:sp>
    <dsp:sp modelId="{3F4FDEAA-D5A3-47C0-9222-C725E6B406F6}">
      <dsp:nvSpPr>
        <dsp:cNvPr id="0" name=""/>
        <dsp:cNvSpPr/>
      </dsp:nvSpPr>
      <dsp:spPr>
        <a:xfrm>
          <a:off x="1983270" y="1132008"/>
          <a:ext cx="7241243" cy="513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s-ES" sz="1200" kern="1200" smtClean="0"/>
            <a:t>Costos incurridos en las actividades de producción para la obtención, transformación y/o comercialización de bienes y servicios destinados al mercado generados por las empresas públicas</a:t>
          </a:r>
          <a:endParaRPr lang="en-US" sz="1200" kern="1200"/>
        </a:p>
      </dsp:txBody>
      <dsp:txXfrm>
        <a:off x="1983270" y="1132008"/>
        <a:ext cx="7241243" cy="513948"/>
      </dsp:txXfrm>
    </dsp:sp>
    <dsp:sp modelId="{297CB351-65A9-4290-B794-7D19847C410F}">
      <dsp:nvSpPr>
        <dsp:cNvPr id="0" name=""/>
        <dsp:cNvSpPr/>
      </dsp:nvSpPr>
      <dsp:spPr>
        <a:xfrm>
          <a:off x="1844902" y="1645956"/>
          <a:ext cx="7379611" cy="0"/>
        </a:xfrm>
        <a:prstGeom prst="line">
          <a:avLst/>
        </a:prstGeom>
        <a:solidFill>
          <a:schemeClr val="accent3">
            <a:hueOff val="0"/>
            <a:satOff val="0"/>
            <a:lumOff val="0"/>
            <a:alphaOff val="0"/>
          </a:schemeClr>
        </a:solidFill>
        <a:ln w="19050"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D54706-2A0E-45B7-8847-A5A294A71BA2}">
      <dsp:nvSpPr>
        <dsp:cNvPr id="0" name=""/>
        <dsp:cNvSpPr/>
      </dsp:nvSpPr>
      <dsp:spPr>
        <a:xfrm>
          <a:off x="1983270" y="1671654"/>
          <a:ext cx="7241243" cy="513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s-ES" sz="1200" kern="1200" smtClean="0"/>
            <a:t>Comprende los egresos en personal, bienes y servicios, incluye materias primas, productos en proceso o semielaborados y productos terminados.</a:t>
          </a:r>
          <a:endParaRPr lang="en-US" sz="1200" kern="1200"/>
        </a:p>
      </dsp:txBody>
      <dsp:txXfrm>
        <a:off x="1983270" y="1671654"/>
        <a:ext cx="7241243" cy="513948"/>
      </dsp:txXfrm>
    </dsp:sp>
    <dsp:sp modelId="{65371473-60E2-4CA2-8E94-C039EEF744BB}">
      <dsp:nvSpPr>
        <dsp:cNvPr id="0" name=""/>
        <dsp:cNvSpPr/>
      </dsp:nvSpPr>
      <dsp:spPr>
        <a:xfrm>
          <a:off x="1844902" y="2185602"/>
          <a:ext cx="7379611" cy="0"/>
        </a:xfrm>
        <a:prstGeom prst="line">
          <a:avLst/>
        </a:prstGeom>
        <a:solidFill>
          <a:schemeClr val="accent3">
            <a:hueOff val="0"/>
            <a:satOff val="0"/>
            <a:lumOff val="0"/>
            <a:alphaOff val="0"/>
          </a:schemeClr>
        </a:solidFill>
        <a:ln w="19050"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841D11-4B94-4DDD-82BC-BF811DA72E4E}">
      <dsp:nvSpPr>
        <dsp:cNvPr id="0" name=""/>
        <dsp:cNvSpPr/>
      </dsp:nvSpPr>
      <dsp:spPr>
        <a:xfrm>
          <a:off x="0" y="2211947"/>
          <a:ext cx="9224513" cy="0"/>
        </a:xfrm>
        <a:prstGeom prst="line">
          <a:avLst/>
        </a:prstGeom>
        <a:solidFill>
          <a:schemeClr val="accent3">
            <a:hueOff val="-716701"/>
            <a:satOff val="590"/>
            <a:lumOff val="-491"/>
            <a:alphaOff val="0"/>
          </a:schemeClr>
        </a:solidFill>
        <a:ln w="19050" cap="rnd" cmpd="sng" algn="ctr">
          <a:solidFill>
            <a:schemeClr val="accent3">
              <a:hueOff val="-716701"/>
              <a:satOff val="590"/>
              <a:lumOff val="-49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2648DA-E545-41F6-A886-C3967CAFA191}">
      <dsp:nvSpPr>
        <dsp:cNvPr id="0" name=""/>
        <dsp:cNvSpPr/>
      </dsp:nvSpPr>
      <dsp:spPr>
        <a:xfrm>
          <a:off x="0" y="2211947"/>
          <a:ext cx="1844902" cy="110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s-ES" sz="1900" kern="1200" smtClean="0"/>
            <a:t>Egresos de inversión</a:t>
          </a:r>
          <a:endParaRPr lang="en-US" sz="1900" kern="1200"/>
        </a:p>
      </dsp:txBody>
      <dsp:txXfrm>
        <a:off x="0" y="2211947"/>
        <a:ext cx="1844902" cy="1105636"/>
      </dsp:txXfrm>
    </dsp:sp>
    <dsp:sp modelId="{4607413D-A98C-4CD6-9792-9BF7D85C027B}">
      <dsp:nvSpPr>
        <dsp:cNvPr id="0" name=""/>
        <dsp:cNvSpPr/>
      </dsp:nvSpPr>
      <dsp:spPr>
        <a:xfrm>
          <a:off x="1983270" y="2237645"/>
          <a:ext cx="7241243" cy="513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s-ES" sz="1200" kern="1200" smtClean="0"/>
            <a:t>Egresos destinados a la ejecución de programas que buscan mejorar las capacidades sociales y proyectos de obra pública. </a:t>
          </a:r>
          <a:endParaRPr lang="en-US" sz="1200" kern="1200"/>
        </a:p>
      </dsp:txBody>
      <dsp:txXfrm>
        <a:off x="1983270" y="2237645"/>
        <a:ext cx="7241243" cy="513948"/>
      </dsp:txXfrm>
    </dsp:sp>
    <dsp:sp modelId="{92E82755-11C3-47A0-8D1F-26E481B5004A}">
      <dsp:nvSpPr>
        <dsp:cNvPr id="0" name=""/>
        <dsp:cNvSpPr/>
      </dsp:nvSpPr>
      <dsp:spPr>
        <a:xfrm>
          <a:off x="1844902" y="2751593"/>
          <a:ext cx="7379611" cy="0"/>
        </a:xfrm>
        <a:prstGeom prst="line">
          <a:avLst/>
        </a:prstGeom>
        <a:solidFill>
          <a:schemeClr val="accent3">
            <a:hueOff val="0"/>
            <a:satOff val="0"/>
            <a:lumOff val="0"/>
            <a:alphaOff val="0"/>
          </a:schemeClr>
        </a:solidFill>
        <a:ln w="19050"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033EC0-64C8-497E-806E-C1164E1A743D}">
      <dsp:nvSpPr>
        <dsp:cNvPr id="0" name=""/>
        <dsp:cNvSpPr/>
      </dsp:nvSpPr>
      <dsp:spPr>
        <a:xfrm>
          <a:off x="1983270" y="2777290"/>
          <a:ext cx="7241243" cy="513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s-ES" sz="1200" kern="1200" smtClean="0"/>
            <a:t>Comprende infraestructura física, bienes de uso público, productos intangibles patentados, erogaciones en personal, bienes y servicios, construcción de infraestructura y otros egresos asociados a la inversión.</a:t>
          </a:r>
          <a:endParaRPr lang="en-US" sz="1200" kern="1200"/>
        </a:p>
      </dsp:txBody>
      <dsp:txXfrm>
        <a:off x="1983270" y="2777290"/>
        <a:ext cx="7241243" cy="513948"/>
      </dsp:txXfrm>
    </dsp:sp>
    <dsp:sp modelId="{EB5BFFCE-5566-4536-8D06-1ACFF0015ECE}">
      <dsp:nvSpPr>
        <dsp:cNvPr id="0" name=""/>
        <dsp:cNvSpPr/>
      </dsp:nvSpPr>
      <dsp:spPr>
        <a:xfrm>
          <a:off x="1844902" y="3291238"/>
          <a:ext cx="7379611" cy="0"/>
        </a:xfrm>
        <a:prstGeom prst="line">
          <a:avLst/>
        </a:prstGeom>
        <a:solidFill>
          <a:schemeClr val="accent3">
            <a:hueOff val="0"/>
            <a:satOff val="0"/>
            <a:lumOff val="0"/>
            <a:alphaOff val="0"/>
          </a:schemeClr>
        </a:solidFill>
        <a:ln w="19050"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A295BC-95F0-4C19-9925-58A3EB8D7E6E}">
      <dsp:nvSpPr>
        <dsp:cNvPr id="0" name=""/>
        <dsp:cNvSpPr/>
      </dsp:nvSpPr>
      <dsp:spPr>
        <a:xfrm>
          <a:off x="0" y="3317584"/>
          <a:ext cx="9224513" cy="0"/>
        </a:xfrm>
        <a:prstGeom prst="line">
          <a:avLst/>
        </a:prstGeom>
        <a:solidFill>
          <a:schemeClr val="accent3">
            <a:hueOff val="-1075052"/>
            <a:satOff val="885"/>
            <a:lumOff val="-736"/>
            <a:alphaOff val="0"/>
          </a:schemeClr>
        </a:solidFill>
        <a:ln w="19050" cap="rnd" cmpd="sng" algn="ctr">
          <a:solidFill>
            <a:schemeClr val="accent3">
              <a:hueOff val="-1075052"/>
              <a:satOff val="885"/>
              <a:lumOff val="-7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66FB0C-EF7E-40E3-93AD-8B8D70DFD441}">
      <dsp:nvSpPr>
        <dsp:cNvPr id="0" name=""/>
        <dsp:cNvSpPr/>
      </dsp:nvSpPr>
      <dsp:spPr>
        <a:xfrm>
          <a:off x="0" y="3317584"/>
          <a:ext cx="1844902" cy="110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s-ES" sz="1900" kern="1200" smtClean="0"/>
            <a:t>Egresos de capital</a:t>
          </a:r>
          <a:endParaRPr lang="en-US" sz="1900" kern="1200"/>
        </a:p>
      </dsp:txBody>
      <dsp:txXfrm>
        <a:off x="0" y="3317584"/>
        <a:ext cx="1844902" cy="1105636"/>
      </dsp:txXfrm>
    </dsp:sp>
    <dsp:sp modelId="{AABD3516-5C18-4D55-99D7-D0CABBB2D199}">
      <dsp:nvSpPr>
        <dsp:cNvPr id="0" name=""/>
        <dsp:cNvSpPr/>
      </dsp:nvSpPr>
      <dsp:spPr>
        <a:xfrm>
          <a:off x="1983270" y="3367791"/>
          <a:ext cx="7241243" cy="100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s-ES" sz="1200" kern="1200" smtClean="0"/>
            <a:t>Egresos para la adquisición de bienes de larga duración (propiedad planta y equipo), incluye la concesión de transferencias sin contraprestación destinadas a la formación bruta de capital fijo.</a:t>
          </a:r>
          <a:endParaRPr lang="en-US" sz="1200" kern="1200"/>
        </a:p>
      </dsp:txBody>
      <dsp:txXfrm>
        <a:off x="1983270" y="3367791"/>
        <a:ext cx="7241243" cy="1004142"/>
      </dsp:txXfrm>
    </dsp:sp>
    <dsp:sp modelId="{C42E01A9-B8BE-480C-BC1C-19A7E7B633D7}">
      <dsp:nvSpPr>
        <dsp:cNvPr id="0" name=""/>
        <dsp:cNvSpPr/>
      </dsp:nvSpPr>
      <dsp:spPr>
        <a:xfrm>
          <a:off x="1844902" y="4371933"/>
          <a:ext cx="7379611" cy="0"/>
        </a:xfrm>
        <a:prstGeom prst="line">
          <a:avLst/>
        </a:prstGeom>
        <a:solidFill>
          <a:schemeClr val="accent3">
            <a:hueOff val="0"/>
            <a:satOff val="0"/>
            <a:lumOff val="0"/>
            <a:alphaOff val="0"/>
          </a:schemeClr>
        </a:solidFill>
        <a:ln w="19050"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A45D19-97CB-4225-AA9B-95A0B958620A}">
      <dsp:nvSpPr>
        <dsp:cNvPr id="0" name=""/>
        <dsp:cNvSpPr/>
      </dsp:nvSpPr>
      <dsp:spPr>
        <a:xfrm>
          <a:off x="0" y="4423220"/>
          <a:ext cx="9224513" cy="0"/>
        </a:xfrm>
        <a:prstGeom prst="line">
          <a:avLst/>
        </a:prstGeom>
        <a:solidFill>
          <a:schemeClr val="accent3">
            <a:hueOff val="-1433403"/>
            <a:satOff val="1180"/>
            <a:lumOff val="-981"/>
            <a:alphaOff val="0"/>
          </a:schemeClr>
        </a:solidFill>
        <a:ln w="19050" cap="rnd" cmpd="sng" algn="ctr">
          <a:solidFill>
            <a:schemeClr val="accent3">
              <a:hueOff val="-1433403"/>
              <a:satOff val="1180"/>
              <a:lumOff val="-9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0049BC-BFD9-49FB-BB2A-B7EB94E7DB4A}">
      <dsp:nvSpPr>
        <dsp:cNvPr id="0" name=""/>
        <dsp:cNvSpPr/>
      </dsp:nvSpPr>
      <dsp:spPr>
        <a:xfrm>
          <a:off x="0" y="4423220"/>
          <a:ext cx="1844902" cy="110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s-ES" sz="1900" kern="1200" smtClean="0"/>
            <a:t>Aplicación de financiamiento</a:t>
          </a:r>
          <a:endParaRPr lang="en-US" sz="1900" kern="1200"/>
        </a:p>
      </dsp:txBody>
      <dsp:txXfrm>
        <a:off x="0" y="4423220"/>
        <a:ext cx="1844902" cy="1105636"/>
      </dsp:txXfrm>
    </dsp:sp>
    <dsp:sp modelId="{1A504007-5A86-49D8-B8A1-E3EBCE57A1A8}">
      <dsp:nvSpPr>
        <dsp:cNvPr id="0" name=""/>
        <dsp:cNvSpPr/>
      </dsp:nvSpPr>
      <dsp:spPr>
        <a:xfrm>
          <a:off x="1983270" y="4473427"/>
          <a:ext cx="7241243" cy="100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s-ES" sz="1200" kern="1200" smtClean="0"/>
            <a:t>Recursos para el pago de la deuda pública, rescate de títulos - valores emitidos por entidades del sector público; comprende la amortización de la deuda pública,</a:t>
          </a:r>
          <a:endParaRPr lang="en-US" sz="1200" kern="1200"/>
        </a:p>
      </dsp:txBody>
      <dsp:txXfrm>
        <a:off x="1983270" y="4473427"/>
        <a:ext cx="7241243" cy="1004142"/>
      </dsp:txXfrm>
    </dsp:sp>
    <dsp:sp modelId="{1378D539-8B33-4E91-93DB-AAC258E8EB75}">
      <dsp:nvSpPr>
        <dsp:cNvPr id="0" name=""/>
        <dsp:cNvSpPr/>
      </dsp:nvSpPr>
      <dsp:spPr>
        <a:xfrm>
          <a:off x="1844902" y="5477570"/>
          <a:ext cx="7379611" cy="0"/>
        </a:xfrm>
        <a:prstGeom prst="line">
          <a:avLst/>
        </a:prstGeom>
        <a:solidFill>
          <a:schemeClr val="accent3">
            <a:hueOff val="0"/>
            <a:satOff val="0"/>
            <a:lumOff val="0"/>
            <a:alphaOff val="0"/>
          </a:schemeClr>
        </a:solidFill>
        <a:ln w="19050"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8A3BA7-F527-4A11-99D0-0FE23770CD9F}">
      <dsp:nvSpPr>
        <dsp:cNvPr id="0" name=""/>
        <dsp:cNvSpPr/>
      </dsp:nvSpPr>
      <dsp:spPr>
        <a:xfrm>
          <a:off x="1087" y="711674"/>
          <a:ext cx="3956960" cy="3102613"/>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es-ES" sz="2000" kern="1200" smtClean="0"/>
            <a:t>Los egresos permanentes se financiarán única y exclusivamente con ingresos permanentes. No obstante los ingresos permanentes pueden también financiar egresos no permanentes.</a:t>
          </a:r>
          <a:endParaRPr lang="en-US" sz="2000" kern="1200"/>
        </a:p>
      </dsp:txBody>
      <dsp:txXfrm>
        <a:off x="91959" y="802546"/>
        <a:ext cx="3775216" cy="2920869"/>
      </dsp:txXfrm>
    </dsp:sp>
    <dsp:sp modelId="{B5867A6E-EBA4-4DED-BE1E-DDC899D10841}">
      <dsp:nvSpPr>
        <dsp:cNvPr id="0" name=""/>
        <dsp:cNvSpPr/>
      </dsp:nvSpPr>
      <dsp:spPr>
        <a:xfrm>
          <a:off x="4947288" y="711674"/>
          <a:ext cx="3956960" cy="3102613"/>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es-ES" sz="2000" kern="1200" smtClean="0"/>
            <a:t>Los egresos permanentes se podrán financiar con ingresos no permanentes en las situaciones excepcionales que prevé la Constitución de la República, para salud, educación y justicia; previa calificación de la situación excepcional, realizada por la Presidenta o el Presidente de la República.</a:t>
          </a:r>
          <a:endParaRPr lang="en-US" sz="2000" kern="1200"/>
        </a:p>
      </dsp:txBody>
      <dsp:txXfrm>
        <a:off x="5038160" y="802546"/>
        <a:ext cx="3775216" cy="29208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9893F-AE33-4AF4-9932-7F4B22A84B1C}">
      <dsp:nvSpPr>
        <dsp:cNvPr id="0" name=""/>
        <dsp:cNvSpPr/>
      </dsp:nvSpPr>
      <dsp:spPr>
        <a:xfrm rot="5400000">
          <a:off x="4780713" y="-1828575"/>
          <a:ext cx="1075516" cy="5005621"/>
        </a:xfrm>
        <a:prstGeom prst="round2SameRect">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es-ES" sz="1200" kern="1200" dirty="0" smtClean="0"/>
            <a:t>Magnitud, calidad y eficiencia de su estructura productiva.</a:t>
          </a:r>
          <a:endParaRPr lang="es-EC" sz="1200" kern="1200" dirty="0"/>
        </a:p>
        <a:p>
          <a:pPr marL="114300" lvl="1" indent="-114300" algn="l" defTabSz="533400" rtl="0">
            <a:lnSpc>
              <a:spcPct val="90000"/>
            </a:lnSpc>
            <a:spcBef>
              <a:spcPct val="0"/>
            </a:spcBef>
            <a:spcAft>
              <a:spcPct val="15000"/>
            </a:spcAft>
            <a:buChar char="••"/>
          </a:pPr>
          <a:r>
            <a:rPr lang="es-ES" sz="1200" kern="1200" dirty="0" smtClean="0"/>
            <a:t>La dinamia de los procesos económicos.</a:t>
          </a:r>
          <a:endParaRPr lang="es-EC" sz="1200" kern="1200" dirty="0"/>
        </a:p>
        <a:p>
          <a:pPr marL="114300" lvl="1" indent="-114300" algn="l" defTabSz="533400" rtl="0">
            <a:lnSpc>
              <a:spcPct val="90000"/>
            </a:lnSpc>
            <a:spcBef>
              <a:spcPct val="0"/>
            </a:spcBef>
            <a:spcAft>
              <a:spcPct val="15000"/>
            </a:spcAft>
            <a:buChar char="••"/>
          </a:pPr>
          <a:r>
            <a:rPr lang="es-ES" sz="1200" kern="1200" dirty="0" smtClean="0"/>
            <a:t>El nivel de bienestar alcanzado por los miembros de la sociedad.</a:t>
          </a:r>
          <a:endParaRPr lang="es-EC" sz="1200" kern="1200" dirty="0"/>
        </a:p>
      </dsp:txBody>
      <dsp:txXfrm rot="-5400000">
        <a:off x="2815661" y="188979"/>
        <a:ext cx="4953119" cy="970512"/>
      </dsp:txXfrm>
    </dsp:sp>
    <dsp:sp modelId="{8CF9737B-F212-472E-B756-5E13A86C1E1D}">
      <dsp:nvSpPr>
        <dsp:cNvPr id="0" name=""/>
        <dsp:cNvSpPr/>
      </dsp:nvSpPr>
      <dsp:spPr>
        <a:xfrm>
          <a:off x="0" y="2036"/>
          <a:ext cx="2815661" cy="1344396"/>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rtl="0">
            <a:lnSpc>
              <a:spcPct val="90000"/>
            </a:lnSpc>
            <a:spcBef>
              <a:spcPct val="0"/>
            </a:spcBef>
            <a:spcAft>
              <a:spcPct val="35000"/>
            </a:spcAft>
          </a:pPr>
          <a:r>
            <a:rPr lang="es-ES" sz="1700" b="1" kern="1200" dirty="0" smtClean="0">
              <a:solidFill>
                <a:schemeClr val="tx1"/>
              </a:solidFill>
            </a:rPr>
            <a:t>El grado de desarrollo: </a:t>
          </a:r>
          <a:r>
            <a:rPr lang="es-ES" sz="1700" kern="1200" dirty="0" smtClean="0">
              <a:solidFill>
                <a:schemeClr val="tx1"/>
              </a:solidFill>
            </a:rPr>
            <a:t>Representa  la etapa de funcionamiento en que se encuentra la sociedad en relación a:</a:t>
          </a:r>
          <a:endParaRPr lang="es-EC" sz="1700" kern="1200" dirty="0">
            <a:solidFill>
              <a:schemeClr val="tx1"/>
            </a:solidFill>
          </a:endParaRPr>
        </a:p>
      </dsp:txBody>
      <dsp:txXfrm>
        <a:off x="65628" y="67664"/>
        <a:ext cx="2684405" cy="1213140"/>
      </dsp:txXfrm>
    </dsp:sp>
    <dsp:sp modelId="{F2AC151C-A31A-4949-887C-D4116D08E452}">
      <dsp:nvSpPr>
        <dsp:cNvPr id="0" name=""/>
        <dsp:cNvSpPr/>
      </dsp:nvSpPr>
      <dsp:spPr>
        <a:xfrm rot="5400000">
          <a:off x="4780713" y="-416959"/>
          <a:ext cx="1075516" cy="5005621"/>
        </a:xfrm>
        <a:prstGeom prst="round2SameRect">
          <a:avLst/>
        </a:prstGeom>
        <a:solidFill>
          <a:schemeClr val="accent3">
            <a:tint val="40000"/>
            <a:alpha val="90000"/>
            <a:hueOff val="-829086"/>
            <a:satOff val="574"/>
            <a:lumOff val="13"/>
            <a:alphaOff val="0"/>
          </a:schemeClr>
        </a:solidFill>
        <a:ln w="19050" cap="rnd" cmpd="sng" algn="ctr">
          <a:solidFill>
            <a:schemeClr val="accent3">
              <a:tint val="40000"/>
              <a:alpha val="90000"/>
              <a:hueOff val="-829086"/>
              <a:satOff val="574"/>
              <a:lumOff val="1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es-ES" sz="1200" kern="1200" dirty="0" smtClean="0"/>
            <a:t>Conjunto de recursos y factores</a:t>
          </a:r>
          <a:endParaRPr lang="es-EC" sz="1200" kern="1200" dirty="0"/>
        </a:p>
        <a:p>
          <a:pPr marL="114300" lvl="1" indent="-114300" algn="l" defTabSz="533400" rtl="0">
            <a:lnSpc>
              <a:spcPct val="90000"/>
            </a:lnSpc>
            <a:spcBef>
              <a:spcPct val="0"/>
            </a:spcBef>
            <a:spcAft>
              <a:spcPct val="15000"/>
            </a:spcAft>
            <a:buChar char="••"/>
          </a:pPr>
          <a:r>
            <a:rPr lang="es-ES" sz="1200" kern="1200" dirty="0" smtClean="0"/>
            <a:t>El acervo tecnológico</a:t>
          </a:r>
          <a:endParaRPr lang="es-EC" sz="1200" kern="1200" dirty="0"/>
        </a:p>
        <a:p>
          <a:pPr marL="114300" lvl="1" indent="-114300" algn="l" defTabSz="533400" rtl="0">
            <a:lnSpc>
              <a:spcPct val="90000"/>
            </a:lnSpc>
            <a:spcBef>
              <a:spcPct val="0"/>
            </a:spcBef>
            <a:spcAft>
              <a:spcPct val="15000"/>
            </a:spcAft>
            <a:buChar char="••"/>
          </a:pPr>
          <a:r>
            <a:rPr lang="es-ES" sz="1200" kern="1200" dirty="0" smtClean="0"/>
            <a:t>Las instalaciones productivas</a:t>
          </a:r>
          <a:endParaRPr lang="es-EC" sz="1200" kern="1200" dirty="0"/>
        </a:p>
        <a:p>
          <a:pPr marL="114300" lvl="1" indent="-114300" algn="l" defTabSz="533400" rtl="0">
            <a:lnSpc>
              <a:spcPct val="90000"/>
            </a:lnSpc>
            <a:spcBef>
              <a:spcPct val="0"/>
            </a:spcBef>
            <a:spcAft>
              <a:spcPct val="15000"/>
            </a:spcAft>
            <a:buChar char="••"/>
          </a:pPr>
          <a:r>
            <a:rPr lang="es-ES" sz="1200" kern="1200" dirty="0" smtClean="0"/>
            <a:t>Grado de especializaciones y diversificación de las actividades económicas.</a:t>
          </a:r>
          <a:endParaRPr lang="es-EC" sz="1200" kern="1200" dirty="0"/>
        </a:p>
      </dsp:txBody>
      <dsp:txXfrm rot="-5400000">
        <a:off x="2815661" y="1600595"/>
        <a:ext cx="4953119" cy="970512"/>
      </dsp:txXfrm>
    </dsp:sp>
    <dsp:sp modelId="{A973CFCF-9718-4B45-8714-EAE90E6B41CD}">
      <dsp:nvSpPr>
        <dsp:cNvPr id="0" name=""/>
        <dsp:cNvSpPr/>
      </dsp:nvSpPr>
      <dsp:spPr>
        <a:xfrm>
          <a:off x="0" y="1413652"/>
          <a:ext cx="2815661" cy="1344396"/>
        </a:xfrm>
        <a:prstGeom prst="roundRect">
          <a:avLst/>
        </a:prstGeom>
        <a:solidFill>
          <a:schemeClr val="accent3">
            <a:hueOff val="-716701"/>
            <a:satOff val="590"/>
            <a:lumOff val="-49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rtl="0">
            <a:lnSpc>
              <a:spcPct val="90000"/>
            </a:lnSpc>
            <a:spcBef>
              <a:spcPct val="0"/>
            </a:spcBef>
            <a:spcAft>
              <a:spcPct val="35000"/>
            </a:spcAft>
          </a:pPr>
          <a:r>
            <a:rPr lang="es-ES" sz="1700" b="1" kern="1200" dirty="0" smtClean="0">
              <a:solidFill>
                <a:schemeClr val="tx1"/>
              </a:solidFill>
            </a:rPr>
            <a:t>Incluye también:</a:t>
          </a:r>
          <a:endParaRPr lang="es-EC" sz="1700" b="1" kern="1200" dirty="0">
            <a:solidFill>
              <a:schemeClr val="tx1"/>
            </a:solidFill>
          </a:endParaRPr>
        </a:p>
      </dsp:txBody>
      <dsp:txXfrm>
        <a:off x="65628" y="1479280"/>
        <a:ext cx="2684405" cy="1213140"/>
      </dsp:txXfrm>
    </dsp:sp>
    <dsp:sp modelId="{A31E5226-527A-4CF8-AD06-F3DE5001F496}">
      <dsp:nvSpPr>
        <dsp:cNvPr id="0" name=""/>
        <dsp:cNvSpPr/>
      </dsp:nvSpPr>
      <dsp:spPr>
        <a:xfrm rot="5400000">
          <a:off x="4780713" y="994656"/>
          <a:ext cx="1075516" cy="5005621"/>
        </a:xfrm>
        <a:prstGeom prst="round2SameRect">
          <a:avLst/>
        </a:prstGeom>
        <a:solidFill>
          <a:schemeClr val="accent3">
            <a:tint val="40000"/>
            <a:alpha val="90000"/>
            <a:hueOff val="-1658172"/>
            <a:satOff val="1149"/>
            <a:lumOff val="26"/>
            <a:alphaOff val="0"/>
          </a:schemeClr>
        </a:solidFill>
        <a:ln w="19050" cap="rnd" cmpd="sng" algn="ctr">
          <a:solidFill>
            <a:schemeClr val="accent3">
              <a:tint val="40000"/>
              <a:alpha val="90000"/>
              <a:hueOff val="-1658172"/>
              <a:satOff val="1149"/>
              <a:lumOff val="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es-ES" sz="1200" kern="1200" dirty="0" smtClean="0"/>
            <a:t>Disponibilidad de bienes y servicios para la satisfacción de las necesidades</a:t>
          </a:r>
          <a:endParaRPr lang="es-EC" sz="1200" kern="1200" dirty="0"/>
        </a:p>
        <a:p>
          <a:pPr marL="114300" lvl="1" indent="-114300" algn="l" defTabSz="533400" rtl="0">
            <a:lnSpc>
              <a:spcPct val="90000"/>
            </a:lnSpc>
            <a:spcBef>
              <a:spcPct val="0"/>
            </a:spcBef>
            <a:spcAft>
              <a:spcPct val="15000"/>
            </a:spcAft>
            <a:buChar char="••"/>
          </a:pPr>
          <a:r>
            <a:rPr lang="es-ES" sz="1200" kern="1200" dirty="0" smtClean="0"/>
            <a:t>Adecuada distribución entre los miembros de la sociedad.</a:t>
          </a:r>
          <a:endParaRPr lang="es-EC" sz="1200" kern="1200" dirty="0"/>
        </a:p>
      </dsp:txBody>
      <dsp:txXfrm rot="-5400000">
        <a:off x="2815661" y="3012210"/>
        <a:ext cx="4953119" cy="970512"/>
      </dsp:txXfrm>
    </dsp:sp>
    <dsp:sp modelId="{1C76721E-5BD5-42D4-9C44-82B211F565E3}">
      <dsp:nvSpPr>
        <dsp:cNvPr id="0" name=""/>
        <dsp:cNvSpPr/>
      </dsp:nvSpPr>
      <dsp:spPr>
        <a:xfrm>
          <a:off x="0" y="2825268"/>
          <a:ext cx="2815661" cy="1344396"/>
        </a:xfrm>
        <a:prstGeom prst="roundRect">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rtl="0">
            <a:lnSpc>
              <a:spcPct val="90000"/>
            </a:lnSpc>
            <a:spcBef>
              <a:spcPct val="0"/>
            </a:spcBef>
            <a:spcAft>
              <a:spcPct val="35000"/>
            </a:spcAft>
          </a:pPr>
          <a:r>
            <a:rPr lang="es-ES" sz="1700" b="1" kern="1200" dirty="0" smtClean="0">
              <a:solidFill>
                <a:schemeClr val="tx1"/>
              </a:solidFill>
            </a:rPr>
            <a:t>Por otro lado</a:t>
          </a:r>
          <a:endParaRPr lang="es-EC" sz="1700" b="1" kern="1200" dirty="0">
            <a:solidFill>
              <a:schemeClr val="tx1"/>
            </a:solidFill>
          </a:endParaRPr>
        </a:p>
      </dsp:txBody>
      <dsp:txXfrm>
        <a:off x="65628" y="2890896"/>
        <a:ext cx="2684405" cy="12131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76725-4955-41FA-9BB6-5C9EB86FC847}">
      <dsp:nvSpPr>
        <dsp:cNvPr id="0" name=""/>
        <dsp:cNvSpPr/>
      </dsp:nvSpPr>
      <dsp:spPr>
        <a:xfrm>
          <a:off x="591125" y="0"/>
          <a:ext cx="6699417" cy="4657732"/>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903454-1233-43D8-994B-8BE4684400DB}">
      <dsp:nvSpPr>
        <dsp:cNvPr id="0" name=""/>
        <dsp:cNvSpPr/>
      </dsp:nvSpPr>
      <dsp:spPr>
        <a:xfrm>
          <a:off x="8466" y="1397319"/>
          <a:ext cx="2536911" cy="1863092"/>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s-ES" sz="1400" b="1" kern="1200" dirty="0" smtClean="0">
              <a:solidFill>
                <a:schemeClr val="tx1"/>
              </a:solidFill>
            </a:rPr>
            <a:t>Marco legal e institucional</a:t>
          </a:r>
          <a:endParaRPr lang="es-EC" sz="1400" kern="1200" dirty="0">
            <a:solidFill>
              <a:schemeClr val="tx1"/>
            </a:solidFill>
          </a:endParaRPr>
        </a:p>
      </dsp:txBody>
      <dsp:txXfrm>
        <a:off x="99415" y="1488268"/>
        <a:ext cx="2355013" cy="1681194"/>
      </dsp:txXfrm>
    </dsp:sp>
    <dsp:sp modelId="{CB9B80BA-5137-4B52-8C3D-46395AAA39C6}">
      <dsp:nvSpPr>
        <dsp:cNvPr id="0" name=""/>
        <dsp:cNvSpPr/>
      </dsp:nvSpPr>
      <dsp:spPr>
        <a:xfrm>
          <a:off x="2672378" y="1397319"/>
          <a:ext cx="2536911" cy="1863092"/>
        </a:xfrm>
        <a:prstGeom prst="roundRect">
          <a:avLst/>
        </a:prstGeom>
        <a:solidFill>
          <a:schemeClr val="accent4">
            <a:hueOff val="-455917"/>
            <a:satOff val="-2303"/>
            <a:lumOff val="-323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s-ES" sz="1400" kern="1200" dirty="0" smtClean="0">
              <a:solidFill>
                <a:schemeClr val="tx1"/>
              </a:solidFill>
            </a:rPr>
            <a:t>Constituye el conjunto de instituciones, entidades, organismos, leyes y normas que hacen racional, fluido y eficiente el funcionamiento de la sociedad y la convivencia entre sus miembros. </a:t>
          </a:r>
          <a:endParaRPr lang="es-ES" sz="1400" kern="1200" dirty="0">
            <a:solidFill>
              <a:schemeClr val="tx1"/>
            </a:solidFill>
          </a:endParaRPr>
        </a:p>
      </dsp:txBody>
      <dsp:txXfrm>
        <a:off x="2763327" y="1488268"/>
        <a:ext cx="2355013" cy="1681194"/>
      </dsp:txXfrm>
    </dsp:sp>
    <dsp:sp modelId="{B2ACAF2B-88E1-49F5-BC8F-181AF4841D27}">
      <dsp:nvSpPr>
        <dsp:cNvPr id="0" name=""/>
        <dsp:cNvSpPr/>
      </dsp:nvSpPr>
      <dsp:spPr>
        <a:xfrm>
          <a:off x="5336289" y="1397319"/>
          <a:ext cx="2536911" cy="1863092"/>
        </a:xfrm>
        <a:prstGeom prst="roundRect">
          <a:avLst/>
        </a:prstGeom>
        <a:solidFill>
          <a:schemeClr val="accent4">
            <a:hueOff val="-911834"/>
            <a:satOff val="-4605"/>
            <a:lumOff val="-647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s-ES" sz="1400" kern="1200" dirty="0" smtClean="0">
              <a:solidFill>
                <a:schemeClr val="tx1"/>
              </a:solidFill>
            </a:rPr>
            <a:t>En especial, se debe investigar la existencia o no de normas e instituciones con funciones de planificación.</a:t>
          </a:r>
          <a:endParaRPr lang="es-EC" sz="1400" kern="1200" dirty="0">
            <a:solidFill>
              <a:schemeClr val="tx1"/>
            </a:solidFill>
          </a:endParaRPr>
        </a:p>
      </dsp:txBody>
      <dsp:txXfrm>
        <a:off x="5427238" y="1488268"/>
        <a:ext cx="2355013" cy="16811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47966C-7F8F-47F3-A60E-D5776DFF2B91}">
      <dsp:nvSpPr>
        <dsp:cNvPr id="0" name=""/>
        <dsp:cNvSpPr/>
      </dsp:nvSpPr>
      <dsp:spPr>
        <a:xfrm>
          <a:off x="395168" y="1712"/>
          <a:ext cx="3655808" cy="182790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rtl="0">
            <a:lnSpc>
              <a:spcPct val="90000"/>
            </a:lnSpc>
            <a:spcBef>
              <a:spcPct val="0"/>
            </a:spcBef>
            <a:spcAft>
              <a:spcPct val="35000"/>
            </a:spcAft>
          </a:pPr>
          <a:r>
            <a:rPr lang="es-ES" sz="4000" b="1" kern="1200" dirty="0" smtClean="0"/>
            <a:t>La vocación de la sociedad</a:t>
          </a:r>
          <a:endParaRPr lang="es-EC" sz="4000" kern="1200" dirty="0"/>
        </a:p>
      </dsp:txBody>
      <dsp:txXfrm>
        <a:off x="448705" y="55249"/>
        <a:ext cx="3548734" cy="1720830"/>
      </dsp:txXfrm>
    </dsp:sp>
    <dsp:sp modelId="{65E0812A-AD14-49FE-8063-41E8B680F5B0}">
      <dsp:nvSpPr>
        <dsp:cNvPr id="0" name=""/>
        <dsp:cNvSpPr/>
      </dsp:nvSpPr>
      <dsp:spPr>
        <a:xfrm>
          <a:off x="760749" y="1829616"/>
          <a:ext cx="365580" cy="1370928"/>
        </a:xfrm>
        <a:custGeom>
          <a:avLst/>
          <a:gdLst/>
          <a:ahLst/>
          <a:cxnLst/>
          <a:rect l="0" t="0" r="0" b="0"/>
          <a:pathLst>
            <a:path>
              <a:moveTo>
                <a:pt x="0" y="0"/>
              </a:moveTo>
              <a:lnTo>
                <a:pt x="0" y="1370928"/>
              </a:lnTo>
              <a:lnTo>
                <a:pt x="365580" y="1370928"/>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202AD8-5B87-45A0-8D12-2C15137F72BA}">
      <dsp:nvSpPr>
        <dsp:cNvPr id="0" name=""/>
        <dsp:cNvSpPr/>
      </dsp:nvSpPr>
      <dsp:spPr>
        <a:xfrm>
          <a:off x="1126330" y="2286592"/>
          <a:ext cx="5891466" cy="1827904"/>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rtl="0">
            <a:lnSpc>
              <a:spcPct val="90000"/>
            </a:lnSpc>
            <a:spcBef>
              <a:spcPct val="0"/>
            </a:spcBef>
            <a:spcAft>
              <a:spcPct val="35000"/>
            </a:spcAft>
          </a:pPr>
          <a:r>
            <a:rPr lang="es-ES" sz="2100" kern="1200" dirty="0" smtClean="0"/>
            <a:t>Es el grado de aceptación, cultura, conciencia, simpatía y disciplina que tiene la sociedad para desarrollar sus actividades bajo principios de racionalidad, moralidad y eficiencia. Ej. Pago de impuestos (Actitud social positiva)</a:t>
          </a:r>
          <a:endParaRPr lang="es-EC" sz="2100" kern="1200" dirty="0"/>
        </a:p>
      </dsp:txBody>
      <dsp:txXfrm>
        <a:off x="1179867" y="2340129"/>
        <a:ext cx="5784392" cy="17208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680DB-486B-44EE-8A37-9026C6C561AE}">
      <dsp:nvSpPr>
        <dsp:cNvPr id="0" name=""/>
        <dsp:cNvSpPr/>
      </dsp:nvSpPr>
      <dsp:spPr>
        <a:xfrm>
          <a:off x="0" y="523906"/>
          <a:ext cx="2753390" cy="3111496"/>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s-ES" sz="1800" b="1" kern="1200" dirty="0" smtClean="0">
              <a:solidFill>
                <a:schemeClr val="tx1"/>
              </a:solidFill>
            </a:rPr>
            <a:t>La información</a:t>
          </a:r>
          <a:endParaRPr lang="es-EC" sz="1800" kern="1200" dirty="0">
            <a:solidFill>
              <a:schemeClr val="tx1"/>
            </a:solidFill>
          </a:endParaRPr>
        </a:p>
      </dsp:txBody>
      <dsp:txXfrm>
        <a:off x="80644" y="604550"/>
        <a:ext cx="2592102" cy="2950208"/>
      </dsp:txXfrm>
    </dsp:sp>
    <dsp:sp modelId="{AE0F46D2-E4EA-42C7-8F32-4731D70F0D94}">
      <dsp:nvSpPr>
        <dsp:cNvPr id="0" name=""/>
        <dsp:cNvSpPr/>
      </dsp:nvSpPr>
      <dsp:spPr>
        <a:xfrm>
          <a:off x="3442494" y="542133"/>
          <a:ext cx="2753390" cy="3111496"/>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s-ES" sz="1800" kern="1200" dirty="0" smtClean="0">
              <a:solidFill>
                <a:schemeClr val="tx1"/>
              </a:solidFill>
            </a:rPr>
            <a:t>Es la capacidad, posibilidad cierta, de que todos los miembros de la sociedad conozcan la realidad del entorno, en cuya base puedan tomar las decisiones adecuadas. La información debe estar disponible en forma: oportuna, veraz y completa.</a:t>
          </a:r>
          <a:endParaRPr lang="es-EC" sz="1800" kern="1200" dirty="0">
            <a:solidFill>
              <a:schemeClr val="tx1"/>
            </a:solidFill>
          </a:endParaRPr>
        </a:p>
      </dsp:txBody>
      <dsp:txXfrm>
        <a:off x="3523138" y="622777"/>
        <a:ext cx="2592102" cy="29502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2E207E-6B55-44D3-9112-4DED83299206}">
      <dsp:nvSpPr>
        <dsp:cNvPr id="0" name=""/>
        <dsp:cNvSpPr/>
      </dsp:nvSpPr>
      <dsp:spPr>
        <a:xfrm>
          <a:off x="1173271" y="0"/>
          <a:ext cx="4755871" cy="4755871"/>
        </a:xfrm>
        <a:prstGeom prst="quadArrow">
          <a:avLst>
            <a:gd name="adj1" fmla="val 2000"/>
            <a:gd name="adj2" fmla="val 4000"/>
            <a:gd name="adj3" fmla="val 5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A838D8-F396-4816-80BD-D118FE03CE08}">
      <dsp:nvSpPr>
        <dsp:cNvPr id="0" name=""/>
        <dsp:cNvSpPr/>
      </dsp:nvSpPr>
      <dsp:spPr>
        <a:xfrm>
          <a:off x="2744516" y="30313"/>
          <a:ext cx="1714130" cy="1781644"/>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0">
            <a:lnSpc>
              <a:spcPct val="90000"/>
            </a:lnSpc>
            <a:spcBef>
              <a:spcPct val="0"/>
            </a:spcBef>
            <a:spcAft>
              <a:spcPct val="35000"/>
            </a:spcAft>
          </a:pPr>
          <a:r>
            <a:rPr lang="es-ES" sz="1700" b="1" kern="1200" dirty="0" smtClean="0"/>
            <a:t>Economías Desarrolladas</a:t>
          </a:r>
          <a:endParaRPr lang="es-ES" sz="1700" kern="1200" dirty="0"/>
        </a:p>
        <a:p>
          <a:pPr marL="114300" lvl="1" indent="-114300" algn="ctr" defTabSz="577850" rtl="0">
            <a:lnSpc>
              <a:spcPct val="90000"/>
            </a:lnSpc>
            <a:spcBef>
              <a:spcPct val="0"/>
            </a:spcBef>
            <a:spcAft>
              <a:spcPct val="15000"/>
            </a:spcAft>
            <a:buChar char="••"/>
          </a:pPr>
          <a:r>
            <a:rPr lang="es-ES" sz="1300" kern="1200" dirty="0" smtClean="0"/>
            <a:t>Planificación Anti cíclica</a:t>
          </a:r>
          <a:endParaRPr lang="es-ES" sz="1300" kern="1200" dirty="0"/>
        </a:p>
      </dsp:txBody>
      <dsp:txXfrm>
        <a:off x="2828193" y="113990"/>
        <a:ext cx="1546776" cy="1614290"/>
      </dsp:txXfrm>
    </dsp:sp>
    <dsp:sp modelId="{951802BC-AE5C-4795-89AB-70C49C8C04FB}">
      <dsp:nvSpPr>
        <dsp:cNvPr id="0" name=""/>
        <dsp:cNvSpPr/>
      </dsp:nvSpPr>
      <dsp:spPr>
        <a:xfrm>
          <a:off x="42097" y="1456580"/>
          <a:ext cx="1714130" cy="1781644"/>
        </a:xfrm>
        <a:prstGeom prst="roundRect">
          <a:avLst/>
        </a:prstGeom>
        <a:solidFill>
          <a:schemeClr val="accent3">
            <a:hueOff val="-477801"/>
            <a:satOff val="393"/>
            <a:lumOff val="-32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0">
            <a:lnSpc>
              <a:spcPct val="90000"/>
            </a:lnSpc>
            <a:spcBef>
              <a:spcPct val="0"/>
            </a:spcBef>
            <a:spcAft>
              <a:spcPct val="35000"/>
            </a:spcAft>
          </a:pPr>
          <a:r>
            <a:rPr lang="es-ES" sz="1700" b="1" kern="1200" dirty="0" smtClean="0"/>
            <a:t>Sistema Socialista</a:t>
          </a:r>
          <a:endParaRPr lang="es-ES" sz="1700" kern="1200" dirty="0"/>
        </a:p>
        <a:p>
          <a:pPr marL="114300" lvl="1" indent="-114300" algn="ctr" defTabSz="577850" rtl="0">
            <a:lnSpc>
              <a:spcPct val="90000"/>
            </a:lnSpc>
            <a:spcBef>
              <a:spcPct val="0"/>
            </a:spcBef>
            <a:spcAft>
              <a:spcPct val="15000"/>
            </a:spcAft>
            <a:buChar char="••"/>
          </a:pPr>
          <a:r>
            <a:rPr lang="es-ES" sz="1300" kern="1200" dirty="0" smtClean="0"/>
            <a:t>Planificación imperativa</a:t>
          </a:r>
          <a:endParaRPr lang="es-ES" sz="1300" kern="1200" dirty="0"/>
        </a:p>
      </dsp:txBody>
      <dsp:txXfrm>
        <a:off x="125774" y="1540257"/>
        <a:ext cx="1546776" cy="1614290"/>
      </dsp:txXfrm>
    </dsp:sp>
    <dsp:sp modelId="{4A80392F-930B-468B-B9C5-5E917CA10223}">
      <dsp:nvSpPr>
        <dsp:cNvPr id="0" name=""/>
        <dsp:cNvSpPr/>
      </dsp:nvSpPr>
      <dsp:spPr>
        <a:xfrm>
          <a:off x="5371850" y="1606713"/>
          <a:ext cx="1714130" cy="1781644"/>
        </a:xfrm>
        <a:prstGeom prst="roundRect">
          <a:avLst/>
        </a:prstGeom>
        <a:solidFill>
          <a:schemeClr val="accent3">
            <a:hueOff val="-955602"/>
            <a:satOff val="787"/>
            <a:lumOff val="-65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0">
            <a:lnSpc>
              <a:spcPct val="90000"/>
            </a:lnSpc>
            <a:spcBef>
              <a:spcPct val="0"/>
            </a:spcBef>
            <a:spcAft>
              <a:spcPct val="35000"/>
            </a:spcAft>
          </a:pPr>
          <a:r>
            <a:rPr lang="es-ES" sz="1700" b="1" kern="1200" dirty="0" smtClean="0"/>
            <a:t>Sistema Capitalista</a:t>
          </a:r>
          <a:endParaRPr lang="es-ES" sz="1700" kern="1200" dirty="0"/>
        </a:p>
        <a:p>
          <a:pPr marL="114300" lvl="1" indent="-114300" algn="ctr" defTabSz="577850" rtl="0">
            <a:lnSpc>
              <a:spcPct val="90000"/>
            </a:lnSpc>
            <a:spcBef>
              <a:spcPct val="0"/>
            </a:spcBef>
            <a:spcAft>
              <a:spcPct val="15000"/>
            </a:spcAft>
            <a:buChar char="••"/>
          </a:pPr>
          <a:r>
            <a:rPr lang="es-ES" sz="1300" kern="1200" dirty="0" smtClean="0"/>
            <a:t>Planificación Indicativa</a:t>
          </a:r>
          <a:endParaRPr lang="es-ES" sz="1300" kern="1200" dirty="0"/>
        </a:p>
      </dsp:txBody>
      <dsp:txXfrm>
        <a:off x="5455527" y="1690390"/>
        <a:ext cx="1546776" cy="1614290"/>
      </dsp:txXfrm>
    </dsp:sp>
    <dsp:sp modelId="{C2495E83-549A-4A93-B86C-ADA9A6EC539E}">
      <dsp:nvSpPr>
        <dsp:cNvPr id="0" name=""/>
        <dsp:cNvSpPr/>
      </dsp:nvSpPr>
      <dsp:spPr>
        <a:xfrm>
          <a:off x="2744516" y="2974226"/>
          <a:ext cx="1714130" cy="1781644"/>
        </a:xfrm>
        <a:prstGeom prst="roundRect">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0">
            <a:lnSpc>
              <a:spcPct val="90000"/>
            </a:lnSpc>
            <a:spcBef>
              <a:spcPct val="0"/>
            </a:spcBef>
            <a:spcAft>
              <a:spcPct val="35000"/>
            </a:spcAft>
          </a:pPr>
          <a:r>
            <a:rPr lang="es-ES" sz="1700" b="1" kern="1200" dirty="0" smtClean="0"/>
            <a:t>Economías no Desarrolladas</a:t>
          </a:r>
          <a:endParaRPr lang="es-ES" sz="1700" kern="1200" dirty="0"/>
        </a:p>
        <a:p>
          <a:pPr marL="114300" lvl="1" indent="-114300" algn="ctr" defTabSz="577850" rtl="0">
            <a:lnSpc>
              <a:spcPct val="90000"/>
            </a:lnSpc>
            <a:spcBef>
              <a:spcPct val="0"/>
            </a:spcBef>
            <a:spcAft>
              <a:spcPct val="15000"/>
            </a:spcAft>
            <a:buChar char="••"/>
          </a:pPr>
          <a:r>
            <a:rPr lang="es-ES" sz="1300" kern="1200" dirty="0" smtClean="0"/>
            <a:t>Planificación del Desarrollo</a:t>
          </a:r>
          <a:endParaRPr lang="es-ES" sz="1300" kern="1200" dirty="0"/>
        </a:p>
      </dsp:txBody>
      <dsp:txXfrm>
        <a:off x="2828193" y="3057903"/>
        <a:ext cx="1546776" cy="16142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DE917B-6ED4-4185-B12C-29F2DB5376C4}">
      <dsp:nvSpPr>
        <dsp:cNvPr id="0" name=""/>
        <dsp:cNvSpPr/>
      </dsp:nvSpPr>
      <dsp:spPr>
        <a:xfrm>
          <a:off x="161720" y="132563"/>
          <a:ext cx="3989105" cy="3989105"/>
        </a:xfrm>
        <a:prstGeom prst="ellipse">
          <a:avLst/>
        </a:prstGeom>
        <a:solidFill>
          <a:schemeClr val="accent2">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s-ES" sz="1600" b="1" kern="1200" dirty="0" smtClean="0"/>
            <a:t>Planificación Imperativa: </a:t>
          </a:r>
          <a:r>
            <a:rPr lang="es-ES" sz="1600" kern="1200" dirty="0" smtClean="0"/>
            <a:t>Se la denomina también planificación centralizada, fundamental e integral. Se caracteriza porque la planificación y el plan son obligatorios para todas las unidades de producción, instituciones y entes de actividad. Se aplica en economías socialistas.</a:t>
          </a:r>
          <a:endParaRPr lang="es-ES" sz="1600" kern="1200" dirty="0"/>
        </a:p>
      </dsp:txBody>
      <dsp:txXfrm>
        <a:off x="718757" y="602965"/>
        <a:ext cx="2300024" cy="3048302"/>
      </dsp:txXfrm>
    </dsp:sp>
    <dsp:sp modelId="{3C2C58E9-DC44-4C10-9CF7-2322BCC162FE}">
      <dsp:nvSpPr>
        <dsp:cNvPr id="0" name=""/>
        <dsp:cNvSpPr/>
      </dsp:nvSpPr>
      <dsp:spPr>
        <a:xfrm>
          <a:off x="3036751" y="132563"/>
          <a:ext cx="3989105" cy="3989105"/>
        </a:xfrm>
        <a:prstGeom prst="ellipse">
          <a:avLst/>
        </a:prstGeom>
        <a:solidFill>
          <a:schemeClr val="accent3">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s-ES" sz="1600" b="1" kern="1200" dirty="0" smtClean="0"/>
            <a:t>Planificación Indicativa:</a:t>
          </a:r>
          <a:r>
            <a:rPr lang="es-ES" sz="1600" kern="1200" dirty="0" smtClean="0"/>
            <a:t> Se caracteriza porque la planificación y el plan son obligatorias para el sector público y referencial para el privado, se lo aplica en economías capitalistas.</a:t>
          </a:r>
          <a:endParaRPr lang="es-ES" sz="1600" kern="1200" dirty="0"/>
        </a:p>
      </dsp:txBody>
      <dsp:txXfrm>
        <a:off x="4168794" y="602965"/>
        <a:ext cx="2300024" cy="30483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A6C5C-FFFB-4F64-8736-14C8D527542E}">
      <dsp:nvSpPr>
        <dsp:cNvPr id="0" name=""/>
        <dsp:cNvSpPr/>
      </dsp:nvSpPr>
      <dsp:spPr>
        <a:xfrm>
          <a:off x="270835" y="51"/>
          <a:ext cx="6241566" cy="2046664"/>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s-ES" sz="1500" b="1" kern="1200" dirty="0" smtClean="0"/>
            <a:t>Planificación </a:t>
          </a:r>
          <a:r>
            <a:rPr lang="es-ES" sz="1500" b="1" kern="1200" dirty="0" err="1" smtClean="0"/>
            <a:t>Anticíclica</a:t>
          </a:r>
          <a:r>
            <a:rPr lang="es-ES" sz="1500" b="1" kern="1200" dirty="0" smtClean="0"/>
            <a:t>:</a:t>
          </a:r>
          <a:r>
            <a:rPr lang="es-ES" sz="1500" kern="1200" dirty="0" smtClean="0"/>
            <a:t> Es una planificación que trata de evitar las fluctuaciones bruscas en la economía, mediante la utilización plena de los recursos disponibles. Busca el progreso económico en el marco de las instituciones existentes pues considera que ellas andan funcionando eficientemente. Aparte reconoce que no existe desequilibrios profundos en la distribución de la riqueza, la tierra, la propiedad y el ingreso. Se la aplica en países desarrollados.</a:t>
          </a:r>
          <a:endParaRPr lang="es-ES" sz="1500" kern="1200" dirty="0"/>
        </a:p>
      </dsp:txBody>
      <dsp:txXfrm>
        <a:off x="370745" y="99961"/>
        <a:ext cx="6041746" cy="1846844"/>
      </dsp:txXfrm>
    </dsp:sp>
    <dsp:sp modelId="{F8B33273-1BDA-4357-81A4-5A71149B70E9}">
      <dsp:nvSpPr>
        <dsp:cNvPr id="0" name=""/>
        <dsp:cNvSpPr/>
      </dsp:nvSpPr>
      <dsp:spPr>
        <a:xfrm>
          <a:off x="270835" y="2149048"/>
          <a:ext cx="6241566" cy="2046664"/>
        </a:xfrm>
        <a:prstGeom prst="roundRect">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s-ES" sz="1400" b="1" kern="1200" dirty="0" smtClean="0"/>
            <a:t>Planificación del Desarrollo:</a:t>
          </a:r>
          <a:r>
            <a:rPr lang="es-ES" sz="1400" kern="1200" dirty="0" smtClean="0"/>
            <a:t> Se orienta a evitar y superar las inconsistencias y problemas de carácter estructural que no permiten lograr el progreso económico y social, tiene como objetivo alcanzar cambios cualitativos e incrementos cuantitativos. Se aplican en economías no desarrolladas, en las cuales las instituciones no funcionan eficientemente y es necesario conseguir mejoras en la distribución de la propiedad, la riqueza y el ingreso, aparte que busca el pleno empleo de los factores.</a:t>
          </a:r>
          <a:endParaRPr lang="es-ES" sz="1400" kern="1200" dirty="0"/>
        </a:p>
      </dsp:txBody>
      <dsp:txXfrm>
        <a:off x="370745" y="2248958"/>
        <a:ext cx="6041746" cy="184684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609600" y="1600201"/>
            <a:ext cx="53848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600201"/>
            <a:ext cx="53848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609600" y="6245225"/>
            <a:ext cx="2844800" cy="476250"/>
          </a:xfrm>
        </p:spPr>
        <p:txBody>
          <a:bodyPr/>
          <a:lstStyle>
            <a:lvl1pPr>
              <a:defRPr/>
            </a:lvl1pPr>
          </a:lstStyle>
          <a:p>
            <a:endParaRPr lang="es-ES"/>
          </a:p>
        </p:txBody>
      </p:sp>
      <p:sp>
        <p:nvSpPr>
          <p:cNvPr id="6" name="5 Marcador de pie de página"/>
          <p:cNvSpPr>
            <a:spLocks noGrp="1"/>
          </p:cNvSpPr>
          <p:nvPr>
            <p:ph type="ftr" sz="quarter" idx="11"/>
          </p:nvPr>
        </p:nvSpPr>
        <p:spPr>
          <a:xfrm>
            <a:off x="4165600" y="6245225"/>
            <a:ext cx="3860800" cy="47625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8737600" y="6245225"/>
            <a:ext cx="2844800" cy="476250"/>
          </a:xfrm>
        </p:spPr>
        <p:txBody>
          <a:bodyPr/>
          <a:lstStyle>
            <a:lvl1pPr>
              <a:defRPr/>
            </a:lvl1pPr>
          </a:lstStyle>
          <a:p>
            <a:fld id="{4780FFCA-E631-4183-B7C8-8EBAC2CD7E73}" type="slidenum">
              <a:rPr lang="es-ES"/>
              <a:pPr/>
              <a:t>‹Nº›</a:t>
            </a:fld>
            <a:endParaRPr lang="es-ES"/>
          </a:p>
        </p:txBody>
      </p:sp>
    </p:spTree>
    <p:extLst>
      <p:ext uri="{BB962C8B-B14F-4D97-AF65-F5344CB8AC3E}">
        <p14:creationId xmlns:p14="http://schemas.microsoft.com/office/powerpoint/2010/main" val="587771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7.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7.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7.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7.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17.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17.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17.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17.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17.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17.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La planificación y el presupuesto público</a:t>
            </a:r>
            <a:endParaRPr lang="en-US" dirty="0"/>
          </a:p>
        </p:txBody>
      </p:sp>
      <p:sp>
        <p:nvSpPr>
          <p:cNvPr id="3" name="Subtítulo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23960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VARIABLES CONDICIONANTES DE LA PLANIFICACIÓN</a:t>
            </a:r>
            <a:endParaRPr lang="es-EC"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1186656497"/>
              </p:ext>
            </p:extLst>
          </p:nvPr>
        </p:nvGraphicFramePr>
        <p:xfrm>
          <a:off x="1575759" y="2070340"/>
          <a:ext cx="7412966" cy="4116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641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VARIABLES CONDICIONANTES DE LA PLANIFICACIÓN</a:t>
            </a:r>
            <a:endParaRPr lang="es-EC"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110761400"/>
              </p:ext>
            </p:extLst>
          </p:nvPr>
        </p:nvGraphicFramePr>
        <p:xfrm>
          <a:off x="1679275" y="1962989"/>
          <a:ext cx="6196642" cy="4195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2703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Grandes tipos de planificación</a:t>
            </a:r>
            <a:endParaRPr lang="es-ES"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592142930"/>
              </p:ext>
            </p:extLst>
          </p:nvPr>
        </p:nvGraphicFramePr>
        <p:xfrm>
          <a:off x="1748287" y="1682150"/>
          <a:ext cx="7102415" cy="47558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9476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Grandes tipos de planificación</a:t>
            </a:r>
            <a:endParaRPr lang="es-ES"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442480307"/>
              </p:ext>
            </p:extLst>
          </p:nvPr>
        </p:nvGraphicFramePr>
        <p:xfrm>
          <a:off x="860868" y="1837426"/>
          <a:ext cx="7187577" cy="4254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0164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Grandes tipos de planificación</a:t>
            </a:r>
            <a:endParaRPr lang="es-ES"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2139583730"/>
              </p:ext>
            </p:extLst>
          </p:nvPr>
        </p:nvGraphicFramePr>
        <p:xfrm>
          <a:off x="1334219" y="1861389"/>
          <a:ext cx="6783238" cy="4195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5795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Sistema de la Planificación</a:t>
            </a:r>
            <a:endParaRPr lang="es-ES"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202009008"/>
              </p:ext>
            </p:extLst>
          </p:nvPr>
        </p:nvGraphicFramePr>
        <p:xfrm>
          <a:off x="1549879" y="1854679"/>
          <a:ext cx="6429555" cy="4314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4604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Plan de Desarrollo</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691498405"/>
              </p:ext>
            </p:extLst>
          </p:nvPr>
        </p:nvGraphicFramePr>
        <p:xfrm>
          <a:off x="1567132" y="1708031"/>
          <a:ext cx="6662468" cy="4409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3295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Clases de Plan</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509998954"/>
              </p:ext>
            </p:extLst>
          </p:nvPr>
        </p:nvGraphicFramePr>
        <p:xfrm>
          <a:off x="1385641" y="1828800"/>
          <a:ext cx="7180053" cy="4314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3132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lógica de la Planificación</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955055620"/>
              </p:ext>
            </p:extLst>
          </p:nvPr>
        </p:nvGraphicFramePr>
        <p:xfrm>
          <a:off x="1472241" y="1751162"/>
          <a:ext cx="7205932" cy="43922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1820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Ciclo de la Planificación</a:t>
            </a:r>
            <a:endParaRPr lang="es-ES"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401615344"/>
              </p:ext>
            </p:extLst>
          </p:nvPr>
        </p:nvGraphicFramePr>
        <p:xfrm>
          <a:off x="954657" y="16692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7029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Fundamentos </a:t>
            </a:r>
            <a:r>
              <a:rPr lang="es-ES" dirty="0" smtClean="0"/>
              <a:t>constitucionales: La planificación</a:t>
            </a:r>
            <a:endParaRPr lang="es-ES" dirty="0"/>
          </a:p>
        </p:txBody>
      </p:sp>
      <p:sp>
        <p:nvSpPr>
          <p:cNvPr id="3" name="2 Marcador de contenido"/>
          <p:cNvSpPr>
            <a:spLocks noGrp="1"/>
          </p:cNvSpPr>
          <p:nvPr>
            <p:ph idx="1"/>
          </p:nvPr>
        </p:nvSpPr>
        <p:spPr/>
        <p:txBody>
          <a:bodyPr>
            <a:normAutofit/>
          </a:bodyPr>
          <a:lstStyle/>
          <a:p>
            <a:pPr algn="just"/>
            <a:r>
              <a:rPr lang="es-ES" sz="2000" dirty="0"/>
              <a:t>Art. 279 El sistema nacional descentralizado de planificación participativa organizará la planificación para el desarrollo. El sistema se conformará por un Consejo Nacional de Planificación. Tendrá una secretaría técnica que lo coordinará. Este consejo tendrá por objetivo dictar los lineamientos y las políticas que orienten al sistema y aprobar el Plan Nacional de Desarrollo y será presidido por la Presidenta o Presidente de la República.</a:t>
            </a:r>
          </a:p>
          <a:p>
            <a:pPr algn="just">
              <a:buNone/>
            </a:pPr>
            <a:r>
              <a:rPr lang="es-ES" sz="2000" dirty="0"/>
              <a:t>	Los consejos de planificación en los gobiernos autónomos descentralizados  estarán presididos por sus máximos representantes e integrados de acuerdo con la ley.</a:t>
            </a:r>
            <a:endParaRPr lang="es-ES" sz="2000" dirty="0"/>
          </a:p>
        </p:txBody>
      </p:sp>
    </p:spTree>
    <p:extLst>
      <p:ext uri="{BB962C8B-B14F-4D97-AF65-F5344CB8AC3E}">
        <p14:creationId xmlns:p14="http://schemas.microsoft.com/office/powerpoint/2010/main" val="2745337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La Planificación con Descentralización</a:t>
            </a:r>
            <a:endParaRPr lang="es-ES" dirty="0"/>
          </a:p>
        </p:txBody>
      </p:sp>
      <p:graphicFrame>
        <p:nvGraphicFramePr>
          <p:cNvPr id="5" name="4 Diagrama"/>
          <p:cNvGraphicFramePr/>
          <p:nvPr>
            <p:extLst>
              <p:ext uri="{D42A27DB-BD31-4B8C-83A1-F6EECF244321}">
                <p14:modId xmlns:p14="http://schemas.microsoft.com/office/powerpoint/2010/main" val="3407229956"/>
              </p:ext>
            </p:extLst>
          </p:nvPr>
        </p:nvGraphicFramePr>
        <p:xfrm>
          <a:off x="1653396" y="1785668"/>
          <a:ext cx="6438181" cy="4245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0822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La Planificación con Descentralización</a:t>
            </a:r>
            <a:endParaRPr lang="es-ES" dirty="0"/>
          </a:p>
        </p:txBody>
      </p:sp>
      <p:graphicFrame>
        <p:nvGraphicFramePr>
          <p:cNvPr id="4" name="3 Diagrama"/>
          <p:cNvGraphicFramePr/>
          <p:nvPr>
            <p:extLst>
              <p:ext uri="{D42A27DB-BD31-4B8C-83A1-F6EECF244321}">
                <p14:modId xmlns:p14="http://schemas.microsoft.com/office/powerpoint/2010/main" val="1279353525"/>
              </p:ext>
            </p:extLst>
          </p:nvPr>
        </p:nvGraphicFramePr>
        <p:xfrm>
          <a:off x="1480868" y="1733909"/>
          <a:ext cx="6791864" cy="43750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9888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Objetivos de la planificación participativa</a:t>
            </a:r>
            <a:endParaRPr lang="es-ES" dirty="0"/>
          </a:p>
        </p:txBody>
      </p:sp>
      <p:graphicFrame>
        <p:nvGraphicFramePr>
          <p:cNvPr id="5" name="4 Diagrama"/>
          <p:cNvGraphicFramePr/>
          <p:nvPr>
            <p:extLst>
              <p:ext uri="{D42A27DB-BD31-4B8C-83A1-F6EECF244321}">
                <p14:modId xmlns:p14="http://schemas.microsoft.com/office/powerpoint/2010/main" val="2838088306"/>
              </p:ext>
            </p:extLst>
          </p:nvPr>
        </p:nvGraphicFramePr>
        <p:xfrm>
          <a:off x="855695" y="1545733"/>
          <a:ext cx="821537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088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Condiciones Básicas de la Planificación Participativa</a:t>
            </a:r>
            <a:endParaRPr lang="es-ES" dirty="0"/>
          </a:p>
        </p:txBody>
      </p:sp>
      <p:graphicFrame>
        <p:nvGraphicFramePr>
          <p:cNvPr id="5" name="4 Diagrama"/>
          <p:cNvGraphicFramePr/>
          <p:nvPr>
            <p:extLst>
              <p:ext uri="{D42A27DB-BD31-4B8C-83A1-F6EECF244321}">
                <p14:modId xmlns:p14="http://schemas.microsoft.com/office/powerpoint/2010/main" val="4041960223"/>
              </p:ext>
            </p:extLst>
          </p:nvPr>
        </p:nvGraphicFramePr>
        <p:xfrm>
          <a:off x="1247954" y="1509622"/>
          <a:ext cx="7499230" cy="4853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3251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texto 2"/>
          <p:cNvSpPr>
            <a:spLocks noGrp="1"/>
          </p:cNvSpPr>
          <p:nvPr>
            <p:ph type="body" sz="half" idx="1"/>
          </p:nvPr>
        </p:nvSpPr>
        <p:spPr/>
        <p:txBody>
          <a:bodyPr/>
          <a:lstStyle/>
          <a:p>
            <a:endParaRPr lang="en-US"/>
          </a:p>
        </p:txBody>
      </p:sp>
      <p:sp>
        <p:nvSpPr>
          <p:cNvPr id="4" name="Marcador de contenido 3"/>
          <p:cNvSpPr>
            <a:spLocks noGrp="1"/>
          </p:cNvSpPr>
          <p:nvPr>
            <p:ph sz="half" idx="2"/>
          </p:nvPr>
        </p:nvSpPr>
        <p:spPr/>
        <p:txBody>
          <a:bodyPr/>
          <a:lstStyle/>
          <a:p>
            <a:endParaRPr lang="en-US"/>
          </a:p>
        </p:txBody>
      </p:sp>
    </p:spTree>
    <p:extLst>
      <p:ext uri="{BB962C8B-B14F-4D97-AF65-F5344CB8AC3E}">
        <p14:creationId xmlns:p14="http://schemas.microsoft.com/office/powerpoint/2010/main" val="4114658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Las Finanzas Públicas</a:t>
            </a:r>
            <a:endParaRPr lang="en-US" dirty="0"/>
          </a:p>
        </p:txBody>
      </p:sp>
      <p:graphicFrame>
        <p:nvGraphicFramePr>
          <p:cNvPr id="6" name="Diagrama 5"/>
          <p:cNvGraphicFramePr/>
          <p:nvPr>
            <p:extLst>
              <p:ext uri="{D42A27DB-BD31-4B8C-83A1-F6EECF244321}">
                <p14:modId xmlns:p14="http://schemas.microsoft.com/office/powerpoint/2010/main" val="1337775534"/>
              </p:ext>
            </p:extLst>
          </p:nvPr>
        </p:nvGraphicFramePr>
        <p:xfrm>
          <a:off x="609599" y="1613140"/>
          <a:ext cx="8775941" cy="4513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73600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es-ES" dirty="0" smtClean="0"/>
              <a:t>Objetivos del </a:t>
            </a:r>
            <a:r>
              <a:rPr lang="es-ES" dirty="0"/>
              <a:t>SINFIP</a:t>
            </a:r>
            <a:br>
              <a:rPr lang="es-ES" dirty="0"/>
            </a:br>
            <a:r>
              <a:rPr lang="es-ES" dirty="0" smtClean="0"/>
              <a:t> </a:t>
            </a:r>
            <a:endParaRPr lang="en-US" dirty="0"/>
          </a:p>
        </p:txBody>
      </p:sp>
      <p:graphicFrame>
        <p:nvGraphicFramePr>
          <p:cNvPr id="5" name="Diagrama 4"/>
          <p:cNvGraphicFramePr/>
          <p:nvPr>
            <p:extLst>
              <p:ext uri="{D42A27DB-BD31-4B8C-83A1-F6EECF244321}">
                <p14:modId xmlns:p14="http://schemas.microsoft.com/office/powerpoint/2010/main" val="2652032165"/>
              </p:ext>
            </p:extLst>
          </p:nvPr>
        </p:nvGraphicFramePr>
        <p:xfrm>
          <a:off x="609599" y="992038"/>
          <a:ext cx="8844952" cy="53224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3797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es-ES" dirty="0" smtClean="0"/>
              <a:t>Deberes y atribuciones del </a:t>
            </a:r>
            <a:r>
              <a:rPr lang="es-ES" dirty="0"/>
              <a:t>SINFIP</a:t>
            </a:r>
            <a:br>
              <a:rPr lang="es-ES" dirty="0"/>
            </a:br>
            <a:r>
              <a:rPr lang="es-ES" dirty="0" smtClean="0"/>
              <a:t> </a:t>
            </a:r>
            <a:endParaRPr lang="en-US" dirty="0"/>
          </a:p>
        </p:txBody>
      </p:sp>
      <p:graphicFrame>
        <p:nvGraphicFramePr>
          <p:cNvPr id="4" name="Diagrama 3"/>
          <p:cNvGraphicFramePr/>
          <p:nvPr>
            <p:extLst>
              <p:ext uri="{D42A27DB-BD31-4B8C-83A1-F6EECF244321}">
                <p14:modId xmlns:p14="http://schemas.microsoft.com/office/powerpoint/2010/main" val="3711188464"/>
              </p:ext>
            </p:extLst>
          </p:nvPr>
        </p:nvGraphicFramePr>
        <p:xfrm>
          <a:off x="609600" y="1345721"/>
          <a:ext cx="8517148" cy="5534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1388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es-ES" dirty="0" smtClean="0"/>
              <a:t>Recursos públicos</a:t>
            </a:r>
            <a:r>
              <a:rPr lang="es-ES" dirty="0"/>
              <a:t/>
            </a:r>
            <a:br>
              <a:rPr lang="es-ES" dirty="0"/>
            </a:br>
            <a:r>
              <a:rPr lang="es-ES" dirty="0" smtClean="0"/>
              <a:t> </a:t>
            </a:r>
            <a:endParaRPr lang="en-US" dirty="0"/>
          </a:p>
        </p:txBody>
      </p:sp>
      <p:graphicFrame>
        <p:nvGraphicFramePr>
          <p:cNvPr id="5" name="Diagrama 4"/>
          <p:cNvGraphicFramePr/>
          <p:nvPr>
            <p:extLst>
              <p:ext uri="{D42A27DB-BD31-4B8C-83A1-F6EECF244321}">
                <p14:modId xmlns:p14="http://schemas.microsoft.com/office/powerpoint/2010/main" val="1418896122"/>
              </p:ext>
            </p:extLst>
          </p:nvPr>
        </p:nvGraphicFramePr>
        <p:xfrm>
          <a:off x="1236452" y="1506134"/>
          <a:ext cx="7950679" cy="2988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55452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es-ES" dirty="0" smtClean="0"/>
              <a:t>Presupuesto General del Estado </a:t>
            </a:r>
            <a:endParaRPr lang="en-US" dirty="0"/>
          </a:p>
        </p:txBody>
      </p:sp>
      <p:graphicFrame>
        <p:nvGraphicFramePr>
          <p:cNvPr id="4" name="Diagrama 3"/>
          <p:cNvGraphicFramePr/>
          <p:nvPr>
            <p:extLst>
              <p:ext uri="{D42A27DB-BD31-4B8C-83A1-F6EECF244321}">
                <p14:modId xmlns:p14="http://schemas.microsoft.com/office/powerpoint/2010/main" val="3063319980"/>
              </p:ext>
            </p:extLst>
          </p:nvPr>
        </p:nvGraphicFramePr>
        <p:xfrm>
          <a:off x="1305464" y="1417638"/>
          <a:ext cx="7044906" cy="3930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8044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Fundamentos constitucionales: La planificación</a:t>
            </a:r>
            <a:endParaRPr lang="es-ES" dirty="0"/>
          </a:p>
        </p:txBody>
      </p:sp>
      <p:sp>
        <p:nvSpPr>
          <p:cNvPr id="3" name="2 Marcador de contenido"/>
          <p:cNvSpPr>
            <a:spLocks noGrp="1"/>
          </p:cNvSpPr>
          <p:nvPr>
            <p:ph idx="1"/>
          </p:nvPr>
        </p:nvSpPr>
        <p:spPr/>
        <p:txBody>
          <a:bodyPr>
            <a:normAutofit/>
          </a:bodyPr>
          <a:lstStyle/>
          <a:p>
            <a:pPr algn="just"/>
            <a:r>
              <a:rPr lang="es-ES" sz="2000" dirty="0"/>
              <a:t>Art. 280.  El Plan Nacional de Desarrollo es el instrumento al que se sujetarán las políticas, programas y proyectos públicos; la programación y ejecución del presupuesto del estado; la inversión y asignación de los recursos públicos; y coordinar las competencias exclusivas entre el Gobierno central y los gobiernos autónomos descentralizados. Su observancia será obligatoria para el sector público e indicativa para los demás sectores.</a:t>
            </a:r>
            <a:endParaRPr lang="es-ES" sz="2000" dirty="0"/>
          </a:p>
        </p:txBody>
      </p:sp>
    </p:spTree>
    <p:extLst>
      <p:ext uri="{BB962C8B-B14F-4D97-AF65-F5344CB8AC3E}">
        <p14:creationId xmlns:p14="http://schemas.microsoft.com/office/powerpoint/2010/main" val="24268327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1" y="336430"/>
            <a:ext cx="8612038" cy="1081208"/>
          </a:xfrm>
        </p:spPr>
        <p:txBody>
          <a:bodyPr>
            <a:normAutofit fontScale="90000"/>
          </a:bodyPr>
          <a:lstStyle/>
          <a:p>
            <a:pPr lvl="0"/>
            <a:r>
              <a:rPr lang="es-ES" dirty="0" smtClean="0"/>
              <a:t>Presupuesto General del Estado: Los ingresos </a:t>
            </a:r>
            <a:endParaRPr lang="en-US" dirty="0"/>
          </a:p>
        </p:txBody>
      </p:sp>
      <p:graphicFrame>
        <p:nvGraphicFramePr>
          <p:cNvPr id="5" name="Diagrama 4"/>
          <p:cNvGraphicFramePr/>
          <p:nvPr>
            <p:extLst>
              <p:ext uri="{D42A27DB-BD31-4B8C-83A1-F6EECF244321}">
                <p14:modId xmlns:p14="http://schemas.microsoft.com/office/powerpoint/2010/main" val="3259892039"/>
              </p:ext>
            </p:extLst>
          </p:nvPr>
        </p:nvGraphicFramePr>
        <p:xfrm>
          <a:off x="86264" y="1302589"/>
          <a:ext cx="9566693" cy="52930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4851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188374"/>
            <a:ext cx="10972800" cy="1143000"/>
          </a:xfrm>
        </p:spPr>
        <p:txBody>
          <a:bodyPr/>
          <a:lstStyle/>
          <a:p>
            <a:r>
              <a:rPr lang="es-ES" dirty="0" smtClean="0"/>
              <a:t>Ingresos: Clasificador presupuestario</a:t>
            </a:r>
            <a:endParaRPr lang="en-US" dirty="0"/>
          </a:p>
        </p:txBody>
      </p:sp>
      <p:graphicFrame>
        <p:nvGraphicFramePr>
          <p:cNvPr id="5" name="Diagrama 4"/>
          <p:cNvGraphicFramePr/>
          <p:nvPr>
            <p:extLst>
              <p:ext uri="{D42A27DB-BD31-4B8C-83A1-F6EECF244321}">
                <p14:modId xmlns:p14="http://schemas.microsoft.com/office/powerpoint/2010/main" val="2188948657"/>
              </p:ext>
            </p:extLst>
          </p:nvPr>
        </p:nvGraphicFramePr>
        <p:xfrm>
          <a:off x="609599" y="1600201"/>
          <a:ext cx="888808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6284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336430"/>
            <a:ext cx="9008853" cy="1081208"/>
          </a:xfrm>
        </p:spPr>
        <p:txBody>
          <a:bodyPr>
            <a:normAutofit fontScale="90000"/>
          </a:bodyPr>
          <a:lstStyle/>
          <a:p>
            <a:r>
              <a:rPr lang="es-ES" dirty="0"/>
              <a:t>Presupuesto General del Estado: Los </a:t>
            </a:r>
            <a:r>
              <a:rPr lang="es-ES" dirty="0" smtClean="0"/>
              <a:t>egresos </a:t>
            </a:r>
            <a:endParaRPr lang="en-US" dirty="0"/>
          </a:p>
        </p:txBody>
      </p:sp>
      <p:graphicFrame>
        <p:nvGraphicFramePr>
          <p:cNvPr id="5" name="Diagrama 4"/>
          <p:cNvGraphicFramePr/>
          <p:nvPr>
            <p:extLst>
              <p:ext uri="{D42A27DB-BD31-4B8C-83A1-F6EECF244321}">
                <p14:modId xmlns:p14="http://schemas.microsoft.com/office/powerpoint/2010/main" val="806092095"/>
              </p:ext>
            </p:extLst>
          </p:nvPr>
        </p:nvGraphicFramePr>
        <p:xfrm>
          <a:off x="609599" y="1069675"/>
          <a:ext cx="8870831" cy="5296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76101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Egresos</a:t>
            </a:r>
            <a:r>
              <a:rPr lang="es-ES" dirty="0"/>
              <a:t>: Clasificador presupuestario</a:t>
            </a:r>
            <a:endParaRPr lang="en-US" dirty="0"/>
          </a:p>
        </p:txBody>
      </p:sp>
      <p:graphicFrame>
        <p:nvGraphicFramePr>
          <p:cNvPr id="5" name="Diagrama 4"/>
          <p:cNvGraphicFramePr/>
          <p:nvPr>
            <p:extLst>
              <p:ext uri="{D42A27DB-BD31-4B8C-83A1-F6EECF244321}">
                <p14:modId xmlns:p14="http://schemas.microsoft.com/office/powerpoint/2010/main" val="3074860371"/>
              </p:ext>
            </p:extLst>
          </p:nvPr>
        </p:nvGraphicFramePr>
        <p:xfrm>
          <a:off x="609599" y="948907"/>
          <a:ext cx="9224514" cy="5529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2532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93298"/>
            <a:ext cx="9008853" cy="1124339"/>
          </a:xfrm>
        </p:spPr>
        <p:txBody>
          <a:bodyPr>
            <a:normAutofit fontScale="90000"/>
          </a:bodyPr>
          <a:lstStyle/>
          <a:p>
            <a:r>
              <a:rPr lang="es-ES" dirty="0"/>
              <a:t>Presupuesto General del Estado: </a:t>
            </a:r>
            <a:r>
              <a:rPr lang="es-ES" dirty="0" smtClean="0"/>
              <a:t>Regla fiscal</a:t>
            </a:r>
            <a:endParaRPr lang="en-US" dirty="0"/>
          </a:p>
        </p:txBody>
      </p:sp>
      <p:graphicFrame>
        <p:nvGraphicFramePr>
          <p:cNvPr id="5" name="Diagrama 4"/>
          <p:cNvGraphicFramePr/>
          <p:nvPr>
            <p:extLst>
              <p:ext uri="{D42A27DB-BD31-4B8C-83A1-F6EECF244321}">
                <p14:modId xmlns:p14="http://schemas.microsoft.com/office/powerpoint/2010/main" val="1304870847"/>
              </p:ext>
            </p:extLst>
          </p:nvPr>
        </p:nvGraphicFramePr>
        <p:xfrm>
          <a:off x="609600" y="1600201"/>
          <a:ext cx="8905336"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982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Fundamentos constitucionales: </a:t>
            </a:r>
            <a:r>
              <a:rPr lang="es-ES" dirty="0" smtClean="0"/>
              <a:t>El presupuesto general del estado</a:t>
            </a:r>
            <a:endParaRPr lang="en-US" dirty="0"/>
          </a:p>
        </p:txBody>
      </p:sp>
      <p:sp>
        <p:nvSpPr>
          <p:cNvPr id="3" name="Marcador de contenido 2"/>
          <p:cNvSpPr>
            <a:spLocks noGrp="1"/>
          </p:cNvSpPr>
          <p:nvPr>
            <p:ph idx="1"/>
          </p:nvPr>
        </p:nvSpPr>
        <p:spPr/>
        <p:txBody>
          <a:bodyPr>
            <a:normAutofit/>
          </a:bodyPr>
          <a:lstStyle/>
          <a:p>
            <a:r>
              <a:rPr lang="es-ES" dirty="0"/>
              <a:t>Art. 292.- El Presupuesto General del Estado es el instrumento para la determinación y gestión </a:t>
            </a:r>
            <a:r>
              <a:rPr lang="es-ES" dirty="0" smtClean="0"/>
              <a:t>de los </a:t>
            </a:r>
            <a:r>
              <a:rPr lang="es-ES" dirty="0"/>
              <a:t>ingresos y egresos del Estado, e incluye todos los ingresos y egresos del sector público, </a:t>
            </a:r>
            <a:r>
              <a:rPr lang="es-ES" dirty="0" smtClean="0"/>
              <a:t>con excepción </a:t>
            </a:r>
            <a:r>
              <a:rPr lang="es-ES" dirty="0"/>
              <a:t>de los pertenecientes a la seguridad social, la banca pública, las empresas públicas y </a:t>
            </a:r>
            <a:r>
              <a:rPr lang="es-ES" dirty="0" smtClean="0"/>
              <a:t>los gobiernos </a:t>
            </a:r>
            <a:r>
              <a:rPr lang="es-ES" dirty="0"/>
              <a:t>autónomos descentralizados.</a:t>
            </a:r>
          </a:p>
          <a:p>
            <a:r>
              <a:rPr lang="es-ES" dirty="0"/>
              <a:t>Art. 293.- La formulación y la ejecución del Presupuesto General del Estado se sujetarán al </a:t>
            </a:r>
            <a:r>
              <a:rPr lang="es-ES" dirty="0" smtClean="0"/>
              <a:t>Plan Nacional </a:t>
            </a:r>
            <a:r>
              <a:rPr lang="es-ES" dirty="0"/>
              <a:t>de Desarrollo. Los presupuestos de los gobiernos autónomos descentralizados y los </a:t>
            </a:r>
            <a:r>
              <a:rPr lang="es-ES" dirty="0" smtClean="0"/>
              <a:t>de otras </a:t>
            </a:r>
            <a:r>
              <a:rPr lang="es-ES" dirty="0"/>
              <a:t>entidades públicas se ajustarán a los planes regionales, provinciales, cantonales </a:t>
            </a:r>
            <a:r>
              <a:rPr lang="es-ES" dirty="0" smtClean="0"/>
              <a:t>y parroquiales</a:t>
            </a:r>
            <a:r>
              <a:rPr lang="es-ES" dirty="0"/>
              <a:t>, respectivamente, en el marco del Plan Nacional de Desarrollo, sin menoscabo de </a:t>
            </a:r>
            <a:r>
              <a:rPr lang="es-ES" dirty="0" smtClean="0"/>
              <a:t>sus competencias </a:t>
            </a:r>
            <a:r>
              <a:rPr lang="es-ES" dirty="0"/>
              <a:t>y su autonomía.</a:t>
            </a:r>
            <a:endParaRPr lang="en-US" dirty="0"/>
          </a:p>
        </p:txBody>
      </p:sp>
    </p:spTree>
    <p:extLst>
      <p:ext uri="{BB962C8B-B14F-4D97-AF65-F5344CB8AC3E}">
        <p14:creationId xmlns:p14="http://schemas.microsoft.com/office/powerpoint/2010/main" val="2918883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Fundamentos constitucionales: </a:t>
            </a:r>
            <a:r>
              <a:rPr lang="es-ES" dirty="0" smtClean="0"/>
              <a:t>El presupuesto general del estado</a:t>
            </a:r>
            <a:endParaRPr lang="en-US" dirty="0"/>
          </a:p>
        </p:txBody>
      </p:sp>
      <p:sp>
        <p:nvSpPr>
          <p:cNvPr id="3" name="Marcador de contenido 2"/>
          <p:cNvSpPr>
            <a:spLocks noGrp="1"/>
          </p:cNvSpPr>
          <p:nvPr>
            <p:ph idx="1"/>
          </p:nvPr>
        </p:nvSpPr>
        <p:spPr/>
        <p:txBody>
          <a:bodyPr>
            <a:normAutofit/>
          </a:bodyPr>
          <a:lstStyle/>
          <a:p>
            <a:r>
              <a:rPr lang="es-ES" dirty="0"/>
              <a:t>Art. 294.- La Función Ejecutiva elaborará cada año la proforma </a:t>
            </a:r>
            <a:r>
              <a:rPr lang="es-ES" dirty="0" smtClean="0"/>
              <a:t>presupuestaria </a:t>
            </a:r>
            <a:r>
              <a:rPr lang="es-ES" dirty="0"/>
              <a:t>anual y </a:t>
            </a:r>
            <a:r>
              <a:rPr lang="es-ES" dirty="0" smtClean="0"/>
              <a:t>la  programación </a:t>
            </a:r>
            <a:r>
              <a:rPr lang="es-ES" dirty="0"/>
              <a:t>presupuestaria </a:t>
            </a:r>
            <a:r>
              <a:rPr lang="es-ES" dirty="0" err="1"/>
              <a:t>cuatrianual</a:t>
            </a:r>
            <a:r>
              <a:rPr lang="es-ES" dirty="0"/>
              <a:t>. La Asamblea Nacional controlará que la proforma anual </a:t>
            </a:r>
            <a:r>
              <a:rPr lang="es-ES" dirty="0" smtClean="0"/>
              <a:t>y la </a:t>
            </a:r>
            <a:r>
              <a:rPr lang="es-ES" dirty="0"/>
              <a:t>programación </a:t>
            </a:r>
            <a:r>
              <a:rPr lang="es-ES" dirty="0" err="1"/>
              <a:t>cuatrianual</a:t>
            </a:r>
            <a:r>
              <a:rPr lang="es-ES" dirty="0"/>
              <a:t> se adecuen a la Constitución, a la ley y al Plan Nacional de Desarrollo y</a:t>
            </a:r>
            <a:r>
              <a:rPr lang="es-ES" dirty="0" smtClean="0"/>
              <a:t>, en </a:t>
            </a:r>
            <a:r>
              <a:rPr lang="es-ES" dirty="0"/>
              <a:t>consecuencia, las aprobará u observará.</a:t>
            </a:r>
          </a:p>
          <a:p>
            <a:r>
              <a:rPr lang="es-ES" dirty="0"/>
              <a:t>Art. 295.- La Función Ejecutiva presentará a la Asamblea Nacional la proforma presupuestaria </a:t>
            </a:r>
            <a:r>
              <a:rPr lang="es-ES" dirty="0" smtClean="0"/>
              <a:t>anual y </a:t>
            </a:r>
            <a:r>
              <a:rPr lang="es-ES" dirty="0"/>
              <a:t>la programación presupuestaria </a:t>
            </a:r>
            <a:r>
              <a:rPr lang="es-ES" dirty="0" err="1"/>
              <a:t>cuatrianual</a:t>
            </a:r>
            <a:r>
              <a:rPr lang="es-ES" dirty="0"/>
              <a:t> durante los primeros noventa días de su gestión y, </a:t>
            </a:r>
            <a:r>
              <a:rPr lang="es-ES" dirty="0" smtClean="0"/>
              <a:t>en los </a:t>
            </a:r>
            <a:r>
              <a:rPr lang="es-ES" dirty="0"/>
              <a:t>años siguientes, sesenta días antes del inicio del año fiscal respectivo. </a:t>
            </a:r>
            <a:endParaRPr lang="es-ES" dirty="0" smtClean="0"/>
          </a:p>
          <a:p>
            <a:r>
              <a:rPr lang="es-ES" dirty="0"/>
              <a:t>Art. 297.- Todo programa financiado con recursos públicos tendrá objetivos, metas y un </a:t>
            </a:r>
            <a:r>
              <a:rPr lang="es-ES" dirty="0" smtClean="0"/>
              <a:t>plazo predeterminado </a:t>
            </a:r>
            <a:r>
              <a:rPr lang="es-ES" dirty="0"/>
              <a:t>para ser evaluado, en el marco de lo establecido en el Plan Nacional de Desarrollo.</a:t>
            </a:r>
            <a:endParaRPr lang="en-US" dirty="0"/>
          </a:p>
        </p:txBody>
      </p:sp>
    </p:spTree>
    <p:extLst>
      <p:ext uri="{BB962C8B-B14F-4D97-AF65-F5344CB8AC3E}">
        <p14:creationId xmlns:p14="http://schemas.microsoft.com/office/powerpoint/2010/main" val="4280275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52596" y="0"/>
            <a:ext cx="8229600" cy="1143000"/>
          </a:xfrm>
        </p:spPr>
        <p:txBody>
          <a:bodyPr>
            <a:normAutofit fontScale="90000"/>
          </a:bodyPr>
          <a:lstStyle/>
          <a:p>
            <a:r>
              <a:rPr lang="es-EC" dirty="0" smtClean="0"/>
              <a:t>CARACTERÍSTICAS DE LA PLANIFICACIÓN</a:t>
            </a:r>
            <a:endParaRPr lang="es-EC" dirty="0"/>
          </a:p>
        </p:txBody>
      </p:sp>
      <p:graphicFrame>
        <p:nvGraphicFramePr>
          <p:cNvPr id="4" name="3 Marcador de contenido"/>
          <p:cNvGraphicFramePr>
            <a:graphicFrameLocks noGrp="1"/>
          </p:cNvGraphicFramePr>
          <p:nvPr>
            <p:ph idx="1"/>
          </p:nvPr>
        </p:nvGraphicFramePr>
        <p:xfrm>
          <a:off x="1981200" y="1428736"/>
          <a:ext cx="8229600"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8914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VARIABLES CONDICIONANTES DE LA PLANIFICACIÓN</a:t>
            </a:r>
            <a:endParaRPr lang="es-EC" dirty="0"/>
          </a:p>
        </p:txBody>
      </p:sp>
      <p:graphicFrame>
        <p:nvGraphicFramePr>
          <p:cNvPr id="4" name="3 Marcador de contenido"/>
          <p:cNvGraphicFramePr>
            <a:graphicFrameLocks noGrp="1"/>
          </p:cNvGraphicFramePr>
          <p:nvPr>
            <p:ph idx="1"/>
          </p:nvPr>
        </p:nvGraphicFramePr>
        <p:xfrm>
          <a:off x="1981200" y="1600200"/>
          <a:ext cx="8229600" cy="4686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9957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VARIABLES CONDICIONANTES DE LA PLANIFICACIÓN</a:t>
            </a:r>
            <a:endParaRPr lang="es-EC"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3376647604"/>
              </p:ext>
            </p:extLst>
          </p:nvPr>
        </p:nvGraphicFramePr>
        <p:xfrm>
          <a:off x="983410" y="1837426"/>
          <a:ext cx="7821283" cy="4171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8244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9697" y="696898"/>
            <a:ext cx="8596668" cy="1320800"/>
          </a:xfrm>
        </p:spPr>
        <p:txBody>
          <a:bodyPr>
            <a:normAutofit/>
          </a:bodyPr>
          <a:lstStyle/>
          <a:p>
            <a:r>
              <a:rPr lang="es-EC" dirty="0" smtClean="0"/>
              <a:t>VARIABLES CONDICIONANTES DE LA PLANIFICACIÓN</a:t>
            </a:r>
            <a:endParaRPr lang="es-EC"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4159017170"/>
              </p:ext>
            </p:extLst>
          </p:nvPr>
        </p:nvGraphicFramePr>
        <p:xfrm>
          <a:off x="1138687" y="1708030"/>
          <a:ext cx="7881668" cy="46577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081693"/>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106</TotalTime>
  <Words>3090</Words>
  <Application>Microsoft Office PowerPoint</Application>
  <PresentationFormat>Panorámica</PresentationFormat>
  <Paragraphs>191</Paragraphs>
  <Slides>34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Trebuchet MS</vt:lpstr>
      <vt:lpstr>Wingdings 3</vt:lpstr>
      <vt:lpstr>Faceta</vt:lpstr>
      <vt:lpstr>La planificación y el presupuesto público</vt:lpstr>
      <vt:lpstr>Fundamentos constitucionales: La planificación</vt:lpstr>
      <vt:lpstr>Fundamentos constitucionales: La planificación</vt:lpstr>
      <vt:lpstr>Fundamentos constitucionales: El presupuesto general del estado</vt:lpstr>
      <vt:lpstr>Fundamentos constitucionales: El presupuesto general del estado</vt:lpstr>
      <vt:lpstr>CARACTERÍSTICAS DE LA PLANIFICACIÓN</vt:lpstr>
      <vt:lpstr>VARIABLES CONDICIONANTES DE LA PLANIFICACIÓN</vt:lpstr>
      <vt:lpstr>VARIABLES CONDICIONANTES DE LA PLANIFICACIÓN</vt:lpstr>
      <vt:lpstr>VARIABLES CONDICIONANTES DE LA PLANIFICACIÓN</vt:lpstr>
      <vt:lpstr>VARIABLES CONDICIONANTES DE LA PLANIFICACIÓN</vt:lpstr>
      <vt:lpstr>VARIABLES CONDICIONANTES DE LA PLANIFICACIÓN</vt:lpstr>
      <vt:lpstr>Grandes tipos de planificación</vt:lpstr>
      <vt:lpstr>Grandes tipos de planificación</vt:lpstr>
      <vt:lpstr>Grandes tipos de planificación</vt:lpstr>
      <vt:lpstr>El Sistema de la Planificación</vt:lpstr>
      <vt:lpstr>Plan de Desarrollo</vt:lpstr>
      <vt:lpstr>Clases de Plan</vt:lpstr>
      <vt:lpstr>La lógica de la Planificación</vt:lpstr>
      <vt:lpstr>Ciclo de la Planificación</vt:lpstr>
      <vt:lpstr>La Planificación con Descentralización</vt:lpstr>
      <vt:lpstr>La Planificación con Descentralización</vt:lpstr>
      <vt:lpstr>Objetivos de la planificación participativa</vt:lpstr>
      <vt:lpstr>Condiciones Básicas de la Planificación Participativa</vt:lpstr>
      <vt:lpstr>Presentación de PowerPoint</vt:lpstr>
      <vt:lpstr>Las Finanzas Públicas</vt:lpstr>
      <vt:lpstr>Objetivos del SINFIP  </vt:lpstr>
      <vt:lpstr>Deberes y atribuciones del SINFIP  </vt:lpstr>
      <vt:lpstr>Recursos públicos  </vt:lpstr>
      <vt:lpstr>Presupuesto General del Estado </vt:lpstr>
      <vt:lpstr>Presupuesto General del Estado: Los ingresos </vt:lpstr>
      <vt:lpstr>Ingresos: Clasificador presupuestario</vt:lpstr>
      <vt:lpstr>Presupuesto General del Estado: Los egresos </vt:lpstr>
      <vt:lpstr>Egresos: Clasificador presupuestario</vt:lpstr>
      <vt:lpstr>Presupuesto General del Estado: Regla fiscal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planificación y el presupuesto público</dc:title>
  <dc:creator>Sebas</dc:creator>
  <cp:lastModifiedBy>Sebas</cp:lastModifiedBy>
  <cp:revision>14</cp:revision>
  <dcterms:created xsi:type="dcterms:W3CDTF">2024-01-15T13:45:11Z</dcterms:created>
  <dcterms:modified xsi:type="dcterms:W3CDTF">2024-01-15T15:31:43Z</dcterms:modified>
</cp:coreProperties>
</file>