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73" r:id="rId21"/>
    <p:sldId id="280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C76B61-B0D6-438F-A4C9-438958C858AD}" type="datetimeFigureOut">
              <a:rPr lang="es-EC" smtClean="0"/>
              <a:t>11/1/2022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81088"/>
            <a:ext cx="8401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6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2648"/>
            <a:ext cx="721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165"/>
            <a:ext cx="6624736" cy="39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" y="1268760"/>
            <a:ext cx="7134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595413" cy="28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3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9" y="1268760"/>
            <a:ext cx="7524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025627" cy="26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6" y="3291128"/>
            <a:ext cx="2712471" cy="23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2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15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411191" cy="3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6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331"/>
            <a:ext cx="7458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44" y="3284984"/>
            <a:ext cx="77973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9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7057D0-EC44-498A-9EDA-1BD67CF22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530480" cy="2174577"/>
          </a:xfrm>
        </p:spPr>
      </p:pic>
    </p:spTree>
    <p:extLst>
      <p:ext uri="{BB962C8B-B14F-4D97-AF65-F5344CB8AC3E}">
        <p14:creationId xmlns:p14="http://schemas.microsoft.com/office/powerpoint/2010/main" val="223895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42E91C-10C2-4005-8848-3397036B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03" y="361038"/>
            <a:ext cx="9097825" cy="174666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2CDA89-7FEE-4FF7-BF6D-53018CD53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64904"/>
            <a:ext cx="5616624" cy="41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Absorción del fármaco.-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D66962-866A-497E-AE82-507144C0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056677"/>
            <a:ext cx="5328592" cy="5514670"/>
          </a:xfrm>
        </p:spPr>
      </p:pic>
    </p:spTree>
    <p:extLst>
      <p:ext uri="{BB962C8B-B14F-4D97-AF65-F5344CB8AC3E}">
        <p14:creationId xmlns:p14="http://schemas.microsoft.com/office/powerpoint/2010/main" val="30930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02787-0798-4953-8FA9-A20CCE4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Medio interno.-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03CDCA-B0CF-4C27-86C6-7D80381D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92" y="1648778"/>
            <a:ext cx="8504016" cy="5065166"/>
          </a:xfrm>
        </p:spPr>
      </p:pic>
    </p:spTree>
    <p:extLst>
      <p:ext uri="{BB962C8B-B14F-4D97-AF65-F5344CB8AC3E}">
        <p14:creationId xmlns:p14="http://schemas.microsoft.com/office/powerpoint/2010/main" val="30832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BC737-2A4A-4421-A3AF-ED613721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02F87-11EF-41CD-A77A-8F9562036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0BDB8B-B0CB-4495-9196-CE1F13D1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7791"/>
            <a:ext cx="8520261" cy="5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23913"/>
            <a:ext cx="8496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9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 en la célula.-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1B3015-A6F9-4549-9069-E3E1D5652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80" y="1175544"/>
            <a:ext cx="5086267" cy="5686510"/>
          </a:xfrm>
        </p:spPr>
      </p:pic>
    </p:spTree>
    <p:extLst>
      <p:ext uri="{BB962C8B-B14F-4D97-AF65-F5344CB8AC3E}">
        <p14:creationId xmlns:p14="http://schemas.microsoft.com/office/powerpoint/2010/main" val="19978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A674B-8391-4164-BE44-C9D538AE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Célula-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55096-BEC8-4F36-A322-ABD88C50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BAD6F0-8DD6-4C55-8134-26D5BF57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4" y="1412776"/>
            <a:ext cx="8837366" cy="5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FD9C56-056C-422F-B387-B1688E431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44" y="640080"/>
            <a:ext cx="9021818" cy="4967710"/>
          </a:xfrm>
        </p:spPr>
      </p:pic>
    </p:spTree>
    <p:extLst>
      <p:ext uri="{BB962C8B-B14F-4D97-AF65-F5344CB8AC3E}">
        <p14:creationId xmlns:p14="http://schemas.microsoft.com/office/powerpoint/2010/main" val="94735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3D49D-BF6D-470D-A6A3-DFB72792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3A27E-F76B-410F-A22F-40865A6A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72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8D52F-56B6-46DA-8384-EECFDF52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C0800-A6D3-4642-942C-AC3AC7F34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236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3D996-02E7-45AE-BB0B-CFA26EE7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061A1-B036-4416-A7A9-A44E6E13C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745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00113"/>
            <a:ext cx="80105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90625"/>
            <a:ext cx="79629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71524"/>
            <a:ext cx="8414705" cy="56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66750"/>
            <a:ext cx="8172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62075"/>
            <a:ext cx="7867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5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02" y="548680"/>
            <a:ext cx="917035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4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4996"/>
            <a:ext cx="72771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9502</TotalTime>
  <Words>13</Words>
  <Application>Microsoft Office PowerPoint</Application>
  <PresentationFormat>Presentación en pantalla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Franklin Gothic Medium</vt:lpstr>
      <vt:lpstr>Wingdings</vt:lpstr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Absorción del fármaco.- </vt:lpstr>
      <vt:lpstr>Medio interno.- </vt:lpstr>
      <vt:lpstr>Presentación de PowerPoint</vt:lpstr>
      <vt:lpstr>Fármaco en la célula.- </vt:lpstr>
      <vt:lpstr>Célula-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Yanco Danilo Ocaña Villacres</dc:creator>
  <cp:lastModifiedBy>Yanco Ocaña</cp:lastModifiedBy>
  <cp:revision>4</cp:revision>
  <dcterms:created xsi:type="dcterms:W3CDTF">2021-11-19T21:58:39Z</dcterms:created>
  <dcterms:modified xsi:type="dcterms:W3CDTF">2022-01-18T12:46:52Z</dcterms:modified>
</cp:coreProperties>
</file>