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6" r:id="rId2"/>
    <p:sldId id="352" r:id="rId3"/>
    <p:sldId id="337" r:id="rId4"/>
    <p:sldId id="338" r:id="rId5"/>
    <p:sldId id="354" r:id="rId6"/>
    <p:sldId id="35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92" y="1914525"/>
            <a:ext cx="10359715" cy="2548165"/>
          </a:xfrm>
        </p:spPr>
        <p:txBody>
          <a:bodyPr/>
          <a:lstStyle/>
          <a:p>
            <a:r>
              <a:rPr lang="es-EC" sz="6600" dirty="0">
                <a:latin typeface="Book Antiqua" panose="02040602050305030304" pitchFamily="18" charset="0"/>
              </a:rPr>
              <a:t>La epidemia del narcicismo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012922-19BC-42A2-BD9C-D7EC0F4D2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8" b="7469"/>
          <a:stretch/>
        </p:blipFill>
        <p:spPr>
          <a:xfrm>
            <a:off x="3414713" y="0"/>
            <a:ext cx="5414961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2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6AD0380-25AD-44FF-A2C3-1E8C0EC5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76325"/>
            <a:ext cx="9601200" cy="880739"/>
          </a:xfrm>
        </p:spPr>
        <p:txBody>
          <a:bodyPr/>
          <a:lstStyle/>
          <a:p>
            <a:pPr algn="ctr"/>
            <a:r>
              <a:rPr lang="es-ES" b="1" u="sng" dirty="0"/>
              <a:t>¿Qué es el narcicismo?</a:t>
            </a:r>
            <a:endParaRPr lang="es-EC" b="1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1D8EFE-6C73-4D40-B145-51D89D48B84B}"/>
              </a:ext>
            </a:extLst>
          </p:cNvPr>
          <p:cNvSpPr txBox="1"/>
          <p:nvPr/>
        </p:nvSpPr>
        <p:spPr>
          <a:xfrm>
            <a:off x="1295400" y="1614300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" panose="020B0502040204020203" pitchFamily="34" charset="0"/>
              </a:rPr>
              <a:t>Desde el punto de vista clínico: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D0CE99-9134-4432-8A87-0FB4DCB7746B}"/>
              </a:ext>
            </a:extLst>
          </p:cNvPr>
          <p:cNvSpPr txBox="1"/>
          <p:nvPr/>
        </p:nvSpPr>
        <p:spPr>
          <a:xfrm>
            <a:off x="1082475" y="2199075"/>
            <a:ext cx="103761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Por un tipo de relación presidida por </a:t>
            </a:r>
          </a:p>
          <a:p>
            <a:r>
              <a:rPr lang="es-ES" sz="3200" dirty="0"/>
              <a:t>Soberbia</a:t>
            </a:r>
          </a:p>
          <a:p>
            <a:r>
              <a:rPr lang="es-ES" sz="3200" dirty="0"/>
              <a:t>Arrogancia</a:t>
            </a:r>
          </a:p>
          <a:p>
            <a:r>
              <a:rPr lang="es-ES" sz="3200" dirty="0"/>
              <a:t>Altanería</a:t>
            </a:r>
          </a:p>
          <a:p>
            <a:r>
              <a:rPr lang="es-ES" sz="3200" dirty="0"/>
              <a:t>Estos tres rasgos que son expresión manifiesta de la sobrevalorización o idealización del Yo o </a:t>
            </a:r>
            <a:r>
              <a:rPr lang="es-ES" sz="3200" dirty="0" err="1"/>
              <a:t>Self</a:t>
            </a:r>
            <a:r>
              <a:rPr lang="es-ES" sz="3200" dirty="0"/>
              <a:t>.</a:t>
            </a:r>
          </a:p>
          <a:p>
            <a:r>
              <a:rPr lang="es-ES" sz="3200" dirty="0"/>
              <a:t>Actitud de desprecio y desvalorización de las demás personas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CCC028-E758-4AB1-AF38-20A8DEF90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63" y="1614300"/>
            <a:ext cx="3567113" cy="2375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49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5EDA3D1-A3D2-4429-9488-B74218A14D9D}"/>
              </a:ext>
            </a:extLst>
          </p:cNvPr>
          <p:cNvSpPr txBox="1">
            <a:spLocks/>
          </p:cNvSpPr>
          <p:nvPr/>
        </p:nvSpPr>
        <p:spPr>
          <a:xfrm>
            <a:off x="3786188" y="313819"/>
            <a:ext cx="5300662" cy="641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u="sng" dirty="0"/>
              <a:t>EN BASE A LO ANTERIOR:</a:t>
            </a:r>
            <a:endParaRPr lang="es-EC" b="1" u="sng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01E7725-4B76-4F7B-AFBB-380F905A0B08}"/>
              </a:ext>
            </a:extLst>
          </p:cNvPr>
          <p:cNvSpPr txBox="1">
            <a:spLocks/>
          </p:cNvSpPr>
          <p:nvPr/>
        </p:nvSpPr>
        <p:spPr>
          <a:xfrm>
            <a:off x="4283301" y="1144815"/>
            <a:ext cx="4306436" cy="8309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latin typeface="Bahnschrift SemiBold" panose="020B0502040204020203" pitchFamily="34" charset="0"/>
              </a:rPr>
              <a:t>Que es la epidemia del narcicismo</a:t>
            </a:r>
            <a:endParaRPr lang="es-EC" sz="28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42858-03C5-4ADD-B7E1-20978275E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714500"/>
          </a:xfrm>
        </p:spPr>
        <p:txBody>
          <a:bodyPr/>
          <a:lstStyle/>
          <a:p>
            <a:r>
              <a:rPr lang="es-ES" sz="2400" dirty="0"/>
              <a:t>Por lo tanto el narcicismo ¿Se puede considerar una epidemia’</a:t>
            </a:r>
            <a:endParaRPr lang="es-EC" sz="2400" dirty="0"/>
          </a:p>
          <a:p>
            <a:r>
              <a:rPr lang="es-EC" sz="2400" dirty="0"/>
              <a:t>¿Cuáles son sus principales causas?</a:t>
            </a:r>
          </a:p>
          <a:p>
            <a:r>
              <a:rPr lang="es-EC" sz="2400" dirty="0"/>
              <a:t>¿Qué se puede hacer ante esta epidemia reciente?</a:t>
            </a:r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CEE3F7-06B7-41AC-922D-1C88AB2C8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51" b="29760"/>
          <a:stretch/>
        </p:blipFill>
        <p:spPr>
          <a:xfrm>
            <a:off x="3757612" y="4000500"/>
            <a:ext cx="4676775" cy="20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92" y="1914525"/>
            <a:ext cx="10359715" cy="2548165"/>
          </a:xfrm>
        </p:spPr>
        <p:txBody>
          <a:bodyPr/>
          <a:lstStyle/>
          <a:p>
            <a:r>
              <a:rPr lang="es-EC" sz="5400" dirty="0">
                <a:latin typeface="Book Antiqua" panose="02040602050305030304" pitchFamily="18" charset="0"/>
              </a:rPr>
              <a:t>DESCONECTAR PARA CONECTAR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42858-03C5-4ADD-B7E1-20978275E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1" y="1768616"/>
            <a:ext cx="9601200" cy="1714500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¿Cómo es el proceso de desconexión?</a:t>
            </a:r>
          </a:p>
          <a:p>
            <a:pPr marL="0" indent="0">
              <a:buNone/>
            </a:pPr>
            <a:r>
              <a:rPr lang="es-EC" dirty="0"/>
              <a:t>La cultura del UNPLUGGED</a:t>
            </a:r>
          </a:p>
          <a:p>
            <a:pPr marL="0" indent="0">
              <a:buNone/>
            </a:pPr>
            <a:r>
              <a:rPr lang="es-EC" dirty="0"/>
              <a:t>Recomendaciones en base al ámbito que nos </a:t>
            </a:r>
            <a:r>
              <a:rPr lang="es-EC" dirty="0" err="1"/>
              <a:t>desarrolemos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CAF150-79A6-4E49-8E6E-E07DDDBA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8" y="3429000"/>
            <a:ext cx="2943225" cy="2943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8D0481-C33E-417B-AF1C-CE58CCCC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52" y="3967955"/>
            <a:ext cx="3420098" cy="1865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827F4F-7C5E-43B6-A89B-E9A45C31C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75" b="7084"/>
          <a:stretch/>
        </p:blipFill>
        <p:spPr>
          <a:xfrm>
            <a:off x="4668440" y="62545"/>
            <a:ext cx="2855119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1653</TotalTime>
  <Words>117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Bahnschrift SemiBold</vt:lpstr>
      <vt:lpstr>Book Antiqua</vt:lpstr>
      <vt:lpstr>Franklin Gothic Book</vt:lpstr>
      <vt:lpstr>Recorte</vt:lpstr>
      <vt:lpstr>La epidemia del narcicismo</vt:lpstr>
      <vt:lpstr>Presentación de PowerPoint</vt:lpstr>
      <vt:lpstr>¿Qué es el narcicismo?</vt:lpstr>
      <vt:lpstr>Presentación de PowerPoint</vt:lpstr>
      <vt:lpstr>DESCONECTAR PARA CONECTAR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User</cp:lastModifiedBy>
  <cp:revision>144</cp:revision>
  <cp:lastPrinted>2020-08-24T05:44:40Z</cp:lastPrinted>
  <dcterms:created xsi:type="dcterms:W3CDTF">2020-08-17T04:29:40Z</dcterms:created>
  <dcterms:modified xsi:type="dcterms:W3CDTF">2020-12-11T05:53:46Z</dcterms:modified>
</cp:coreProperties>
</file>