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75" r:id="rId4"/>
    <p:sldId id="295" r:id="rId5"/>
    <p:sldId id="296" r:id="rId6"/>
    <p:sldId id="297" r:id="rId7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9AB-7420-4036-825E-BB932023B9D6}" type="datetimeFigureOut">
              <a:rPr lang="es-EC" smtClean="0"/>
              <a:t>16/4/2025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F3DCF-BF29-4BE7-8AEA-E1120963BF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72880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9AB-7420-4036-825E-BB932023B9D6}" type="datetimeFigureOut">
              <a:rPr lang="es-EC" smtClean="0"/>
              <a:t>16/4/2025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F3DCF-BF29-4BE7-8AEA-E1120963BF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4126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9AB-7420-4036-825E-BB932023B9D6}" type="datetimeFigureOut">
              <a:rPr lang="es-EC" smtClean="0"/>
              <a:t>16/4/2025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F3DCF-BF29-4BE7-8AEA-E1120963BF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20810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9AB-7420-4036-825E-BB932023B9D6}" type="datetimeFigureOut">
              <a:rPr lang="es-EC" smtClean="0"/>
              <a:t>16/4/2025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F3DCF-BF29-4BE7-8AEA-E1120963BF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25538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9AB-7420-4036-825E-BB932023B9D6}" type="datetimeFigureOut">
              <a:rPr lang="es-EC" smtClean="0"/>
              <a:t>16/4/2025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F3DCF-BF29-4BE7-8AEA-E1120963BF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0566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9AB-7420-4036-825E-BB932023B9D6}" type="datetimeFigureOut">
              <a:rPr lang="es-EC" smtClean="0"/>
              <a:t>16/4/2025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F3DCF-BF29-4BE7-8AEA-E1120963BF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56141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9AB-7420-4036-825E-BB932023B9D6}" type="datetimeFigureOut">
              <a:rPr lang="es-EC" smtClean="0"/>
              <a:t>16/4/2025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F3DCF-BF29-4BE7-8AEA-E1120963BF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30970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9AB-7420-4036-825E-BB932023B9D6}" type="datetimeFigureOut">
              <a:rPr lang="es-EC" smtClean="0"/>
              <a:t>16/4/2025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F3DCF-BF29-4BE7-8AEA-E1120963BF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683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9AB-7420-4036-825E-BB932023B9D6}" type="datetimeFigureOut">
              <a:rPr lang="es-EC" smtClean="0"/>
              <a:t>16/4/2025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F3DCF-BF29-4BE7-8AEA-E1120963BF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10207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9AB-7420-4036-825E-BB932023B9D6}" type="datetimeFigureOut">
              <a:rPr lang="es-EC" smtClean="0"/>
              <a:t>16/4/2025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F3DCF-BF29-4BE7-8AEA-E1120963BF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2772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D89AB-7420-4036-825E-BB932023B9D6}" type="datetimeFigureOut">
              <a:rPr lang="es-EC" smtClean="0"/>
              <a:t>16/4/2025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F3DCF-BF29-4BE7-8AEA-E1120963BF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7132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D89AB-7420-4036-825E-BB932023B9D6}" type="datetimeFigureOut">
              <a:rPr lang="es-EC" smtClean="0"/>
              <a:t>16/4/2025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F3DCF-BF29-4BE7-8AEA-E1120963BF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33244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ezi.com/p/sjhjwn1oww7r/de-sucesiones-convergentes-y-divergentes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44621" y="1924595"/>
            <a:ext cx="78202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5400" b="1" dirty="0">
                <a:solidFill>
                  <a:srgbClr val="FF0000"/>
                </a:solidFill>
              </a:rPr>
              <a:t>DEFINICIÓN DEL LÍMITE DE UNA SUCESIÓN</a:t>
            </a:r>
            <a:endParaRPr lang="es-ES" sz="3200" b="1" dirty="0" smtClean="0"/>
          </a:p>
        </p:txBody>
      </p:sp>
      <p:sp>
        <p:nvSpPr>
          <p:cNvPr id="3" name="Rectángulo 2"/>
          <p:cNvSpPr/>
          <p:nvPr/>
        </p:nvSpPr>
        <p:spPr>
          <a:xfrm>
            <a:off x="2943497" y="4847550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C" dirty="0">
                <a:hlinkClick r:id="rId3"/>
              </a:rPr>
              <a:t>https://prezi.com/p/sjhjwn1oww7r/de-sucesiones-convergentes-y-divergentes</a:t>
            </a:r>
            <a:r>
              <a:rPr lang="es-EC" dirty="0" smtClean="0">
                <a:hlinkClick r:id="rId3"/>
              </a:rPr>
              <a:t>/</a:t>
            </a:r>
            <a:endParaRPr lang="es-EC" dirty="0" smtClean="0"/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417483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595" y="2437175"/>
            <a:ext cx="8181975" cy="109537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595" y="4005534"/>
            <a:ext cx="1628775" cy="1076325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2370" y="3948384"/>
            <a:ext cx="9988731" cy="226695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6909" y="715734"/>
            <a:ext cx="6858000" cy="59055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86160" y="1462359"/>
            <a:ext cx="4600575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39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68" y="838228"/>
            <a:ext cx="5314950" cy="1057275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750" y="2062190"/>
            <a:ext cx="6648450" cy="9906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4146" y="3269470"/>
            <a:ext cx="7953375" cy="1057275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90975" y="4543425"/>
            <a:ext cx="8201025" cy="2314575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1193" y="247678"/>
            <a:ext cx="68199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76196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129" y="497068"/>
            <a:ext cx="7515225" cy="84772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591" y="1491206"/>
            <a:ext cx="7734300" cy="223837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954" y="4166098"/>
            <a:ext cx="77724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63181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108" y="1530259"/>
            <a:ext cx="8239125" cy="142875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4329" y="3892595"/>
            <a:ext cx="8553450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87668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9524" y="530814"/>
            <a:ext cx="3162300" cy="46672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4263" y="1213349"/>
            <a:ext cx="7410450" cy="465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4483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10</Words>
  <Application>Microsoft Office PowerPoint</Application>
  <PresentationFormat>Panorámica</PresentationFormat>
  <Paragraphs>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user</cp:lastModifiedBy>
  <cp:revision>67</cp:revision>
  <dcterms:created xsi:type="dcterms:W3CDTF">2020-08-22T04:09:18Z</dcterms:created>
  <dcterms:modified xsi:type="dcterms:W3CDTF">2025-04-16T17:34:03Z</dcterms:modified>
</cp:coreProperties>
</file>