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es la </a:t>
            </a:r>
            <a:r>
              <a:rPr lang="es-EC" dirty="0"/>
              <a:t>c</a:t>
            </a:r>
            <a:r>
              <a:rPr dirty="0" err="1"/>
              <a:t>ultura</a:t>
            </a:r>
            <a:r>
              <a:rPr dirty="0"/>
              <a:t> </a:t>
            </a:r>
            <a:r>
              <a:rPr lang="es-EC" dirty="0"/>
              <a:t>d</a:t>
            </a:r>
            <a:r>
              <a:rPr dirty="0" err="1"/>
              <a:t>igital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Conjunto de </a:t>
            </a:r>
            <a:r>
              <a:rPr dirty="0" err="1"/>
              <a:t>prácticas</a:t>
            </a:r>
            <a:r>
              <a:rPr dirty="0"/>
              <a:t>, </a:t>
            </a:r>
            <a:r>
              <a:rPr dirty="0" err="1"/>
              <a:t>conocimientos</a:t>
            </a:r>
            <a:r>
              <a:rPr dirty="0"/>
              <a:t> y </a:t>
            </a:r>
            <a:r>
              <a:rPr dirty="0" err="1"/>
              <a:t>valores</a:t>
            </a:r>
            <a:r>
              <a:rPr dirty="0"/>
              <a:t> que </a:t>
            </a:r>
            <a:r>
              <a:rPr dirty="0" err="1"/>
              <a:t>surgen</a:t>
            </a:r>
            <a:r>
              <a:rPr dirty="0"/>
              <a:t> del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cotidiano</a:t>
            </a:r>
            <a:r>
              <a:rPr dirty="0"/>
              <a:t> de las </a:t>
            </a:r>
            <a:r>
              <a:rPr dirty="0" err="1"/>
              <a:t>tecnologías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.</a:t>
            </a:r>
          </a:p>
          <a:p>
            <a:r>
              <a:rPr dirty="0" err="1"/>
              <a:t>Influye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comunicamos</a:t>
            </a:r>
            <a:r>
              <a:rPr dirty="0"/>
              <a:t>, </a:t>
            </a:r>
            <a:r>
              <a:rPr dirty="0" err="1"/>
              <a:t>trabajamos</a:t>
            </a:r>
            <a:r>
              <a:rPr dirty="0"/>
              <a:t>, </a:t>
            </a:r>
            <a:r>
              <a:rPr dirty="0" err="1"/>
              <a:t>aprendemos</a:t>
            </a:r>
            <a:r>
              <a:rPr dirty="0"/>
              <a:t> y </a:t>
            </a:r>
            <a:r>
              <a:rPr dirty="0" err="1"/>
              <a:t>consumimos</a:t>
            </a:r>
            <a:r>
              <a:rPr dirty="0"/>
              <a:t> </a:t>
            </a:r>
            <a:r>
              <a:rPr dirty="0" err="1"/>
              <a:t>contenido</a:t>
            </a:r>
            <a:r>
              <a:rPr dirty="0"/>
              <a:t>.</a:t>
            </a:r>
          </a:p>
          <a:p>
            <a:r>
              <a:rPr dirty="0" err="1"/>
              <a:t>Ejemplos</a:t>
            </a:r>
            <a:r>
              <a:rPr dirty="0"/>
              <a:t>: redes </a:t>
            </a:r>
            <a:r>
              <a:rPr dirty="0" err="1"/>
              <a:t>sociales</a:t>
            </a:r>
            <a:r>
              <a:rPr dirty="0"/>
              <a:t>, memes, </a:t>
            </a:r>
            <a:r>
              <a:rPr dirty="0" err="1"/>
              <a:t>trabajo</a:t>
            </a:r>
            <a:r>
              <a:rPr dirty="0"/>
              <a:t> </a:t>
            </a:r>
            <a:r>
              <a:rPr dirty="0" err="1"/>
              <a:t>remoto</a:t>
            </a:r>
            <a:r>
              <a:rPr dirty="0"/>
              <a:t>, </a:t>
            </a:r>
            <a:r>
              <a:rPr dirty="0" err="1"/>
              <a:t>economía</a:t>
            </a:r>
            <a:r>
              <a:rPr dirty="0"/>
              <a:t> </a:t>
            </a:r>
            <a:r>
              <a:rPr dirty="0" err="1"/>
              <a:t>colaborativa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Características</a:t>
            </a:r>
            <a:r>
              <a:rPr dirty="0"/>
              <a:t> de la </a:t>
            </a:r>
            <a:r>
              <a:rPr lang="es-EC" dirty="0"/>
              <a:t>c</a:t>
            </a:r>
            <a:r>
              <a:rPr dirty="0" err="1"/>
              <a:t>ultura</a:t>
            </a:r>
            <a:r>
              <a:rPr dirty="0"/>
              <a:t> </a:t>
            </a:r>
            <a:r>
              <a:rPr lang="es-EC" dirty="0"/>
              <a:t>d</a:t>
            </a:r>
            <a:r>
              <a:rPr dirty="0" err="1"/>
              <a:t>igital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Interactividad</a:t>
            </a:r>
            <a:r>
              <a:rPr dirty="0"/>
              <a:t> y </a:t>
            </a:r>
            <a:r>
              <a:rPr dirty="0" err="1"/>
              <a:t>participación</a:t>
            </a:r>
            <a:endParaRPr dirty="0"/>
          </a:p>
          <a:p>
            <a:r>
              <a:rPr dirty="0" err="1"/>
              <a:t>Conectividad</a:t>
            </a:r>
            <a:r>
              <a:rPr dirty="0"/>
              <a:t> global</a:t>
            </a:r>
          </a:p>
          <a:p>
            <a:r>
              <a:rPr dirty="0" err="1"/>
              <a:t>Acceso</a:t>
            </a:r>
            <a:r>
              <a:rPr dirty="0"/>
              <a:t> a la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 real</a:t>
            </a:r>
          </a:p>
          <a:p>
            <a:r>
              <a:rPr dirty="0" err="1"/>
              <a:t>Transformación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roles (productor y </a:t>
            </a:r>
            <a:r>
              <a:rPr dirty="0" err="1"/>
              <a:t>consumidor</a:t>
            </a:r>
            <a:r>
              <a:rPr dirty="0"/>
              <a:t> → </a:t>
            </a:r>
            <a:r>
              <a:rPr dirty="0" err="1"/>
              <a:t>prosumidor</a:t>
            </a:r>
            <a:r>
              <a:rPr dirty="0"/>
              <a:t>)</a:t>
            </a:r>
          </a:p>
          <a:p>
            <a:r>
              <a:rPr dirty="0"/>
              <a:t>Cultura de la </a:t>
            </a:r>
            <a:r>
              <a:rPr dirty="0" err="1"/>
              <a:t>inmediatez</a:t>
            </a:r>
            <a:r>
              <a:rPr dirty="0"/>
              <a:t> y la </a:t>
            </a:r>
            <a:r>
              <a:rPr dirty="0" err="1"/>
              <a:t>viralidad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Ventajas</a:t>
            </a:r>
            <a:r>
              <a:rPr dirty="0"/>
              <a:t> de la </a:t>
            </a:r>
            <a:r>
              <a:rPr lang="es-EC" dirty="0"/>
              <a:t>c</a:t>
            </a:r>
            <a:r>
              <a:rPr dirty="0" err="1"/>
              <a:t>ultura</a:t>
            </a:r>
            <a:r>
              <a:rPr dirty="0"/>
              <a:t> </a:t>
            </a:r>
            <a:r>
              <a:rPr lang="es-EC" dirty="0"/>
              <a:t>d</a:t>
            </a:r>
            <a:r>
              <a:rPr dirty="0" err="1"/>
              <a:t>igital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Democratización</a:t>
            </a:r>
            <a:r>
              <a:rPr dirty="0"/>
              <a:t> del </a:t>
            </a:r>
            <a:r>
              <a:rPr dirty="0" err="1"/>
              <a:t>acceso</a:t>
            </a:r>
            <a:r>
              <a:rPr dirty="0"/>
              <a:t> a la </a:t>
            </a:r>
            <a:r>
              <a:rPr dirty="0" err="1"/>
              <a:t>información</a:t>
            </a:r>
            <a:endParaRPr dirty="0"/>
          </a:p>
          <a:p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formas</a:t>
            </a:r>
            <a:r>
              <a:rPr dirty="0"/>
              <a:t> de </a:t>
            </a:r>
            <a:r>
              <a:rPr dirty="0" err="1"/>
              <a:t>educación</a:t>
            </a:r>
            <a:r>
              <a:rPr dirty="0"/>
              <a:t> y </a:t>
            </a:r>
            <a:r>
              <a:rPr dirty="0" err="1"/>
              <a:t>aprendizaje</a:t>
            </a:r>
            <a:r>
              <a:rPr dirty="0"/>
              <a:t> (e-learning)</a:t>
            </a:r>
          </a:p>
          <a:p>
            <a:r>
              <a:rPr dirty="0" err="1"/>
              <a:t>Facilita</a:t>
            </a:r>
            <a:r>
              <a:rPr dirty="0"/>
              <a:t> la </a:t>
            </a:r>
            <a:r>
              <a:rPr dirty="0" err="1"/>
              <a:t>innovación</a:t>
            </a:r>
            <a:r>
              <a:rPr dirty="0"/>
              <a:t> y la </a:t>
            </a:r>
            <a:r>
              <a:rPr dirty="0" err="1"/>
              <a:t>creatividad</a:t>
            </a:r>
            <a:endParaRPr dirty="0"/>
          </a:p>
          <a:p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oportunidades</a:t>
            </a:r>
            <a:r>
              <a:rPr dirty="0"/>
              <a:t> </a:t>
            </a:r>
            <a:r>
              <a:rPr dirty="0" err="1"/>
              <a:t>laborales</a:t>
            </a:r>
            <a:r>
              <a:rPr dirty="0"/>
              <a:t> y de </a:t>
            </a:r>
            <a:r>
              <a:rPr dirty="0" err="1"/>
              <a:t>emprendimiento</a:t>
            </a:r>
            <a:endParaRPr dirty="0"/>
          </a:p>
          <a:p>
            <a:r>
              <a:rPr dirty="0" err="1"/>
              <a:t>Expansión</a:t>
            </a:r>
            <a:r>
              <a:rPr dirty="0"/>
              <a:t> de redes de </a:t>
            </a:r>
            <a:r>
              <a:rPr dirty="0" err="1"/>
              <a:t>colaboración</a:t>
            </a:r>
            <a:r>
              <a:rPr dirty="0"/>
              <a:t> </a:t>
            </a:r>
            <a:r>
              <a:rPr dirty="0" err="1"/>
              <a:t>globales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Desafíos</a:t>
            </a:r>
            <a:r>
              <a:rPr dirty="0"/>
              <a:t> y </a:t>
            </a:r>
            <a:r>
              <a:rPr lang="es-EC" dirty="0"/>
              <a:t>p</a:t>
            </a:r>
            <a:r>
              <a:rPr dirty="0" err="1"/>
              <a:t>roblemas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Sobrecarga</a:t>
            </a:r>
            <a:r>
              <a:rPr dirty="0"/>
              <a:t> de </a:t>
            </a:r>
            <a:r>
              <a:rPr dirty="0" err="1"/>
              <a:t>información</a:t>
            </a:r>
            <a:r>
              <a:rPr dirty="0"/>
              <a:t> (</a:t>
            </a:r>
            <a:r>
              <a:rPr dirty="0" err="1"/>
              <a:t>infoxicación</a:t>
            </a:r>
            <a:r>
              <a:rPr dirty="0"/>
              <a:t>)</a:t>
            </a:r>
          </a:p>
          <a:p>
            <a:r>
              <a:rPr dirty="0"/>
              <a:t>Fake news y </a:t>
            </a:r>
            <a:r>
              <a:rPr dirty="0" err="1"/>
              <a:t>desinformación</a:t>
            </a:r>
            <a:endParaRPr dirty="0"/>
          </a:p>
          <a:p>
            <a:r>
              <a:rPr dirty="0"/>
              <a:t>Brecha digital (</a:t>
            </a:r>
            <a:r>
              <a:rPr dirty="0" err="1"/>
              <a:t>acceso</a:t>
            </a:r>
            <a:r>
              <a:rPr dirty="0"/>
              <a:t> </a:t>
            </a:r>
            <a:r>
              <a:rPr dirty="0" err="1"/>
              <a:t>desigual</a:t>
            </a:r>
            <a:r>
              <a:rPr dirty="0"/>
              <a:t> a la </a:t>
            </a:r>
            <a:r>
              <a:rPr dirty="0" err="1"/>
              <a:t>tecnología</a:t>
            </a:r>
            <a:r>
              <a:rPr dirty="0"/>
              <a:t>)</a:t>
            </a:r>
          </a:p>
          <a:p>
            <a:r>
              <a:rPr dirty="0" err="1"/>
              <a:t>Privacidad</a:t>
            </a:r>
            <a:r>
              <a:rPr dirty="0"/>
              <a:t> y </a:t>
            </a:r>
            <a:r>
              <a:rPr dirty="0" err="1"/>
              <a:t>protección</a:t>
            </a:r>
            <a:r>
              <a:rPr dirty="0"/>
              <a:t> de </a:t>
            </a:r>
            <a:r>
              <a:rPr dirty="0" err="1"/>
              <a:t>datos</a:t>
            </a:r>
            <a:endParaRPr dirty="0"/>
          </a:p>
          <a:p>
            <a:r>
              <a:rPr dirty="0" err="1"/>
              <a:t>Adicción</a:t>
            </a:r>
            <a:r>
              <a:rPr dirty="0"/>
              <a:t> a las redes </a:t>
            </a:r>
            <a:r>
              <a:rPr dirty="0" err="1"/>
              <a:t>sociales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Ejemplos</a:t>
            </a:r>
            <a:r>
              <a:rPr dirty="0"/>
              <a:t> de </a:t>
            </a:r>
            <a:r>
              <a:rPr lang="es-EC" dirty="0"/>
              <a:t>c</a:t>
            </a:r>
            <a:r>
              <a:rPr dirty="0" err="1"/>
              <a:t>ultura</a:t>
            </a:r>
            <a:r>
              <a:rPr dirty="0"/>
              <a:t> </a:t>
            </a:r>
            <a:r>
              <a:rPr lang="es-EC" dirty="0"/>
              <a:t>d</a:t>
            </a:r>
            <a:r>
              <a:rPr dirty="0" err="1"/>
              <a:t>igital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diaria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Influencers y </a:t>
            </a:r>
            <a:r>
              <a:rPr dirty="0" err="1"/>
              <a:t>creadores</a:t>
            </a:r>
            <a:r>
              <a:rPr dirty="0"/>
              <a:t> de </a:t>
            </a:r>
            <a:r>
              <a:rPr dirty="0" err="1"/>
              <a:t>contenido</a:t>
            </a:r>
            <a:endParaRPr dirty="0"/>
          </a:p>
          <a:p>
            <a:r>
              <a:rPr dirty="0"/>
              <a:t>TikTok, Instagram, YouTube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plataformas</a:t>
            </a:r>
            <a:r>
              <a:rPr dirty="0"/>
              <a:t> </a:t>
            </a:r>
            <a:r>
              <a:rPr dirty="0" err="1"/>
              <a:t>culturales</a:t>
            </a:r>
            <a:endParaRPr dirty="0"/>
          </a:p>
          <a:p>
            <a:r>
              <a:rPr dirty="0"/>
              <a:t>E-commerce y marketplaces </a:t>
            </a:r>
            <a:r>
              <a:rPr dirty="0" err="1"/>
              <a:t>digitales</a:t>
            </a:r>
            <a:endParaRPr dirty="0"/>
          </a:p>
          <a:p>
            <a:r>
              <a:rPr dirty="0" err="1"/>
              <a:t>Comunidades</a:t>
            </a:r>
            <a:r>
              <a:rPr dirty="0"/>
              <a:t> </a:t>
            </a:r>
            <a:r>
              <a:rPr dirty="0" err="1"/>
              <a:t>virtuales</a:t>
            </a:r>
            <a:r>
              <a:rPr dirty="0"/>
              <a:t> (Discord, Reddit)</a:t>
            </a:r>
          </a:p>
          <a:p>
            <a:r>
              <a:rPr dirty="0"/>
              <a:t>Streaming de </a:t>
            </a:r>
            <a:r>
              <a:rPr dirty="0" err="1"/>
              <a:t>entretenimiento</a:t>
            </a:r>
            <a:r>
              <a:rPr dirty="0"/>
              <a:t> y </a:t>
            </a:r>
            <a:r>
              <a:rPr dirty="0" err="1"/>
              <a:t>videojuegos</a:t>
            </a:r>
            <a:r>
              <a:rPr dirty="0"/>
              <a:t> (Twitch, Netflix)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Impacto </a:t>
            </a:r>
            <a:r>
              <a:rPr dirty="0" err="1"/>
              <a:t>en</a:t>
            </a:r>
            <a:r>
              <a:rPr dirty="0"/>
              <a:t> la </a:t>
            </a:r>
            <a:r>
              <a:rPr lang="es-EC" dirty="0"/>
              <a:t>s</a:t>
            </a:r>
            <a:r>
              <a:rPr dirty="0" err="1"/>
              <a:t>ociedad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formas</a:t>
            </a:r>
            <a:r>
              <a:rPr dirty="0"/>
              <a:t> de </a:t>
            </a:r>
            <a:r>
              <a:rPr dirty="0" err="1"/>
              <a:t>identidad</a:t>
            </a:r>
            <a:r>
              <a:rPr dirty="0"/>
              <a:t> y </a:t>
            </a:r>
            <a:r>
              <a:rPr dirty="0" err="1"/>
              <a:t>pertenencia</a:t>
            </a:r>
            <a:endParaRPr dirty="0"/>
          </a:p>
          <a:p>
            <a:r>
              <a:rPr dirty="0" err="1"/>
              <a:t>Cambios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educación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trabajo</a:t>
            </a:r>
            <a:endParaRPr dirty="0"/>
          </a:p>
          <a:p>
            <a:r>
              <a:rPr dirty="0" err="1"/>
              <a:t>Movimientos</a:t>
            </a:r>
            <a:r>
              <a:rPr dirty="0"/>
              <a:t> </a:t>
            </a:r>
            <a:r>
              <a:rPr dirty="0" err="1"/>
              <a:t>sociales</a:t>
            </a:r>
            <a:r>
              <a:rPr dirty="0"/>
              <a:t> </a:t>
            </a:r>
            <a:r>
              <a:rPr dirty="0" err="1"/>
              <a:t>digitales</a:t>
            </a:r>
            <a:r>
              <a:rPr dirty="0"/>
              <a:t> (hashtags, </a:t>
            </a:r>
            <a:r>
              <a:rPr dirty="0" err="1"/>
              <a:t>ciberactivismo</a:t>
            </a:r>
            <a:r>
              <a:rPr dirty="0"/>
              <a:t>)</a:t>
            </a:r>
          </a:p>
          <a:p>
            <a:r>
              <a:rPr dirty="0" err="1"/>
              <a:t>Redefinición</a:t>
            </a:r>
            <a:r>
              <a:rPr dirty="0"/>
              <a:t> de la </a:t>
            </a:r>
            <a:r>
              <a:rPr dirty="0" err="1"/>
              <a:t>privacidad</a:t>
            </a:r>
            <a:r>
              <a:rPr dirty="0"/>
              <a:t> y la </a:t>
            </a:r>
            <a:r>
              <a:rPr dirty="0" err="1"/>
              <a:t>intimidad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Futuro de la </a:t>
            </a:r>
            <a:r>
              <a:rPr lang="es-EC" dirty="0"/>
              <a:t>c</a:t>
            </a:r>
            <a:r>
              <a:rPr dirty="0" err="1"/>
              <a:t>ultura</a:t>
            </a:r>
            <a:r>
              <a:rPr dirty="0"/>
              <a:t> </a:t>
            </a:r>
            <a:r>
              <a:rPr lang="es-EC" dirty="0"/>
              <a:t>d</a:t>
            </a:r>
            <a:r>
              <a:rPr dirty="0" err="1"/>
              <a:t>igital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Inteligencia</a:t>
            </a:r>
            <a:r>
              <a:rPr dirty="0"/>
              <a:t> Artificial y </a:t>
            </a:r>
            <a:r>
              <a:rPr dirty="0" err="1"/>
              <a:t>Realidad</a:t>
            </a:r>
            <a:r>
              <a:rPr dirty="0"/>
              <a:t> </a:t>
            </a:r>
            <a:r>
              <a:rPr dirty="0" err="1"/>
              <a:t>Aumentada</a:t>
            </a:r>
            <a:endParaRPr dirty="0"/>
          </a:p>
          <a:p>
            <a:r>
              <a:rPr lang="es-EC" dirty="0"/>
              <a:t>M</a:t>
            </a:r>
            <a:r>
              <a:rPr dirty="0" err="1"/>
              <a:t>etaverso</a:t>
            </a:r>
            <a:r>
              <a:rPr dirty="0"/>
              <a:t> y </a:t>
            </a:r>
            <a:r>
              <a:rPr dirty="0" err="1"/>
              <a:t>mundos</a:t>
            </a:r>
            <a:r>
              <a:rPr dirty="0"/>
              <a:t> </a:t>
            </a:r>
            <a:r>
              <a:rPr dirty="0" err="1"/>
              <a:t>virtuales</a:t>
            </a:r>
            <a:endParaRPr dirty="0"/>
          </a:p>
          <a:p>
            <a:r>
              <a:rPr dirty="0" err="1"/>
              <a:t>Automatización</a:t>
            </a:r>
            <a:r>
              <a:rPr dirty="0"/>
              <a:t> y </a:t>
            </a:r>
            <a:r>
              <a:rPr dirty="0" err="1"/>
              <a:t>robótica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cotidiana</a:t>
            </a:r>
            <a:endParaRPr dirty="0"/>
          </a:p>
          <a:p>
            <a:r>
              <a:rPr dirty="0" err="1"/>
              <a:t>Ética</a:t>
            </a:r>
            <a:r>
              <a:rPr dirty="0"/>
              <a:t> digital y </a:t>
            </a:r>
            <a:r>
              <a:rPr dirty="0" err="1"/>
              <a:t>responsabilidad</a:t>
            </a:r>
            <a:r>
              <a:rPr dirty="0"/>
              <a:t> social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La </a:t>
            </a:r>
            <a:r>
              <a:rPr dirty="0" err="1"/>
              <a:t>cultura</a:t>
            </a:r>
            <a:r>
              <a:rPr dirty="0"/>
              <a:t> digital </a:t>
            </a:r>
            <a:r>
              <a:rPr dirty="0" err="1"/>
              <a:t>transforma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aspectos</a:t>
            </a:r>
            <a:r>
              <a:rPr dirty="0"/>
              <a:t> de la </a:t>
            </a:r>
            <a:r>
              <a:rPr dirty="0" err="1"/>
              <a:t>vida</a:t>
            </a:r>
            <a:r>
              <a:rPr dirty="0"/>
              <a:t>.</a:t>
            </a:r>
          </a:p>
          <a:p>
            <a:r>
              <a:rPr dirty="0" err="1"/>
              <a:t>Requiere</a:t>
            </a:r>
            <a:r>
              <a:rPr dirty="0"/>
              <a:t> un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crítico</a:t>
            </a:r>
            <a:r>
              <a:rPr dirty="0"/>
              <a:t> y </a:t>
            </a:r>
            <a:r>
              <a:rPr dirty="0" err="1"/>
              <a:t>responsable</a:t>
            </a:r>
            <a:r>
              <a:rPr dirty="0"/>
              <a:t> de la </a:t>
            </a:r>
            <a:r>
              <a:rPr dirty="0" err="1"/>
              <a:t>tecnología</a:t>
            </a:r>
            <a:r>
              <a:rPr dirty="0"/>
              <a:t>.</a:t>
            </a:r>
          </a:p>
          <a:p>
            <a:r>
              <a:rPr dirty="0"/>
              <a:t>Es fundamental </a:t>
            </a:r>
            <a:r>
              <a:rPr dirty="0" err="1"/>
              <a:t>fomentar</a:t>
            </a:r>
            <a:r>
              <a:rPr dirty="0"/>
              <a:t> la </a:t>
            </a:r>
            <a:r>
              <a:rPr dirty="0" err="1"/>
              <a:t>alfabetización</a:t>
            </a:r>
            <a:r>
              <a:rPr dirty="0"/>
              <a:t> digital y la </a:t>
            </a:r>
            <a:r>
              <a:rPr dirty="0" err="1"/>
              <a:t>ética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entorno</a:t>
            </a:r>
            <a:r>
              <a:rPr dirty="0"/>
              <a:t> digital.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Preguntas /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¿</a:t>
            </a:r>
            <a:r>
              <a:rPr dirty="0" err="1"/>
              <a:t>Cómo</a:t>
            </a:r>
            <a:r>
              <a:rPr dirty="0"/>
              <a:t> ha </a:t>
            </a:r>
            <a:r>
              <a:rPr dirty="0" err="1"/>
              <a:t>cambiado</a:t>
            </a:r>
            <a:r>
              <a:rPr dirty="0"/>
              <a:t>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vida</a:t>
            </a:r>
            <a:r>
              <a:rPr dirty="0"/>
              <a:t> la </a:t>
            </a:r>
            <a:r>
              <a:rPr dirty="0" err="1"/>
              <a:t>cultura</a:t>
            </a:r>
            <a:r>
              <a:rPr dirty="0"/>
              <a:t> digital?</a:t>
            </a:r>
          </a:p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retos</a:t>
            </a:r>
            <a:r>
              <a:rPr dirty="0"/>
              <a:t> </a:t>
            </a:r>
            <a:r>
              <a:rPr dirty="0" err="1"/>
              <a:t>consideras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urgentes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ámbito</a:t>
            </a:r>
            <a:r>
              <a:rPr dirty="0"/>
              <a:t> digital?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328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¿Qué es la cultura digital?</vt:lpstr>
      <vt:lpstr>Características de la cultura digital</vt:lpstr>
      <vt:lpstr>Ventajas de la cultura digital</vt:lpstr>
      <vt:lpstr>Desafíos y problemas</vt:lpstr>
      <vt:lpstr>Ejemplos de cultura digital en la vida diaria</vt:lpstr>
      <vt:lpstr>Impacto en la sociedad</vt:lpstr>
      <vt:lpstr>Futuro de la cultura digital</vt:lpstr>
      <vt:lpstr>Conclusión</vt:lpstr>
      <vt:lpstr>Preguntas / Debate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Christian Miranda</dc:creator>
  <cp:keywords/>
  <dc:description>generated using python-pptx</dc:description>
  <cp:lastModifiedBy>Christian Giovanny Miranda Gaibor</cp:lastModifiedBy>
  <cp:revision>2</cp:revision>
  <dcterms:created xsi:type="dcterms:W3CDTF">2013-01-27T09:14:16Z</dcterms:created>
  <dcterms:modified xsi:type="dcterms:W3CDTF">2025-05-16T02:04:13Z</dcterms:modified>
  <cp:category/>
</cp:coreProperties>
</file>