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309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09" autoAdjust="0"/>
    <p:restoredTop sz="94660"/>
  </p:normalViewPr>
  <p:slideViewPr>
    <p:cSldViewPr snapToGrid="0">
      <p:cViewPr varScale="1">
        <p:scale>
          <a:sx n="73" d="100"/>
          <a:sy n="73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4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7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181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3153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508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0184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89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326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69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1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59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9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39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06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5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7DE6118-2437-4B30-8E3C-4D2BE6020583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88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2A1F80-2615-41E6-B9E0-05F74C44F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0839" y="1750635"/>
            <a:ext cx="8361229" cy="2098226"/>
          </a:xfrm>
        </p:spPr>
        <p:txBody>
          <a:bodyPr/>
          <a:lstStyle/>
          <a:p>
            <a:r>
              <a:rPr lang="es-ES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CONTEXTO</a:t>
            </a:r>
            <a:endParaRPr lang="es-EC" dirty="0">
              <a:latin typeface="Book Antiqua" panose="02040602050305030304" pitchFamily="18" charset="0"/>
            </a:endParaRPr>
          </a:p>
        </p:txBody>
      </p:sp>
      <p:pic>
        <p:nvPicPr>
          <p:cNvPr id="5" name="Imagen 4" descr="Logotipo De La Letra Inicial Jj Con Pluma De Color Dorado Y Plateado,  Diseño Simple Y Limpio Para El Nombre De La Empresa. Logotipo Vectorial  Para Empresas Y Negocios. Ilustraciones Svg, Vectoriales,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2" t="13970" r="12978" b="27338"/>
          <a:stretch/>
        </p:blipFill>
        <p:spPr bwMode="auto">
          <a:xfrm>
            <a:off x="11251882" y="6015627"/>
            <a:ext cx="940118" cy="8423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7934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589ABE-D250-433D-996C-A43FA993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CONTEXTO</a:t>
            </a:r>
            <a:r>
              <a:rPr lang="es-ES" sz="6000" dirty="0">
                <a:solidFill>
                  <a:schemeClr val="tx1"/>
                </a:solidFill>
                <a:highlight>
                  <a:srgbClr val="0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6000" dirty="0">
              <a:solidFill>
                <a:schemeClr val="tx1"/>
              </a:solidFill>
              <a:highlight>
                <a:srgbClr val="0000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ontexto de la comunicación: definición y ejemplos">
            <a:extLst>
              <a:ext uri="{FF2B5EF4-FFF2-40B4-BE49-F238E27FC236}">
                <a16:creationId xmlns:a16="http://schemas.microsoft.com/office/drawing/2014/main" id="{6B900ACB-1366-41A2-A185-D5A3C37A9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232" y="2010518"/>
            <a:ext cx="6569935" cy="374087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78887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786C9-590D-4E27-8453-8EA615BAD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004" y="1111818"/>
            <a:ext cx="10058400" cy="752427"/>
          </a:xfrm>
        </p:spPr>
        <p:txBody>
          <a:bodyPr/>
          <a:lstStyle/>
          <a:p>
            <a:r>
              <a:rPr lang="es-EC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¿QUE ES CONTEXTO?</a:t>
            </a:r>
          </a:p>
        </p:txBody>
      </p:sp>
      <p:pic>
        <p:nvPicPr>
          <p:cNvPr id="4098" name="Picture 2" descr="Que es Investigar? « Area de investigación">
            <a:extLst>
              <a:ext uri="{FF2B5EF4-FFF2-40B4-BE49-F238E27FC236}">
                <a16:creationId xmlns:a16="http://schemas.microsoft.com/office/drawing/2014/main" id="{AC3ED16A-9E2B-4460-98E9-8960E8B6E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503" y="314817"/>
            <a:ext cx="1281652" cy="1835453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E58160F-88F0-48FC-B607-D0AF45303DC2}"/>
              </a:ext>
            </a:extLst>
          </p:cNvPr>
          <p:cNvSpPr txBox="1"/>
          <p:nvPr/>
        </p:nvSpPr>
        <p:spPr>
          <a:xfrm>
            <a:off x="1068120" y="2413337"/>
            <a:ext cx="1044601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C" sz="2000" dirty="0"/>
              <a:t>El contexto es una herramienta que permite identificar una serie de hechos, conductas o discursos que constituyen el marco en el cual un determinado fenómeno estudiado tiene lugar en un tiempo y espacio determinados.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4A7DA4E-67E0-401C-A945-ED61F57DB16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64615" y="3774758"/>
            <a:ext cx="9253019" cy="250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01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89E1C1-3300-436C-9B76-A3B5E2E8F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080" y="437846"/>
            <a:ext cx="8534400" cy="1507067"/>
          </a:xfrm>
        </p:spPr>
        <p:txBody>
          <a:bodyPr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 TRES TIPOS DE CONTEXTO</a:t>
            </a:r>
            <a:endParaRPr lang="es-EC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129A0F-3A16-428D-9453-5D4BCB753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521" y="1625598"/>
            <a:ext cx="8534400" cy="3615267"/>
          </a:xfrm>
        </p:spPr>
        <p:txBody>
          <a:bodyPr/>
          <a:lstStyle/>
          <a:p>
            <a:pPr marL="0" indent="0">
              <a:buNone/>
            </a:pPr>
            <a:r>
              <a:rPr lang="es-E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TEXTUAL:   </a:t>
            </a:r>
          </a:p>
          <a:p>
            <a:r>
              <a:rPr lang="es-ES" dirty="0"/>
              <a:t>Este está representado por las ideas presentes antes y después de un enunciado, o sea, las relaciones intratextuales que permitan la delimitación y construcción de un significado. </a:t>
            </a:r>
            <a:endParaRPr lang="es-EC" dirty="0"/>
          </a:p>
        </p:txBody>
      </p:sp>
      <p:pic>
        <p:nvPicPr>
          <p:cNvPr id="5122" name="Picture 2" descr="Crear Itinerarios de Lectura - YouTube">
            <a:extLst>
              <a:ext uri="{FF2B5EF4-FFF2-40B4-BE49-F238E27FC236}">
                <a16:creationId xmlns:a16="http://schemas.microsoft.com/office/drawing/2014/main" id="{D1BAE2FE-BAFC-427C-A307-C8A782D252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4" t="10740" r="41937" b="6832"/>
          <a:stretch/>
        </p:blipFill>
        <p:spPr bwMode="auto">
          <a:xfrm>
            <a:off x="8805178" y="3959008"/>
            <a:ext cx="2885266" cy="256371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65316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7BB149-B0E2-4E7C-85A8-D09DDEAA1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588441"/>
            <a:ext cx="9601200" cy="779708"/>
          </a:xfrm>
        </p:spPr>
        <p:txBody>
          <a:bodyPr>
            <a:normAutofit/>
          </a:bodyPr>
          <a:lstStyle/>
          <a:p>
            <a:r>
              <a:rPr lang="es-EC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EXTRATEXTUAL: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0A9F509-324E-4131-BB6F-FEBA4D0BBD8B}"/>
              </a:ext>
            </a:extLst>
          </p:cNvPr>
          <p:cNvSpPr txBox="1"/>
          <p:nvPr/>
        </p:nvSpPr>
        <p:spPr>
          <a:xfrm>
            <a:off x="1180564" y="1567088"/>
            <a:ext cx="103153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C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Compuesto esencialmente por factores como el clima o el espacio físico donde se realiza la lectura, pues es distinto leer en un medio de transporte que en una biblioteca; también se considera aquí la posición que se utilice al leer: de pie, sentado o acostado. 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0207037C-94D1-45CC-A0B3-B7A20F99C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4390" y="3120194"/>
            <a:ext cx="5667649" cy="300769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6981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59FAA8-F6C4-463C-BD5B-8CB4E7C5A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540533"/>
            <a:ext cx="9601200" cy="1062931"/>
          </a:xfrm>
        </p:spPr>
        <p:txBody>
          <a:bodyPr>
            <a:normAutofit/>
          </a:bodyPr>
          <a:lstStyle/>
          <a:p>
            <a:r>
              <a:rPr lang="es-EC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PSICOLÓGICO</a:t>
            </a:r>
            <a:r>
              <a:rPr lang="es-EC" sz="36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9C5F0D6-44C7-46F1-B322-769F9494D0CD}"/>
              </a:ext>
            </a:extLst>
          </p:cNvPr>
          <p:cNvSpPr txBox="1"/>
          <p:nvPr/>
        </p:nvSpPr>
        <p:spPr>
          <a:xfrm>
            <a:off x="1172627" y="1603464"/>
            <a:ext cx="103414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Se refiere al estado anímico del lector en el momento de leer el texto.</a:t>
            </a:r>
          </a:p>
        </p:txBody>
      </p:sp>
      <p:pic>
        <p:nvPicPr>
          <p:cNvPr id="7170" name="Picture 2" descr="Qué libro leer según nuestro estado de ánimo? | Libros para leer, Leer,  Lectura">
            <a:extLst>
              <a:ext uri="{FF2B5EF4-FFF2-40B4-BE49-F238E27FC236}">
                <a16:creationId xmlns:a16="http://schemas.microsoft.com/office/drawing/2014/main" id="{8C8FB46F-D4E6-4FE4-A74C-5006AE59F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167" y="3084328"/>
            <a:ext cx="2686594" cy="190174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7172" name="Picture 4" descr="Grandes razones por las que deberías leer libros">
            <a:extLst>
              <a:ext uri="{FF2B5EF4-FFF2-40B4-BE49-F238E27FC236}">
                <a16:creationId xmlns:a16="http://schemas.microsoft.com/office/drawing/2014/main" id="{1A8F39D2-ABA4-41C4-BD0A-706B3CA2A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805" y="2666394"/>
            <a:ext cx="1781447" cy="267217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7174" name="Picture 6" descr="Una manera muy fácil de mejorar tu estado de ánimo">
            <a:extLst>
              <a:ext uri="{FF2B5EF4-FFF2-40B4-BE49-F238E27FC236}">
                <a16:creationId xmlns:a16="http://schemas.microsoft.com/office/drawing/2014/main" id="{BE10ABCC-0BC5-44B0-8069-379F14163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090" y="3142558"/>
            <a:ext cx="2113255" cy="178734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7176" name="Picture 8" descr="Consejos útiles para mejorar el estado de ánimo - Mejor con Salud">
            <a:extLst>
              <a:ext uri="{FF2B5EF4-FFF2-40B4-BE49-F238E27FC236}">
                <a16:creationId xmlns:a16="http://schemas.microsoft.com/office/drawing/2014/main" id="{EE605990-BD6A-4091-BB35-C6014031B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861" y="2884868"/>
            <a:ext cx="1967188" cy="225380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7178" name="Picture 10" descr="Mejorar el Estado de Ánimo en Pequeños Tips - Tu Coach de Éxito">
            <a:extLst>
              <a:ext uri="{FF2B5EF4-FFF2-40B4-BE49-F238E27FC236}">
                <a16:creationId xmlns:a16="http://schemas.microsoft.com/office/drawing/2014/main" id="{ED663B2D-6593-402A-B1AC-F6488E552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9036" y="3142558"/>
            <a:ext cx="1935480" cy="164838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57935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8449F6-4BA7-4A34-B3B1-9278CC502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766" y="120650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s-E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¿QUÉ IMPORTANCIA TIENE EL CONTEXTO EN LA LECTURA?</a:t>
            </a:r>
            <a:endParaRPr lang="es-EC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2C6091-3360-4FFB-8675-08F5EE7F2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967" y="1044575"/>
            <a:ext cx="8534400" cy="3615267"/>
          </a:xfrm>
        </p:spPr>
        <p:txBody>
          <a:bodyPr>
            <a:normAutofit/>
          </a:bodyPr>
          <a:lstStyle/>
          <a:p>
            <a:pPr algn="just"/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Tanto el contexto como quien lo lee son fundamentales para entender las condiciones en las cuales un problema o un evento tiene lugar. Quien lee el contexto debe responder la pregunta por su función/lugar en el contexto y en la resolución del problema.</a:t>
            </a:r>
            <a:endParaRPr lang="es-EC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Todos a leer!">
            <a:extLst>
              <a:ext uri="{FF2B5EF4-FFF2-40B4-BE49-F238E27FC236}">
                <a16:creationId xmlns:a16="http://schemas.microsoft.com/office/drawing/2014/main" id="{A995242B-AD80-40B9-818D-6D50D807C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516" y="4142015"/>
            <a:ext cx="3781302" cy="242068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47074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77432-2596-4B2F-851A-346CF2E2F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43011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¿CUÁL ES LA RELACIÓN ENTRE EL TEXTO Y EL CONTEXTO?</a:t>
            </a:r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C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85E715-6B55-4E27-B9AE-34914E3FC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893768"/>
            <a:ext cx="9601200" cy="3581400"/>
          </a:xfrm>
        </p:spPr>
        <p:txBody>
          <a:bodyPr/>
          <a:lstStyle/>
          <a:p>
            <a:pPr algn="just"/>
            <a:r>
              <a:rPr lang="es-ES" b="1" i="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 texto </a:t>
            </a:r>
            <a:r>
              <a:rPr lang="es-ES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 una obra literaria, una noticia periodística, un discurso público, etc., pero no así una frase suelta carente de sentido. </a:t>
            </a:r>
          </a:p>
          <a:p>
            <a:pPr algn="just"/>
            <a:endParaRPr lang="es-ES" dirty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ES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ES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b="1" i="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 contexto</a:t>
            </a:r>
            <a:r>
              <a:rPr lang="es-ES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como mencionamos antes, es el entorno físico y social, ya sea cultural, político, histórico, etc., en el que se considera un hecho.</a:t>
            </a:r>
            <a:endParaRPr lang="es-EC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Maryanne Wolf | Todo lo que un libro de papel puede hacer por tu cerebro">
            <a:extLst>
              <a:ext uri="{FF2B5EF4-FFF2-40B4-BE49-F238E27FC236}">
                <a16:creationId xmlns:a16="http://schemas.microsoft.com/office/drawing/2014/main" id="{FC1984C0-85B9-4FBE-A0C0-4CA9183C5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992" y="2661020"/>
            <a:ext cx="2495933" cy="153595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9220" name="Picture 4" descr="contextos - Fundación Sonría">
            <a:extLst>
              <a:ext uri="{FF2B5EF4-FFF2-40B4-BE49-F238E27FC236}">
                <a16:creationId xmlns:a16="http://schemas.microsoft.com/office/drawing/2014/main" id="{3A92B09F-8CE0-4145-ACDB-FFF66171C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888" y="5342217"/>
            <a:ext cx="2750139" cy="117177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44334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BD66BD-5690-4C2C-BFD2-B58D4BDD0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079" y="987582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¿QUÉ ES EL CONTEXTO DE UN MENSAJE?</a:t>
            </a:r>
            <a:r>
              <a:rPr lang="es-ES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/>
            </a:r>
            <a:br>
              <a:rPr lang="es-ES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</a:b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3FA66E-ACBF-4D45-9618-621E183D0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8721" y="2529506"/>
            <a:ext cx="4127047" cy="3581400"/>
          </a:xfrm>
        </p:spPr>
        <p:txBody>
          <a:bodyPr/>
          <a:lstStyle/>
          <a:p>
            <a:pPr algn="just"/>
            <a:r>
              <a:rPr lang="es-ES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contexto es, de hecho, uno de los elementos clave del proceso comunicativo: un emisor (o varios) transmite un mensaje a un receptor (o varios) a través de un canal, en un código compartido y en un contexto determinado.</a:t>
            </a:r>
          </a:p>
          <a:p>
            <a:endParaRPr lang="es-EC" dirty="0"/>
          </a:p>
        </p:txBody>
      </p:sp>
      <p:pic>
        <p:nvPicPr>
          <p:cNvPr id="10242" name="Picture 2" descr="Qué es el emisor y el receptor en la comunicación">
            <a:extLst>
              <a:ext uri="{FF2B5EF4-FFF2-40B4-BE49-F238E27FC236}">
                <a16:creationId xmlns:a16="http://schemas.microsoft.com/office/drawing/2014/main" id="{BB259D6F-E1E7-4EF6-932C-C503CC0CC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234" y="2225739"/>
            <a:ext cx="3798637" cy="33428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16174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565</TotalTime>
  <Words>279</Words>
  <Application>Microsoft Office PowerPoint</Application>
  <PresentationFormat>Panorámica</PresentationFormat>
  <Paragraphs>22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Book Antiqua</vt:lpstr>
      <vt:lpstr>Century Gothic</vt:lpstr>
      <vt:lpstr>poppins</vt:lpstr>
      <vt:lpstr>Times New Roman</vt:lpstr>
      <vt:lpstr>Wingdings 3</vt:lpstr>
      <vt:lpstr>Sector</vt:lpstr>
      <vt:lpstr>EL CONTEXTO</vt:lpstr>
      <vt:lpstr>CONTEXTO </vt:lpstr>
      <vt:lpstr>¿QUE ES CONTEXTO?</vt:lpstr>
      <vt:lpstr> EXISTEN TRES TIPOS DE CONTEXTO</vt:lpstr>
      <vt:lpstr>Presentación de PowerPoint</vt:lpstr>
      <vt:lpstr>Presentación de PowerPoint</vt:lpstr>
      <vt:lpstr>¿QUÉ IMPORTANCIA TIENE EL CONTEXTO EN LA LECTURA?</vt:lpstr>
      <vt:lpstr>¿CUÁL ES LA RELACIÓN ENTRE EL TEXTO Y EL CONTEXTO?  </vt:lpstr>
      <vt:lpstr>¿QUÉ ES EL CONTEXTO DE UN MENSAJE?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conferencias</dc:title>
  <dc:creator>User</dc:creator>
  <cp:lastModifiedBy>Lily</cp:lastModifiedBy>
  <cp:revision>63</cp:revision>
  <cp:lastPrinted>2020-08-24T05:44:40Z</cp:lastPrinted>
  <dcterms:created xsi:type="dcterms:W3CDTF">2020-08-17T04:29:40Z</dcterms:created>
  <dcterms:modified xsi:type="dcterms:W3CDTF">2023-06-26T22:35:03Z</dcterms:modified>
</cp:coreProperties>
</file>