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23"/>
  </p:notesMasterIdLst>
  <p:sldIdLst>
    <p:sldId id="256" r:id="rId2"/>
    <p:sldId id="313" r:id="rId3"/>
    <p:sldId id="314" r:id="rId4"/>
    <p:sldId id="315" r:id="rId5"/>
    <p:sldId id="258" r:id="rId6"/>
    <p:sldId id="316" r:id="rId7"/>
    <p:sldId id="261" r:id="rId8"/>
    <p:sldId id="270" r:id="rId9"/>
    <p:sldId id="284" r:id="rId10"/>
    <p:sldId id="266" r:id="rId11"/>
    <p:sldId id="269" r:id="rId12"/>
    <p:sldId id="281" r:id="rId13"/>
    <p:sldId id="318" r:id="rId14"/>
    <p:sldId id="264" r:id="rId15"/>
    <p:sldId id="319" r:id="rId16"/>
    <p:sldId id="320" r:id="rId17"/>
    <p:sldId id="321" r:id="rId18"/>
    <p:sldId id="322" r:id="rId19"/>
    <p:sldId id="275" r:id="rId20"/>
    <p:sldId id="280" r:id="rId21"/>
    <p:sldId id="323"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4C2A19-B7D8-4EB9-8184-76DE0ACBD6F0}">
  <a:tblStyle styleId="{9A4C2A19-B7D8-4EB9-8184-76DE0ACBD6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3DDB5-5CC6-4298-A74B-63C17CF61B8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SV"/>
        </a:p>
      </dgm:t>
    </dgm:pt>
    <dgm:pt modelId="{1877B95A-23E6-48FC-8568-6FBF3BD92D36}">
      <dgm:prSet phldrT="[Texto]" custT="1"/>
      <dgm:spPr/>
      <dgm:t>
        <a:bodyPr/>
        <a:lstStyle/>
        <a:p>
          <a:r>
            <a:rPr lang="es-ES" sz="1800" dirty="0"/>
            <a:t>Mecanismos de defensa </a:t>
          </a:r>
          <a:endParaRPr lang="es-SV" sz="1800" dirty="0"/>
        </a:p>
      </dgm:t>
    </dgm:pt>
    <dgm:pt modelId="{A82DD651-8699-424D-B40E-D8127EAC9E55}" type="parTrans" cxnId="{6C44BAFC-A854-4428-84B5-46B593052485}">
      <dgm:prSet/>
      <dgm:spPr/>
      <dgm:t>
        <a:bodyPr/>
        <a:lstStyle/>
        <a:p>
          <a:endParaRPr lang="es-SV" sz="1800"/>
        </a:p>
      </dgm:t>
    </dgm:pt>
    <dgm:pt modelId="{425DEC3E-24C2-4FA4-8DD8-F9EF8A61656F}" type="sibTrans" cxnId="{6C44BAFC-A854-4428-84B5-46B593052485}">
      <dgm:prSet custT="1"/>
      <dgm:spPr/>
      <dgm:t>
        <a:bodyPr/>
        <a:lstStyle/>
        <a:p>
          <a:endParaRPr lang="es-SV" sz="1800"/>
        </a:p>
      </dgm:t>
    </dgm:pt>
    <dgm:pt modelId="{7EB088CB-0846-4BB5-84CB-EFC8B1A56C1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1800" dirty="0" err="1"/>
            <a:t>Acting</a:t>
          </a:r>
          <a:r>
            <a:rPr lang="es-ES" sz="1800" dirty="0"/>
            <a:t> </a:t>
          </a:r>
          <a:r>
            <a:rPr lang="es-ES" sz="1800" dirty="0" err="1"/>
            <a:t>out</a:t>
          </a:r>
          <a:r>
            <a:rPr lang="es-ES" sz="1800" dirty="0"/>
            <a:t>, </a:t>
          </a:r>
          <a:r>
            <a:rPr lang="es-ES" sz="1800" dirty="0" err="1"/>
            <a:t>acting</a:t>
          </a:r>
          <a:r>
            <a:rPr lang="es-ES" sz="1800" dirty="0"/>
            <a:t> in</a:t>
          </a:r>
          <a:endParaRPr lang="es-SV" sz="1800" dirty="0"/>
        </a:p>
      </dgm:t>
    </dgm:pt>
    <dgm:pt modelId="{A6A710D1-719C-4AF0-85E8-193F1CABCBF1}" type="parTrans" cxnId="{86D8F936-849E-4D20-9C39-AD8CFA237294}">
      <dgm:prSet/>
      <dgm:spPr/>
      <dgm:t>
        <a:bodyPr/>
        <a:lstStyle/>
        <a:p>
          <a:endParaRPr lang="es-SV" sz="1800"/>
        </a:p>
      </dgm:t>
    </dgm:pt>
    <dgm:pt modelId="{A74D9C20-BE37-4536-91F8-4E020786D44F}" type="sibTrans" cxnId="{86D8F936-849E-4D20-9C39-AD8CFA237294}">
      <dgm:prSet custT="1"/>
      <dgm:spPr/>
      <dgm:t>
        <a:bodyPr/>
        <a:lstStyle/>
        <a:p>
          <a:endParaRPr lang="es-SV" sz="1800"/>
        </a:p>
      </dgm:t>
    </dgm:pt>
    <dgm:pt modelId="{F13BDCD4-D71B-4026-8F98-75DFA9435E23}">
      <dgm:prSet phldrT="[Texto]" custT="1"/>
      <dgm:spPr/>
      <dgm:t>
        <a:bodyPr/>
        <a:lstStyle/>
        <a:p>
          <a:r>
            <a:rPr lang="es-ES" sz="1800" dirty="0"/>
            <a:t>Resistencias</a:t>
          </a:r>
          <a:endParaRPr lang="es-SV" sz="1800" dirty="0"/>
        </a:p>
      </dgm:t>
    </dgm:pt>
    <dgm:pt modelId="{BDDFA387-0033-45F7-A6DA-BD27D0E21394}" type="parTrans" cxnId="{D876F451-A05A-4C04-8E84-086A0137029E}">
      <dgm:prSet/>
      <dgm:spPr/>
      <dgm:t>
        <a:bodyPr/>
        <a:lstStyle/>
        <a:p>
          <a:endParaRPr lang="es-SV" sz="1800"/>
        </a:p>
      </dgm:t>
    </dgm:pt>
    <dgm:pt modelId="{4208F594-5230-40AA-8329-FACE95DEC99E}" type="sibTrans" cxnId="{D876F451-A05A-4C04-8E84-086A0137029E}">
      <dgm:prSet custT="1"/>
      <dgm:spPr/>
      <dgm:t>
        <a:bodyPr/>
        <a:lstStyle/>
        <a:p>
          <a:endParaRPr lang="es-SV" sz="1800"/>
        </a:p>
      </dgm:t>
    </dgm:pt>
    <dgm:pt modelId="{D7E3A841-51E9-41CB-8FAF-4A40F7412E9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1800" dirty="0"/>
            <a:t>Ataque al terapeuta </a:t>
          </a:r>
          <a:endParaRPr lang="es-SV" sz="1800" dirty="0"/>
        </a:p>
      </dgm:t>
    </dgm:pt>
    <dgm:pt modelId="{6FE08726-1363-41F1-B12B-254F86440BE6}" type="parTrans" cxnId="{F74BC300-33BC-45B2-B208-201714F5FD70}">
      <dgm:prSet/>
      <dgm:spPr/>
      <dgm:t>
        <a:bodyPr/>
        <a:lstStyle/>
        <a:p>
          <a:endParaRPr lang="es-SV" sz="1800"/>
        </a:p>
      </dgm:t>
    </dgm:pt>
    <dgm:pt modelId="{F538355B-8CF5-4114-BAAD-B4522B727CA4}" type="sibTrans" cxnId="{F74BC300-33BC-45B2-B208-201714F5FD70}">
      <dgm:prSet custT="1"/>
      <dgm:spPr/>
      <dgm:t>
        <a:bodyPr/>
        <a:lstStyle/>
        <a:p>
          <a:endParaRPr lang="es-SV" sz="1800"/>
        </a:p>
      </dgm:t>
    </dgm:pt>
    <dgm:pt modelId="{F2958DFE-666A-4315-8E4A-D43F8C89AA4D}">
      <dgm:prSet phldrT="[Texto]" custT="1"/>
      <dgm:spPr/>
      <dgm:t>
        <a:bodyPr/>
        <a:lstStyle/>
        <a:p>
          <a:r>
            <a:rPr lang="es-ES" sz="1800" dirty="0"/>
            <a:t>Desintegración</a:t>
          </a:r>
          <a:endParaRPr lang="es-SV" sz="1800" dirty="0"/>
        </a:p>
      </dgm:t>
    </dgm:pt>
    <dgm:pt modelId="{16C85DAF-67B2-4016-96BD-318848536200}" type="parTrans" cxnId="{3B10549C-DACF-4BF7-80D3-86008AA4BF4F}">
      <dgm:prSet/>
      <dgm:spPr/>
      <dgm:t>
        <a:bodyPr/>
        <a:lstStyle/>
        <a:p>
          <a:endParaRPr lang="es-SV" sz="1800"/>
        </a:p>
      </dgm:t>
    </dgm:pt>
    <dgm:pt modelId="{98C16A80-547C-49A0-9A27-A3D3B86BDAD2}" type="sibTrans" cxnId="{3B10549C-DACF-4BF7-80D3-86008AA4BF4F}">
      <dgm:prSet custT="1"/>
      <dgm:spPr/>
      <dgm:t>
        <a:bodyPr/>
        <a:lstStyle/>
        <a:p>
          <a:endParaRPr lang="es-SV" sz="1800"/>
        </a:p>
      </dgm:t>
    </dgm:pt>
    <dgm:pt modelId="{D54DEF2F-FC60-4176-BE8C-C40B56FBA942}">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SV" sz="1800" dirty="0"/>
            <a:t>Fenómenos catárticos individuales o colectivos</a:t>
          </a:r>
        </a:p>
      </dgm:t>
    </dgm:pt>
    <dgm:pt modelId="{55D6B605-51D8-4AA9-B840-E241F76EE672}" type="parTrans" cxnId="{FCD4631A-085A-411A-B46C-3308DBD1FC7C}">
      <dgm:prSet/>
      <dgm:spPr/>
      <dgm:t>
        <a:bodyPr/>
        <a:lstStyle/>
        <a:p>
          <a:endParaRPr lang="es-SV" sz="1800"/>
        </a:p>
      </dgm:t>
    </dgm:pt>
    <dgm:pt modelId="{E8907204-9881-41F7-93FE-3FD31C1559D1}" type="sibTrans" cxnId="{FCD4631A-085A-411A-B46C-3308DBD1FC7C}">
      <dgm:prSet custT="1"/>
      <dgm:spPr/>
      <dgm:t>
        <a:bodyPr/>
        <a:lstStyle/>
        <a:p>
          <a:endParaRPr lang="es-SV" sz="1800"/>
        </a:p>
      </dgm:t>
    </dgm:pt>
    <dgm:pt modelId="{E47BDC4D-C89A-4E05-8B33-40AC01FC2F4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1800" dirty="0"/>
            <a:t>Formación de subgrupos</a:t>
          </a:r>
          <a:endParaRPr lang="es-SV" sz="1800" dirty="0"/>
        </a:p>
      </dgm:t>
    </dgm:pt>
    <dgm:pt modelId="{F121C0A8-DC9D-46B4-9378-D18EFBFD03D2}" type="parTrans" cxnId="{61018B4B-EF7F-4E76-81A5-59E6024088DA}">
      <dgm:prSet/>
      <dgm:spPr/>
      <dgm:t>
        <a:bodyPr/>
        <a:lstStyle/>
        <a:p>
          <a:endParaRPr lang="es-SV" sz="1800"/>
        </a:p>
      </dgm:t>
    </dgm:pt>
    <dgm:pt modelId="{B4C87E3D-A72E-4702-950C-CD5119AFCBCC}" type="sibTrans" cxnId="{61018B4B-EF7F-4E76-81A5-59E6024088DA}">
      <dgm:prSet custT="1"/>
      <dgm:spPr/>
      <dgm:t>
        <a:bodyPr/>
        <a:lstStyle/>
        <a:p>
          <a:endParaRPr lang="es-SV" sz="1800"/>
        </a:p>
      </dgm:t>
    </dgm:pt>
    <dgm:pt modelId="{01288640-40F4-473A-AB62-F5A5A6F45D84}">
      <dgm:prSet phldrT="[Texto]" custT="1"/>
      <dgm:spPr/>
      <dgm:t>
        <a:bodyPr/>
        <a:lstStyle/>
        <a:p>
          <a:r>
            <a:rPr lang="es-ES" sz="1800" dirty="0"/>
            <a:t>Fenómeno de meseta </a:t>
          </a:r>
          <a:endParaRPr lang="es-SV" sz="1800" dirty="0"/>
        </a:p>
      </dgm:t>
    </dgm:pt>
    <dgm:pt modelId="{6CEE2220-979D-422B-A358-ADE9187E86AE}" type="parTrans" cxnId="{2A818ABD-A2B5-4001-BC37-7E198D17B3F0}">
      <dgm:prSet/>
      <dgm:spPr/>
      <dgm:t>
        <a:bodyPr/>
        <a:lstStyle/>
        <a:p>
          <a:endParaRPr lang="es-SV" sz="1800"/>
        </a:p>
      </dgm:t>
    </dgm:pt>
    <dgm:pt modelId="{87001984-79BD-4D53-9732-311A464DB4FD}" type="sibTrans" cxnId="{2A818ABD-A2B5-4001-BC37-7E198D17B3F0}">
      <dgm:prSet/>
      <dgm:spPr/>
      <dgm:t>
        <a:bodyPr/>
        <a:lstStyle/>
        <a:p>
          <a:endParaRPr lang="es-SV" sz="1800"/>
        </a:p>
      </dgm:t>
    </dgm:pt>
    <dgm:pt modelId="{D44FB5AB-C3CF-417F-BB64-EE3090856EF6}" type="pres">
      <dgm:prSet presAssocID="{E6F3DDB5-5CC6-4298-A74B-63C17CF61B88}" presName="diagram" presStyleCnt="0">
        <dgm:presLayoutVars>
          <dgm:dir/>
          <dgm:resizeHandles val="exact"/>
        </dgm:presLayoutVars>
      </dgm:prSet>
      <dgm:spPr/>
      <dgm:t>
        <a:bodyPr/>
        <a:lstStyle/>
        <a:p>
          <a:endParaRPr lang="es-SV"/>
        </a:p>
      </dgm:t>
    </dgm:pt>
    <dgm:pt modelId="{D29F8F7F-2AA6-4132-974F-9AFFB4A6B57D}" type="pres">
      <dgm:prSet presAssocID="{1877B95A-23E6-48FC-8568-6FBF3BD92D36}" presName="node" presStyleLbl="node1" presStyleIdx="0" presStyleCnt="8" custScaleY="133100">
        <dgm:presLayoutVars>
          <dgm:bulletEnabled val="1"/>
        </dgm:presLayoutVars>
      </dgm:prSet>
      <dgm:spPr>
        <a:prstGeom prst="flowChartPunchedTape">
          <a:avLst/>
        </a:prstGeom>
      </dgm:spPr>
      <dgm:t>
        <a:bodyPr/>
        <a:lstStyle/>
        <a:p>
          <a:endParaRPr lang="es-SV"/>
        </a:p>
      </dgm:t>
    </dgm:pt>
    <dgm:pt modelId="{7EF2D385-4A45-4F47-B81D-9D04DC484A72}" type="pres">
      <dgm:prSet presAssocID="{425DEC3E-24C2-4FA4-8DD8-F9EF8A61656F}" presName="sibTrans" presStyleLbl="sibTrans2D1" presStyleIdx="0" presStyleCnt="7"/>
      <dgm:spPr/>
      <dgm:t>
        <a:bodyPr/>
        <a:lstStyle/>
        <a:p>
          <a:endParaRPr lang="es-SV"/>
        </a:p>
      </dgm:t>
    </dgm:pt>
    <dgm:pt modelId="{5C0B9315-1D0B-4A8E-B329-BC62E3E7D315}" type="pres">
      <dgm:prSet presAssocID="{425DEC3E-24C2-4FA4-8DD8-F9EF8A61656F}" presName="connectorText" presStyleLbl="sibTrans2D1" presStyleIdx="0" presStyleCnt="7"/>
      <dgm:spPr/>
      <dgm:t>
        <a:bodyPr/>
        <a:lstStyle/>
        <a:p>
          <a:endParaRPr lang="es-SV"/>
        </a:p>
      </dgm:t>
    </dgm:pt>
    <dgm:pt modelId="{DABA6110-E844-4307-ABB3-9A30BC8BFBAC}" type="pres">
      <dgm:prSet presAssocID="{7EB088CB-0846-4BB5-84CB-EFC8B1A56C13}" presName="node" presStyleLbl="node1" presStyleIdx="1" presStyleCnt="8" custScaleY="121000">
        <dgm:presLayoutVars>
          <dgm:bulletEnabled val="1"/>
        </dgm:presLayoutVars>
      </dgm:prSet>
      <dgm:spPr>
        <a:prstGeom prst="flowChartPunchedTape">
          <a:avLst/>
        </a:prstGeom>
      </dgm:spPr>
      <dgm:t>
        <a:bodyPr/>
        <a:lstStyle/>
        <a:p>
          <a:endParaRPr lang="es-SV"/>
        </a:p>
      </dgm:t>
    </dgm:pt>
    <dgm:pt modelId="{DD22BAE1-5ABF-4332-9860-4BCDE2252B83}" type="pres">
      <dgm:prSet presAssocID="{A74D9C20-BE37-4536-91F8-4E020786D44F}" presName="sibTrans" presStyleLbl="sibTrans2D1" presStyleIdx="1" presStyleCnt="7"/>
      <dgm:spPr/>
      <dgm:t>
        <a:bodyPr/>
        <a:lstStyle/>
        <a:p>
          <a:endParaRPr lang="es-SV"/>
        </a:p>
      </dgm:t>
    </dgm:pt>
    <dgm:pt modelId="{E4518CCE-F1F1-4CD9-AE29-EC12C32B7218}" type="pres">
      <dgm:prSet presAssocID="{A74D9C20-BE37-4536-91F8-4E020786D44F}" presName="connectorText" presStyleLbl="sibTrans2D1" presStyleIdx="1" presStyleCnt="7"/>
      <dgm:spPr/>
      <dgm:t>
        <a:bodyPr/>
        <a:lstStyle/>
        <a:p>
          <a:endParaRPr lang="es-SV"/>
        </a:p>
      </dgm:t>
    </dgm:pt>
    <dgm:pt modelId="{CE8E07C3-B031-47EC-8229-17949E7F064B}" type="pres">
      <dgm:prSet presAssocID="{F13BDCD4-D71B-4026-8F98-75DFA9435E23}" presName="node" presStyleLbl="node1" presStyleIdx="2" presStyleCnt="8" custScaleY="121000">
        <dgm:presLayoutVars>
          <dgm:bulletEnabled val="1"/>
        </dgm:presLayoutVars>
      </dgm:prSet>
      <dgm:spPr>
        <a:prstGeom prst="flowChartPunchedTape">
          <a:avLst/>
        </a:prstGeom>
      </dgm:spPr>
      <dgm:t>
        <a:bodyPr/>
        <a:lstStyle/>
        <a:p>
          <a:endParaRPr lang="es-SV"/>
        </a:p>
      </dgm:t>
    </dgm:pt>
    <dgm:pt modelId="{C1AC9FD1-82B3-4529-88CC-11AB7DA6ED36}" type="pres">
      <dgm:prSet presAssocID="{4208F594-5230-40AA-8329-FACE95DEC99E}" presName="sibTrans" presStyleLbl="sibTrans2D1" presStyleIdx="2" presStyleCnt="7"/>
      <dgm:spPr/>
      <dgm:t>
        <a:bodyPr/>
        <a:lstStyle/>
        <a:p>
          <a:endParaRPr lang="es-SV"/>
        </a:p>
      </dgm:t>
    </dgm:pt>
    <dgm:pt modelId="{6EC43D86-3F0B-44ED-940B-E817DE0930E7}" type="pres">
      <dgm:prSet presAssocID="{4208F594-5230-40AA-8329-FACE95DEC99E}" presName="connectorText" presStyleLbl="sibTrans2D1" presStyleIdx="2" presStyleCnt="7"/>
      <dgm:spPr/>
      <dgm:t>
        <a:bodyPr/>
        <a:lstStyle/>
        <a:p>
          <a:endParaRPr lang="es-SV"/>
        </a:p>
      </dgm:t>
    </dgm:pt>
    <dgm:pt modelId="{5903A8BF-0E4D-4E6C-91BF-EC302924ABB8}" type="pres">
      <dgm:prSet presAssocID="{D54DEF2F-FC60-4176-BE8C-C40B56FBA942}" presName="node" presStyleLbl="node1" presStyleIdx="3" presStyleCnt="8" custScaleY="177156">
        <dgm:presLayoutVars>
          <dgm:bulletEnabled val="1"/>
        </dgm:presLayoutVars>
      </dgm:prSet>
      <dgm:spPr>
        <a:prstGeom prst="flowChartPunchedTape">
          <a:avLst/>
        </a:prstGeom>
      </dgm:spPr>
      <dgm:t>
        <a:bodyPr/>
        <a:lstStyle/>
        <a:p>
          <a:endParaRPr lang="es-SV"/>
        </a:p>
      </dgm:t>
    </dgm:pt>
    <dgm:pt modelId="{124FF910-6F01-4DAF-9C73-A48B1A74BAEA}" type="pres">
      <dgm:prSet presAssocID="{E8907204-9881-41F7-93FE-3FD31C1559D1}" presName="sibTrans" presStyleLbl="sibTrans2D1" presStyleIdx="3" presStyleCnt="7"/>
      <dgm:spPr/>
      <dgm:t>
        <a:bodyPr/>
        <a:lstStyle/>
        <a:p>
          <a:endParaRPr lang="es-SV"/>
        </a:p>
      </dgm:t>
    </dgm:pt>
    <dgm:pt modelId="{83648FD8-70C7-44AB-A875-0C71B58C15C8}" type="pres">
      <dgm:prSet presAssocID="{E8907204-9881-41F7-93FE-3FD31C1559D1}" presName="connectorText" presStyleLbl="sibTrans2D1" presStyleIdx="3" presStyleCnt="7"/>
      <dgm:spPr/>
      <dgm:t>
        <a:bodyPr/>
        <a:lstStyle/>
        <a:p>
          <a:endParaRPr lang="es-SV"/>
        </a:p>
      </dgm:t>
    </dgm:pt>
    <dgm:pt modelId="{01E4148C-60C9-49E7-8C2B-ABB81571CFF7}" type="pres">
      <dgm:prSet presAssocID="{D7E3A841-51E9-41CB-8FAF-4A40F7412E9F}" presName="node" presStyleLbl="node1" presStyleIdx="4" presStyleCnt="8" custScaleY="121000">
        <dgm:presLayoutVars>
          <dgm:bulletEnabled val="1"/>
        </dgm:presLayoutVars>
      </dgm:prSet>
      <dgm:spPr>
        <a:prstGeom prst="flowChartPunchedTape">
          <a:avLst/>
        </a:prstGeom>
      </dgm:spPr>
      <dgm:t>
        <a:bodyPr/>
        <a:lstStyle/>
        <a:p>
          <a:endParaRPr lang="es-SV"/>
        </a:p>
      </dgm:t>
    </dgm:pt>
    <dgm:pt modelId="{BA47CA63-3916-46AB-9497-DA130AD05081}" type="pres">
      <dgm:prSet presAssocID="{F538355B-8CF5-4114-BAAD-B4522B727CA4}" presName="sibTrans" presStyleLbl="sibTrans2D1" presStyleIdx="4" presStyleCnt="7"/>
      <dgm:spPr/>
      <dgm:t>
        <a:bodyPr/>
        <a:lstStyle/>
        <a:p>
          <a:endParaRPr lang="es-SV"/>
        </a:p>
      </dgm:t>
    </dgm:pt>
    <dgm:pt modelId="{07D37BF1-4C50-4022-A4EF-FC328FD5B844}" type="pres">
      <dgm:prSet presAssocID="{F538355B-8CF5-4114-BAAD-B4522B727CA4}" presName="connectorText" presStyleLbl="sibTrans2D1" presStyleIdx="4" presStyleCnt="7"/>
      <dgm:spPr/>
      <dgm:t>
        <a:bodyPr/>
        <a:lstStyle/>
        <a:p>
          <a:endParaRPr lang="es-SV"/>
        </a:p>
      </dgm:t>
    </dgm:pt>
    <dgm:pt modelId="{C44BDC0A-215F-48F1-8FA3-CF2BFDE840C3}" type="pres">
      <dgm:prSet presAssocID="{F2958DFE-666A-4315-8E4A-D43F8C89AA4D}" presName="node" presStyleLbl="node1" presStyleIdx="5" presStyleCnt="8" custScaleY="121000">
        <dgm:presLayoutVars>
          <dgm:bulletEnabled val="1"/>
        </dgm:presLayoutVars>
      </dgm:prSet>
      <dgm:spPr>
        <a:prstGeom prst="flowChartPunchedTape">
          <a:avLst/>
        </a:prstGeom>
      </dgm:spPr>
      <dgm:t>
        <a:bodyPr/>
        <a:lstStyle/>
        <a:p>
          <a:endParaRPr lang="es-SV"/>
        </a:p>
      </dgm:t>
    </dgm:pt>
    <dgm:pt modelId="{0B149D56-3786-4F96-ACFB-74F0FFD6E8D6}" type="pres">
      <dgm:prSet presAssocID="{98C16A80-547C-49A0-9A27-A3D3B86BDAD2}" presName="sibTrans" presStyleLbl="sibTrans2D1" presStyleIdx="5" presStyleCnt="7"/>
      <dgm:spPr/>
      <dgm:t>
        <a:bodyPr/>
        <a:lstStyle/>
        <a:p>
          <a:endParaRPr lang="es-SV"/>
        </a:p>
      </dgm:t>
    </dgm:pt>
    <dgm:pt modelId="{969B9022-03BA-4316-A045-92E966BEF2D4}" type="pres">
      <dgm:prSet presAssocID="{98C16A80-547C-49A0-9A27-A3D3B86BDAD2}" presName="connectorText" presStyleLbl="sibTrans2D1" presStyleIdx="5" presStyleCnt="7"/>
      <dgm:spPr/>
      <dgm:t>
        <a:bodyPr/>
        <a:lstStyle/>
        <a:p>
          <a:endParaRPr lang="es-SV"/>
        </a:p>
      </dgm:t>
    </dgm:pt>
    <dgm:pt modelId="{180F8C1E-D5B9-4A25-A95C-24E8F3DD9311}" type="pres">
      <dgm:prSet presAssocID="{E47BDC4D-C89A-4E05-8B33-40AC01FC2F40}" presName="node" presStyleLbl="node1" presStyleIdx="6" presStyleCnt="8" custScaleY="121000">
        <dgm:presLayoutVars>
          <dgm:bulletEnabled val="1"/>
        </dgm:presLayoutVars>
      </dgm:prSet>
      <dgm:spPr>
        <a:prstGeom prst="flowChartPunchedTape">
          <a:avLst/>
        </a:prstGeom>
      </dgm:spPr>
      <dgm:t>
        <a:bodyPr/>
        <a:lstStyle/>
        <a:p>
          <a:endParaRPr lang="es-SV"/>
        </a:p>
      </dgm:t>
    </dgm:pt>
    <dgm:pt modelId="{C6758437-DCBB-4DE7-948A-6FB0E0061566}" type="pres">
      <dgm:prSet presAssocID="{B4C87E3D-A72E-4702-950C-CD5119AFCBCC}" presName="sibTrans" presStyleLbl="sibTrans2D1" presStyleIdx="6" presStyleCnt="7"/>
      <dgm:spPr/>
      <dgm:t>
        <a:bodyPr/>
        <a:lstStyle/>
        <a:p>
          <a:endParaRPr lang="es-SV"/>
        </a:p>
      </dgm:t>
    </dgm:pt>
    <dgm:pt modelId="{720EFEEB-6808-41B3-BA3F-F623E0F1E997}" type="pres">
      <dgm:prSet presAssocID="{B4C87E3D-A72E-4702-950C-CD5119AFCBCC}" presName="connectorText" presStyleLbl="sibTrans2D1" presStyleIdx="6" presStyleCnt="7"/>
      <dgm:spPr/>
      <dgm:t>
        <a:bodyPr/>
        <a:lstStyle/>
        <a:p>
          <a:endParaRPr lang="es-SV"/>
        </a:p>
      </dgm:t>
    </dgm:pt>
    <dgm:pt modelId="{72D0CB48-E967-47E4-865F-CDB5131E9853}" type="pres">
      <dgm:prSet presAssocID="{01288640-40F4-473A-AB62-F5A5A6F45D84}" presName="node" presStyleLbl="node1" presStyleIdx="7" presStyleCnt="8" custScaleY="121000">
        <dgm:presLayoutVars>
          <dgm:bulletEnabled val="1"/>
        </dgm:presLayoutVars>
      </dgm:prSet>
      <dgm:spPr>
        <a:prstGeom prst="flowChartPunchedTape">
          <a:avLst/>
        </a:prstGeom>
      </dgm:spPr>
      <dgm:t>
        <a:bodyPr/>
        <a:lstStyle/>
        <a:p>
          <a:endParaRPr lang="es-SV"/>
        </a:p>
      </dgm:t>
    </dgm:pt>
  </dgm:ptLst>
  <dgm:cxnLst>
    <dgm:cxn modelId="{2A818ABD-A2B5-4001-BC37-7E198D17B3F0}" srcId="{E6F3DDB5-5CC6-4298-A74B-63C17CF61B88}" destId="{01288640-40F4-473A-AB62-F5A5A6F45D84}" srcOrd="7" destOrd="0" parTransId="{6CEE2220-979D-422B-A358-ADE9187E86AE}" sibTransId="{87001984-79BD-4D53-9732-311A464DB4FD}"/>
    <dgm:cxn modelId="{1018688C-EC83-481A-82A6-A30989C084C9}" type="presOf" srcId="{98C16A80-547C-49A0-9A27-A3D3B86BDAD2}" destId="{0B149D56-3786-4F96-ACFB-74F0FFD6E8D6}" srcOrd="0" destOrd="0" presId="urn:microsoft.com/office/officeart/2005/8/layout/process5"/>
    <dgm:cxn modelId="{F74BC300-33BC-45B2-B208-201714F5FD70}" srcId="{E6F3DDB5-5CC6-4298-A74B-63C17CF61B88}" destId="{D7E3A841-51E9-41CB-8FAF-4A40F7412E9F}" srcOrd="4" destOrd="0" parTransId="{6FE08726-1363-41F1-B12B-254F86440BE6}" sibTransId="{F538355B-8CF5-4114-BAAD-B4522B727CA4}"/>
    <dgm:cxn modelId="{E9932E74-3B66-4B93-AE4A-64ECB9F8019E}" type="presOf" srcId="{425DEC3E-24C2-4FA4-8DD8-F9EF8A61656F}" destId="{7EF2D385-4A45-4F47-B81D-9D04DC484A72}" srcOrd="0" destOrd="0" presId="urn:microsoft.com/office/officeart/2005/8/layout/process5"/>
    <dgm:cxn modelId="{7E0EA7AA-3EC8-45ED-B647-32B0EB4D68CD}" type="presOf" srcId="{01288640-40F4-473A-AB62-F5A5A6F45D84}" destId="{72D0CB48-E967-47E4-865F-CDB5131E9853}" srcOrd="0" destOrd="0" presId="urn:microsoft.com/office/officeart/2005/8/layout/process5"/>
    <dgm:cxn modelId="{B9327898-DA2E-4EB0-B8F4-9B46D87F7C13}" type="presOf" srcId="{F538355B-8CF5-4114-BAAD-B4522B727CA4}" destId="{BA47CA63-3916-46AB-9497-DA130AD05081}" srcOrd="0" destOrd="0" presId="urn:microsoft.com/office/officeart/2005/8/layout/process5"/>
    <dgm:cxn modelId="{61C94C1B-C236-4E18-8C05-FC2363D30987}" type="presOf" srcId="{E6F3DDB5-5CC6-4298-A74B-63C17CF61B88}" destId="{D44FB5AB-C3CF-417F-BB64-EE3090856EF6}" srcOrd="0" destOrd="0" presId="urn:microsoft.com/office/officeart/2005/8/layout/process5"/>
    <dgm:cxn modelId="{FCD4631A-085A-411A-B46C-3308DBD1FC7C}" srcId="{E6F3DDB5-5CC6-4298-A74B-63C17CF61B88}" destId="{D54DEF2F-FC60-4176-BE8C-C40B56FBA942}" srcOrd="3" destOrd="0" parTransId="{55D6B605-51D8-4AA9-B840-E241F76EE672}" sibTransId="{E8907204-9881-41F7-93FE-3FD31C1559D1}"/>
    <dgm:cxn modelId="{86D8F936-849E-4D20-9C39-AD8CFA237294}" srcId="{E6F3DDB5-5CC6-4298-A74B-63C17CF61B88}" destId="{7EB088CB-0846-4BB5-84CB-EFC8B1A56C13}" srcOrd="1" destOrd="0" parTransId="{A6A710D1-719C-4AF0-85E8-193F1CABCBF1}" sibTransId="{A74D9C20-BE37-4536-91F8-4E020786D44F}"/>
    <dgm:cxn modelId="{F7DCA31B-2C5E-4E86-96F6-72611D58AF8B}" type="presOf" srcId="{E8907204-9881-41F7-93FE-3FD31C1559D1}" destId="{83648FD8-70C7-44AB-A875-0C71B58C15C8}" srcOrd="1" destOrd="0" presId="urn:microsoft.com/office/officeart/2005/8/layout/process5"/>
    <dgm:cxn modelId="{8E8B584B-C1ED-4EB0-9816-4BB89BCCDF50}" type="presOf" srcId="{F538355B-8CF5-4114-BAAD-B4522B727CA4}" destId="{07D37BF1-4C50-4022-A4EF-FC328FD5B844}" srcOrd="1" destOrd="0" presId="urn:microsoft.com/office/officeart/2005/8/layout/process5"/>
    <dgm:cxn modelId="{A84057BB-3B68-41D6-939C-1A8652159476}" type="presOf" srcId="{4208F594-5230-40AA-8329-FACE95DEC99E}" destId="{C1AC9FD1-82B3-4529-88CC-11AB7DA6ED36}" srcOrd="0" destOrd="0" presId="urn:microsoft.com/office/officeart/2005/8/layout/process5"/>
    <dgm:cxn modelId="{6C44BAFC-A854-4428-84B5-46B593052485}" srcId="{E6F3DDB5-5CC6-4298-A74B-63C17CF61B88}" destId="{1877B95A-23E6-48FC-8568-6FBF3BD92D36}" srcOrd="0" destOrd="0" parTransId="{A82DD651-8699-424D-B40E-D8127EAC9E55}" sibTransId="{425DEC3E-24C2-4FA4-8DD8-F9EF8A61656F}"/>
    <dgm:cxn modelId="{001E6920-A321-4D4F-A4AA-B578A072C249}" type="presOf" srcId="{A74D9C20-BE37-4536-91F8-4E020786D44F}" destId="{E4518CCE-F1F1-4CD9-AE29-EC12C32B7218}" srcOrd="1" destOrd="0" presId="urn:microsoft.com/office/officeart/2005/8/layout/process5"/>
    <dgm:cxn modelId="{D7B0FB59-B1B1-4837-8BA3-1E75FEB1A97D}" type="presOf" srcId="{E8907204-9881-41F7-93FE-3FD31C1559D1}" destId="{124FF910-6F01-4DAF-9C73-A48B1A74BAEA}" srcOrd="0" destOrd="0" presId="urn:microsoft.com/office/officeart/2005/8/layout/process5"/>
    <dgm:cxn modelId="{D876F451-A05A-4C04-8E84-086A0137029E}" srcId="{E6F3DDB5-5CC6-4298-A74B-63C17CF61B88}" destId="{F13BDCD4-D71B-4026-8F98-75DFA9435E23}" srcOrd="2" destOrd="0" parTransId="{BDDFA387-0033-45F7-A6DA-BD27D0E21394}" sibTransId="{4208F594-5230-40AA-8329-FACE95DEC99E}"/>
    <dgm:cxn modelId="{FBE97267-D4F9-41A7-B288-B06B4FC5622D}" type="presOf" srcId="{D54DEF2F-FC60-4176-BE8C-C40B56FBA942}" destId="{5903A8BF-0E4D-4E6C-91BF-EC302924ABB8}" srcOrd="0" destOrd="0" presId="urn:microsoft.com/office/officeart/2005/8/layout/process5"/>
    <dgm:cxn modelId="{2C1B0294-7336-45D9-B144-0E2DBAAE629D}" type="presOf" srcId="{E47BDC4D-C89A-4E05-8B33-40AC01FC2F40}" destId="{180F8C1E-D5B9-4A25-A95C-24E8F3DD9311}" srcOrd="0" destOrd="0" presId="urn:microsoft.com/office/officeart/2005/8/layout/process5"/>
    <dgm:cxn modelId="{4119A36D-0965-401B-ACC0-E0E85F5D9147}" type="presOf" srcId="{7EB088CB-0846-4BB5-84CB-EFC8B1A56C13}" destId="{DABA6110-E844-4307-ABB3-9A30BC8BFBAC}" srcOrd="0" destOrd="0" presId="urn:microsoft.com/office/officeart/2005/8/layout/process5"/>
    <dgm:cxn modelId="{35E6E4EB-C76B-4267-9F82-A97A0705761C}" type="presOf" srcId="{1877B95A-23E6-48FC-8568-6FBF3BD92D36}" destId="{D29F8F7F-2AA6-4132-974F-9AFFB4A6B57D}" srcOrd="0" destOrd="0" presId="urn:microsoft.com/office/officeart/2005/8/layout/process5"/>
    <dgm:cxn modelId="{541DB4B6-3F51-424F-BF78-E58367F929D4}" type="presOf" srcId="{A74D9C20-BE37-4536-91F8-4E020786D44F}" destId="{DD22BAE1-5ABF-4332-9860-4BCDE2252B83}" srcOrd="0" destOrd="0" presId="urn:microsoft.com/office/officeart/2005/8/layout/process5"/>
    <dgm:cxn modelId="{BF3AA61F-11C7-4AF6-A980-5F10836B658C}" type="presOf" srcId="{D7E3A841-51E9-41CB-8FAF-4A40F7412E9F}" destId="{01E4148C-60C9-49E7-8C2B-ABB81571CFF7}" srcOrd="0" destOrd="0" presId="urn:microsoft.com/office/officeart/2005/8/layout/process5"/>
    <dgm:cxn modelId="{2E9F24F1-C478-4C2E-BEC6-8E5D6D460EC8}" type="presOf" srcId="{4208F594-5230-40AA-8329-FACE95DEC99E}" destId="{6EC43D86-3F0B-44ED-940B-E817DE0930E7}" srcOrd="1" destOrd="0" presId="urn:microsoft.com/office/officeart/2005/8/layout/process5"/>
    <dgm:cxn modelId="{61018B4B-EF7F-4E76-81A5-59E6024088DA}" srcId="{E6F3DDB5-5CC6-4298-A74B-63C17CF61B88}" destId="{E47BDC4D-C89A-4E05-8B33-40AC01FC2F40}" srcOrd="6" destOrd="0" parTransId="{F121C0A8-DC9D-46B4-9378-D18EFBFD03D2}" sibTransId="{B4C87E3D-A72E-4702-950C-CD5119AFCBCC}"/>
    <dgm:cxn modelId="{200D3965-AFF2-4A07-888E-E943E4401425}" type="presOf" srcId="{F13BDCD4-D71B-4026-8F98-75DFA9435E23}" destId="{CE8E07C3-B031-47EC-8229-17949E7F064B}" srcOrd="0" destOrd="0" presId="urn:microsoft.com/office/officeart/2005/8/layout/process5"/>
    <dgm:cxn modelId="{0F111354-4495-44EE-B4A0-579C1404E419}" type="presOf" srcId="{B4C87E3D-A72E-4702-950C-CD5119AFCBCC}" destId="{720EFEEB-6808-41B3-BA3F-F623E0F1E997}" srcOrd="1" destOrd="0" presId="urn:microsoft.com/office/officeart/2005/8/layout/process5"/>
    <dgm:cxn modelId="{84B4DD6A-C633-4E26-8B03-DB19B9884B2E}" type="presOf" srcId="{425DEC3E-24C2-4FA4-8DD8-F9EF8A61656F}" destId="{5C0B9315-1D0B-4A8E-B329-BC62E3E7D315}" srcOrd="1" destOrd="0" presId="urn:microsoft.com/office/officeart/2005/8/layout/process5"/>
    <dgm:cxn modelId="{DA8CEADE-6FBD-4985-9984-A694A2E34C5A}" type="presOf" srcId="{98C16A80-547C-49A0-9A27-A3D3B86BDAD2}" destId="{969B9022-03BA-4316-A045-92E966BEF2D4}" srcOrd="1" destOrd="0" presId="urn:microsoft.com/office/officeart/2005/8/layout/process5"/>
    <dgm:cxn modelId="{E91C1CAA-0422-431A-8EFB-DC145F38D23C}" type="presOf" srcId="{B4C87E3D-A72E-4702-950C-CD5119AFCBCC}" destId="{C6758437-DCBB-4DE7-948A-6FB0E0061566}" srcOrd="0" destOrd="0" presId="urn:microsoft.com/office/officeart/2005/8/layout/process5"/>
    <dgm:cxn modelId="{EC515483-556E-4630-B1DB-F35CAEA75D35}" type="presOf" srcId="{F2958DFE-666A-4315-8E4A-D43F8C89AA4D}" destId="{C44BDC0A-215F-48F1-8FA3-CF2BFDE840C3}" srcOrd="0" destOrd="0" presId="urn:microsoft.com/office/officeart/2005/8/layout/process5"/>
    <dgm:cxn modelId="{3B10549C-DACF-4BF7-80D3-86008AA4BF4F}" srcId="{E6F3DDB5-5CC6-4298-A74B-63C17CF61B88}" destId="{F2958DFE-666A-4315-8E4A-D43F8C89AA4D}" srcOrd="5" destOrd="0" parTransId="{16C85DAF-67B2-4016-96BD-318848536200}" sibTransId="{98C16A80-547C-49A0-9A27-A3D3B86BDAD2}"/>
    <dgm:cxn modelId="{9E3AE2E1-A18E-4A2F-8715-FD1444599A64}" type="presParOf" srcId="{D44FB5AB-C3CF-417F-BB64-EE3090856EF6}" destId="{D29F8F7F-2AA6-4132-974F-9AFFB4A6B57D}" srcOrd="0" destOrd="0" presId="urn:microsoft.com/office/officeart/2005/8/layout/process5"/>
    <dgm:cxn modelId="{D902C651-7435-4F3E-8C7C-726BBAF4E543}" type="presParOf" srcId="{D44FB5AB-C3CF-417F-BB64-EE3090856EF6}" destId="{7EF2D385-4A45-4F47-B81D-9D04DC484A72}" srcOrd="1" destOrd="0" presId="urn:microsoft.com/office/officeart/2005/8/layout/process5"/>
    <dgm:cxn modelId="{964E7858-647C-47BF-B4A5-E94826027AE7}" type="presParOf" srcId="{7EF2D385-4A45-4F47-B81D-9D04DC484A72}" destId="{5C0B9315-1D0B-4A8E-B329-BC62E3E7D315}" srcOrd="0" destOrd="0" presId="urn:microsoft.com/office/officeart/2005/8/layout/process5"/>
    <dgm:cxn modelId="{1A667096-1771-4328-9401-F67D6C523BB4}" type="presParOf" srcId="{D44FB5AB-C3CF-417F-BB64-EE3090856EF6}" destId="{DABA6110-E844-4307-ABB3-9A30BC8BFBAC}" srcOrd="2" destOrd="0" presId="urn:microsoft.com/office/officeart/2005/8/layout/process5"/>
    <dgm:cxn modelId="{A324D3DF-B362-45D2-B6A4-614F32DC5AC6}" type="presParOf" srcId="{D44FB5AB-C3CF-417F-BB64-EE3090856EF6}" destId="{DD22BAE1-5ABF-4332-9860-4BCDE2252B83}" srcOrd="3" destOrd="0" presId="urn:microsoft.com/office/officeart/2005/8/layout/process5"/>
    <dgm:cxn modelId="{7B85BC6A-9F10-4134-909A-55BB109B1638}" type="presParOf" srcId="{DD22BAE1-5ABF-4332-9860-4BCDE2252B83}" destId="{E4518CCE-F1F1-4CD9-AE29-EC12C32B7218}" srcOrd="0" destOrd="0" presId="urn:microsoft.com/office/officeart/2005/8/layout/process5"/>
    <dgm:cxn modelId="{725C3908-2C73-4E7E-B55C-6932728237CB}" type="presParOf" srcId="{D44FB5AB-C3CF-417F-BB64-EE3090856EF6}" destId="{CE8E07C3-B031-47EC-8229-17949E7F064B}" srcOrd="4" destOrd="0" presId="urn:microsoft.com/office/officeart/2005/8/layout/process5"/>
    <dgm:cxn modelId="{CC0541E2-C923-4592-B3AF-59A9BCF4F906}" type="presParOf" srcId="{D44FB5AB-C3CF-417F-BB64-EE3090856EF6}" destId="{C1AC9FD1-82B3-4529-88CC-11AB7DA6ED36}" srcOrd="5" destOrd="0" presId="urn:microsoft.com/office/officeart/2005/8/layout/process5"/>
    <dgm:cxn modelId="{544D7D24-9502-4F44-9C3B-6DE54584B818}" type="presParOf" srcId="{C1AC9FD1-82B3-4529-88CC-11AB7DA6ED36}" destId="{6EC43D86-3F0B-44ED-940B-E817DE0930E7}" srcOrd="0" destOrd="0" presId="urn:microsoft.com/office/officeart/2005/8/layout/process5"/>
    <dgm:cxn modelId="{AA91393A-7D64-4350-9256-B6F131BBD89C}" type="presParOf" srcId="{D44FB5AB-C3CF-417F-BB64-EE3090856EF6}" destId="{5903A8BF-0E4D-4E6C-91BF-EC302924ABB8}" srcOrd="6" destOrd="0" presId="urn:microsoft.com/office/officeart/2005/8/layout/process5"/>
    <dgm:cxn modelId="{C9049DB6-0591-455C-AFBA-6D38A8D2D780}" type="presParOf" srcId="{D44FB5AB-C3CF-417F-BB64-EE3090856EF6}" destId="{124FF910-6F01-4DAF-9C73-A48B1A74BAEA}" srcOrd="7" destOrd="0" presId="urn:microsoft.com/office/officeart/2005/8/layout/process5"/>
    <dgm:cxn modelId="{88656262-31AE-4642-AF7D-AA8F5BE1296A}" type="presParOf" srcId="{124FF910-6F01-4DAF-9C73-A48B1A74BAEA}" destId="{83648FD8-70C7-44AB-A875-0C71B58C15C8}" srcOrd="0" destOrd="0" presId="urn:microsoft.com/office/officeart/2005/8/layout/process5"/>
    <dgm:cxn modelId="{30FD5BE5-F74F-4C5E-BCCB-91BDC87C148E}" type="presParOf" srcId="{D44FB5AB-C3CF-417F-BB64-EE3090856EF6}" destId="{01E4148C-60C9-49E7-8C2B-ABB81571CFF7}" srcOrd="8" destOrd="0" presId="urn:microsoft.com/office/officeart/2005/8/layout/process5"/>
    <dgm:cxn modelId="{7AE7F1D5-02DE-4F0B-B1A3-13CD4D90E051}" type="presParOf" srcId="{D44FB5AB-C3CF-417F-BB64-EE3090856EF6}" destId="{BA47CA63-3916-46AB-9497-DA130AD05081}" srcOrd="9" destOrd="0" presId="urn:microsoft.com/office/officeart/2005/8/layout/process5"/>
    <dgm:cxn modelId="{D914CA98-DC33-4719-9D0E-75B99C5822C0}" type="presParOf" srcId="{BA47CA63-3916-46AB-9497-DA130AD05081}" destId="{07D37BF1-4C50-4022-A4EF-FC328FD5B844}" srcOrd="0" destOrd="0" presId="urn:microsoft.com/office/officeart/2005/8/layout/process5"/>
    <dgm:cxn modelId="{EFC02CC2-21B9-470A-AA5D-78A772DB0FE2}" type="presParOf" srcId="{D44FB5AB-C3CF-417F-BB64-EE3090856EF6}" destId="{C44BDC0A-215F-48F1-8FA3-CF2BFDE840C3}" srcOrd="10" destOrd="0" presId="urn:microsoft.com/office/officeart/2005/8/layout/process5"/>
    <dgm:cxn modelId="{754905F8-18F8-47C1-9F68-E12EEDDC36F8}" type="presParOf" srcId="{D44FB5AB-C3CF-417F-BB64-EE3090856EF6}" destId="{0B149D56-3786-4F96-ACFB-74F0FFD6E8D6}" srcOrd="11" destOrd="0" presId="urn:microsoft.com/office/officeart/2005/8/layout/process5"/>
    <dgm:cxn modelId="{9C021679-FA0B-4B37-A599-FD96BD38600B}" type="presParOf" srcId="{0B149D56-3786-4F96-ACFB-74F0FFD6E8D6}" destId="{969B9022-03BA-4316-A045-92E966BEF2D4}" srcOrd="0" destOrd="0" presId="urn:microsoft.com/office/officeart/2005/8/layout/process5"/>
    <dgm:cxn modelId="{4A06D3E7-A1EA-41EC-BB9F-5DEBC5AEB6CA}" type="presParOf" srcId="{D44FB5AB-C3CF-417F-BB64-EE3090856EF6}" destId="{180F8C1E-D5B9-4A25-A95C-24E8F3DD9311}" srcOrd="12" destOrd="0" presId="urn:microsoft.com/office/officeart/2005/8/layout/process5"/>
    <dgm:cxn modelId="{79783F75-D2D6-4BE9-B0C9-D80007D8E316}" type="presParOf" srcId="{D44FB5AB-C3CF-417F-BB64-EE3090856EF6}" destId="{C6758437-DCBB-4DE7-948A-6FB0E0061566}" srcOrd="13" destOrd="0" presId="urn:microsoft.com/office/officeart/2005/8/layout/process5"/>
    <dgm:cxn modelId="{39957BB4-3C8C-4D2B-B4C3-4B41F46B84B2}" type="presParOf" srcId="{C6758437-DCBB-4DE7-948A-6FB0E0061566}" destId="{720EFEEB-6808-41B3-BA3F-F623E0F1E997}" srcOrd="0" destOrd="0" presId="urn:microsoft.com/office/officeart/2005/8/layout/process5"/>
    <dgm:cxn modelId="{0B891937-DC91-411D-BC3A-2A730775F395}" type="presParOf" srcId="{D44FB5AB-C3CF-417F-BB64-EE3090856EF6}" destId="{72D0CB48-E967-47E4-865F-CDB5131E9853}"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3002D-1242-4416-A6A5-CCCA827B407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SV"/>
        </a:p>
      </dgm:t>
    </dgm:pt>
    <dgm:pt modelId="{8FF21E4E-2292-4690-A206-3238ACE8D6B7}">
      <dgm:prSet phldrT="[Texto]"/>
      <dgm:spPr/>
      <dgm:t>
        <a:bodyPr/>
        <a:lstStyle/>
        <a:p>
          <a:r>
            <a:rPr lang="es-SV" b="1" dirty="0"/>
            <a:t>Roles de la tarea y dirigidos explícitamente a la consecución de metas colectivas</a:t>
          </a:r>
          <a:endParaRPr lang="es-SV" dirty="0"/>
        </a:p>
      </dgm:t>
    </dgm:pt>
    <dgm:pt modelId="{8354E935-FFE8-4403-BF0D-7869A61D4260}" type="parTrans" cxnId="{0F3ACD07-D73F-41DE-B55F-0BB5FF4B6B60}">
      <dgm:prSet/>
      <dgm:spPr/>
      <dgm:t>
        <a:bodyPr/>
        <a:lstStyle/>
        <a:p>
          <a:endParaRPr lang="es-SV"/>
        </a:p>
      </dgm:t>
    </dgm:pt>
    <dgm:pt modelId="{772378A7-BD95-4FDC-A46B-7BD2831F4B30}" type="sibTrans" cxnId="{0F3ACD07-D73F-41DE-B55F-0BB5FF4B6B60}">
      <dgm:prSet/>
      <dgm:spPr/>
      <dgm:t>
        <a:bodyPr/>
        <a:lstStyle/>
        <a:p>
          <a:endParaRPr lang="es-SV"/>
        </a:p>
      </dgm:t>
    </dgm:pt>
    <dgm:pt modelId="{267860D0-5EA2-49D7-8A31-0371FE92704B}">
      <dgm:prSet phldrT="[Texto]"/>
      <dgm:spPr/>
      <dgm:t>
        <a:bodyPr/>
        <a:lstStyle/>
        <a:p>
          <a:r>
            <a:rPr lang="es-SV" b="1" dirty="0"/>
            <a:t>Roles de constitución y mantenimiento del grupo o roles socioemocionales</a:t>
          </a:r>
          <a:endParaRPr lang="es-SV" dirty="0"/>
        </a:p>
      </dgm:t>
    </dgm:pt>
    <dgm:pt modelId="{7E6E969D-0116-4A6C-BDAE-615B3950F776}" type="parTrans" cxnId="{1DBC6142-2F58-4E37-8249-A9039063FC89}">
      <dgm:prSet/>
      <dgm:spPr/>
      <dgm:t>
        <a:bodyPr/>
        <a:lstStyle/>
        <a:p>
          <a:endParaRPr lang="es-SV"/>
        </a:p>
      </dgm:t>
    </dgm:pt>
    <dgm:pt modelId="{5333962E-8030-45EB-A27B-EA37D9571332}" type="sibTrans" cxnId="{1DBC6142-2F58-4E37-8249-A9039063FC89}">
      <dgm:prSet/>
      <dgm:spPr/>
      <dgm:t>
        <a:bodyPr/>
        <a:lstStyle/>
        <a:p>
          <a:endParaRPr lang="es-SV"/>
        </a:p>
      </dgm:t>
    </dgm:pt>
    <dgm:pt modelId="{6D45C8C5-C174-4497-8E02-76F0FC964B8A}">
      <dgm:prSet phldrT="[Texto]"/>
      <dgm:spPr/>
      <dgm:t>
        <a:bodyPr/>
        <a:lstStyle/>
        <a:p>
          <a:r>
            <a:rPr lang="es-SV" b="1" dirty="0"/>
            <a:t>Roles individuales</a:t>
          </a:r>
          <a:endParaRPr lang="es-SV" dirty="0"/>
        </a:p>
      </dgm:t>
    </dgm:pt>
    <dgm:pt modelId="{1FCAEECF-9858-4DC2-A645-1347AF921626}" type="parTrans" cxnId="{15B4F482-43AA-4F55-ADD1-4F952D7350AD}">
      <dgm:prSet/>
      <dgm:spPr/>
      <dgm:t>
        <a:bodyPr/>
        <a:lstStyle/>
        <a:p>
          <a:endParaRPr lang="es-SV"/>
        </a:p>
      </dgm:t>
    </dgm:pt>
    <dgm:pt modelId="{F57ABD8A-582F-48AF-BA0D-DA7DE431E3F8}" type="sibTrans" cxnId="{15B4F482-43AA-4F55-ADD1-4F952D7350AD}">
      <dgm:prSet/>
      <dgm:spPr/>
      <dgm:t>
        <a:bodyPr/>
        <a:lstStyle/>
        <a:p>
          <a:endParaRPr lang="es-SV"/>
        </a:p>
      </dgm:t>
    </dgm:pt>
    <dgm:pt modelId="{245E9C91-4E39-4E36-B09F-CDD757C5CC8C}" type="pres">
      <dgm:prSet presAssocID="{DD33002D-1242-4416-A6A5-CCCA827B4074}" presName="Name0" presStyleCnt="0">
        <dgm:presLayoutVars>
          <dgm:chMax val="7"/>
          <dgm:chPref val="7"/>
          <dgm:dir/>
        </dgm:presLayoutVars>
      </dgm:prSet>
      <dgm:spPr/>
      <dgm:t>
        <a:bodyPr/>
        <a:lstStyle/>
        <a:p>
          <a:endParaRPr lang="es-SV"/>
        </a:p>
      </dgm:t>
    </dgm:pt>
    <dgm:pt modelId="{DCDF6574-11B9-4E62-B696-83CCB6E4BE73}" type="pres">
      <dgm:prSet presAssocID="{DD33002D-1242-4416-A6A5-CCCA827B4074}" presName="Name1" presStyleCnt="0"/>
      <dgm:spPr/>
    </dgm:pt>
    <dgm:pt modelId="{C8AD3CBB-4C11-4BB6-81A1-9FEAD9BA1C32}" type="pres">
      <dgm:prSet presAssocID="{DD33002D-1242-4416-A6A5-CCCA827B4074}" presName="cycle" presStyleCnt="0"/>
      <dgm:spPr/>
    </dgm:pt>
    <dgm:pt modelId="{CE4F39A3-9D8C-42D4-AF71-CF132A150242}" type="pres">
      <dgm:prSet presAssocID="{DD33002D-1242-4416-A6A5-CCCA827B4074}" presName="srcNode" presStyleLbl="node1" presStyleIdx="0" presStyleCnt="3"/>
      <dgm:spPr/>
    </dgm:pt>
    <dgm:pt modelId="{C1EA0BD0-0E2C-445C-B134-94B8F93E95F0}" type="pres">
      <dgm:prSet presAssocID="{DD33002D-1242-4416-A6A5-CCCA827B4074}" presName="conn" presStyleLbl="parChTrans1D2" presStyleIdx="0" presStyleCnt="1"/>
      <dgm:spPr/>
      <dgm:t>
        <a:bodyPr/>
        <a:lstStyle/>
        <a:p>
          <a:endParaRPr lang="es-SV"/>
        </a:p>
      </dgm:t>
    </dgm:pt>
    <dgm:pt modelId="{A8D91AB4-EFBB-426E-BE90-6C07798422AB}" type="pres">
      <dgm:prSet presAssocID="{DD33002D-1242-4416-A6A5-CCCA827B4074}" presName="extraNode" presStyleLbl="node1" presStyleIdx="0" presStyleCnt="3"/>
      <dgm:spPr/>
    </dgm:pt>
    <dgm:pt modelId="{4F8C35F9-1707-45C7-A644-BA90DC0488A5}" type="pres">
      <dgm:prSet presAssocID="{DD33002D-1242-4416-A6A5-CCCA827B4074}" presName="dstNode" presStyleLbl="node1" presStyleIdx="0" presStyleCnt="3"/>
      <dgm:spPr/>
    </dgm:pt>
    <dgm:pt modelId="{F16A5F7B-68CF-4638-A2F7-441BE569B5E9}" type="pres">
      <dgm:prSet presAssocID="{8FF21E4E-2292-4690-A206-3238ACE8D6B7}" presName="text_1" presStyleLbl="node1" presStyleIdx="0" presStyleCnt="3">
        <dgm:presLayoutVars>
          <dgm:bulletEnabled val="1"/>
        </dgm:presLayoutVars>
      </dgm:prSet>
      <dgm:spPr/>
      <dgm:t>
        <a:bodyPr/>
        <a:lstStyle/>
        <a:p>
          <a:endParaRPr lang="es-SV"/>
        </a:p>
      </dgm:t>
    </dgm:pt>
    <dgm:pt modelId="{1AB71121-5EB7-43A5-AA69-96CBCFF5CC3A}" type="pres">
      <dgm:prSet presAssocID="{8FF21E4E-2292-4690-A206-3238ACE8D6B7}" presName="accent_1" presStyleCnt="0"/>
      <dgm:spPr/>
    </dgm:pt>
    <dgm:pt modelId="{EFA5EDFD-45AC-4789-A744-9E171796C80B}" type="pres">
      <dgm:prSet presAssocID="{8FF21E4E-2292-4690-A206-3238ACE8D6B7}" presName="accentRepeatNode" presStyleLbl="solidFgAcc1" presStyleIdx="0" presStyleCnt="3"/>
      <dgm:spPr/>
    </dgm:pt>
    <dgm:pt modelId="{8A09A646-222A-42DF-AB07-9907DDD8A1D8}" type="pres">
      <dgm:prSet presAssocID="{267860D0-5EA2-49D7-8A31-0371FE92704B}" presName="text_2" presStyleLbl="node1" presStyleIdx="1" presStyleCnt="3">
        <dgm:presLayoutVars>
          <dgm:bulletEnabled val="1"/>
        </dgm:presLayoutVars>
      </dgm:prSet>
      <dgm:spPr/>
      <dgm:t>
        <a:bodyPr/>
        <a:lstStyle/>
        <a:p>
          <a:endParaRPr lang="es-SV"/>
        </a:p>
      </dgm:t>
    </dgm:pt>
    <dgm:pt modelId="{59E83BF8-BBC5-4E9E-9CBB-37C7FAD4CBFA}" type="pres">
      <dgm:prSet presAssocID="{267860D0-5EA2-49D7-8A31-0371FE92704B}" presName="accent_2" presStyleCnt="0"/>
      <dgm:spPr/>
    </dgm:pt>
    <dgm:pt modelId="{BA2DE3E7-8269-48AB-8F46-D10261D9560F}" type="pres">
      <dgm:prSet presAssocID="{267860D0-5EA2-49D7-8A31-0371FE92704B}" presName="accentRepeatNode" presStyleLbl="solidFgAcc1" presStyleIdx="1" presStyleCnt="3"/>
      <dgm:spPr/>
    </dgm:pt>
    <dgm:pt modelId="{D007660E-53BB-434A-9262-CAC8756FE1A0}" type="pres">
      <dgm:prSet presAssocID="{6D45C8C5-C174-4497-8E02-76F0FC964B8A}" presName="text_3" presStyleLbl="node1" presStyleIdx="2" presStyleCnt="3">
        <dgm:presLayoutVars>
          <dgm:bulletEnabled val="1"/>
        </dgm:presLayoutVars>
      </dgm:prSet>
      <dgm:spPr/>
      <dgm:t>
        <a:bodyPr/>
        <a:lstStyle/>
        <a:p>
          <a:endParaRPr lang="es-SV"/>
        </a:p>
      </dgm:t>
    </dgm:pt>
    <dgm:pt modelId="{7A4F3152-3919-41B8-8F92-8B2A70CB3A90}" type="pres">
      <dgm:prSet presAssocID="{6D45C8C5-C174-4497-8E02-76F0FC964B8A}" presName="accent_3" presStyleCnt="0"/>
      <dgm:spPr/>
    </dgm:pt>
    <dgm:pt modelId="{826A7411-4597-45A4-B79E-4ABACDC06AC0}" type="pres">
      <dgm:prSet presAssocID="{6D45C8C5-C174-4497-8E02-76F0FC964B8A}" presName="accentRepeatNode" presStyleLbl="solidFgAcc1" presStyleIdx="2" presStyleCnt="3"/>
      <dgm:spPr/>
    </dgm:pt>
  </dgm:ptLst>
  <dgm:cxnLst>
    <dgm:cxn modelId="{1DBC6142-2F58-4E37-8249-A9039063FC89}" srcId="{DD33002D-1242-4416-A6A5-CCCA827B4074}" destId="{267860D0-5EA2-49D7-8A31-0371FE92704B}" srcOrd="1" destOrd="0" parTransId="{7E6E969D-0116-4A6C-BDAE-615B3950F776}" sibTransId="{5333962E-8030-45EB-A27B-EA37D9571332}"/>
    <dgm:cxn modelId="{004F404E-62AB-40D8-8DA4-227011CC3E2B}" type="presOf" srcId="{DD33002D-1242-4416-A6A5-CCCA827B4074}" destId="{245E9C91-4E39-4E36-B09F-CDD757C5CC8C}" srcOrd="0" destOrd="0" presId="urn:microsoft.com/office/officeart/2008/layout/VerticalCurvedList"/>
    <dgm:cxn modelId="{0F3ACD07-D73F-41DE-B55F-0BB5FF4B6B60}" srcId="{DD33002D-1242-4416-A6A5-CCCA827B4074}" destId="{8FF21E4E-2292-4690-A206-3238ACE8D6B7}" srcOrd="0" destOrd="0" parTransId="{8354E935-FFE8-4403-BF0D-7869A61D4260}" sibTransId="{772378A7-BD95-4FDC-A46B-7BD2831F4B30}"/>
    <dgm:cxn modelId="{9EF89DD1-08B7-4689-8E97-FC14C2401C89}" type="presOf" srcId="{772378A7-BD95-4FDC-A46B-7BD2831F4B30}" destId="{C1EA0BD0-0E2C-445C-B134-94B8F93E95F0}" srcOrd="0" destOrd="0" presId="urn:microsoft.com/office/officeart/2008/layout/VerticalCurvedList"/>
    <dgm:cxn modelId="{C347F035-312E-4609-9F5F-C30433856D95}" type="presOf" srcId="{267860D0-5EA2-49D7-8A31-0371FE92704B}" destId="{8A09A646-222A-42DF-AB07-9907DDD8A1D8}" srcOrd="0" destOrd="0" presId="urn:microsoft.com/office/officeart/2008/layout/VerticalCurvedList"/>
    <dgm:cxn modelId="{15B4F482-43AA-4F55-ADD1-4F952D7350AD}" srcId="{DD33002D-1242-4416-A6A5-CCCA827B4074}" destId="{6D45C8C5-C174-4497-8E02-76F0FC964B8A}" srcOrd="2" destOrd="0" parTransId="{1FCAEECF-9858-4DC2-A645-1347AF921626}" sibTransId="{F57ABD8A-582F-48AF-BA0D-DA7DE431E3F8}"/>
    <dgm:cxn modelId="{30B62A6C-14ED-429C-B01B-434BA78894EB}" type="presOf" srcId="{6D45C8C5-C174-4497-8E02-76F0FC964B8A}" destId="{D007660E-53BB-434A-9262-CAC8756FE1A0}" srcOrd="0" destOrd="0" presId="urn:microsoft.com/office/officeart/2008/layout/VerticalCurvedList"/>
    <dgm:cxn modelId="{8EF7B99F-DC6E-4A93-BF8C-43D37A8004E0}" type="presOf" srcId="{8FF21E4E-2292-4690-A206-3238ACE8D6B7}" destId="{F16A5F7B-68CF-4638-A2F7-441BE569B5E9}" srcOrd="0" destOrd="0" presId="urn:microsoft.com/office/officeart/2008/layout/VerticalCurvedList"/>
    <dgm:cxn modelId="{B5FF222F-D9E3-47EF-931E-C95EEF6FEECE}" type="presParOf" srcId="{245E9C91-4E39-4E36-B09F-CDD757C5CC8C}" destId="{DCDF6574-11B9-4E62-B696-83CCB6E4BE73}" srcOrd="0" destOrd="0" presId="urn:microsoft.com/office/officeart/2008/layout/VerticalCurvedList"/>
    <dgm:cxn modelId="{6FB2AE80-67FD-4375-81B3-A2DD33EBCE93}" type="presParOf" srcId="{DCDF6574-11B9-4E62-B696-83CCB6E4BE73}" destId="{C8AD3CBB-4C11-4BB6-81A1-9FEAD9BA1C32}" srcOrd="0" destOrd="0" presId="urn:microsoft.com/office/officeart/2008/layout/VerticalCurvedList"/>
    <dgm:cxn modelId="{63C999D1-8020-4A88-B697-2B55B36ED2BA}" type="presParOf" srcId="{C8AD3CBB-4C11-4BB6-81A1-9FEAD9BA1C32}" destId="{CE4F39A3-9D8C-42D4-AF71-CF132A150242}" srcOrd="0" destOrd="0" presId="urn:microsoft.com/office/officeart/2008/layout/VerticalCurvedList"/>
    <dgm:cxn modelId="{19A0B247-F7CD-4C8F-90CE-C793FE6A9CC8}" type="presParOf" srcId="{C8AD3CBB-4C11-4BB6-81A1-9FEAD9BA1C32}" destId="{C1EA0BD0-0E2C-445C-B134-94B8F93E95F0}" srcOrd="1" destOrd="0" presId="urn:microsoft.com/office/officeart/2008/layout/VerticalCurvedList"/>
    <dgm:cxn modelId="{3AB5073A-77B9-4AB7-A7C2-0878DB7CA13B}" type="presParOf" srcId="{C8AD3CBB-4C11-4BB6-81A1-9FEAD9BA1C32}" destId="{A8D91AB4-EFBB-426E-BE90-6C07798422AB}" srcOrd="2" destOrd="0" presId="urn:microsoft.com/office/officeart/2008/layout/VerticalCurvedList"/>
    <dgm:cxn modelId="{81EEBA61-18E6-497D-B2FB-5914FB10288D}" type="presParOf" srcId="{C8AD3CBB-4C11-4BB6-81A1-9FEAD9BA1C32}" destId="{4F8C35F9-1707-45C7-A644-BA90DC0488A5}" srcOrd="3" destOrd="0" presId="urn:microsoft.com/office/officeart/2008/layout/VerticalCurvedList"/>
    <dgm:cxn modelId="{1057D7DA-C87B-4DF0-85B5-CD68DABDD417}" type="presParOf" srcId="{DCDF6574-11B9-4E62-B696-83CCB6E4BE73}" destId="{F16A5F7B-68CF-4638-A2F7-441BE569B5E9}" srcOrd="1" destOrd="0" presId="urn:microsoft.com/office/officeart/2008/layout/VerticalCurvedList"/>
    <dgm:cxn modelId="{25C2C7BC-03B9-45E2-A06E-13F088D9895B}" type="presParOf" srcId="{DCDF6574-11B9-4E62-B696-83CCB6E4BE73}" destId="{1AB71121-5EB7-43A5-AA69-96CBCFF5CC3A}" srcOrd="2" destOrd="0" presId="urn:microsoft.com/office/officeart/2008/layout/VerticalCurvedList"/>
    <dgm:cxn modelId="{CDA9669F-9958-4B1D-B971-B5F251B64865}" type="presParOf" srcId="{1AB71121-5EB7-43A5-AA69-96CBCFF5CC3A}" destId="{EFA5EDFD-45AC-4789-A744-9E171796C80B}" srcOrd="0" destOrd="0" presId="urn:microsoft.com/office/officeart/2008/layout/VerticalCurvedList"/>
    <dgm:cxn modelId="{58781AEC-62AF-42EC-8E62-38FB5A503501}" type="presParOf" srcId="{DCDF6574-11B9-4E62-B696-83CCB6E4BE73}" destId="{8A09A646-222A-42DF-AB07-9907DDD8A1D8}" srcOrd="3" destOrd="0" presId="urn:microsoft.com/office/officeart/2008/layout/VerticalCurvedList"/>
    <dgm:cxn modelId="{9171523B-8D7F-401F-B4E9-514B7601993A}" type="presParOf" srcId="{DCDF6574-11B9-4E62-B696-83CCB6E4BE73}" destId="{59E83BF8-BBC5-4E9E-9CBB-37C7FAD4CBFA}" srcOrd="4" destOrd="0" presId="urn:microsoft.com/office/officeart/2008/layout/VerticalCurvedList"/>
    <dgm:cxn modelId="{92D787D1-B270-402C-B749-CC125713018B}" type="presParOf" srcId="{59E83BF8-BBC5-4E9E-9CBB-37C7FAD4CBFA}" destId="{BA2DE3E7-8269-48AB-8F46-D10261D9560F}" srcOrd="0" destOrd="0" presId="urn:microsoft.com/office/officeart/2008/layout/VerticalCurvedList"/>
    <dgm:cxn modelId="{1F2ED281-485F-4530-9B1D-0885F1E8CAA8}" type="presParOf" srcId="{DCDF6574-11B9-4E62-B696-83CCB6E4BE73}" destId="{D007660E-53BB-434A-9262-CAC8756FE1A0}" srcOrd="5" destOrd="0" presId="urn:microsoft.com/office/officeart/2008/layout/VerticalCurvedList"/>
    <dgm:cxn modelId="{BA6C0DEE-8E8D-4038-8EE3-B0B0930CBE47}" type="presParOf" srcId="{DCDF6574-11B9-4E62-B696-83CCB6E4BE73}" destId="{7A4F3152-3919-41B8-8F92-8B2A70CB3A90}" srcOrd="6" destOrd="0" presId="urn:microsoft.com/office/officeart/2008/layout/VerticalCurvedList"/>
    <dgm:cxn modelId="{B8D0C618-76B0-449A-A660-85603844646F}" type="presParOf" srcId="{7A4F3152-3919-41B8-8F92-8B2A70CB3A90}" destId="{826A7411-4597-45A4-B79E-4ABACDC06A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DD5F8-B971-409E-8788-2F6985E9BAB5}"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s-SV"/>
        </a:p>
      </dgm:t>
    </dgm:pt>
    <dgm:pt modelId="{452161E1-F0FA-4424-B525-B67366094A72}">
      <dgm:prSet phldrT="[Texto]"/>
      <dgm:spPr/>
      <dgm:t>
        <a:bodyPr/>
        <a:lstStyle/>
        <a:p>
          <a:r>
            <a:rPr lang="es-SV" dirty="0">
              <a:solidFill>
                <a:schemeClr val="tx1"/>
              </a:solidFill>
            </a:rPr>
            <a:t>Observador del grupo/ comentador </a:t>
          </a:r>
        </a:p>
      </dgm:t>
    </dgm:pt>
    <dgm:pt modelId="{55EF05C5-64B8-4A16-A3E4-2C35D945264C}" type="parTrans" cxnId="{BDA40C84-D86B-4F20-BB08-7AA5EAD11C33}">
      <dgm:prSet/>
      <dgm:spPr/>
      <dgm:t>
        <a:bodyPr/>
        <a:lstStyle/>
        <a:p>
          <a:endParaRPr lang="es-SV">
            <a:solidFill>
              <a:schemeClr val="tx1"/>
            </a:solidFill>
          </a:endParaRPr>
        </a:p>
      </dgm:t>
    </dgm:pt>
    <dgm:pt modelId="{3B7C8332-BB62-4551-A9EF-72FFC3BB883B}" type="sibTrans" cxnId="{BDA40C84-D86B-4F20-BB08-7AA5EAD11C33}">
      <dgm:prSet/>
      <dgm:spPr/>
      <dgm:t>
        <a:bodyPr/>
        <a:lstStyle/>
        <a:p>
          <a:endParaRPr lang="es-SV">
            <a:solidFill>
              <a:schemeClr val="tx1"/>
            </a:solidFill>
          </a:endParaRPr>
        </a:p>
      </dgm:t>
    </dgm:pt>
    <dgm:pt modelId="{C3AE733F-89A0-4384-B576-B11245582C3A}">
      <dgm:prSet/>
      <dgm:spPr/>
      <dgm:t>
        <a:bodyPr/>
        <a:lstStyle/>
        <a:p>
          <a:r>
            <a:rPr lang="es-SV" dirty="0">
              <a:solidFill>
                <a:schemeClr val="tx1"/>
              </a:solidFill>
            </a:rPr>
            <a:t>Seguidor</a:t>
          </a:r>
        </a:p>
      </dgm:t>
    </dgm:pt>
    <dgm:pt modelId="{FF6F4920-0A70-41A1-870F-AA60FD86A0C2}" type="parTrans" cxnId="{862D6743-B035-4582-B714-4F9FFF3C5091}">
      <dgm:prSet/>
      <dgm:spPr/>
      <dgm:t>
        <a:bodyPr/>
        <a:lstStyle/>
        <a:p>
          <a:endParaRPr lang="es-SV">
            <a:solidFill>
              <a:schemeClr val="tx1"/>
            </a:solidFill>
          </a:endParaRPr>
        </a:p>
      </dgm:t>
    </dgm:pt>
    <dgm:pt modelId="{0CC13251-84A7-4E33-A05B-39F279793221}" type="sibTrans" cxnId="{862D6743-B035-4582-B714-4F9FFF3C5091}">
      <dgm:prSet/>
      <dgm:spPr/>
      <dgm:t>
        <a:bodyPr/>
        <a:lstStyle/>
        <a:p>
          <a:endParaRPr lang="es-SV">
            <a:solidFill>
              <a:schemeClr val="tx1"/>
            </a:solidFill>
          </a:endParaRPr>
        </a:p>
      </dgm:t>
    </dgm:pt>
    <dgm:pt modelId="{B8DD9E56-2A15-4EE0-8628-CB6D2E83D1E7}">
      <dgm:prSet/>
      <dgm:spPr/>
      <dgm:t>
        <a:bodyPr/>
        <a:lstStyle/>
        <a:p>
          <a:r>
            <a:rPr lang="es-SV" dirty="0">
              <a:solidFill>
                <a:schemeClr val="tx1"/>
              </a:solidFill>
            </a:rPr>
            <a:t>Roles individuales</a:t>
          </a:r>
        </a:p>
      </dgm:t>
    </dgm:pt>
    <dgm:pt modelId="{EC4E63C5-1F32-47F4-99A3-29E31325B63C}" type="parTrans" cxnId="{949D583C-A4E6-4CBE-A8CA-D2BE826C5CBB}">
      <dgm:prSet/>
      <dgm:spPr/>
      <dgm:t>
        <a:bodyPr/>
        <a:lstStyle/>
        <a:p>
          <a:endParaRPr lang="es-SV">
            <a:solidFill>
              <a:schemeClr val="tx1"/>
            </a:solidFill>
          </a:endParaRPr>
        </a:p>
      </dgm:t>
    </dgm:pt>
    <dgm:pt modelId="{6968DFD2-1C45-4B32-A1A7-B9D9E1362922}" type="sibTrans" cxnId="{949D583C-A4E6-4CBE-A8CA-D2BE826C5CBB}">
      <dgm:prSet/>
      <dgm:spPr/>
      <dgm:t>
        <a:bodyPr/>
        <a:lstStyle/>
        <a:p>
          <a:endParaRPr lang="es-SV">
            <a:solidFill>
              <a:schemeClr val="tx1"/>
            </a:solidFill>
          </a:endParaRPr>
        </a:p>
      </dgm:t>
    </dgm:pt>
    <dgm:pt modelId="{4FA4643F-1829-4B91-AB87-8CA705054883}">
      <dgm:prSet/>
      <dgm:spPr/>
      <dgm:t>
        <a:bodyPr/>
        <a:lstStyle/>
        <a:p>
          <a:r>
            <a:rPr lang="es-SV" dirty="0">
              <a:solidFill>
                <a:schemeClr val="tx1"/>
              </a:solidFill>
            </a:rPr>
            <a:t>Agresor</a:t>
          </a:r>
        </a:p>
      </dgm:t>
    </dgm:pt>
    <dgm:pt modelId="{E1A335E5-D6D1-4359-9946-12C332E96468}" type="parTrans" cxnId="{D1F8E8C6-73F9-4F05-A224-C9554094308A}">
      <dgm:prSet/>
      <dgm:spPr/>
      <dgm:t>
        <a:bodyPr/>
        <a:lstStyle/>
        <a:p>
          <a:endParaRPr lang="es-SV">
            <a:solidFill>
              <a:schemeClr val="tx1"/>
            </a:solidFill>
          </a:endParaRPr>
        </a:p>
      </dgm:t>
    </dgm:pt>
    <dgm:pt modelId="{8CB49488-4E95-4144-B0A0-E47878A6F06C}" type="sibTrans" cxnId="{D1F8E8C6-73F9-4F05-A224-C9554094308A}">
      <dgm:prSet/>
      <dgm:spPr/>
      <dgm:t>
        <a:bodyPr/>
        <a:lstStyle/>
        <a:p>
          <a:endParaRPr lang="es-SV">
            <a:solidFill>
              <a:schemeClr val="tx1"/>
            </a:solidFill>
          </a:endParaRPr>
        </a:p>
      </dgm:t>
    </dgm:pt>
    <dgm:pt modelId="{167D6D5C-07F8-4484-B632-F7363BB718C2}">
      <dgm:prSet/>
      <dgm:spPr/>
      <dgm:t>
        <a:bodyPr/>
        <a:lstStyle/>
        <a:p>
          <a:r>
            <a:rPr lang="es-SV" dirty="0">
              <a:solidFill>
                <a:schemeClr val="tx1"/>
              </a:solidFill>
            </a:rPr>
            <a:t>Bloqueador</a:t>
          </a:r>
        </a:p>
      </dgm:t>
    </dgm:pt>
    <dgm:pt modelId="{AA808146-7A52-4196-B96F-5CCDA923AEDA}" type="parTrans" cxnId="{C98936E6-A43D-4AF4-BC4B-F4BB5907FFD1}">
      <dgm:prSet/>
      <dgm:spPr/>
      <dgm:t>
        <a:bodyPr/>
        <a:lstStyle/>
        <a:p>
          <a:endParaRPr lang="es-SV">
            <a:solidFill>
              <a:schemeClr val="tx1"/>
            </a:solidFill>
          </a:endParaRPr>
        </a:p>
      </dgm:t>
    </dgm:pt>
    <dgm:pt modelId="{E91B3E17-0873-4347-B1F7-5EFE307D63C4}" type="sibTrans" cxnId="{C98936E6-A43D-4AF4-BC4B-F4BB5907FFD1}">
      <dgm:prSet/>
      <dgm:spPr/>
      <dgm:t>
        <a:bodyPr/>
        <a:lstStyle/>
        <a:p>
          <a:endParaRPr lang="es-SV">
            <a:solidFill>
              <a:schemeClr val="tx1"/>
            </a:solidFill>
          </a:endParaRPr>
        </a:p>
      </dgm:t>
    </dgm:pt>
    <dgm:pt modelId="{1C94C2B9-E313-4DDD-9BF9-F7664D5B3903}" type="pres">
      <dgm:prSet presAssocID="{4F3DD5F8-B971-409E-8788-2F6985E9BAB5}" presName="outerComposite" presStyleCnt="0">
        <dgm:presLayoutVars>
          <dgm:chMax val="5"/>
          <dgm:dir val="rev"/>
          <dgm:resizeHandles val="exact"/>
        </dgm:presLayoutVars>
      </dgm:prSet>
      <dgm:spPr/>
      <dgm:t>
        <a:bodyPr/>
        <a:lstStyle/>
        <a:p>
          <a:endParaRPr lang="es-SV"/>
        </a:p>
      </dgm:t>
    </dgm:pt>
    <dgm:pt modelId="{C0710134-AEF2-488F-B7B5-70F4696E5F61}" type="pres">
      <dgm:prSet presAssocID="{4F3DD5F8-B971-409E-8788-2F6985E9BAB5}" presName="dummyMaxCanvas" presStyleCnt="0">
        <dgm:presLayoutVars/>
      </dgm:prSet>
      <dgm:spPr/>
    </dgm:pt>
    <dgm:pt modelId="{E879967F-7A5F-4346-8771-E5086B29CB8D}" type="pres">
      <dgm:prSet presAssocID="{4F3DD5F8-B971-409E-8788-2F6985E9BAB5}" presName="FiveNodes_1" presStyleLbl="node1" presStyleIdx="0" presStyleCnt="5">
        <dgm:presLayoutVars>
          <dgm:bulletEnabled val="1"/>
        </dgm:presLayoutVars>
      </dgm:prSet>
      <dgm:spPr/>
      <dgm:t>
        <a:bodyPr/>
        <a:lstStyle/>
        <a:p>
          <a:endParaRPr lang="es-SV"/>
        </a:p>
      </dgm:t>
    </dgm:pt>
    <dgm:pt modelId="{43A2C8BA-FD6C-4C95-A862-52555063C1C4}" type="pres">
      <dgm:prSet presAssocID="{4F3DD5F8-B971-409E-8788-2F6985E9BAB5}" presName="FiveNodes_2" presStyleLbl="node1" presStyleIdx="1" presStyleCnt="5">
        <dgm:presLayoutVars>
          <dgm:bulletEnabled val="1"/>
        </dgm:presLayoutVars>
      </dgm:prSet>
      <dgm:spPr/>
      <dgm:t>
        <a:bodyPr/>
        <a:lstStyle/>
        <a:p>
          <a:endParaRPr lang="es-SV"/>
        </a:p>
      </dgm:t>
    </dgm:pt>
    <dgm:pt modelId="{439C6C4E-BCFB-4355-AEE9-E881B70038A9}" type="pres">
      <dgm:prSet presAssocID="{4F3DD5F8-B971-409E-8788-2F6985E9BAB5}" presName="FiveNodes_3" presStyleLbl="node1" presStyleIdx="2" presStyleCnt="5">
        <dgm:presLayoutVars>
          <dgm:bulletEnabled val="1"/>
        </dgm:presLayoutVars>
      </dgm:prSet>
      <dgm:spPr/>
      <dgm:t>
        <a:bodyPr/>
        <a:lstStyle/>
        <a:p>
          <a:endParaRPr lang="es-SV"/>
        </a:p>
      </dgm:t>
    </dgm:pt>
    <dgm:pt modelId="{0A11E3BE-C839-495E-9EA3-FFB294B417F5}" type="pres">
      <dgm:prSet presAssocID="{4F3DD5F8-B971-409E-8788-2F6985E9BAB5}" presName="FiveNodes_4" presStyleLbl="node1" presStyleIdx="3" presStyleCnt="5">
        <dgm:presLayoutVars>
          <dgm:bulletEnabled val="1"/>
        </dgm:presLayoutVars>
      </dgm:prSet>
      <dgm:spPr/>
      <dgm:t>
        <a:bodyPr/>
        <a:lstStyle/>
        <a:p>
          <a:endParaRPr lang="es-SV"/>
        </a:p>
      </dgm:t>
    </dgm:pt>
    <dgm:pt modelId="{9D3EE758-CB9C-4528-A770-08F75492E850}" type="pres">
      <dgm:prSet presAssocID="{4F3DD5F8-B971-409E-8788-2F6985E9BAB5}" presName="FiveNodes_5" presStyleLbl="node1" presStyleIdx="4" presStyleCnt="5">
        <dgm:presLayoutVars>
          <dgm:bulletEnabled val="1"/>
        </dgm:presLayoutVars>
      </dgm:prSet>
      <dgm:spPr/>
      <dgm:t>
        <a:bodyPr/>
        <a:lstStyle/>
        <a:p>
          <a:endParaRPr lang="es-SV"/>
        </a:p>
      </dgm:t>
    </dgm:pt>
    <dgm:pt modelId="{441C8081-11B0-4485-9BBC-FC1DABF0E1E7}" type="pres">
      <dgm:prSet presAssocID="{4F3DD5F8-B971-409E-8788-2F6985E9BAB5}" presName="FiveConn_1-2" presStyleLbl="fgAccFollowNode1" presStyleIdx="0" presStyleCnt="4">
        <dgm:presLayoutVars>
          <dgm:bulletEnabled val="1"/>
        </dgm:presLayoutVars>
      </dgm:prSet>
      <dgm:spPr/>
      <dgm:t>
        <a:bodyPr/>
        <a:lstStyle/>
        <a:p>
          <a:endParaRPr lang="es-SV"/>
        </a:p>
      </dgm:t>
    </dgm:pt>
    <dgm:pt modelId="{34A583A1-B5CF-4CDF-AECD-392E811D5CA0}" type="pres">
      <dgm:prSet presAssocID="{4F3DD5F8-B971-409E-8788-2F6985E9BAB5}" presName="FiveConn_2-3" presStyleLbl="fgAccFollowNode1" presStyleIdx="1" presStyleCnt="4">
        <dgm:presLayoutVars>
          <dgm:bulletEnabled val="1"/>
        </dgm:presLayoutVars>
      </dgm:prSet>
      <dgm:spPr/>
      <dgm:t>
        <a:bodyPr/>
        <a:lstStyle/>
        <a:p>
          <a:endParaRPr lang="es-SV"/>
        </a:p>
      </dgm:t>
    </dgm:pt>
    <dgm:pt modelId="{BA735E3F-D226-462A-AF74-BB12B2B43F99}" type="pres">
      <dgm:prSet presAssocID="{4F3DD5F8-B971-409E-8788-2F6985E9BAB5}" presName="FiveConn_3-4" presStyleLbl="fgAccFollowNode1" presStyleIdx="2" presStyleCnt="4">
        <dgm:presLayoutVars>
          <dgm:bulletEnabled val="1"/>
        </dgm:presLayoutVars>
      </dgm:prSet>
      <dgm:spPr/>
      <dgm:t>
        <a:bodyPr/>
        <a:lstStyle/>
        <a:p>
          <a:endParaRPr lang="es-SV"/>
        </a:p>
      </dgm:t>
    </dgm:pt>
    <dgm:pt modelId="{4541327E-F3F7-4BF8-B1C7-650A10D0B3A5}" type="pres">
      <dgm:prSet presAssocID="{4F3DD5F8-B971-409E-8788-2F6985E9BAB5}" presName="FiveConn_4-5" presStyleLbl="fgAccFollowNode1" presStyleIdx="3" presStyleCnt="4">
        <dgm:presLayoutVars>
          <dgm:bulletEnabled val="1"/>
        </dgm:presLayoutVars>
      </dgm:prSet>
      <dgm:spPr/>
      <dgm:t>
        <a:bodyPr/>
        <a:lstStyle/>
        <a:p>
          <a:endParaRPr lang="es-SV"/>
        </a:p>
      </dgm:t>
    </dgm:pt>
    <dgm:pt modelId="{010E1141-E74F-4C50-A918-C1B676A9DB5B}" type="pres">
      <dgm:prSet presAssocID="{4F3DD5F8-B971-409E-8788-2F6985E9BAB5}" presName="FiveNodes_1_text" presStyleLbl="node1" presStyleIdx="4" presStyleCnt="5">
        <dgm:presLayoutVars>
          <dgm:bulletEnabled val="1"/>
        </dgm:presLayoutVars>
      </dgm:prSet>
      <dgm:spPr/>
      <dgm:t>
        <a:bodyPr/>
        <a:lstStyle/>
        <a:p>
          <a:endParaRPr lang="es-SV"/>
        </a:p>
      </dgm:t>
    </dgm:pt>
    <dgm:pt modelId="{1FB43AF2-8640-44EC-9643-63809AC57193}" type="pres">
      <dgm:prSet presAssocID="{4F3DD5F8-B971-409E-8788-2F6985E9BAB5}" presName="FiveNodes_2_text" presStyleLbl="node1" presStyleIdx="4" presStyleCnt="5">
        <dgm:presLayoutVars>
          <dgm:bulletEnabled val="1"/>
        </dgm:presLayoutVars>
      </dgm:prSet>
      <dgm:spPr/>
      <dgm:t>
        <a:bodyPr/>
        <a:lstStyle/>
        <a:p>
          <a:endParaRPr lang="es-SV"/>
        </a:p>
      </dgm:t>
    </dgm:pt>
    <dgm:pt modelId="{D60878FD-95E2-4539-8A93-F90E17BAE61A}" type="pres">
      <dgm:prSet presAssocID="{4F3DD5F8-B971-409E-8788-2F6985E9BAB5}" presName="FiveNodes_3_text" presStyleLbl="node1" presStyleIdx="4" presStyleCnt="5">
        <dgm:presLayoutVars>
          <dgm:bulletEnabled val="1"/>
        </dgm:presLayoutVars>
      </dgm:prSet>
      <dgm:spPr/>
      <dgm:t>
        <a:bodyPr/>
        <a:lstStyle/>
        <a:p>
          <a:endParaRPr lang="es-SV"/>
        </a:p>
      </dgm:t>
    </dgm:pt>
    <dgm:pt modelId="{DFC213C3-E9CA-43A1-A52A-B05D37092BA6}" type="pres">
      <dgm:prSet presAssocID="{4F3DD5F8-B971-409E-8788-2F6985E9BAB5}" presName="FiveNodes_4_text" presStyleLbl="node1" presStyleIdx="4" presStyleCnt="5">
        <dgm:presLayoutVars>
          <dgm:bulletEnabled val="1"/>
        </dgm:presLayoutVars>
      </dgm:prSet>
      <dgm:spPr/>
      <dgm:t>
        <a:bodyPr/>
        <a:lstStyle/>
        <a:p>
          <a:endParaRPr lang="es-SV"/>
        </a:p>
      </dgm:t>
    </dgm:pt>
    <dgm:pt modelId="{D4BE0E44-946C-4292-802A-F5A140946EC8}" type="pres">
      <dgm:prSet presAssocID="{4F3DD5F8-B971-409E-8788-2F6985E9BAB5}" presName="FiveNodes_5_text" presStyleLbl="node1" presStyleIdx="4" presStyleCnt="5">
        <dgm:presLayoutVars>
          <dgm:bulletEnabled val="1"/>
        </dgm:presLayoutVars>
      </dgm:prSet>
      <dgm:spPr/>
      <dgm:t>
        <a:bodyPr/>
        <a:lstStyle/>
        <a:p>
          <a:endParaRPr lang="es-SV"/>
        </a:p>
      </dgm:t>
    </dgm:pt>
  </dgm:ptLst>
  <dgm:cxnLst>
    <dgm:cxn modelId="{D1F8E8C6-73F9-4F05-A224-C9554094308A}" srcId="{4F3DD5F8-B971-409E-8788-2F6985E9BAB5}" destId="{4FA4643F-1829-4B91-AB87-8CA705054883}" srcOrd="3" destOrd="0" parTransId="{E1A335E5-D6D1-4359-9946-12C332E96468}" sibTransId="{8CB49488-4E95-4144-B0A0-E47878A6F06C}"/>
    <dgm:cxn modelId="{862D6743-B035-4582-B714-4F9FFF3C5091}" srcId="{4F3DD5F8-B971-409E-8788-2F6985E9BAB5}" destId="{C3AE733F-89A0-4384-B576-B11245582C3A}" srcOrd="1" destOrd="0" parTransId="{FF6F4920-0A70-41A1-870F-AA60FD86A0C2}" sibTransId="{0CC13251-84A7-4E33-A05B-39F279793221}"/>
    <dgm:cxn modelId="{C98936E6-A43D-4AF4-BC4B-F4BB5907FFD1}" srcId="{4F3DD5F8-B971-409E-8788-2F6985E9BAB5}" destId="{167D6D5C-07F8-4484-B632-F7363BB718C2}" srcOrd="4" destOrd="0" parTransId="{AA808146-7A52-4196-B96F-5CCDA923AEDA}" sibTransId="{E91B3E17-0873-4347-B1F7-5EFE307D63C4}"/>
    <dgm:cxn modelId="{9A0C30D5-AB76-4989-A820-26734E52C0F4}" type="presOf" srcId="{6968DFD2-1C45-4B32-A1A7-B9D9E1362922}" destId="{BA735E3F-D226-462A-AF74-BB12B2B43F99}" srcOrd="0" destOrd="0" presId="urn:microsoft.com/office/officeart/2005/8/layout/vProcess5"/>
    <dgm:cxn modelId="{713C2391-8369-4C4F-932C-2530DF92DC66}" type="presOf" srcId="{B8DD9E56-2A15-4EE0-8628-CB6D2E83D1E7}" destId="{D60878FD-95E2-4539-8A93-F90E17BAE61A}" srcOrd="1" destOrd="0" presId="urn:microsoft.com/office/officeart/2005/8/layout/vProcess5"/>
    <dgm:cxn modelId="{F5236ECD-6D6C-45F6-A24B-DF7F860B7B5A}" type="presOf" srcId="{B8DD9E56-2A15-4EE0-8628-CB6D2E83D1E7}" destId="{439C6C4E-BCFB-4355-AEE9-E881B70038A9}" srcOrd="0" destOrd="0" presId="urn:microsoft.com/office/officeart/2005/8/layout/vProcess5"/>
    <dgm:cxn modelId="{CEBCFCD4-6A2C-41E9-AF5D-1C4FC90F52E5}" type="presOf" srcId="{C3AE733F-89A0-4384-B576-B11245582C3A}" destId="{1FB43AF2-8640-44EC-9643-63809AC57193}" srcOrd="1" destOrd="0" presId="urn:microsoft.com/office/officeart/2005/8/layout/vProcess5"/>
    <dgm:cxn modelId="{1352729A-DB8E-4BC9-99D4-D5B6305A197E}" type="presOf" srcId="{4FA4643F-1829-4B91-AB87-8CA705054883}" destId="{0A11E3BE-C839-495E-9EA3-FFB294B417F5}" srcOrd="0" destOrd="0" presId="urn:microsoft.com/office/officeart/2005/8/layout/vProcess5"/>
    <dgm:cxn modelId="{949D583C-A4E6-4CBE-A8CA-D2BE826C5CBB}" srcId="{4F3DD5F8-B971-409E-8788-2F6985E9BAB5}" destId="{B8DD9E56-2A15-4EE0-8628-CB6D2E83D1E7}" srcOrd="2" destOrd="0" parTransId="{EC4E63C5-1F32-47F4-99A3-29E31325B63C}" sibTransId="{6968DFD2-1C45-4B32-A1A7-B9D9E1362922}"/>
    <dgm:cxn modelId="{B3C2A133-EF2F-431C-B385-646EB4B87AA9}" type="presOf" srcId="{0CC13251-84A7-4E33-A05B-39F279793221}" destId="{34A583A1-B5CF-4CDF-AECD-392E811D5CA0}" srcOrd="0" destOrd="0" presId="urn:microsoft.com/office/officeart/2005/8/layout/vProcess5"/>
    <dgm:cxn modelId="{2AE3DB92-C247-4ABE-81E6-BE4AB4D114F5}" type="presOf" srcId="{4F3DD5F8-B971-409E-8788-2F6985E9BAB5}" destId="{1C94C2B9-E313-4DDD-9BF9-F7664D5B3903}" srcOrd="0" destOrd="0" presId="urn:microsoft.com/office/officeart/2005/8/layout/vProcess5"/>
    <dgm:cxn modelId="{FC45068D-BA34-4664-98EC-F8CD449CB16B}" type="presOf" srcId="{C3AE733F-89A0-4384-B576-B11245582C3A}" destId="{43A2C8BA-FD6C-4C95-A862-52555063C1C4}" srcOrd="0" destOrd="0" presId="urn:microsoft.com/office/officeart/2005/8/layout/vProcess5"/>
    <dgm:cxn modelId="{10046A2E-6311-4AEF-98C9-300FDC4560A4}" type="presOf" srcId="{4FA4643F-1829-4B91-AB87-8CA705054883}" destId="{DFC213C3-E9CA-43A1-A52A-B05D37092BA6}" srcOrd="1" destOrd="0" presId="urn:microsoft.com/office/officeart/2005/8/layout/vProcess5"/>
    <dgm:cxn modelId="{C317E793-B0B7-4CE4-88D2-03A9856BE6F1}" type="presOf" srcId="{3B7C8332-BB62-4551-A9EF-72FFC3BB883B}" destId="{441C8081-11B0-4485-9BBC-FC1DABF0E1E7}" srcOrd="0" destOrd="0" presId="urn:microsoft.com/office/officeart/2005/8/layout/vProcess5"/>
    <dgm:cxn modelId="{BDA40C84-D86B-4F20-BB08-7AA5EAD11C33}" srcId="{4F3DD5F8-B971-409E-8788-2F6985E9BAB5}" destId="{452161E1-F0FA-4424-B525-B67366094A72}" srcOrd="0" destOrd="0" parTransId="{55EF05C5-64B8-4A16-A3E4-2C35D945264C}" sibTransId="{3B7C8332-BB62-4551-A9EF-72FFC3BB883B}"/>
    <dgm:cxn modelId="{48542986-3D65-43BA-85FF-028D8E884A3F}" type="presOf" srcId="{167D6D5C-07F8-4484-B632-F7363BB718C2}" destId="{D4BE0E44-946C-4292-802A-F5A140946EC8}" srcOrd="1" destOrd="0" presId="urn:microsoft.com/office/officeart/2005/8/layout/vProcess5"/>
    <dgm:cxn modelId="{C47E8268-076C-4450-B4E8-6E4AE38D9936}" type="presOf" srcId="{452161E1-F0FA-4424-B525-B67366094A72}" destId="{010E1141-E74F-4C50-A918-C1B676A9DB5B}" srcOrd="1" destOrd="0" presId="urn:microsoft.com/office/officeart/2005/8/layout/vProcess5"/>
    <dgm:cxn modelId="{1CF1C31D-02FB-433D-A4B7-4A251C02E64C}" type="presOf" srcId="{452161E1-F0FA-4424-B525-B67366094A72}" destId="{E879967F-7A5F-4346-8771-E5086B29CB8D}" srcOrd="0" destOrd="0" presId="urn:microsoft.com/office/officeart/2005/8/layout/vProcess5"/>
    <dgm:cxn modelId="{F3BBE791-039E-4D86-A18B-8E1375D216DC}" type="presOf" srcId="{167D6D5C-07F8-4484-B632-F7363BB718C2}" destId="{9D3EE758-CB9C-4528-A770-08F75492E850}" srcOrd="0" destOrd="0" presId="urn:microsoft.com/office/officeart/2005/8/layout/vProcess5"/>
    <dgm:cxn modelId="{FBF8F2CD-F8A6-467B-95F8-C82EAEF9DAA5}" type="presOf" srcId="{8CB49488-4E95-4144-B0A0-E47878A6F06C}" destId="{4541327E-F3F7-4BF8-B1C7-650A10D0B3A5}" srcOrd="0" destOrd="0" presId="urn:microsoft.com/office/officeart/2005/8/layout/vProcess5"/>
    <dgm:cxn modelId="{DB289F6E-2D66-4A8A-A700-191E82AF0500}" type="presParOf" srcId="{1C94C2B9-E313-4DDD-9BF9-F7664D5B3903}" destId="{C0710134-AEF2-488F-B7B5-70F4696E5F61}" srcOrd="0" destOrd="0" presId="urn:microsoft.com/office/officeart/2005/8/layout/vProcess5"/>
    <dgm:cxn modelId="{3DA60BD3-1197-454C-AA50-15F066BA988A}" type="presParOf" srcId="{1C94C2B9-E313-4DDD-9BF9-F7664D5B3903}" destId="{E879967F-7A5F-4346-8771-E5086B29CB8D}" srcOrd="1" destOrd="0" presId="urn:microsoft.com/office/officeart/2005/8/layout/vProcess5"/>
    <dgm:cxn modelId="{2DB6EF0A-AE5D-4C89-8BA0-466C00D9A392}" type="presParOf" srcId="{1C94C2B9-E313-4DDD-9BF9-F7664D5B3903}" destId="{43A2C8BA-FD6C-4C95-A862-52555063C1C4}" srcOrd="2" destOrd="0" presId="urn:microsoft.com/office/officeart/2005/8/layout/vProcess5"/>
    <dgm:cxn modelId="{A226C3B8-3C42-42FB-AC78-4FABEA1A12C8}" type="presParOf" srcId="{1C94C2B9-E313-4DDD-9BF9-F7664D5B3903}" destId="{439C6C4E-BCFB-4355-AEE9-E881B70038A9}" srcOrd="3" destOrd="0" presId="urn:microsoft.com/office/officeart/2005/8/layout/vProcess5"/>
    <dgm:cxn modelId="{EB27D80B-5EF9-4C13-BEC0-DCD0CCD3D67C}" type="presParOf" srcId="{1C94C2B9-E313-4DDD-9BF9-F7664D5B3903}" destId="{0A11E3BE-C839-495E-9EA3-FFB294B417F5}" srcOrd="4" destOrd="0" presId="urn:microsoft.com/office/officeart/2005/8/layout/vProcess5"/>
    <dgm:cxn modelId="{01A034EE-6D0C-49FC-B1B5-BD171C5DF641}" type="presParOf" srcId="{1C94C2B9-E313-4DDD-9BF9-F7664D5B3903}" destId="{9D3EE758-CB9C-4528-A770-08F75492E850}" srcOrd="5" destOrd="0" presId="urn:microsoft.com/office/officeart/2005/8/layout/vProcess5"/>
    <dgm:cxn modelId="{C390D19E-2C67-4B0C-8C22-8114216D8065}" type="presParOf" srcId="{1C94C2B9-E313-4DDD-9BF9-F7664D5B3903}" destId="{441C8081-11B0-4485-9BBC-FC1DABF0E1E7}" srcOrd="6" destOrd="0" presId="urn:microsoft.com/office/officeart/2005/8/layout/vProcess5"/>
    <dgm:cxn modelId="{DEFE528D-1CB6-4BAD-8F19-5C9BF41B4F5C}" type="presParOf" srcId="{1C94C2B9-E313-4DDD-9BF9-F7664D5B3903}" destId="{34A583A1-B5CF-4CDF-AECD-392E811D5CA0}" srcOrd="7" destOrd="0" presId="urn:microsoft.com/office/officeart/2005/8/layout/vProcess5"/>
    <dgm:cxn modelId="{C43B3091-7FE9-4CCE-8DF6-15885D1106DD}" type="presParOf" srcId="{1C94C2B9-E313-4DDD-9BF9-F7664D5B3903}" destId="{BA735E3F-D226-462A-AF74-BB12B2B43F99}" srcOrd="8" destOrd="0" presId="urn:microsoft.com/office/officeart/2005/8/layout/vProcess5"/>
    <dgm:cxn modelId="{B50879EA-FC74-45D8-B667-1F4FD763453E}" type="presParOf" srcId="{1C94C2B9-E313-4DDD-9BF9-F7664D5B3903}" destId="{4541327E-F3F7-4BF8-B1C7-650A10D0B3A5}" srcOrd="9" destOrd="0" presId="urn:microsoft.com/office/officeart/2005/8/layout/vProcess5"/>
    <dgm:cxn modelId="{2F575E8C-B596-43DD-BB63-5D9BA6672FA9}" type="presParOf" srcId="{1C94C2B9-E313-4DDD-9BF9-F7664D5B3903}" destId="{010E1141-E74F-4C50-A918-C1B676A9DB5B}" srcOrd="10" destOrd="0" presId="urn:microsoft.com/office/officeart/2005/8/layout/vProcess5"/>
    <dgm:cxn modelId="{20DD0956-A88E-499B-B4DB-F65EDE085BF2}" type="presParOf" srcId="{1C94C2B9-E313-4DDD-9BF9-F7664D5B3903}" destId="{1FB43AF2-8640-44EC-9643-63809AC57193}" srcOrd="11" destOrd="0" presId="urn:microsoft.com/office/officeart/2005/8/layout/vProcess5"/>
    <dgm:cxn modelId="{AE3C0CED-B0E5-497B-80BE-58823CCE38BC}" type="presParOf" srcId="{1C94C2B9-E313-4DDD-9BF9-F7664D5B3903}" destId="{D60878FD-95E2-4539-8A93-F90E17BAE61A}" srcOrd="12" destOrd="0" presId="urn:microsoft.com/office/officeart/2005/8/layout/vProcess5"/>
    <dgm:cxn modelId="{D2F84CC0-1A07-4FCA-80E6-ACE50CBB1FD5}" type="presParOf" srcId="{1C94C2B9-E313-4DDD-9BF9-F7664D5B3903}" destId="{DFC213C3-E9CA-43A1-A52A-B05D37092BA6}" srcOrd="13" destOrd="0" presId="urn:microsoft.com/office/officeart/2005/8/layout/vProcess5"/>
    <dgm:cxn modelId="{561173C9-FE12-4A99-896E-CA0BCD4E2EAD}" type="presParOf" srcId="{1C94C2B9-E313-4DDD-9BF9-F7664D5B3903}" destId="{D4BE0E44-946C-4292-802A-F5A140946EC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05D74A-EB49-4455-BBC6-2A32949DA653}" type="doc">
      <dgm:prSet loTypeId="urn:microsoft.com/office/officeart/2005/8/layout/process2" loCatId="process" qsTypeId="urn:microsoft.com/office/officeart/2005/8/quickstyle/simple4" qsCatId="simple" csTypeId="urn:microsoft.com/office/officeart/2005/8/colors/accent1_2" csCatId="accent1" phldr="1"/>
      <dgm:spPr/>
      <dgm:t>
        <a:bodyPr/>
        <a:lstStyle/>
        <a:p>
          <a:endParaRPr lang="es-SV"/>
        </a:p>
      </dgm:t>
    </dgm:pt>
    <dgm:pt modelId="{458DC774-0188-45D8-BEF2-AD3218D73276}">
      <dgm:prSet phldrT="[Texto]" custT="1"/>
      <dgm:spPr/>
      <dgm:t>
        <a:bodyPr/>
        <a:lstStyle/>
        <a:p>
          <a:r>
            <a:rPr lang="es-ES" sz="2000" dirty="0">
              <a:solidFill>
                <a:schemeClr val="tx1"/>
              </a:solidFill>
            </a:rPr>
            <a:t>Dominador </a:t>
          </a:r>
          <a:endParaRPr lang="es-SV" sz="2000" dirty="0">
            <a:solidFill>
              <a:schemeClr val="tx1"/>
            </a:solidFill>
          </a:endParaRPr>
        </a:p>
      </dgm:t>
    </dgm:pt>
    <dgm:pt modelId="{11929EE7-E009-4FFF-BCE5-8EE42273BFD4}" type="parTrans" cxnId="{C5F5FE45-D4FE-4C6B-972B-1A176446ED8E}">
      <dgm:prSet/>
      <dgm:spPr/>
      <dgm:t>
        <a:bodyPr/>
        <a:lstStyle/>
        <a:p>
          <a:endParaRPr lang="es-SV" sz="2000">
            <a:solidFill>
              <a:schemeClr val="tx1"/>
            </a:solidFill>
          </a:endParaRPr>
        </a:p>
      </dgm:t>
    </dgm:pt>
    <dgm:pt modelId="{77B7E9D1-8F04-489D-BB54-0A5B20092093}" type="sibTrans" cxnId="{C5F5FE45-D4FE-4C6B-972B-1A176446ED8E}">
      <dgm:prSet custT="1"/>
      <dgm:spPr/>
      <dgm:t>
        <a:bodyPr/>
        <a:lstStyle/>
        <a:p>
          <a:endParaRPr lang="es-SV" sz="2000">
            <a:solidFill>
              <a:schemeClr val="tx1"/>
            </a:solidFill>
          </a:endParaRPr>
        </a:p>
      </dgm:t>
    </dgm:pt>
    <dgm:pt modelId="{4A92B863-8E2E-4B26-9AF8-2CEEC6586F92}">
      <dgm:prSet phldrT="[Texto]" custT="1"/>
      <dgm:spPr/>
      <dgm:t>
        <a:bodyPr/>
        <a:lstStyle/>
        <a:p>
          <a:r>
            <a:rPr lang="es-ES" sz="2000" dirty="0">
              <a:solidFill>
                <a:schemeClr val="tx1"/>
              </a:solidFill>
            </a:rPr>
            <a:t>Evasor y </a:t>
          </a:r>
          <a:r>
            <a:rPr lang="es-ES" sz="2000" dirty="0" err="1">
              <a:solidFill>
                <a:schemeClr val="tx1"/>
              </a:solidFill>
            </a:rPr>
            <a:t>autoconfesor</a:t>
          </a:r>
          <a:r>
            <a:rPr lang="es-ES" sz="2000" dirty="0">
              <a:solidFill>
                <a:schemeClr val="tx1"/>
              </a:solidFill>
            </a:rPr>
            <a:t> </a:t>
          </a:r>
          <a:endParaRPr lang="es-SV" sz="2000" dirty="0">
            <a:solidFill>
              <a:schemeClr val="tx1"/>
            </a:solidFill>
          </a:endParaRPr>
        </a:p>
      </dgm:t>
    </dgm:pt>
    <dgm:pt modelId="{77E5056F-6A0E-453D-8FB3-8005AF5C7F0A}" type="parTrans" cxnId="{A3B115AF-D748-4693-8EC1-45F4180BBAA4}">
      <dgm:prSet/>
      <dgm:spPr/>
      <dgm:t>
        <a:bodyPr/>
        <a:lstStyle/>
        <a:p>
          <a:endParaRPr lang="es-SV" sz="2000">
            <a:solidFill>
              <a:schemeClr val="tx1"/>
            </a:solidFill>
          </a:endParaRPr>
        </a:p>
      </dgm:t>
    </dgm:pt>
    <dgm:pt modelId="{756D7B7D-FD12-46C2-A5AF-118A6579CC4E}" type="sibTrans" cxnId="{A3B115AF-D748-4693-8EC1-45F4180BBAA4}">
      <dgm:prSet custT="1"/>
      <dgm:spPr/>
      <dgm:t>
        <a:bodyPr/>
        <a:lstStyle/>
        <a:p>
          <a:endParaRPr lang="es-SV" sz="2000">
            <a:solidFill>
              <a:schemeClr val="tx1"/>
            </a:solidFill>
          </a:endParaRPr>
        </a:p>
      </dgm:t>
    </dgm:pt>
    <dgm:pt modelId="{E87128F0-779F-4101-93AE-25C348372E1E}">
      <dgm:prSet phldrT="[Texto]" custT="1"/>
      <dgm:spPr/>
      <dgm:t>
        <a:bodyPr/>
        <a:lstStyle/>
        <a:p>
          <a:r>
            <a:rPr lang="es-ES" sz="2000" dirty="0">
              <a:solidFill>
                <a:schemeClr val="tx1"/>
              </a:solidFill>
            </a:rPr>
            <a:t>Buscador de ayuda</a:t>
          </a:r>
          <a:endParaRPr lang="es-SV" sz="2000" dirty="0">
            <a:solidFill>
              <a:schemeClr val="tx1"/>
            </a:solidFill>
          </a:endParaRPr>
        </a:p>
      </dgm:t>
    </dgm:pt>
    <dgm:pt modelId="{A0953848-4E10-470B-A573-524EF9720B63}" type="parTrans" cxnId="{024DEB3A-D88E-430C-9EEC-76067DDC3586}">
      <dgm:prSet/>
      <dgm:spPr/>
      <dgm:t>
        <a:bodyPr/>
        <a:lstStyle/>
        <a:p>
          <a:endParaRPr lang="es-SV" sz="2000">
            <a:solidFill>
              <a:schemeClr val="tx1"/>
            </a:solidFill>
          </a:endParaRPr>
        </a:p>
      </dgm:t>
    </dgm:pt>
    <dgm:pt modelId="{CE6EF604-4C76-469C-B6A7-FEE01BBAA996}" type="sibTrans" cxnId="{024DEB3A-D88E-430C-9EEC-76067DDC3586}">
      <dgm:prSet custT="1"/>
      <dgm:spPr/>
      <dgm:t>
        <a:bodyPr/>
        <a:lstStyle/>
        <a:p>
          <a:endParaRPr lang="es-SV" sz="2000">
            <a:solidFill>
              <a:schemeClr val="tx1"/>
            </a:solidFill>
          </a:endParaRPr>
        </a:p>
      </dgm:t>
    </dgm:pt>
    <dgm:pt modelId="{FC469532-7F74-4F4A-82DE-D6FDF7C836D7}">
      <dgm:prSet phldrT="[Texto]" custT="1"/>
      <dgm:spPr/>
      <dgm:t>
        <a:bodyPr/>
        <a:lstStyle/>
        <a:p>
          <a:r>
            <a:rPr lang="es-ES" sz="2000" dirty="0">
              <a:solidFill>
                <a:schemeClr val="tx1"/>
              </a:solidFill>
            </a:rPr>
            <a:t>Buscador de reconocimiento </a:t>
          </a:r>
          <a:endParaRPr lang="es-SV" sz="2000" dirty="0">
            <a:solidFill>
              <a:schemeClr val="tx1"/>
            </a:solidFill>
          </a:endParaRPr>
        </a:p>
      </dgm:t>
    </dgm:pt>
    <dgm:pt modelId="{0137A233-0454-4ED3-B586-B6FB4EA27D43}" type="parTrans" cxnId="{237B1302-A24F-4CC4-8AEF-30C42C0DE388}">
      <dgm:prSet/>
      <dgm:spPr/>
      <dgm:t>
        <a:bodyPr/>
        <a:lstStyle/>
        <a:p>
          <a:endParaRPr lang="es-SV" sz="2000">
            <a:solidFill>
              <a:schemeClr val="tx1"/>
            </a:solidFill>
          </a:endParaRPr>
        </a:p>
      </dgm:t>
    </dgm:pt>
    <dgm:pt modelId="{B1512CF6-320C-4F15-B881-EB46CF082573}" type="sibTrans" cxnId="{237B1302-A24F-4CC4-8AEF-30C42C0DE388}">
      <dgm:prSet custT="1"/>
      <dgm:spPr/>
      <dgm:t>
        <a:bodyPr/>
        <a:lstStyle/>
        <a:p>
          <a:endParaRPr lang="es-SV" sz="2000">
            <a:solidFill>
              <a:schemeClr val="tx1"/>
            </a:solidFill>
          </a:endParaRPr>
        </a:p>
      </dgm:t>
    </dgm:pt>
    <dgm:pt modelId="{90FD022C-82B5-492E-AE3E-6B7767A36353}">
      <dgm:prSet phldrT="[Texto]" custT="1"/>
      <dgm:spPr/>
      <dgm:t>
        <a:bodyPr/>
        <a:lstStyle/>
        <a:p>
          <a:r>
            <a:rPr lang="es-ES" sz="2000" dirty="0">
              <a:solidFill>
                <a:schemeClr val="tx1"/>
              </a:solidFill>
            </a:rPr>
            <a:t>Invocador del interés especial </a:t>
          </a:r>
          <a:endParaRPr lang="es-SV" sz="2000" dirty="0">
            <a:solidFill>
              <a:schemeClr val="tx1"/>
            </a:solidFill>
          </a:endParaRPr>
        </a:p>
      </dgm:t>
    </dgm:pt>
    <dgm:pt modelId="{38D683AA-3BF7-4BA4-809E-E447D64C0F67}" type="parTrans" cxnId="{18B58F4B-D836-49B4-A3B4-23FA2C645A13}">
      <dgm:prSet/>
      <dgm:spPr/>
      <dgm:t>
        <a:bodyPr/>
        <a:lstStyle/>
        <a:p>
          <a:endParaRPr lang="es-SV" sz="2000">
            <a:solidFill>
              <a:schemeClr val="tx1"/>
            </a:solidFill>
          </a:endParaRPr>
        </a:p>
      </dgm:t>
    </dgm:pt>
    <dgm:pt modelId="{3591FF24-642C-46DA-9EEB-D1C537022F03}" type="sibTrans" cxnId="{18B58F4B-D836-49B4-A3B4-23FA2C645A13}">
      <dgm:prSet/>
      <dgm:spPr/>
      <dgm:t>
        <a:bodyPr/>
        <a:lstStyle/>
        <a:p>
          <a:endParaRPr lang="es-SV" sz="2000">
            <a:solidFill>
              <a:schemeClr val="tx1"/>
            </a:solidFill>
          </a:endParaRPr>
        </a:p>
      </dgm:t>
    </dgm:pt>
    <dgm:pt modelId="{6B38CE9E-8242-4165-96E7-D888EC82E607}" type="pres">
      <dgm:prSet presAssocID="{AA05D74A-EB49-4455-BBC6-2A32949DA653}" presName="linearFlow" presStyleCnt="0">
        <dgm:presLayoutVars>
          <dgm:resizeHandles val="exact"/>
        </dgm:presLayoutVars>
      </dgm:prSet>
      <dgm:spPr/>
      <dgm:t>
        <a:bodyPr/>
        <a:lstStyle/>
        <a:p>
          <a:endParaRPr lang="es-SV"/>
        </a:p>
      </dgm:t>
    </dgm:pt>
    <dgm:pt modelId="{7269155C-A7B3-4E60-A2CE-3373CC716240}" type="pres">
      <dgm:prSet presAssocID="{458DC774-0188-45D8-BEF2-AD3218D73276}" presName="node" presStyleLbl="node1" presStyleIdx="0" presStyleCnt="5" custScaleX="133100">
        <dgm:presLayoutVars>
          <dgm:bulletEnabled val="1"/>
        </dgm:presLayoutVars>
      </dgm:prSet>
      <dgm:spPr/>
      <dgm:t>
        <a:bodyPr/>
        <a:lstStyle/>
        <a:p>
          <a:endParaRPr lang="es-SV"/>
        </a:p>
      </dgm:t>
    </dgm:pt>
    <dgm:pt modelId="{0D963D28-82F2-44AC-9264-01F62FD69626}" type="pres">
      <dgm:prSet presAssocID="{77B7E9D1-8F04-489D-BB54-0A5B20092093}" presName="sibTrans" presStyleLbl="sibTrans2D1" presStyleIdx="0" presStyleCnt="4"/>
      <dgm:spPr/>
      <dgm:t>
        <a:bodyPr/>
        <a:lstStyle/>
        <a:p>
          <a:endParaRPr lang="es-SV"/>
        </a:p>
      </dgm:t>
    </dgm:pt>
    <dgm:pt modelId="{12B8C4BE-1D4B-4951-B2B5-ADC00C185060}" type="pres">
      <dgm:prSet presAssocID="{77B7E9D1-8F04-489D-BB54-0A5B20092093}" presName="connectorText" presStyleLbl="sibTrans2D1" presStyleIdx="0" presStyleCnt="4"/>
      <dgm:spPr/>
      <dgm:t>
        <a:bodyPr/>
        <a:lstStyle/>
        <a:p>
          <a:endParaRPr lang="es-SV"/>
        </a:p>
      </dgm:t>
    </dgm:pt>
    <dgm:pt modelId="{AE3753D6-7EA2-4616-A12F-90985A5A4E1D}" type="pres">
      <dgm:prSet presAssocID="{4A92B863-8E2E-4B26-9AF8-2CEEC6586F92}" presName="node" presStyleLbl="node1" presStyleIdx="1" presStyleCnt="5" custScaleX="121000">
        <dgm:presLayoutVars>
          <dgm:bulletEnabled val="1"/>
        </dgm:presLayoutVars>
      </dgm:prSet>
      <dgm:spPr/>
      <dgm:t>
        <a:bodyPr/>
        <a:lstStyle/>
        <a:p>
          <a:endParaRPr lang="es-SV"/>
        </a:p>
      </dgm:t>
    </dgm:pt>
    <dgm:pt modelId="{58CC0DB6-694E-4DC8-83AD-018AA9726084}" type="pres">
      <dgm:prSet presAssocID="{756D7B7D-FD12-46C2-A5AF-118A6579CC4E}" presName="sibTrans" presStyleLbl="sibTrans2D1" presStyleIdx="1" presStyleCnt="4"/>
      <dgm:spPr/>
      <dgm:t>
        <a:bodyPr/>
        <a:lstStyle/>
        <a:p>
          <a:endParaRPr lang="es-SV"/>
        </a:p>
      </dgm:t>
    </dgm:pt>
    <dgm:pt modelId="{67D41384-B6E0-4E04-B30A-4BB2C4907024}" type="pres">
      <dgm:prSet presAssocID="{756D7B7D-FD12-46C2-A5AF-118A6579CC4E}" presName="connectorText" presStyleLbl="sibTrans2D1" presStyleIdx="1" presStyleCnt="4"/>
      <dgm:spPr/>
      <dgm:t>
        <a:bodyPr/>
        <a:lstStyle/>
        <a:p>
          <a:endParaRPr lang="es-SV"/>
        </a:p>
      </dgm:t>
    </dgm:pt>
    <dgm:pt modelId="{B5A61AAC-8554-4AF0-9F6F-4A73775554C7}" type="pres">
      <dgm:prSet presAssocID="{E87128F0-779F-4101-93AE-25C348372E1E}" presName="node" presStyleLbl="node1" presStyleIdx="2" presStyleCnt="5" custScaleX="121000">
        <dgm:presLayoutVars>
          <dgm:bulletEnabled val="1"/>
        </dgm:presLayoutVars>
      </dgm:prSet>
      <dgm:spPr/>
      <dgm:t>
        <a:bodyPr/>
        <a:lstStyle/>
        <a:p>
          <a:endParaRPr lang="es-SV"/>
        </a:p>
      </dgm:t>
    </dgm:pt>
    <dgm:pt modelId="{F3A34A4A-4175-4A29-97D7-DF5F78C58A11}" type="pres">
      <dgm:prSet presAssocID="{CE6EF604-4C76-469C-B6A7-FEE01BBAA996}" presName="sibTrans" presStyleLbl="sibTrans2D1" presStyleIdx="2" presStyleCnt="4"/>
      <dgm:spPr/>
      <dgm:t>
        <a:bodyPr/>
        <a:lstStyle/>
        <a:p>
          <a:endParaRPr lang="es-SV"/>
        </a:p>
      </dgm:t>
    </dgm:pt>
    <dgm:pt modelId="{88F31566-CB94-423B-8C36-2B284916C939}" type="pres">
      <dgm:prSet presAssocID="{CE6EF604-4C76-469C-B6A7-FEE01BBAA996}" presName="connectorText" presStyleLbl="sibTrans2D1" presStyleIdx="2" presStyleCnt="4"/>
      <dgm:spPr/>
      <dgm:t>
        <a:bodyPr/>
        <a:lstStyle/>
        <a:p>
          <a:endParaRPr lang="es-SV"/>
        </a:p>
      </dgm:t>
    </dgm:pt>
    <dgm:pt modelId="{46E03A32-BCE9-4630-BC57-8CC067E1AD2E}" type="pres">
      <dgm:prSet presAssocID="{FC469532-7F74-4F4A-82DE-D6FDF7C836D7}" presName="node" presStyleLbl="node1" presStyleIdx="3" presStyleCnt="5" custScaleX="121000">
        <dgm:presLayoutVars>
          <dgm:bulletEnabled val="1"/>
        </dgm:presLayoutVars>
      </dgm:prSet>
      <dgm:spPr/>
      <dgm:t>
        <a:bodyPr/>
        <a:lstStyle/>
        <a:p>
          <a:endParaRPr lang="es-SV"/>
        </a:p>
      </dgm:t>
    </dgm:pt>
    <dgm:pt modelId="{3431560B-8A6A-460B-8E5F-64AAC319D3D3}" type="pres">
      <dgm:prSet presAssocID="{B1512CF6-320C-4F15-B881-EB46CF082573}" presName="sibTrans" presStyleLbl="sibTrans2D1" presStyleIdx="3" presStyleCnt="4"/>
      <dgm:spPr/>
      <dgm:t>
        <a:bodyPr/>
        <a:lstStyle/>
        <a:p>
          <a:endParaRPr lang="es-SV"/>
        </a:p>
      </dgm:t>
    </dgm:pt>
    <dgm:pt modelId="{65ACF7A6-FEFE-4741-922C-2774BBE1E215}" type="pres">
      <dgm:prSet presAssocID="{B1512CF6-320C-4F15-B881-EB46CF082573}" presName="connectorText" presStyleLbl="sibTrans2D1" presStyleIdx="3" presStyleCnt="4"/>
      <dgm:spPr/>
      <dgm:t>
        <a:bodyPr/>
        <a:lstStyle/>
        <a:p>
          <a:endParaRPr lang="es-SV"/>
        </a:p>
      </dgm:t>
    </dgm:pt>
    <dgm:pt modelId="{535A090F-3977-4608-8657-ECBE192926DC}" type="pres">
      <dgm:prSet presAssocID="{90FD022C-82B5-492E-AE3E-6B7767A36353}" presName="node" presStyleLbl="node1" presStyleIdx="4" presStyleCnt="5" custScaleX="121000">
        <dgm:presLayoutVars>
          <dgm:bulletEnabled val="1"/>
        </dgm:presLayoutVars>
      </dgm:prSet>
      <dgm:spPr/>
      <dgm:t>
        <a:bodyPr/>
        <a:lstStyle/>
        <a:p>
          <a:endParaRPr lang="es-SV"/>
        </a:p>
      </dgm:t>
    </dgm:pt>
  </dgm:ptLst>
  <dgm:cxnLst>
    <dgm:cxn modelId="{C3E94C87-5DE4-411D-8CC9-DA09FE22833C}" type="presOf" srcId="{756D7B7D-FD12-46C2-A5AF-118A6579CC4E}" destId="{58CC0DB6-694E-4DC8-83AD-018AA9726084}" srcOrd="0" destOrd="0" presId="urn:microsoft.com/office/officeart/2005/8/layout/process2"/>
    <dgm:cxn modelId="{EC1A39B4-622B-42A3-9B0C-D13A99B24EFD}" type="presOf" srcId="{B1512CF6-320C-4F15-B881-EB46CF082573}" destId="{3431560B-8A6A-460B-8E5F-64AAC319D3D3}" srcOrd="0" destOrd="0" presId="urn:microsoft.com/office/officeart/2005/8/layout/process2"/>
    <dgm:cxn modelId="{237B1302-A24F-4CC4-8AEF-30C42C0DE388}" srcId="{AA05D74A-EB49-4455-BBC6-2A32949DA653}" destId="{FC469532-7F74-4F4A-82DE-D6FDF7C836D7}" srcOrd="3" destOrd="0" parTransId="{0137A233-0454-4ED3-B586-B6FB4EA27D43}" sibTransId="{B1512CF6-320C-4F15-B881-EB46CF082573}"/>
    <dgm:cxn modelId="{EC22F663-33B6-45E0-9C69-86AA598766EA}" type="presOf" srcId="{FC469532-7F74-4F4A-82DE-D6FDF7C836D7}" destId="{46E03A32-BCE9-4630-BC57-8CC067E1AD2E}" srcOrd="0" destOrd="0" presId="urn:microsoft.com/office/officeart/2005/8/layout/process2"/>
    <dgm:cxn modelId="{024DEB3A-D88E-430C-9EEC-76067DDC3586}" srcId="{AA05D74A-EB49-4455-BBC6-2A32949DA653}" destId="{E87128F0-779F-4101-93AE-25C348372E1E}" srcOrd="2" destOrd="0" parTransId="{A0953848-4E10-470B-A573-524EF9720B63}" sibTransId="{CE6EF604-4C76-469C-B6A7-FEE01BBAA996}"/>
    <dgm:cxn modelId="{AC0EACD3-B756-4A38-9FB8-899E4504BCE1}" type="presOf" srcId="{756D7B7D-FD12-46C2-A5AF-118A6579CC4E}" destId="{67D41384-B6E0-4E04-B30A-4BB2C4907024}" srcOrd="1" destOrd="0" presId="urn:microsoft.com/office/officeart/2005/8/layout/process2"/>
    <dgm:cxn modelId="{663EA861-2265-4D52-AE48-31B203D4B217}" type="presOf" srcId="{E87128F0-779F-4101-93AE-25C348372E1E}" destId="{B5A61AAC-8554-4AF0-9F6F-4A73775554C7}" srcOrd="0" destOrd="0" presId="urn:microsoft.com/office/officeart/2005/8/layout/process2"/>
    <dgm:cxn modelId="{A3B115AF-D748-4693-8EC1-45F4180BBAA4}" srcId="{AA05D74A-EB49-4455-BBC6-2A32949DA653}" destId="{4A92B863-8E2E-4B26-9AF8-2CEEC6586F92}" srcOrd="1" destOrd="0" parTransId="{77E5056F-6A0E-453D-8FB3-8005AF5C7F0A}" sibTransId="{756D7B7D-FD12-46C2-A5AF-118A6579CC4E}"/>
    <dgm:cxn modelId="{2A291637-D373-4730-94D5-F4B080115B23}" type="presOf" srcId="{458DC774-0188-45D8-BEF2-AD3218D73276}" destId="{7269155C-A7B3-4E60-A2CE-3373CC716240}" srcOrd="0" destOrd="0" presId="urn:microsoft.com/office/officeart/2005/8/layout/process2"/>
    <dgm:cxn modelId="{BFC9BF2A-F449-4F41-BB9C-A9CD4EB8960A}" type="presOf" srcId="{CE6EF604-4C76-469C-B6A7-FEE01BBAA996}" destId="{88F31566-CB94-423B-8C36-2B284916C939}" srcOrd="1" destOrd="0" presId="urn:microsoft.com/office/officeart/2005/8/layout/process2"/>
    <dgm:cxn modelId="{6FAF28EF-437B-4F15-8D06-34A9AB446E1A}" type="presOf" srcId="{4A92B863-8E2E-4B26-9AF8-2CEEC6586F92}" destId="{AE3753D6-7EA2-4616-A12F-90985A5A4E1D}" srcOrd="0" destOrd="0" presId="urn:microsoft.com/office/officeart/2005/8/layout/process2"/>
    <dgm:cxn modelId="{B252DD5E-18C8-4583-8AE2-29D8D0BFD0D1}" type="presOf" srcId="{CE6EF604-4C76-469C-B6A7-FEE01BBAA996}" destId="{F3A34A4A-4175-4A29-97D7-DF5F78C58A11}" srcOrd="0" destOrd="0" presId="urn:microsoft.com/office/officeart/2005/8/layout/process2"/>
    <dgm:cxn modelId="{60FC1F8D-5965-4B9C-8DBA-CA7CAE0C4264}" type="presOf" srcId="{77B7E9D1-8F04-489D-BB54-0A5B20092093}" destId="{12B8C4BE-1D4B-4951-B2B5-ADC00C185060}" srcOrd="1" destOrd="0" presId="urn:microsoft.com/office/officeart/2005/8/layout/process2"/>
    <dgm:cxn modelId="{18B58F4B-D836-49B4-A3B4-23FA2C645A13}" srcId="{AA05D74A-EB49-4455-BBC6-2A32949DA653}" destId="{90FD022C-82B5-492E-AE3E-6B7767A36353}" srcOrd="4" destOrd="0" parTransId="{38D683AA-3BF7-4BA4-809E-E447D64C0F67}" sibTransId="{3591FF24-642C-46DA-9EEB-D1C537022F03}"/>
    <dgm:cxn modelId="{ED572A99-24A5-455D-9027-6FD746B71226}" type="presOf" srcId="{77B7E9D1-8F04-489D-BB54-0A5B20092093}" destId="{0D963D28-82F2-44AC-9264-01F62FD69626}" srcOrd="0" destOrd="0" presId="urn:microsoft.com/office/officeart/2005/8/layout/process2"/>
    <dgm:cxn modelId="{58CA0E29-699D-48F7-A4C9-C0D50D4C512A}" type="presOf" srcId="{B1512CF6-320C-4F15-B881-EB46CF082573}" destId="{65ACF7A6-FEFE-4741-922C-2774BBE1E215}" srcOrd="1" destOrd="0" presId="urn:microsoft.com/office/officeart/2005/8/layout/process2"/>
    <dgm:cxn modelId="{30A89022-0DDC-4C7F-8B15-02D7DA7B5462}" type="presOf" srcId="{90FD022C-82B5-492E-AE3E-6B7767A36353}" destId="{535A090F-3977-4608-8657-ECBE192926DC}" srcOrd="0" destOrd="0" presId="urn:microsoft.com/office/officeart/2005/8/layout/process2"/>
    <dgm:cxn modelId="{6712E076-CD53-46DB-8DBA-5565B84CDA3A}" type="presOf" srcId="{AA05D74A-EB49-4455-BBC6-2A32949DA653}" destId="{6B38CE9E-8242-4165-96E7-D888EC82E607}" srcOrd="0" destOrd="0" presId="urn:microsoft.com/office/officeart/2005/8/layout/process2"/>
    <dgm:cxn modelId="{C5F5FE45-D4FE-4C6B-972B-1A176446ED8E}" srcId="{AA05D74A-EB49-4455-BBC6-2A32949DA653}" destId="{458DC774-0188-45D8-BEF2-AD3218D73276}" srcOrd="0" destOrd="0" parTransId="{11929EE7-E009-4FFF-BCE5-8EE42273BFD4}" sibTransId="{77B7E9D1-8F04-489D-BB54-0A5B20092093}"/>
    <dgm:cxn modelId="{DF4B24AB-32DD-4CEF-BF5C-3682988BD669}" type="presParOf" srcId="{6B38CE9E-8242-4165-96E7-D888EC82E607}" destId="{7269155C-A7B3-4E60-A2CE-3373CC716240}" srcOrd="0" destOrd="0" presId="urn:microsoft.com/office/officeart/2005/8/layout/process2"/>
    <dgm:cxn modelId="{5877A611-57D9-46F0-AFBD-A119508936B5}" type="presParOf" srcId="{6B38CE9E-8242-4165-96E7-D888EC82E607}" destId="{0D963D28-82F2-44AC-9264-01F62FD69626}" srcOrd="1" destOrd="0" presId="urn:microsoft.com/office/officeart/2005/8/layout/process2"/>
    <dgm:cxn modelId="{6963E265-C8B5-427C-8753-72263758E619}" type="presParOf" srcId="{0D963D28-82F2-44AC-9264-01F62FD69626}" destId="{12B8C4BE-1D4B-4951-B2B5-ADC00C185060}" srcOrd="0" destOrd="0" presId="urn:microsoft.com/office/officeart/2005/8/layout/process2"/>
    <dgm:cxn modelId="{FE0E00C7-CCEB-4CE2-A211-B91C2E347779}" type="presParOf" srcId="{6B38CE9E-8242-4165-96E7-D888EC82E607}" destId="{AE3753D6-7EA2-4616-A12F-90985A5A4E1D}" srcOrd="2" destOrd="0" presId="urn:microsoft.com/office/officeart/2005/8/layout/process2"/>
    <dgm:cxn modelId="{3AE8ECAB-737E-4664-9609-928EA946CD29}" type="presParOf" srcId="{6B38CE9E-8242-4165-96E7-D888EC82E607}" destId="{58CC0DB6-694E-4DC8-83AD-018AA9726084}" srcOrd="3" destOrd="0" presId="urn:microsoft.com/office/officeart/2005/8/layout/process2"/>
    <dgm:cxn modelId="{61E1FC32-2B18-481F-B9A4-638E02D1B655}" type="presParOf" srcId="{58CC0DB6-694E-4DC8-83AD-018AA9726084}" destId="{67D41384-B6E0-4E04-B30A-4BB2C4907024}" srcOrd="0" destOrd="0" presId="urn:microsoft.com/office/officeart/2005/8/layout/process2"/>
    <dgm:cxn modelId="{A75914DF-5F55-4561-BA30-528A9638B218}" type="presParOf" srcId="{6B38CE9E-8242-4165-96E7-D888EC82E607}" destId="{B5A61AAC-8554-4AF0-9F6F-4A73775554C7}" srcOrd="4" destOrd="0" presId="urn:microsoft.com/office/officeart/2005/8/layout/process2"/>
    <dgm:cxn modelId="{80BACE42-5939-42C8-A732-B845311D305E}" type="presParOf" srcId="{6B38CE9E-8242-4165-96E7-D888EC82E607}" destId="{F3A34A4A-4175-4A29-97D7-DF5F78C58A11}" srcOrd="5" destOrd="0" presId="urn:microsoft.com/office/officeart/2005/8/layout/process2"/>
    <dgm:cxn modelId="{793FDC2E-D893-436A-9C13-4FD0DB6019C2}" type="presParOf" srcId="{F3A34A4A-4175-4A29-97D7-DF5F78C58A11}" destId="{88F31566-CB94-423B-8C36-2B284916C939}" srcOrd="0" destOrd="0" presId="urn:microsoft.com/office/officeart/2005/8/layout/process2"/>
    <dgm:cxn modelId="{11AF1B26-E9FB-4577-8C13-45022D954B9E}" type="presParOf" srcId="{6B38CE9E-8242-4165-96E7-D888EC82E607}" destId="{46E03A32-BCE9-4630-BC57-8CC067E1AD2E}" srcOrd="6" destOrd="0" presId="urn:microsoft.com/office/officeart/2005/8/layout/process2"/>
    <dgm:cxn modelId="{298ED113-DEE5-4BB0-927D-5269B73AB75E}" type="presParOf" srcId="{6B38CE9E-8242-4165-96E7-D888EC82E607}" destId="{3431560B-8A6A-460B-8E5F-64AAC319D3D3}" srcOrd="7" destOrd="0" presId="urn:microsoft.com/office/officeart/2005/8/layout/process2"/>
    <dgm:cxn modelId="{ADBCF5BC-1A6E-4FCF-8F13-D65BFD1E161E}" type="presParOf" srcId="{3431560B-8A6A-460B-8E5F-64AAC319D3D3}" destId="{65ACF7A6-FEFE-4741-922C-2774BBE1E215}" srcOrd="0" destOrd="0" presId="urn:microsoft.com/office/officeart/2005/8/layout/process2"/>
    <dgm:cxn modelId="{DECFE4A4-033A-444C-A875-5D5E0B13B6DF}" type="presParOf" srcId="{6B38CE9E-8242-4165-96E7-D888EC82E607}" destId="{535A090F-3977-4608-8657-ECBE192926DC}"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CD4C6B-4D78-412B-BBF0-83C52F49767F}" type="doc">
      <dgm:prSet loTypeId="urn:microsoft.com/office/officeart/2005/8/layout/process2" loCatId="process" qsTypeId="urn:microsoft.com/office/officeart/2005/8/quickstyle/3d4" qsCatId="3D" csTypeId="urn:microsoft.com/office/officeart/2005/8/colors/accent1_2" csCatId="accent1" phldr="1"/>
      <dgm:spPr/>
      <dgm:t>
        <a:bodyPr/>
        <a:lstStyle/>
        <a:p>
          <a:endParaRPr lang="es-SV"/>
        </a:p>
      </dgm:t>
    </dgm:pt>
    <dgm:pt modelId="{4349C571-851D-4023-8F7A-A67A8314663C}">
      <dgm:prSet phldrT="[Texto]" custT="1"/>
      <dgm:spPr/>
      <dgm:t>
        <a:bodyPr/>
        <a:lstStyle/>
        <a:p>
          <a:r>
            <a:rPr lang="es-ES" sz="2000" dirty="0">
              <a:solidFill>
                <a:schemeClr val="tx1"/>
              </a:solidFill>
            </a:rPr>
            <a:t>Iniciador/contribuidor</a:t>
          </a:r>
          <a:endParaRPr lang="es-SV" sz="2000" dirty="0">
            <a:solidFill>
              <a:schemeClr val="tx1"/>
            </a:solidFill>
          </a:endParaRPr>
        </a:p>
      </dgm:t>
    </dgm:pt>
    <dgm:pt modelId="{394FE643-78D7-424C-A469-7814673F15C3}" type="parTrans" cxnId="{ADEC1A62-551B-4A91-B4DD-D697D94B1763}">
      <dgm:prSet/>
      <dgm:spPr/>
      <dgm:t>
        <a:bodyPr/>
        <a:lstStyle/>
        <a:p>
          <a:endParaRPr lang="es-SV" sz="2000">
            <a:solidFill>
              <a:schemeClr val="tx1"/>
            </a:solidFill>
          </a:endParaRPr>
        </a:p>
      </dgm:t>
    </dgm:pt>
    <dgm:pt modelId="{9B41630E-FD8F-4C7A-972B-99196ABAC8B5}" type="sibTrans" cxnId="{ADEC1A62-551B-4A91-B4DD-D697D94B1763}">
      <dgm:prSet custT="1"/>
      <dgm:spPr/>
      <dgm:t>
        <a:bodyPr/>
        <a:lstStyle/>
        <a:p>
          <a:endParaRPr lang="es-SV" sz="2000">
            <a:solidFill>
              <a:schemeClr val="tx1"/>
            </a:solidFill>
          </a:endParaRPr>
        </a:p>
      </dgm:t>
    </dgm:pt>
    <dgm:pt modelId="{5601728E-28A9-4017-9322-B75C318244F2}">
      <dgm:prSet phldrT="[Texto]" custT="1"/>
      <dgm:spPr/>
      <dgm:t>
        <a:bodyPr/>
        <a:lstStyle/>
        <a:p>
          <a:r>
            <a:rPr lang="es-ES" sz="2000" dirty="0">
              <a:solidFill>
                <a:schemeClr val="tx1"/>
              </a:solidFill>
            </a:rPr>
            <a:t>Buscador de opiniones </a:t>
          </a:r>
          <a:endParaRPr lang="es-SV" sz="2000" dirty="0">
            <a:solidFill>
              <a:schemeClr val="tx1"/>
            </a:solidFill>
          </a:endParaRPr>
        </a:p>
      </dgm:t>
    </dgm:pt>
    <dgm:pt modelId="{A525FA79-8D50-4F11-9EC6-88E8795F691D}" type="parTrans" cxnId="{BB82F537-3FB8-4F5A-8D9B-0A637D77464B}">
      <dgm:prSet/>
      <dgm:spPr/>
      <dgm:t>
        <a:bodyPr/>
        <a:lstStyle/>
        <a:p>
          <a:endParaRPr lang="es-SV" sz="2000">
            <a:solidFill>
              <a:schemeClr val="tx1"/>
            </a:solidFill>
          </a:endParaRPr>
        </a:p>
      </dgm:t>
    </dgm:pt>
    <dgm:pt modelId="{8FB879E4-99C6-4270-819F-96AA29837BE8}" type="sibTrans" cxnId="{BB82F537-3FB8-4F5A-8D9B-0A637D77464B}">
      <dgm:prSet custT="1"/>
      <dgm:spPr/>
      <dgm:t>
        <a:bodyPr/>
        <a:lstStyle/>
        <a:p>
          <a:endParaRPr lang="es-SV" sz="2000">
            <a:solidFill>
              <a:schemeClr val="tx1"/>
            </a:solidFill>
          </a:endParaRPr>
        </a:p>
      </dgm:t>
    </dgm:pt>
    <dgm:pt modelId="{1F14E578-DA20-440E-B0DE-F3556AAAE93F}">
      <dgm:prSet phldrT="[Texto]" custT="1"/>
      <dgm:spPr/>
      <dgm:t>
        <a:bodyPr/>
        <a:lstStyle/>
        <a:p>
          <a:r>
            <a:rPr lang="es-ES" sz="2000" dirty="0">
              <a:solidFill>
                <a:schemeClr val="tx1"/>
              </a:solidFill>
            </a:rPr>
            <a:t>Dador de opinión </a:t>
          </a:r>
          <a:endParaRPr lang="es-SV" sz="2000" dirty="0">
            <a:solidFill>
              <a:schemeClr val="tx1"/>
            </a:solidFill>
          </a:endParaRPr>
        </a:p>
      </dgm:t>
    </dgm:pt>
    <dgm:pt modelId="{169FC2BF-2613-45C8-A4BE-31DDC98518B7}" type="parTrans" cxnId="{75B66CAD-7FBF-4277-8E16-AD7D4C192564}">
      <dgm:prSet/>
      <dgm:spPr/>
      <dgm:t>
        <a:bodyPr/>
        <a:lstStyle/>
        <a:p>
          <a:endParaRPr lang="es-SV" sz="2000">
            <a:solidFill>
              <a:schemeClr val="tx1"/>
            </a:solidFill>
          </a:endParaRPr>
        </a:p>
      </dgm:t>
    </dgm:pt>
    <dgm:pt modelId="{9F919E04-2A99-4904-94BE-C05AA8647B48}" type="sibTrans" cxnId="{75B66CAD-7FBF-4277-8E16-AD7D4C192564}">
      <dgm:prSet/>
      <dgm:spPr/>
      <dgm:t>
        <a:bodyPr/>
        <a:lstStyle/>
        <a:p>
          <a:endParaRPr lang="es-SV" sz="2000">
            <a:solidFill>
              <a:schemeClr val="tx1"/>
            </a:solidFill>
          </a:endParaRPr>
        </a:p>
      </dgm:t>
    </dgm:pt>
    <dgm:pt modelId="{C2A2C113-4998-4BD3-8B1F-460009E2CDB3}">
      <dgm:prSet phldrT="[Texto]" custT="1"/>
      <dgm:spPr/>
      <dgm:t>
        <a:bodyPr/>
        <a:lstStyle/>
        <a:p>
          <a:r>
            <a:rPr lang="es-ES" sz="2000" dirty="0">
              <a:solidFill>
                <a:schemeClr val="tx1"/>
              </a:solidFill>
            </a:rPr>
            <a:t>Buscador de información </a:t>
          </a:r>
          <a:endParaRPr lang="es-SV" sz="2000" dirty="0">
            <a:solidFill>
              <a:schemeClr val="tx1"/>
            </a:solidFill>
          </a:endParaRPr>
        </a:p>
      </dgm:t>
    </dgm:pt>
    <dgm:pt modelId="{6FDD2039-C68E-4014-A261-41F6F3AE2D1E}" type="parTrans" cxnId="{CF87640A-1F72-4E34-8A47-D364966A5378}">
      <dgm:prSet/>
      <dgm:spPr/>
      <dgm:t>
        <a:bodyPr/>
        <a:lstStyle/>
        <a:p>
          <a:endParaRPr lang="es-SV" sz="2000">
            <a:solidFill>
              <a:schemeClr val="tx1"/>
            </a:solidFill>
          </a:endParaRPr>
        </a:p>
      </dgm:t>
    </dgm:pt>
    <dgm:pt modelId="{3A1F56A5-C2D3-4E69-AF35-61A185B861C2}" type="sibTrans" cxnId="{CF87640A-1F72-4E34-8A47-D364966A5378}">
      <dgm:prSet custT="1"/>
      <dgm:spPr/>
      <dgm:t>
        <a:bodyPr/>
        <a:lstStyle/>
        <a:p>
          <a:endParaRPr lang="es-SV" sz="2000">
            <a:solidFill>
              <a:schemeClr val="tx1"/>
            </a:solidFill>
          </a:endParaRPr>
        </a:p>
      </dgm:t>
    </dgm:pt>
    <dgm:pt modelId="{E06B36FE-7B89-4FA5-BD06-641C3640C144}">
      <dgm:prSet phldrT="[Texto]" custT="1"/>
      <dgm:spPr/>
      <dgm:t>
        <a:bodyPr/>
        <a:lstStyle/>
        <a:p>
          <a:r>
            <a:rPr lang="es-ES" sz="2000" dirty="0">
              <a:solidFill>
                <a:schemeClr val="tx1"/>
              </a:solidFill>
            </a:rPr>
            <a:t>Dador de información </a:t>
          </a:r>
          <a:endParaRPr lang="es-SV" sz="2000" dirty="0">
            <a:solidFill>
              <a:schemeClr val="tx1"/>
            </a:solidFill>
          </a:endParaRPr>
        </a:p>
      </dgm:t>
    </dgm:pt>
    <dgm:pt modelId="{99969420-F313-42D6-9155-F7A0EF53A534}" type="parTrans" cxnId="{B574E549-643F-4E0D-AF15-F1A1F64E2ECF}">
      <dgm:prSet/>
      <dgm:spPr/>
      <dgm:t>
        <a:bodyPr/>
        <a:lstStyle/>
        <a:p>
          <a:endParaRPr lang="es-SV" sz="2000">
            <a:solidFill>
              <a:schemeClr val="tx1"/>
            </a:solidFill>
          </a:endParaRPr>
        </a:p>
      </dgm:t>
    </dgm:pt>
    <dgm:pt modelId="{DC632F74-CFA1-459F-9F46-4A00765FFDD4}" type="sibTrans" cxnId="{B574E549-643F-4E0D-AF15-F1A1F64E2ECF}">
      <dgm:prSet custT="1"/>
      <dgm:spPr/>
      <dgm:t>
        <a:bodyPr/>
        <a:lstStyle/>
        <a:p>
          <a:endParaRPr lang="es-SV" sz="2000">
            <a:solidFill>
              <a:schemeClr val="tx1"/>
            </a:solidFill>
          </a:endParaRPr>
        </a:p>
      </dgm:t>
    </dgm:pt>
    <dgm:pt modelId="{0927CD37-B474-4B06-AE13-C56900FBF9D1}" type="pres">
      <dgm:prSet presAssocID="{C2CD4C6B-4D78-412B-BBF0-83C52F49767F}" presName="linearFlow" presStyleCnt="0">
        <dgm:presLayoutVars>
          <dgm:resizeHandles val="exact"/>
        </dgm:presLayoutVars>
      </dgm:prSet>
      <dgm:spPr/>
      <dgm:t>
        <a:bodyPr/>
        <a:lstStyle/>
        <a:p>
          <a:endParaRPr lang="es-SV"/>
        </a:p>
      </dgm:t>
    </dgm:pt>
    <dgm:pt modelId="{636ECCD5-B329-4EC1-A424-8BF9F9803DF6}" type="pres">
      <dgm:prSet presAssocID="{4349C571-851D-4023-8F7A-A67A8314663C}" presName="node" presStyleLbl="node1" presStyleIdx="0" presStyleCnt="5" custScaleX="110000">
        <dgm:presLayoutVars>
          <dgm:bulletEnabled val="1"/>
        </dgm:presLayoutVars>
      </dgm:prSet>
      <dgm:spPr/>
      <dgm:t>
        <a:bodyPr/>
        <a:lstStyle/>
        <a:p>
          <a:endParaRPr lang="es-SV"/>
        </a:p>
      </dgm:t>
    </dgm:pt>
    <dgm:pt modelId="{C4AF27CB-7414-424F-A0AB-864EA57BBADB}" type="pres">
      <dgm:prSet presAssocID="{9B41630E-FD8F-4C7A-972B-99196ABAC8B5}" presName="sibTrans" presStyleLbl="sibTrans2D1" presStyleIdx="0" presStyleCnt="4"/>
      <dgm:spPr/>
      <dgm:t>
        <a:bodyPr/>
        <a:lstStyle/>
        <a:p>
          <a:endParaRPr lang="es-SV"/>
        </a:p>
      </dgm:t>
    </dgm:pt>
    <dgm:pt modelId="{15B3AFAF-9406-4467-8E8C-4D363E04F624}" type="pres">
      <dgm:prSet presAssocID="{9B41630E-FD8F-4C7A-972B-99196ABAC8B5}" presName="connectorText" presStyleLbl="sibTrans2D1" presStyleIdx="0" presStyleCnt="4"/>
      <dgm:spPr/>
      <dgm:t>
        <a:bodyPr/>
        <a:lstStyle/>
        <a:p>
          <a:endParaRPr lang="es-SV"/>
        </a:p>
      </dgm:t>
    </dgm:pt>
    <dgm:pt modelId="{CE8C23DE-547A-4859-B658-A3B4895C8D41}" type="pres">
      <dgm:prSet presAssocID="{C2A2C113-4998-4BD3-8B1F-460009E2CDB3}" presName="node" presStyleLbl="node1" presStyleIdx="1" presStyleCnt="5" custScaleX="110000">
        <dgm:presLayoutVars>
          <dgm:bulletEnabled val="1"/>
        </dgm:presLayoutVars>
      </dgm:prSet>
      <dgm:spPr/>
      <dgm:t>
        <a:bodyPr/>
        <a:lstStyle/>
        <a:p>
          <a:endParaRPr lang="es-SV"/>
        </a:p>
      </dgm:t>
    </dgm:pt>
    <dgm:pt modelId="{99588F2C-D140-4DE7-8C42-ECA2D5CBC1E1}" type="pres">
      <dgm:prSet presAssocID="{3A1F56A5-C2D3-4E69-AF35-61A185B861C2}" presName="sibTrans" presStyleLbl="sibTrans2D1" presStyleIdx="1" presStyleCnt="4"/>
      <dgm:spPr/>
      <dgm:t>
        <a:bodyPr/>
        <a:lstStyle/>
        <a:p>
          <a:endParaRPr lang="es-SV"/>
        </a:p>
      </dgm:t>
    </dgm:pt>
    <dgm:pt modelId="{C741D3DD-3D2D-487A-8960-FB2324CF7648}" type="pres">
      <dgm:prSet presAssocID="{3A1F56A5-C2D3-4E69-AF35-61A185B861C2}" presName="connectorText" presStyleLbl="sibTrans2D1" presStyleIdx="1" presStyleCnt="4"/>
      <dgm:spPr/>
      <dgm:t>
        <a:bodyPr/>
        <a:lstStyle/>
        <a:p>
          <a:endParaRPr lang="es-SV"/>
        </a:p>
      </dgm:t>
    </dgm:pt>
    <dgm:pt modelId="{3B5A8E12-B57C-49AE-9658-E87E8B548BAD}" type="pres">
      <dgm:prSet presAssocID="{5601728E-28A9-4017-9322-B75C318244F2}" presName="node" presStyleLbl="node1" presStyleIdx="2" presStyleCnt="5" custScaleX="110000">
        <dgm:presLayoutVars>
          <dgm:bulletEnabled val="1"/>
        </dgm:presLayoutVars>
      </dgm:prSet>
      <dgm:spPr/>
      <dgm:t>
        <a:bodyPr/>
        <a:lstStyle/>
        <a:p>
          <a:endParaRPr lang="es-SV"/>
        </a:p>
      </dgm:t>
    </dgm:pt>
    <dgm:pt modelId="{9330E9A6-6F8B-4C55-A751-92A8DE71AB2B}" type="pres">
      <dgm:prSet presAssocID="{8FB879E4-99C6-4270-819F-96AA29837BE8}" presName="sibTrans" presStyleLbl="sibTrans2D1" presStyleIdx="2" presStyleCnt="4"/>
      <dgm:spPr/>
      <dgm:t>
        <a:bodyPr/>
        <a:lstStyle/>
        <a:p>
          <a:endParaRPr lang="es-SV"/>
        </a:p>
      </dgm:t>
    </dgm:pt>
    <dgm:pt modelId="{BD9FB4F2-4E0A-425B-A3A1-51F0B597922D}" type="pres">
      <dgm:prSet presAssocID="{8FB879E4-99C6-4270-819F-96AA29837BE8}" presName="connectorText" presStyleLbl="sibTrans2D1" presStyleIdx="2" presStyleCnt="4"/>
      <dgm:spPr/>
      <dgm:t>
        <a:bodyPr/>
        <a:lstStyle/>
        <a:p>
          <a:endParaRPr lang="es-SV"/>
        </a:p>
      </dgm:t>
    </dgm:pt>
    <dgm:pt modelId="{3D7C8A18-A859-4358-A4A8-3CD09AAE1ACE}" type="pres">
      <dgm:prSet presAssocID="{E06B36FE-7B89-4FA5-BD06-641C3640C144}" presName="node" presStyleLbl="node1" presStyleIdx="3" presStyleCnt="5" custScaleX="110000">
        <dgm:presLayoutVars>
          <dgm:bulletEnabled val="1"/>
        </dgm:presLayoutVars>
      </dgm:prSet>
      <dgm:spPr/>
      <dgm:t>
        <a:bodyPr/>
        <a:lstStyle/>
        <a:p>
          <a:endParaRPr lang="es-SV"/>
        </a:p>
      </dgm:t>
    </dgm:pt>
    <dgm:pt modelId="{08A1E582-909A-4CFC-B43D-CD37D8600A8A}" type="pres">
      <dgm:prSet presAssocID="{DC632F74-CFA1-459F-9F46-4A00765FFDD4}" presName="sibTrans" presStyleLbl="sibTrans2D1" presStyleIdx="3" presStyleCnt="4"/>
      <dgm:spPr/>
      <dgm:t>
        <a:bodyPr/>
        <a:lstStyle/>
        <a:p>
          <a:endParaRPr lang="es-SV"/>
        </a:p>
      </dgm:t>
    </dgm:pt>
    <dgm:pt modelId="{A50608D5-2699-4A8B-972D-C3508F5FB13C}" type="pres">
      <dgm:prSet presAssocID="{DC632F74-CFA1-459F-9F46-4A00765FFDD4}" presName="connectorText" presStyleLbl="sibTrans2D1" presStyleIdx="3" presStyleCnt="4"/>
      <dgm:spPr/>
      <dgm:t>
        <a:bodyPr/>
        <a:lstStyle/>
        <a:p>
          <a:endParaRPr lang="es-SV"/>
        </a:p>
      </dgm:t>
    </dgm:pt>
    <dgm:pt modelId="{96C74FD1-7228-4F0F-8667-B995FE3FC524}" type="pres">
      <dgm:prSet presAssocID="{1F14E578-DA20-440E-B0DE-F3556AAAE93F}" presName="node" presStyleLbl="node1" presStyleIdx="4" presStyleCnt="5" custScaleX="110000">
        <dgm:presLayoutVars>
          <dgm:bulletEnabled val="1"/>
        </dgm:presLayoutVars>
      </dgm:prSet>
      <dgm:spPr/>
      <dgm:t>
        <a:bodyPr/>
        <a:lstStyle/>
        <a:p>
          <a:endParaRPr lang="es-SV"/>
        </a:p>
      </dgm:t>
    </dgm:pt>
  </dgm:ptLst>
  <dgm:cxnLst>
    <dgm:cxn modelId="{D241B23A-FC9D-42E8-9A98-72DCBA70DEB8}" type="presOf" srcId="{DC632F74-CFA1-459F-9F46-4A00765FFDD4}" destId="{A50608D5-2699-4A8B-972D-C3508F5FB13C}" srcOrd="1" destOrd="0" presId="urn:microsoft.com/office/officeart/2005/8/layout/process2"/>
    <dgm:cxn modelId="{E801313D-DA62-4DB8-98BA-3E0327983780}" type="presOf" srcId="{8FB879E4-99C6-4270-819F-96AA29837BE8}" destId="{9330E9A6-6F8B-4C55-A751-92A8DE71AB2B}" srcOrd="0" destOrd="0" presId="urn:microsoft.com/office/officeart/2005/8/layout/process2"/>
    <dgm:cxn modelId="{E660EBD2-C2D8-4828-BCCE-383A6A2FE540}" type="presOf" srcId="{DC632F74-CFA1-459F-9F46-4A00765FFDD4}" destId="{08A1E582-909A-4CFC-B43D-CD37D8600A8A}" srcOrd="0" destOrd="0" presId="urn:microsoft.com/office/officeart/2005/8/layout/process2"/>
    <dgm:cxn modelId="{B574E549-643F-4E0D-AF15-F1A1F64E2ECF}" srcId="{C2CD4C6B-4D78-412B-BBF0-83C52F49767F}" destId="{E06B36FE-7B89-4FA5-BD06-641C3640C144}" srcOrd="3" destOrd="0" parTransId="{99969420-F313-42D6-9155-F7A0EF53A534}" sibTransId="{DC632F74-CFA1-459F-9F46-4A00765FFDD4}"/>
    <dgm:cxn modelId="{75B66CAD-7FBF-4277-8E16-AD7D4C192564}" srcId="{C2CD4C6B-4D78-412B-BBF0-83C52F49767F}" destId="{1F14E578-DA20-440E-B0DE-F3556AAAE93F}" srcOrd="4" destOrd="0" parTransId="{169FC2BF-2613-45C8-A4BE-31DDC98518B7}" sibTransId="{9F919E04-2A99-4904-94BE-C05AA8647B48}"/>
    <dgm:cxn modelId="{90BD403B-B928-4B5F-BB11-BC9C5EBEA8D1}" type="presOf" srcId="{3A1F56A5-C2D3-4E69-AF35-61A185B861C2}" destId="{99588F2C-D140-4DE7-8C42-ECA2D5CBC1E1}" srcOrd="0" destOrd="0" presId="urn:microsoft.com/office/officeart/2005/8/layout/process2"/>
    <dgm:cxn modelId="{BB82F537-3FB8-4F5A-8D9B-0A637D77464B}" srcId="{C2CD4C6B-4D78-412B-BBF0-83C52F49767F}" destId="{5601728E-28A9-4017-9322-B75C318244F2}" srcOrd="2" destOrd="0" parTransId="{A525FA79-8D50-4F11-9EC6-88E8795F691D}" sibTransId="{8FB879E4-99C6-4270-819F-96AA29837BE8}"/>
    <dgm:cxn modelId="{E71FBBB7-DDB1-491A-BCEE-5F95559A81CC}" type="presOf" srcId="{4349C571-851D-4023-8F7A-A67A8314663C}" destId="{636ECCD5-B329-4EC1-A424-8BF9F9803DF6}" srcOrd="0" destOrd="0" presId="urn:microsoft.com/office/officeart/2005/8/layout/process2"/>
    <dgm:cxn modelId="{BEDCC193-E119-45F8-8304-28FBEA1E77C9}" type="presOf" srcId="{1F14E578-DA20-440E-B0DE-F3556AAAE93F}" destId="{96C74FD1-7228-4F0F-8667-B995FE3FC524}" srcOrd="0" destOrd="0" presId="urn:microsoft.com/office/officeart/2005/8/layout/process2"/>
    <dgm:cxn modelId="{CF87640A-1F72-4E34-8A47-D364966A5378}" srcId="{C2CD4C6B-4D78-412B-BBF0-83C52F49767F}" destId="{C2A2C113-4998-4BD3-8B1F-460009E2CDB3}" srcOrd="1" destOrd="0" parTransId="{6FDD2039-C68E-4014-A261-41F6F3AE2D1E}" sibTransId="{3A1F56A5-C2D3-4E69-AF35-61A185B861C2}"/>
    <dgm:cxn modelId="{25188847-C52F-425C-A0C3-CD81D354A71B}" type="presOf" srcId="{E06B36FE-7B89-4FA5-BD06-641C3640C144}" destId="{3D7C8A18-A859-4358-A4A8-3CD09AAE1ACE}" srcOrd="0" destOrd="0" presId="urn:microsoft.com/office/officeart/2005/8/layout/process2"/>
    <dgm:cxn modelId="{5716F461-CA2E-454B-B5F0-32050C6452A4}" type="presOf" srcId="{5601728E-28A9-4017-9322-B75C318244F2}" destId="{3B5A8E12-B57C-49AE-9658-E87E8B548BAD}" srcOrd="0" destOrd="0" presId="urn:microsoft.com/office/officeart/2005/8/layout/process2"/>
    <dgm:cxn modelId="{80FC64CF-D2F9-4DA4-BD3B-DCD0E7D94B90}" type="presOf" srcId="{C2A2C113-4998-4BD3-8B1F-460009E2CDB3}" destId="{CE8C23DE-547A-4859-B658-A3B4895C8D41}" srcOrd="0" destOrd="0" presId="urn:microsoft.com/office/officeart/2005/8/layout/process2"/>
    <dgm:cxn modelId="{1B0855D9-EC7F-4F02-8845-702BBE289FC8}" type="presOf" srcId="{3A1F56A5-C2D3-4E69-AF35-61A185B861C2}" destId="{C741D3DD-3D2D-487A-8960-FB2324CF7648}" srcOrd="1" destOrd="0" presId="urn:microsoft.com/office/officeart/2005/8/layout/process2"/>
    <dgm:cxn modelId="{ADEC1A62-551B-4A91-B4DD-D697D94B1763}" srcId="{C2CD4C6B-4D78-412B-BBF0-83C52F49767F}" destId="{4349C571-851D-4023-8F7A-A67A8314663C}" srcOrd="0" destOrd="0" parTransId="{394FE643-78D7-424C-A469-7814673F15C3}" sibTransId="{9B41630E-FD8F-4C7A-972B-99196ABAC8B5}"/>
    <dgm:cxn modelId="{3C4DB665-CE29-4283-AA76-94A10AC56B0F}" type="presOf" srcId="{9B41630E-FD8F-4C7A-972B-99196ABAC8B5}" destId="{C4AF27CB-7414-424F-A0AB-864EA57BBADB}" srcOrd="0" destOrd="0" presId="urn:microsoft.com/office/officeart/2005/8/layout/process2"/>
    <dgm:cxn modelId="{D6DFA115-113A-411F-9F15-64AE83BDF1CE}" type="presOf" srcId="{9B41630E-FD8F-4C7A-972B-99196ABAC8B5}" destId="{15B3AFAF-9406-4467-8E8C-4D363E04F624}" srcOrd="1" destOrd="0" presId="urn:microsoft.com/office/officeart/2005/8/layout/process2"/>
    <dgm:cxn modelId="{E8427136-26AC-4890-95FD-7884A465A11E}" type="presOf" srcId="{C2CD4C6B-4D78-412B-BBF0-83C52F49767F}" destId="{0927CD37-B474-4B06-AE13-C56900FBF9D1}" srcOrd="0" destOrd="0" presId="urn:microsoft.com/office/officeart/2005/8/layout/process2"/>
    <dgm:cxn modelId="{2401D3E8-F0D6-40B4-8790-04408FBE629A}" type="presOf" srcId="{8FB879E4-99C6-4270-819F-96AA29837BE8}" destId="{BD9FB4F2-4E0A-425B-A3A1-51F0B597922D}" srcOrd="1" destOrd="0" presId="urn:microsoft.com/office/officeart/2005/8/layout/process2"/>
    <dgm:cxn modelId="{D0E4722D-AF0B-49EB-A8E1-8459845A0DD0}" type="presParOf" srcId="{0927CD37-B474-4B06-AE13-C56900FBF9D1}" destId="{636ECCD5-B329-4EC1-A424-8BF9F9803DF6}" srcOrd="0" destOrd="0" presId="urn:microsoft.com/office/officeart/2005/8/layout/process2"/>
    <dgm:cxn modelId="{74E63DCD-32D3-475A-9120-90886E858A2E}" type="presParOf" srcId="{0927CD37-B474-4B06-AE13-C56900FBF9D1}" destId="{C4AF27CB-7414-424F-A0AB-864EA57BBADB}" srcOrd="1" destOrd="0" presId="urn:microsoft.com/office/officeart/2005/8/layout/process2"/>
    <dgm:cxn modelId="{F12D2D85-8FE6-4FC5-9A1F-6DAA0C250483}" type="presParOf" srcId="{C4AF27CB-7414-424F-A0AB-864EA57BBADB}" destId="{15B3AFAF-9406-4467-8E8C-4D363E04F624}" srcOrd="0" destOrd="0" presId="urn:microsoft.com/office/officeart/2005/8/layout/process2"/>
    <dgm:cxn modelId="{1FB5EB55-6464-4C38-BA74-9F02CE975327}" type="presParOf" srcId="{0927CD37-B474-4B06-AE13-C56900FBF9D1}" destId="{CE8C23DE-547A-4859-B658-A3B4895C8D41}" srcOrd="2" destOrd="0" presId="urn:microsoft.com/office/officeart/2005/8/layout/process2"/>
    <dgm:cxn modelId="{A8356490-5709-4477-9C38-2EA19C860356}" type="presParOf" srcId="{0927CD37-B474-4B06-AE13-C56900FBF9D1}" destId="{99588F2C-D140-4DE7-8C42-ECA2D5CBC1E1}" srcOrd="3" destOrd="0" presId="urn:microsoft.com/office/officeart/2005/8/layout/process2"/>
    <dgm:cxn modelId="{3C76A6F0-7FCD-4787-8F0F-3D9BD2C626EE}" type="presParOf" srcId="{99588F2C-D140-4DE7-8C42-ECA2D5CBC1E1}" destId="{C741D3DD-3D2D-487A-8960-FB2324CF7648}" srcOrd="0" destOrd="0" presId="urn:microsoft.com/office/officeart/2005/8/layout/process2"/>
    <dgm:cxn modelId="{5461FEBC-E52E-4972-A304-FB65A46B26AB}" type="presParOf" srcId="{0927CD37-B474-4B06-AE13-C56900FBF9D1}" destId="{3B5A8E12-B57C-49AE-9658-E87E8B548BAD}" srcOrd="4" destOrd="0" presId="urn:microsoft.com/office/officeart/2005/8/layout/process2"/>
    <dgm:cxn modelId="{B6D929E0-E1E3-43B3-8DC6-7A37CF800CFD}" type="presParOf" srcId="{0927CD37-B474-4B06-AE13-C56900FBF9D1}" destId="{9330E9A6-6F8B-4C55-A751-92A8DE71AB2B}" srcOrd="5" destOrd="0" presId="urn:microsoft.com/office/officeart/2005/8/layout/process2"/>
    <dgm:cxn modelId="{B51013B8-4C3E-4948-9B40-6F4BD85F69D5}" type="presParOf" srcId="{9330E9A6-6F8B-4C55-A751-92A8DE71AB2B}" destId="{BD9FB4F2-4E0A-425B-A3A1-51F0B597922D}" srcOrd="0" destOrd="0" presId="urn:microsoft.com/office/officeart/2005/8/layout/process2"/>
    <dgm:cxn modelId="{075E945F-A28E-4DDC-B5A8-ADC207C8ADAC}" type="presParOf" srcId="{0927CD37-B474-4B06-AE13-C56900FBF9D1}" destId="{3D7C8A18-A859-4358-A4A8-3CD09AAE1ACE}" srcOrd="6" destOrd="0" presId="urn:microsoft.com/office/officeart/2005/8/layout/process2"/>
    <dgm:cxn modelId="{FAD6793B-B414-43E6-B3E2-656A04B3129A}" type="presParOf" srcId="{0927CD37-B474-4B06-AE13-C56900FBF9D1}" destId="{08A1E582-909A-4CFC-B43D-CD37D8600A8A}" srcOrd="7" destOrd="0" presId="urn:microsoft.com/office/officeart/2005/8/layout/process2"/>
    <dgm:cxn modelId="{EBDCFE20-8D6C-4BA8-9932-435723AF984F}" type="presParOf" srcId="{08A1E582-909A-4CFC-B43D-CD37D8600A8A}" destId="{A50608D5-2699-4A8B-972D-C3508F5FB13C}" srcOrd="0" destOrd="0" presId="urn:microsoft.com/office/officeart/2005/8/layout/process2"/>
    <dgm:cxn modelId="{B6CEEC5A-3689-4C08-B831-C81C3FAFC389}" type="presParOf" srcId="{0927CD37-B474-4B06-AE13-C56900FBF9D1}" destId="{96C74FD1-7228-4F0F-8667-B995FE3FC524}"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F8F7F-2AA6-4132-974F-9AFFB4A6B57D}">
      <dsp:nvSpPr>
        <dsp:cNvPr id="0" name=""/>
        <dsp:cNvSpPr/>
      </dsp:nvSpPr>
      <dsp:spPr>
        <a:xfrm>
          <a:off x="3808" y="303876"/>
          <a:ext cx="1664970" cy="1329645"/>
        </a:xfrm>
        <a:prstGeom prst="flowChartPunchedTap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Mecanismos de defensa </a:t>
          </a:r>
          <a:endParaRPr lang="es-SV" sz="1800" kern="1200" dirty="0"/>
        </a:p>
      </dsp:txBody>
      <dsp:txXfrm>
        <a:off x="3808" y="569805"/>
        <a:ext cx="1664970" cy="797787"/>
      </dsp:txXfrm>
    </dsp:sp>
    <dsp:sp modelId="{7EF2D385-4A45-4F47-B81D-9D04DC484A72}">
      <dsp:nvSpPr>
        <dsp:cNvPr id="0" name=""/>
        <dsp:cNvSpPr/>
      </dsp:nvSpPr>
      <dsp:spPr>
        <a:xfrm>
          <a:off x="1815296" y="762243"/>
          <a:ext cx="352973" cy="41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SV" sz="1800" kern="1200"/>
        </a:p>
      </dsp:txBody>
      <dsp:txXfrm>
        <a:off x="1815296" y="844825"/>
        <a:ext cx="247081" cy="247748"/>
      </dsp:txXfrm>
    </dsp:sp>
    <dsp:sp modelId="{DABA6110-E844-4307-ABB3-9A30BC8BFBAC}">
      <dsp:nvSpPr>
        <dsp:cNvPr id="0" name=""/>
        <dsp:cNvSpPr/>
      </dsp:nvSpPr>
      <dsp:spPr>
        <a:xfrm>
          <a:off x="2334767" y="364315"/>
          <a:ext cx="1664970" cy="1208768"/>
        </a:xfrm>
        <a:prstGeom prst="flowChartPunchedTap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err="1"/>
            <a:t>Acting</a:t>
          </a:r>
          <a:r>
            <a:rPr lang="es-ES" sz="1800" kern="1200" dirty="0"/>
            <a:t> </a:t>
          </a:r>
          <a:r>
            <a:rPr lang="es-ES" sz="1800" kern="1200" dirty="0" err="1"/>
            <a:t>out</a:t>
          </a:r>
          <a:r>
            <a:rPr lang="es-ES" sz="1800" kern="1200" dirty="0"/>
            <a:t>, </a:t>
          </a:r>
          <a:r>
            <a:rPr lang="es-ES" sz="1800" kern="1200" dirty="0" err="1"/>
            <a:t>acting</a:t>
          </a:r>
          <a:r>
            <a:rPr lang="es-ES" sz="1800" kern="1200" dirty="0"/>
            <a:t> in</a:t>
          </a:r>
          <a:endParaRPr lang="es-SV" sz="1800" kern="1200" dirty="0"/>
        </a:p>
      </dsp:txBody>
      <dsp:txXfrm>
        <a:off x="2334767" y="606069"/>
        <a:ext cx="1664970" cy="725260"/>
      </dsp:txXfrm>
    </dsp:sp>
    <dsp:sp modelId="{DD22BAE1-5ABF-4332-9860-4BCDE2252B83}">
      <dsp:nvSpPr>
        <dsp:cNvPr id="0" name=""/>
        <dsp:cNvSpPr/>
      </dsp:nvSpPr>
      <dsp:spPr>
        <a:xfrm>
          <a:off x="4146255" y="762243"/>
          <a:ext cx="352973" cy="41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SV" sz="1800" kern="1200"/>
        </a:p>
      </dsp:txBody>
      <dsp:txXfrm>
        <a:off x="4146255" y="844825"/>
        <a:ext cx="247081" cy="247748"/>
      </dsp:txXfrm>
    </dsp:sp>
    <dsp:sp modelId="{CE8E07C3-B031-47EC-8229-17949E7F064B}">
      <dsp:nvSpPr>
        <dsp:cNvPr id="0" name=""/>
        <dsp:cNvSpPr/>
      </dsp:nvSpPr>
      <dsp:spPr>
        <a:xfrm>
          <a:off x="4665726" y="364315"/>
          <a:ext cx="1664970" cy="1208768"/>
        </a:xfrm>
        <a:prstGeom prst="flowChartPunchedTap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Resistencias</a:t>
          </a:r>
          <a:endParaRPr lang="es-SV" sz="1800" kern="1200" dirty="0"/>
        </a:p>
      </dsp:txBody>
      <dsp:txXfrm>
        <a:off x="4665726" y="606069"/>
        <a:ext cx="1664970" cy="725260"/>
      </dsp:txXfrm>
    </dsp:sp>
    <dsp:sp modelId="{C1AC9FD1-82B3-4529-88CC-11AB7DA6ED36}">
      <dsp:nvSpPr>
        <dsp:cNvPr id="0" name=""/>
        <dsp:cNvSpPr/>
      </dsp:nvSpPr>
      <dsp:spPr>
        <a:xfrm>
          <a:off x="6477214" y="762243"/>
          <a:ext cx="352973" cy="41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SV" sz="1800" kern="1200"/>
        </a:p>
      </dsp:txBody>
      <dsp:txXfrm>
        <a:off x="6477214" y="844825"/>
        <a:ext cx="247081" cy="247748"/>
      </dsp:txXfrm>
    </dsp:sp>
    <dsp:sp modelId="{5903A8BF-0E4D-4E6C-91BF-EC302924ABB8}">
      <dsp:nvSpPr>
        <dsp:cNvPr id="0" name=""/>
        <dsp:cNvSpPr/>
      </dsp:nvSpPr>
      <dsp:spPr>
        <a:xfrm>
          <a:off x="6996685" y="83820"/>
          <a:ext cx="1664970" cy="1769757"/>
        </a:xfrm>
        <a:prstGeom prst="flowChartPunchedTap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kern="1200" dirty="0"/>
            <a:t>Fenómenos catárticos individuales o colectivos</a:t>
          </a:r>
        </a:p>
      </dsp:txBody>
      <dsp:txXfrm>
        <a:off x="6996685" y="437771"/>
        <a:ext cx="1664970" cy="1061855"/>
      </dsp:txXfrm>
    </dsp:sp>
    <dsp:sp modelId="{124FF910-6F01-4DAF-9C73-A48B1A74BAEA}">
      <dsp:nvSpPr>
        <dsp:cNvPr id="0" name=""/>
        <dsp:cNvSpPr/>
      </dsp:nvSpPr>
      <dsp:spPr>
        <a:xfrm rot="5400000">
          <a:off x="7652683" y="1970126"/>
          <a:ext cx="352973" cy="41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SV" sz="1800" kern="1200"/>
        </a:p>
      </dsp:txBody>
      <dsp:txXfrm rot="-5400000">
        <a:off x="7705296" y="2000095"/>
        <a:ext cx="247748" cy="247081"/>
      </dsp:txXfrm>
    </dsp:sp>
    <dsp:sp modelId="{01E4148C-60C9-49E7-8C2B-ABB81571CFF7}">
      <dsp:nvSpPr>
        <dsp:cNvPr id="0" name=""/>
        <dsp:cNvSpPr/>
      </dsp:nvSpPr>
      <dsp:spPr>
        <a:xfrm>
          <a:off x="6996685" y="2519566"/>
          <a:ext cx="1664970" cy="1208768"/>
        </a:xfrm>
        <a:prstGeom prst="flowChartPunchedTap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Ataque al terapeuta </a:t>
          </a:r>
          <a:endParaRPr lang="es-SV" sz="1800" kern="1200" dirty="0"/>
        </a:p>
      </dsp:txBody>
      <dsp:txXfrm>
        <a:off x="6996685" y="2761320"/>
        <a:ext cx="1664970" cy="725260"/>
      </dsp:txXfrm>
    </dsp:sp>
    <dsp:sp modelId="{BA47CA63-3916-46AB-9497-DA130AD05081}">
      <dsp:nvSpPr>
        <dsp:cNvPr id="0" name=""/>
        <dsp:cNvSpPr/>
      </dsp:nvSpPr>
      <dsp:spPr>
        <a:xfrm rot="10800000">
          <a:off x="6497193" y="2917494"/>
          <a:ext cx="352973" cy="41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SV" sz="1800" kern="1200"/>
        </a:p>
      </dsp:txBody>
      <dsp:txXfrm rot="10800000">
        <a:off x="6603085" y="3000076"/>
        <a:ext cx="247081" cy="247748"/>
      </dsp:txXfrm>
    </dsp:sp>
    <dsp:sp modelId="{C44BDC0A-215F-48F1-8FA3-CF2BFDE840C3}">
      <dsp:nvSpPr>
        <dsp:cNvPr id="0" name=""/>
        <dsp:cNvSpPr/>
      </dsp:nvSpPr>
      <dsp:spPr>
        <a:xfrm>
          <a:off x="4665726" y="2519566"/>
          <a:ext cx="1664970" cy="1208768"/>
        </a:xfrm>
        <a:prstGeom prst="flowChartPunchedTap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Desintegración</a:t>
          </a:r>
          <a:endParaRPr lang="es-SV" sz="1800" kern="1200" dirty="0"/>
        </a:p>
      </dsp:txBody>
      <dsp:txXfrm>
        <a:off x="4665726" y="2761320"/>
        <a:ext cx="1664970" cy="725260"/>
      </dsp:txXfrm>
    </dsp:sp>
    <dsp:sp modelId="{0B149D56-3786-4F96-ACFB-74F0FFD6E8D6}">
      <dsp:nvSpPr>
        <dsp:cNvPr id="0" name=""/>
        <dsp:cNvSpPr/>
      </dsp:nvSpPr>
      <dsp:spPr>
        <a:xfrm rot="10800000">
          <a:off x="4166234" y="2917494"/>
          <a:ext cx="352973" cy="41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SV" sz="1800" kern="1200"/>
        </a:p>
      </dsp:txBody>
      <dsp:txXfrm rot="10800000">
        <a:off x="4272126" y="3000076"/>
        <a:ext cx="247081" cy="247748"/>
      </dsp:txXfrm>
    </dsp:sp>
    <dsp:sp modelId="{180F8C1E-D5B9-4A25-A95C-24E8F3DD9311}">
      <dsp:nvSpPr>
        <dsp:cNvPr id="0" name=""/>
        <dsp:cNvSpPr/>
      </dsp:nvSpPr>
      <dsp:spPr>
        <a:xfrm>
          <a:off x="2334767" y="2519566"/>
          <a:ext cx="1664970" cy="1208768"/>
        </a:xfrm>
        <a:prstGeom prst="flowChartPunchedTap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Formación de subgrupos</a:t>
          </a:r>
          <a:endParaRPr lang="es-SV" sz="1800" kern="1200" dirty="0"/>
        </a:p>
      </dsp:txBody>
      <dsp:txXfrm>
        <a:off x="2334767" y="2761320"/>
        <a:ext cx="1664970" cy="725260"/>
      </dsp:txXfrm>
    </dsp:sp>
    <dsp:sp modelId="{C6758437-DCBB-4DE7-948A-6FB0E0061566}">
      <dsp:nvSpPr>
        <dsp:cNvPr id="0" name=""/>
        <dsp:cNvSpPr/>
      </dsp:nvSpPr>
      <dsp:spPr>
        <a:xfrm rot="10800000">
          <a:off x="1835275" y="2917494"/>
          <a:ext cx="352973" cy="41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SV" sz="1800" kern="1200"/>
        </a:p>
      </dsp:txBody>
      <dsp:txXfrm rot="10800000">
        <a:off x="1941167" y="3000076"/>
        <a:ext cx="247081" cy="247748"/>
      </dsp:txXfrm>
    </dsp:sp>
    <dsp:sp modelId="{72D0CB48-E967-47E4-865F-CDB5131E9853}">
      <dsp:nvSpPr>
        <dsp:cNvPr id="0" name=""/>
        <dsp:cNvSpPr/>
      </dsp:nvSpPr>
      <dsp:spPr>
        <a:xfrm>
          <a:off x="3808" y="2519566"/>
          <a:ext cx="1664970" cy="1208768"/>
        </a:xfrm>
        <a:prstGeom prst="flowChartPunchedTap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Fenómeno de meseta </a:t>
          </a:r>
          <a:endParaRPr lang="es-SV" sz="1800" kern="1200" dirty="0"/>
        </a:p>
      </dsp:txBody>
      <dsp:txXfrm>
        <a:off x="3808" y="2761320"/>
        <a:ext cx="1664970" cy="725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A0BD0-0E2C-445C-B134-94B8F93E95F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A5F7B-68CF-4638-A2F7-441BE569B5E9}">
      <dsp:nvSpPr>
        <dsp:cNvPr id="0" name=""/>
        <dsp:cNvSpPr/>
      </dsp:nvSpPr>
      <dsp:spPr>
        <a:xfrm>
          <a:off x="564979" y="406400"/>
          <a:ext cx="3888752"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lvl="0" algn="l" defTabSz="711200">
            <a:lnSpc>
              <a:spcPct val="90000"/>
            </a:lnSpc>
            <a:spcBef>
              <a:spcPct val="0"/>
            </a:spcBef>
            <a:spcAft>
              <a:spcPct val="35000"/>
            </a:spcAft>
          </a:pPr>
          <a:r>
            <a:rPr lang="es-SV" sz="1600" b="1" kern="1200" dirty="0"/>
            <a:t>Roles de la tarea y dirigidos explícitamente a la consecución de metas colectivas</a:t>
          </a:r>
          <a:endParaRPr lang="es-SV" sz="1600" kern="1200" dirty="0"/>
        </a:p>
      </dsp:txBody>
      <dsp:txXfrm>
        <a:off x="564979" y="406400"/>
        <a:ext cx="3888752" cy="812800"/>
      </dsp:txXfrm>
    </dsp:sp>
    <dsp:sp modelId="{EFA5EDFD-45AC-4789-A744-9E171796C80B}">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9A646-222A-42DF-AB07-9907DDD8A1D8}">
      <dsp:nvSpPr>
        <dsp:cNvPr id="0" name=""/>
        <dsp:cNvSpPr/>
      </dsp:nvSpPr>
      <dsp:spPr>
        <a:xfrm>
          <a:off x="860432" y="1625599"/>
          <a:ext cx="3593299"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lvl="0" algn="l" defTabSz="711200">
            <a:lnSpc>
              <a:spcPct val="90000"/>
            </a:lnSpc>
            <a:spcBef>
              <a:spcPct val="0"/>
            </a:spcBef>
            <a:spcAft>
              <a:spcPct val="35000"/>
            </a:spcAft>
          </a:pPr>
          <a:r>
            <a:rPr lang="es-SV" sz="1600" b="1" kern="1200" dirty="0"/>
            <a:t>Roles de constitución y mantenimiento del grupo o roles socioemocionales</a:t>
          </a:r>
          <a:endParaRPr lang="es-SV" sz="1600" kern="1200" dirty="0"/>
        </a:p>
      </dsp:txBody>
      <dsp:txXfrm>
        <a:off x="860432" y="1625599"/>
        <a:ext cx="3593299" cy="812800"/>
      </dsp:txXfrm>
    </dsp:sp>
    <dsp:sp modelId="{BA2DE3E7-8269-48AB-8F46-D10261D9560F}">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7660E-53BB-434A-9262-CAC8756FE1A0}">
      <dsp:nvSpPr>
        <dsp:cNvPr id="0" name=""/>
        <dsp:cNvSpPr/>
      </dsp:nvSpPr>
      <dsp:spPr>
        <a:xfrm>
          <a:off x="564979" y="2844800"/>
          <a:ext cx="3888752"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lvl="0" algn="l" defTabSz="711200">
            <a:lnSpc>
              <a:spcPct val="90000"/>
            </a:lnSpc>
            <a:spcBef>
              <a:spcPct val="0"/>
            </a:spcBef>
            <a:spcAft>
              <a:spcPct val="35000"/>
            </a:spcAft>
          </a:pPr>
          <a:r>
            <a:rPr lang="es-SV" sz="1600" b="1" kern="1200" dirty="0"/>
            <a:t>Roles individuales</a:t>
          </a:r>
          <a:endParaRPr lang="es-SV" sz="1600" kern="1200" dirty="0"/>
        </a:p>
      </dsp:txBody>
      <dsp:txXfrm>
        <a:off x="564979" y="2844800"/>
        <a:ext cx="3888752" cy="812800"/>
      </dsp:txXfrm>
    </dsp:sp>
    <dsp:sp modelId="{826A7411-4597-45A4-B79E-4ABACDC06AC0}">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9967F-7A5F-4346-8771-E5086B29CB8D}">
      <dsp:nvSpPr>
        <dsp:cNvPr id="0" name=""/>
        <dsp:cNvSpPr/>
      </dsp:nvSpPr>
      <dsp:spPr>
        <a:xfrm>
          <a:off x="1402079" y="0"/>
          <a:ext cx="4693920" cy="6524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a:solidFill>
                <a:schemeClr val="tx1"/>
              </a:solidFill>
            </a:rPr>
            <a:t>Observador del grupo/ comentador </a:t>
          </a:r>
        </a:p>
      </dsp:txBody>
      <dsp:txXfrm>
        <a:off x="2154887" y="19110"/>
        <a:ext cx="3922002" cy="614245"/>
      </dsp:txXfrm>
    </dsp:sp>
    <dsp:sp modelId="{43A2C8BA-FD6C-4C95-A862-52555063C1C4}">
      <dsp:nvSpPr>
        <dsp:cNvPr id="0" name=""/>
        <dsp:cNvSpPr/>
      </dsp:nvSpPr>
      <dsp:spPr>
        <a:xfrm>
          <a:off x="1051559" y="743085"/>
          <a:ext cx="4693920" cy="6524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a:solidFill>
                <a:schemeClr val="tx1"/>
              </a:solidFill>
            </a:rPr>
            <a:t>Seguidor</a:t>
          </a:r>
        </a:p>
      </dsp:txBody>
      <dsp:txXfrm>
        <a:off x="1845292" y="762195"/>
        <a:ext cx="3881077" cy="614245"/>
      </dsp:txXfrm>
    </dsp:sp>
    <dsp:sp modelId="{439C6C4E-BCFB-4355-AEE9-E881B70038A9}">
      <dsp:nvSpPr>
        <dsp:cNvPr id="0" name=""/>
        <dsp:cNvSpPr/>
      </dsp:nvSpPr>
      <dsp:spPr>
        <a:xfrm>
          <a:off x="701039" y="1486171"/>
          <a:ext cx="4693920" cy="6524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a:solidFill>
                <a:schemeClr val="tx1"/>
              </a:solidFill>
            </a:rPr>
            <a:t>Roles individuales</a:t>
          </a:r>
        </a:p>
      </dsp:txBody>
      <dsp:txXfrm>
        <a:off x="1494772" y="1505281"/>
        <a:ext cx="3881077" cy="614245"/>
      </dsp:txXfrm>
    </dsp:sp>
    <dsp:sp modelId="{0A11E3BE-C839-495E-9EA3-FFB294B417F5}">
      <dsp:nvSpPr>
        <dsp:cNvPr id="0" name=""/>
        <dsp:cNvSpPr/>
      </dsp:nvSpPr>
      <dsp:spPr>
        <a:xfrm>
          <a:off x="350520" y="2229257"/>
          <a:ext cx="4693920" cy="6524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a:solidFill>
                <a:schemeClr val="tx1"/>
              </a:solidFill>
            </a:rPr>
            <a:t>Agresor</a:t>
          </a:r>
        </a:p>
      </dsp:txBody>
      <dsp:txXfrm>
        <a:off x="1144252" y="2248367"/>
        <a:ext cx="3881077" cy="614245"/>
      </dsp:txXfrm>
    </dsp:sp>
    <dsp:sp modelId="{9D3EE758-CB9C-4528-A770-08F75492E850}">
      <dsp:nvSpPr>
        <dsp:cNvPr id="0" name=""/>
        <dsp:cNvSpPr/>
      </dsp:nvSpPr>
      <dsp:spPr>
        <a:xfrm>
          <a:off x="0" y="2972343"/>
          <a:ext cx="4693920" cy="6524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a:solidFill>
                <a:schemeClr val="tx1"/>
              </a:solidFill>
            </a:rPr>
            <a:t>Bloqueador</a:t>
          </a:r>
        </a:p>
      </dsp:txBody>
      <dsp:txXfrm>
        <a:off x="793732" y="2991453"/>
        <a:ext cx="3881077" cy="614245"/>
      </dsp:txXfrm>
    </dsp:sp>
    <dsp:sp modelId="{441C8081-11B0-4485-9BBC-FC1DABF0E1E7}">
      <dsp:nvSpPr>
        <dsp:cNvPr id="0" name=""/>
        <dsp:cNvSpPr/>
      </dsp:nvSpPr>
      <dsp:spPr>
        <a:xfrm>
          <a:off x="1402079" y="476662"/>
          <a:ext cx="424102" cy="4241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a:off x="1497502" y="476662"/>
        <a:ext cx="233256" cy="319137"/>
      </dsp:txXfrm>
    </dsp:sp>
    <dsp:sp modelId="{34A583A1-B5CF-4CDF-AECD-392E811D5CA0}">
      <dsp:nvSpPr>
        <dsp:cNvPr id="0" name=""/>
        <dsp:cNvSpPr/>
      </dsp:nvSpPr>
      <dsp:spPr>
        <a:xfrm>
          <a:off x="1051559" y="1219748"/>
          <a:ext cx="424102" cy="4241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a:off x="1146982" y="1219748"/>
        <a:ext cx="233256" cy="319137"/>
      </dsp:txXfrm>
    </dsp:sp>
    <dsp:sp modelId="{BA735E3F-D226-462A-AF74-BB12B2B43F99}">
      <dsp:nvSpPr>
        <dsp:cNvPr id="0" name=""/>
        <dsp:cNvSpPr/>
      </dsp:nvSpPr>
      <dsp:spPr>
        <a:xfrm>
          <a:off x="701039" y="1951959"/>
          <a:ext cx="424102" cy="4241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a:off x="796462" y="1951959"/>
        <a:ext cx="233256" cy="319137"/>
      </dsp:txXfrm>
    </dsp:sp>
    <dsp:sp modelId="{4541327E-F3F7-4BF8-B1C7-650A10D0B3A5}">
      <dsp:nvSpPr>
        <dsp:cNvPr id="0" name=""/>
        <dsp:cNvSpPr/>
      </dsp:nvSpPr>
      <dsp:spPr>
        <a:xfrm>
          <a:off x="350520" y="2702295"/>
          <a:ext cx="424102" cy="4241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a:off x="445943" y="2702295"/>
        <a:ext cx="233256" cy="319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9155C-A7B3-4E60-A2CE-3373CC716240}">
      <dsp:nvSpPr>
        <dsp:cNvPr id="0" name=""/>
        <dsp:cNvSpPr/>
      </dsp:nvSpPr>
      <dsp:spPr>
        <a:xfrm>
          <a:off x="153002" y="2479"/>
          <a:ext cx="3087189" cy="57986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Dominador </a:t>
          </a:r>
          <a:endParaRPr lang="es-SV" sz="2000" kern="1200" dirty="0">
            <a:solidFill>
              <a:schemeClr val="tx1"/>
            </a:solidFill>
          </a:endParaRPr>
        </a:p>
      </dsp:txBody>
      <dsp:txXfrm>
        <a:off x="169986" y="19463"/>
        <a:ext cx="3053221" cy="545894"/>
      </dsp:txXfrm>
    </dsp:sp>
    <dsp:sp modelId="{0D963D28-82F2-44AC-9264-01F62FD69626}">
      <dsp:nvSpPr>
        <dsp:cNvPr id="0" name=""/>
        <dsp:cNvSpPr/>
      </dsp:nvSpPr>
      <dsp:spPr>
        <a:xfrm rot="5400000">
          <a:off x="1587873" y="596839"/>
          <a:ext cx="217448" cy="26093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618316" y="618584"/>
        <a:ext cx="156562" cy="152214"/>
      </dsp:txXfrm>
    </dsp:sp>
    <dsp:sp modelId="{AE3753D6-7EA2-4616-A12F-90985A5A4E1D}">
      <dsp:nvSpPr>
        <dsp:cNvPr id="0" name=""/>
        <dsp:cNvSpPr/>
      </dsp:nvSpPr>
      <dsp:spPr>
        <a:xfrm>
          <a:off x="293329" y="872274"/>
          <a:ext cx="2806536" cy="57986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Evasor y </a:t>
          </a:r>
          <a:r>
            <a:rPr lang="es-ES" sz="2000" kern="1200" dirty="0" err="1">
              <a:solidFill>
                <a:schemeClr val="tx1"/>
              </a:solidFill>
            </a:rPr>
            <a:t>autoconfesor</a:t>
          </a:r>
          <a:r>
            <a:rPr lang="es-ES" sz="2000" kern="1200" dirty="0">
              <a:solidFill>
                <a:schemeClr val="tx1"/>
              </a:solidFill>
            </a:rPr>
            <a:t> </a:t>
          </a:r>
          <a:endParaRPr lang="es-SV" sz="2000" kern="1200" dirty="0">
            <a:solidFill>
              <a:schemeClr val="tx1"/>
            </a:solidFill>
          </a:endParaRPr>
        </a:p>
      </dsp:txBody>
      <dsp:txXfrm>
        <a:off x="310313" y="889258"/>
        <a:ext cx="2772568" cy="545894"/>
      </dsp:txXfrm>
    </dsp:sp>
    <dsp:sp modelId="{58CC0DB6-694E-4DC8-83AD-018AA9726084}">
      <dsp:nvSpPr>
        <dsp:cNvPr id="0" name=""/>
        <dsp:cNvSpPr/>
      </dsp:nvSpPr>
      <dsp:spPr>
        <a:xfrm rot="5400000">
          <a:off x="1587873" y="1466633"/>
          <a:ext cx="217448" cy="26093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618316" y="1488378"/>
        <a:ext cx="156562" cy="152214"/>
      </dsp:txXfrm>
    </dsp:sp>
    <dsp:sp modelId="{B5A61AAC-8554-4AF0-9F6F-4A73775554C7}">
      <dsp:nvSpPr>
        <dsp:cNvPr id="0" name=""/>
        <dsp:cNvSpPr/>
      </dsp:nvSpPr>
      <dsp:spPr>
        <a:xfrm>
          <a:off x="293329" y="1742068"/>
          <a:ext cx="2806536" cy="57986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Buscador de ayuda</a:t>
          </a:r>
          <a:endParaRPr lang="es-SV" sz="2000" kern="1200" dirty="0">
            <a:solidFill>
              <a:schemeClr val="tx1"/>
            </a:solidFill>
          </a:endParaRPr>
        </a:p>
      </dsp:txBody>
      <dsp:txXfrm>
        <a:off x="310313" y="1759052"/>
        <a:ext cx="2772568" cy="545894"/>
      </dsp:txXfrm>
    </dsp:sp>
    <dsp:sp modelId="{F3A34A4A-4175-4A29-97D7-DF5F78C58A11}">
      <dsp:nvSpPr>
        <dsp:cNvPr id="0" name=""/>
        <dsp:cNvSpPr/>
      </dsp:nvSpPr>
      <dsp:spPr>
        <a:xfrm rot="5400000">
          <a:off x="1587873" y="2336428"/>
          <a:ext cx="217448" cy="26093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618316" y="2358173"/>
        <a:ext cx="156562" cy="152214"/>
      </dsp:txXfrm>
    </dsp:sp>
    <dsp:sp modelId="{46E03A32-BCE9-4630-BC57-8CC067E1AD2E}">
      <dsp:nvSpPr>
        <dsp:cNvPr id="0" name=""/>
        <dsp:cNvSpPr/>
      </dsp:nvSpPr>
      <dsp:spPr>
        <a:xfrm>
          <a:off x="293329" y="2611862"/>
          <a:ext cx="2806536" cy="57986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Buscador de reconocimiento </a:t>
          </a:r>
          <a:endParaRPr lang="es-SV" sz="2000" kern="1200" dirty="0">
            <a:solidFill>
              <a:schemeClr val="tx1"/>
            </a:solidFill>
          </a:endParaRPr>
        </a:p>
      </dsp:txBody>
      <dsp:txXfrm>
        <a:off x="310313" y="2628846"/>
        <a:ext cx="2772568" cy="545894"/>
      </dsp:txXfrm>
    </dsp:sp>
    <dsp:sp modelId="{3431560B-8A6A-460B-8E5F-64AAC319D3D3}">
      <dsp:nvSpPr>
        <dsp:cNvPr id="0" name=""/>
        <dsp:cNvSpPr/>
      </dsp:nvSpPr>
      <dsp:spPr>
        <a:xfrm rot="5400000">
          <a:off x="1587873" y="3206222"/>
          <a:ext cx="217448" cy="26093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618316" y="3227967"/>
        <a:ext cx="156562" cy="152214"/>
      </dsp:txXfrm>
    </dsp:sp>
    <dsp:sp modelId="{535A090F-3977-4608-8657-ECBE192926DC}">
      <dsp:nvSpPr>
        <dsp:cNvPr id="0" name=""/>
        <dsp:cNvSpPr/>
      </dsp:nvSpPr>
      <dsp:spPr>
        <a:xfrm>
          <a:off x="293329" y="3481657"/>
          <a:ext cx="2806536" cy="57986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Invocador del interés especial </a:t>
          </a:r>
          <a:endParaRPr lang="es-SV" sz="2000" kern="1200" dirty="0">
            <a:solidFill>
              <a:schemeClr val="tx1"/>
            </a:solidFill>
          </a:endParaRPr>
        </a:p>
      </dsp:txBody>
      <dsp:txXfrm>
        <a:off x="310313" y="3498641"/>
        <a:ext cx="2772568" cy="545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ECCD5-B329-4EC1-A424-8BF9F9803DF6}">
      <dsp:nvSpPr>
        <dsp:cNvPr id="0" name=""/>
        <dsp:cNvSpPr/>
      </dsp:nvSpPr>
      <dsp:spPr>
        <a:xfrm>
          <a:off x="673532" y="2479"/>
          <a:ext cx="2551396" cy="57986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Iniciador/contribuidor</a:t>
          </a:r>
          <a:endParaRPr lang="es-SV" sz="2000" kern="1200" dirty="0">
            <a:solidFill>
              <a:schemeClr val="tx1"/>
            </a:solidFill>
          </a:endParaRPr>
        </a:p>
      </dsp:txBody>
      <dsp:txXfrm>
        <a:off x="690516" y="19463"/>
        <a:ext cx="2517428" cy="545894"/>
      </dsp:txXfrm>
    </dsp:sp>
    <dsp:sp modelId="{C4AF27CB-7414-424F-A0AB-864EA57BBADB}">
      <dsp:nvSpPr>
        <dsp:cNvPr id="0" name=""/>
        <dsp:cNvSpPr/>
      </dsp:nvSpPr>
      <dsp:spPr>
        <a:xfrm rot="5400000">
          <a:off x="1840506" y="596839"/>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870949" y="618584"/>
        <a:ext cx="156562" cy="152214"/>
      </dsp:txXfrm>
    </dsp:sp>
    <dsp:sp modelId="{CE8C23DE-547A-4859-B658-A3B4895C8D41}">
      <dsp:nvSpPr>
        <dsp:cNvPr id="0" name=""/>
        <dsp:cNvSpPr/>
      </dsp:nvSpPr>
      <dsp:spPr>
        <a:xfrm>
          <a:off x="673532" y="872274"/>
          <a:ext cx="2551396" cy="57986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Buscador de información </a:t>
          </a:r>
          <a:endParaRPr lang="es-SV" sz="2000" kern="1200" dirty="0">
            <a:solidFill>
              <a:schemeClr val="tx1"/>
            </a:solidFill>
          </a:endParaRPr>
        </a:p>
      </dsp:txBody>
      <dsp:txXfrm>
        <a:off x="690516" y="889258"/>
        <a:ext cx="2517428" cy="545894"/>
      </dsp:txXfrm>
    </dsp:sp>
    <dsp:sp modelId="{99588F2C-D140-4DE7-8C42-ECA2D5CBC1E1}">
      <dsp:nvSpPr>
        <dsp:cNvPr id="0" name=""/>
        <dsp:cNvSpPr/>
      </dsp:nvSpPr>
      <dsp:spPr>
        <a:xfrm rot="5400000">
          <a:off x="1840506" y="1466633"/>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870949" y="1488378"/>
        <a:ext cx="156562" cy="152214"/>
      </dsp:txXfrm>
    </dsp:sp>
    <dsp:sp modelId="{3B5A8E12-B57C-49AE-9658-E87E8B548BAD}">
      <dsp:nvSpPr>
        <dsp:cNvPr id="0" name=""/>
        <dsp:cNvSpPr/>
      </dsp:nvSpPr>
      <dsp:spPr>
        <a:xfrm>
          <a:off x="673532" y="1742068"/>
          <a:ext cx="2551396" cy="57986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Buscador de opiniones </a:t>
          </a:r>
          <a:endParaRPr lang="es-SV" sz="2000" kern="1200" dirty="0">
            <a:solidFill>
              <a:schemeClr val="tx1"/>
            </a:solidFill>
          </a:endParaRPr>
        </a:p>
      </dsp:txBody>
      <dsp:txXfrm>
        <a:off x="690516" y="1759052"/>
        <a:ext cx="2517428" cy="545894"/>
      </dsp:txXfrm>
    </dsp:sp>
    <dsp:sp modelId="{9330E9A6-6F8B-4C55-A751-92A8DE71AB2B}">
      <dsp:nvSpPr>
        <dsp:cNvPr id="0" name=""/>
        <dsp:cNvSpPr/>
      </dsp:nvSpPr>
      <dsp:spPr>
        <a:xfrm rot="5400000">
          <a:off x="1840506" y="2336428"/>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870949" y="2358173"/>
        <a:ext cx="156562" cy="152214"/>
      </dsp:txXfrm>
    </dsp:sp>
    <dsp:sp modelId="{3D7C8A18-A859-4358-A4A8-3CD09AAE1ACE}">
      <dsp:nvSpPr>
        <dsp:cNvPr id="0" name=""/>
        <dsp:cNvSpPr/>
      </dsp:nvSpPr>
      <dsp:spPr>
        <a:xfrm>
          <a:off x="673532" y="2611862"/>
          <a:ext cx="2551396" cy="57986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Dador de información </a:t>
          </a:r>
          <a:endParaRPr lang="es-SV" sz="2000" kern="1200" dirty="0">
            <a:solidFill>
              <a:schemeClr val="tx1"/>
            </a:solidFill>
          </a:endParaRPr>
        </a:p>
      </dsp:txBody>
      <dsp:txXfrm>
        <a:off x="690516" y="2628846"/>
        <a:ext cx="2517428" cy="545894"/>
      </dsp:txXfrm>
    </dsp:sp>
    <dsp:sp modelId="{08A1E582-909A-4CFC-B43D-CD37D8600A8A}">
      <dsp:nvSpPr>
        <dsp:cNvPr id="0" name=""/>
        <dsp:cNvSpPr/>
      </dsp:nvSpPr>
      <dsp:spPr>
        <a:xfrm rot="5400000">
          <a:off x="1840506" y="3206222"/>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solidFill>
              <a:schemeClr val="tx1"/>
            </a:solidFill>
          </a:endParaRPr>
        </a:p>
      </dsp:txBody>
      <dsp:txXfrm rot="-5400000">
        <a:off x="1870949" y="3227967"/>
        <a:ext cx="156562" cy="152214"/>
      </dsp:txXfrm>
    </dsp:sp>
    <dsp:sp modelId="{96C74FD1-7228-4F0F-8667-B995FE3FC524}">
      <dsp:nvSpPr>
        <dsp:cNvPr id="0" name=""/>
        <dsp:cNvSpPr/>
      </dsp:nvSpPr>
      <dsp:spPr>
        <a:xfrm>
          <a:off x="673532" y="3481657"/>
          <a:ext cx="2551396" cy="57986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Dador de opinión </a:t>
          </a:r>
          <a:endParaRPr lang="es-SV" sz="2000" kern="1200" dirty="0">
            <a:solidFill>
              <a:schemeClr val="tx1"/>
            </a:solidFill>
          </a:endParaRPr>
        </a:p>
      </dsp:txBody>
      <dsp:txXfrm>
        <a:off x="690516" y="3498641"/>
        <a:ext cx="2517428" cy="5458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664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10d64f295ed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10d64f295ed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22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10d64f295ed_0_2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10d64f295ed_0_2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14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g10d9b9a81ad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8" name="Google Shape;2458;g10d9b9a81ad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97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g10d9b9a81ad_0_39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4" name="Google Shape;2904;g10d9b9a81ad_0_39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26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10d9b9a81ad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10d9b9a81ad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59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0d9b9a81ad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0d9b9a81ad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16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0d9b9a81ad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0d9b9a81ad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03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10e405d9816_0_4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10e405d9816_0_4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97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10d9b9a81ad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10d9b9a81ad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01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10d9b9a81ad_0_39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10d9b9a81ad_0_39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51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g10d9b9a81ad_0_39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4" name="Google Shape;2954;g10d9b9a81ad_0_39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09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Tree>
    <p:extLst>
      <p:ext uri="{BB962C8B-B14F-4D97-AF65-F5344CB8AC3E}">
        <p14:creationId xmlns:p14="http://schemas.microsoft.com/office/powerpoint/2010/main" val="324936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66800" y="639875"/>
            <a:ext cx="7292700" cy="13143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300">
                <a:latin typeface="Palanquin Dark SemiBold"/>
                <a:ea typeface="Palanquin Dark SemiBold"/>
                <a:cs typeface="Palanquin Dark SemiBold"/>
                <a:sym typeface="Palanquin Dark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601000" y="2059275"/>
            <a:ext cx="2758500" cy="579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3" name="Google Shape;13;p2"/>
          <p:cNvSpPr/>
          <p:nvPr/>
        </p:nvSpPr>
        <p:spPr>
          <a:xfrm>
            <a:off x="-66675" y="4229100"/>
            <a:ext cx="9268200" cy="91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8561166" y="352429"/>
            <a:ext cx="579357" cy="891197"/>
            <a:chOff x="6967625" y="1076950"/>
            <a:chExt cx="410775" cy="631875"/>
          </a:xfrm>
        </p:grpSpPr>
        <p:sp>
          <p:nvSpPr>
            <p:cNvPr id="15" name="Google Shape;15;p2"/>
            <p:cNvSpPr/>
            <p:nvPr/>
          </p:nvSpPr>
          <p:spPr>
            <a:xfrm>
              <a:off x="6967625" y="1076950"/>
              <a:ext cx="410775" cy="8275"/>
            </a:xfrm>
            <a:custGeom>
              <a:avLst/>
              <a:gdLst/>
              <a:ahLst/>
              <a:cxnLst/>
              <a:rect l="l" t="t" r="r" b="b"/>
              <a:pathLst>
                <a:path w="16431" h="331" extrusionOk="0">
                  <a:moveTo>
                    <a:pt x="0" y="1"/>
                  </a:moveTo>
                  <a:lnTo>
                    <a:pt x="0" y="331"/>
                  </a:lnTo>
                  <a:lnTo>
                    <a:pt x="16430" y="331"/>
                  </a:lnTo>
                  <a:lnTo>
                    <a:pt x="16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67625" y="1284075"/>
              <a:ext cx="410775" cy="8275"/>
            </a:xfrm>
            <a:custGeom>
              <a:avLst/>
              <a:gdLst/>
              <a:ahLst/>
              <a:cxnLst/>
              <a:rect l="l" t="t" r="r" b="b"/>
              <a:pathLst>
                <a:path w="16431" h="331" extrusionOk="0">
                  <a:moveTo>
                    <a:pt x="0" y="0"/>
                  </a:moveTo>
                  <a:lnTo>
                    <a:pt x="0" y="331"/>
                  </a:lnTo>
                  <a:lnTo>
                    <a:pt x="16430" y="331"/>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67625" y="1494700"/>
              <a:ext cx="410775" cy="8600"/>
            </a:xfrm>
            <a:custGeom>
              <a:avLst/>
              <a:gdLst/>
              <a:ahLst/>
              <a:cxnLst/>
              <a:rect l="l" t="t" r="r" b="b"/>
              <a:pathLst>
                <a:path w="16431" h="344" extrusionOk="0">
                  <a:moveTo>
                    <a:pt x="0" y="0"/>
                  </a:moveTo>
                  <a:lnTo>
                    <a:pt x="0" y="343"/>
                  </a:lnTo>
                  <a:lnTo>
                    <a:pt x="16430" y="343"/>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07450" y="1076950"/>
              <a:ext cx="8300" cy="213500"/>
            </a:xfrm>
            <a:custGeom>
              <a:avLst/>
              <a:gdLst/>
              <a:ahLst/>
              <a:cxnLst/>
              <a:rect l="l" t="t" r="r" b="b"/>
              <a:pathLst>
                <a:path w="332" h="8540" extrusionOk="0">
                  <a:moveTo>
                    <a:pt x="166" y="1"/>
                  </a:moveTo>
                  <a:cubicBezTo>
                    <a:pt x="77" y="1"/>
                    <a:pt x="1" y="77"/>
                    <a:pt x="1" y="166"/>
                  </a:cubicBezTo>
                  <a:lnTo>
                    <a:pt x="1" y="8374"/>
                  </a:lnTo>
                  <a:cubicBezTo>
                    <a:pt x="1" y="8463"/>
                    <a:pt x="77" y="8540"/>
                    <a:pt x="166" y="8540"/>
                  </a:cubicBezTo>
                  <a:cubicBezTo>
                    <a:pt x="255" y="8540"/>
                    <a:pt x="331" y="8463"/>
                    <a:pt x="331" y="8374"/>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07450" y="1495650"/>
              <a:ext cx="8300" cy="213175"/>
            </a:xfrm>
            <a:custGeom>
              <a:avLst/>
              <a:gdLst/>
              <a:ahLst/>
              <a:cxnLst/>
              <a:rect l="l" t="t" r="r" b="b"/>
              <a:pathLst>
                <a:path w="332" h="8527" extrusionOk="0">
                  <a:moveTo>
                    <a:pt x="166" y="0"/>
                  </a:moveTo>
                  <a:cubicBezTo>
                    <a:pt x="77" y="0"/>
                    <a:pt x="1" y="76"/>
                    <a:pt x="1" y="165"/>
                  </a:cubicBezTo>
                  <a:lnTo>
                    <a:pt x="1" y="8361"/>
                  </a:lnTo>
                  <a:cubicBezTo>
                    <a:pt x="1" y="8450"/>
                    <a:pt x="77" y="8526"/>
                    <a:pt x="166" y="8526"/>
                  </a:cubicBezTo>
                  <a:cubicBezTo>
                    <a:pt x="255" y="8526"/>
                    <a:pt x="331" y="8450"/>
                    <a:pt x="331" y="8361"/>
                  </a:cubicBezTo>
                  <a:lnTo>
                    <a:pt x="331" y="165"/>
                  </a:lnTo>
                  <a:cubicBezTo>
                    <a:pt x="331" y="76"/>
                    <a:pt x="255"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07450" y="1492775"/>
              <a:ext cx="8300" cy="213175"/>
            </a:xfrm>
            <a:custGeom>
              <a:avLst/>
              <a:gdLst/>
              <a:ahLst/>
              <a:cxnLst/>
              <a:rect l="l" t="t" r="r" b="b"/>
              <a:pathLst>
                <a:path w="332" h="8527" extrusionOk="0">
                  <a:moveTo>
                    <a:pt x="166" y="1"/>
                  </a:moveTo>
                  <a:cubicBezTo>
                    <a:pt x="77" y="1"/>
                    <a:pt x="1" y="64"/>
                    <a:pt x="1" y="166"/>
                  </a:cubicBezTo>
                  <a:lnTo>
                    <a:pt x="1" y="8362"/>
                  </a:lnTo>
                  <a:cubicBezTo>
                    <a:pt x="1" y="8451"/>
                    <a:pt x="77" y="8527"/>
                    <a:pt x="166" y="8527"/>
                  </a:cubicBezTo>
                  <a:cubicBezTo>
                    <a:pt x="255" y="8527"/>
                    <a:pt x="331" y="8451"/>
                    <a:pt x="331" y="8362"/>
                  </a:cubicBezTo>
                  <a:lnTo>
                    <a:pt x="331" y="166"/>
                  </a:lnTo>
                  <a:cubicBezTo>
                    <a:pt x="331" y="64"/>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1187787" y="-10"/>
            <a:ext cx="2418724" cy="528216"/>
            <a:chOff x="349625" y="403825"/>
            <a:chExt cx="1637925" cy="357700"/>
          </a:xfrm>
        </p:grpSpPr>
        <p:sp>
          <p:nvSpPr>
            <p:cNvPr id="22" name="Google Shape;22;p2"/>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 y="1346666"/>
            <a:ext cx="961995" cy="794486"/>
            <a:chOff x="-1" y="1346666"/>
            <a:chExt cx="961995" cy="794486"/>
          </a:xfrm>
        </p:grpSpPr>
        <p:grpSp>
          <p:nvGrpSpPr>
            <p:cNvPr id="30" name="Google Shape;30;p2"/>
            <p:cNvGrpSpPr/>
            <p:nvPr/>
          </p:nvGrpSpPr>
          <p:grpSpPr>
            <a:xfrm>
              <a:off x="-1" y="1612962"/>
              <a:ext cx="961995" cy="528189"/>
              <a:chOff x="238747" y="3536325"/>
              <a:chExt cx="775928" cy="426062"/>
            </a:xfrm>
          </p:grpSpPr>
          <p:sp>
            <p:nvSpPr>
              <p:cNvPr id="31" name="Google Shape;31;p2"/>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3"/>
        <p:cNvGrpSpPr/>
        <p:nvPr/>
      </p:nvGrpSpPr>
      <p:grpSpPr>
        <a:xfrm>
          <a:off x="0" y="0"/>
          <a:ext cx="0" cy="0"/>
          <a:chOff x="0" y="0"/>
          <a:chExt cx="0" cy="0"/>
        </a:xfrm>
      </p:grpSpPr>
      <p:sp>
        <p:nvSpPr>
          <p:cNvPr id="294" name="Google Shape;2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295"/>
        <p:cNvGrpSpPr/>
        <p:nvPr/>
      </p:nvGrpSpPr>
      <p:grpSpPr>
        <a:xfrm>
          <a:off x="0" y="0"/>
          <a:ext cx="0" cy="0"/>
          <a:chOff x="0" y="0"/>
          <a:chExt cx="0" cy="0"/>
        </a:xfrm>
      </p:grpSpPr>
      <p:sp>
        <p:nvSpPr>
          <p:cNvPr id="296" name="Google Shape;296;p13"/>
          <p:cNvSpPr/>
          <p:nvPr/>
        </p:nvSpPr>
        <p:spPr>
          <a:xfrm>
            <a:off x="-66675" y="4783875"/>
            <a:ext cx="9268200" cy="35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3"/>
          <p:cNvGrpSpPr/>
          <p:nvPr/>
        </p:nvGrpSpPr>
        <p:grpSpPr>
          <a:xfrm>
            <a:off x="7338356" y="145626"/>
            <a:ext cx="2280327" cy="1078210"/>
            <a:chOff x="9073850" y="2449938"/>
            <a:chExt cx="858815" cy="406075"/>
          </a:xfrm>
        </p:grpSpPr>
        <p:sp>
          <p:nvSpPr>
            <p:cNvPr id="298" name="Google Shape;298;p13"/>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13"/>
          <p:cNvGrpSpPr/>
          <p:nvPr/>
        </p:nvGrpSpPr>
        <p:grpSpPr>
          <a:xfrm>
            <a:off x="15552" y="3369491"/>
            <a:ext cx="1300093" cy="1673988"/>
            <a:chOff x="6740300" y="5214225"/>
            <a:chExt cx="584075" cy="752050"/>
          </a:xfrm>
        </p:grpSpPr>
        <p:sp>
          <p:nvSpPr>
            <p:cNvPr id="307" name="Google Shape;307;p13"/>
            <p:cNvSpPr/>
            <p:nvPr/>
          </p:nvSpPr>
          <p:spPr>
            <a:xfrm>
              <a:off x="7029850" y="5402425"/>
              <a:ext cx="294525" cy="151500"/>
            </a:xfrm>
            <a:custGeom>
              <a:avLst/>
              <a:gdLst/>
              <a:ahLst/>
              <a:cxnLst/>
              <a:rect l="l" t="t" r="r" b="b"/>
              <a:pathLst>
                <a:path w="11781" h="6060" extrusionOk="0">
                  <a:moveTo>
                    <a:pt x="11781" y="1"/>
                  </a:moveTo>
                  <a:cubicBezTo>
                    <a:pt x="10231" y="457"/>
                    <a:pt x="8601" y="521"/>
                    <a:pt x="6998" y="698"/>
                  </a:cubicBezTo>
                  <a:cubicBezTo>
                    <a:pt x="5395" y="880"/>
                    <a:pt x="3759" y="1186"/>
                    <a:pt x="2397" y="2055"/>
                  </a:cubicBezTo>
                  <a:cubicBezTo>
                    <a:pt x="1035" y="2918"/>
                    <a:pt x="1" y="4451"/>
                    <a:pt x="135" y="6060"/>
                  </a:cubicBezTo>
                  <a:cubicBezTo>
                    <a:pt x="1293" y="5020"/>
                    <a:pt x="2612" y="4564"/>
                    <a:pt x="4124" y="4189"/>
                  </a:cubicBezTo>
                  <a:cubicBezTo>
                    <a:pt x="5631" y="3808"/>
                    <a:pt x="7180" y="3556"/>
                    <a:pt x="8617" y="2966"/>
                  </a:cubicBezTo>
                  <a:cubicBezTo>
                    <a:pt x="10054" y="2376"/>
                    <a:pt x="11164" y="1433"/>
                    <a:pt x="11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6939625" y="5214225"/>
              <a:ext cx="113050" cy="328450"/>
            </a:xfrm>
            <a:custGeom>
              <a:avLst/>
              <a:gdLst/>
              <a:ahLst/>
              <a:cxnLst/>
              <a:rect l="l" t="t" r="r" b="b"/>
              <a:pathLst>
                <a:path w="4522" h="13138" extrusionOk="0">
                  <a:moveTo>
                    <a:pt x="3132" y="1"/>
                  </a:moveTo>
                  <a:lnTo>
                    <a:pt x="3132" y="1"/>
                  </a:lnTo>
                  <a:cubicBezTo>
                    <a:pt x="585" y="3808"/>
                    <a:pt x="1" y="8853"/>
                    <a:pt x="1615" y="13138"/>
                  </a:cubicBezTo>
                  <a:cubicBezTo>
                    <a:pt x="3915" y="9148"/>
                    <a:pt x="4521" y="4398"/>
                    <a:pt x="3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6976775" y="5234200"/>
              <a:ext cx="313700" cy="525225"/>
            </a:xfrm>
            <a:custGeom>
              <a:avLst/>
              <a:gdLst/>
              <a:ahLst/>
              <a:cxnLst/>
              <a:rect l="l" t="t" r="r" b="b"/>
              <a:pathLst>
                <a:path w="12548" h="21009" fill="none" extrusionOk="0">
                  <a:moveTo>
                    <a:pt x="1507" y="1"/>
                  </a:moveTo>
                  <a:cubicBezTo>
                    <a:pt x="1507" y="1"/>
                    <a:pt x="215" y="6816"/>
                    <a:pt x="107" y="12478"/>
                  </a:cubicBezTo>
                  <a:cubicBezTo>
                    <a:pt x="0" y="18145"/>
                    <a:pt x="788" y="21009"/>
                    <a:pt x="788" y="21009"/>
                  </a:cubicBezTo>
                  <a:cubicBezTo>
                    <a:pt x="788" y="18070"/>
                    <a:pt x="2258" y="12789"/>
                    <a:pt x="2258" y="12789"/>
                  </a:cubicBezTo>
                  <a:cubicBezTo>
                    <a:pt x="2869" y="11132"/>
                    <a:pt x="3957" y="9679"/>
                    <a:pt x="5582" y="8928"/>
                  </a:cubicBezTo>
                  <a:cubicBezTo>
                    <a:pt x="6681" y="8424"/>
                    <a:pt x="7872" y="8167"/>
                    <a:pt x="9062" y="7985"/>
                  </a:cubicBezTo>
                  <a:cubicBezTo>
                    <a:pt x="10209" y="7808"/>
                    <a:pt x="11469" y="7808"/>
                    <a:pt x="12547" y="73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6740300" y="5340875"/>
              <a:ext cx="195350" cy="212650"/>
            </a:xfrm>
            <a:custGeom>
              <a:avLst/>
              <a:gdLst/>
              <a:ahLst/>
              <a:cxnLst/>
              <a:rect l="l" t="t" r="r" b="b"/>
              <a:pathLst>
                <a:path w="7814" h="8506" extrusionOk="0">
                  <a:moveTo>
                    <a:pt x="1451" y="0"/>
                  </a:moveTo>
                  <a:cubicBezTo>
                    <a:pt x="936" y="0"/>
                    <a:pt x="424" y="125"/>
                    <a:pt x="1" y="377"/>
                  </a:cubicBezTo>
                  <a:cubicBezTo>
                    <a:pt x="548" y="522"/>
                    <a:pt x="1003" y="817"/>
                    <a:pt x="1320" y="1342"/>
                  </a:cubicBezTo>
                  <a:cubicBezTo>
                    <a:pt x="1636" y="1873"/>
                    <a:pt x="1936" y="2307"/>
                    <a:pt x="2092" y="2897"/>
                  </a:cubicBezTo>
                  <a:cubicBezTo>
                    <a:pt x="2810" y="5600"/>
                    <a:pt x="5073" y="7830"/>
                    <a:pt x="7786" y="8506"/>
                  </a:cubicBezTo>
                  <a:cubicBezTo>
                    <a:pt x="7786" y="8415"/>
                    <a:pt x="7813" y="8307"/>
                    <a:pt x="7786" y="8211"/>
                  </a:cubicBezTo>
                  <a:cubicBezTo>
                    <a:pt x="7400" y="6758"/>
                    <a:pt x="6274" y="4903"/>
                    <a:pt x="5298" y="3208"/>
                  </a:cubicBezTo>
                  <a:cubicBezTo>
                    <a:pt x="4751" y="2259"/>
                    <a:pt x="4076" y="1224"/>
                    <a:pt x="3202" y="554"/>
                  </a:cubicBezTo>
                  <a:cubicBezTo>
                    <a:pt x="2720" y="188"/>
                    <a:pt x="2083" y="0"/>
                    <a:pt x="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6759875" y="5323875"/>
              <a:ext cx="236625" cy="435550"/>
            </a:xfrm>
            <a:custGeom>
              <a:avLst/>
              <a:gdLst/>
              <a:ahLst/>
              <a:cxnLst/>
              <a:rect l="l" t="t" r="r" b="b"/>
              <a:pathLst>
                <a:path w="9465" h="17422" fill="none" extrusionOk="0">
                  <a:moveTo>
                    <a:pt x="1" y="934"/>
                  </a:moveTo>
                  <a:cubicBezTo>
                    <a:pt x="1" y="934"/>
                    <a:pt x="1968" y="1"/>
                    <a:pt x="4263" y="4087"/>
                  </a:cubicBezTo>
                  <a:cubicBezTo>
                    <a:pt x="6558" y="8172"/>
                    <a:pt x="7062" y="8891"/>
                    <a:pt x="7421" y="10001"/>
                  </a:cubicBezTo>
                  <a:cubicBezTo>
                    <a:pt x="7775" y="11111"/>
                    <a:pt x="9464" y="17422"/>
                    <a:pt x="9464" y="1742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809875" y="5911550"/>
              <a:ext cx="327900" cy="54725"/>
            </a:xfrm>
            <a:custGeom>
              <a:avLst/>
              <a:gdLst/>
              <a:ahLst/>
              <a:cxnLst/>
              <a:rect l="l" t="t" r="r" b="b"/>
              <a:pathLst>
                <a:path w="13116" h="2189" extrusionOk="0">
                  <a:moveTo>
                    <a:pt x="6558" y="1"/>
                  </a:moveTo>
                  <a:cubicBezTo>
                    <a:pt x="2939" y="1"/>
                    <a:pt x="1" y="488"/>
                    <a:pt x="1" y="1094"/>
                  </a:cubicBezTo>
                  <a:cubicBezTo>
                    <a:pt x="1" y="1700"/>
                    <a:pt x="2939" y="2188"/>
                    <a:pt x="6558" y="2188"/>
                  </a:cubicBezTo>
                  <a:cubicBezTo>
                    <a:pt x="10183" y="2188"/>
                    <a:pt x="13116" y="1700"/>
                    <a:pt x="13116" y="1094"/>
                  </a:cubicBezTo>
                  <a:cubicBezTo>
                    <a:pt x="13116" y="488"/>
                    <a:pt x="10183" y="1"/>
                    <a:pt x="6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6841375" y="5637300"/>
              <a:ext cx="280600" cy="300425"/>
            </a:xfrm>
            <a:custGeom>
              <a:avLst/>
              <a:gdLst/>
              <a:ahLst/>
              <a:cxnLst/>
              <a:rect l="l" t="t" r="r" b="b"/>
              <a:pathLst>
                <a:path w="11224" h="12017" extrusionOk="0">
                  <a:moveTo>
                    <a:pt x="11223" y="0"/>
                  </a:moveTo>
                  <a:lnTo>
                    <a:pt x="8987" y="16"/>
                  </a:lnTo>
                  <a:lnTo>
                    <a:pt x="8800" y="16"/>
                  </a:lnTo>
                  <a:lnTo>
                    <a:pt x="3422" y="43"/>
                  </a:lnTo>
                  <a:lnTo>
                    <a:pt x="2875" y="43"/>
                  </a:lnTo>
                  <a:lnTo>
                    <a:pt x="1" y="59"/>
                  </a:lnTo>
                  <a:lnTo>
                    <a:pt x="178" y="901"/>
                  </a:lnTo>
                  <a:lnTo>
                    <a:pt x="215" y="1051"/>
                  </a:lnTo>
                  <a:lnTo>
                    <a:pt x="285" y="1389"/>
                  </a:lnTo>
                  <a:lnTo>
                    <a:pt x="317" y="1544"/>
                  </a:lnTo>
                  <a:lnTo>
                    <a:pt x="794" y="3769"/>
                  </a:lnTo>
                  <a:lnTo>
                    <a:pt x="832" y="3941"/>
                  </a:lnTo>
                  <a:lnTo>
                    <a:pt x="998" y="4697"/>
                  </a:lnTo>
                  <a:lnTo>
                    <a:pt x="1030" y="4853"/>
                  </a:lnTo>
                  <a:lnTo>
                    <a:pt x="1073" y="5046"/>
                  </a:lnTo>
                  <a:lnTo>
                    <a:pt x="1111" y="5223"/>
                  </a:lnTo>
                  <a:lnTo>
                    <a:pt x="1341" y="6306"/>
                  </a:lnTo>
                  <a:lnTo>
                    <a:pt x="1379" y="6467"/>
                  </a:lnTo>
                  <a:lnTo>
                    <a:pt x="1545" y="7255"/>
                  </a:lnTo>
                  <a:lnTo>
                    <a:pt x="1582" y="7416"/>
                  </a:lnTo>
                  <a:lnTo>
                    <a:pt x="2027" y="9485"/>
                  </a:lnTo>
                  <a:lnTo>
                    <a:pt x="2060" y="9646"/>
                  </a:lnTo>
                  <a:lnTo>
                    <a:pt x="2070" y="9694"/>
                  </a:lnTo>
                  <a:lnTo>
                    <a:pt x="2102" y="9850"/>
                  </a:lnTo>
                  <a:lnTo>
                    <a:pt x="2135" y="9989"/>
                  </a:lnTo>
                  <a:lnTo>
                    <a:pt x="2172" y="10161"/>
                  </a:lnTo>
                  <a:lnTo>
                    <a:pt x="2483" y="11609"/>
                  </a:lnTo>
                  <a:cubicBezTo>
                    <a:pt x="2483" y="11609"/>
                    <a:pt x="2885" y="11871"/>
                    <a:pt x="4435" y="11973"/>
                  </a:cubicBezTo>
                  <a:cubicBezTo>
                    <a:pt x="4489" y="11979"/>
                    <a:pt x="4542" y="11984"/>
                    <a:pt x="4596" y="11984"/>
                  </a:cubicBezTo>
                  <a:cubicBezTo>
                    <a:pt x="4934" y="12005"/>
                    <a:pt x="5325" y="12016"/>
                    <a:pt x="5775" y="12016"/>
                  </a:cubicBezTo>
                  <a:cubicBezTo>
                    <a:pt x="5824" y="12017"/>
                    <a:pt x="5873" y="12017"/>
                    <a:pt x="5921" y="12017"/>
                  </a:cubicBezTo>
                  <a:cubicBezTo>
                    <a:pt x="6452" y="12017"/>
                    <a:pt x="6982" y="11990"/>
                    <a:pt x="7513" y="11941"/>
                  </a:cubicBezTo>
                  <a:cubicBezTo>
                    <a:pt x="7690" y="11920"/>
                    <a:pt x="7851" y="11898"/>
                    <a:pt x="7985" y="11877"/>
                  </a:cubicBezTo>
                  <a:cubicBezTo>
                    <a:pt x="8671" y="11753"/>
                    <a:pt x="8800" y="11609"/>
                    <a:pt x="8800" y="11609"/>
                  </a:cubicBezTo>
                  <a:lnTo>
                    <a:pt x="8837" y="11416"/>
                  </a:lnTo>
                  <a:lnTo>
                    <a:pt x="8880" y="11217"/>
                  </a:lnTo>
                  <a:lnTo>
                    <a:pt x="8971" y="10772"/>
                  </a:lnTo>
                  <a:lnTo>
                    <a:pt x="9009" y="10606"/>
                  </a:lnTo>
                  <a:lnTo>
                    <a:pt x="9341" y="9008"/>
                  </a:lnTo>
                  <a:lnTo>
                    <a:pt x="9379" y="8836"/>
                  </a:lnTo>
                  <a:lnTo>
                    <a:pt x="9792" y="6869"/>
                  </a:lnTo>
                  <a:lnTo>
                    <a:pt x="9834" y="6665"/>
                  </a:lnTo>
                  <a:lnTo>
                    <a:pt x="9851" y="6584"/>
                  </a:lnTo>
                  <a:lnTo>
                    <a:pt x="9877" y="6461"/>
                  </a:lnTo>
                  <a:lnTo>
                    <a:pt x="9888" y="6413"/>
                  </a:lnTo>
                  <a:lnTo>
                    <a:pt x="9910" y="6295"/>
                  </a:lnTo>
                  <a:lnTo>
                    <a:pt x="10204" y="4890"/>
                  </a:lnTo>
                  <a:lnTo>
                    <a:pt x="10247" y="4670"/>
                  </a:lnTo>
                  <a:lnTo>
                    <a:pt x="10864" y="1737"/>
                  </a:lnTo>
                  <a:lnTo>
                    <a:pt x="10901" y="1560"/>
                  </a:lnTo>
                  <a:lnTo>
                    <a:pt x="10901" y="1544"/>
                  </a:lnTo>
                  <a:lnTo>
                    <a:pt x="10934" y="1378"/>
                  </a:lnTo>
                  <a:lnTo>
                    <a:pt x="11094" y="606"/>
                  </a:lnTo>
                  <a:lnTo>
                    <a:pt x="11127" y="450"/>
                  </a:lnTo>
                  <a:lnTo>
                    <a:pt x="11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6845800" y="5638225"/>
              <a:ext cx="81125" cy="25350"/>
            </a:xfrm>
            <a:custGeom>
              <a:avLst/>
              <a:gdLst/>
              <a:ahLst/>
              <a:cxnLst/>
              <a:rect l="l" t="t" r="r" b="b"/>
              <a:pathLst>
                <a:path w="3245" h="1014" extrusionOk="0">
                  <a:moveTo>
                    <a:pt x="3245" y="1"/>
                  </a:moveTo>
                  <a:lnTo>
                    <a:pt x="2698" y="6"/>
                  </a:lnTo>
                  <a:cubicBezTo>
                    <a:pt x="1797" y="279"/>
                    <a:pt x="896" y="564"/>
                    <a:pt x="1" y="858"/>
                  </a:cubicBezTo>
                  <a:lnTo>
                    <a:pt x="38" y="1014"/>
                  </a:lnTo>
                  <a:cubicBezTo>
                    <a:pt x="1105" y="665"/>
                    <a:pt x="2172" y="328"/>
                    <a:pt x="3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6861225" y="5637550"/>
              <a:ext cx="204850" cy="98150"/>
            </a:xfrm>
            <a:custGeom>
              <a:avLst/>
              <a:gdLst/>
              <a:ahLst/>
              <a:cxnLst/>
              <a:rect l="l" t="t" r="r" b="b"/>
              <a:pathLst>
                <a:path w="8194" h="3926" extrusionOk="0">
                  <a:moveTo>
                    <a:pt x="8006" y="1"/>
                  </a:moveTo>
                  <a:cubicBezTo>
                    <a:pt x="7845" y="221"/>
                    <a:pt x="7652" y="408"/>
                    <a:pt x="7421" y="553"/>
                  </a:cubicBezTo>
                  <a:cubicBezTo>
                    <a:pt x="6290" y="1309"/>
                    <a:pt x="4955" y="1754"/>
                    <a:pt x="3668" y="2183"/>
                  </a:cubicBezTo>
                  <a:cubicBezTo>
                    <a:pt x="2413" y="2601"/>
                    <a:pt x="1121" y="3036"/>
                    <a:pt x="0" y="3754"/>
                  </a:cubicBezTo>
                  <a:lnTo>
                    <a:pt x="38" y="3926"/>
                  </a:lnTo>
                  <a:cubicBezTo>
                    <a:pt x="1153" y="3191"/>
                    <a:pt x="2456" y="2757"/>
                    <a:pt x="3721" y="2333"/>
                  </a:cubicBezTo>
                  <a:cubicBezTo>
                    <a:pt x="5014" y="1899"/>
                    <a:pt x="6359" y="1448"/>
                    <a:pt x="7512" y="682"/>
                  </a:cubicBezTo>
                  <a:cubicBezTo>
                    <a:pt x="7764" y="516"/>
                    <a:pt x="8038" y="285"/>
                    <a:pt x="8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6879975" y="5754175"/>
              <a:ext cx="217600" cy="68400"/>
            </a:xfrm>
            <a:custGeom>
              <a:avLst/>
              <a:gdLst/>
              <a:ahLst/>
              <a:cxnLst/>
              <a:rect l="l" t="t" r="r" b="b"/>
              <a:pathLst>
                <a:path w="8704" h="2736" extrusionOk="0">
                  <a:moveTo>
                    <a:pt x="8703" y="1"/>
                  </a:moveTo>
                  <a:lnTo>
                    <a:pt x="8703" y="1"/>
                  </a:lnTo>
                  <a:cubicBezTo>
                    <a:pt x="7475" y="778"/>
                    <a:pt x="5926" y="1094"/>
                    <a:pt x="4505" y="1330"/>
                  </a:cubicBezTo>
                  <a:lnTo>
                    <a:pt x="4382" y="1352"/>
                  </a:lnTo>
                  <a:cubicBezTo>
                    <a:pt x="2859" y="1604"/>
                    <a:pt x="1298" y="1861"/>
                    <a:pt x="1" y="2574"/>
                  </a:cubicBezTo>
                  <a:lnTo>
                    <a:pt x="33" y="2735"/>
                  </a:lnTo>
                  <a:cubicBezTo>
                    <a:pt x="1320" y="2017"/>
                    <a:pt x="2880" y="1759"/>
                    <a:pt x="4408" y="1507"/>
                  </a:cubicBezTo>
                  <a:lnTo>
                    <a:pt x="4526" y="1486"/>
                  </a:lnTo>
                  <a:cubicBezTo>
                    <a:pt x="5920" y="1261"/>
                    <a:pt x="7427" y="950"/>
                    <a:pt x="8655" y="215"/>
                  </a:cubicBezTo>
                  <a:lnTo>
                    <a:pt x="8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6874900" y="5647500"/>
              <a:ext cx="244800" cy="151350"/>
            </a:xfrm>
            <a:custGeom>
              <a:avLst/>
              <a:gdLst/>
              <a:ahLst/>
              <a:cxnLst/>
              <a:rect l="l" t="t" r="r" b="b"/>
              <a:pathLst>
                <a:path w="9792" h="6054" extrusionOk="0">
                  <a:moveTo>
                    <a:pt x="9415" y="0"/>
                  </a:moveTo>
                  <a:cubicBezTo>
                    <a:pt x="8993" y="0"/>
                    <a:pt x="8571" y="146"/>
                    <a:pt x="8220" y="294"/>
                  </a:cubicBezTo>
                  <a:cubicBezTo>
                    <a:pt x="6440" y="1045"/>
                    <a:pt x="4896" y="2268"/>
                    <a:pt x="3405" y="3453"/>
                  </a:cubicBezTo>
                  <a:cubicBezTo>
                    <a:pt x="2413" y="4241"/>
                    <a:pt x="1389" y="5056"/>
                    <a:pt x="300" y="5726"/>
                  </a:cubicBezTo>
                  <a:cubicBezTo>
                    <a:pt x="220" y="5774"/>
                    <a:pt x="118" y="5833"/>
                    <a:pt x="0" y="5892"/>
                  </a:cubicBezTo>
                  <a:lnTo>
                    <a:pt x="32" y="6053"/>
                  </a:lnTo>
                  <a:cubicBezTo>
                    <a:pt x="156" y="5994"/>
                    <a:pt x="268" y="5930"/>
                    <a:pt x="386" y="5860"/>
                  </a:cubicBezTo>
                  <a:cubicBezTo>
                    <a:pt x="1480" y="5190"/>
                    <a:pt x="2509" y="4369"/>
                    <a:pt x="3507" y="3581"/>
                  </a:cubicBezTo>
                  <a:cubicBezTo>
                    <a:pt x="4987" y="2402"/>
                    <a:pt x="6520" y="1185"/>
                    <a:pt x="8284" y="439"/>
                  </a:cubicBezTo>
                  <a:cubicBezTo>
                    <a:pt x="8620" y="298"/>
                    <a:pt x="9019" y="158"/>
                    <a:pt x="9413" y="158"/>
                  </a:cubicBezTo>
                  <a:cubicBezTo>
                    <a:pt x="9530" y="158"/>
                    <a:pt x="9645" y="170"/>
                    <a:pt x="9759" y="198"/>
                  </a:cubicBezTo>
                  <a:lnTo>
                    <a:pt x="9791" y="42"/>
                  </a:lnTo>
                  <a:cubicBezTo>
                    <a:pt x="9667" y="13"/>
                    <a:pt x="9541" y="0"/>
                    <a:pt x="9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7029050" y="5917575"/>
              <a:ext cx="34200" cy="18000"/>
            </a:xfrm>
            <a:custGeom>
              <a:avLst/>
              <a:gdLst/>
              <a:ahLst/>
              <a:cxnLst/>
              <a:rect l="l" t="t" r="r" b="b"/>
              <a:pathLst>
                <a:path w="1368" h="720" extrusionOk="0">
                  <a:moveTo>
                    <a:pt x="1368" y="1"/>
                  </a:moveTo>
                  <a:lnTo>
                    <a:pt x="1368" y="1"/>
                  </a:lnTo>
                  <a:cubicBezTo>
                    <a:pt x="917" y="247"/>
                    <a:pt x="461" y="489"/>
                    <a:pt x="0" y="719"/>
                  </a:cubicBezTo>
                  <a:cubicBezTo>
                    <a:pt x="183" y="703"/>
                    <a:pt x="338" y="682"/>
                    <a:pt x="472" y="655"/>
                  </a:cubicBezTo>
                  <a:cubicBezTo>
                    <a:pt x="756" y="505"/>
                    <a:pt x="1046" y="355"/>
                    <a:pt x="1325" y="205"/>
                  </a:cubicBezTo>
                  <a:lnTo>
                    <a:pt x="1368"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6951425" y="5858075"/>
              <a:ext cx="124300" cy="78700"/>
            </a:xfrm>
            <a:custGeom>
              <a:avLst/>
              <a:gdLst/>
              <a:ahLst/>
              <a:cxnLst/>
              <a:rect l="l" t="t" r="r" b="b"/>
              <a:pathLst>
                <a:path w="4972" h="3148" extrusionOk="0">
                  <a:moveTo>
                    <a:pt x="4971" y="0"/>
                  </a:moveTo>
                  <a:lnTo>
                    <a:pt x="4971" y="0"/>
                  </a:lnTo>
                  <a:cubicBezTo>
                    <a:pt x="3867" y="327"/>
                    <a:pt x="2789" y="719"/>
                    <a:pt x="1733" y="1180"/>
                  </a:cubicBezTo>
                  <a:cubicBezTo>
                    <a:pt x="1180" y="1421"/>
                    <a:pt x="607" y="1700"/>
                    <a:pt x="263" y="2209"/>
                  </a:cubicBezTo>
                  <a:cubicBezTo>
                    <a:pt x="87" y="2483"/>
                    <a:pt x="1" y="2810"/>
                    <a:pt x="28" y="3137"/>
                  </a:cubicBezTo>
                  <a:cubicBezTo>
                    <a:pt x="81" y="3142"/>
                    <a:pt x="135" y="3148"/>
                    <a:pt x="188" y="3148"/>
                  </a:cubicBezTo>
                  <a:cubicBezTo>
                    <a:pt x="156" y="2847"/>
                    <a:pt x="231" y="2547"/>
                    <a:pt x="398" y="2295"/>
                  </a:cubicBezTo>
                  <a:cubicBezTo>
                    <a:pt x="714" y="1823"/>
                    <a:pt x="1261" y="1555"/>
                    <a:pt x="1797" y="1324"/>
                  </a:cubicBezTo>
                  <a:cubicBezTo>
                    <a:pt x="2816" y="879"/>
                    <a:pt x="3867" y="493"/>
                    <a:pt x="4934" y="177"/>
                  </a:cubicBezTo>
                  <a:lnTo>
                    <a:pt x="49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6891925" y="5797600"/>
              <a:ext cx="196525" cy="80725"/>
            </a:xfrm>
            <a:custGeom>
              <a:avLst/>
              <a:gdLst/>
              <a:ahLst/>
              <a:cxnLst/>
              <a:rect l="l" t="t" r="r" b="b"/>
              <a:pathLst>
                <a:path w="7861" h="3229" extrusionOk="0">
                  <a:moveTo>
                    <a:pt x="7861" y="1"/>
                  </a:moveTo>
                  <a:lnTo>
                    <a:pt x="7861" y="1"/>
                  </a:lnTo>
                  <a:cubicBezTo>
                    <a:pt x="5105" y="639"/>
                    <a:pt x="2461" y="1668"/>
                    <a:pt x="0" y="3068"/>
                  </a:cubicBezTo>
                  <a:lnTo>
                    <a:pt x="38" y="3229"/>
                  </a:lnTo>
                  <a:cubicBezTo>
                    <a:pt x="2472" y="1840"/>
                    <a:pt x="5094" y="811"/>
                    <a:pt x="7823" y="172"/>
                  </a:cubicBezTo>
                  <a:lnTo>
                    <a:pt x="7850" y="44"/>
                  </a:lnTo>
                  <a:lnTo>
                    <a:pt x="7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13"/>
          <p:cNvSpPr txBox="1">
            <a:spLocks noGrp="1"/>
          </p:cNvSpPr>
          <p:nvPr>
            <p:ph type="title" hasCustomPrompt="1"/>
          </p:nvPr>
        </p:nvSpPr>
        <p:spPr>
          <a:xfrm>
            <a:off x="1095327" y="1356775"/>
            <a:ext cx="30633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subTitle" idx="1"/>
          </p:nvPr>
        </p:nvSpPr>
        <p:spPr>
          <a:xfrm>
            <a:off x="1095333" y="1888443"/>
            <a:ext cx="3063300" cy="35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1pPr>
            <a:lvl2pPr lvl="1"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2pPr>
            <a:lvl3pPr lvl="2"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3pPr>
            <a:lvl4pPr lvl="3"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4pPr>
            <a:lvl5pPr lvl="4"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5pPr>
            <a:lvl6pPr lvl="5"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6pPr>
            <a:lvl7pPr lvl="6"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7pPr>
            <a:lvl8pPr lvl="7"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8pPr>
            <a:lvl9pPr lvl="8"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9pPr>
          </a:lstStyle>
          <a:p>
            <a:endParaRPr/>
          </a:p>
        </p:txBody>
      </p:sp>
      <p:sp>
        <p:nvSpPr>
          <p:cNvPr id="323" name="Google Shape;323;p13"/>
          <p:cNvSpPr txBox="1">
            <a:spLocks noGrp="1"/>
          </p:cNvSpPr>
          <p:nvPr>
            <p:ph type="subTitle" idx="2"/>
          </p:nvPr>
        </p:nvSpPr>
        <p:spPr>
          <a:xfrm>
            <a:off x="1095333" y="2254269"/>
            <a:ext cx="3063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324" name="Google Shape;324;p13"/>
          <p:cNvSpPr txBox="1">
            <a:spLocks noGrp="1"/>
          </p:cNvSpPr>
          <p:nvPr>
            <p:ph type="title" idx="3" hasCustomPrompt="1"/>
          </p:nvPr>
        </p:nvSpPr>
        <p:spPr>
          <a:xfrm>
            <a:off x="4989873" y="1356775"/>
            <a:ext cx="30588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subTitle" idx="4"/>
          </p:nvPr>
        </p:nvSpPr>
        <p:spPr>
          <a:xfrm>
            <a:off x="4989872" y="1888443"/>
            <a:ext cx="3058800" cy="35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1pPr>
            <a:lvl2pPr lvl="1"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2pPr>
            <a:lvl3pPr lvl="2"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3pPr>
            <a:lvl4pPr lvl="3"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4pPr>
            <a:lvl5pPr lvl="4"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5pPr>
            <a:lvl6pPr lvl="5"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6pPr>
            <a:lvl7pPr lvl="6"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7pPr>
            <a:lvl8pPr lvl="7"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8pPr>
            <a:lvl9pPr lvl="8"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9pPr>
          </a:lstStyle>
          <a:p>
            <a:endParaRPr/>
          </a:p>
        </p:txBody>
      </p:sp>
      <p:sp>
        <p:nvSpPr>
          <p:cNvPr id="326" name="Google Shape;326;p13"/>
          <p:cNvSpPr txBox="1">
            <a:spLocks noGrp="1"/>
          </p:cNvSpPr>
          <p:nvPr>
            <p:ph type="subTitle" idx="5"/>
          </p:nvPr>
        </p:nvSpPr>
        <p:spPr>
          <a:xfrm>
            <a:off x="4989872" y="2254271"/>
            <a:ext cx="3058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327" name="Google Shape;327;p13"/>
          <p:cNvSpPr txBox="1">
            <a:spLocks noGrp="1"/>
          </p:cNvSpPr>
          <p:nvPr>
            <p:ph type="title" idx="6" hasCustomPrompt="1"/>
          </p:nvPr>
        </p:nvSpPr>
        <p:spPr>
          <a:xfrm>
            <a:off x="1097583" y="3019425"/>
            <a:ext cx="30588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8" name="Google Shape;328;p13"/>
          <p:cNvSpPr txBox="1">
            <a:spLocks noGrp="1"/>
          </p:cNvSpPr>
          <p:nvPr>
            <p:ph type="subTitle" idx="7"/>
          </p:nvPr>
        </p:nvSpPr>
        <p:spPr>
          <a:xfrm>
            <a:off x="1095333" y="3550961"/>
            <a:ext cx="3063300" cy="35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1pPr>
            <a:lvl2pPr lvl="1"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2pPr>
            <a:lvl3pPr lvl="2"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3pPr>
            <a:lvl4pPr lvl="3"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4pPr>
            <a:lvl5pPr lvl="4"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5pPr>
            <a:lvl6pPr lvl="5"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6pPr>
            <a:lvl7pPr lvl="6"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7pPr>
            <a:lvl8pPr lvl="7"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8pPr>
            <a:lvl9pPr lvl="8"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9pPr>
          </a:lstStyle>
          <a:p>
            <a:endParaRPr/>
          </a:p>
        </p:txBody>
      </p:sp>
      <p:sp>
        <p:nvSpPr>
          <p:cNvPr id="329" name="Google Shape;329;p13"/>
          <p:cNvSpPr txBox="1">
            <a:spLocks noGrp="1"/>
          </p:cNvSpPr>
          <p:nvPr>
            <p:ph type="subTitle" idx="8"/>
          </p:nvPr>
        </p:nvSpPr>
        <p:spPr>
          <a:xfrm>
            <a:off x="1095333" y="3917414"/>
            <a:ext cx="3063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330" name="Google Shape;330;p13"/>
          <p:cNvSpPr txBox="1">
            <a:spLocks noGrp="1"/>
          </p:cNvSpPr>
          <p:nvPr>
            <p:ph type="title" idx="9" hasCustomPrompt="1"/>
          </p:nvPr>
        </p:nvSpPr>
        <p:spPr>
          <a:xfrm>
            <a:off x="4989723" y="3019425"/>
            <a:ext cx="30588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31" name="Google Shape;331;p13"/>
          <p:cNvSpPr txBox="1">
            <a:spLocks noGrp="1"/>
          </p:cNvSpPr>
          <p:nvPr>
            <p:ph type="subTitle" idx="13"/>
          </p:nvPr>
        </p:nvSpPr>
        <p:spPr>
          <a:xfrm>
            <a:off x="4989872" y="3550961"/>
            <a:ext cx="3058800" cy="35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1pPr>
            <a:lvl2pPr lvl="1"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2pPr>
            <a:lvl3pPr lvl="2"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3pPr>
            <a:lvl4pPr lvl="3"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4pPr>
            <a:lvl5pPr lvl="4"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5pPr>
            <a:lvl6pPr lvl="5"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6pPr>
            <a:lvl7pPr lvl="6"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7pPr>
            <a:lvl8pPr lvl="7"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8pPr>
            <a:lvl9pPr lvl="8" algn="ctr" rtl="0">
              <a:lnSpc>
                <a:spcPct val="100000"/>
              </a:lnSpc>
              <a:spcBef>
                <a:spcPts val="0"/>
              </a:spcBef>
              <a:spcAft>
                <a:spcPts val="0"/>
              </a:spcAft>
              <a:buNone/>
              <a:defRPr sz="2400">
                <a:latin typeface="Palanquin Dark SemiBold"/>
                <a:ea typeface="Palanquin Dark SemiBold"/>
                <a:cs typeface="Palanquin Dark SemiBold"/>
                <a:sym typeface="Palanquin Dark SemiBold"/>
              </a:defRPr>
            </a:lvl9pPr>
          </a:lstStyle>
          <a:p>
            <a:endParaRPr/>
          </a:p>
        </p:txBody>
      </p:sp>
      <p:sp>
        <p:nvSpPr>
          <p:cNvPr id="332" name="Google Shape;332;p13"/>
          <p:cNvSpPr txBox="1">
            <a:spLocks noGrp="1"/>
          </p:cNvSpPr>
          <p:nvPr>
            <p:ph type="subTitle" idx="14"/>
          </p:nvPr>
        </p:nvSpPr>
        <p:spPr>
          <a:xfrm>
            <a:off x="4989872" y="3917414"/>
            <a:ext cx="3058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333" name="Google Shape;333;p13"/>
          <p:cNvSpPr txBox="1">
            <a:spLocks noGrp="1"/>
          </p:cNvSpPr>
          <p:nvPr>
            <p:ph type="title" idx="15"/>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334"/>
        <p:cNvGrpSpPr/>
        <p:nvPr/>
      </p:nvGrpSpPr>
      <p:grpSpPr>
        <a:xfrm>
          <a:off x="0" y="0"/>
          <a:ext cx="0" cy="0"/>
          <a:chOff x="0" y="0"/>
          <a:chExt cx="0" cy="0"/>
        </a:xfrm>
      </p:grpSpPr>
      <p:grpSp>
        <p:nvGrpSpPr>
          <p:cNvPr id="335" name="Google Shape;335;p14"/>
          <p:cNvGrpSpPr/>
          <p:nvPr/>
        </p:nvGrpSpPr>
        <p:grpSpPr>
          <a:xfrm>
            <a:off x="82887" y="10215"/>
            <a:ext cx="2418724" cy="528216"/>
            <a:chOff x="349625" y="403825"/>
            <a:chExt cx="1637925" cy="357700"/>
          </a:xfrm>
        </p:grpSpPr>
        <p:sp>
          <p:nvSpPr>
            <p:cNvPr id="336" name="Google Shape;336;p14"/>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14"/>
          <p:cNvGrpSpPr/>
          <p:nvPr/>
        </p:nvGrpSpPr>
        <p:grpSpPr>
          <a:xfrm>
            <a:off x="7257563" y="397393"/>
            <a:ext cx="2651473" cy="579045"/>
            <a:chOff x="349625" y="403825"/>
            <a:chExt cx="1637925" cy="357700"/>
          </a:xfrm>
        </p:grpSpPr>
        <p:sp>
          <p:nvSpPr>
            <p:cNvPr id="344" name="Google Shape;344;p14"/>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14"/>
          <p:cNvGrpSpPr/>
          <p:nvPr/>
        </p:nvGrpSpPr>
        <p:grpSpPr>
          <a:xfrm flipH="1">
            <a:off x="-267944" y="4196078"/>
            <a:ext cx="961995" cy="794486"/>
            <a:chOff x="-1" y="1346666"/>
            <a:chExt cx="961995" cy="794486"/>
          </a:xfrm>
        </p:grpSpPr>
        <p:grpSp>
          <p:nvGrpSpPr>
            <p:cNvPr id="352" name="Google Shape;352;p14"/>
            <p:cNvGrpSpPr/>
            <p:nvPr/>
          </p:nvGrpSpPr>
          <p:grpSpPr>
            <a:xfrm>
              <a:off x="-1" y="1612962"/>
              <a:ext cx="961995" cy="528189"/>
              <a:chOff x="238747" y="3536325"/>
              <a:chExt cx="775928" cy="426062"/>
            </a:xfrm>
          </p:grpSpPr>
          <p:sp>
            <p:nvSpPr>
              <p:cNvPr id="353" name="Google Shape;353;p14"/>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14"/>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14"/>
          <p:cNvGrpSpPr/>
          <p:nvPr/>
        </p:nvGrpSpPr>
        <p:grpSpPr>
          <a:xfrm rot="10800000" flipH="1">
            <a:off x="8449956" y="3624578"/>
            <a:ext cx="961995" cy="794486"/>
            <a:chOff x="-1" y="1346666"/>
            <a:chExt cx="961995" cy="794486"/>
          </a:xfrm>
        </p:grpSpPr>
        <p:grpSp>
          <p:nvGrpSpPr>
            <p:cNvPr id="359" name="Google Shape;359;p14"/>
            <p:cNvGrpSpPr/>
            <p:nvPr/>
          </p:nvGrpSpPr>
          <p:grpSpPr>
            <a:xfrm>
              <a:off x="-1" y="1612962"/>
              <a:ext cx="961995" cy="528189"/>
              <a:chOff x="238747" y="3536325"/>
              <a:chExt cx="775928" cy="426062"/>
            </a:xfrm>
          </p:grpSpPr>
          <p:sp>
            <p:nvSpPr>
              <p:cNvPr id="360" name="Google Shape;360;p14"/>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4"/>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4"/>
          <p:cNvSpPr txBox="1">
            <a:spLocks noGrp="1"/>
          </p:cNvSpPr>
          <p:nvPr>
            <p:ph type="title" hasCustomPrompt="1"/>
          </p:nvPr>
        </p:nvSpPr>
        <p:spPr>
          <a:xfrm>
            <a:off x="713169" y="1254325"/>
            <a:ext cx="2450700" cy="5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500">
                <a:solidFill>
                  <a:schemeClr val="accent2"/>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r>
              <a:t>xx%</a:t>
            </a:r>
          </a:p>
        </p:txBody>
      </p:sp>
      <p:sp>
        <p:nvSpPr>
          <p:cNvPr id="366" name="Google Shape;366;p14"/>
          <p:cNvSpPr txBox="1">
            <a:spLocks noGrp="1"/>
          </p:cNvSpPr>
          <p:nvPr>
            <p:ph type="title" idx="2" hasCustomPrompt="1"/>
          </p:nvPr>
        </p:nvSpPr>
        <p:spPr>
          <a:xfrm>
            <a:off x="3346658" y="1254325"/>
            <a:ext cx="2450700" cy="5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500">
                <a:solidFill>
                  <a:schemeClr val="accent5"/>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r>
              <a:t>xx%</a:t>
            </a:r>
          </a:p>
        </p:txBody>
      </p:sp>
      <p:sp>
        <p:nvSpPr>
          <p:cNvPr id="367" name="Google Shape;367;p14"/>
          <p:cNvSpPr txBox="1">
            <a:spLocks noGrp="1"/>
          </p:cNvSpPr>
          <p:nvPr>
            <p:ph type="title" idx="3" hasCustomPrompt="1"/>
          </p:nvPr>
        </p:nvSpPr>
        <p:spPr>
          <a:xfrm>
            <a:off x="5980152" y="1254325"/>
            <a:ext cx="2450700" cy="5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500">
                <a:solidFill>
                  <a:schemeClr val="lt2"/>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r>
              <a:t>xx%</a:t>
            </a:r>
          </a:p>
        </p:txBody>
      </p:sp>
      <p:sp>
        <p:nvSpPr>
          <p:cNvPr id="368" name="Google Shape;368;p14"/>
          <p:cNvSpPr txBox="1">
            <a:spLocks noGrp="1"/>
          </p:cNvSpPr>
          <p:nvPr>
            <p:ph type="subTitle" idx="1"/>
          </p:nvPr>
        </p:nvSpPr>
        <p:spPr>
          <a:xfrm>
            <a:off x="713175" y="4063800"/>
            <a:ext cx="2450700" cy="5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369" name="Google Shape;369;p14"/>
          <p:cNvSpPr txBox="1">
            <a:spLocks noGrp="1"/>
          </p:cNvSpPr>
          <p:nvPr>
            <p:ph type="subTitle" idx="4"/>
          </p:nvPr>
        </p:nvSpPr>
        <p:spPr>
          <a:xfrm>
            <a:off x="3346661" y="4063800"/>
            <a:ext cx="2450700" cy="5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370" name="Google Shape;370;p14"/>
          <p:cNvSpPr txBox="1">
            <a:spLocks noGrp="1"/>
          </p:cNvSpPr>
          <p:nvPr>
            <p:ph type="subTitle" idx="5"/>
          </p:nvPr>
        </p:nvSpPr>
        <p:spPr>
          <a:xfrm>
            <a:off x="5980153" y="4063800"/>
            <a:ext cx="2450700" cy="5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371" name="Google Shape;371;p14"/>
          <p:cNvSpPr txBox="1">
            <a:spLocks noGrp="1"/>
          </p:cNvSpPr>
          <p:nvPr>
            <p:ph type="title" idx="6"/>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2" name="Google Shape;372;p14"/>
          <p:cNvSpPr txBox="1">
            <a:spLocks noGrp="1"/>
          </p:cNvSpPr>
          <p:nvPr>
            <p:ph type="title" idx="7"/>
          </p:nvPr>
        </p:nvSpPr>
        <p:spPr>
          <a:xfrm>
            <a:off x="713169" y="3681154"/>
            <a:ext cx="2450700" cy="37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3" name="Google Shape;373;p14"/>
          <p:cNvSpPr txBox="1">
            <a:spLocks noGrp="1"/>
          </p:cNvSpPr>
          <p:nvPr>
            <p:ph type="title" idx="8"/>
          </p:nvPr>
        </p:nvSpPr>
        <p:spPr>
          <a:xfrm>
            <a:off x="3346658" y="3681154"/>
            <a:ext cx="2450700" cy="37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4" name="Google Shape;374;p14"/>
          <p:cNvSpPr txBox="1">
            <a:spLocks noGrp="1"/>
          </p:cNvSpPr>
          <p:nvPr>
            <p:ph type="title" idx="9"/>
          </p:nvPr>
        </p:nvSpPr>
        <p:spPr>
          <a:xfrm>
            <a:off x="5980152" y="3681154"/>
            <a:ext cx="2450700" cy="37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418"/>
        <p:cNvGrpSpPr/>
        <p:nvPr/>
      </p:nvGrpSpPr>
      <p:grpSpPr>
        <a:xfrm>
          <a:off x="0" y="0"/>
          <a:ext cx="0" cy="0"/>
          <a:chOff x="0" y="0"/>
          <a:chExt cx="0" cy="0"/>
        </a:xfrm>
      </p:grpSpPr>
      <p:sp>
        <p:nvSpPr>
          <p:cNvPr id="419" name="Google Shape;419;p17"/>
          <p:cNvSpPr txBox="1">
            <a:spLocks noGrp="1"/>
          </p:cNvSpPr>
          <p:nvPr>
            <p:ph type="title"/>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0" name="Google Shape;420;p17"/>
          <p:cNvGrpSpPr/>
          <p:nvPr/>
        </p:nvGrpSpPr>
        <p:grpSpPr>
          <a:xfrm>
            <a:off x="-256361" y="3267303"/>
            <a:ext cx="914667" cy="1750767"/>
            <a:chOff x="8677050" y="2823063"/>
            <a:chExt cx="421875" cy="807475"/>
          </a:xfrm>
        </p:grpSpPr>
        <p:sp>
          <p:nvSpPr>
            <p:cNvPr id="421" name="Google Shape;421;p17"/>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17"/>
          <p:cNvGrpSpPr/>
          <p:nvPr/>
        </p:nvGrpSpPr>
        <p:grpSpPr>
          <a:xfrm>
            <a:off x="8333302" y="3376482"/>
            <a:ext cx="1027696" cy="1641589"/>
            <a:chOff x="-179973" y="3342262"/>
            <a:chExt cx="1027696" cy="1641589"/>
          </a:xfrm>
        </p:grpSpPr>
        <p:sp>
          <p:nvSpPr>
            <p:cNvPr id="433" name="Google Shape;433;p17"/>
            <p:cNvSpPr/>
            <p:nvPr/>
          </p:nvSpPr>
          <p:spPr>
            <a:xfrm>
              <a:off x="-27142" y="4885553"/>
              <a:ext cx="600304" cy="98297"/>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17"/>
            <p:cNvGrpSpPr/>
            <p:nvPr/>
          </p:nvGrpSpPr>
          <p:grpSpPr>
            <a:xfrm>
              <a:off x="-100681" y="3394543"/>
              <a:ext cx="887149" cy="926928"/>
              <a:chOff x="359550" y="2686050"/>
              <a:chExt cx="1288525" cy="1346300"/>
            </a:xfrm>
          </p:grpSpPr>
          <p:sp>
            <p:nvSpPr>
              <p:cNvPr id="438" name="Google Shape;438;p17"/>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7"/>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7"/>
          <p:cNvGrpSpPr/>
          <p:nvPr/>
        </p:nvGrpSpPr>
        <p:grpSpPr>
          <a:xfrm>
            <a:off x="-1168731" y="875822"/>
            <a:ext cx="2062794" cy="794387"/>
            <a:chOff x="8605750" y="3048613"/>
            <a:chExt cx="777650" cy="299475"/>
          </a:xfrm>
        </p:grpSpPr>
        <p:grpSp>
          <p:nvGrpSpPr>
            <p:cNvPr id="443" name="Google Shape;443;p17"/>
            <p:cNvGrpSpPr/>
            <p:nvPr/>
          </p:nvGrpSpPr>
          <p:grpSpPr>
            <a:xfrm>
              <a:off x="8605750" y="3048613"/>
              <a:ext cx="777650" cy="298150"/>
              <a:chOff x="8605750" y="3048613"/>
              <a:chExt cx="777650" cy="298150"/>
            </a:xfrm>
          </p:grpSpPr>
          <p:sp>
            <p:nvSpPr>
              <p:cNvPr id="444" name="Google Shape;444;p17"/>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7"/>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17"/>
          <p:cNvGrpSpPr/>
          <p:nvPr/>
        </p:nvGrpSpPr>
        <p:grpSpPr>
          <a:xfrm>
            <a:off x="8181999" y="-9"/>
            <a:ext cx="961995" cy="794486"/>
            <a:chOff x="-1" y="1346666"/>
            <a:chExt cx="961995" cy="794486"/>
          </a:xfrm>
        </p:grpSpPr>
        <p:grpSp>
          <p:nvGrpSpPr>
            <p:cNvPr id="453" name="Google Shape;453;p17"/>
            <p:cNvGrpSpPr/>
            <p:nvPr/>
          </p:nvGrpSpPr>
          <p:grpSpPr>
            <a:xfrm>
              <a:off x="-1" y="1612962"/>
              <a:ext cx="961995" cy="528189"/>
              <a:chOff x="238747" y="3536325"/>
              <a:chExt cx="775928" cy="426062"/>
            </a:xfrm>
          </p:grpSpPr>
          <p:sp>
            <p:nvSpPr>
              <p:cNvPr id="454" name="Google Shape;454;p17"/>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17"/>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522"/>
        <p:cNvGrpSpPr/>
        <p:nvPr/>
      </p:nvGrpSpPr>
      <p:grpSpPr>
        <a:xfrm>
          <a:off x="0" y="0"/>
          <a:ext cx="0" cy="0"/>
          <a:chOff x="0" y="0"/>
          <a:chExt cx="0" cy="0"/>
        </a:xfrm>
      </p:grpSpPr>
      <p:sp>
        <p:nvSpPr>
          <p:cNvPr id="523" name="Google Shape;523;p20"/>
          <p:cNvSpPr txBox="1">
            <a:spLocks noGrp="1"/>
          </p:cNvSpPr>
          <p:nvPr>
            <p:ph type="title"/>
          </p:nvPr>
        </p:nvSpPr>
        <p:spPr>
          <a:xfrm>
            <a:off x="703823" y="1456238"/>
            <a:ext cx="2754900" cy="11250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4" name="Google Shape;524;p20"/>
          <p:cNvSpPr txBox="1">
            <a:spLocks noGrp="1"/>
          </p:cNvSpPr>
          <p:nvPr>
            <p:ph type="subTitle" idx="1"/>
          </p:nvPr>
        </p:nvSpPr>
        <p:spPr>
          <a:xfrm>
            <a:off x="703723" y="2752763"/>
            <a:ext cx="2754900" cy="93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25" name="Google Shape;525;p20"/>
          <p:cNvGrpSpPr/>
          <p:nvPr/>
        </p:nvGrpSpPr>
        <p:grpSpPr>
          <a:xfrm flipH="1">
            <a:off x="-7" y="336860"/>
            <a:ext cx="2063028" cy="794477"/>
            <a:chOff x="8605750" y="3048613"/>
            <a:chExt cx="777650" cy="299475"/>
          </a:xfrm>
        </p:grpSpPr>
        <p:grpSp>
          <p:nvGrpSpPr>
            <p:cNvPr id="526" name="Google Shape;526;p20"/>
            <p:cNvGrpSpPr/>
            <p:nvPr/>
          </p:nvGrpSpPr>
          <p:grpSpPr>
            <a:xfrm>
              <a:off x="8605750" y="3048613"/>
              <a:ext cx="777650" cy="298150"/>
              <a:chOff x="8605750" y="3048613"/>
              <a:chExt cx="777650" cy="298150"/>
            </a:xfrm>
          </p:grpSpPr>
          <p:sp>
            <p:nvSpPr>
              <p:cNvPr id="527" name="Google Shape;527;p20"/>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20"/>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20"/>
          <p:cNvGrpSpPr/>
          <p:nvPr/>
        </p:nvGrpSpPr>
        <p:grpSpPr>
          <a:xfrm flipH="1">
            <a:off x="2322981" y="4349003"/>
            <a:ext cx="961995" cy="794486"/>
            <a:chOff x="-1" y="1346666"/>
            <a:chExt cx="961995" cy="794486"/>
          </a:xfrm>
        </p:grpSpPr>
        <p:grpSp>
          <p:nvGrpSpPr>
            <p:cNvPr id="536" name="Google Shape;536;p20"/>
            <p:cNvGrpSpPr/>
            <p:nvPr/>
          </p:nvGrpSpPr>
          <p:grpSpPr>
            <a:xfrm>
              <a:off x="-1" y="1612962"/>
              <a:ext cx="961995" cy="528189"/>
              <a:chOff x="238747" y="3536325"/>
              <a:chExt cx="775928" cy="426062"/>
            </a:xfrm>
          </p:grpSpPr>
          <p:sp>
            <p:nvSpPr>
              <p:cNvPr id="537" name="Google Shape;537;p20"/>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20"/>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8">
    <p:spTree>
      <p:nvGrpSpPr>
        <p:cNvPr id="1" name="Shape 542"/>
        <p:cNvGrpSpPr/>
        <p:nvPr/>
      </p:nvGrpSpPr>
      <p:grpSpPr>
        <a:xfrm>
          <a:off x="0" y="0"/>
          <a:ext cx="0" cy="0"/>
          <a:chOff x="0" y="0"/>
          <a:chExt cx="0" cy="0"/>
        </a:xfrm>
      </p:grpSpPr>
      <p:sp>
        <p:nvSpPr>
          <p:cNvPr id="543" name="Google Shape;543;p21"/>
          <p:cNvSpPr txBox="1">
            <a:spLocks noGrp="1"/>
          </p:cNvSpPr>
          <p:nvPr>
            <p:ph type="title"/>
          </p:nvPr>
        </p:nvSpPr>
        <p:spPr>
          <a:xfrm>
            <a:off x="720324" y="1695450"/>
            <a:ext cx="2175300" cy="42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4" name="Google Shape;544;p21"/>
          <p:cNvSpPr txBox="1">
            <a:spLocks noGrp="1"/>
          </p:cNvSpPr>
          <p:nvPr>
            <p:ph type="subTitle" idx="1"/>
          </p:nvPr>
        </p:nvSpPr>
        <p:spPr>
          <a:xfrm>
            <a:off x="720349" y="2104800"/>
            <a:ext cx="21753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21"/>
          <p:cNvSpPr txBox="1">
            <a:spLocks noGrp="1"/>
          </p:cNvSpPr>
          <p:nvPr>
            <p:ph type="title" idx="2"/>
          </p:nvPr>
        </p:nvSpPr>
        <p:spPr>
          <a:xfrm>
            <a:off x="6248372" y="2457450"/>
            <a:ext cx="2175300" cy="42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6" name="Google Shape;546;p21"/>
          <p:cNvSpPr txBox="1">
            <a:spLocks noGrp="1"/>
          </p:cNvSpPr>
          <p:nvPr>
            <p:ph type="subTitle" idx="3"/>
          </p:nvPr>
        </p:nvSpPr>
        <p:spPr>
          <a:xfrm>
            <a:off x="6248376" y="2866800"/>
            <a:ext cx="2175300"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7" name="Google Shape;547;p21"/>
          <p:cNvSpPr txBox="1">
            <a:spLocks noGrp="1"/>
          </p:cNvSpPr>
          <p:nvPr>
            <p:ph type="title" idx="4"/>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48" name="Google Shape;548;p21"/>
          <p:cNvGrpSpPr/>
          <p:nvPr/>
        </p:nvGrpSpPr>
        <p:grpSpPr>
          <a:xfrm flipH="1">
            <a:off x="6863668" y="1028226"/>
            <a:ext cx="2280327" cy="1078210"/>
            <a:chOff x="9073850" y="2449938"/>
            <a:chExt cx="858815" cy="406075"/>
          </a:xfrm>
        </p:grpSpPr>
        <p:sp>
          <p:nvSpPr>
            <p:cNvPr id="549" name="Google Shape;549;p21"/>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1"/>
          <p:cNvGrpSpPr/>
          <p:nvPr/>
        </p:nvGrpSpPr>
        <p:grpSpPr>
          <a:xfrm>
            <a:off x="-425781" y="3266597"/>
            <a:ext cx="2062794" cy="794387"/>
            <a:chOff x="8605750" y="3048613"/>
            <a:chExt cx="777650" cy="299475"/>
          </a:xfrm>
        </p:grpSpPr>
        <p:grpSp>
          <p:nvGrpSpPr>
            <p:cNvPr id="558" name="Google Shape;558;p21"/>
            <p:cNvGrpSpPr/>
            <p:nvPr/>
          </p:nvGrpSpPr>
          <p:grpSpPr>
            <a:xfrm>
              <a:off x="8605750" y="3048613"/>
              <a:ext cx="777650" cy="298150"/>
              <a:chOff x="8605750" y="3048613"/>
              <a:chExt cx="777650" cy="298150"/>
            </a:xfrm>
          </p:grpSpPr>
          <p:sp>
            <p:nvSpPr>
              <p:cNvPr id="559" name="Google Shape;559;p21"/>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21"/>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746"/>
        <p:cNvGrpSpPr/>
        <p:nvPr/>
      </p:nvGrpSpPr>
      <p:grpSpPr>
        <a:xfrm>
          <a:off x="0" y="0"/>
          <a:ext cx="0" cy="0"/>
          <a:chOff x="0" y="0"/>
          <a:chExt cx="0" cy="0"/>
        </a:xfrm>
      </p:grpSpPr>
      <p:grpSp>
        <p:nvGrpSpPr>
          <p:cNvPr id="747" name="Google Shape;747;p27"/>
          <p:cNvGrpSpPr/>
          <p:nvPr/>
        </p:nvGrpSpPr>
        <p:grpSpPr>
          <a:xfrm>
            <a:off x="7254540" y="1557985"/>
            <a:ext cx="2063028" cy="794477"/>
            <a:chOff x="8605750" y="3048613"/>
            <a:chExt cx="777650" cy="299475"/>
          </a:xfrm>
        </p:grpSpPr>
        <p:grpSp>
          <p:nvGrpSpPr>
            <p:cNvPr id="748" name="Google Shape;748;p27"/>
            <p:cNvGrpSpPr/>
            <p:nvPr/>
          </p:nvGrpSpPr>
          <p:grpSpPr>
            <a:xfrm>
              <a:off x="8605750" y="3048613"/>
              <a:ext cx="777650" cy="298150"/>
              <a:chOff x="8605750" y="3048613"/>
              <a:chExt cx="777650" cy="298150"/>
            </a:xfrm>
          </p:grpSpPr>
          <p:sp>
            <p:nvSpPr>
              <p:cNvPr id="749" name="Google Shape;749;p27"/>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27"/>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27"/>
          <p:cNvGrpSpPr/>
          <p:nvPr/>
        </p:nvGrpSpPr>
        <p:grpSpPr>
          <a:xfrm>
            <a:off x="82887" y="-27885"/>
            <a:ext cx="2418724" cy="528216"/>
            <a:chOff x="349625" y="403825"/>
            <a:chExt cx="1637925" cy="357700"/>
          </a:xfrm>
        </p:grpSpPr>
        <p:sp>
          <p:nvSpPr>
            <p:cNvPr id="758" name="Google Shape;758;p27"/>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27"/>
          <p:cNvGrpSpPr/>
          <p:nvPr/>
        </p:nvGrpSpPr>
        <p:grpSpPr>
          <a:xfrm>
            <a:off x="-559882" y="4065301"/>
            <a:ext cx="2280327" cy="1078210"/>
            <a:chOff x="9073850" y="2449938"/>
            <a:chExt cx="858815" cy="406075"/>
          </a:xfrm>
        </p:grpSpPr>
        <p:sp>
          <p:nvSpPr>
            <p:cNvPr id="766" name="Google Shape;766;p27"/>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774"/>
        <p:cNvGrpSpPr/>
        <p:nvPr/>
      </p:nvGrpSpPr>
      <p:grpSpPr>
        <a:xfrm>
          <a:off x="0" y="0"/>
          <a:ext cx="0" cy="0"/>
          <a:chOff x="0" y="0"/>
          <a:chExt cx="0" cy="0"/>
        </a:xfrm>
      </p:grpSpPr>
      <p:grpSp>
        <p:nvGrpSpPr>
          <p:cNvPr id="775" name="Google Shape;775;p28"/>
          <p:cNvGrpSpPr/>
          <p:nvPr/>
        </p:nvGrpSpPr>
        <p:grpSpPr>
          <a:xfrm rot="10800000" flipH="1">
            <a:off x="7254540" y="2763164"/>
            <a:ext cx="2063028" cy="794477"/>
            <a:chOff x="8605750" y="3048613"/>
            <a:chExt cx="777650" cy="299475"/>
          </a:xfrm>
        </p:grpSpPr>
        <p:grpSp>
          <p:nvGrpSpPr>
            <p:cNvPr id="776" name="Google Shape;776;p28"/>
            <p:cNvGrpSpPr/>
            <p:nvPr/>
          </p:nvGrpSpPr>
          <p:grpSpPr>
            <a:xfrm>
              <a:off x="8605750" y="3048613"/>
              <a:ext cx="777650" cy="298150"/>
              <a:chOff x="8605750" y="3048613"/>
              <a:chExt cx="777650" cy="298150"/>
            </a:xfrm>
          </p:grpSpPr>
          <p:sp>
            <p:nvSpPr>
              <p:cNvPr id="777" name="Google Shape;777;p28"/>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28"/>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28"/>
          <p:cNvGrpSpPr/>
          <p:nvPr/>
        </p:nvGrpSpPr>
        <p:grpSpPr>
          <a:xfrm rot="10800000" flipH="1">
            <a:off x="82887" y="4615295"/>
            <a:ext cx="2418724" cy="528216"/>
            <a:chOff x="349625" y="403825"/>
            <a:chExt cx="1637925" cy="357700"/>
          </a:xfrm>
        </p:grpSpPr>
        <p:sp>
          <p:nvSpPr>
            <p:cNvPr id="786" name="Google Shape;786;p28"/>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28"/>
          <p:cNvGrpSpPr/>
          <p:nvPr/>
        </p:nvGrpSpPr>
        <p:grpSpPr>
          <a:xfrm rot="10800000" flipH="1">
            <a:off x="-559882" y="-27885"/>
            <a:ext cx="2280327" cy="1078210"/>
            <a:chOff x="9073850" y="2449938"/>
            <a:chExt cx="858815" cy="406075"/>
          </a:xfrm>
        </p:grpSpPr>
        <p:sp>
          <p:nvSpPr>
            <p:cNvPr id="794" name="Google Shape;794;p28"/>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28"/>
          <p:cNvGrpSpPr/>
          <p:nvPr/>
        </p:nvGrpSpPr>
        <p:grpSpPr>
          <a:xfrm flipH="1">
            <a:off x="7771752" y="3166730"/>
            <a:ext cx="1209677" cy="1823933"/>
            <a:chOff x="-5279776" y="6572429"/>
            <a:chExt cx="993901" cy="1498589"/>
          </a:xfrm>
        </p:grpSpPr>
        <p:sp>
          <p:nvSpPr>
            <p:cNvPr id="803" name="Google Shape;803;p28"/>
            <p:cNvSpPr/>
            <p:nvPr/>
          </p:nvSpPr>
          <p:spPr>
            <a:xfrm>
              <a:off x="-4941275" y="7970858"/>
              <a:ext cx="611388" cy="100160"/>
            </a:xfrm>
            <a:custGeom>
              <a:avLst/>
              <a:gdLst/>
              <a:ahLst/>
              <a:cxnLst/>
              <a:rect l="l" t="t" r="r" b="b"/>
              <a:pathLst>
                <a:path w="35520" h="5819" extrusionOk="0">
                  <a:moveTo>
                    <a:pt x="17766" y="0"/>
                  </a:moveTo>
                  <a:cubicBezTo>
                    <a:pt x="7956" y="0"/>
                    <a:pt x="0" y="1299"/>
                    <a:pt x="0" y="2909"/>
                  </a:cubicBezTo>
                  <a:cubicBezTo>
                    <a:pt x="0" y="4520"/>
                    <a:pt x="7956" y="5819"/>
                    <a:pt x="17766" y="5819"/>
                  </a:cubicBezTo>
                  <a:cubicBezTo>
                    <a:pt x="27563" y="5819"/>
                    <a:pt x="35519" y="4520"/>
                    <a:pt x="35519" y="2909"/>
                  </a:cubicBezTo>
                  <a:cubicBezTo>
                    <a:pt x="35519" y="1299"/>
                    <a:pt x="27563" y="0"/>
                    <a:pt x="17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814"/>
        <p:cNvGrpSpPr/>
        <p:nvPr/>
      </p:nvGrpSpPr>
      <p:grpSpPr>
        <a:xfrm>
          <a:off x="0" y="0"/>
          <a:ext cx="0" cy="0"/>
          <a:chOff x="0" y="0"/>
          <a:chExt cx="0" cy="0"/>
        </a:xfrm>
      </p:grpSpPr>
      <p:grpSp>
        <p:nvGrpSpPr>
          <p:cNvPr id="815" name="Google Shape;815;p29"/>
          <p:cNvGrpSpPr/>
          <p:nvPr/>
        </p:nvGrpSpPr>
        <p:grpSpPr>
          <a:xfrm rot="10800000">
            <a:off x="4459169" y="4593335"/>
            <a:ext cx="2063028" cy="794477"/>
            <a:chOff x="8605750" y="3048613"/>
            <a:chExt cx="777650" cy="299475"/>
          </a:xfrm>
        </p:grpSpPr>
        <p:grpSp>
          <p:nvGrpSpPr>
            <p:cNvPr id="816" name="Google Shape;816;p29"/>
            <p:cNvGrpSpPr/>
            <p:nvPr/>
          </p:nvGrpSpPr>
          <p:grpSpPr>
            <a:xfrm>
              <a:off x="8605750" y="3048613"/>
              <a:ext cx="777650" cy="298150"/>
              <a:chOff x="8605750" y="3048613"/>
              <a:chExt cx="777650" cy="298150"/>
            </a:xfrm>
          </p:grpSpPr>
          <p:sp>
            <p:nvSpPr>
              <p:cNvPr id="817" name="Google Shape;817;p29"/>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29"/>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29"/>
          <p:cNvGrpSpPr/>
          <p:nvPr/>
        </p:nvGrpSpPr>
        <p:grpSpPr>
          <a:xfrm flipH="1">
            <a:off x="6920851" y="10215"/>
            <a:ext cx="2418724" cy="528216"/>
            <a:chOff x="349625" y="403825"/>
            <a:chExt cx="1637925" cy="357700"/>
          </a:xfrm>
        </p:grpSpPr>
        <p:sp>
          <p:nvSpPr>
            <p:cNvPr id="826" name="Google Shape;826;p29"/>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29"/>
          <p:cNvGrpSpPr/>
          <p:nvPr/>
        </p:nvGrpSpPr>
        <p:grpSpPr>
          <a:xfrm>
            <a:off x="82887" y="2899103"/>
            <a:ext cx="1320281" cy="2134384"/>
            <a:chOff x="-179973" y="3342262"/>
            <a:chExt cx="1027696" cy="1661387"/>
          </a:xfrm>
        </p:grpSpPr>
        <p:sp>
          <p:nvSpPr>
            <p:cNvPr id="834" name="Google Shape;834;p29"/>
            <p:cNvSpPr/>
            <p:nvPr/>
          </p:nvSpPr>
          <p:spPr>
            <a:xfrm>
              <a:off x="-158854" y="4861051"/>
              <a:ext cx="870931" cy="142598"/>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29"/>
            <p:cNvGrpSpPr/>
            <p:nvPr/>
          </p:nvGrpSpPr>
          <p:grpSpPr>
            <a:xfrm>
              <a:off x="-100681" y="3394543"/>
              <a:ext cx="887149" cy="926928"/>
              <a:chOff x="359550" y="2686050"/>
              <a:chExt cx="1288525" cy="1346300"/>
            </a:xfrm>
          </p:grpSpPr>
          <p:sp>
            <p:nvSpPr>
              <p:cNvPr id="839" name="Google Shape;839;p29"/>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29"/>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29"/>
          <p:cNvGrpSpPr/>
          <p:nvPr/>
        </p:nvGrpSpPr>
        <p:grpSpPr>
          <a:xfrm flipH="1">
            <a:off x="-788349" y="660543"/>
            <a:ext cx="2651473" cy="579045"/>
            <a:chOff x="349625" y="403825"/>
            <a:chExt cx="1637925" cy="357700"/>
          </a:xfrm>
        </p:grpSpPr>
        <p:sp>
          <p:nvSpPr>
            <p:cNvPr id="844" name="Google Shape;844;p29"/>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851"/>
        <p:cNvGrpSpPr/>
        <p:nvPr/>
      </p:nvGrpSpPr>
      <p:grpSpPr>
        <a:xfrm>
          <a:off x="0" y="0"/>
          <a:ext cx="0" cy="0"/>
          <a:chOff x="0" y="0"/>
          <a:chExt cx="0" cy="0"/>
        </a:xfrm>
      </p:grpSpPr>
      <p:sp>
        <p:nvSpPr>
          <p:cNvPr id="852" name="Google Shape;852;p30"/>
          <p:cNvSpPr/>
          <p:nvPr/>
        </p:nvSpPr>
        <p:spPr>
          <a:xfrm>
            <a:off x="0" y="4783875"/>
            <a:ext cx="9144000" cy="35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30"/>
          <p:cNvGrpSpPr/>
          <p:nvPr/>
        </p:nvGrpSpPr>
        <p:grpSpPr>
          <a:xfrm flipH="1">
            <a:off x="7669718" y="3989410"/>
            <a:ext cx="2063028" cy="794477"/>
            <a:chOff x="8605750" y="3048613"/>
            <a:chExt cx="777650" cy="299475"/>
          </a:xfrm>
        </p:grpSpPr>
        <p:grpSp>
          <p:nvGrpSpPr>
            <p:cNvPr id="854" name="Google Shape;854;p30"/>
            <p:cNvGrpSpPr/>
            <p:nvPr/>
          </p:nvGrpSpPr>
          <p:grpSpPr>
            <a:xfrm>
              <a:off x="8605750" y="3048613"/>
              <a:ext cx="777650" cy="298150"/>
              <a:chOff x="8605750" y="3048613"/>
              <a:chExt cx="777650" cy="298150"/>
            </a:xfrm>
          </p:grpSpPr>
          <p:sp>
            <p:nvSpPr>
              <p:cNvPr id="855" name="Google Shape;855;p30"/>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30"/>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30"/>
          <p:cNvGrpSpPr/>
          <p:nvPr/>
        </p:nvGrpSpPr>
        <p:grpSpPr>
          <a:xfrm>
            <a:off x="-9" y="876304"/>
            <a:ext cx="579357" cy="891196"/>
            <a:chOff x="6967625" y="1076950"/>
            <a:chExt cx="410775" cy="631875"/>
          </a:xfrm>
        </p:grpSpPr>
        <p:sp>
          <p:nvSpPr>
            <p:cNvPr id="864" name="Google Shape;864;p30"/>
            <p:cNvSpPr/>
            <p:nvPr/>
          </p:nvSpPr>
          <p:spPr>
            <a:xfrm>
              <a:off x="6967625" y="1076950"/>
              <a:ext cx="410775" cy="8275"/>
            </a:xfrm>
            <a:custGeom>
              <a:avLst/>
              <a:gdLst/>
              <a:ahLst/>
              <a:cxnLst/>
              <a:rect l="l" t="t" r="r" b="b"/>
              <a:pathLst>
                <a:path w="16431" h="331" extrusionOk="0">
                  <a:moveTo>
                    <a:pt x="0" y="1"/>
                  </a:moveTo>
                  <a:lnTo>
                    <a:pt x="0" y="331"/>
                  </a:lnTo>
                  <a:lnTo>
                    <a:pt x="16430" y="331"/>
                  </a:lnTo>
                  <a:lnTo>
                    <a:pt x="16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6967625" y="1284075"/>
              <a:ext cx="410775" cy="8275"/>
            </a:xfrm>
            <a:custGeom>
              <a:avLst/>
              <a:gdLst/>
              <a:ahLst/>
              <a:cxnLst/>
              <a:rect l="l" t="t" r="r" b="b"/>
              <a:pathLst>
                <a:path w="16431" h="331" extrusionOk="0">
                  <a:moveTo>
                    <a:pt x="0" y="0"/>
                  </a:moveTo>
                  <a:lnTo>
                    <a:pt x="0" y="331"/>
                  </a:lnTo>
                  <a:lnTo>
                    <a:pt x="16430" y="331"/>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6967625" y="1494700"/>
              <a:ext cx="410775" cy="8600"/>
            </a:xfrm>
            <a:custGeom>
              <a:avLst/>
              <a:gdLst/>
              <a:ahLst/>
              <a:cxnLst/>
              <a:rect l="l" t="t" r="r" b="b"/>
              <a:pathLst>
                <a:path w="16431" h="344" extrusionOk="0">
                  <a:moveTo>
                    <a:pt x="0" y="0"/>
                  </a:moveTo>
                  <a:lnTo>
                    <a:pt x="0" y="343"/>
                  </a:lnTo>
                  <a:lnTo>
                    <a:pt x="16430" y="343"/>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7207450" y="1076950"/>
              <a:ext cx="8300" cy="213500"/>
            </a:xfrm>
            <a:custGeom>
              <a:avLst/>
              <a:gdLst/>
              <a:ahLst/>
              <a:cxnLst/>
              <a:rect l="l" t="t" r="r" b="b"/>
              <a:pathLst>
                <a:path w="332" h="8540" extrusionOk="0">
                  <a:moveTo>
                    <a:pt x="166" y="1"/>
                  </a:moveTo>
                  <a:cubicBezTo>
                    <a:pt x="77" y="1"/>
                    <a:pt x="1" y="77"/>
                    <a:pt x="1" y="166"/>
                  </a:cubicBezTo>
                  <a:lnTo>
                    <a:pt x="1" y="8374"/>
                  </a:lnTo>
                  <a:cubicBezTo>
                    <a:pt x="1" y="8463"/>
                    <a:pt x="77" y="8540"/>
                    <a:pt x="166" y="8540"/>
                  </a:cubicBezTo>
                  <a:cubicBezTo>
                    <a:pt x="255" y="8540"/>
                    <a:pt x="331" y="8463"/>
                    <a:pt x="331" y="8374"/>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7207450" y="1495650"/>
              <a:ext cx="8300" cy="213175"/>
            </a:xfrm>
            <a:custGeom>
              <a:avLst/>
              <a:gdLst/>
              <a:ahLst/>
              <a:cxnLst/>
              <a:rect l="l" t="t" r="r" b="b"/>
              <a:pathLst>
                <a:path w="332" h="8527" extrusionOk="0">
                  <a:moveTo>
                    <a:pt x="166" y="0"/>
                  </a:moveTo>
                  <a:cubicBezTo>
                    <a:pt x="77" y="0"/>
                    <a:pt x="1" y="76"/>
                    <a:pt x="1" y="165"/>
                  </a:cubicBezTo>
                  <a:lnTo>
                    <a:pt x="1" y="8361"/>
                  </a:lnTo>
                  <a:cubicBezTo>
                    <a:pt x="1" y="8450"/>
                    <a:pt x="77" y="8526"/>
                    <a:pt x="166" y="8526"/>
                  </a:cubicBezTo>
                  <a:cubicBezTo>
                    <a:pt x="255" y="8526"/>
                    <a:pt x="331" y="8450"/>
                    <a:pt x="331" y="8361"/>
                  </a:cubicBezTo>
                  <a:lnTo>
                    <a:pt x="331" y="165"/>
                  </a:lnTo>
                  <a:cubicBezTo>
                    <a:pt x="331" y="76"/>
                    <a:pt x="255"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7207450" y="1492775"/>
              <a:ext cx="8300" cy="213175"/>
            </a:xfrm>
            <a:custGeom>
              <a:avLst/>
              <a:gdLst/>
              <a:ahLst/>
              <a:cxnLst/>
              <a:rect l="l" t="t" r="r" b="b"/>
              <a:pathLst>
                <a:path w="332" h="8527" extrusionOk="0">
                  <a:moveTo>
                    <a:pt x="166" y="1"/>
                  </a:moveTo>
                  <a:cubicBezTo>
                    <a:pt x="77" y="1"/>
                    <a:pt x="1" y="64"/>
                    <a:pt x="1" y="166"/>
                  </a:cubicBezTo>
                  <a:lnTo>
                    <a:pt x="1" y="8362"/>
                  </a:lnTo>
                  <a:cubicBezTo>
                    <a:pt x="1" y="8451"/>
                    <a:pt x="77" y="8527"/>
                    <a:pt x="166" y="8527"/>
                  </a:cubicBezTo>
                  <a:cubicBezTo>
                    <a:pt x="255" y="8527"/>
                    <a:pt x="331" y="8451"/>
                    <a:pt x="331" y="8362"/>
                  </a:cubicBezTo>
                  <a:lnTo>
                    <a:pt x="331" y="166"/>
                  </a:lnTo>
                  <a:cubicBezTo>
                    <a:pt x="331" y="64"/>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
          <p:cNvSpPr/>
          <p:nvPr/>
        </p:nvSpPr>
        <p:spPr>
          <a:xfrm>
            <a:off x="-66675" y="4229100"/>
            <a:ext cx="9268200" cy="91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txBox="1">
            <a:spLocks noGrp="1"/>
          </p:cNvSpPr>
          <p:nvPr>
            <p:ph type="title"/>
          </p:nvPr>
        </p:nvSpPr>
        <p:spPr>
          <a:xfrm>
            <a:off x="5324513" y="1855775"/>
            <a:ext cx="2882400" cy="13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 name="Google Shape;39;p3"/>
          <p:cNvSpPr txBox="1">
            <a:spLocks noGrp="1"/>
          </p:cNvSpPr>
          <p:nvPr>
            <p:ph type="title" idx="2" hasCustomPrompt="1"/>
          </p:nvPr>
        </p:nvSpPr>
        <p:spPr>
          <a:xfrm>
            <a:off x="5324513" y="413900"/>
            <a:ext cx="2882400" cy="108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 name="Google Shape;40;p3"/>
          <p:cNvSpPr txBox="1">
            <a:spLocks noGrp="1"/>
          </p:cNvSpPr>
          <p:nvPr>
            <p:ph type="subTitle" idx="1"/>
          </p:nvPr>
        </p:nvSpPr>
        <p:spPr>
          <a:xfrm>
            <a:off x="5324513" y="3341725"/>
            <a:ext cx="2882400" cy="72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 name="Google Shape;41;p3"/>
          <p:cNvGrpSpPr/>
          <p:nvPr/>
        </p:nvGrpSpPr>
        <p:grpSpPr>
          <a:xfrm flipH="1">
            <a:off x="8231693" y="253185"/>
            <a:ext cx="2063028" cy="794477"/>
            <a:chOff x="8605750" y="3048613"/>
            <a:chExt cx="777650" cy="299475"/>
          </a:xfrm>
        </p:grpSpPr>
        <p:grpSp>
          <p:nvGrpSpPr>
            <p:cNvPr id="42" name="Google Shape;42;p3"/>
            <p:cNvGrpSpPr/>
            <p:nvPr/>
          </p:nvGrpSpPr>
          <p:grpSpPr>
            <a:xfrm>
              <a:off x="8605750" y="3048613"/>
              <a:ext cx="777650" cy="298150"/>
              <a:chOff x="8605750" y="3048613"/>
              <a:chExt cx="777650" cy="298150"/>
            </a:xfrm>
          </p:grpSpPr>
          <p:sp>
            <p:nvSpPr>
              <p:cNvPr id="43" name="Google Shape;43;p3"/>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3"/>
          <p:cNvGrpSpPr/>
          <p:nvPr/>
        </p:nvGrpSpPr>
        <p:grpSpPr>
          <a:xfrm flipH="1">
            <a:off x="-248769" y="1175103"/>
            <a:ext cx="961995" cy="794486"/>
            <a:chOff x="-1" y="1346666"/>
            <a:chExt cx="961995" cy="794486"/>
          </a:xfrm>
        </p:grpSpPr>
        <p:grpSp>
          <p:nvGrpSpPr>
            <p:cNvPr id="52" name="Google Shape;52;p3"/>
            <p:cNvGrpSpPr/>
            <p:nvPr/>
          </p:nvGrpSpPr>
          <p:grpSpPr>
            <a:xfrm>
              <a:off x="-1" y="1612962"/>
              <a:ext cx="961995" cy="528189"/>
              <a:chOff x="238747" y="3536325"/>
              <a:chExt cx="775928" cy="426062"/>
            </a:xfrm>
          </p:grpSpPr>
          <p:sp>
            <p:nvSpPr>
              <p:cNvPr id="53" name="Google Shape;53;p3"/>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3"/>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4"/>
        <p:cNvGrpSpPr/>
        <p:nvPr/>
      </p:nvGrpSpPr>
      <p:grpSpPr>
        <a:xfrm>
          <a:off x="0" y="0"/>
          <a:ext cx="0" cy="0"/>
          <a:chOff x="0" y="0"/>
          <a:chExt cx="0" cy="0"/>
        </a:xfrm>
      </p:grpSpPr>
      <p:sp>
        <p:nvSpPr>
          <p:cNvPr id="275" name="Google Shape;275;p11"/>
          <p:cNvSpPr txBox="1">
            <a:spLocks noGrp="1"/>
          </p:cNvSpPr>
          <p:nvPr>
            <p:ph type="title" hasCustomPrompt="1"/>
          </p:nvPr>
        </p:nvSpPr>
        <p:spPr>
          <a:xfrm>
            <a:off x="4819650" y="1516425"/>
            <a:ext cx="3386400" cy="174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600"/>
              <a:buNone/>
              <a:defRPr sz="12000">
                <a:solidFill>
                  <a:schemeClr val="accent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76" name="Google Shape;276;p11"/>
          <p:cNvSpPr txBox="1">
            <a:spLocks noGrp="1"/>
          </p:cNvSpPr>
          <p:nvPr>
            <p:ph type="subTitle" idx="1"/>
          </p:nvPr>
        </p:nvSpPr>
        <p:spPr>
          <a:xfrm>
            <a:off x="4819725" y="3259075"/>
            <a:ext cx="3386400" cy="86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77" name="Google Shape;277;p11"/>
          <p:cNvSpPr txBox="1">
            <a:spLocks noGrp="1"/>
          </p:cNvSpPr>
          <p:nvPr>
            <p:ph type="title" idx="2"/>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8" name="Google Shape;278;p11"/>
          <p:cNvGrpSpPr/>
          <p:nvPr/>
        </p:nvGrpSpPr>
        <p:grpSpPr>
          <a:xfrm>
            <a:off x="3855863" y="4593318"/>
            <a:ext cx="2651473" cy="579045"/>
            <a:chOff x="349625" y="403825"/>
            <a:chExt cx="1637925" cy="357700"/>
          </a:xfrm>
        </p:grpSpPr>
        <p:sp>
          <p:nvSpPr>
            <p:cNvPr id="279" name="Google Shape;279;p11"/>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1"/>
          <p:cNvGrpSpPr/>
          <p:nvPr/>
        </p:nvGrpSpPr>
        <p:grpSpPr>
          <a:xfrm>
            <a:off x="8181999" y="-9"/>
            <a:ext cx="961995" cy="794486"/>
            <a:chOff x="-1" y="1346666"/>
            <a:chExt cx="961995" cy="794486"/>
          </a:xfrm>
        </p:grpSpPr>
        <p:grpSp>
          <p:nvGrpSpPr>
            <p:cNvPr id="287" name="Google Shape;287;p11"/>
            <p:cNvGrpSpPr/>
            <p:nvPr/>
          </p:nvGrpSpPr>
          <p:grpSpPr>
            <a:xfrm>
              <a:off x="-1" y="1612962"/>
              <a:ext cx="961995" cy="528189"/>
              <a:chOff x="238747" y="3536325"/>
              <a:chExt cx="775928" cy="426062"/>
            </a:xfrm>
          </p:grpSpPr>
          <p:sp>
            <p:nvSpPr>
              <p:cNvPr id="288" name="Google Shape;288;p11"/>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11"/>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778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grpSp>
        <p:nvGrpSpPr>
          <p:cNvPr id="59" name="Google Shape;59;p4"/>
          <p:cNvGrpSpPr/>
          <p:nvPr/>
        </p:nvGrpSpPr>
        <p:grpSpPr>
          <a:xfrm flipH="1">
            <a:off x="-1" y="352429"/>
            <a:ext cx="579357" cy="891197"/>
            <a:chOff x="6967625" y="1076950"/>
            <a:chExt cx="410775" cy="631875"/>
          </a:xfrm>
        </p:grpSpPr>
        <p:sp>
          <p:nvSpPr>
            <p:cNvPr id="60" name="Google Shape;60;p4"/>
            <p:cNvSpPr/>
            <p:nvPr/>
          </p:nvSpPr>
          <p:spPr>
            <a:xfrm>
              <a:off x="6967625" y="1076950"/>
              <a:ext cx="410775" cy="8275"/>
            </a:xfrm>
            <a:custGeom>
              <a:avLst/>
              <a:gdLst/>
              <a:ahLst/>
              <a:cxnLst/>
              <a:rect l="l" t="t" r="r" b="b"/>
              <a:pathLst>
                <a:path w="16431" h="331" extrusionOk="0">
                  <a:moveTo>
                    <a:pt x="0" y="1"/>
                  </a:moveTo>
                  <a:lnTo>
                    <a:pt x="0" y="331"/>
                  </a:lnTo>
                  <a:lnTo>
                    <a:pt x="16430" y="331"/>
                  </a:lnTo>
                  <a:lnTo>
                    <a:pt x="16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967625" y="1284075"/>
              <a:ext cx="410775" cy="8275"/>
            </a:xfrm>
            <a:custGeom>
              <a:avLst/>
              <a:gdLst/>
              <a:ahLst/>
              <a:cxnLst/>
              <a:rect l="l" t="t" r="r" b="b"/>
              <a:pathLst>
                <a:path w="16431" h="331" extrusionOk="0">
                  <a:moveTo>
                    <a:pt x="0" y="0"/>
                  </a:moveTo>
                  <a:lnTo>
                    <a:pt x="0" y="331"/>
                  </a:lnTo>
                  <a:lnTo>
                    <a:pt x="16430" y="331"/>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967625" y="1494700"/>
              <a:ext cx="410775" cy="8600"/>
            </a:xfrm>
            <a:custGeom>
              <a:avLst/>
              <a:gdLst/>
              <a:ahLst/>
              <a:cxnLst/>
              <a:rect l="l" t="t" r="r" b="b"/>
              <a:pathLst>
                <a:path w="16431" h="344" extrusionOk="0">
                  <a:moveTo>
                    <a:pt x="0" y="0"/>
                  </a:moveTo>
                  <a:lnTo>
                    <a:pt x="0" y="343"/>
                  </a:lnTo>
                  <a:lnTo>
                    <a:pt x="16430" y="343"/>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7207450" y="1076950"/>
              <a:ext cx="8300" cy="213500"/>
            </a:xfrm>
            <a:custGeom>
              <a:avLst/>
              <a:gdLst/>
              <a:ahLst/>
              <a:cxnLst/>
              <a:rect l="l" t="t" r="r" b="b"/>
              <a:pathLst>
                <a:path w="332" h="8540" extrusionOk="0">
                  <a:moveTo>
                    <a:pt x="166" y="1"/>
                  </a:moveTo>
                  <a:cubicBezTo>
                    <a:pt x="77" y="1"/>
                    <a:pt x="1" y="77"/>
                    <a:pt x="1" y="166"/>
                  </a:cubicBezTo>
                  <a:lnTo>
                    <a:pt x="1" y="8374"/>
                  </a:lnTo>
                  <a:cubicBezTo>
                    <a:pt x="1" y="8463"/>
                    <a:pt x="77" y="8540"/>
                    <a:pt x="166" y="8540"/>
                  </a:cubicBezTo>
                  <a:cubicBezTo>
                    <a:pt x="255" y="8540"/>
                    <a:pt x="331" y="8463"/>
                    <a:pt x="331" y="8374"/>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7207450" y="1495650"/>
              <a:ext cx="8300" cy="213175"/>
            </a:xfrm>
            <a:custGeom>
              <a:avLst/>
              <a:gdLst/>
              <a:ahLst/>
              <a:cxnLst/>
              <a:rect l="l" t="t" r="r" b="b"/>
              <a:pathLst>
                <a:path w="332" h="8527" extrusionOk="0">
                  <a:moveTo>
                    <a:pt x="166" y="0"/>
                  </a:moveTo>
                  <a:cubicBezTo>
                    <a:pt x="77" y="0"/>
                    <a:pt x="1" y="76"/>
                    <a:pt x="1" y="165"/>
                  </a:cubicBezTo>
                  <a:lnTo>
                    <a:pt x="1" y="8361"/>
                  </a:lnTo>
                  <a:cubicBezTo>
                    <a:pt x="1" y="8450"/>
                    <a:pt x="77" y="8526"/>
                    <a:pt x="166" y="8526"/>
                  </a:cubicBezTo>
                  <a:cubicBezTo>
                    <a:pt x="255" y="8526"/>
                    <a:pt x="331" y="8450"/>
                    <a:pt x="331" y="8361"/>
                  </a:cubicBezTo>
                  <a:lnTo>
                    <a:pt x="331" y="165"/>
                  </a:lnTo>
                  <a:cubicBezTo>
                    <a:pt x="331" y="76"/>
                    <a:pt x="255"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7207450" y="1492775"/>
              <a:ext cx="8300" cy="213175"/>
            </a:xfrm>
            <a:custGeom>
              <a:avLst/>
              <a:gdLst/>
              <a:ahLst/>
              <a:cxnLst/>
              <a:rect l="l" t="t" r="r" b="b"/>
              <a:pathLst>
                <a:path w="332" h="8527" extrusionOk="0">
                  <a:moveTo>
                    <a:pt x="166" y="1"/>
                  </a:moveTo>
                  <a:cubicBezTo>
                    <a:pt x="77" y="1"/>
                    <a:pt x="1" y="64"/>
                    <a:pt x="1" y="166"/>
                  </a:cubicBezTo>
                  <a:lnTo>
                    <a:pt x="1" y="8362"/>
                  </a:lnTo>
                  <a:cubicBezTo>
                    <a:pt x="1" y="8451"/>
                    <a:pt x="77" y="8527"/>
                    <a:pt x="166" y="8527"/>
                  </a:cubicBezTo>
                  <a:cubicBezTo>
                    <a:pt x="255" y="8527"/>
                    <a:pt x="331" y="8451"/>
                    <a:pt x="331" y="8362"/>
                  </a:cubicBezTo>
                  <a:lnTo>
                    <a:pt x="331" y="166"/>
                  </a:lnTo>
                  <a:cubicBezTo>
                    <a:pt x="331" y="64"/>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4"/>
          <p:cNvGrpSpPr/>
          <p:nvPr/>
        </p:nvGrpSpPr>
        <p:grpSpPr>
          <a:xfrm flipH="1">
            <a:off x="7411087" y="-10"/>
            <a:ext cx="2418724" cy="528216"/>
            <a:chOff x="349625" y="403825"/>
            <a:chExt cx="1637925" cy="357700"/>
          </a:xfrm>
        </p:grpSpPr>
        <p:sp>
          <p:nvSpPr>
            <p:cNvPr id="67" name="Google Shape;67;p4"/>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4"/>
          <p:cNvGrpSpPr/>
          <p:nvPr/>
        </p:nvGrpSpPr>
        <p:grpSpPr>
          <a:xfrm flipH="1">
            <a:off x="-66794" y="3346478"/>
            <a:ext cx="961995" cy="794486"/>
            <a:chOff x="-1" y="1346666"/>
            <a:chExt cx="961995" cy="794486"/>
          </a:xfrm>
        </p:grpSpPr>
        <p:grpSp>
          <p:nvGrpSpPr>
            <p:cNvPr id="75" name="Google Shape;75;p4"/>
            <p:cNvGrpSpPr/>
            <p:nvPr/>
          </p:nvGrpSpPr>
          <p:grpSpPr>
            <a:xfrm>
              <a:off x="-1" y="1612962"/>
              <a:ext cx="961995" cy="528189"/>
              <a:chOff x="238747" y="3536325"/>
              <a:chExt cx="775928" cy="426062"/>
            </a:xfrm>
          </p:grpSpPr>
          <p:sp>
            <p:nvSpPr>
              <p:cNvPr id="76" name="Google Shape;76;p4"/>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4"/>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4"/>
          <p:cNvSpPr/>
          <p:nvPr/>
        </p:nvSpPr>
        <p:spPr>
          <a:xfrm>
            <a:off x="-66675" y="4783875"/>
            <a:ext cx="9268200" cy="35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8332447" y="3015995"/>
            <a:ext cx="1056164" cy="2021594"/>
            <a:chOff x="8677050" y="2823063"/>
            <a:chExt cx="421875" cy="807475"/>
          </a:xfrm>
        </p:grpSpPr>
        <p:sp>
          <p:nvSpPr>
            <p:cNvPr id="83" name="Google Shape;83;p4"/>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713225" y="1090750"/>
            <a:ext cx="7717800" cy="35544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95" name="Google Shape;95;p4"/>
          <p:cNvSpPr txBox="1">
            <a:spLocks noGrp="1"/>
          </p:cNvSpPr>
          <p:nvPr>
            <p:ph type="title"/>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p:nvPr/>
        </p:nvSpPr>
        <p:spPr>
          <a:xfrm>
            <a:off x="-66675" y="4593325"/>
            <a:ext cx="9268200" cy="55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5"/>
          <p:cNvGrpSpPr/>
          <p:nvPr/>
        </p:nvGrpSpPr>
        <p:grpSpPr>
          <a:xfrm flipH="1">
            <a:off x="7894809" y="3174890"/>
            <a:ext cx="1124813" cy="1796719"/>
            <a:chOff x="-179973" y="3342262"/>
            <a:chExt cx="1027696" cy="1641589"/>
          </a:xfrm>
        </p:grpSpPr>
        <p:sp>
          <p:nvSpPr>
            <p:cNvPr id="99" name="Google Shape;99;p5"/>
            <p:cNvSpPr/>
            <p:nvPr/>
          </p:nvSpPr>
          <p:spPr>
            <a:xfrm>
              <a:off x="-27142" y="4885553"/>
              <a:ext cx="600304" cy="98297"/>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5"/>
            <p:cNvGrpSpPr/>
            <p:nvPr/>
          </p:nvGrpSpPr>
          <p:grpSpPr>
            <a:xfrm>
              <a:off x="-100681" y="3394543"/>
              <a:ext cx="887149" cy="926928"/>
              <a:chOff x="359550" y="2686050"/>
              <a:chExt cx="1288525" cy="1346300"/>
            </a:xfrm>
          </p:grpSpPr>
          <p:sp>
            <p:nvSpPr>
              <p:cNvPr id="104" name="Google Shape;104;p5"/>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5"/>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5"/>
          <p:cNvGrpSpPr/>
          <p:nvPr/>
        </p:nvGrpSpPr>
        <p:grpSpPr>
          <a:xfrm flipH="1">
            <a:off x="275577" y="3147680"/>
            <a:ext cx="1209677" cy="1823933"/>
            <a:chOff x="-5279776" y="6572429"/>
            <a:chExt cx="993901" cy="1498589"/>
          </a:xfrm>
        </p:grpSpPr>
        <p:sp>
          <p:nvSpPr>
            <p:cNvPr id="109" name="Google Shape;109;p5"/>
            <p:cNvSpPr/>
            <p:nvPr/>
          </p:nvSpPr>
          <p:spPr>
            <a:xfrm>
              <a:off x="-4941275" y="7970858"/>
              <a:ext cx="611388" cy="100160"/>
            </a:xfrm>
            <a:custGeom>
              <a:avLst/>
              <a:gdLst/>
              <a:ahLst/>
              <a:cxnLst/>
              <a:rect l="l" t="t" r="r" b="b"/>
              <a:pathLst>
                <a:path w="35520" h="5819" extrusionOk="0">
                  <a:moveTo>
                    <a:pt x="17766" y="0"/>
                  </a:moveTo>
                  <a:cubicBezTo>
                    <a:pt x="7956" y="0"/>
                    <a:pt x="0" y="1299"/>
                    <a:pt x="0" y="2909"/>
                  </a:cubicBezTo>
                  <a:cubicBezTo>
                    <a:pt x="0" y="4520"/>
                    <a:pt x="7956" y="5819"/>
                    <a:pt x="17766" y="5819"/>
                  </a:cubicBezTo>
                  <a:cubicBezTo>
                    <a:pt x="27563" y="5819"/>
                    <a:pt x="35519" y="4520"/>
                    <a:pt x="35519" y="2909"/>
                  </a:cubicBezTo>
                  <a:cubicBezTo>
                    <a:pt x="35519" y="1299"/>
                    <a:pt x="27563" y="0"/>
                    <a:pt x="17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5"/>
          <p:cNvGrpSpPr/>
          <p:nvPr/>
        </p:nvGrpSpPr>
        <p:grpSpPr>
          <a:xfrm>
            <a:off x="-470581" y="1452435"/>
            <a:ext cx="2062794" cy="794387"/>
            <a:chOff x="8605750" y="3048613"/>
            <a:chExt cx="777650" cy="299475"/>
          </a:xfrm>
        </p:grpSpPr>
        <p:grpSp>
          <p:nvGrpSpPr>
            <p:cNvPr id="121" name="Google Shape;121;p5"/>
            <p:cNvGrpSpPr/>
            <p:nvPr/>
          </p:nvGrpSpPr>
          <p:grpSpPr>
            <a:xfrm>
              <a:off x="8605750" y="3048613"/>
              <a:ext cx="777650" cy="298150"/>
              <a:chOff x="8605750" y="3048613"/>
              <a:chExt cx="777650" cy="298150"/>
            </a:xfrm>
          </p:grpSpPr>
          <p:sp>
            <p:nvSpPr>
              <p:cNvPr id="122" name="Google Shape;122;p5"/>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5"/>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5"/>
          <p:cNvGrpSpPr/>
          <p:nvPr/>
        </p:nvGrpSpPr>
        <p:grpSpPr>
          <a:xfrm flipH="1">
            <a:off x="7522844" y="882951"/>
            <a:ext cx="2280327" cy="1078210"/>
            <a:chOff x="9073850" y="2449938"/>
            <a:chExt cx="858815" cy="406075"/>
          </a:xfrm>
        </p:grpSpPr>
        <p:sp>
          <p:nvSpPr>
            <p:cNvPr id="131" name="Google Shape;131;p5"/>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40" name="Google Shape;140;p5"/>
          <p:cNvSpPr txBox="1">
            <a:spLocks noGrp="1"/>
          </p:cNvSpPr>
          <p:nvPr>
            <p:ph type="ctrTitle"/>
          </p:nvPr>
        </p:nvSpPr>
        <p:spPr>
          <a:xfrm flipH="1">
            <a:off x="3212694" y="1547450"/>
            <a:ext cx="3976500" cy="413700"/>
          </a:xfrm>
          <a:prstGeom prst="rect">
            <a:avLst/>
          </a:prstGeom>
          <a:noFill/>
          <a:ln>
            <a:noFill/>
          </a:ln>
        </p:spPr>
        <p:txBody>
          <a:bodyPr spcFirstLastPara="1" wrap="square" lIns="91425" tIns="45700" rIns="91425" bIns="45700" anchor="b" anchorCtr="0">
            <a:noAutofit/>
          </a:bodyPr>
          <a:lstStyle>
            <a:lvl1pPr lvl="0" rtl="0">
              <a:lnSpc>
                <a:spcPct val="90000"/>
              </a:lnSpc>
              <a:spcBef>
                <a:spcPts val="0"/>
              </a:spcBef>
              <a:spcAft>
                <a:spcPts val="0"/>
              </a:spcAft>
              <a:buSzPts val="2400"/>
              <a:buNone/>
              <a:defRPr sz="2400"/>
            </a:lvl1pPr>
            <a:lvl2pPr lvl="1"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2pPr>
            <a:lvl3pPr lvl="2"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3pPr>
            <a:lvl4pPr lvl="3"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4pPr>
            <a:lvl5pPr lvl="4"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5pPr>
            <a:lvl6pPr lvl="5"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6pPr>
            <a:lvl7pPr lvl="6"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7pPr>
            <a:lvl8pPr lvl="7"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8pPr>
            <a:lvl9pPr lvl="8"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9pPr>
          </a:lstStyle>
          <a:p>
            <a:endParaRPr/>
          </a:p>
        </p:txBody>
      </p:sp>
      <p:sp>
        <p:nvSpPr>
          <p:cNvPr id="141" name="Google Shape;141;p5"/>
          <p:cNvSpPr txBox="1">
            <a:spLocks noGrp="1"/>
          </p:cNvSpPr>
          <p:nvPr>
            <p:ph type="subTitle" idx="1"/>
          </p:nvPr>
        </p:nvSpPr>
        <p:spPr>
          <a:xfrm>
            <a:off x="3212694" y="1961150"/>
            <a:ext cx="39765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142" name="Google Shape;142;p5"/>
          <p:cNvSpPr txBox="1">
            <a:spLocks noGrp="1"/>
          </p:cNvSpPr>
          <p:nvPr>
            <p:ph type="ctrTitle" idx="2"/>
          </p:nvPr>
        </p:nvSpPr>
        <p:spPr>
          <a:xfrm flipH="1">
            <a:off x="3212694" y="3061950"/>
            <a:ext cx="3977100" cy="413700"/>
          </a:xfrm>
          <a:prstGeom prst="rect">
            <a:avLst/>
          </a:prstGeom>
          <a:noFill/>
          <a:ln>
            <a:noFill/>
          </a:ln>
        </p:spPr>
        <p:txBody>
          <a:bodyPr spcFirstLastPara="1" wrap="square" lIns="91425" tIns="45700" rIns="91425" bIns="45700" anchor="b" anchorCtr="0">
            <a:noAutofit/>
          </a:bodyPr>
          <a:lstStyle>
            <a:lvl1pPr lvl="0" rtl="0">
              <a:lnSpc>
                <a:spcPct val="90000"/>
              </a:lnSpc>
              <a:spcBef>
                <a:spcPts val="0"/>
              </a:spcBef>
              <a:spcAft>
                <a:spcPts val="0"/>
              </a:spcAft>
              <a:buSzPts val="2400"/>
              <a:buNone/>
              <a:defRPr sz="2400"/>
            </a:lvl1pPr>
            <a:lvl2pPr lvl="1"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2pPr>
            <a:lvl3pPr lvl="2"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3pPr>
            <a:lvl4pPr lvl="3"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4pPr>
            <a:lvl5pPr lvl="4"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5pPr>
            <a:lvl6pPr lvl="5"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6pPr>
            <a:lvl7pPr lvl="6"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7pPr>
            <a:lvl8pPr lvl="7"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8pPr>
            <a:lvl9pPr lvl="8"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9pPr>
          </a:lstStyle>
          <a:p>
            <a:endParaRPr/>
          </a:p>
        </p:txBody>
      </p:sp>
      <p:sp>
        <p:nvSpPr>
          <p:cNvPr id="143" name="Google Shape;143;p5"/>
          <p:cNvSpPr txBox="1">
            <a:spLocks noGrp="1"/>
          </p:cNvSpPr>
          <p:nvPr>
            <p:ph type="subTitle" idx="3"/>
          </p:nvPr>
        </p:nvSpPr>
        <p:spPr>
          <a:xfrm>
            <a:off x="3212694" y="3474434"/>
            <a:ext cx="3977100" cy="87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144" name="Google Shape;144;p5"/>
          <p:cNvSpPr txBox="1">
            <a:spLocks noGrp="1"/>
          </p:cNvSpPr>
          <p:nvPr>
            <p:ph type="title" idx="4"/>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47" name="Google Shape;147;p6"/>
          <p:cNvSpPr txBox="1">
            <a:spLocks noGrp="1"/>
          </p:cNvSpPr>
          <p:nvPr>
            <p:ph type="title"/>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8" name="Google Shape;148;p6"/>
          <p:cNvGrpSpPr/>
          <p:nvPr/>
        </p:nvGrpSpPr>
        <p:grpSpPr>
          <a:xfrm>
            <a:off x="6734499" y="4621890"/>
            <a:ext cx="2418724" cy="528216"/>
            <a:chOff x="349625" y="403825"/>
            <a:chExt cx="1637925" cy="357700"/>
          </a:xfrm>
        </p:grpSpPr>
        <p:sp>
          <p:nvSpPr>
            <p:cNvPr id="149" name="Google Shape;149;p6"/>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6"/>
          <p:cNvGrpSpPr/>
          <p:nvPr/>
        </p:nvGrpSpPr>
        <p:grpSpPr>
          <a:xfrm flipH="1">
            <a:off x="-3" y="-9528"/>
            <a:ext cx="2062794" cy="794387"/>
            <a:chOff x="8605750" y="3048613"/>
            <a:chExt cx="777650" cy="299475"/>
          </a:xfrm>
        </p:grpSpPr>
        <p:grpSp>
          <p:nvGrpSpPr>
            <p:cNvPr id="157" name="Google Shape;157;p6"/>
            <p:cNvGrpSpPr/>
            <p:nvPr/>
          </p:nvGrpSpPr>
          <p:grpSpPr>
            <a:xfrm>
              <a:off x="8605750" y="3048613"/>
              <a:ext cx="777650" cy="298150"/>
              <a:chOff x="8605750" y="3048613"/>
              <a:chExt cx="777650" cy="298150"/>
            </a:xfrm>
          </p:grpSpPr>
          <p:sp>
            <p:nvSpPr>
              <p:cNvPr id="158" name="Google Shape;158;p6"/>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6"/>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6"/>
        <p:cNvGrpSpPr/>
        <p:nvPr/>
      </p:nvGrpSpPr>
      <p:grpSpPr>
        <a:xfrm>
          <a:off x="0" y="0"/>
          <a:ext cx="0" cy="0"/>
          <a:chOff x="0" y="0"/>
          <a:chExt cx="0" cy="0"/>
        </a:xfrm>
      </p:grpSpPr>
      <p:sp>
        <p:nvSpPr>
          <p:cNvPr id="167" name="Google Shape;167;p7"/>
          <p:cNvSpPr txBox="1">
            <a:spLocks noGrp="1"/>
          </p:cNvSpPr>
          <p:nvPr>
            <p:ph type="body" idx="1"/>
          </p:nvPr>
        </p:nvSpPr>
        <p:spPr>
          <a:xfrm>
            <a:off x="713100" y="1604047"/>
            <a:ext cx="3819900" cy="25731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Char char="●"/>
              <a:defRPr sz="1500">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68" name="Google Shape;168;p7"/>
          <p:cNvSpPr txBox="1">
            <a:spLocks noGrp="1"/>
          </p:cNvSpPr>
          <p:nvPr>
            <p:ph type="title"/>
          </p:nvPr>
        </p:nvSpPr>
        <p:spPr>
          <a:xfrm>
            <a:off x="713100" y="966353"/>
            <a:ext cx="381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9" name="Google Shape;169;p7"/>
          <p:cNvGrpSpPr/>
          <p:nvPr/>
        </p:nvGrpSpPr>
        <p:grpSpPr>
          <a:xfrm flipH="1">
            <a:off x="8184068" y="1539060"/>
            <a:ext cx="2063028" cy="794477"/>
            <a:chOff x="8605750" y="3048613"/>
            <a:chExt cx="777650" cy="299475"/>
          </a:xfrm>
        </p:grpSpPr>
        <p:grpSp>
          <p:nvGrpSpPr>
            <p:cNvPr id="170" name="Google Shape;170;p7"/>
            <p:cNvGrpSpPr/>
            <p:nvPr/>
          </p:nvGrpSpPr>
          <p:grpSpPr>
            <a:xfrm>
              <a:off x="8605750" y="3048613"/>
              <a:ext cx="777650" cy="298150"/>
              <a:chOff x="8605750" y="3048613"/>
              <a:chExt cx="777650" cy="298150"/>
            </a:xfrm>
          </p:grpSpPr>
          <p:sp>
            <p:nvSpPr>
              <p:cNvPr id="171" name="Google Shape;171;p7"/>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7"/>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7"/>
          <p:cNvGrpSpPr/>
          <p:nvPr/>
        </p:nvGrpSpPr>
        <p:grpSpPr>
          <a:xfrm>
            <a:off x="82887" y="10215"/>
            <a:ext cx="2418724" cy="528216"/>
            <a:chOff x="349625" y="403825"/>
            <a:chExt cx="1637925" cy="357700"/>
          </a:xfrm>
        </p:grpSpPr>
        <p:sp>
          <p:nvSpPr>
            <p:cNvPr id="180" name="Google Shape;180;p7"/>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flipH="1">
            <a:off x="-277344" y="4242153"/>
            <a:ext cx="961995" cy="794486"/>
            <a:chOff x="-1" y="1346666"/>
            <a:chExt cx="961995" cy="794486"/>
          </a:xfrm>
        </p:grpSpPr>
        <p:grpSp>
          <p:nvGrpSpPr>
            <p:cNvPr id="188" name="Google Shape;188;p7"/>
            <p:cNvGrpSpPr/>
            <p:nvPr/>
          </p:nvGrpSpPr>
          <p:grpSpPr>
            <a:xfrm>
              <a:off x="-1" y="1612962"/>
              <a:ext cx="961995" cy="528189"/>
              <a:chOff x="238747" y="3536325"/>
              <a:chExt cx="775928" cy="426062"/>
            </a:xfrm>
          </p:grpSpPr>
          <p:sp>
            <p:nvSpPr>
              <p:cNvPr id="189" name="Google Shape;189;p7"/>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7"/>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704850" y="872700"/>
            <a:ext cx="5667300" cy="2598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96" name="Google Shape;19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197" name="Google Shape;197;p8"/>
          <p:cNvGrpSpPr/>
          <p:nvPr/>
        </p:nvGrpSpPr>
        <p:grpSpPr>
          <a:xfrm flipH="1">
            <a:off x="373568" y="10"/>
            <a:ext cx="2063028" cy="794477"/>
            <a:chOff x="8605750" y="3048613"/>
            <a:chExt cx="777650" cy="299475"/>
          </a:xfrm>
        </p:grpSpPr>
        <p:grpSp>
          <p:nvGrpSpPr>
            <p:cNvPr id="198" name="Google Shape;198;p8"/>
            <p:cNvGrpSpPr/>
            <p:nvPr/>
          </p:nvGrpSpPr>
          <p:grpSpPr>
            <a:xfrm>
              <a:off x="8605750" y="3048613"/>
              <a:ext cx="777650" cy="298150"/>
              <a:chOff x="8605750" y="3048613"/>
              <a:chExt cx="777650" cy="298150"/>
            </a:xfrm>
          </p:grpSpPr>
          <p:sp>
            <p:nvSpPr>
              <p:cNvPr id="199" name="Google Shape;199;p8"/>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8"/>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grpSp>
        <p:nvGrpSpPr>
          <p:cNvPr id="208" name="Google Shape;208;p9"/>
          <p:cNvGrpSpPr/>
          <p:nvPr/>
        </p:nvGrpSpPr>
        <p:grpSpPr>
          <a:xfrm>
            <a:off x="-1013160" y="3081985"/>
            <a:ext cx="2063028" cy="794477"/>
            <a:chOff x="8605750" y="3048613"/>
            <a:chExt cx="777650" cy="299475"/>
          </a:xfrm>
        </p:grpSpPr>
        <p:grpSp>
          <p:nvGrpSpPr>
            <p:cNvPr id="209" name="Google Shape;209;p9"/>
            <p:cNvGrpSpPr/>
            <p:nvPr/>
          </p:nvGrpSpPr>
          <p:grpSpPr>
            <a:xfrm>
              <a:off x="8605750" y="3048613"/>
              <a:ext cx="777650" cy="298150"/>
              <a:chOff x="8605750" y="3048613"/>
              <a:chExt cx="777650" cy="298150"/>
            </a:xfrm>
          </p:grpSpPr>
          <p:sp>
            <p:nvSpPr>
              <p:cNvPr id="210" name="Google Shape;210;p9"/>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9"/>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9"/>
          <p:cNvSpPr/>
          <p:nvPr/>
        </p:nvSpPr>
        <p:spPr>
          <a:xfrm>
            <a:off x="-66675" y="4229100"/>
            <a:ext cx="9268200" cy="91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9"/>
          <p:cNvGrpSpPr/>
          <p:nvPr/>
        </p:nvGrpSpPr>
        <p:grpSpPr>
          <a:xfrm>
            <a:off x="255889" y="3081978"/>
            <a:ext cx="914667" cy="1750767"/>
            <a:chOff x="8677050" y="2823063"/>
            <a:chExt cx="421875" cy="807475"/>
          </a:xfrm>
        </p:grpSpPr>
        <p:sp>
          <p:nvSpPr>
            <p:cNvPr id="220" name="Google Shape;220;p9"/>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9"/>
          <p:cNvGrpSpPr/>
          <p:nvPr/>
        </p:nvGrpSpPr>
        <p:grpSpPr>
          <a:xfrm>
            <a:off x="82887" y="10215"/>
            <a:ext cx="2418724" cy="528216"/>
            <a:chOff x="349625" y="403825"/>
            <a:chExt cx="1637925" cy="357700"/>
          </a:xfrm>
        </p:grpSpPr>
        <p:sp>
          <p:nvSpPr>
            <p:cNvPr id="232" name="Google Shape;232;p9"/>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9"/>
          <p:cNvSpPr txBox="1">
            <a:spLocks noGrp="1"/>
          </p:cNvSpPr>
          <p:nvPr>
            <p:ph type="title"/>
          </p:nvPr>
        </p:nvSpPr>
        <p:spPr>
          <a:xfrm>
            <a:off x="1462738" y="1201313"/>
            <a:ext cx="4632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0" name="Google Shape;240;p9"/>
          <p:cNvSpPr txBox="1">
            <a:spLocks noGrp="1"/>
          </p:cNvSpPr>
          <p:nvPr>
            <p:ph type="subTitle" idx="1"/>
          </p:nvPr>
        </p:nvSpPr>
        <p:spPr>
          <a:xfrm>
            <a:off x="1462738" y="2043113"/>
            <a:ext cx="4632900" cy="116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1"/>
        <p:cNvGrpSpPr/>
        <p:nvPr/>
      </p:nvGrpSpPr>
      <p:grpSpPr>
        <a:xfrm>
          <a:off x="0" y="0"/>
          <a:ext cx="0" cy="0"/>
          <a:chOff x="0" y="0"/>
          <a:chExt cx="0" cy="0"/>
        </a:xfrm>
      </p:grpSpPr>
      <p:sp>
        <p:nvSpPr>
          <p:cNvPr id="242" name="Google Shape;2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43" name="Google Shape;243;p10"/>
          <p:cNvSpPr txBox="1">
            <a:spLocks noGrp="1"/>
          </p:cNvSpPr>
          <p:nvPr>
            <p:ph type="title"/>
          </p:nvPr>
        </p:nvSpPr>
        <p:spPr>
          <a:xfrm>
            <a:off x="5753100" y="1553550"/>
            <a:ext cx="2735100" cy="203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44" name="Google Shape;244;p10"/>
          <p:cNvGrpSpPr/>
          <p:nvPr/>
        </p:nvGrpSpPr>
        <p:grpSpPr>
          <a:xfrm>
            <a:off x="-9" y="3772054"/>
            <a:ext cx="579357" cy="891196"/>
            <a:chOff x="6967625" y="1076950"/>
            <a:chExt cx="410775" cy="631875"/>
          </a:xfrm>
        </p:grpSpPr>
        <p:sp>
          <p:nvSpPr>
            <p:cNvPr id="245" name="Google Shape;245;p10"/>
            <p:cNvSpPr/>
            <p:nvPr/>
          </p:nvSpPr>
          <p:spPr>
            <a:xfrm>
              <a:off x="6967625" y="1076950"/>
              <a:ext cx="410775" cy="8275"/>
            </a:xfrm>
            <a:custGeom>
              <a:avLst/>
              <a:gdLst/>
              <a:ahLst/>
              <a:cxnLst/>
              <a:rect l="l" t="t" r="r" b="b"/>
              <a:pathLst>
                <a:path w="16431" h="331" extrusionOk="0">
                  <a:moveTo>
                    <a:pt x="0" y="1"/>
                  </a:moveTo>
                  <a:lnTo>
                    <a:pt x="0" y="331"/>
                  </a:lnTo>
                  <a:lnTo>
                    <a:pt x="16430" y="331"/>
                  </a:lnTo>
                  <a:lnTo>
                    <a:pt x="16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6967625" y="1284075"/>
              <a:ext cx="410775" cy="8275"/>
            </a:xfrm>
            <a:custGeom>
              <a:avLst/>
              <a:gdLst/>
              <a:ahLst/>
              <a:cxnLst/>
              <a:rect l="l" t="t" r="r" b="b"/>
              <a:pathLst>
                <a:path w="16431" h="331" extrusionOk="0">
                  <a:moveTo>
                    <a:pt x="0" y="0"/>
                  </a:moveTo>
                  <a:lnTo>
                    <a:pt x="0" y="331"/>
                  </a:lnTo>
                  <a:lnTo>
                    <a:pt x="16430" y="331"/>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6967625" y="1494700"/>
              <a:ext cx="410775" cy="8600"/>
            </a:xfrm>
            <a:custGeom>
              <a:avLst/>
              <a:gdLst/>
              <a:ahLst/>
              <a:cxnLst/>
              <a:rect l="l" t="t" r="r" b="b"/>
              <a:pathLst>
                <a:path w="16431" h="344" extrusionOk="0">
                  <a:moveTo>
                    <a:pt x="0" y="0"/>
                  </a:moveTo>
                  <a:lnTo>
                    <a:pt x="0" y="343"/>
                  </a:lnTo>
                  <a:lnTo>
                    <a:pt x="16430" y="343"/>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7207450" y="1076950"/>
              <a:ext cx="8300" cy="213500"/>
            </a:xfrm>
            <a:custGeom>
              <a:avLst/>
              <a:gdLst/>
              <a:ahLst/>
              <a:cxnLst/>
              <a:rect l="l" t="t" r="r" b="b"/>
              <a:pathLst>
                <a:path w="332" h="8540" extrusionOk="0">
                  <a:moveTo>
                    <a:pt x="166" y="1"/>
                  </a:moveTo>
                  <a:cubicBezTo>
                    <a:pt x="77" y="1"/>
                    <a:pt x="1" y="77"/>
                    <a:pt x="1" y="166"/>
                  </a:cubicBezTo>
                  <a:lnTo>
                    <a:pt x="1" y="8374"/>
                  </a:lnTo>
                  <a:cubicBezTo>
                    <a:pt x="1" y="8463"/>
                    <a:pt x="77" y="8540"/>
                    <a:pt x="166" y="8540"/>
                  </a:cubicBezTo>
                  <a:cubicBezTo>
                    <a:pt x="255" y="8540"/>
                    <a:pt x="331" y="8463"/>
                    <a:pt x="331" y="8374"/>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7207450" y="1495650"/>
              <a:ext cx="8300" cy="213175"/>
            </a:xfrm>
            <a:custGeom>
              <a:avLst/>
              <a:gdLst/>
              <a:ahLst/>
              <a:cxnLst/>
              <a:rect l="l" t="t" r="r" b="b"/>
              <a:pathLst>
                <a:path w="332" h="8527" extrusionOk="0">
                  <a:moveTo>
                    <a:pt x="166" y="0"/>
                  </a:moveTo>
                  <a:cubicBezTo>
                    <a:pt x="77" y="0"/>
                    <a:pt x="1" y="76"/>
                    <a:pt x="1" y="165"/>
                  </a:cubicBezTo>
                  <a:lnTo>
                    <a:pt x="1" y="8361"/>
                  </a:lnTo>
                  <a:cubicBezTo>
                    <a:pt x="1" y="8450"/>
                    <a:pt x="77" y="8526"/>
                    <a:pt x="166" y="8526"/>
                  </a:cubicBezTo>
                  <a:cubicBezTo>
                    <a:pt x="255" y="8526"/>
                    <a:pt x="331" y="8450"/>
                    <a:pt x="331" y="8361"/>
                  </a:cubicBezTo>
                  <a:lnTo>
                    <a:pt x="331" y="165"/>
                  </a:lnTo>
                  <a:cubicBezTo>
                    <a:pt x="331" y="76"/>
                    <a:pt x="255"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7207450" y="1492775"/>
              <a:ext cx="8300" cy="213175"/>
            </a:xfrm>
            <a:custGeom>
              <a:avLst/>
              <a:gdLst/>
              <a:ahLst/>
              <a:cxnLst/>
              <a:rect l="l" t="t" r="r" b="b"/>
              <a:pathLst>
                <a:path w="332" h="8527" extrusionOk="0">
                  <a:moveTo>
                    <a:pt x="166" y="1"/>
                  </a:moveTo>
                  <a:cubicBezTo>
                    <a:pt x="77" y="1"/>
                    <a:pt x="1" y="64"/>
                    <a:pt x="1" y="166"/>
                  </a:cubicBezTo>
                  <a:lnTo>
                    <a:pt x="1" y="8362"/>
                  </a:lnTo>
                  <a:cubicBezTo>
                    <a:pt x="1" y="8451"/>
                    <a:pt x="77" y="8527"/>
                    <a:pt x="166" y="8527"/>
                  </a:cubicBezTo>
                  <a:cubicBezTo>
                    <a:pt x="255" y="8527"/>
                    <a:pt x="331" y="8451"/>
                    <a:pt x="331" y="8362"/>
                  </a:cubicBezTo>
                  <a:lnTo>
                    <a:pt x="331" y="166"/>
                  </a:lnTo>
                  <a:cubicBezTo>
                    <a:pt x="331" y="64"/>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10"/>
          <p:cNvGrpSpPr/>
          <p:nvPr/>
        </p:nvGrpSpPr>
        <p:grpSpPr>
          <a:xfrm>
            <a:off x="6492538" y="4564468"/>
            <a:ext cx="2651473" cy="579045"/>
            <a:chOff x="349625" y="403825"/>
            <a:chExt cx="1637925" cy="357700"/>
          </a:xfrm>
        </p:grpSpPr>
        <p:sp>
          <p:nvSpPr>
            <p:cNvPr id="252" name="Google Shape;252;p10"/>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0"/>
          <p:cNvGrpSpPr/>
          <p:nvPr/>
        </p:nvGrpSpPr>
        <p:grpSpPr>
          <a:xfrm>
            <a:off x="5340687" y="31915"/>
            <a:ext cx="2418724" cy="528216"/>
            <a:chOff x="349625" y="403825"/>
            <a:chExt cx="1637925" cy="357700"/>
          </a:xfrm>
        </p:grpSpPr>
        <p:sp>
          <p:nvSpPr>
            <p:cNvPr id="260" name="Google Shape;260;p10"/>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10"/>
          <p:cNvGrpSpPr/>
          <p:nvPr/>
        </p:nvGrpSpPr>
        <p:grpSpPr>
          <a:xfrm>
            <a:off x="1095399" y="12866"/>
            <a:ext cx="961995" cy="794486"/>
            <a:chOff x="-1" y="1346666"/>
            <a:chExt cx="961995" cy="794486"/>
          </a:xfrm>
        </p:grpSpPr>
        <p:grpSp>
          <p:nvGrpSpPr>
            <p:cNvPr id="268" name="Google Shape;268;p10"/>
            <p:cNvGrpSpPr/>
            <p:nvPr/>
          </p:nvGrpSpPr>
          <p:grpSpPr>
            <a:xfrm>
              <a:off x="-1" y="1612962"/>
              <a:ext cx="961995" cy="528189"/>
              <a:chOff x="238747" y="3536325"/>
              <a:chExt cx="775928" cy="426062"/>
            </a:xfrm>
          </p:grpSpPr>
          <p:sp>
            <p:nvSpPr>
              <p:cNvPr id="269" name="Google Shape;269;p10"/>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10"/>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ACDC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400"/>
              <a:buFont typeface="Palanquin Dark SemiBold"/>
              <a:buNone/>
              <a:defRPr sz="3400">
                <a:solidFill>
                  <a:schemeClr val="dk1"/>
                </a:solidFill>
                <a:latin typeface="Palanquin Dark SemiBold"/>
                <a:ea typeface="Palanquin Dark SemiBold"/>
                <a:cs typeface="Palanquin Dark SemiBold"/>
                <a:sym typeface="Palanquin Dark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3" r:id="rId13"/>
    <p:sldLayoutId id="2147483666" r:id="rId14"/>
    <p:sldLayoutId id="2147483667" r:id="rId15"/>
    <p:sldLayoutId id="2147483673" r:id="rId16"/>
    <p:sldLayoutId id="2147483674" r:id="rId17"/>
    <p:sldLayoutId id="2147483675" r:id="rId18"/>
    <p:sldLayoutId id="2147483676" r:id="rId19"/>
    <p:sldLayoutId id="2147483681"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9"/>
        <p:cNvGrpSpPr/>
        <p:nvPr/>
      </p:nvGrpSpPr>
      <p:grpSpPr>
        <a:xfrm>
          <a:off x="0" y="0"/>
          <a:ext cx="0" cy="0"/>
          <a:chOff x="0" y="0"/>
          <a:chExt cx="0" cy="0"/>
        </a:xfrm>
      </p:grpSpPr>
      <p:sp>
        <p:nvSpPr>
          <p:cNvPr id="880" name="Google Shape;880;p34"/>
          <p:cNvSpPr/>
          <p:nvPr/>
        </p:nvSpPr>
        <p:spPr>
          <a:xfrm>
            <a:off x="556416" y="4339996"/>
            <a:ext cx="4891278" cy="698730"/>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4"/>
          <p:cNvGrpSpPr/>
          <p:nvPr/>
        </p:nvGrpSpPr>
        <p:grpSpPr>
          <a:xfrm>
            <a:off x="2451162" y="2180211"/>
            <a:ext cx="1004761" cy="2456963"/>
            <a:chOff x="-1410876" y="1486749"/>
            <a:chExt cx="1004761" cy="2456963"/>
          </a:xfrm>
        </p:grpSpPr>
        <p:sp>
          <p:nvSpPr>
            <p:cNvPr id="882" name="Google Shape;882;p34"/>
            <p:cNvSpPr/>
            <p:nvPr/>
          </p:nvSpPr>
          <p:spPr>
            <a:xfrm flipH="1">
              <a:off x="-708324" y="2977066"/>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34"/>
            <p:cNvGrpSpPr/>
            <p:nvPr/>
          </p:nvGrpSpPr>
          <p:grpSpPr>
            <a:xfrm>
              <a:off x="-1410876" y="1486749"/>
              <a:ext cx="1004761" cy="2456963"/>
              <a:chOff x="-9423288" y="5105049"/>
              <a:chExt cx="1004761" cy="2456963"/>
            </a:xfrm>
          </p:grpSpPr>
          <p:sp>
            <p:nvSpPr>
              <p:cNvPr id="884" name="Google Shape;884;p34"/>
              <p:cNvSpPr/>
              <p:nvPr/>
            </p:nvSpPr>
            <p:spPr>
              <a:xfrm>
                <a:off x="-9345821" y="6470032"/>
                <a:ext cx="732693" cy="140837"/>
              </a:xfrm>
              <a:custGeom>
                <a:avLst/>
                <a:gdLst/>
                <a:ahLst/>
                <a:cxnLst/>
                <a:rect l="l" t="t" r="r" b="b"/>
                <a:pathLst>
                  <a:path w="34258" h="6585" extrusionOk="0">
                    <a:moveTo>
                      <a:pt x="7361" y="1"/>
                    </a:moveTo>
                    <a:cubicBezTo>
                      <a:pt x="6794" y="1"/>
                      <a:pt x="6480" y="5"/>
                      <a:pt x="6493" y="15"/>
                    </a:cubicBezTo>
                    <a:lnTo>
                      <a:pt x="826" y="3052"/>
                    </a:lnTo>
                    <a:cubicBezTo>
                      <a:pt x="305" y="3332"/>
                      <a:pt x="0" y="3789"/>
                      <a:pt x="0" y="4285"/>
                    </a:cubicBezTo>
                    <a:lnTo>
                      <a:pt x="0" y="5238"/>
                    </a:lnTo>
                    <a:cubicBezTo>
                      <a:pt x="0" y="5975"/>
                      <a:pt x="737" y="6585"/>
                      <a:pt x="1639" y="6585"/>
                    </a:cubicBezTo>
                    <a:lnTo>
                      <a:pt x="32619" y="6585"/>
                    </a:lnTo>
                    <a:cubicBezTo>
                      <a:pt x="33521" y="6585"/>
                      <a:pt x="34258" y="5975"/>
                      <a:pt x="34258" y="5238"/>
                    </a:cubicBezTo>
                    <a:lnTo>
                      <a:pt x="34232" y="4069"/>
                    </a:lnTo>
                    <a:cubicBezTo>
                      <a:pt x="34232" y="3904"/>
                      <a:pt x="34232" y="3726"/>
                      <a:pt x="34207" y="3560"/>
                    </a:cubicBezTo>
                    <a:cubicBezTo>
                      <a:pt x="34194" y="3535"/>
                      <a:pt x="34182" y="3522"/>
                      <a:pt x="34169" y="3497"/>
                    </a:cubicBezTo>
                    <a:cubicBezTo>
                      <a:pt x="34105" y="3395"/>
                      <a:pt x="34029" y="3294"/>
                      <a:pt x="33940" y="3217"/>
                    </a:cubicBezTo>
                    <a:cubicBezTo>
                      <a:pt x="33851" y="3116"/>
                      <a:pt x="33749" y="3014"/>
                      <a:pt x="33648" y="2925"/>
                    </a:cubicBezTo>
                    <a:lnTo>
                      <a:pt x="32885" y="2125"/>
                    </a:lnTo>
                    <a:lnTo>
                      <a:pt x="32072" y="1261"/>
                    </a:lnTo>
                    <a:lnTo>
                      <a:pt x="31399" y="574"/>
                    </a:lnTo>
                    <a:lnTo>
                      <a:pt x="31106" y="269"/>
                    </a:lnTo>
                    <a:cubicBezTo>
                      <a:pt x="31106" y="269"/>
                      <a:pt x="11729" y="1"/>
                      <a:pt x="7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9275989" y="5552850"/>
                <a:ext cx="624558" cy="874278"/>
              </a:xfrm>
              <a:custGeom>
                <a:avLst/>
                <a:gdLst/>
                <a:ahLst/>
                <a:cxnLst/>
                <a:rect l="l" t="t" r="r" b="b"/>
                <a:pathLst>
                  <a:path w="29202" h="40878" extrusionOk="0">
                    <a:moveTo>
                      <a:pt x="5173" y="0"/>
                    </a:moveTo>
                    <a:cubicBezTo>
                      <a:pt x="2314" y="0"/>
                      <a:pt x="1" y="2326"/>
                      <a:pt x="1" y="5185"/>
                    </a:cubicBezTo>
                    <a:lnTo>
                      <a:pt x="1" y="39429"/>
                    </a:lnTo>
                    <a:cubicBezTo>
                      <a:pt x="1" y="40230"/>
                      <a:pt x="649" y="40878"/>
                      <a:pt x="1449" y="40878"/>
                    </a:cubicBezTo>
                    <a:lnTo>
                      <a:pt x="27740" y="40878"/>
                    </a:lnTo>
                    <a:cubicBezTo>
                      <a:pt x="28540" y="40878"/>
                      <a:pt x="29188" y="40230"/>
                      <a:pt x="29201" y="39429"/>
                    </a:cubicBezTo>
                    <a:lnTo>
                      <a:pt x="29201" y="5185"/>
                    </a:lnTo>
                    <a:cubicBezTo>
                      <a:pt x="29201" y="2326"/>
                      <a:pt x="26876" y="0"/>
                      <a:pt x="2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9330336" y="6595366"/>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9360236" y="5571607"/>
                <a:ext cx="827825" cy="763363"/>
              </a:xfrm>
              <a:custGeom>
                <a:avLst/>
                <a:gdLst/>
                <a:ahLst/>
                <a:cxnLst/>
                <a:rect l="l" t="t" r="r" b="b"/>
                <a:pathLst>
                  <a:path w="38706" h="35692" extrusionOk="0">
                    <a:moveTo>
                      <a:pt x="7625" y="23584"/>
                    </a:moveTo>
                    <a:cubicBezTo>
                      <a:pt x="7676" y="23914"/>
                      <a:pt x="7727" y="24232"/>
                      <a:pt x="7790" y="24549"/>
                    </a:cubicBezTo>
                    <a:lnTo>
                      <a:pt x="7790" y="24562"/>
                    </a:lnTo>
                    <a:cubicBezTo>
                      <a:pt x="7828" y="24816"/>
                      <a:pt x="7866" y="25070"/>
                      <a:pt x="7904" y="25325"/>
                    </a:cubicBezTo>
                    <a:cubicBezTo>
                      <a:pt x="7917" y="25414"/>
                      <a:pt x="7930" y="25477"/>
                      <a:pt x="7943" y="25553"/>
                    </a:cubicBezTo>
                    <a:lnTo>
                      <a:pt x="7854" y="25477"/>
                    </a:lnTo>
                    <a:lnTo>
                      <a:pt x="7129" y="24842"/>
                    </a:lnTo>
                    <a:lnTo>
                      <a:pt x="7180" y="24715"/>
                    </a:lnTo>
                    <a:lnTo>
                      <a:pt x="7625" y="23584"/>
                    </a:lnTo>
                    <a:close/>
                    <a:moveTo>
                      <a:pt x="30446" y="22173"/>
                    </a:moveTo>
                    <a:lnTo>
                      <a:pt x="30497" y="22364"/>
                    </a:lnTo>
                    <a:lnTo>
                      <a:pt x="31298" y="25337"/>
                    </a:lnTo>
                    <a:lnTo>
                      <a:pt x="31336" y="25477"/>
                    </a:lnTo>
                    <a:lnTo>
                      <a:pt x="30141" y="26672"/>
                    </a:lnTo>
                    <a:lnTo>
                      <a:pt x="29963" y="26837"/>
                    </a:lnTo>
                    <a:cubicBezTo>
                      <a:pt x="29976" y="26786"/>
                      <a:pt x="29976" y="26722"/>
                      <a:pt x="29989" y="26659"/>
                    </a:cubicBezTo>
                    <a:cubicBezTo>
                      <a:pt x="30129" y="25274"/>
                      <a:pt x="30281" y="23736"/>
                      <a:pt x="30446" y="22173"/>
                    </a:cubicBezTo>
                    <a:close/>
                    <a:moveTo>
                      <a:pt x="21640" y="0"/>
                    </a:moveTo>
                    <a:lnTo>
                      <a:pt x="13711" y="1042"/>
                    </a:lnTo>
                    <a:cubicBezTo>
                      <a:pt x="13711" y="1042"/>
                      <a:pt x="8451" y="3037"/>
                      <a:pt x="5986" y="5604"/>
                    </a:cubicBezTo>
                    <a:cubicBezTo>
                      <a:pt x="5922" y="5667"/>
                      <a:pt x="5859" y="5731"/>
                      <a:pt x="5808" y="5794"/>
                    </a:cubicBezTo>
                    <a:cubicBezTo>
                      <a:pt x="5579" y="6048"/>
                      <a:pt x="5376" y="6315"/>
                      <a:pt x="5185" y="6608"/>
                    </a:cubicBezTo>
                    <a:cubicBezTo>
                      <a:pt x="4385" y="7827"/>
                      <a:pt x="2136" y="11627"/>
                      <a:pt x="1284" y="17065"/>
                    </a:cubicBezTo>
                    <a:cubicBezTo>
                      <a:pt x="789" y="20255"/>
                      <a:pt x="382" y="22694"/>
                      <a:pt x="204" y="24600"/>
                    </a:cubicBezTo>
                    <a:cubicBezTo>
                      <a:pt x="191" y="24677"/>
                      <a:pt x="191" y="24740"/>
                      <a:pt x="179" y="24816"/>
                    </a:cubicBezTo>
                    <a:cubicBezTo>
                      <a:pt x="1" y="26773"/>
                      <a:pt x="77" y="28145"/>
                      <a:pt x="522" y="29162"/>
                    </a:cubicBezTo>
                    <a:cubicBezTo>
                      <a:pt x="1424" y="31170"/>
                      <a:pt x="10192" y="34372"/>
                      <a:pt x="10192" y="34372"/>
                    </a:cubicBezTo>
                    <a:lnTo>
                      <a:pt x="10827" y="33304"/>
                    </a:lnTo>
                    <a:cubicBezTo>
                      <a:pt x="12719" y="34550"/>
                      <a:pt x="15752" y="35692"/>
                      <a:pt x="19205" y="35692"/>
                    </a:cubicBezTo>
                    <a:cubicBezTo>
                      <a:pt x="19555" y="35692"/>
                      <a:pt x="19910" y="35680"/>
                      <a:pt x="20268" y="35655"/>
                    </a:cubicBezTo>
                    <a:cubicBezTo>
                      <a:pt x="23979" y="35401"/>
                      <a:pt x="26533" y="34054"/>
                      <a:pt x="27994" y="33025"/>
                    </a:cubicBezTo>
                    <a:lnTo>
                      <a:pt x="28083" y="32961"/>
                    </a:lnTo>
                    <a:lnTo>
                      <a:pt x="30154" y="34931"/>
                    </a:lnTo>
                    <a:lnTo>
                      <a:pt x="30243" y="34880"/>
                    </a:lnTo>
                    <a:cubicBezTo>
                      <a:pt x="30827" y="34588"/>
                      <a:pt x="34093" y="32885"/>
                      <a:pt x="36329" y="30954"/>
                    </a:cubicBezTo>
                    <a:cubicBezTo>
                      <a:pt x="36380" y="30903"/>
                      <a:pt x="36431" y="30852"/>
                      <a:pt x="36482" y="30814"/>
                    </a:cubicBezTo>
                    <a:cubicBezTo>
                      <a:pt x="37410" y="29988"/>
                      <a:pt x="38121" y="29137"/>
                      <a:pt x="38363" y="28323"/>
                    </a:cubicBezTo>
                    <a:cubicBezTo>
                      <a:pt x="38706" y="27116"/>
                      <a:pt x="38680" y="25668"/>
                      <a:pt x="38401" y="23876"/>
                    </a:cubicBezTo>
                    <a:cubicBezTo>
                      <a:pt x="38401" y="23838"/>
                      <a:pt x="38388" y="23800"/>
                      <a:pt x="38388" y="23749"/>
                    </a:cubicBezTo>
                    <a:cubicBezTo>
                      <a:pt x="37994" y="21347"/>
                      <a:pt x="37155" y="18349"/>
                      <a:pt x="36126" y="14486"/>
                    </a:cubicBezTo>
                    <a:cubicBezTo>
                      <a:pt x="34957" y="10102"/>
                      <a:pt x="33267" y="7433"/>
                      <a:pt x="32200" y="6087"/>
                    </a:cubicBezTo>
                    <a:cubicBezTo>
                      <a:pt x="32149" y="6010"/>
                      <a:pt x="32085" y="5947"/>
                      <a:pt x="32035" y="5883"/>
                    </a:cubicBezTo>
                    <a:cubicBezTo>
                      <a:pt x="31793" y="5566"/>
                      <a:pt x="31514" y="5273"/>
                      <a:pt x="31234" y="5006"/>
                    </a:cubicBezTo>
                    <a:cubicBezTo>
                      <a:pt x="31234" y="5006"/>
                      <a:pt x="27054" y="2084"/>
                      <a:pt x="24347" y="1042"/>
                    </a:cubicBezTo>
                    <a:lnTo>
                      <a:pt x="21640"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9215375" y="5832498"/>
                <a:ext cx="27740" cy="287555"/>
              </a:xfrm>
              <a:custGeom>
                <a:avLst/>
                <a:gdLst/>
                <a:ahLst/>
                <a:cxnLst/>
                <a:rect l="l" t="t" r="r" b="b"/>
                <a:pathLst>
                  <a:path w="1297" h="13445" extrusionOk="0">
                    <a:moveTo>
                      <a:pt x="89" y="1"/>
                    </a:moveTo>
                    <a:cubicBezTo>
                      <a:pt x="39" y="1"/>
                      <a:pt x="1" y="51"/>
                      <a:pt x="1" y="115"/>
                    </a:cubicBezTo>
                    <a:lnTo>
                      <a:pt x="1093" y="13355"/>
                    </a:lnTo>
                    <a:cubicBezTo>
                      <a:pt x="1093" y="13406"/>
                      <a:pt x="1144" y="13444"/>
                      <a:pt x="1195" y="13444"/>
                    </a:cubicBezTo>
                    <a:lnTo>
                      <a:pt x="1208" y="13444"/>
                    </a:lnTo>
                    <a:cubicBezTo>
                      <a:pt x="1258" y="13444"/>
                      <a:pt x="1297" y="13393"/>
                      <a:pt x="1297" y="13343"/>
                    </a:cubicBezTo>
                    <a:lnTo>
                      <a:pt x="204" y="102"/>
                    </a:lnTo>
                    <a:cubicBezTo>
                      <a:pt x="204" y="39"/>
                      <a:pt x="15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9228101" y="5871681"/>
                <a:ext cx="25259" cy="72268"/>
              </a:xfrm>
              <a:custGeom>
                <a:avLst/>
                <a:gdLst/>
                <a:ahLst/>
                <a:cxnLst/>
                <a:rect l="l" t="t" r="r" b="b"/>
                <a:pathLst>
                  <a:path w="1181" h="3379" extrusionOk="0">
                    <a:moveTo>
                      <a:pt x="119" y="1"/>
                    </a:moveTo>
                    <a:cubicBezTo>
                      <a:pt x="60" y="1"/>
                      <a:pt x="1" y="50"/>
                      <a:pt x="24" y="125"/>
                    </a:cubicBezTo>
                    <a:lnTo>
                      <a:pt x="964" y="3302"/>
                    </a:lnTo>
                    <a:cubicBezTo>
                      <a:pt x="977" y="3353"/>
                      <a:pt x="1015" y="3378"/>
                      <a:pt x="1066" y="3378"/>
                    </a:cubicBezTo>
                    <a:lnTo>
                      <a:pt x="1091" y="3378"/>
                    </a:lnTo>
                    <a:cubicBezTo>
                      <a:pt x="1142" y="3353"/>
                      <a:pt x="1180" y="3302"/>
                      <a:pt x="1155" y="3251"/>
                    </a:cubicBezTo>
                    <a:lnTo>
                      <a:pt x="214" y="75"/>
                    </a:lnTo>
                    <a:cubicBezTo>
                      <a:pt x="199" y="23"/>
                      <a:pt x="15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9231416" y="6082182"/>
                <a:ext cx="184018" cy="158268"/>
              </a:xfrm>
              <a:custGeom>
                <a:avLst/>
                <a:gdLst/>
                <a:ahLst/>
                <a:cxnLst/>
                <a:rect l="l" t="t" r="r" b="b"/>
                <a:pathLst>
                  <a:path w="8604" h="7400" extrusionOk="0">
                    <a:moveTo>
                      <a:pt x="126" y="1"/>
                    </a:moveTo>
                    <a:cubicBezTo>
                      <a:pt x="82" y="1"/>
                      <a:pt x="35" y="25"/>
                      <a:pt x="14" y="68"/>
                    </a:cubicBezTo>
                    <a:cubicBezTo>
                      <a:pt x="1" y="118"/>
                      <a:pt x="26" y="169"/>
                      <a:pt x="77" y="195"/>
                    </a:cubicBezTo>
                    <a:cubicBezTo>
                      <a:pt x="318" y="334"/>
                      <a:pt x="6164" y="5430"/>
                      <a:pt x="8400" y="7374"/>
                    </a:cubicBezTo>
                    <a:cubicBezTo>
                      <a:pt x="8413" y="7387"/>
                      <a:pt x="8438" y="7399"/>
                      <a:pt x="8464" y="7399"/>
                    </a:cubicBezTo>
                    <a:cubicBezTo>
                      <a:pt x="8565" y="7399"/>
                      <a:pt x="8603" y="7285"/>
                      <a:pt x="8527" y="7221"/>
                    </a:cubicBezTo>
                    <a:cubicBezTo>
                      <a:pt x="6062" y="5074"/>
                      <a:pt x="318" y="55"/>
                      <a:pt x="153" y="4"/>
                    </a:cubicBezTo>
                    <a:cubicBezTo>
                      <a:pt x="145" y="2"/>
                      <a:pt x="13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8720478" y="5842614"/>
                <a:ext cx="29237" cy="304344"/>
              </a:xfrm>
              <a:custGeom>
                <a:avLst/>
                <a:gdLst/>
                <a:ahLst/>
                <a:cxnLst/>
                <a:rect l="l" t="t" r="r" b="b"/>
                <a:pathLst>
                  <a:path w="1367" h="14230" extrusionOk="0">
                    <a:moveTo>
                      <a:pt x="1261" y="1"/>
                    </a:moveTo>
                    <a:cubicBezTo>
                      <a:pt x="1212" y="1"/>
                      <a:pt x="1163" y="33"/>
                      <a:pt x="1157" y="99"/>
                    </a:cubicBezTo>
                    <a:lnTo>
                      <a:pt x="13" y="14115"/>
                    </a:lnTo>
                    <a:cubicBezTo>
                      <a:pt x="1" y="14178"/>
                      <a:pt x="51" y="14229"/>
                      <a:pt x="102" y="14229"/>
                    </a:cubicBezTo>
                    <a:lnTo>
                      <a:pt x="115" y="14229"/>
                    </a:lnTo>
                    <a:cubicBezTo>
                      <a:pt x="166" y="14229"/>
                      <a:pt x="204" y="14191"/>
                      <a:pt x="217" y="14140"/>
                    </a:cubicBezTo>
                    <a:lnTo>
                      <a:pt x="1360" y="112"/>
                    </a:lnTo>
                    <a:cubicBezTo>
                      <a:pt x="1367" y="39"/>
                      <a:pt x="1314" y="1"/>
                      <a:pt x="1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8808533" y="6091164"/>
                <a:ext cx="143852" cy="229723"/>
              </a:xfrm>
              <a:custGeom>
                <a:avLst/>
                <a:gdLst/>
                <a:ahLst/>
                <a:cxnLst/>
                <a:rect l="l" t="t" r="r" b="b"/>
                <a:pathLst>
                  <a:path w="6726" h="10741" extrusionOk="0">
                    <a:moveTo>
                      <a:pt x="6572" y="0"/>
                    </a:moveTo>
                    <a:cubicBezTo>
                      <a:pt x="6549" y="0"/>
                      <a:pt x="6526" y="9"/>
                      <a:pt x="6506" y="29"/>
                    </a:cubicBezTo>
                    <a:lnTo>
                      <a:pt x="39" y="6535"/>
                    </a:lnTo>
                    <a:cubicBezTo>
                      <a:pt x="1" y="6573"/>
                      <a:pt x="1" y="6636"/>
                      <a:pt x="39" y="6674"/>
                    </a:cubicBezTo>
                    <a:lnTo>
                      <a:pt x="4283" y="10715"/>
                    </a:lnTo>
                    <a:cubicBezTo>
                      <a:pt x="4295" y="10728"/>
                      <a:pt x="4321" y="10741"/>
                      <a:pt x="4346" y="10741"/>
                    </a:cubicBezTo>
                    <a:lnTo>
                      <a:pt x="4359" y="10741"/>
                    </a:lnTo>
                    <a:cubicBezTo>
                      <a:pt x="4448" y="10741"/>
                      <a:pt x="4486" y="10626"/>
                      <a:pt x="4423" y="10563"/>
                    </a:cubicBezTo>
                    <a:lnTo>
                      <a:pt x="255" y="6611"/>
                    </a:lnTo>
                    <a:lnTo>
                      <a:pt x="6646" y="181"/>
                    </a:lnTo>
                    <a:cubicBezTo>
                      <a:pt x="6725" y="102"/>
                      <a:pt x="6651" y="0"/>
                      <a:pt x="6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8586226" y="6079016"/>
                <a:ext cx="48443" cy="154910"/>
              </a:xfrm>
              <a:custGeom>
                <a:avLst/>
                <a:gdLst/>
                <a:ahLst/>
                <a:cxnLst/>
                <a:rect l="l" t="t" r="r" b="b"/>
                <a:pathLst>
                  <a:path w="2265" h="7243" extrusionOk="0">
                    <a:moveTo>
                      <a:pt x="2133" y="0"/>
                    </a:moveTo>
                    <a:cubicBezTo>
                      <a:pt x="2102" y="0"/>
                      <a:pt x="2070" y="15"/>
                      <a:pt x="2047" y="50"/>
                    </a:cubicBezTo>
                    <a:cubicBezTo>
                      <a:pt x="674" y="2160"/>
                      <a:pt x="1" y="4638"/>
                      <a:pt x="90" y="7141"/>
                    </a:cubicBezTo>
                    <a:cubicBezTo>
                      <a:pt x="90" y="7192"/>
                      <a:pt x="128" y="7242"/>
                      <a:pt x="191" y="7242"/>
                    </a:cubicBezTo>
                    <a:cubicBezTo>
                      <a:pt x="242" y="7242"/>
                      <a:pt x="293" y="7192"/>
                      <a:pt x="293" y="7141"/>
                    </a:cubicBezTo>
                    <a:cubicBezTo>
                      <a:pt x="204" y="4663"/>
                      <a:pt x="877" y="2236"/>
                      <a:pt x="2212" y="152"/>
                    </a:cubicBezTo>
                    <a:cubicBezTo>
                      <a:pt x="2264" y="73"/>
                      <a:pt x="2202" y="0"/>
                      <a:pt x="2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9358953" y="6097709"/>
                <a:ext cx="65874" cy="96265"/>
              </a:xfrm>
              <a:custGeom>
                <a:avLst/>
                <a:gdLst/>
                <a:ahLst/>
                <a:cxnLst/>
                <a:rect l="l" t="t" r="r" b="b"/>
                <a:pathLst>
                  <a:path w="3080" h="4501" extrusionOk="0">
                    <a:moveTo>
                      <a:pt x="142" y="1"/>
                    </a:moveTo>
                    <a:cubicBezTo>
                      <a:pt x="62" y="1"/>
                      <a:pt x="1" y="110"/>
                      <a:pt x="81" y="180"/>
                    </a:cubicBezTo>
                    <a:cubicBezTo>
                      <a:pt x="1428" y="1286"/>
                      <a:pt x="2393" y="2760"/>
                      <a:pt x="2876" y="4424"/>
                    </a:cubicBezTo>
                    <a:cubicBezTo>
                      <a:pt x="2876" y="4475"/>
                      <a:pt x="2927" y="4501"/>
                      <a:pt x="2965" y="4501"/>
                    </a:cubicBezTo>
                    <a:lnTo>
                      <a:pt x="3003" y="4501"/>
                    </a:lnTo>
                    <a:cubicBezTo>
                      <a:pt x="3054" y="4475"/>
                      <a:pt x="3079" y="4424"/>
                      <a:pt x="3067" y="4373"/>
                    </a:cubicBezTo>
                    <a:cubicBezTo>
                      <a:pt x="2584" y="2658"/>
                      <a:pt x="1580" y="1146"/>
                      <a:pt x="208" y="28"/>
                    </a:cubicBezTo>
                    <a:cubicBezTo>
                      <a:pt x="186" y="9"/>
                      <a:pt x="163"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8703090" y="5888171"/>
                <a:ext cx="30028" cy="50068"/>
              </a:xfrm>
              <a:custGeom>
                <a:avLst/>
                <a:gdLst/>
                <a:ahLst/>
                <a:cxnLst/>
                <a:rect l="l" t="t" r="r" b="b"/>
                <a:pathLst>
                  <a:path w="1404" h="2341" extrusionOk="0">
                    <a:moveTo>
                      <a:pt x="1268" y="0"/>
                    </a:moveTo>
                    <a:cubicBezTo>
                      <a:pt x="1236" y="0"/>
                      <a:pt x="1203" y="16"/>
                      <a:pt x="1183" y="53"/>
                    </a:cubicBezTo>
                    <a:lnTo>
                      <a:pt x="39" y="2188"/>
                    </a:lnTo>
                    <a:cubicBezTo>
                      <a:pt x="1" y="2264"/>
                      <a:pt x="52" y="2340"/>
                      <a:pt x="128" y="2340"/>
                    </a:cubicBezTo>
                    <a:cubicBezTo>
                      <a:pt x="166" y="2340"/>
                      <a:pt x="191" y="2315"/>
                      <a:pt x="217" y="2290"/>
                    </a:cubicBezTo>
                    <a:lnTo>
                      <a:pt x="1360" y="155"/>
                    </a:lnTo>
                    <a:cubicBezTo>
                      <a:pt x="1403" y="69"/>
                      <a:pt x="1336" y="0"/>
                      <a:pt x="1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9236036" y="5691444"/>
                <a:ext cx="18500" cy="82919"/>
              </a:xfrm>
              <a:custGeom>
                <a:avLst/>
                <a:gdLst/>
                <a:ahLst/>
                <a:cxnLst/>
                <a:rect l="l" t="t" r="r" b="b"/>
                <a:pathLst>
                  <a:path w="865" h="3877" extrusionOk="0">
                    <a:moveTo>
                      <a:pt x="179" y="1"/>
                    </a:moveTo>
                    <a:cubicBezTo>
                      <a:pt x="115" y="64"/>
                      <a:pt x="64" y="128"/>
                      <a:pt x="1" y="191"/>
                    </a:cubicBezTo>
                    <a:lnTo>
                      <a:pt x="649" y="3800"/>
                    </a:lnTo>
                    <a:cubicBezTo>
                      <a:pt x="662" y="3851"/>
                      <a:pt x="700" y="3876"/>
                      <a:pt x="751" y="3876"/>
                    </a:cubicBezTo>
                    <a:lnTo>
                      <a:pt x="763" y="3876"/>
                    </a:lnTo>
                    <a:cubicBezTo>
                      <a:pt x="827" y="3876"/>
                      <a:pt x="865" y="3813"/>
                      <a:pt x="852" y="3762"/>
                    </a:cubicBez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8691947" y="5697154"/>
                <a:ext cx="20404" cy="89443"/>
              </a:xfrm>
              <a:custGeom>
                <a:avLst/>
                <a:gdLst/>
                <a:ahLst/>
                <a:cxnLst/>
                <a:rect l="l" t="t" r="r" b="b"/>
                <a:pathLst>
                  <a:path w="954" h="4182" extrusionOk="0">
                    <a:moveTo>
                      <a:pt x="789" y="1"/>
                    </a:moveTo>
                    <a:cubicBezTo>
                      <a:pt x="484" y="1347"/>
                      <a:pt x="217" y="2707"/>
                      <a:pt x="13" y="4067"/>
                    </a:cubicBezTo>
                    <a:cubicBezTo>
                      <a:pt x="1" y="4118"/>
                      <a:pt x="39" y="4168"/>
                      <a:pt x="102" y="4181"/>
                    </a:cubicBezTo>
                    <a:lnTo>
                      <a:pt x="115" y="4181"/>
                    </a:lnTo>
                    <a:cubicBezTo>
                      <a:pt x="166" y="4181"/>
                      <a:pt x="204" y="4143"/>
                      <a:pt x="217" y="4092"/>
                    </a:cubicBezTo>
                    <a:cubicBezTo>
                      <a:pt x="420" y="2796"/>
                      <a:pt x="662" y="1500"/>
                      <a:pt x="954" y="217"/>
                    </a:cubicBezTo>
                    <a:cubicBezTo>
                      <a:pt x="903" y="140"/>
                      <a:pt x="839" y="77"/>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954741" y="6246677"/>
                <a:ext cx="208742" cy="217383"/>
              </a:xfrm>
              <a:custGeom>
                <a:avLst/>
                <a:gdLst/>
                <a:ahLst/>
                <a:cxnLst/>
                <a:rect l="l" t="t" r="r" b="b"/>
                <a:pathLst>
                  <a:path w="9760" h="10164" extrusionOk="0">
                    <a:moveTo>
                      <a:pt x="7510" y="1"/>
                    </a:moveTo>
                    <a:cubicBezTo>
                      <a:pt x="7510" y="1"/>
                      <a:pt x="6976" y="738"/>
                      <a:pt x="6506" y="1004"/>
                    </a:cubicBezTo>
                    <a:cubicBezTo>
                      <a:pt x="6049" y="1259"/>
                      <a:pt x="3800" y="1996"/>
                      <a:pt x="2910" y="3762"/>
                    </a:cubicBezTo>
                    <a:cubicBezTo>
                      <a:pt x="2033" y="5541"/>
                      <a:pt x="0" y="7942"/>
                      <a:pt x="521" y="8616"/>
                    </a:cubicBezTo>
                    <a:cubicBezTo>
                      <a:pt x="968" y="9193"/>
                      <a:pt x="2639" y="10164"/>
                      <a:pt x="3531" y="10164"/>
                    </a:cubicBezTo>
                    <a:cubicBezTo>
                      <a:pt x="3679" y="10164"/>
                      <a:pt x="3805" y="10137"/>
                      <a:pt x="3901" y="10077"/>
                    </a:cubicBezTo>
                    <a:cubicBezTo>
                      <a:pt x="4587" y="9658"/>
                      <a:pt x="5312" y="8095"/>
                      <a:pt x="5680" y="7726"/>
                    </a:cubicBezTo>
                    <a:cubicBezTo>
                      <a:pt x="6049" y="7371"/>
                      <a:pt x="7294" y="6163"/>
                      <a:pt x="7764" y="4918"/>
                    </a:cubicBezTo>
                    <a:cubicBezTo>
                      <a:pt x="8234" y="3660"/>
                      <a:pt x="8959" y="3088"/>
                      <a:pt x="8959" y="3088"/>
                    </a:cubicBezTo>
                    <a:lnTo>
                      <a:pt x="9759" y="2135"/>
                    </a:lnTo>
                    <a:lnTo>
                      <a:pt x="7510"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942785" y="5326628"/>
                <a:ext cx="143232" cy="194156"/>
              </a:xfrm>
              <a:custGeom>
                <a:avLst/>
                <a:gdLst/>
                <a:ahLst/>
                <a:cxnLst/>
                <a:rect l="l" t="t" r="r" b="b"/>
                <a:pathLst>
                  <a:path w="6697" h="9078" extrusionOk="0">
                    <a:moveTo>
                      <a:pt x="4398" y="1"/>
                    </a:moveTo>
                    <a:cubicBezTo>
                      <a:pt x="3781" y="1"/>
                      <a:pt x="3158" y="191"/>
                      <a:pt x="2631" y="526"/>
                    </a:cubicBezTo>
                    <a:cubicBezTo>
                      <a:pt x="1792" y="1060"/>
                      <a:pt x="1182" y="1886"/>
                      <a:pt x="826" y="2813"/>
                    </a:cubicBezTo>
                    <a:cubicBezTo>
                      <a:pt x="293" y="4173"/>
                      <a:pt x="0" y="6104"/>
                      <a:pt x="458" y="7528"/>
                    </a:cubicBezTo>
                    <a:cubicBezTo>
                      <a:pt x="713" y="8293"/>
                      <a:pt x="1328" y="9077"/>
                      <a:pt x="2003" y="9077"/>
                    </a:cubicBezTo>
                    <a:cubicBezTo>
                      <a:pt x="2302" y="9077"/>
                      <a:pt x="2613" y="8923"/>
                      <a:pt x="2910" y="8544"/>
                    </a:cubicBezTo>
                    <a:cubicBezTo>
                      <a:pt x="3177" y="8201"/>
                      <a:pt x="3393" y="7845"/>
                      <a:pt x="3711" y="7553"/>
                    </a:cubicBezTo>
                    <a:cubicBezTo>
                      <a:pt x="4028" y="7261"/>
                      <a:pt x="4372" y="7057"/>
                      <a:pt x="4677" y="6791"/>
                    </a:cubicBezTo>
                    <a:cubicBezTo>
                      <a:pt x="5782" y="5787"/>
                      <a:pt x="6151" y="4249"/>
                      <a:pt x="6468" y="2788"/>
                    </a:cubicBezTo>
                    <a:cubicBezTo>
                      <a:pt x="6583" y="2254"/>
                      <a:pt x="6697" y="1683"/>
                      <a:pt x="6506" y="1174"/>
                    </a:cubicBezTo>
                    <a:cubicBezTo>
                      <a:pt x="6303" y="730"/>
                      <a:pt x="5922" y="374"/>
                      <a:pt x="5464" y="209"/>
                    </a:cubicBezTo>
                    <a:cubicBezTo>
                      <a:pt x="5125" y="67"/>
                      <a:pt x="4762" y="1"/>
                      <a:pt x="4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8899025" y="5207989"/>
                <a:ext cx="108178" cy="244352"/>
              </a:xfrm>
              <a:custGeom>
                <a:avLst/>
                <a:gdLst/>
                <a:ahLst/>
                <a:cxnLst/>
                <a:rect l="l" t="t" r="r" b="b"/>
                <a:pathLst>
                  <a:path w="5058" h="11425" extrusionOk="0">
                    <a:moveTo>
                      <a:pt x="2306" y="1"/>
                    </a:moveTo>
                    <a:cubicBezTo>
                      <a:pt x="2203" y="1"/>
                      <a:pt x="2099" y="16"/>
                      <a:pt x="1995" y="50"/>
                    </a:cubicBezTo>
                    <a:cubicBezTo>
                      <a:pt x="1017" y="368"/>
                      <a:pt x="407" y="1880"/>
                      <a:pt x="216" y="2820"/>
                    </a:cubicBezTo>
                    <a:cubicBezTo>
                      <a:pt x="0" y="3926"/>
                      <a:pt x="76" y="5069"/>
                      <a:pt x="153" y="6200"/>
                    </a:cubicBezTo>
                    <a:lnTo>
                      <a:pt x="470" y="10737"/>
                    </a:lnTo>
                    <a:cubicBezTo>
                      <a:pt x="470" y="10889"/>
                      <a:pt x="508" y="11042"/>
                      <a:pt x="572" y="11169"/>
                    </a:cubicBezTo>
                    <a:cubicBezTo>
                      <a:pt x="684" y="11358"/>
                      <a:pt x="894" y="11425"/>
                      <a:pt x="1113" y="11425"/>
                    </a:cubicBezTo>
                    <a:cubicBezTo>
                      <a:pt x="1218" y="11425"/>
                      <a:pt x="1325" y="11409"/>
                      <a:pt x="1423" y="11385"/>
                    </a:cubicBezTo>
                    <a:cubicBezTo>
                      <a:pt x="2694" y="11042"/>
                      <a:pt x="3507" y="9771"/>
                      <a:pt x="4193" y="8589"/>
                    </a:cubicBezTo>
                    <a:cubicBezTo>
                      <a:pt x="4498" y="8119"/>
                      <a:pt x="4740" y="7611"/>
                      <a:pt x="4905" y="7077"/>
                    </a:cubicBezTo>
                    <a:cubicBezTo>
                      <a:pt x="5058" y="6531"/>
                      <a:pt x="5045" y="5908"/>
                      <a:pt x="4765" y="5438"/>
                    </a:cubicBezTo>
                    <a:cubicBezTo>
                      <a:pt x="4562" y="5069"/>
                      <a:pt x="4206" y="4815"/>
                      <a:pt x="4028" y="4434"/>
                    </a:cubicBezTo>
                    <a:cubicBezTo>
                      <a:pt x="3672" y="3672"/>
                      <a:pt x="4092" y="2769"/>
                      <a:pt x="4028" y="1918"/>
                    </a:cubicBezTo>
                    <a:cubicBezTo>
                      <a:pt x="3971" y="1112"/>
                      <a:pt x="3174" y="1"/>
                      <a:pt x="2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9073231" y="5465886"/>
                <a:ext cx="179099" cy="236182"/>
              </a:xfrm>
              <a:custGeom>
                <a:avLst/>
                <a:gdLst/>
                <a:ahLst/>
                <a:cxnLst/>
                <a:rect l="l" t="t" r="r" b="b"/>
                <a:pathLst>
                  <a:path w="8374" h="11043" extrusionOk="0">
                    <a:moveTo>
                      <a:pt x="8158" y="0"/>
                    </a:moveTo>
                    <a:lnTo>
                      <a:pt x="7459" y="305"/>
                    </a:lnTo>
                    <a:lnTo>
                      <a:pt x="826" y="3088"/>
                    </a:lnTo>
                    <a:lnTo>
                      <a:pt x="407" y="5515"/>
                    </a:lnTo>
                    <a:lnTo>
                      <a:pt x="0" y="7916"/>
                    </a:lnTo>
                    <a:cubicBezTo>
                      <a:pt x="0" y="7916"/>
                      <a:pt x="1068" y="11004"/>
                      <a:pt x="3418" y="11042"/>
                    </a:cubicBezTo>
                    <a:cubicBezTo>
                      <a:pt x="3432" y="11042"/>
                      <a:pt x="3446" y="11043"/>
                      <a:pt x="3460" y="11043"/>
                    </a:cubicBezTo>
                    <a:cubicBezTo>
                      <a:pt x="6811" y="11043"/>
                      <a:pt x="8374" y="4892"/>
                      <a:pt x="8374" y="4892"/>
                    </a:cubicBezTo>
                    <a:cubicBezTo>
                      <a:pt x="8285" y="4384"/>
                      <a:pt x="7815" y="3253"/>
                      <a:pt x="7853" y="2618"/>
                    </a:cubicBezTo>
                    <a:cubicBezTo>
                      <a:pt x="7891" y="1779"/>
                      <a:pt x="8005" y="940"/>
                      <a:pt x="8082" y="445"/>
                    </a:cubicBezTo>
                    <a:cubicBezTo>
                      <a:pt x="8133" y="165"/>
                      <a:pt x="8158" y="0"/>
                      <a:pt x="8158"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9064547" y="5472409"/>
                <a:ext cx="164170" cy="128004"/>
              </a:xfrm>
              <a:custGeom>
                <a:avLst/>
                <a:gdLst/>
                <a:ahLst/>
                <a:cxnLst/>
                <a:rect l="l" t="t" r="r" b="b"/>
                <a:pathLst>
                  <a:path w="7676" h="5985" extrusionOk="0">
                    <a:moveTo>
                      <a:pt x="7676" y="153"/>
                    </a:moveTo>
                    <a:cubicBezTo>
                      <a:pt x="7599" y="635"/>
                      <a:pt x="7485" y="1474"/>
                      <a:pt x="7447" y="2313"/>
                    </a:cubicBezTo>
                    <a:cubicBezTo>
                      <a:pt x="6672" y="3418"/>
                      <a:pt x="5681" y="4371"/>
                      <a:pt x="4524" y="5070"/>
                    </a:cubicBezTo>
                    <a:cubicBezTo>
                      <a:pt x="3851" y="5515"/>
                      <a:pt x="3089" y="5794"/>
                      <a:pt x="2288" y="5909"/>
                    </a:cubicBezTo>
                    <a:cubicBezTo>
                      <a:pt x="1500" y="5985"/>
                      <a:pt x="649" y="5794"/>
                      <a:pt x="39" y="5261"/>
                    </a:cubicBezTo>
                    <a:cubicBezTo>
                      <a:pt x="26" y="5235"/>
                      <a:pt x="13" y="5223"/>
                      <a:pt x="1" y="5210"/>
                    </a:cubicBezTo>
                    <a:lnTo>
                      <a:pt x="420" y="2783"/>
                    </a:lnTo>
                    <a:lnTo>
                      <a:pt x="7053" y="0"/>
                    </a:lnTo>
                    <a:cubicBezTo>
                      <a:pt x="7269" y="13"/>
                      <a:pt x="7485" y="64"/>
                      <a:pt x="7676" y="153"/>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9146613" y="5188890"/>
                <a:ext cx="293244" cy="362903"/>
              </a:xfrm>
              <a:custGeom>
                <a:avLst/>
                <a:gdLst/>
                <a:ahLst/>
                <a:cxnLst/>
                <a:rect l="l" t="t" r="r" b="b"/>
                <a:pathLst>
                  <a:path w="13711" h="16968" extrusionOk="0">
                    <a:moveTo>
                      <a:pt x="6995" y="1"/>
                    </a:moveTo>
                    <a:cubicBezTo>
                      <a:pt x="6943" y="1"/>
                      <a:pt x="6890" y="2"/>
                      <a:pt x="6837" y="3"/>
                    </a:cubicBezTo>
                    <a:cubicBezTo>
                      <a:pt x="6366" y="16"/>
                      <a:pt x="5909" y="92"/>
                      <a:pt x="5452" y="232"/>
                    </a:cubicBezTo>
                    <a:cubicBezTo>
                      <a:pt x="3063" y="918"/>
                      <a:pt x="1436" y="3027"/>
                      <a:pt x="648" y="5391"/>
                    </a:cubicBezTo>
                    <a:cubicBezTo>
                      <a:pt x="534" y="5759"/>
                      <a:pt x="432" y="6128"/>
                      <a:pt x="356" y="6509"/>
                    </a:cubicBezTo>
                    <a:cubicBezTo>
                      <a:pt x="343" y="6610"/>
                      <a:pt x="318" y="6712"/>
                      <a:pt x="305" y="6801"/>
                    </a:cubicBezTo>
                    <a:cubicBezTo>
                      <a:pt x="216" y="7246"/>
                      <a:pt x="140" y="7691"/>
                      <a:pt x="89" y="8148"/>
                    </a:cubicBezTo>
                    <a:cubicBezTo>
                      <a:pt x="38" y="8605"/>
                      <a:pt x="0" y="9076"/>
                      <a:pt x="0" y="9546"/>
                    </a:cubicBezTo>
                    <a:cubicBezTo>
                      <a:pt x="0" y="9571"/>
                      <a:pt x="0" y="9584"/>
                      <a:pt x="0" y="9597"/>
                    </a:cubicBezTo>
                    <a:lnTo>
                      <a:pt x="0" y="9889"/>
                    </a:lnTo>
                    <a:cubicBezTo>
                      <a:pt x="0" y="9990"/>
                      <a:pt x="0" y="10105"/>
                      <a:pt x="0" y="10219"/>
                    </a:cubicBezTo>
                    <a:cubicBezTo>
                      <a:pt x="13" y="10791"/>
                      <a:pt x="77" y="11363"/>
                      <a:pt x="178" y="11935"/>
                    </a:cubicBezTo>
                    <a:cubicBezTo>
                      <a:pt x="280" y="12456"/>
                      <a:pt x="432" y="12964"/>
                      <a:pt x="636" y="13447"/>
                    </a:cubicBezTo>
                    <a:cubicBezTo>
                      <a:pt x="788" y="13828"/>
                      <a:pt x="979" y="14184"/>
                      <a:pt x="1220" y="14527"/>
                    </a:cubicBezTo>
                    <a:cubicBezTo>
                      <a:pt x="1957" y="15569"/>
                      <a:pt x="2948" y="16534"/>
                      <a:pt x="4549" y="16852"/>
                    </a:cubicBezTo>
                    <a:cubicBezTo>
                      <a:pt x="4931" y="16930"/>
                      <a:pt x="5316" y="16968"/>
                      <a:pt x="5699" y="16968"/>
                    </a:cubicBezTo>
                    <a:cubicBezTo>
                      <a:pt x="6883" y="16968"/>
                      <a:pt x="8046" y="16603"/>
                      <a:pt x="9035" y="15912"/>
                    </a:cubicBezTo>
                    <a:cubicBezTo>
                      <a:pt x="9378" y="15683"/>
                      <a:pt x="9683" y="15404"/>
                      <a:pt x="9975" y="15099"/>
                    </a:cubicBezTo>
                    <a:cubicBezTo>
                      <a:pt x="10471" y="14552"/>
                      <a:pt x="10928" y="13955"/>
                      <a:pt x="11335" y="13332"/>
                    </a:cubicBezTo>
                    <a:cubicBezTo>
                      <a:pt x="11360" y="13294"/>
                      <a:pt x="11386" y="13243"/>
                      <a:pt x="11424" y="13205"/>
                    </a:cubicBezTo>
                    <a:cubicBezTo>
                      <a:pt x="11602" y="12938"/>
                      <a:pt x="11754" y="12659"/>
                      <a:pt x="11919" y="12379"/>
                    </a:cubicBezTo>
                    <a:cubicBezTo>
                      <a:pt x="12402" y="11503"/>
                      <a:pt x="12783" y="10575"/>
                      <a:pt x="13050" y="9609"/>
                    </a:cubicBezTo>
                    <a:cubicBezTo>
                      <a:pt x="13711" y="7157"/>
                      <a:pt x="13546" y="4565"/>
                      <a:pt x="12034" y="2519"/>
                    </a:cubicBezTo>
                    <a:cubicBezTo>
                      <a:pt x="10846" y="922"/>
                      <a:pt x="8971" y="1"/>
                      <a:pt x="6995"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8919151" y="5376334"/>
                <a:ext cx="119962" cy="95281"/>
              </a:xfrm>
              <a:custGeom>
                <a:avLst/>
                <a:gdLst/>
                <a:ahLst/>
                <a:cxnLst/>
                <a:rect l="l" t="t" r="r" b="b"/>
                <a:pathLst>
                  <a:path w="5609" h="4455" extrusionOk="0">
                    <a:moveTo>
                      <a:pt x="3474" y="1"/>
                    </a:moveTo>
                    <a:cubicBezTo>
                      <a:pt x="2157" y="1"/>
                      <a:pt x="598" y="1404"/>
                      <a:pt x="598" y="1404"/>
                    </a:cubicBezTo>
                    <a:lnTo>
                      <a:pt x="1" y="3056"/>
                    </a:lnTo>
                    <a:cubicBezTo>
                      <a:pt x="1" y="3056"/>
                      <a:pt x="319" y="4187"/>
                      <a:pt x="1818" y="4441"/>
                    </a:cubicBezTo>
                    <a:cubicBezTo>
                      <a:pt x="1869" y="4450"/>
                      <a:pt x="1920" y="4454"/>
                      <a:pt x="1973" y="4454"/>
                    </a:cubicBezTo>
                    <a:cubicBezTo>
                      <a:pt x="3461" y="4454"/>
                      <a:pt x="5608" y="1082"/>
                      <a:pt x="4270" y="223"/>
                    </a:cubicBezTo>
                    <a:cubicBezTo>
                      <a:pt x="4028" y="65"/>
                      <a:pt x="3756" y="1"/>
                      <a:pt x="3474"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880546" y="5402278"/>
                <a:ext cx="38604" cy="42155"/>
              </a:xfrm>
              <a:custGeom>
                <a:avLst/>
                <a:gdLst/>
                <a:ahLst/>
                <a:cxnLst/>
                <a:rect l="l" t="t" r="r" b="b"/>
                <a:pathLst>
                  <a:path w="1805" h="1971" fill="none" extrusionOk="0">
                    <a:moveTo>
                      <a:pt x="1805" y="1"/>
                    </a:moveTo>
                    <a:cubicBezTo>
                      <a:pt x="1030" y="471"/>
                      <a:pt x="407" y="1157"/>
                      <a:pt x="0" y="197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8859629" y="5416950"/>
                <a:ext cx="4363" cy="24767"/>
              </a:xfrm>
              <a:custGeom>
                <a:avLst/>
                <a:gdLst/>
                <a:ahLst/>
                <a:cxnLst/>
                <a:rect l="l" t="t" r="r" b="b"/>
                <a:pathLst>
                  <a:path w="204" h="1158" fill="none" extrusionOk="0">
                    <a:moveTo>
                      <a:pt x="1" y="1"/>
                    </a:moveTo>
                    <a:cubicBezTo>
                      <a:pt x="166" y="369"/>
                      <a:pt x="204" y="776"/>
                      <a:pt x="115" y="1157"/>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9028936" y="5372934"/>
                <a:ext cx="123406" cy="123128"/>
              </a:xfrm>
              <a:custGeom>
                <a:avLst/>
                <a:gdLst/>
                <a:ahLst/>
                <a:cxnLst/>
                <a:rect l="l" t="t" r="r" b="b"/>
                <a:pathLst>
                  <a:path w="5770" h="5757" extrusionOk="0">
                    <a:moveTo>
                      <a:pt x="3457" y="318"/>
                    </a:moveTo>
                    <a:cubicBezTo>
                      <a:pt x="4867" y="636"/>
                      <a:pt x="5769" y="2033"/>
                      <a:pt x="5452" y="3457"/>
                    </a:cubicBezTo>
                    <a:cubicBezTo>
                      <a:pt x="5134" y="4867"/>
                      <a:pt x="3723" y="5757"/>
                      <a:pt x="2313" y="5452"/>
                    </a:cubicBezTo>
                    <a:cubicBezTo>
                      <a:pt x="890" y="5134"/>
                      <a:pt x="0" y="3723"/>
                      <a:pt x="318" y="2313"/>
                    </a:cubicBezTo>
                    <a:cubicBezTo>
                      <a:pt x="636" y="890"/>
                      <a:pt x="2033" y="0"/>
                      <a:pt x="3457" y="318"/>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9147426" y="5343311"/>
                <a:ext cx="54089" cy="109803"/>
              </a:xfrm>
              <a:custGeom>
                <a:avLst/>
                <a:gdLst/>
                <a:ahLst/>
                <a:cxnLst/>
                <a:rect l="l" t="t" r="r" b="b"/>
                <a:pathLst>
                  <a:path w="2529" h="5134" extrusionOk="0">
                    <a:moveTo>
                      <a:pt x="2211" y="3126"/>
                    </a:moveTo>
                    <a:cubicBezTo>
                      <a:pt x="1995" y="4130"/>
                      <a:pt x="1195" y="4918"/>
                      <a:pt x="165" y="5134"/>
                    </a:cubicBezTo>
                    <a:cubicBezTo>
                      <a:pt x="64" y="4562"/>
                      <a:pt x="13" y="3990"/>
                      <a:pt x="0" y="3418"/>
                    </a:cubicBezTo>
                    <a:cubicBezTo>
                      <a:pt x="0" y="3304"/>
                      <a:pt x="0" y="3190"/>
                      <a:pt x="0" y="3075"/>
                    </a:cubicBezTo>
                    <a:lnTo>
                      <a:pt x="0" y="2796"/>
                    </a:lnTo>
                    <a:cubicBezTo>
                      <a:pt x="0" y="2783"/>
                      <a:pt x="0" y="2758"/>
                      <a:pt x="0" y="2745"/>
                    </a:cubicBezTo>
                    <a:cubicBezTo>
                      <a:pt x="13" y="2275"/>
                      <a:pt x="38" y="1805"/>
                      <a:pt x="89" y="1347"/>
                    </a:cubicBezTo>
                    <a:cubicBezTo>
                      <a:pt x="140" y="890"/>
                      <a:pt x="216" y="432"/>
                      <a:pt x="305" y="0"/>
                    </a:cubicBezTo>
                    <a:cubicBezTo>
                      <a:pt x="1678" y="356"/>
                      <a:pt x="2529" y="1728"/>
                      <a:pt x="2211" y="3126"/>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9096608" y="5316298"/>
                <a:ext cx="37792" cy="112028"/>
              </a:xfrm>
              <a:custGeom>
                <a:avLst/>
                <a:gdLst/>
                <a:ahLst/>
                <a:cxnLst/>
                <a:rect l="l" t="t" r="r" b="b"/>
                <a:pathLst>
                  <a:path w="1767" h="5238" extrusionOk="0">
                    <a:moveTo>
                      <a:pt x="1660" y="0"/>
                    </a:moveTo>
                    <a:cubicBezTo>
                      <a:pt x="1637" y="0"/>
                      <a:pt x="1615" y="10"/>
                      <a:pt x="1601" y="31"/>
                    </a:cubicBezTo>
                    <a:cubicBezTo>
                      <a:pt x="979" y="780"/>
                      <a:pt x="521" y="1632"/>
                      <a:pt x="242" y="2559"/>
                    </a:cubicBezTo>
                    <a:cubicBezTo>
                      <a:pt x="77" y="3017"/>
                      <a:pt x="0" y="3512"/>
                      <a:pt x="26" y="4008"/>
                    </a:cubicBezTo>
                    <a:cubicBezTo>
                      <a:pt x="39" y="4262"/>
                      <a:pt x="127" y="4504"/>
                      <a:pt x="255" y="4720"/>
                    </a:cubicBezTo>
                    <a:cubicBezTo>
                      <a:pt x="394" y="4936"/>
                      <a:pt x="572" y="5113"/>
                      <a:pt x="801" y="5228"/>
                    </a:cubicBezTo>
                    <a:cubicBezTo>
                      <a:pt x="812" y="5234"/>
                      <a:pt x="822" y="5237"/>
                      <a:pt x="832" y="5237"/>
                    </a:cubicBezTo>
                    <a:cubicBezTo>
                      <a:pt x="879" y="5237"/>
                      <a:pt x="907" y="5171"/>
                      <a:pt x="864" y="5139"/>
                    </a:cubicBezTo>
                    <a:cubicBezTo>
                      <a:pt x="509" y="4859"/>
                      <a:pt x="293" y="4440"/>
                      <a:pt x="305" y="3983"/>
                    </a:cubicBezTo>
                    <a:cubicBezTo>
                      <a:pt x="318" y="3525"/>
                      <a:pt x="394" y="3080"/>
                      <a:pt x="547" y="2648"/>
                    </a:cubicBezTo>
                    <a:cubicBezTo>
                      <a:pt x="826" y="1759"/>
                      <a:pt x="1220" y="920"/>
                      <a:pt x="1741" y="145"/>
                    </a:cubicBezTo>
                    <a:cubicBezTo>
                      <a:pt x="1767" y="107"/>
                      <a:pt x="1754" y="56"/>
                      <a:pt x="1716" y="18"/>
                    </a:cubicBezTo>
                    <a:cubicBezTo>
                      <a:pt x="1699" y="7"/>
                      <a:pt x="1679" y="0"/>
                      <a:pt x="1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9061745" y="5412287"/>
                <a:ext cx="18158" cy="19056"/>
              </a:xfrm>
              <a:custGeom>
                <a:avLst/>
                <a:gdLst/>
                <a:ahLst/>
                <a:cxnLst/>
                <a:rect l="l" t="t" r="r" b="b"/>
                <a:pathLst>
                  <a:path w="849" h="891" extrusionOk="0">
                    <a:moveTo>
                      <a:pt x="636" y="1"/>
                    </a:moveTo>
                    <a:cubicBezTo>
                      <a:pt x="612" y="1"/>
                      <a:pt x="586" y="42"/>
                      <a:pt x="619" y="54"/>
                    </a:cubicBezTo>
                    <a:cubicBezTo>
                      <a:pt x="696" y="130"/>
                      <a:pt x="734" y="232"/>
                      <a:pt x="734" y="333"/>
                    </a:cubicBezTo>
                    <a:cubicBezTo>
                      <a:pt x="759" y="422"/>
                      <a:pt x="734" y="524"/>
                      <a:pt x="683" y="613"/>
                    </a:cubicBezTo>
                    <a:cubicBezTo>
                      <a:pt x="666" y="630"/>
                      <a:pt x="645" y="637"/>
                      <a:pt x="620" y="637"/>
                    </a:cubicBezTo>
                    <a:cubicBezTo>
                      <a:pt x="571" y="637"/>
                      <a:pt x="509" y="609"/>
                      <a:pt x="442" y="575"/>
                    </a:cubicBezTo>
                    <a:lnTo>
                      <a:pt x="124" y="448"/>
                    </a:lnTo>
                    <a:cubicBezTo>
                      <a:pt x="114" y="444"/>
                      <a:pt x="104" y="442"/>
                      <a:pt x="95" y="442"/>
                    </a:cubicBezTo>
                    <a:cubicBezTo>
                      <a:pt x="43" y="442"/>
                      <a:pt x="1" y="496"/>
                      <a:pt x="22" y="549"/>
                    </a:cubicBezTo>
                    <a:lnTo>
                      <a:pt x="137" y="854"/>
                    </a:lnTo>
                    <a:cubicBezTo>
                      <a:pt x="147" y="879"/>
                      <a:pt x="168" y="890"/>
                      <a:pt x="190" y="890"/>
                    </a:cubicBezTo>
                    <a:cubicBezTo>
                      <a:pt x="224" y="890"/>
                      <a:pt x="259" y="863"/>
                      <a:pt x="251" y="816"/>
                    </a:cubicBezTo>
                    <a:lnTo>
                      <a:pt x="218" y="652"/>
                    </a:lnTo>
                    <a:lnTo>
                      <a:pt x="218" y="652"/>
                    </a:lnTo>
                    <a:lnTo>
                      <a:pt x="391" y="714"/>
                    </a:lnTo>
                    <a:cubicBezTo>
                      <a:pt x="435" y="729"/>
                      <a:pt x="519" y="766"/>
                      <a:pt x="603" y="766"/>
                    </a:cubicBezTo>
                    <a:cubicBezTo>
                      <a:pt x="664" y="766"/>
                      <a:pt x="724" y="747"/>
                      <a:pt x="772" y="689"/>
                    </a:cubicBezTo>
                    <a:cubicBezTo>
                      <a:pt x="836" y="575"/>
                      <a:pt x="848" y="448"/>
                      <a:pt x="823" y="321"/>
                    </a:cubicBezTo>
                    <a:cubicBezTo>
                      <a:pt x="810" y="193"/>
                      <a:pt x="747" y="79"/>
                      <a:pt x="645" y="3"/>
                    </a:cubicBezTo>
                    <a:cubicBezTo>
                      <a:pt x="642" y="1"/>
                      <a:pt x="639" y="1"/>
                      <a:pt x="636"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9025685" y="5353364"/>
                <a:ext cx="24489" cy="22286"/>
              </a:xfrm>
              <a:custGeom>
                <a:avLst/>
                <a:gdLst/>
                <a:ahLst/>
                <a:cxnLst/>
                <a:rect l="l" t="t" r="r" b="b"/>
                <a:pathLst>
                  <a:path w="1145" h="1042" extrusionOk="0">
                    <a:moveTo>
                      <a:pt x="562" y="1"/>
                    </a:moveTo>
                    <a:cubicBezTo>
                      <a:pt x="316" y="1"/>
                      <a:pt x="107" y="177"/>
                      <a:pt x="52" y="420"/>
                    </a:cubicBezTo>
                    <a:cubicBezTo>
                      <a:pt x="1" y="699"/>
                      <a:pt x="191" y="979"/>
                      <a:pt x="471" y="1030"/>
                    </a:cubicBezTo>
                    <a:cubicBezTo>
                      <a:pt x="508" y="1038"/>
                      <a:pt x="544" y="1042"/>
                      <a:pt x="580" y="1042"/>
                    </a:cubicBezTo>
                    <a:cubicBezTo>
                      <a:pt x="820" y="1042"/>
                      <a:pt x="1037" y="866"/>
                      <a:pt x="1081" y="623"/>
                    </a:cubicBezTo>
                    <a:cubicBezTo>
                      <a:pt x="1144" y="344"/>
                      <a:pt x="954" y="64"/>
                      <a:pt x="674" y="13"/>
                    </a:cubicBezTo>
                    <a:cubicBezTo>
                      <a:pt x="636" y="5"/>
                      <a:pt x="598"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9118359" y="5331911"/>
                <a:ext cx="25023" cy="23013"/>
              </a:xfrm>
              <a:custGeom>
                <a:avLst/>
                <a:gdLst/>
                <a:ahLst/>
                <a:cxnLst/>
                <a:rect l="l" t="t" r="r" b="b"/>
                <a:pathLst>
                  <a:path w="1170" h="1076" extrusionOk="0">
                    <a:moveTo>
                      <a:pt x="574" y="0"/>
                    </a:moveTo>
                    <a:cubicBezTo>
                      <a:pt x="326" y="0"/>
                      <a:pt x="109" y="177"/>
                      <a:pt x="64" y="432"/>
                    </a:cubicBezTo>
                    <a:cubicBezTo>
                      <a:pt x="1" y="724"/>
                      <a:pt x="191" y="1004"/>
                      <a:pt x="484" y="1067"/>
                    </a:cubicBezTo>
                    <a:cubicBezTo>
                      <a:pt x="515" y="1073"/>
                      <a:pt x="547" y="1075"/>
                      <a:pt x="578" y="1075"/>
                    </a:cubicBezTo>
                    <a:cubicBezTo>
                      <a:pt x="834" y="1075"/>
                      <a:pt x="1062" y="895"/>
                      <a:pt x="1119" y="635"/>
                    </a:cubicBezTo>
                    <a:cubicBezTo>
                      <a:pt x="1170" y="355"/>
                      <a:pt x="979" y="63"/>
                      <a:pt x="687" y="12"/>
                    </a:cubicBezTo>
                    <a:cubicBezTo>
                      <a:pt x="649" y="4"/>
                      <a:pt x="611" y="0"/>
                      <a:pt x="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024872" y="5309818"/>
                <a:ext cx="68248" cy="43246"/>
              </a:xfrm>
              <a:custGeom>
                <a:avLst/>
                <a:gdLst/>
                <a:ahLst/>
                <a:cxnLst/>
                <a:rect l="l" t="t" r="r" b="b"/>
                <a:pathLst>
                  <a:path w="3191" h="2022" extrusionOk="0">
                    <a:moveTo>
                      <a:pt x="1137" y="1"/>
                    </a:moveTo>
                    <a:cubicBezTo>
                      <a:pt x="734" y="1"/>
                      <a:pt x="361" y="148"/>
                      <a:pt x="115" y="512"/>
                    </a:cubicBezTo>
                    <a:cubicBezTo>
                      <a:pt x="14" y="626"/>
                      <a:pt x="1" y="804"/>
                      <a:pt x="77" y="944"/>
                    </a:cubicBezTo>
                    <a:cubicBezTo>
                      <a:pt x="179" y="1083"/>
                      <a:pt x="382" y="1096"/>
                      <a:pt x="560" y="1134"/>
                    </a:cubicBezTo>
                    <a:cubicBezTo>
                      <a:pt x="1056" y="1211"/>
                      <a:pt x="1538" y="1401"/>
                      <a:pt x="1958" y="1681"/>
                    </a:cubicBezTo>
                    <a:cubicBezTo>
                      <a:pt x="2098" y="1782"/>
                      <a:pt x="2250" y="1871"/>
                      <a:pt x="2403" y="1948"/>
                    </a:cubicBezTo>
                    <a:cubicBezTo>
                      <a:pt x="2496" y="1994"/>
                      <a:pt x="2598" y="2022"/>
                      <a:pt x="2704" y="2022"/>
                    </a:cubicBezTo>
                    <a:cubicBezTo>
                      <a:pt x="2772" y="2022"/>
                      <a:pt x="2842" y="2010"/>
                      <a:pt x="2911" y="1986"/>
                    </a:cubicBezTo>
                    <a:cubicBezTo>
                      <a:pt x="3063" y="1922"/>
                      <a:pt x="3165" y="1782"/>
                      <a:pt x="3190" y="1604"/>
                    </a:cubicBezTo>
                    <a:cubicBezTo>
                      <a:pt x="3190" y="1439"/>
                      <a:pt x="3152" y="1274"/>
                      <a:pt x="3076" y="1134"/>
                    </a:cubicBezTo>
                    <a:cubicBezTo>
                      <a:pt x="2776" y="535"/>
                      <a:pt x="190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129224" y="5286505"/>
                <a:ext cx="56271" cy="31183"/>
              </a:xfrm>
              <a:custGeom>
                <a:avLst/>
                <a:gdLst/>
                <a:ahLst/>
                <a:cxnLst/>
                <a:rect l="l" t="t" r="r" b="b"/>
                <a:pathLst>
                  <a:path w="2631" h="1458" extrusionOk="0">
                    <a:moveTo>
                      <a:pt x="1391" y="0"/>
                    </a:moveTo>
                    <a:cubicBezTo>
                      <a:pt x="1011" y="0"/>
                      <a:pt x="622" y="122"/>
                      <a:pt x="356" y="344"/>
                    </a:cubicBezTo>
                    <a:cubicBezTo>
                      <a:pt x="229" y="433"/>
                      <a:pt x="128" y="547"/>
                      <a:pt x="64" y="687"/>
                    </a:cubicBezTo>
                    <a:cubicBezTo>
                      <a:pt x="1" y="827"/>
                      <a:pt x="13" y="992"/>
                      <a:pt x="90" y="1132"/>
                    </a:cubicBezTo>
                    <a:cubicBezTo>
                      <a:pt x="178" y="1246"/>
                      <a:pt x="306" y="1309"/>
                      <a:pt x="445" y="1309"/>
                    </a:cubicBezTo>
                    <a:cubicBezTo>
                      <a:pt x="585" y="1309"/>
                      <a:pt x="725" y="1297"/>
                      <a:pt x="865" y="1259"/>
                    </a:cubicBezTo>
                    <a:cubicBezTo>
                      <a:pt x="973" y="1245"/>
                      <a:pt x="1082" y="1237"/>
                      <a:pt x="1192" y="1237"/>
                    </a:cubicBezTo>
                    <a:cubicBezTo>
                      <a:pt x="1480" y="1237"/>
                      <a:pt x="1770" y="1288"/>
                      <a:pt x="2046" y="1398"/>
                    </a:cubicBezTo>
                    <a:cubicBezTo>
                      <a:pt x="2126" y="1438"/>
                      <a:pt x="2215" y="1458"/>
                      <a:pt x="2302" y="1458"/>
                    </a:cubicBezTo>
                    <a:cubicBezTo>
                      <a:pt x="2354" y="1458"/>
                      <a:pt x="2405" y="1451"/>
                      <a:pt x="2453" y="1437"/>
                    </a:cubicBezTo>
                    <a:cubicBezTo>
                      <a:pt x="2567" y="1335"/>
                      <a:pt x="2631" y="1195"/>
                      <a:pt x="2618" y="1055"/>
                    </a:cubicBezTo>
                    <a:cubicBezTo>
                      <a:pt x="2610" y="323"/>
                      <a:pt x="2012"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9106125" y="5448754"/>
                <a:ext cx="90255" cy="22029"/>
              </a:xfrm>
              <a:custGeom>
                <a:avLst/>
                <a:gdLst/>
                <a:ahLst/>
                <a:cxnLst/>
                <a:rect l="l" t="t" r="r" b="b"/>
                <a:pathLst>
                  <a:path w="4220" h="1030" fill="none" extrusionOk="0">
                    <a:moveTo>
                      <a:pt x="26" y="115"/>
                    </a:moveTo>
                    <a:cubicBezTo>
                      <a:pt x="1" y="64"/>
                      <a:pt x="2288" y="1030"/>
                      <a:pt x="4219" y="1"/>
                    </a:cubicBezTo>
                  </a:path>
                </a:pathLst>
              </a:custGeom>
              <a:solidFill>
                <a:schemeClr val="dk1"/>
              </a:solidFill>
              <a:ln w="1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9076781" y="5474569"/>
                <a:ext cx="32637" cy="9004"/>
              </a:xfrm>
              <a:custGeom>
                <a:avLst/>
                <a:gdLst/>
                <a:ahLst/>
                <a:cxnLst/>
                <a:rect l="l" t="t" r="r" b="b"/>
                <a:pathLst>
                  <a:path w="1526" h="421" fill="none" extrusionOk="0">
                    <a:moveTo>
                      <a:pt x="1" y="115"/>
                    </a:moveTo>
                    <a:cubicBezTo>
                      <a:pt x="1" y="115"/>
                      <a:pt x="814" y="420"/>
                      <a:pt x="1526" y="1"/>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9156943" y="5105049"/>
                <a:ext cx="305756" cy="240973"/>
              </a:xfrm>
              <a:custGeom>
                <a:avLst/>
                <a:gdLst/>
                <a:ahLst/>
                <a:cxnLst/>
                <a:rect l="l" t="t" r="r" b="b"/>
                <a:pathLst>
                  <a:path w="14296" h="11267" extrusionOk="0">
                    <a:moveTo>
                      <a:pt x="8151" y="0"/>
                    </a:moveTo>
                    <a:cubicBezTo>
                      <a:pt x="7949" y="0"/>
                      <a:pt x="7747" y="24"/>
                      <a:pt x="7548" y="73"/>
                    </a:cubicBezTo>
                    <a:cubicBezTo>
                      <a:pt x="6888" y="251"/>
                      <a:pt x="6354" y="708"/>
                      <a:pt x="5757" y="1064"/>
                    </a:cubicBezTo>
                    <a:cubicBezTo>
                      <a:pt x="4931" y="1534"/>
                      <a:pt x="3762" y="1547"/>
                      <a:pt x="2847" y="1826"/>
                    </a:cubicBezTo>
                    <a:cubicBezTo>
                      <a:pt x="1779" y="2157"/>
                      <a:pt x="877" y="2906"/>
                      <a:pt x="356" y="3897"/>
                    </a:cubicBezTo>
                    <a:cubicBezTo>
                      <a:pt x="153" y="4291"/>
                      <a:pt x="0" y="4762"/>
                      <a:pt x="115" y="5194"/>
                    </a:cubicBezTo>
                    <a:cubicBezTo>
                      <a:pt x="215" y="5572"/>
                      <a:pt x="577" y="5901"/>
                      <a:pt x="956" y="5901"/>
                    </a:cubicBezTo>
                    <a:cubicBezTo>
                      <a:pt x="1010" y="5901"/>
                      <a:pt x="1065" y="5894"/>
                      <a:pt x="1119" y="5880"/>
                    </a:cubicBezTo>
                    <a:lnTo>
                      <a:pt x="1119" y="5880"/>
                    </a:lnTo>
                    <a:cubicBezTo>
                      <a:pt x="826" y="6299"/>
                      <a:pt x="509" y="6731"/>
                      <a:pt x="420" y="7227"/>
                    </a:cubicBezTo>
                    <a:cubicBezTo>
                      <a:pt x="318" y="7735"/>
                      <a:pt x="496" y="8332"/>
                      <a:pt x="953" y="8561"/>
                    </a:cubicBezTo>
                    <a:cubicBezTo>
                      <a:pt x="1101" y="8635"/>
                      <a:pt x="1257" y="8665"/>
                      <a:pt x="1416" y="8665"/>
                    </a:cubicBezTo>
                    <a:cubicBezTo>
                      <a:pt x="1748" y="8665"/>
                      <a:pt x="2093" y="8533"/>
                      <a:pt x="2402" y="8396"/>
                    </a:cubicBezTo>
                    <a:lnTo>
                      <a:pt x="4943" y="7366"/>
                    </a:lnTo>
                    <a:lnTo>
                      <a:pt x="4943" y="7366"/>
                    </a:lnTo>
                    <a:cubicBezTo>
                      <a:pt x="4854" y="7938"/>
                      <a:pt x="4791" y="8586"/>
                      <a:pt x="5147" y="9044"/>
                    </a:cubicBezTo>
                    <a:cubicBezTo>
                      <a:pt x="5409" y="9381"/>
                      <a:pt x="5830" y="9532"/>
                      <a:pt x="6257" y="9532"/>
                    </a:cubicBezTo>
                    <a:cubicBezTo>
                      <a:pt x="6410" y="9532"/>
                      <a:pt x="6563" y="9513"/>
                      <a:pt x="6710" y="9476"/>
                    </a:cubicBezTo>
                    <a:cubicBezTo>
                      <a:pt x="7256" y="9336"/>
                      <a:pt x="7739" y="8993"/>
                      <a:pt x="8184" y="8650"/>
                    </a:cubicBezTo>
                    <a:cubicBezTo>
                      <a:pt x="8415" y="8472"/>
                      <a:pt x="8714" y="8300"/>
                      <a:pt x="8982" y="8300"/>
                    </a:cubicBezTo>
                    <a:cubicBezTo>
                      <a:pt x="9097" y="8300"/>
                      <a:pt x="9206" y="8332"/>
                      <a:pt x="9302" y="8408"/>
                    </a:cubicBezTo>
                    <a:cubicBezTo>
                      <a:pt x="9480" y="8561"/>
                      <a:pt x="9518" y="8815"/>
                      <a:pt x="9543" y="9044"/>
                    </a:cubicBezTo>
                    <a:cubicBezTo>
                      <a:pt x="9569" y="9425"/>
                      <a:pt x="9620" y="9793"/>
                      <a:pt x="9708" y="10175"/>
                    </a:cubicBezTo>
                    <a:cubicBezTo>
                      <a:pt x="9785" y="10543"/>
                      <a:pt x="10013" y="10874"/>
                      <a:pt x="10318" y="11090"/>
                    </a:cubicBezTo>
                    <a:cubicBezTo>
                      <a:pt x="10511" y="11212"/>
                      <a:pt x="10732" y="11266"/>
                      <a:pt x="10957" y="11266"/>
                    </a:cubicBezTo>
                    <a:cubicBezTo>
                      <a:pt x="11341" y="11266"/>
                      <a:pt x="11738" y="11109"/>
                      <a:pt x="12034" y="10861"/>
                    </a:cubicBezTo>
                    <a:cubicBezTo>
                      <a:pt x="12517" y="10467"/>
                      <a:pt x="12809" y="9895"/>
                      <a:pt x="13076" y="9349"/>
                    </a:cubicBezTo>
                    <a:cubicBezTo>
                      <a:pt x="13406" y="8688"/>
                      <a:pt x="13622" y="7926"/>
                      <a:pt x="13876" y="7239"/>
                    </a:cubicBezTo>
                    <a:cubicBezTo>
                      <a:pt x="14118" y="6541"/>
                      <a:pt x="14296" y="5804"/>
                      <a:pt x="14207" y="5079"/>
                    </a:cubicBezTo>
                    <a:cubicBezTo>
                      <a:pt x="14105" y="4355"/>
                      <a:pt x="13673" y="3631"/>
                      <a:pt x="13000" y="3364"/>
                    </a:cubicBezTo>
                    <a:cubicBezTo>
                      <a:pt x="12682" y="3237"/>
                      <a:pt x="12339" y="3199"/>
                      <a:pt x="12047" y="3059"/>
                    </a:cubicBezTo>
                    <a:cubicBezTo>
                      <a:pt x="11462" y="2792"/>
                      <a:pt x="11157" y="2157"/>
                      <a:pt x="10789" y="1636"/>
                    </a:cubicBezTo>
                    <a:cubicBezTo>
                      <a:pt x="10445" y="1089"/>
                      <a:pt x="9963" y="645"/>
                      <a:pt x="9404" y="327"/>
                    </a:cubicBezTo>
                    <a:cubicBezTo>
                      <a:pt x="9014" y="110"/>
                      <a:pt x="8583" y="0"/>
                      <a:pt x="8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8903645" y="5256668"/>
                <a:ext cx="78278" cy="159487"/>
              </a:xfrm>
              <a:custGeom>
                <a:avLst/>
                <a:gdLst/>
                <a:ahLst/>
                <a:cxnLst/>
                <a:rect l="l" t="t" r="r" b="b"/>
                <a:pathLst>
                  <a:path w="3660" h="7457" extrusionOk="0">
                    <a:moveTo>
                      <a:pt x="1394" y="0"/>
                    </a:moveTo>
                    <a:cubicBezTo>
                      <a:pt x="1035" y="0"/>
                      <a:pt x="710" y="163"/>
                      <a:pt x="521" y="582"/>
                    </a:cubicBezTo>
                    <a:cubicBezTo>
                      <a:pt x="0" y="1777"/>
                      <a:pt x="966" y="2920"/>
                      <a:pt x="839" y="4089"/>
                    </a:cubicBezTo>
                    <a:cubicBezTo>
                      <a:pt x="775" y="4560"/>
                      <a:pt x="496" y="4979"/>
                      <a:pt x="318" y="5424"/>
                    </a:cubicBezTo>
                    <a:cubicBezTo>
                      <a:pt x="115" y="5907"/>
                      <a:pt x="26" y="6428"/>
                      <a:pt x="51" y="6948"/>
                    </a:cubicBezTo>
                    <a:cubicBezTo>
                      <a:pt x="64" y="7165"/>
                      <a:pt x="153" y="7444"/>
                      <a:pt x="369" y="7457"/>
                    </a:cubicBezTo>
                    <a:cubicBezTo>
                      <a:pt x="508" y="7444"/>
                      <a:pt x="636" y="7381"/>
                      <a:pt x="724" y="7266"/>
                    </a:cubicBezTo>
                    <a:cubicBezTo>
                      <a:pt x="1589" y="6402"/>
                      <a:pt x="2465" y="5525"/>
                      <a:pt x="2999" y="4433"/>
                    </a:cubicBezTo>
                    <a:cubicBezTo>
                      <a:pt x="3520" y="3340"/>
                      <a:pt x="3660" y="1980"/>
                      <a:pt x="3012" y="938"/>
                    </a:cubicBezTo>
                    <a:cubicBezTo>
                      <a:pt x="2708" y="467"/>
                      <a:pt x="2002"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8917783" y="7278862"/>
                <a:ext cx="263366" cy="283149"/>
              </a:xfrm>
              <a:custGeom>
                <a:avLst/>
                <a:gdLst/>
                <a:ahLst/>
                <a:cxnLst/>
                <a:rect l="l" t="t" r="r" b="b"/>
                <a:pathLst>
                  <a:path w="12314" h="13239" extrusionOk="0">
                    <a:moveTo>
                      <a:pt x="6011" y="1"/>
                    </a:moveTo>
                    <a:lnTo>
                      <a:pt x="1563" y="1144"/>
                    </a:lnTo>
                    <a:cubicBezTo>
                      <a:pt x="1563" y="1144"/>
                      <a:pt x="1042" y="1564"/>
                      <a:pt x="941" y="2758"/>
                    </a:cubicBezTo>
                    <a:cubicBezTo>
                      <a:pt x="839" y="3965"/>
                      <a:pt x="0" y="5782"/>
                      <a:pt x="420" y="6672"/>
                    </a:cubicBezTo>
                    <a:cubicBezTo>
                      <a:pt x="839" y="7561"/>
                      <a:pt x="2555" y="8082"/>
                      <a:pt x="3762" y="9277"/>
                    </a:cubicBezTo>
                    <a:cubicBezTo>
                      <a:pt x="4956" y="10484"/>
                      <a:pt x="7358" y="13038"/>
                      <a:pt x="8501" y="13191"/>
                    </a:cubicBezTo>
                    <a:cubicBezTo>
                      <a:pt x="8723" y="13220"/>
                      <a:pt x="9003" y="13238"/>
                      <a:pt x="9309" y="13238"/>
                    </a:cubicBezTo>
                    <a:cubicBezTo>
                      <a:pt x="10581" y="13238"/>
                      <a:pt x="12313" y="12926"/>
                      <a:pt x="12313" y="11831"/>
                    </a:cubicBezTo>
                    <a:cubicBezTo>
                      <a:pt x="12313" y="10484"/>
                      <a:pt x="9391" y="6202"/>
                      <a:pt x="9035" y="5211"/>
                    </a:cubicBezTo>
                    <a:cubicBezTo>
                      <a:pt x="8666" y="4220"/>
                      <a:pt x="7358" y="1361"/>
                      <a:pt x="7358" y="1361"/>
                    </a:cubicBezTo>
                    <a:lnTo>
                      <a:pt x="6011"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884353" y="7237562"/>
                <a:ext cx="123941" cy="80866"/>
              </a:xfrm>
              <a:custGeom>
                <a:avLst/>
                <a:gdLst/>
                <a:ahLst/>
                <a:cxnLst/>
                <a:rect l="l" t="t" r="r" b="b"/>
                <a:pathLst>
                  <a:path w="5795" h="3781" extrusionOk="0">
                    <a:moveTo>
                      <a:pt x="115" y="0"/>
                    </a:moveTo>
                    <a:lnTo>
                      <a:pt x="0" y="3075"/>
                    </a:lnTo>
                    <a:cubicBezTo>
                      <a:pt x="0" y="3075"/>
                      <a:pt x="833" y="3780"/>
                      <a:pt x="1657" y="3780"/>
                    </a:cubicBezTo>
                    <a:cubicBezTo>
                      <a:pt x="1732" y="3780"/>
                      <a:pt x="1807" y="3774"/>
                      <a:pt x="1881" y="3762"/>
                    </a:cubicBezTo>
                    <a:cubicBezTo>
                      <a:pt x="2770" y="3596"/>
                      <a:pt x="3050" y="2834"/>
                      <a:pt x="4244" y="2783"/>
                    </a:cubicBezTo>
                    <a:cubicBezTo>
                      <a:pt x="4297" y="2781"/>
                      <a:pt x="4348" y="2780"/>
                      <a:pt x="4397" y="2780"/>
                    </a:cubicBezTo>
                    <a:cubicBezTo>
                      <a:pt x="5481" y="2780"/>
                      <a:pt x="5795" y="3292"/>
                      <a:pt x="5795" y="3292"/>
                    </a:cubicBezTo>
                    <a:lnTo>
                      <a:pt x="5579" y="839"/>
                    </a:lnTo>
                    <a:lnTo>
                      <a:pt x="115"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8652528" y="6381443"/>
                <a:ext cx="234001" cy="282080"/>
              </a:xfrm>
              <a:custGeom>
                <a:avLst/>
                <a:gdLst/>
                <a:ahLst/>
                <a:cxnLst/>
                <a:rect l="l" t="t" r="r" b="b"/>
                <a:pathLst>
                  <a:path w="10941" h="13189" extrusionOk="0">
                    <a:moveTo>
                      <a:pt x="3197" y="1"/>
                    </a:moveTo>
                    <a:cubicBezTo>
                      <a:pt x="2715" y="1"/>
                      <a:pt x="2478" y="142"/>
                      <a:pt x="2478" y="142"/>
                    </a:cubicBezTo>
                    <a:lnTo>
                      <a:pt x="0" y="3636"/>
                    </a:lnTo>
                    <a:lnTo>
                      <a:pt x="725" y="5275"/>
                    </a:lnTo>
                    <a:cubicBezTo>
                      <a:pt x="725" y="5275"/>
                      <a:pt x="2808" y="7359"/>
                      <a:pt x="3545" y="8020"/>
                    </a:cubicBezTo>
                    <a:cubicBezTo>
                      <a:pt x="4282" y="8681"/>
                      <a:pt x="7053" y="12671"/>
                      <a:pt x="8234" y="13128"/>
                    </a:cubicBezTo>
                    <a:cubicBezTo>
                      <a:pt x="8341" y="13169"/>
                      <a:pt x="8447" y="13188"/>
                      <a:pt x="8550" y="13188"/>
                    </a:cubicBezTo>
                    <a:cubicBezTo>
                      <a:pt x="9605" y="13188"/>
                      <a:pt x="10468" y="11216"/>
                      <a:pt x="10699" y="10244"/>
                    </a:cubicBezTo>
                    <a:cubicBezTo>
                      <a:pt x="10941" y="9176"/>
                      <a:pt x="9505" y="6241"/>
                      <a:pt x="8857" y="4780"/>
                    </a:cubicBezTo>
                    <a:cubicBezTo>
                      <a:pt x="8209" y="3331"/>
                      <a:pt x="8336" y="1654"/>
                      <a:pt x="7701" y="993"/>
                    </a:cubicBezTo>
                    <a:cubicBezTo>
                      <a:pt x="7065" y="333"/>
                      <a:pt x="5185" y="460"/>
                      <a:pt x="4105" y="142"/>
                    </a:cubicBezTo>
                    <a:cubicBezTo>
                      <a:pt x="3740" y="36"/>
                      <a:pt x="3438" y="1"/>
                      <a:pt x="3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8681338" y="6373315"/>
                <a:ext cx="90234" cy="120968"/>
              </a:xfrm>
              <a:custGeom>
                <a:avLst/>
                <a:gdLst/>
                <a:ahLst/>
                <a:cxnLst/>
                <a:rect l="l" t="t" r="r" b="b"/>
                <a:pathLst>
                  <a:path w="4219" h="5656" extrusionOk="0">
                    <a:moveTo>
                      <a:pt x="788" y="1"/>
                    </a:moveTo>
                    <a:lnTo>
                      <a:pt x="0" y="4652"/>
                    </a:lnTo>
                    <a:lnTo>
                      <a:pt x="2072" y="5655"/>
                    </a:lnTo>
                    <a:cubicBezTo>
                      <a:pt x="2072" y="5655"/>
                      <a:pt x="1703" y="5173"/>
                      <a:pt x="2148" y="4131"/>
                    </a:cubicBezTo>
                    <a:cubicBezTo>
                      <a:pt x="2593" y="3101"/>
                      <a:pt x="3355" y="3114"/>
                      <a:pt x="3787" y="2390"/>
                    </a:cubicBezTo>
                    <a:cubicBezTo>
                      <a:pt x="4219" y="1666"/>
                      <a:pt x="3825" y="522"/>
                      <a:pt x="3825" y="522"/>
                    </a:cubicBezTo>
                    <a:lnTo>
                      <a:pt x="78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9423288" y="6193292"/>
                <a:ext cx="794139" cy="1089137"/>
              </a:xfrm>
              <a:custGeom>
                <a:avLst/>
                <a:gdLst/>
                <a:ahLst/>
                <a:cxnLst/>
                <a:rect l="l" t="t" r="r" b="b"/>
                <a:pathLst>
                  <a:path w="37131" h="50924" extrusionOk="0">
                    <a:moveTo>
                      <a:pt x="5531" y="0"/>
                    </a:moveTo>
                    <a:cubicBezTo>
                      <a:pt x="4366" y="0"/>
                      <a:pt x="3965" y="159"/>
                      <a:pt x="3965" y="159"/>
                    </a:cubicBezTo>
                    <a:cubicBezTo>
                      <a:pt x="3965" y="159"/>
                      <a:pt x="1" y="2179"/>
                      <a:pt x="1538" y="7046"/>
                    </a:cubicBezTo>
                    <a:cubicBezTo>
                      <a:pt x="2059" y="8710"/>
                      <a:pt x="3368" y="10489"/>
                      <a:pt x="4956" y="12128"/>
                    </a:cubicBezTo>
                    <a:cubicBezTo>
                      <a:pt x="5033" y="12192"/>
                      <a:pt x="5096" y="12281"/>
                      <a:pt x="5172" y="12357"/>
                    </a:cubicBezTo>
                    <a:cubicBezTo>
                      <a:pt x="8209" y="15407"/>
                      <a:pt x="12136" y="17897"/>
                      <a:pt x="13559" y="18024"/>
                    </a:cubicBezTo>
                    <a:cubicBezTo>
                      <a:pt x="13861" y="18054"/>
                      <a:pt x="14160" y="18066"/>
                      <a:pt x="14455" y="18066"/>
                    </a:cubicBezTo>
                    <a:cubicBezTo>
                      <a:pt x="16131" y="18066"/>
                      <a:pt x="17663" y="17663"/>
                      <a:pt x="18699" y="17663"/>
                    </a:cubicBezTo>
                    <a:cubicBezTo>
                      <a:pt x="18823" y="17663"/>
                      <a:pt x="18939" y="17668"/>
                      <a:pt x="19048" y="17681"/>
                    </a:cubicBezTo>
                    <a:cubicBezTo>
                      <a:pt x="20103" y="17796"/>
                      <a:pt x="22390" y="18304"/>
                      <a:pt x="22911" y="18418"/>
                    </a:cubicBezTo>
                    <a:lnTo>
                      <a:pt x="23013" y="18444"/>
                    </a:lnTo>
                    <a:cubicBezTo>
                      <a:pt x="23013" y="18444"/>
                      <a:pt x="23026" y="18469"/>
                      <a:pt x="23038" y="18533"/>
                    </a:cubicBezTo>
                    <a:cubicBezTo>
                      <a:pt x="23280" y="19333"/>
                      <a:pt x="24881" y="24759"/>
                      <a:pt x="24754" y="26512"/>
                    </a:cubicBezTo>
                    <a:cubicBezTo>
                      <a:pt x="24614" y="28380"/>
                      <a:pt x="23775" y="42701"/>
                      <a:pt x="24830" y="50210"/>
                    </a:cubicBezTo>
                    <a:cubicBezTo>
                      <a:pt x="24830" y="50210"/>
                      <a:pt x="26814" y="50924"/>
                      <a:pt x="28832" y="50924"/>
                    </a:cubicBezTo>
                    <a:cubicBezTo>
                      <a:pt x="29639" y="50924"/>
                      <a:pt x="30452" y="50810"/>
                      <a:pt x="31145" y="50490"/>
                    </a:cubicBezTo>
                    <a:cubicBezTo>
                      <a:pt x="31145" y="50490"/>
                      <a:pt x="34424" y="25051"/>
                      <a:pt x="34347" y="21646"/>
                    </a:cubicBezTo>
                    <a:cubicBezTo>
                      <a:pt x="34284" y="18634"/>
                      <a:pt x="33026" y="14416"/>
                      <a:pt x="32721" y="13463"/>
                    </a:cubicBezTo>
                    <a:cubicBezTo>
                      <a:pt x="32683" y="13335"/>
                      <a:pt x="32657" y="13259"/>
                      <a:pt x="32657" y="13259"/>
                    </a:cubicBezTo>
                    <a:lnTo>
                      <a:pt x="32657" y="13259"/>
                    </a:lnTo>
                    <a:lnTo>
                      <a:pt x="35669" y="13653"/>
                    </a:lnTo>
                    <a:lnTo>
                      <a:pt x="35694" y="13551"/>
                    </a:lnTo>
                    <a:lnTo>
                      <a:pt x="35809" y="13158"/>
                    </a:lnTo>
                    <a:lnTo>
                      <a:pt x="35821" y="13081"/>
                    </a:lnTo>
                    <a:lnTo>
                      <a:pt x="37130" y="8431"/>
                    </a:lnTo>
                    <a:cubicBezTo>
                      <a:pt x="37130" y="8431"/>
                      <a:pt x="27028" y="4974"/>
                      <a:pt x="18019" y="2382"/>
                    </a:cubicBezTo>
                    <a:cubicBezTo>
                      <a:pt x="11053" y="389"/>
                      <a:pt x="7355" y="0"/>
                      <a:pt x="5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9028401" y="6448879"/>
                <a:ext cx="31290" cy="49491"/>
              </a:xfrm>
              <a:custGeom>
                <a:avLst/>
                <a:gdLst/>
                <a:ahLst/>
                <a:cxnLst/>
                <a:rect l="l" t="t" r="r" b="b"/>
                <a:pathLst>
                  <a:path w="1463" h="2314" extrusionOk="0">
                    <a:moveTo>
                      <a:pt x="1" y="0"/>
                    </a:moveTo>
                    <a:lnTo>
                      <a:pt x="1" y="204"/>
                    </a:lnTo>
                    <a:cubicBezTo>
                      <a:pt x="1" y="623"/>
                      <a:pt x="13" y="1055"/>
                      <a:pt x="52" y="1474"/>
                    </a:cubicBezTo>
                    <a:cubicBezTo>
                      <a:pt x="64" y="1652"/>
                      <a:pt x="102" y="1830"/>
                      <a:pt x="179" y="1995"/>
                    </a:cubicBezTo>
                    <a:cubicBezTo>
                      <a:pt x="268" y="2173"/>
                      <a:pt x="446" y="2300"/>
                      <a:pt x="649" y="2313"/>
                    </a:cubicBezTo>
                    <a:cubicBezTo>
                      <a:pt x="954" y="2300"/>
                      <a:pt x="1183" y="2021"/>
                      <a:pt x="1271" y="1551"/>
                    </a:cubicBezTo>
                    <a:cubicBezTo>
                      <a:pt x="1348" y="1144"/>
                      <a:pt x="1399" y="737"/>
                      <a:pt x="1449" y="331"/>
                    </a:cubicBezTo>
                    <a:cubicBezTo>
                      <a:pt x="1449" y="255"/>
                      <a:pt x="1462" y="191"/>
                      <a:pt x="1462" y="115"/>
                    </a:cubicBezTo>
                    <a:cubicBezTo>
                      <a:pt x="1420" y="115"/>
                      <a:pt x="1377" y="109"/>
                      <a:pt x="1335" y="109"/>
                    </a:cubicBezTo>
                    <a:cubicBezTo>
                      <a:pt x="1314" y="109"/>
                      <a:pt x="1293" y="111"/>
                      <a:pt x="1271" y="115"/>
                    </a:cubicBezTo>
                    <a:cubicBezTo>
                      <a:pt x="1259" y="178"/>
                      <a:pt x="1259" y="242"/>
                      <a:pt x="1246" y="318"/>
                    </a:cubicBezTo>
                    <a:cubicBezTo>
                      <a:pt x="1208" y="725"/>
                      <a:pt x="1144" y="1119"/>
                      <a:pt x="1068" y="1525"/>
                    </a:cubicBezTo>
                    <a:cubicBezTo>
                      <a:pt x="1043" y="1665"/>
                      <a:pt x="941" y="2122"/>
                      <a:pt x="662" y="2122"/>
                    </a:cubicBezTo>
                    <a:cubicBezTo>
                      <a:pt x="522" y="2097"/>
                      <a:pt x="420" y="2021"/>
                      <a:pt x="357" y="1906"/>
                    </a:cubicBezTo>
                    <a:cubicBezTo>
                      <a:pt x="293" y="1767"/>
                      <a:pt x="268" y="1614"/>
                      <a:pt x="255" y="1462"/>
                    </a:cubicBezTo>
                    <a:cubicBezTo>
                      <a:pt x="230" y="1055"/>
                      <a:pt x="204" y="636"/>
                      <a:pt x="204" y="216"/>
                    </a:cubicBezTo>
                    <a:lnTo>
                      <a:pt x="204" y="13"/>
                    </a:lnTo>
                    <a:cubicBezTo>
                      <a:pt x="141" y="13"/>
                      <a:pt x="6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9256419" y="6427962"/>
                <a:ext cx="598465" cy="59521"/>
              </a:xfrm>
              <a:custGeom>
                <a:avLst/>
                <a:gdLst/>
                <a:ahLst/>
                <a:cxnLst/>
                <a:rect l="l" t="t" r="r" b="b"/>
                <a:pathLst>
                  <a:path w="27982" h="2783" extrusionOk="0">
                    <a:moveTo>
                      <a:pt x="153" y="0"/>
                    </a:moveTo>
                    <a:cubicBezTo>
                      <a:pt x="26" y="0"/>
                      <a:pt x="1" y="191"/>
                      <a:pt x="128" y="203"/>
                    </a:cubicBezTo>
                    <a:cubicBezTo>
                      <a:pt x="242" y="216"/>
                      <a:pt x="5033" y="648"/>
                      <a:pt x="10649" y="1169"/>
                    </a:cubicBezTo>
                    <a:cubicBezTo>
                      <a:pt x="10725" y="1169"/>
                      <a:pt x="10789" y="1182"/>
                      <a:pt x="10865" y="1182"/>
                    </a:cubicBezTo>
                    <a:cubicBezTo>
                      <a:pt x="11208" y="1220"/>
                      <a:pt x="11551" y="1258"/>
                      <a:pt x="11907" y="1283"/>
                    </a:cubicBezTo>
                    <a:cubicBezTo>
                      <a:pt x="11971" y="1283"/>
                      <a:pt x="12034" y="1296"/>
                      <a:pt x="12110" y="1296"/>
                    </a:cubicBezTo>
                    <a:cubicBezTo>
                      <a:pt x="18438" y="1881"/>
                      <a:pt x="25376" y="2529"/>
                      <a:pt x="27854" y="2783"/>
                    </a:cubicBezTo>
                    <a:lnTo>
                      <a:pt x="27867" y="2783"/>
                    </a:lnTo>
                    <a:cubicBezTo>
                      <a:pt x="27918" y="2783"/>
                      <a:pt x="27968" y="2732"/>
                      <a:pt x="27968" y="2681"/>
                    </a:cubicBezTo>
                    <a:cubicBezTo>
                      <a:pt x="27981" y="2630"/>
                      <a:pt x="27930" y="2579"/>
                      <a:pt x="27879" y="2567"/>
                    </a:cubicBezTo>
                    <a:cubicBezTo>
                      <a:pt x="25402" y="2325"/>
                      <a:pt x="18451" y="1677"/>
                      <a:pt x="12136" y="1093"/>
                    </a:cubicBezTo>
                    <a:cubicBezTo>
                      <a:pt x="12060" y="1080"/>
                      <a:pt x="11996" y="1080"/>
                      <a:pt x="11932" y="1067"/>
                    </a:cubicBezTo>
                    <a:cubicBezTo>
                      <a:pt x="11577" y="1042"/>
                      <a:pt x="11221" y="1004"/>
                      <a:pt x="10865" y="978"/>
                    </a:cubicBezTo>
                    <a:cubicBezTo>
                      <a:pt x="10802" y="966"/>
                      <a:pt x="10725" y="966"/>
                      <a:pt x="10662" y="953"/>
                    </a:cubicBezTo>
                    <a:cubicBezTo>
                      <a:pt x="5033" y="445"/>
                      <a:pt x="255" y="13"/>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9225150" y="6435554"/>
                <a:ext cx="36209" cy="21708"/>
              </a:xfrm>
              <a:custGeom>
                <a:avLst/>
                <a:gdLst/>
                <a:ahLst/>
                <a:cxnLst/>
                <a:rect l="l" t="t" r="r" b="b"/>
                <a:pathLst>
                  <a:path w="1693" h="1015" extrusionOk="0">
                    <a:moveTo>
                      <a:pt x="1538" y="1"/>
                    </a:moveTo>
                    <a:cubicBezTo>
                      <a:pt x="1517" y="1"/>
                      <a:pt x="1495" y="8"/>
                      <a:pt x="1474" y="26"/>
                    </a:cubicBezTo>
                    <a:cubicBezTo>
                      <a:pt x="1067" y="382"/>
                      <a:pt x="610" y="649"/>
                      <a:pt x="114" y="814"/>
                    </a:cubicBezTo>
                    <a:cubicBezTo>
                      <a:pt x="0" y="852"/>
                      <a:pt x="25" y="1005"/>
                      <a:pt x="140" y="1005"/>
                    </a:cubicBezTo>
                    <a:cubicBezTo>
                      <a:pt x="146" y="1011"/>
                      <a:pt x="153" y="1014"/>
                      <a:pt x="159" y="1014"/>
                    </a:cubicBezTo>
                    <a:cubicBezTo>
                      <a:pt x="165" y="1014"/>
                      <a:pt x="172" y="1011"/>
                      <a:pt x="178" y="1005"/>
                    </a:cubicBezTo>
                    <a:cubicBezTo>
                      <a:pt x="699" y="827"/>
                      <a:pt x="1182" y="560"/>
                      <a:pt x="1601" y="191"/>
                    </a:cubicBezTo>
                    <a:cubicBezTo>
                      <a:pt x="1692" y="120"/>
                      <a:pt x="1622" y="1"/>
                      <a:pt x="1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8942250" y="6482587"/>
                <a:ext cx="29964" cy="107365"/>
              </a:xfrm>
              <a:custGeom>
                <a:avLst/>
                <a:gdLst/>
                <a:ahLst/>
                <a:cxnLst/>
                <a:rect l="l" t="t" r="r" b="b"/>
                <a:pathLst>
                  <a:path w="1401" h="5020" extrusionOk="0">
                    <a:moveTo>
                      <a:pt x="1249" y="1"/>
                    </a:moveTo>
                    <a:cubicBezTo>
                      <a:pt x="1221" y="1"/>
                      <a:pt x="1193" y="12"/>
                      <a:pt x="1170" y="38"/>
                    </a:cubicBezTo>
                    <a:cubicBezTo>
                      <a:pt x="1119" y="102"/>
                      <a:pt x="1" y="1512"/>
                      <a:pt x="420" y="4930"/>
                    </a:cubicBezTo>
                    <a:cubicBezTo>
                      <a:pt x="433" y="4981"/>
                      <a:pt x="471" y="5019"/>
                      <a:pt x="522" y="5019"/>
                    </a:cubicBezTo>
                    <a:lnTo>
                      <a:pt x="535" y="5019"/>
                    </a:lnTo>
                    <a:cubicBezTo>
                      <a:pt x="598" y="5019"/>
                      <a:pt x="636" y="4968"/>
                      <a:pt x="623" y="4905"/>
                    </a:cubicBezTo>
                    <a:cubicBezTo>
                      <a:pt x="217" y="1576"/>
                      <a:pt x="1322" y="191"/>
                      <a:pt x="1335" y="165"/>
                    </a:cubicBezTo>
                    <a:cubicBezTo>
                      <a:pt x="1401" y="90"/>
                      <a:pt x="1327"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9324347" y="6396265"/>
                <a:ext cx="667461" cy="78663"/>
              </a:xfrm>
              <a:custGeom>
                <a:avLst/>
                <a:gdLst/>
                <a:ahLst/>
                <a:cxnLst/>
                <a:rect l="l" t="t" r="r" b="b"/>
                <a:pathLst>
                  <a:path w="31208" h="3678" extrusionOk="0">
                    <a:moveTo>
                      <a:pt x="2168" y="0"/>
                    </a:moveTo>
                    <a:cubicBezTo>
                      <a:pt x="1522" y="0"/>
                      <a:pt x="916" y="118"/>
                      <a:pt x="508" y="554"/>
                    </a:cubicBezTo>
                    <a:cubicBezTo>
                      <a:pt x="127" y="974"/>
                      <a:pt x="0" y="1647"/>
                      <a:pt x="191" y="2308"/>
                    </a:cubicBezTo>
                    <a:cubicBezTo>
                      <a:pt x="229" y="2422"/>
                      <a:pt x="267" y="2537"/>
                      <a:pt x="318" y="2638"/>
                    </a:cubicBezTo>
                    <a:cubicBezTo>
                      <a:pt x="394" y="2715"/>
                      <a:pt x="470" y="2791"/>
                      <a:pt x="546" y="2867"/>
                    </a:cubicBezTo>
                    <a:cubicBezTo>
                      <a:pt x="445" y="2676"/>
                      <a:pt x="356" y="2486"/>
                      <a:pt x="292" y="2270"/>
                    </a:cubicBezTo>
                    <a:cubicBezTo>
                      <a:pt x="153" y="1787"/>
                      <a:pt x="153" y="1101"/>
                      <a:pt x="597" y="618"/>
                    </a:cubicBezTo>
                    <a:cubicBezTo>
                      <a:pt x="974" y="214"/>
                      <a:pt x="1545" y="101"/>
                      <a:pt x="2166" y="101"/>
                    </a:cubicBezTo>
                    <a:cubicBezTo>
                      <a:pt x="2385" y="101"/>
                      <a:pt x="2609" y="115"/>
                      <a:pt x="2834" y="135"/>
                    </a:cubicBezTo>
                    <a:cubicBezTo>
                      <a:pt x="11169" y="834"/>
                      <a:pt x="19899" y="1927"/>
                      <a:pt x="31157" y="3668"/>
                    </a:cubicBezTo>
                    <a:cubicBezTo>
                      <a:pt x="31157" y="3674"/>
                      <a:pt x="31160" y="3677"/>
                      <a:pt x="31165" y="3677"/>
                    </a:cubicBezTo>
                    <a:cubicBezTo>
                      <a:pt x="31170" y="3677"/>
                      <a:pt x="31176" y="3674"/>
                      <a:pt x="31183" y="3668"/>
                    </a:cubicBezTo>
                    <a:cubicBezTo>
                      <a:pt x="31195" y="3668"/>
                      <a:pt x="31208" y="3655"/>
                      <a:pt x="31208" y="3629"/>
                    </a:cubicBezTo>
                    <a:cubicBezTo>
                      <a:pt x="31208" y="3617"/>
                      <a:pt x="31208" y="3604"/>
                      <a:pt x="31195" y="3591"/>
                    </a:cubicBezTo>
                    <a:cubicBezTo>
                      <a:pt x="31183" y="3591"/>
                      <a:pt x="31183" y="3579"/>
                      <a:pt x="31170" y="3579"/>
                    </a:cubicBezTo>
                    <a:cubicBezTo>
                      <a:pt x="19912" y="1838"/>
                      <a:pt x="11169" y="732"/>
                      <a:pt x="2834" y="33"/>
                    </a:cubicBezTo>
                    <a:cubicBezTo>
                      <a:pt x="2611" y="14"/>
                      <a:pt x="2387" y="0"/>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8930017" y="6522796"/>
                <a:ext cx="81273" cy="744927"/>
              </a:xfrm>
              <a:custGeom>
                <a:avLst/>
                <a:gdLst/>
                <a:ahLst/>
                <a:cxnLst/>
                <a:rect l="l" t="t" r="r" b="b"/>
                <a:pathLst>
                  <a:path w="3800" h="34830" extrusionOk="0">
                    <a:moveTo>
                      <a:pt x="51" y="1"/>
                    </a:moveTo>
                    <a:cubicBezTo>
                      <a:pt x="13" y="1"/>
                      <a:pt x="1" y="26"/>
                      <a:pt x="1" y="64"/>
                    </a:cubicBezTo>
                    <a:cubicBezTo>
                      <a:pt x="140" y="2135"/>
                      <a:pt x="827" y="4143"/>
                      <a:pt x="1475" y="6100"/>
                    </a:cubicBezTo>
                    <a:cubicBezTo>
                      <a:pt x="1843" y="7193"/>
                      <a:pt x="2237" y="8336"/>
                      <a:pt x="2517" y="9467"/>
                    </a:cubicBezTo>
                    <a:cubicBezTo>
                      <a:pt x="3698" y="14220"/>
                      <a:pt x="3215" y="19201"/>
                      <a:pt x="2758" y="24029"/>
                    </a:cubicBezTo>
                    <a:cubicBezTo>
                      <a:pt x="2415" y="27562"/>
                      <a:pt x="2059" y="31221"/>
                      <a:pt x="2351" y="34779"/>
                    </a:cubicBezTo>
                    <a:cubicBezTo>
                      <a:pt x="2364" y="34804"/>
                      <a:pt x="2377" y="34830"/>
                      <a:pt x="2402" y="34830"/>
                    </a:cubicBezTo>
                    <a:lnTo>
                      <a:pt x="2415" y="34830"/>
                    </a:lnTo>
                    <a:cubicBezTo>
                      <a:pt x="2440" y="34830"/>
                      <a:pt x="2466" y="34804"/>
                      <a:pt x="2453" y="34779"/>
                    </a:cubicBezTo>
                    <a:cubicBezTo>
                      <a:pt x="2161" y="31221"/>
                      <a:pt x="2517" y="27574"/>
                      <a:pt x="2860" y="24042"/>
                    </a:cubicBezTo>
                    <a:cubicBezTo>
                      <a:pt x="3317" y="19213"/>
                      <a:pt x="3800" y="14220"/>
                      <a:pt x="2618" y="9455"/>
                    </a:cubicBezTo>
                    <a:cubicBezTo>
                      <a:pt x="2326" y="8311"/>
                      <a:pt x="1945" y="7167"/>
                      <a:pt x="1576" y="6062"/>
                    </a:cubicBezTo>
                    <a:cubicBezTo>
                      <a:pt x="916" y="4130"/>
                      <a:pt x="242" y="2123"/>
                      <a:pt x="102" y="52"/>
                    </a:cubicBezTo>
                    <a:cubicBezTo>
                      <a:pt x="102" y="26"/>
                      <a:pt x="77"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0" name="Google Shape;930;p34"/>
          <p:cNvSpPr txBox="1">
            <a:spLocks noGrp="1"/>
          </p:cNvSpPr>
          <p:nvPr>
            <p:ph type="ctrTitle"/>
          </p:nvPr>
        </p:nvSpPr>
        <p:spPr>
          <a:xfrm>
            <a:off x="3291908" y="639875"/>
            <a:ext cx="5067591" cy="131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PSICOTERAPIA DE GRUPO</a:t>
            </a:r>
            <a:endParaRPr b="1" dirty="0"/>
          </a:p>
        </p:txBody>
      </p:sp>
      <p:grpSp>
        <p:nvGrpSpPr>
          <p:cNvPr id="932" name="Google Shape;932;p34"/>
          <p:cNvGrpSpPr/>
          <p:nvPr/>
        </p:nvGrpSpPr>
        <p:grpSpPr>
          <a:xfrm>
            <a:off x="6488988" y="3265472"/>
            <a:ext cx="2651473" cy="579045"/>
            <a:chOff x="349625" y="403825"/>
            <a:chExt cx="1637925" cy="357700"/>
          </a:xfrm>
        </p:grpSpPr>
        <p:sp>
          <p:nvSpPr>
            <p:cNvPr id="933" name="Google Shape;933;p34"/>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4"/>
          <p:cNvGrpSpPr/>
          <p:nvPr/>
        </p:nvGrpSpPr>
        <p:grpSpPr>
          <a:xfrm>
            <a:off x="1928196" y="2220626"/>
            <a:ext cx="25165" cy="47179"/>
            <a:chOff x="2445375" y="1023850"/>
            <a:chExt cx="36550" cy="68525"/>
          </a:xfrm>
        </p:grpSpPr>
        <p:sp>
          <p:nvSpPr>
            <p:cNvPr id="941" name="Google Shape;941;p34"/>
            <p:cNvSpPr/>
            <p:nvPr/>
          </p:nvSpPr>
          <p:spPr>
            <a:xfrm>
              <a:off x="2445375" y="1023850"/>
              <a:ext cx="36550" cy="68525"/>
            </a:xfrm>
            <a:custGeom>
              <a:avLst/>
              <a:gdLst/>
              <a:ahLst/>
              <a:cxnLst/>
              <a:rect l="l" t="t" r="r" b="b"/>
              <a:pathLst>
                <a:path w="1462" h="2741" extrusionOk="0">
                  <a:moveTo>
                    <a:pt x="68" y="1"/>
                  </a:moveTo>
                  <a:cubicBezTo>
                    <a:pt x="55" y="1"/>
                    <a:pt x="41" y="8"/>
                    <a:pt x="28" y="21"/>
                  </a:cubicBezTo>
                  <a:cubicBezTo>
                    <a:pt x="1" y="48"/>
                    <a:pt x="1" y="89"/>
                    <a:pt x="28" y="116"/>
                  </a:cubicBezTo>
                  <a:cubicBezTo>
                    <a:pt x="691" y="833"/>
                    <a:pt x="1151" y="1726"/>
                    <a:pt x="1340" y="2687"/>
                  </a:cubicBezTo>
                  <a:cubicBezTo>
                    <a:pt x="1340" y="2714"/>
                    <a:pt x="1367" y="2741"/>
                    <a:pt x="1394" y="2741"/>
                  </a:cubicBezTo>
                  <a:lnTo>
                    <a:pt x="1408" y="2741"/>
                  </a:lnTo>
                  <a:cubicBezTo>
                    <a:pt x="1448" y="2727"/>
                    <a:pt x="1462" y="2700"/>
                    <a:pt x="1462" y="2673"/>
                  </a:cubicBezTo>
                  <a:cubicBezTo>
                    <a:pt x="1272" y="1672"/>
                    <a:pt x="799" y="765"/>
                    <a:pt x="109" y="21"/>
                  </a:cubicBezTo>
                  <a:cubicBezTo>
                    <a:pt x="95" y="8"/>
                    <a:pt x="82" y="1"/>
                    <a:pt x="68"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2450800" y="1048550"/>
              <a:ext cx="14900" cy="32675"/>
            </a:xfrm>
            <a:custGeom>
              <a:avLst/>
              <a:gdLst/>
              <a:ahLst/>
              <a:cxnLst/>
              <a:rect l="l" t="t" r="r" b="b"/>
              <a:pathLst>
                <a:path w="596" h="1307" extrusionOk="0">
                  <a:moveTo>
                    <a:pt x="528" y="1"/>
                  </a:moveTo>
                  <a:cubicBezTo>
                    <a:pt x="514" y="1"/>
                    <a:pt x="501" y="7"/>
                    <a:pt x="487" y="21"/>
                  </a:cubicBezTo>
                  <a:cubicBezTo>
                    <a:pt x="189" y="359"/>
                    <a:pt x="14" y="779"/>
                    <a:pt x="0" y="1239"/>
                  </a:cubicBezTo>
                  <a:cubicBezTo>
                    <a:pt x="0" y="1266"/>
                    <a:pt x="27" y="1306"/>
                    <a:pt x="68" y="1306"/>
                  </a:cubicBezTo>
                  <a:cubicBezTo>
                    <a:pt x="95" y="1306"/>
                    <a:pt x="122" y="1279"/>
                    <a:pt x="122" y="1252"/>
                  </a:cubicBezTo>
                  <a:cubicBezTo>
                    <a:pt x="135" y="819"/>
                    <a:pt x="298" y="427"/>
                    <a:pt x="568" y="102"/>
                  </a:cubicBezTo>
                  <a:cubicBezTo>
                    <a:pt x="595" y="75"/>
                    <a:pt x="595" y="35"/>
                    <a:pt x="568" y="21"/>
                  </a:cubicBezTo>
                  <a:cubicBezTo>
                    <a:pt x="555" y="7"/>
                    <a:pt x="541" y="1"/>
                    <a:pt x="528"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4"/>
          <p:cNvGrpSpPr/>
          <p:nvPr/>
        </p:nvGrpSpPr>
        <p:grpSpPr>
          <a:xfrm>
            <a:off x="-179973" y="3342262"/>
            <a:ext cx="1027696" cy="1641589"/>
            <a:chOff x="-179973" y="3342262"/>
            <a:chExt cx="1027696" cy="1641589"/>
          </a:xfrm>
        </p:grpSpPr>
        <p:sp>
          <p:nvSpPr>
            <p:cNvPr id="944" name="Google Shape;944;p34"/>
            <p:cNvSpPr/>
            <p:nvPr/>
          </p:nvSpPr>
          <p:spPr>
            <a:xfrm>
              <a:off x="-27142" y="4885553"/>
              <a:ext cx="600304" cy="98297"/>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8" name="Google Shape;948;p34"/>
            <p:cNvGrpSpPr/>
            <p:nvPr/>
          </p:nvGrpSpPr>
          <p:grpSpPr>
            <a:xfrm>
              <a:off x="-100681" y="3394543"/>
              <a:ext cx="887149" cy="926928"/>
              <a:chOff x="359550" y="2686050"/>
              <a:chExt cx="1288525" cy="1346300"/>
            </a:xfrm>
          </p:grpSpPr>
          <p:sp>
            <p:nvSpPr>
              <p:cNvPr id="949" name="Google Shape;949;p34"/>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4"/>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34"/>
          <p:cNvGrpSpPr/>
          <p:nvPr/>
        </p:nvGrpSpPr>
        <p:grpSpPr>
          <a:xfrm>
            <a:off x="5447752" y="3031730"/>
            <a:ext cx="1209677" cy="1823933"/>
            <a:chOff x="-5279776" y="6572429"/>
            <a:chExt cx="993901" cy="1498589"/>
          </a:xfrm>
        </p:grpSpPr>
        <p:sp>
          <p:nvSpPr>
            <p:cNvPr id="954" name="Google Shape;954;p34"/>
            <p:cNvSpPr/>
            <p:nvPr/>
          </p:nvSpPr>
          <p:spPr>
            <a:xfrm>
              <a:off x="-4941275" y="7970858"/>
              <a:ext cx="611388" cy="100160"/>
            </a:xfrm>
            <a:custGeom>
              <a:avLst/>
              <a:gdLst/>
              <a:ahLst/>
              <a:cxnLst/>
              <a:rect l="l" t="t" r="r" b="b"/>
              <a:pathLst>
                <a:path w="35520" h="5819" extrusionOk="0">
                  <a:moveTo>
                    <a:pt x="17766" y="0"/>
                  </a:moveTo>
                  <a:cubicBezTo>
                    <a:pt x="7956" y="0"/>
                    <a:pt x="0" y="1299"/>
                    <a:pt x="0" y="2909"/>
                  </a:cubicBezTo>
                  <a:cubicBezTo>
                    <a:pt x="0" y="4520"/>
                    <a:pt x="7956" y="5819"/>
                    <a:pt x="17766" y="5819"/>
                  </a:cubicBezTo>
                  <a:cubicBezTo>
                    <a:pt x="27563" y="5819"/>
                    <a:pt x="35519" y="4520"/>
                    <a:pt x="35519" y="2909"/>
                  </a:cubicBezTo>
                  <a:cubicBezTo>
                    <a:pt x="35519" y="1299"/>
                    <a:pt x="27563" y="0"/>
                    <a:pt x="17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34"/>
          <p:cNvGrpSpPr/>
          <p:nvPr/>
        </p:nvGrpSpPr>
        <p:grpSpPr>
          <a:xfrm>
            <a:off x="1368122" y="1649379"/>
            <a:ext cx="1297715" cy="3054995"/>
            <a:chOff x="-9421965" y="1270404"/>
            <a:chExt cx="1297715" cy="3054995"/>
          </a:xfrm>
        </p:grpSpPr>
        <p:sp>
          <p:nvSpPr>
            <p:cNvPr id="966" name="Google Shape;966;p34"/>
            <p:cNvSpPr/>
            <p:nvPr/>
          </p:nvSpPr>
          <p:spPr>
            <a:xfrm>
              <a:off x="-8803424" y="4062652"/>
              <a:ext cx="99495" cy="67413"/>
            </a:xfrm>
            <a:custGeom>
              <a:avLst/>
              <a:gdLst/>
              <a:ahLst/>
              <a:cxnLst/>
              <a:rect l="l" t="t" r="r" b="b"/>
              <a:pathLst>
                <a:path w="4652" h="3152" extrusionOk="0">
                  <a:moveTo>
                    <a:pt x="4651" y="1"/>
                  </a:moveTo>
                  <a:lnTo>
                    <a:pt x="1" y="445"/>
                  </a:lnTo>
                  <a:lnTo>
                    <a:pt x="102" y="3152"/>
                  </a:lnTo>
                  <a:lnTo>
                    <a:pt x="4613" y="2821"/>
                  </a:lnTo>
                  <a:lnTo>
                    <a:pt x="4651" y="1"/>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8845537" y="4104295"/>
              <a:ext cx="332105" cy="221104"/>
            </a:xfrm>
            <a:custGeom>
              <a:avLst/>
              <a:gdLst/>
              <a:ahLst/>
              <a:cxnLst/>
              <a:rect l="l" t="t" r="r" b="b"/>
              <a:pathLst>
                <a:path w="15528" h="10338" extrusionOk="0">
                  <a:moveTo>
                    <a:pt x="5688" y="1"/>
                  </a:moveTo>
                  <a:cubicBezTo>
                    <a:pt x="4544" y="1"/>
                    <a:pt x="2872" y="1116"/>
                    <a:pt x="2872" y="1116"/>
                  </a:cubicBezTo>
                  <a:lnTo>
                    <a:pt x="1741" y="900"/>
                  </a:lnTo>
                  <a:cubicBezTo>
                    <a:pt x="1741" y="900"/>
                    <a:pt x="0" y="6440"/>
                    <a:pt x="153" y="7711"/>
                  </a:cubicBezTo>
                  <a:cubicBezTo>
                    <a:pt x="268" y="8672"/>
                    <a:pt x="1873" y="8811"/>
                    <a:pt x="2990" y="8811"/>
                  </a:cubicBezTo>
                  <a:cubicBezTo>
                    <a:pt x="3349" y="8811"/>
                    <a:pt x="3658" y="8797"/>
                    <a:pt x="3850" y="8791"/>
                  </a:cubicBezTo>
                  <a:cubicBezTo>
                    <a:pt x="3859" y="8790"/>
                    <a:pt x="3869" y="8790"/>
                    <a:pt x="3879" y="8790"/>
                  </a:cubicBezTo>
                  <a:cubicBezTo>
                    <a:pt x="4778" y="8790"/>
                    <a:pt x="11742" y="10338"/>
                    <a:pt x="13295" y="10338"/>
                  </a:cubicBezTo>
                  <a:cubicBezTo>
                    <a:pt x="13364" y="10338"/>
                    <a:pt x="13423" y="10335"/>
                    <a:pt x="13469" y="10328"/>
                  </a:cubicBezTo>
                  <a:cubicBezTo>
                    <a:pt x="14587" y="10189"/>
                    <a:pt x="15528" y="9782"/>
                    <a:pt x="15096" y="8359"/>
                  </a:cubicBezTo>
                  <a:cubicBezTo>
                    <a:pt x="14676" y="6936"/>
                    <a:pt x="8348" y="2564"/>
                    <a:pt x="7726" y="1624"/>
                  </a:cubicBezTo>
                  <a:cubicBezTo>
                    <a:pt x="7103" y="684"/>
                    <a:pt x="7141" y="315"/>
                    <a:pt x="6010" y="36"/>
                  </a:cubicBezTo>
                  <a:cubicBezTo>
                    <a:pt x="5910" y="12"/>
                    <a:pt x="5801" y="1"/>
                    <a:pt x="5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9251310" y="4030592"/>
              <a:ext cx="102211" cy="60077"/>
            </a:xfrm>
            <a:custGeom>
              <a:avLst/>
              <a:gdLst/>
              <a:ahLst/>
              <a:cxnLst/>
              <a:rect l="l" t="t" r="r" b="b"/>
              <a:pathLst>
                <a:path w="4779" h="2809" extrusionOk="0">
                  <a:moveTo>
                    <a:pt x="1" y="0"/>
                  </a:moveTo>
                  <a:lnTo>
                    <a:pt x="268" y="2808"/>
                  </a:lnTo>
                  <a:lnTo>
                    <a:pt x="4779" y="2796"/>
                  </a:lnTo>
                  <a:lnTo>
                    <a:pt x="4677" y="89"/>
                  </a:lnTo>
                  <a:lnTo>
                    <a:pt x="1" y="0"/>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9421965" y="4070480"/>
              <a:ext cx="325860" cy="233017"/>
            </a:xfrm>
            <a:custGeom>
              <a:avLst/>
              <a:gdLst/>
              <a:ahLst/>
              <a:cxnLst/>
              <a:rect l="l" t="t" r="r" b="b"/>
              <a:pathLst>
                <a:path w="15236" h="10895" extrusionOk="0">
                  <a:moveTo>
                    <a:pt x="9217" y="0"/>
                  </a:moveTo>
                  <a:cubicBezTo>
                    <a:pt x="9046" y="0"/>
                    <a:pt x="8886" y="21"/>
                    <a:pt x="8742" y="67"/>
                  </a:cubicBezTo>
                  <a:cubicBezTo>
                    <a:pt x="7649" y="422"/>
                    <a:pt x="7713" y="804"/>
                    <a:pt x="7154" y="1769"/>
                  </a:cubicBezTo>
                  <a:cubicBezTo>
                    <a:pt x="6608" y="2748"/>
                    <a:pt x="635" y="7602"/>
                    <a:pt x="318" y="9050"/>
                  </a:cubicBezTo>
                  <a:cubicBezTo>
                    <a:pt x="0" y="10499"/>
                    <a:pt x="966" y="10829"/>
                    <a:pt x="2084" y="10893"/>
                  </a:cubicBezTo>
                  <a:cubicBezTo>
                    <a:pt x="2099" y="10894"/>
                    <a:pt x="2116" y="10894"/>
                    <a:pt x="2133" y="10894"/>
                  </a:cubicBezTo>
                  <a:cubicBezTo>
                    <a:pt x="3407" y="10894"/>
                    <a:pt x="10774" y="8656"/>
                    <a:pt x="11563" y="8618"/>
                  </a:cubicBezTo>
                  <a:cubicBezTo>
                    <a:pt x="12364" y="8593"/>
                    <a:pt x="15121" y="8542"/>
                    <a:pt x="15172" y="7259"/>
                  </a:cubicBezTo>
                  <a:cubicBezTo>
                    <a:pt x="15235" y="5988"/>
                    <a:pt x="13063" y="600"/>
                    <a:pt x="13063" y="600"/>
                  </a:cubicBezTo>
                  <a:lnTo>
                    <a:pt x="11970" y="905"/>
                  </a:lnTo>
                  <a:cubicBezTo>
                    <a:pt x="11970" y="905"/>
                    <a:pt x="10362" y="0"/>
                    <a:pt x="9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9277126" y="2679874"/>
              <a:ext cx="673193" cy="1400154"/>
            </a:xfrm>
            <a:custGeom>
              <a:avLst/>
              <a:gdLst/>
              <a:ahLst/>
              <a:cxnLst/>
              <a:rect l="l" t="t" r="r" b="b"/>
              <a:pathLst>
                <a:path w="31476" h="65466" extrusionOk="0">
                  <a:moveTo>
                    <a:pt x="7333" y="1"/>
                  </a:moveTo>
                  <a:cubicBezTo>
                    <a:pt x="7333" y="1"/>
                    <a:pt x="1144" y="30827"/>
                    <a:pt x="941" y="36507"/>
                  </a:cubicBezTo>
                  <a:cubicBezTo>
                    <a:pt x="738" y="42174"/>
                    <a:pt x="1" y="63585"/>
                    <a:pt x="1" y="63585"/>
                  </a:cubicBezTo>
                  <a:lnTo>
                    <a:pt x="7078" y="63598"/>
                  </a:lnTo>
                  <a:cubicBezTo>
                    <a:pt x="7078" y="63598"/>
                    <a:pt x="10878" y="40789"/>
                    <a:pt x="11640" y="38362"/>
                  </a:cubicBezTo>
                  <a:cubicBezTo>
                    <a:pt x="12390" y="35923"/>
                    <a:pt x="18565" y="15859"/>
                    <a:pt x="18565" y="15859"/>
                  </a:cubicBezTo>
                  <a:cubicBezTo>
                    <a:pt x="18565" y="15859"/>
                    <a:pt x="21590" y="39392"/>
                    <a:pt x="21513" y="41094"/>
                  </a:cubicBezTo>
                  <a:cubicBezTo>
                    <a:pt x="21437" y="42797"/>
                    <a:pt x="21310" y="65466"/>
                    <a:pt x="21310" y="65466"/>
                  </a:cubicBezTo>
                  <a:lnTo>
                    <a:pt x="28095" y="65059"/>
                  </a:lnTo>
                  <a:cubicBezTo>
                    <a:pt x="28095" y="65059"/>
                    <a:pt x="31348" y="35338"/>
                    <a:pt x="31259" y="29391"/>
                  </a:cubicBezTo>
                  <a:cubicBezTo>
                    <a:pt x="31170" y="23432"/>
                    <a:pt x="31475" y="1754"/>
                    <a:pt x="31475" y="1754"/>
                  </a:cubicBezTo>
                  <a:lnTo>
                    <a:pt x="73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9125741" y="2852454"/>
              <a:ext cx="339184" cy="1187626"/>
            </a:xfrm>
            <a:custGeom>
              <a:avLst/>
              <a:gdLst/>
              <a:ahLst/>
              <a:cxnLst/>
              <a:rect l="l" t="t" r="r" b="b"/>
              <a:pathLst>
                <a:path w="15859" h="55529" fill="none" extrusionOk="0">
                  <a:moveTo>
                    <a:pt x="15858" y="0"/>
                  </a:moveTo>
                  <a:cubicBezTo>
                    <a:pt x="15858" y="0"/>
                    <a:pt x="11957" y="6316"/>
                    <a:pt x="11576" y="7396"/>
                  </a:cubicBezTo>
                  <a:lnTo>
                    <a:pt x="11195" y="8476"/>
                  </a:lnTo>
                  <a:cubicBezTo>
                    <a:pt x="11195" y="8476"/>
                    <a:pt x="4194" y="30941"/>
                    <a:pt x="3939" y="32644"/>
                  </a:cubicBezTo>
                  <a:cubicBezTo>
                    <a:pt x="3685" y="34359"/>
                    <a:pt x="0" y="55529"/>
                    <a:pt x="0" y="55529"/>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8421028" y="2188570"/>
              <a:ext cx="281823" cy="189664"/>
            </a:xfrm>
            <a:custGeom>
              <a:avLst/>
              <a:gdLst/>
              <a:ahLst/>
              <a:cxnLst/>
              <a:rect l="l" t="t" r="r" b="b"/>
              <a:pathLst>
                <a:path w="13177" h="8868" extrusionOk="0">
                  <a:moveTo>
                    <a:pt x="12461" y="1"/>
                  </a:moveTo>
                  <a:cubicBezTo>
                    <a:pt x="12278" y="1"/>
                    <a:pt x="12084" y="42"/>
                    <a:pt x="11906" y="87"/>
                  </a:cubicBezTo>
                  <a:cubicBezTo>
                    <a:pt x="10541" y="430"/>
                    <a:pt x="8616" y="1591"/>
                    <a:pt x="7303" y="1591"/>
                  </a:cubicBezTo>
                  <a:cubicBezTo>
                    <a:pt x="6771" y="1591"/>
                    <a:pt x="6339" y="1400"/>
                    <a:pt x="6087" y="887"/>
                  </a:cubicBezTo>
                  <a:cubicBezTo>
                    <a:pt x="6055" y="821"/>
                    <a:pt x="5953" y="791"/>
                    <a:pt x="5804" y="791"/>
                  </a:cubicBezTo>
                  <a:cubicBezTo>
                    <a:pt x="5245" y="791"/>
                    <a:pt x="4026" y="1216"/>
                    <a:pt x="3444" y="1688"/>
                  </a:cubicBezTo>
                  <a:cubicBezTo>
                    <a:pt x="2770" y="2221"/>
                    <a:pt x="2211" y="2857"/>
                    <a:pt x="1766" y="3594"/>
                  </a:cubicBezTo>
                  <a:cubicBezTo>
                    <a:pt x="1283" y="4394"/>
                    <a:pt x="762" y="5182"/>
                    <a:pt x="0" y="5729"/>
                  </a:cubicBezTo>
                  <a:cubicBezTo>
                    <a:pt x="508" y="6859"/>
                    <a:pt x="966" y="8092"/>
                    <a:pt x="1957" y="8867"/>
                  </a:cubicBezTo>
                  <a:cubicBezTo>
                    <a:pt x="3507" y="7330"/>
                    <a:pt x="4841" y="5271"/>
                    <a:pt x="6887" y="4496"/>
                  </a:cubicBezTo>
                  <a:cubicBezTo>
                    <a:pt x="8590" y="3848"/>
                    <a:pt x="10445" y="3543"/>
                    <a:pt x="11983" y="2577"/>
                  </a:cubicBezTo>
                  <a:cubicBezTo>
                    <a:pt x="12542" y="2234"/>
                    <a:pt x="12936" y="1688"/>
                    <a:pt x="13101" y="1052"/>
                  </a:cubicBezTo>
                  <a:cubicBezTo>
                    <a:pt x="13177" y="747"/>
                    <a:pt x="13177" y="379"/>
                    <a:pt x="12948" y="163"/>
                  </a:cubicBezTo>
                  <a:cubicBezTo>
                    <a:pt x="12815" y="42"/>
                    <a:pt x="12643" y="1"/>
                    <a:pt x="12461"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8307971" y="2129796"/>
              <a:ext cx="61168" cy="126486"/>
            </a:xfrm>
            <a:custGeom>
              <a:avLst/>
              <a:gdLst/>
              <a:ahLst/>
              <a:cxnLst/>
              <a:rect l="l" t="t" r="r" b="b"/>
              <a:pathLst>
                <a:path w="2860" h="5914" extrusionOk="0">
                  <a:moveTo>
                    <a:pt x="2258" y="0"/>
                  </a:moveTo>
                  <a:cubicBezTo>
                    <a:pt x="2103" y="0"/>
                    <a:pt x="2006" y="171"/>
                    <a:pt x="1957" y="306"/>
                  </a:cubicBezTo>
                  <a:lnTo>
                    <a:pt x="585" y="3788"/>
                  </a:lnTo>
                  <a:cubicBezTo>
                    <a:pt x="432" y="4169"/>
                    <a:pt x="0" y="4830"/>
                    <a:pt x="89" y="5249"/>
                  </a:cubicBezTo>
                  <a:cubicBezTo>
                    <a:pt x="172" y="5654"/>
                    <a:pt x="701" y="5913"/>
                    <a:pt x="1092" y="5913"/>
                  </a:cubicBezTo>
                  <a:cubicBezTo>
                    <a:pt x="1118" y="5913"/>
                    <a:pt x="1144" y="5912"/>
                    <a:pt x="1169" y="5910"/>
                  </a:cubicBezTo>
                  <a:cubicBezTo>
                    <a:pt x="1715" y="5859"/>
                    <a:pt x="1868" y="5503"/>
                    <a:pt x="2109" y="5008"/>
                  </a:cubicBezTo>
                  <a:cubicBezTo>
                    <a:pt x="2351" y="4474"/>
                    <a:pt x="2503" y="3889"/>
                    <a:pt x="2554" y="3305"/>
                  </a:cubicBezTo>
                  <a:cubicBezTo>
                    <a:pt x="2605" y="2288"/>
                    <a:pt x="2859" y="1310"/>
                    <a:pt x="2618" y="319"/>
                  </a:cubicBezTo>
                  <a:cubicBezTo>
                    <a:pt x="2567" y="166"/>
                    <a:pt x="2440" y="39"/>
                    <a:pt x="2275" y="1"/>
                  </a:cubicBezTo>
                  <a:cubicBezTo>
                    <a:pt x="2269" y="1"/>
                    <a:pt x="2263" y="0"/>
                    <a:pt x="2258" y="0"/>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8244127" y="2073631"/>
              <a:ext cx="119877" cy="179741"/>
            </a:xfrm>
            <a:custGeom>
              <a:avLst/>
              <a:gdLst/>
              <a:ahLst/>
              <a:cxnLst/>
              <a:rect l="l" t="t" r="r" b="b"/>
              <a:pathLst>
                <a:path w="5605" h="8404" extrusionOk="0">
                  <a:moveTo>
                    <a:pt x="4822" y="1"/>
                  </a:moveTo>
                  <a:cubicBezTo>
                    <a:pt x="4639" y="1"/>
                    <a:pt x="4462" y="111"/>
                    <a:pt x="4309" y="213"/>
                  </a:cubicBezTo>
                  <a:cubicBezTo>
                    <a:pt x="3457" y="759"/>
                    <a:pt x="2568" y="1356"/>
                    <a:pt x="2047" y="2233"/>
                  </a:cubicBezTo>
                  <a:cubicBezTo>
                    <a:pt x="1704" y="2818"/>
                    <a:pt x="1551" y="3504"/>
                    <a:pt x="1399" y="4165"/>
                  </a:cubicBezTo>
                  <a:cubicBezTo>
                    <a:pt x="1285" y="4749"/>
                    <a:pt x="1107" y="5321"/>
                    <a:pt x="865" y="5867"/>
                  </a:cubicBezTo>
                  <a:cubicBezTo>
                    <a:pt x="675" y="6249"/>
                    <a:pt x="319" y="6630"/>
                    <a:pt x="230" y="7062"/>
                  </a:cubicBezTo>
                  <a:cubicBezTo>
                    <a:pt x="1" y="8107"/>
                    <a:pt x="1035" y="8404"/>
                    <a:pt x="1904" y="8404"/>
                  </a:cubicBezTo>
                  <a:cubicBezTo>
                    <a:pt x="2144" y="8404"/>
                    <a:pt x="2371" y="8381"/>
                    <a:pt x="2555" y="8345"/>
                  </a:cubicBezTo>
                  <a:cubicBezTo>
                    <a:pt x="3102" y="8231"/>
                    <a:pt x="3673" y="8091"/>
                    <a:pt x="4093" y="7710"/>
                  </a:cubicBezTo>
                  <a:cubicBezTo>
                    <a:pt x="4766" y="7125"/>
                    <a:pt x="4893" y="6147"/>
                    <a:pt x="5020" y="5257"/>
                  </a:cubicBezTo>
                  <a:cubicBezTo>
                    <a:pt x="5236" y="3745"/>
                    <a:pt x="5605" y="2221"/>
                    <a:pt x="5376" y="721"/>
                  </a:cubicBezTo>
                  <a:cubicBezTo>
                    <a:pt x="5338" y="429"/>
                    <a:pt x="5236" y="98"/>
                    <a:pt x="4957" y="22"/>
                  </a:cubicBezTo>
                  <a:cubicBezTo>
                    <a:pt x="4912" y="7"/>
                    <a:pt x="4867" y="1"/>
                    <a:pt x="4822"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8201437" y="2094484"/>
              <a:ext cx="27740" cy="142954"/>
            </a:xfrm>
            <a:custGeom>
              <a:avLst/>
              <a:gdLst/>
              <a:ahLst/>
              <a:cxnLst/>
              <a:rect l="l" t="t" r="r" b="b"/>
              <a:pathLst>
                <a:path w="1297" h="6684" fill="none" extrusionOk="0">
                  <a:moveTo>
                    <a:pt x="1207" y="0"/>
                  </a:moveTo>
                  <a:cubicBezTo>
                    <a:pt x="1207" y="0"/>
                    <a:pt x="1296" y="3418"/>
                    <a:pt x="826" y="4867"/>
                  </a:cubicBezTo>
                  <a:cubicBezTo>
                    <a:pt x="343" y="6303"/>
                    <a:pt x="0" y="6684"/>
                    <a:pt x="0" y="6684"/>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8168286" y="2078721"/>
              <a:ext cx="17965" cy="150846"/>
            </a:xfrm>
            <a:custGeom>
              <a:avLst/>
              <a:gdLst/>
              <a:ahLst/>
              <a:cxnLst/>
              <a:rect l="l" t="t" r="r" b="b"/>
              <a:pathLst>
                <a:path w="840" h="7053" fill="none" extrusionOk="0">
                  <a:moveTo>
                    <a:pt x="814" y="0"/>
                  </a:moveTo>
                  <a:cubicBezTo>
                    <a:pt x="814" y="0"/>
                    <a:pt x="839" y="3952"/>
                    <a:pt x="585" y="5197"/>
                  </a:cubicBezTo>
                  <a:cubicBezTo>
                    <a:pt x="318" y="6455"/>
                    <a:pt x="0" y="7053"/>
                    <a:pt x="0" y="7053"/>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8304442" y="2206450"/>
              <a:ext cx="11164" cy="31547"/>
            </a:xfrm>
            <a:custGeom>
              <a:avLst/>
              <a:gdLst/>
              <a:ahLst/>
              <a:cxnLst/>
              <a:rect l="l" t="t" r="r" b="b"/>
              <a:pathLst>
                <a:path w="522" h="1475" fill="none" extrusionOk="0">
                  <a:moveTo>
                    <a:pt x="521" y="0"/>
                  </a:moveTo>
                  <a:cubicBezTo>
                    <a:pt x="521" y="0"/>
                    <a:pt x="204" y="1119"/>
                    <a:pt x="0" y="1474"/>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8614546" y="1951805"/>
              <a:ext cx="300601" cy="565870"/>
            </a:xfrm>
            <a:custGeom>
              <a:avLst/>
              <a:gdLst/>
              <a:ahLst/>
              <a:cxnLst/>
              <a:rect l="l" t="t" r="r" b="b"/>
              <a:pathLst>
                <a:path w="14055" h="26458" extrusionOk="0">
                  <a:moveTo>
                    <a:pt x="5300" y="0"/>
                  </a:moveTo>
                  <a:lnTo>
                    <a:pt x="1" y="20954"/>
                  </a:lnTo>
                  <a:cubicBezTo>
                    <a:pt x="1" y="20954"/>
                    <a:pt x="3317" y="26062"/>
                    <a:pt x="4461" y="26443"/>
                  </a:cubicBezTo>
                  <a:cubicBezTo>
                    <a:pt x="4491" y="26453"/>
                    <a:pt x="4526" y="26458"/>
                    <a:pt x="4566" y="26458"/>
                  </a:cubicBezTo>
                  <a:cubicBezTo>
                    <a:pt x="6052" y="26458"/>
                    <a:pt x="14055" y="19708"/>
                    <a:pt x="14055" y="19708"/>
                  </a:cubicBezTo>
                  <a:lnTo>
                    <a:pt x="10535" y="12834"/>
                  </a:lnTo>
                  <a:lnTo>
                    <a:pt x="8248" y="14333"/>
                  </a:lnTo>
                  <a:lnTo>
                    <a:pt x="5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8887393" y="1641443"/>
              <a:ext cx="200572" cy="293244"/>
            </a:xfrm>
            <a:custGeom>
              <a:avLst/>
              <a:gdLst/>
              <a:ahLst/>
              <a:cxnLst/>
              <a:rect l="l" t="t" r="r" b="b"/>
              <a:pathLst>
                <a:path w="9378" h="13711" extrusionOk="0">
                  <a:moveTo>
                    <a:pt x="381" y="0"/>
                  </a:moveTo>
                  <a:cubicBezTo>
                    <a:pt x="381" y="0"/>
                    <a:pt x="420" y="216"/>
                    <a:pt x="458" y="546"/>
                  </a:cubicBezTo>
                  <a:cubicBezTo>
                    <a:pt x="521" y="1156"/>
                    <a:pt x="636" y="2173"/>
                    <a:pt x="661" y="3215"/>
                  </a:cubicBezTo>
                  <a:cubicBezTo>
                    <a:pt x="686" y="4015"/>
                    <a:pt x="115" y="5388"/>
                    <a:pt x="0" y="5998"/>
                  </a:cubicBezTo>
                  <a:cubicBezTo>
                    <a:pt x="0" y="5998"/>
                    <a:pt x="1589" y="13685"/>
                    <a:pt x="5426" y="13711"/>
                  </a:cubicBezTo>
                  <a:cubicBezTo>
                    <a:pt x="5430" y="13711"/>
                    <a:pt x="5435" y="13711"/>
                    <a:pt x="5439" y="13711"/>
                  </a:cubicBezTo>
                  <a:cubicBezTo>
                    <a:pt x="8073" y="13711"/>
                    <a:pt x="9378" y="9962"/>
                    <a:pt x="9378" y="9962"/>
                  </a:cubicBezTo>
                  <a:lnTo>
                    <a:pt x="8984" y="6989"/>
                  </a:lnTo>
                  <a:lnTo>
                    <a:pt x="8590" y="3990"/>
                  </a:lnTo>
                  <a:lnTo>
                    <a:pt x="1157" y="381"/>
                  </a:lnTo>
                  <a:lnTo>
                    <a:pt x="381" y="0"/>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8877619" y="1649592"/>
              <a:ext cx="182371" cy="161454"/>
            </a:xfrm>
            <a:custGeom>
              <a:avLst/>
              <a:gdLst/>
              <a:ahLst/>
              <a:cxnLst/>
              <a:rect l="l" t="t" r="r" b="b"/>
              <a:pathLst>
                <a:path w="8527" h="7549" extrusionOk="0">
                  <a:moveTo>
                    <a:pt x="1" y="165"/>
                  </a:moveTo>
                  <a:cubicBezTo>
                    <a:pt x="64" y="775"/>
                    <a:pt x="179" y="1805"/>
                    <a:pt x="204" y="2834"/>
                  </a:cubicBezTo>
                  <a:cubicBezTo>
                    <a:pt x="1017" y="4206"/>
                    <a:pt x="2110" y="5401"/>
                    <a:pt x="3419" y="6316"/>
                  </a:cubicBezTo>
                  <a:cubicBezTo>
                    <a:pt x="4181" y="6849"/>
                    <a:pt x="5020" y="7269"/>
                    <a:pt x="5922" y="7396"/>
                  </a:cubicBezTo>
                  <a:cubicBezTo>
                    <a:pt x="6837" y="7548"/>
                    <a:pt x="7777" y="7269"/>
                    <a:pt x="8476" y="6659"/>
                  </a:cubicBezTo>
                  <a:cubicBezTo>
                    <a:pt x="8489" y="6646"/>
                    <a:pt x="8514" y="6621"/>
                    <a:pt x="8527" y="6595"/>
                  </a:cubicBezTo>
                  <a:lnTo>
                    <a:pt x="8133" y="3609"/>
                  </a:lnTo>
                  <a:lnTo>
                    <a:pt x="700" y="0"/>
                  </a:lnTo>
                  <a:cubicBezTo>
                    <a:pt x="458" y="13"/>
                    <a:pt x="217" y="64"/>
                    <a:pt x="1" y="165"/>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8645516" y="1501651"/>
              <a:ext cx="60890" cy="122123"/>
            </a:xfrm>
            <a:custGeom>
              <a:avLst/>
              <a:gdLst/>
              <a:ahLst/>
              <a:cxnLst/>
              <a:rect l="l" t="t" r="r" b="b"/>
              <a:pathLst>
                <a:path w="2847" h="5710" extrusionOk="0">
                  <a:moveTo>
                    <a:pt x="1570" y="1"/>
                  </a:moveTo>
                  <a:cubicBezTo>
                    <a:pt x="1543" y="1"/>
                    <a:pt x="1515" y="2"/>
                    <a:pt x="1487" y="5"/>
                  </a:cubicBezTo>
                  <a:cubicBezTo>
                    <a:pt x="928" y="68"/>
                    <a:pt x="547" y="627"/>
                    <a:pt x="356" y="1161"/>
                  </a:cubicBezTo>
                  <a:cubicBezTo>
                    <a:pt x="0" y="2127"/>
                    <a:pt x="0" y="3194"/>
                    <a:pt x="331" y="4173"/>
                  </a:cubicBezTo>
                  <a:cubicBezTo>
                    <a:pt x="463" y="4561"/>
                    <a:pt x="969" y="5710"/>
                    <a:pt x="1460" y="5710"/>
                  </a:cubicBezTo>
                  <a:cubicBezTo>
                    <a:pt x="1629" y="5710"/>
                    <a:pt x="1795" y="5574"/>
                    <a:pt x="1944" y="5227"/>
                  </a:cubicBezTo>
                  <a:cubicBezTo>
                    <a:pt x="2084" y="4897"/>
                    <a:pt x="2046" y="4528"/>
                    <a:pt x="2084" y="4173"/>
                  </a:cubicBezTo>
                  <a:cubicBezTo>
                    <a:pt x="2148" y="3614"/>
                    <a:pt x="2376" y="3105"/>
                    <a:pt x="2542" y="2584"/>
                  </a:cubicBezTo>
                  <a:cubicBezTo>
                    <a:pt x="2720" y="2063"/>
                    <a:pt x="2847" y="1479"/>
                    <a:pt x="2694" y="945"/>
                  </a:cubicBezTo>
                  <a:cubicBezTo>
                    <a:pt x="2549" y="439"/>
                    <a:pt x="2084" y="1"/>
                    <a:pt x="1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8967834" y="1362736"/>
              <a:ext cx="168512" cy="318054"/>
            </a:xfrm>
            <a:custGeom>
              <a:avLst/>
              <a:gdLst/>
              <a:ahLst/>
              <a:cxnLst/>
              <a:rect l="l" t="t" r="r" b="b"/>
              <a:pathLst>
                <a:path w="7879" h="14871" extrusionOk="0">
                  <a:moveTo>
                    <a:pt x="4145" y="1"/>
                  </a:moveTo>
                  <a:cubicBezTo>
                    <a:pt x="4091" y="1"/>
                    <a:pt x="4035" y="3"/>
                    <a:pt x="3977" y="7"/>
                  </a:cubicBezTo>
                  <a:cubicBezTo>
                    <a:pt x="3151" y="57"/>
                    <a:pt x="2249" y="401"/>
                    <a:pt x="1868" y="1138"/>
                  </a:cubicBezTo>
                  <a:cubicBezTo>
                    <a:pt x="1525" y="1824"/>
                    <a:pt x="1715" y="2624"/>
                    <a:pt x="1614" y="3374"/>
                  </a:cubicBezTo>
                  <a:cubicBezTo>
                    <a:pt x="1499" y="4213"/>
                    <a:pt x="1029" y="4962"/>
                    <a:pt x="648" y="5737"/>
                  </a:cubicBezTo>
                  <a:cubicBezTo>
                    <a:pt x="280" y="6500"/>
                    <a:pt x="0" y="7389"/>
                    <a:pt x="305" y="8190"/>
                  </a:cubicBezTo>
                  <a:cubicBezTo>
                    <a:pt x="585" y="8927"/>
                    <a:pt x="1322" y="9460"/>
                    <a:pt x="1499" y="10223"/>
                  </a:cubicBezTo>
                  <a:cubicBezTo>
                    <a:pt x="1614" y="10693"/>
                    <a:pt x="1487" y="11189"/>
                    <a:pt x="1499" y="11671"/>
                  </a:cubicBezTo>
                  <a:cubicBezTo>
                    <a:pt x="1550" y="12459"/>
                    <a:pt x="1919" y="13184"/>
                    <a:pt x="2503" y="13705"/>
                  </a:cubicBezTo>
                  <a:cubicBezTo>
                    <a:pt x="3113" y="14226"/>
                    <a:pt x="3825" y="14594"/>
                    <a:pt x="4613" y="14759"/>
                  </a:cubicBezTo>
                  <a:cubicBezTo>
                    <a:pt x="4875" y="14825"/>
                    <a:pt x="5155" y="14871"/>
                    <a:pt x="5429" y="14871"/>
                  </a:cubicBezTo>
                  <a:cubicBezTo>
                    <a:pt x="5738" y="14871"/>
                    <a:pt x="6040" y="14812"/>
                    <a:pt x="6303" y="14658"/>
                  </a:cubicBezTo>
                  <a:cubicBezTo>
                    <a:pt x="6913" y="14302"/>
                    <a:pt x="7103" y="13539"/>
                    <a:pt x="7243" y="12866"/>
                  </a:cubicBezTo>
                  <a:cubicBezTo>
                    <a:pt x="7650" y="10757"/>
                    <a:pt x="7878" y="8596"/>
                    <a:pt x="7650" y="6462"/>
                  </a:cubicBezTo>
                  <a:cubicBezTo>
                    <a:pt x="7472" y="4823"/>
                    <a:pt x="6976" y="3234"/>
                    <a:pt x="6188" y="1786"/>
                  </a:cubicBezTo>
                  <a:cubicBezTo>
                    <a:pt x="5679" y="876"/>
                    <a:pt x="5285" y="1"/>
                    <a:pt x="4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8901809" y="1385022"/>
              <a:ext cx="292987" cy="381104"/>
            </a:xfrm>
            <a:custGeom>
              <a:avLst/>
              <a:gdLst/>
              <a:ahLst/>
              <a:cxnLst/>
              <a:rect l="l" t="t" r="r" b="b"/>
              <a:pathLst>
                <a:path w="13699" h="17819" extrusionOk="0">
                  <a:moveTo>
                    <a:pt x="6997" y="0"/>
                  </a:moveTo>
                  <a:cubicBezTo>
                    <a:pt x="5561" y="0"/>
                    <a:pt x="4143" y="474"/>
                    <a:pt x="2974" y="1379"/>
                  </a:cubicBezTo>
                  <a:cubicBezTo>
                    <a:pt x="890" y="3005"/>
                    <a:pt x="26" y="5648"/>
                    <a:pt x="1" y="8228"/>
                  </a:cubicBezTo>
                  <a:cubicBezTo>
                    <a:pt x="1" y="8660"/>
                    <a:pt x="13" y="9105"/>
                    <a:pt x="64" y="9537"/>
                  </a:cubicBezTo>
                  <a:cubicBezTo>
                    <a:pt x="357" y="12599"/>
                    <a:pt x="1907" y="16055"/>
                    <a:pt x="5033" y="17250"/>
                  </a:cubicBezTo>
                  <a:cubicBezTo>
                    <a:pt x="5902" y="17578"/>
                    <a:pt x="6914" y="17819"/>
                    <a:pt x="7892" y="17819"/>
                  </a:cubicBezTo>
                  <a:cubicBezTo>
                    <a:pt x="8542" y="17819"/>
                    <a:pt x="9178" y="17712"/>
                    <a:pt x="9747" y="17453"/>
                  </a:cubicBezTo>
                  <a:cubicBezTo>
                    <a:pt x="11297" y="16729"/>
                    <a:pt x="11932" y="15649"/>
                    <a:pt x="12631" y="14111"/>
                  </a:cubicBezTo>
                  <a:cubicBezTo>
                    <a:pt x="12657" y="14073"/>
                    <a:pt x="12669" y="14035"/>
                    <a:pt x="12682" y="13997"/>
                  </a:cubicBezTo>
                  <a:cubicBezTo>
                    <a:pt x="13317" y="12548"/>
                    <a:pt x="13661" y="10477"/>
                    <a:pt x="13699" y="8939"/>
                  </a:cubicBezTo>
                  <a:cubicBezTo>
                    <a:pt x="13699" y="8685"/>
                    <a:pt x="13699" y="8457"/>
                    <a:pt x="13699" y="8215"/>
                  </a:cubicBezTo>
                  <a:cubicBezTo>
                    <a:pt x="13686" y="7859"/>
                    <a:pt x="13673" y="7504"/>
                    <a:pt x="13635" y="7173"/>
                  </a:cubicBezTo>
                  <a:cubicBezTo>
                    <a:pt x="13610" y="6919"/>
                    <a:pt x="13572" y="6652"/>
                    <a:pt x="13533" y="6411"/>
                  </a:cubicBezTo>
                  <a:cubicBezTo>
                    <a:pt x="13495" y="6169"/>
                    <a:pt x="13457" y="5941"/>
                    <a:pt x="13406" y="5712"/>
                  </a:cubicBezTo>
                  <a:cubicBezTo>
                    <a:pt x="13254" y="5000"/>
                    <a:pt x="13013" y="4301"/>
                    <a:pt x="12682" y="3641"/>
                  </a:cubicBezTo>
                  <a:cubicBezTo>
                    <a:pt x="11907" y="2129"/>
                    <a:pt x="10560" y="794"/>
                    <a:pt x="8908" y="286"/>
                  </a:cubicBezTo>
                  <a:cubicBezTo>
                    <a:pt x="8281" y="94"/>
                    <a:pt x="7638" y="0"/>
                    <a:pt x="6997" y="0"/>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8973010" y="1535166"/>
              <a:ext cx="109825" cy="107151"/>
            </a:xfrm>
            <a:custGeom>
              <a:avLst/>
              <a:gdLst/>
              <a:ahLst/>
              <a:cxnLst/>
              <a:rect l="l" t="t" r="r" b="b"/>
              <a:pathLst>
                <a:path w="5135" h="5010" extrusionOk="0">
                  <a:moveTo>
                    <a:pt x="2046" y="1"/>
                  </a:moveTo>
                  <a:cubicBezTo>
                    <a:pt x="1906" y="1"/>
                    <a:pt x="1766" y="21"/>
                    <a:pt x="1627" y="64"/>
                  </a:cubicBezTo>
                  <a:cubicBezTo>
                    <a:pt x="1" y="573"/>
                    <a:pt x="1360" y="4829"/>
                    <a:pt x="2936" y="4994"/>
                  </a:cubicBezTo>
                  <a:cubicBezTo>
                    <a:pt x="3042" y="5005"/>
                    <a:pt x="3144" y="5010"/>
                    <a:pt x="3242" y="5010"/>
                  </a:cubicBezTo>
                  <a:cubicBezTo>
                    <a:pt x="4593" y="5010"/>
                    <a:pt x="5134" y="4092"/>
                    <a:pt x="5134" y="4092"/>
                  </a:cubicBezTo>
                  <a:lnTo>
                    <a:pt x="5007" y="2275"/>
                  </a:lnTo>
                  <a:cubicBezTo>
                    <a:pt x="5007" y="2275"/>
                    <a:pt x="3540" y="1"/>
                    <a:pt x="2046"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8696334" y="1536129"/>
              <a:ext cx="34519" cy="113739"/>
            </a:xfrm>
            <a:custGeom>
              <a:avLst/>
              <a:gdLst/>
              <a:ahLst/>
              <a:cxnLst/>
              <a:rect l="l" t="t" r="r" b="b"/>
              <a:pathLst>
                <a:path w="1614" h="5318" extrusionOk="0">
                  <a:moveTo>
                    <a:pt x="1195" y="0"/>
                  </a:moveTo>
                  <a:cubicBezTo>
                    <a:pt x="1185" y="0"/>
                    <a:pt x="1175" y="7"/>
                    <a:pt x="1169" y="19"/>
                  </a:cubicBezTo>
                  <a:cubicBezTo>
                    <a:pt x="763" y="362"/>
                    <a:pt x="597" y="934"/>
                    <a:pt x="610" y="1455"/>
                  </a:cubicBezTo>
                  <a:cubicBezTo>
                    <a:pt x="610" y="1722"/>
                    <a:pt x="648" y="1989"/>
                    <a:pt x="737" y="2256"/>
                  </a:cubicBezTo>
                  <a:cubicBezTo>
                    <a:pt x="826" y="2497"/>
                    <a:pt x="928" y="2739"/>
                    <a:pt x="1029" y="2980"/>
                  </a:cubicBezTo>
                  <a:cubicBezTo>
                    <a:pt x="1207" y="3437"/>
                    <a:pt x="1436" y="3946"/>
                    <a:pt x="1207" y="4340"/>
                  </a:cubicBezTo>
                  <a:cubicBezTo>
                    <a:pt x="979" y="4733"/>
                    <a:pt x="508" y="4988"/>
                    <a:pt x="51" y="5191"/>
                  </a:cubicBezTo>
                  <a:cubicBezTo>
                    <a:pt x="26" y="5204"/>
                    <a:pt x="0" y="5229"/>
                    <a:pt x="13" y="5267"/>
                  </a:cubicBezTo>
                  <a:cubicBezTo>
                    <a:pt x="26" y="5293"/>
                    <a:pt x="51" y="5318"/>
                    <a:pt x="89" y="5318"/>
                  </a:cubicBezTo>
                  <a:cubicBezTo>
                    <a:pt x="356" y="5254"/>
                    <a:pt x="597" y="5166"/>
                    <a:pt x="839" y="5038"/>
                  </a:cubicBezTo>
                  <a:cubicBezTo>
                    <a:pt x="1080" y="4899"/>
                    <a:pt x="1296" y="4708"/>
                    <a:pt x="1436" y="4467"/>
                  </a:cubicBezTo>
                  <a:cubicBezTo>
                    <a:pt x="1576" y="4213"/>
                    <a:pt x="1614" y="3908"/>
                    <a:pt x="1525" y="3628"/>
                  </a:cubicBezTo>
                  <a:cubicBezTo>
                    <a:pt x="1461" y="3374"/>
                    <a:pt x="1372" y="3120"/>
                    <a:pt x="1258" y="2878"/>
                  </a:cubicBezTo>
                  <a:cubicBezTo>
                    <a:pt x="1042" y="2408"/>
                    <a:pt x="839" y="1938"/>
                    <a:pt x="801" y="1455"/>
                  </a:cubicBezTo>
                  <a:cubicBezTo>
                    <a:pt x="763" y="960"/>
                    <a:pt x="864" y="439"/>
                    <a:pt x="1207" y="57"/>
                  </a:cubicBezTo>
                  <a:cubicBezTo>
                    <a:pt x="1220" y="45"/>
                    <a:pt x="1233" y="32"/>
                    <a:pt x="1220" y="19"/>
                  </a:cubicBezTo>
                  <a:cubicBezTo>
                    <a:pt x="1214" y="7"/>
                    <a:pt x="1204"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8729764" y="1627648"/>
              <a:ext cx="22307" cy="21751"/>
            </a:xfrm>
            <a:custGeom>
              <a:avLst/>
              <a:gdLst/>
              <a:ahLst/>
              <a:cxnLst/>
              <a:rect l="l" t="t" r="r" b="b"/>
              <a:pathLst>
                <a:path w="1043" h="1017" extrusionOk="0">
                  <a:moveTo>
                    <a:pt x="354" y="0"/>
                  </a:moveTo>
                  <a:cubicBezTo>
                    <a:pt x="343" y="0"/>
                    <a:pt x="331" y="3"/>
                    <a:pt x="318" y="10"/>
                  </a:cubicBezTo>
                  <a:cubicBezTo>
                    <a:pt x="216" y="111"/>
                    <a:pt x="127" y="226"/>
                    <a:pt x="76" y="366"/>
                  </a:cubicBezTo>
                  <a:cubicBezTo>
                    <a:pt x="0" y="505"/>
                    <a:pt x="13" y="683"/>
                    <a:pt x="115" y="810"/>
                  </a:cubicBezTo>
                  <a:cubicBezTo>
                    <a:pt x="186" y="890"/>
                    <a:pt x="287" y="929"/>
                    <a:pt x="390" y="929"/>
                  </a:cubicBezTo>
                  <a:cubicBezTo>
                    <a:pt x="452" y="929"/>
                    <a:pt x="515" y="915"/>
                    <a:pt x="572" y="887"/>
                  </a:cubicBezTo>
                  <a:cubicBezTo>
                    <a:pt x="660" y="842"/>
                    <a:pt x="743" y="792"/>
                    <a:pt x="827" y="740"/>
                  </a:cubicBezTo>
                  <a:lnTo>
                    <a:pt x="827" y="740"/>
                  </a:lnTo>
                  <a:lnTo>
                    <a:pt x="852" y="950"/>
                  </a:lnTo>
                  <a:cubicBezTo>
                    <a:pt x="863" y="983"/>
                    <a:pt x="893" y="1016"/>
                    <a:pt x="933" y="1016"/>
                  </a:cubicBezTo>
                  <a:cubicBezTo>
                    <a:pt x="940" y="1016"/>
                    <a:pt x="946" y="1015"/>
                    <a:pt x="953" y="1014"/>
                  </a:cubicBezTo>
                  <a:cubicBezTo>
                    <a:pt x="1004" y="1014"/>
                    <a:pt x="1042" y="963"/>
                    <a:pt x="1029" y="912"/>
                  </a:cubicBezTo>
                  <a:lnTo>
                    <a:pt x="979" y="582"/>
                  </a:lnTo>
                  <a:cubicBezTo>
                    <a:pt x="966" y="582"/>
                    <a:pt x="966" y="569"/>
                    <a:pt x="966" y="556"/>
                  </a:cubicBezTo>
                  <a:cubicBezTo>
                    <a:pt x="949" y="532"/>
                    <a:pt x="922" y="518"/>
                    <a:pt x="895" y="518"/>
                  </a:cubicBezTo>
                  <a:cubicBezTo>
                    <a:pt x="880" y="518"/>
                    <a:pt x="865" y="522"/>
                    <a:pt x="852" y="531"/>
                  </a:cubicBezTo>
                  <a:cubicBezTo>
                    <a:pt x="750" y="607"/>
                    <a:pt x="636" y="683"/>
                    <a:pt x="521" y="759"/>
                  </a:cubicBezTo>
                  <a:cubicBezTo>
                    <a:pt x="479" y="781"/>
                    <a:pt x="434" y="791"/>
                    <a:pt x="390" y="791"/>
                  </a:cubicBezTo>
                  <a:cubicBezTo>
                    <a:pt x="328" y="791"/>
                    <a:pt x="268" y="771"/>
                    <a:pt x="216" y="734"/>
                  </a:cubicBezTo>
                  <a:cubicBezTo>
                    <a:pt x="140" y="632"/>
                    <a:pt x="127" y="505"/>
                    <a:pt x="178" y="404"/>
                  </a:cubicBezTo>
                  <a:cubicBezTo>
                    <a:pt x="229" y="277"/>
                    <a:pt x="292" y="162"/>
                    <a:pt x="394" y="73"/>
                  </a:cubicBezTo>
                  <a:cubicBezTo>
                    <a:pt x="407" y="48"/>
                    <a:pt x="394" y="22"/>
                    <a:pt x="381" y="10"/>
                  </a:cubicBezTo>
                  <a:cubicBezTo>
                    <a:pt x="375" y="3"/>
                    <a:pt x="365" y="0"/>
                    <a:pt x="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8760755" y="1556832"/>
              <a:ext cx="27462" cy="26007"/>
            </a:xfrm>
            <a:custGeom>
              <a:avLst/>
              <a:gdLst/>
              <a:ahLst/>
              <a:cxnLst/>
              <a:rect l="l" t="t" r="r" b="b"/>
              <a:pathLst>
                <a:path w="1284" h="1216" extrusionOk="0">
                  <a:moveTo>
                    <a:pt x="644" y="0"/>
                  </a:moveTo>
                  <a:cubicBezTo>
                    <a:pt x="342" y="0"/>
                    <a:pt x="86" y="231"/>
                    <a:pt x="39" y="538"/>
                  </a:cubicBezTo>
                  <a:cubicBezTo>
                    <a:pt x="1" y="868"/>
                    <a:pt x="242" y="1173"/>
                    <a:pt x="572" y="1211"/>
                  </a:cubicBezTo>
                  <a:cubicBezTo>
                    <a:pt x="595" y="1214"/>
                    <a:pt x="618" y="1215"/>
                    <a:pt x="641" y="1215"/>
                  </a:cubicBezTo>
                  <a:cubicBezTo>
                    <a:pt x="944" y="1215"/>
                    <a:pt x="1210" y="985"/>
                    <a:pt x="1246" y="678"/>
                  </a:cubicBezTo>
                  <a:cubicBezTo>
                    <a:pt x="1284" y="347"/>
                    <a:pt x="1043" y="55"/>
                    <a:pt x="712" y="4"/>
                  </a:cubicBezTo>
                  <a:cubicBezTo>
                    <a:pt x="689" y="2"/>
                    <a:pt x="666" y="0"/>
                    <a:pt x="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8661023" y="1556276"/>
              <a:ext cx="25579" cy="24125"/>
            </a:xfrm>
            <a:custGeom>
              <a:avLst/>
              <a:gdLst/>
              <a:ahLst/>
              <a:cxnLst/>
              <a:rect l="l" t="t" r="r" b="b"/>
              <a:pathLst>
                <a:path w="1196" h="1128" extrusionOk="0">
                  <a:moveTo>
                    <a:pt x="592" y="1"/>
                  </a:moveTo>
                  <a:cubicBezTo>
                    <a:pt x="313" y="1"/>
                    <a:pt x="63" y="207"/>
                    <a:pt x="39" y="500"/>
                  </a:cubicBezTo>
                  <a:cubicBezTo>
                    <a:pt x="1" y="805"/>
                    <a:pt x="217" y="1085"/>
                    <a:pt x="522" y="1123"/>
                  </a:cubicBezTo>
                  <a:cubicBezTo>
                    <a:pt x="546" y="1126"/>
                    <a:pt x="571" y="1127"/>
                    <a:pt x="594" y="1127"/>
                  </a:cubicBezTo>
                  <a:cubicBezTo>
                    <a:pt x="881" y="1127"/>
                    <a:pt x="1122" y="921"/>
                    <a:pt x="1157" y="627"/>
                  </a:cubicBezTo>
                  <a:cubicBezTo>
                    <a:pt x="1195" y="323"/>
                    <a:pt x="967" y="43"/>
                    <a:pt x="662" y="5"/>
                  </a:cubicBezTo>
                  <a:cubicBezTo>
                    <a:pt x="638" y="2"/>
                    <a:pt x="615"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8797713" y="1507447"/>
              <a:ext cx="79925" cy="37856"/>
            </a:xfrm>
            <a:custGeom>
              <a:avLst/>
              <a:gdLst/>
              <a:ahLst/>
              <a:cxnLst/>
              <a:rect l="l" t="t" r="r" b="b"/>
              <a:pathLst>
                <a:path w="3737" h="1770" extrusionOk="0">
                  <a:moveTo>
                    <a:pt x="1839" y="0"/>
                  </a:moveTo>
                  <a:cubicBezTo>
                    <a:pt x="1827" y="0"/>
                    <a:pt x="1816" y="0"/>
                    <a:pt x="1805" y="1"/>
                  </a:cubicBezTo>
                  <a:cubicBezTo>
                    <a:pt x="1119" y="1"/>
                    <a:pt x="420" y="534"/>
                    <a:pt x="166" y="992"/>
                  </a:cubicBezTo>
                  <a:cubicBezTo>
                    <a:pt x="51" y="1208"/>
                    <a:pt x="0" y="1475"/>
                    <a:pt x="216" y="1640"/>
                  </a:cubicBezTo>
                  <a:cubicBezTo>
                    <a:pt x="339" y="1739"/>
                    <a:pt x="503" y="1770"/>
                    <a:pt x="676" y="1770"/>
                  </a:cubicBezTo>
                  <a:cubicBezTo>
                    <a:pt x="789" y="1770"/>
                    <a:pt x="906" y="1757"/>
                    <a:pt x="1017" y="1741"/>
                  </a:cubicBezTo>
                  <a:lnTo>
                    <a:pt x="3177" y="1449"/>
                  </a:lnTo>
                  <a:cubicBezTo>
                    <a:pt x="3330" y="1449"/>
                    <a:pt x="3469" y="1398"/>
                    <a:pt x="3596" y="1309"/>
                  </a:cubicBezTo>
                  <a:cubicBezTo>
                    <a:pt x="3736" y="1170"/>
                    <a:pt x="3660" y="979"/>
                    <a:pt x="3558" y="827"/>
                  </a:cubicBezTo>
                  <a:cubicBezTo>
                    <a:pt x="3234" y="364"/>
                    <a:pt x="2503" y="0"/>
                    <a:pt x="1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8661279" y="1505480"/>
              <a:ext cx="51373" cy="32701"/>
            </a:xfrm>
            <a:custGeom>
              <a:avLst/>
              <a:gdLst/>
              <a:ahLst/>
              <a:cxnLst/>
              <a:rect l="l" t="t" r="r" b="b"/>
              <a:pathLst>
                <a:path w="2402" h="1529" extrusionOk="0">
                  <a:moveTo>
                    <a:pt x="1755" y="0"/>
                  </a:moveTo>
                  <a:cubicBezTo>
                    <a:pt x="1726" y="0"/>
                    <a:pt x="1695" y="2"/>
                    <a:pt x="1665" y="4"/>
                  </a:cubicBezTo>
                  <a:cubicBezTo>
                    <a:pt x="1055" y="42"/>
                    <a:pt x="394" y="423"/>
                    <a:pt x="127" y="880"/>
                  </a:cubicBezTo>
                  <a:cubicBezTo>
                    <a:pt x="38" y="1020"/>
                    <a:pt x="0" y="1211"/>
                    <a:pt x="127" y="1312"/>
                  </a:cubicBezTo>
                  <a:cubicBezTo>
                    <a:pt x="227" y="1379"/>
                    <a:pt x="346" y="1417"/>
                    <a:pt x="460" y="1417"/>
                  </a:cubicBezTo>
                  <a:cubicBezTo>
                    <a:pt x="476" y="1417"/>
                    <a:pt x="492" y="1416"/>
                    <a:pt x="509" y="1414"/>
                  </a:cubicBezTo>
                  <a:lnTo>
                    <a:pt x="2402" y="1529"/>
                  </a:lnTo>
                  <a:cubicBezTo>
                    <a:pt x="2364" y="1274"/>
                    <a:pt x="2338" y="1008"/>
                    <a:pt x="2300" y="766"/>
                  </a:cubicBezTo>
                  <a:cubicBezTo>
                    <a:pt x="2262" y="537"/>
                    <a:pt x="2224" y="296"/>
                    <a:pt x="2160" y="67"/>
                  </a:cubicBezTo>
                  <a:cubicBezTo>
                    <a:pt x="2034" y="25"/>
                    <a:pt x="1899"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8771342" y="1662361"/>
              <a:ext cx="93506" cy="33985"/>
            </a:xfrm>
            <a:custGeom>
              <a:avLst/>
              <a:gdLst/>
              <a:ahLst/>
              <a:cxnLst/>
              <a:rect l="l" t="t" r="r" b="b"/>
              <a:pathLst>
                <a:path w="4372" h="1589" fill="none" extrusionOk="0">
                  <a:moveTo>
                    <a:pt x="0" y="1"/>
                  </a:moveTo>
                  <a:cubicBezTo>
                    <a:pt x="0" y="1"/>
                    <a:pt x="2249" y="1589"/>
                    <a:pt x="4371" y="560"/>
                  </a:cubicBezTo>
                </a:path>
              </a:pathLst>
            </a:custGeom>
            <a:solidFill>
              <a:schemeClr val="dk1"/>
            </a:solid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8740650" y="1698785"/>
              <a:ext cx="36444" cy="7892"/>
            </a:xfrm>
            <a:custGeom>
              <a:avLst/>
              <a:gdLst/>
              <a:ahLst/>
              <a:cxnLst/>
              <a:rect l="l" t="t" r="r" b="b"/>
              <a:pathLst>
                <a:path w="1704" h="369" fill="none" extrusionOk="0">
                  <a:moveTo>
                    <a:pt x="1" y="0"/>
                  </a:moveTo>
                  <a:cubicBezTo>
                    <a:pt x="1" y="0"/>
                    <a:pt x="903" y="369"/>
                    <a:pt x="1704" y="216"/>
                  </a:cubicBezTo>
                </a:path>
              </a:pathLst>
            </a:custGeom>
            <a:solidFill>
              <a:schemeClr val="dk1"/>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8884399" y="1565879"/>
              <a:ext cx="139147" cy="139446"/>
            </a:xfrm>
            <a:custGeom>
              <a:avLst/>
              <a:gdLst/>
              <a:ahLst/>
              <a:cxnLst/>
              <a:rect l="l" t="t" r="r" b="b"/>
              <a:pathLst>
                <a:path w="6506" h="6520" extrusionOk="0">
                  <a:moveTo>
                    <a:pt x="6442" y="3139"/>
                  </a:moveTo>
                  <a:cubicBezTo>
                    <a:pt x="6506" y="4893"/>
                    <a:pt x="5134" y="6379"/>
                    <a:pt x="3380" y="6443"/>
                  </a:cubicBezTo>
                  <a:cubicBezTo>
                    <a:pt x="1614" y="6519"/>
                    <a:pt x="140" y="5147"/>
                    <a:pt x="64" y="3381"/>
                  </a:cubicBezTo>
                  <a:cubicBezTo>
                    <a:pt x="0" y="1627"/>
                    <a:pt x="1372" y="140"/>
                    <a:pt x="3139" y="77"/>
                  </a:cubicBezTo>
                  <a:cubicBezTo>
                    <a:pt x="4892" y="1"/>
                    <a:pt x="6379" y="1373"/>
                    <a:pt x="6442" y="3139"/>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8662648" y="1560725"/>
              <a:ext cx="53832" cy="123663"/>
            </a:xfrm>
            <a:custGeom>
              <a:avLst/>
              <a:gdLst/>
              <a:ahLst/>
              <a:cxnLst/>
              <a:rect l="l" t="t" r="r" b="b"/>
              <a:pathLst>
                <a:path w="2517" h="5782" extrusionOk="0">
                  <a:moveTo>
                    <a:pt x="2517" y="0"/>
                  </a:moveTo>
                  <a:cubicBezTo>
                    <a:pt x="2517" y="242"/>
                    <a:pt x="2517" y="470"/>
                    <a:pt x="2517" y="724"/>
                  </a:cubicBezTo>
                  <a:cubicBezTo>
                    <a:pt x="2479" y="2262"/>
                    <a:pt x="2135" y="4333"/>
                    <a:pt x="1500" y="5782"/>
                  </a:cubicBezTo>
                  <a:cubicBezTo>
                    <a:pt x="636" y="5210"/>
                    <a:pt x="90" y="4257"/>
                    <a:pt x="52" y="3228"/>
                  </a:cubicBezTo>
                  <a:cubicBezTo>
                    <a:pt x="1" y="1703"/>
                    <a:pt x="1030" y="343"/>
                    <a:pt x="2517"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8922192" y="1270404"/>
              <a:ext cx="376698" cy="327828"/>
            </a:xfrm>
            <a:custGeom>
              <a:avLst/>
              <a:gdLst/>
              <a:ahLst/>
              <a:cxnLst/>
              <a:rect l="l" t="t" r="r" b="b"/>
              <a:pathLst>
                <a:path w="17613" h="15328" extrusionOk="0">
                  <a:moveTo>
                    <a:pt x="9505" y="1"/>
                  </a:moveTo>
                  <a:cubicBezTo>
                    <a:pt x="9128" y="1"/>
                    <a:pt x="8761" y="69"/>
                    <a:pt x="8425" y="245"/>
                  </a:cubicBezTo>
                  <a:cubicBezTo>
                    <a:pt x="8082" y="435"/>
                    <a:pt x="7777" y="728"/>
                    <a:pt x="7409" y="867"/>
                  </a:cubicBezTo>
                  <a:cubicBezTo>
                    <a:pt x="7242" y="925"/>
                    <a:pt x="7073" y="947"/>
                    <a:pt x="6901" y="947"/>
                  </a:cubicBezTo>
                  <a:cubicBezTo>
                    <a:pt x="6311" y="947"/>
                    <a:pt x="5693" y="684"/>
                    <a:pt x="5083" y="664"/>
                  </a:cubicBezTo>
                  <a:cubicBezTo>
                    <a:pt x="5052" y="663"/>
                    <a:pt x="5021" y="662"/>
                    <a:pt x="4990" y="662"/>
                  </a:cubicBezTo>
                  <a:cubicBezTo>
                    <a:pt x="3883" y="662"/>
                    <a:pt x="2875" y="1533"/>
                    <a:pt x="2504" y="2596"/>
                  </a:cubicBezTo>
                  <a:cubicBezTo>
                    <a:pt x="2174" y="3625"/>
                    <a:pt x="2186" y="4730"/>
                    <a:pt x="2542" y="5760"/>
                  </a:cubicBezTo>
                  <a:cubicBezTo>
                    <a:pt x="1907" y="5899"/>
                    <a:pt x="1373" y="6344"/>
                    <a:pt x="1119" y="6954"/>
                  </a:cubicBezTo>
                  <a:cubicBezTo>
                    <a:pt x="852" y="7627"/>
                    <a:pt x="992" y="8403"/>
                    <a:pt x="789" y="9101"/>
                  </a:cubicBezTo>
                  <a:cubicBezTo>
                    <a:pt x="598" y="9749"/>
                    <a:pt x="128" y="10309"/>
                    <a:pt x="39" y="10982"/>
                  </a:cubicBezTo>
                  <a:cubicBezTo>
                    <a:pt x="1" y="11554"/>
                    <a:pt x="166" y="12126"/>
                    <a:pt x="522" y="12583"/>
                  </a:cubicBezTo>
                  <a:cubicBezTo>
                    <a:pt x="725" y="12875"/>
                    <a:pt x="1043" y="13282"/>
                    <a:pt x="1411" y="13498"/>
                  </a:cubicBezTo>
                  <a:cubicBezTo>
                    <a:pt x="1487" y="14032"/>
                    <a:pt x="1678" y="14553"/>
                    <a:pt x="1958" y="15010"/>
                  </a:cubicBezTo>
                  <a:cubicBezTo>
                    <a:pt x="2047" y="15188"/>
                    <a:pt x="2224" y="15302"/>
                    <a:pt x="2415" y="15328"/>
                  </a:cubicBezTo>
                  <a:cubicBezTo>
                    <a:pt x="2695" y="15328"/>
                    <a:pt x="2860" y="15010"/>
                    <a:pt x="2949" y="14756"/>
                  </a:cubicBezTo>
                  <a:cubicBezTo>
                    <a:pt x="3177" y="14159"/>
                    <a:pt x="3355" y="13536"/>
                    <a:pt x="3482" y="12913"/>
                  </a:cubicBezTo>
                  <a:cubicBezTo>
                    <a:pt x="3546" y="12469"/>
                    <a:pt x="3546" y="12024"/>
                    <a:pt x="3457" y="11579"/>
                  </a:cubicBezTo>
                  <a:cubicBezTo>
                    <a:pt x="3470" y="11389"/>
                    <a:pt x="3521" y="11211"/>
                    <a:pt x="3584" y="11033"/>
                  </a:cubicBezTo>
                  <a:cubicBezTo>
                    <a:pt x="3800" y="10474"/>
                    <a:pt x="4321" y="10105"/>
                    <a:pt x="4690" y="9635"/>
                  </a:cubicBezTo>
                  <a:cubicBezTo>
                    <a:pt x="5147" y="9038"/>
                    <a:pt x="5325" y="8263"/>
                    <a:pt x="5185" y="7526"/>
                  </a:cubicBezTo>
                  <a:cubicBezTo>
                    <a:pt x="5211" y="7526"/>
                    <a:pt x="5249" y="7526"/>
                    <a:pt x="5274" y="7513"/>
                  </a:cubicBezTo>
                  <a:cubicBezTo>
                    <a:pt x="5986" y="7361"/>
                    <a:pt x="6545" y="6827"/>
                    <a:pt x="7180" y="6509"/>
                  </a:cubicBezTo>
                  <a:cubicBezTo>
                    <a:pt x="7449" y="6378"/>
                    <a:pt x="7769" y="6301"/>
                    <a:pt x="8076" y="6301"/>
                  </a:cubicBezTo>
                  <a:cubicBezTo>
                    <a:pt x="8511" y="6301"/>
                    <a:pt x="8918" y="6455"/>
                    <a:pt x="9112" y="6827"/>
                  </a:cubicBezTo>
                  <a:cubicBezTo>
                    <a:pt x="9391" y="7399"/>
                    <a:pt x="9010" y="8161"/>
                    <a:pt x="9353" y="8695"/>
                  </a:cubicBezTo>
                  <a:cubicBezTo>
                    <a:pt x="9553" y="9011"/>
                    <a:pt x="9945" y="9143"/>
                    <a:pt x="10334" y="9143"/>
                  </a:cubicBezTo>
                  <a:cubicBezTo>
                    <a:pt x="10414" y="9143"/>
                    <a:pt x="10494" y="9138"/>
                    <a:pt x="10573" y="9127"/>
                  </a:cubicBezTo>
                  <a:cubicBezTo>
                    <a:pt x="11018" y="9076"/>
                    <a:pt x="11450" y="8898"/>
                    <a:pt x="11907" y="8860"/>
                  </a:cubicBezTo>
                  <a:cubicBezTo>
                    <a:pt x="11962" y="8854"/>
                    <a:pt x="12018" y="8851"/>
                    <a:pt x="12074" y="8851"/>
                  </a:cubicBezTo>
                  <a:cubicBezTo>
                    <a:pt x="12475" y="8851"/>
                    <a:pt x="12899" y="9012"/>
                    <a:pt x="13089" y="9368"/>
                  </a:cubicBezTo>
                  <a:cubicBezTo>
                    <a:pt x="13394" y="9965"/>
                    <a:pt x="12822" y="10715"/>
                    <a:pt x="13025" y="11363"/>
                  </a:cubicBezTo>
                  <a:cubicBezTo>
                    <a:pt x="13229" y="12024"/>
                    <a:pt x="14042" y="12202"/>
                    <a:pt x="14715" y="12278"/>
                  </a:cubicBezTo>
                  <a:cubicBezTo>
                    <a:pt x="14885" y="12299"/>
                    <a:pt x="15064" y="12314"/>
                    <a:pt x="15242" y="12314"/>
                  </a:cubicBezTo>
                  <a:cubicBezTo>
                    <a:pt x="15719" y="12314"/>
                    <a:pt x="16183" y="12206"/>
                    <a:pt x="16405" y="11808"/>
                  </a:cubicBezTo>
                  <a:cubicBezTo>
                    <a:pt x="16609" y="11465"/>
                    <a:pt x="16520" y="11033"/>
                    <a:pt x="16596" y="10652"/>
                  </a:cubicBezTo>
                  <a:cubicBezTo>
                    <a:pt x="16685" y="10105"/>
                    <a:pt x="17066" y="9660"/>
                    <a:pt x="17282" y="9152"/>
                  </a:cubicBezTo>
                  <a:cubicBezTo>
                    <a:pt x="17612" y="8326"/>
                    <a:pt x="17498" y="7399"/>
                    <a:pt x="16977" y="6674"/>
                  </a:cubicBezTo>
                  <a:cubicBezTo>
                    <a:pt x="16405" y="5912"/>
                    <a:pt x="15414" y="5505"/>
                    <a:pt x="14969" y="4654"/>
                  </a:cubicBezTo>
                  <a:cubicBezTo>
                    <a:pt x="14677" y="4108"/>
                    <a:pt x="14664" y="3460"/>
                    <a:pt x="14448" y="2875"/>
                  </a:cubicBezTo>
                  <a:cubicBezTo>
                    <a:pt x="13966" y="1515"/>
                    <a:pt x="12530" y="766"/>
                    <a:pt x="11157" y="321"/>
                  </a:cubicBezTo>
                  <a:cubicBezTo>
                    <a:pt x="10629" y="147"/>
                    <a:pt x="10056" y="1"/>
                    <a:pt x="9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8965117" y="1730311"/>
              <a:ext cx="310910" cy="434573"/>
            </a:xfrm>
            <a:custGeom>
              <a:avLst/>
              <a:gdLst/>
              <a:ahLst/>
              <a:cxnLst/>
              <a:rect l="l" t="t" r="r" b="b"/>
              <a:pathLst>
                <a:path w="14537" h="20319" extrusionOk="0">
                  <a:moveTo>
                    <a:pt x="4003" y="0"/>
                  </a:moveTo>
                  <a:lnTo>
                    <a:pt x="2059" y="1881"/>
                  </a:lnTo>
                  <a:lnTo>
                    <a:pt x="0" y="3774"/>
                  </a:lnTo>
                  <a:lnTo>
                    <a:pt x="8717" y="20318"/>
                  </a:lnTo>
                  <a:lnTo>
                    <a:pt x="14537" y="6023"/>
                  </a:lnTo>
                  <a:lnTo>
                    <a:pt x="12618" y="2834"/>
                  </a:lnTo>
                  <a:lnTo>
                    <a:pt x="9047" y="7993"/>
                  </a:lnTo>
                  <a:cubicBezTo>
                    <a:pt x="9047" y="7993"/>
                    <a:pt x="7383" y="5566"/>
                    <a:pt x="6658" y="4206"/>
                  </a:cubicBezTo>
                  <a:cubicBezTo>
                    <a:pt x="5807" y="2592"/>
                    <a:pt x="4003" y="0"/>
                    <a:pt x="4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9147215" y="1770520"/>
              <a:ext cx="646009" cy="958823"/>
            </a:xfrm>
            <a:custGeom>
              <a:avLst/>
              <a:gdLst/>
              <a:ahLst/>
              <a:cxnLst/>
              <a:rect l="l" t="t" r="r" b="b"/>
              <a:pathLst>
                <a:path w="30205" h="44831" extrusionOk="0">
                  <a:moveTo>
                    <a:pt x="10573" y="1"/>
                  </a:moveTo>
                  <a:lnTo>
                    <a:pt x="1030" y="5948"/>
                  </a:lnTo>
                  <a:cubicBezTo>
                    <a:pt x="1500" y="7307"/>
                    <a:pt x="2987" y="20954"/>
                    <a:pt x="2987" y="20954"/>
                  </a:cubicBezTo>
                  <a:cubicBezTo>
                    <a:pt x="2987" y="20954"/>
                    <a:pt x="2949" y="25529"/>
                    <a:pt x="3114" y="27219"/>
                  </a:cubicBezTo>
                  <a:cubicBezTo>
                    <a:pt x="3292" y="28909"/>
                    <a:pt x="1" y="42848"/>
                    <a:pt x="1" y="42848"/>
                  </a:cubicBezTo>
                  <a:lnTo>
                    <a:pt x="25668" y="44830"/>
                  </a:lnTo>
                  <a:cubicBezTo>
                    <a:pt x="25668" y="44830"/>
                    <a:pt x="25821" y="31984"/>
                    <a:pt x="25948" y="29747"/>
                  </a:cubicBezTo>
                  <a:cubicBezTo>
                    <a:pt x="26075" y="27511"/>
                    <a:pt x="30205" y="8476"/>
                    <a:pt x="30205" y="8476"/>
                  </a:cubicBezTo>
                  <a:lnTo>
                    <a:pt x="22593" y="3101"/>
                  </a:lnTo>
                  <a:lnTo>
                    <a:pt x="17193" y="17650"/>
                  </a:lnTo>
                  <a:lnTo>
                    <a:pt x="10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9108888" y="1886849"/>
              <a:ext cx="63606" cy="793583"/>
            </a:xfrm>
            <a:custGeom>
              <a:avLst/>
              <a:gdLst/>
              <a:ahLst/>
              <a:cxnLst/>
              <a:rect l="l" t="t" r="r" b="b"/>
              <a:pathLst>
                <a:path w="2974" h="37105" fill="none" extrusionOk="0">
                  <a:moveTo>
                    <a:pt x="0" y="0"/>
                  </a:moveTo>
                  <a:cubicBezTo>
                    <a:pt x="2974" y="7129"/>
                    <a:pt x="2732" y="15159"/>
                    <a:pt x="2122" y="22860"/>
                  </a:cubicBezTo>
                  <a:cubicBezTo>
                    <a:pt x="1741" y="27625"/>
                    <a:pt x="1245" y="32377"/>
                    <a:pt x="636" y="37104"/>
                  </a:cubicBezTo>
                </a:path>
              </a:pathLst>
            </a:custGeom>
            <a:noFill/>
            <a:ln w="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8571065" y="1932769"/>
              <a:ext cx="50581" cy="348167"/>
            </a:xfrm>
            <a:custGeom>
              <a:avLst/>
              <a:gdLst/>
              <a:ahLst/>
              <a:cxnLst/>
              <a:rect l="l" t="t" r="r" b="b"/>
              <a:pathLst>
                <a:path w="2365" h="16279" fill="none" extrusionOk="0">
                  <a:moveTo>
                    <a:pt x="1" y="16278"/>
                  </a:moveTo>
                  <a:cubicBezTo>
                    <a:pt x="801" y="10801"/>
                    <a:pt x="1577" y="5477"/>
                    <a:pt x="2364" y="1"/>
                  </a:cubicBezTo>
                </a:path>
              </a:pathLst>
            </a:custGeom>
            <a:noFill/>
            <a:ln w="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8940393" y="1782219"/>
              <a:ext cx="291362" cy="413634"/>
            </a:xfrm>
            <a:custGeom>
              <a:avLst/>
              <a:gdLst/>
              <a:ahLst/>
              <a:cxnLst/>
              <a:rect l="l" t="t" r="r" b="b"/>
              <a:pathLst>
                <a:path w="13623" h="19340" fill="none" extrusionOk="0">
                  <a:moveTo>
                    <a:pt x="0" y="0"/>
                  </a:moveTo>
                  <a:lnTo>
                    <a:pt x="4054" y="12110"/>
                  </a:lnTo>
                  <a:cubicBezTo>
                    <a:pt x="4893" y="14626"/>
                    <a:pt x="5757" y="17192"/>
                    <a:pt x="7332" y="19340"/>
                  </a:cubicBezTo>
                  <a:cubicBezTo>
                    <a:pt x="9963" y="14168"/>
                    <a:pt x="12072" y="8755"/>
                    <a:pt x="13622" y="3177"/>
                  </a:cubicBezTo>
                </a:path>
              </a:pathLst>
            </a:custGeom>
            <a:noFill/>
            <a:ln w="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9047483" y="2330437"/>
              <a:ext cx="316920" cy="165283"/>
            </a:xfrm>
            <a:custGeom>
              <a:avLst/>
              <a:gdLst/>
              <a:ahLst/>
              <a:cxnLst/>
              <a:rect l="l" t="t" r="r" b="b"/>
              <a:pathLst>
                <a:path w="14818" h="7728" extrusionOk="0">
                  <a:moveTo>
                    <a:pt x="9314" y="1"/>
                  </a:moveTo>
                  <a:cubicBezTo>
                    <a:pt x="8156" y="1"/>
                    <a:pt x="3932" y="1998"/>
                    <a:pt x="3483" y="2069"/>
                  </a:cubicBezTo>
                  <a:cubicBezTo>
                    <a:pt x="3404" y="2082"/>
                    <a:pt x="3284" y="2087"/>
                    <a:pt x="3139" y="2087"/>
                  </a:cubicBezTo>
                  <a:cubicBezTo>
                    <a:pt x="2411" y="2087"/>
                    <a:pt x="1043" y="1955"/>
                    <a:pt x="1043" y="1955"/>
                  </a:cubicBezTo>
                  <a:lnTo>
                    <a:pt x="1043" y="1853"/>
                  </a:lnTo>
                  <a:lnTo>
                    <a:pt x="1" y="5868"/>
                  </a:lnTo>
                  <a:lnTo>
                    <a:pt x="3864" y="6732"/>
                  </a:lnTo>
                  <a:cubicBezTo>
                    <a:pt x="3864" y="6732"/>
                    <a:pt x="6875" y="7647"/>
                    <a:pt x="9239" y="7723"/>
                  </a:cubicBezTo>
                  <a:cubicBezTo>
                    <a:pt x="9314" y="7726"/>
                    <a:pt x="9389" y="7727"/>
                    <a:pt x="9464" y="7727"/>
                  </a:cubicBezTo>
                  <a:cubicBezTo>
                    <a:pt x="11591" y="7727"/>
                    <a:pt x="13398" y="6710"/>
                    <a:pt x="13508" y="6440"/>
                  </a:cubicBezTo>
                  <a:cubicBezTo>
                    <a:pt x="13584" y="6288"/>
                    <a:pt x="13546" y="6097"/>
                    <a:pt x="13407" y="5995"/>
                  </a:cubicBezTo>
                  <a:cubicBezTo>
                    <a:pt x="13407" y="5995"/>
                    <a:pt x="14436" y="5741"/>
                    <a:pt x="14576" y="4877"/>
                  </a:cubicBezTo>
                  <a:cubicBezTo>
                    <a:pt x="14754" y="3861"/>
                    <a:pt x="14334" y="3479"/>
                    <a:pt x="14334" y="3479"/>
                  </a:cubicBezTo>
                  <a:cubicBezTo>
                    <a:pt x="14817" y="3035"/>
                    <a:pt x="14487" y="2603"/>
                    <a:pt x="14487" y="2603"/>
                  </a:cubicBezTo>
                  <a:cubicBezTo>
                    <a:pt x="14447" y="2508"/>
                    <a:pt x="14187" y="2471"/>
                    <a:pt x="13800" y="2471"/>
                  </a:cubicBezTo>
                  <a:cubicBezTo>
                    <a:pt x="12466" y="2471"/>
                    <a:pt x="9619" y="2912"/>
                    <a:pt x="9048" y="2971"/>
                  </a:cubicBezTo>
                  <a:cubicBezTo>
                    <a:pt x="8788" y="2986"/>
                    <a:pt x="8527" y="2993"/>
                    <a:pt x="8267" y="2993"/>
                  </a:cubicBezTo>
                  <a:cubicBezTo>
                    <a:pt x="7868" y="2993"/>
                    <a:pt x="7471" y="2976"/>
                    <a:pt x="7079" y="2946"/>
                  </a:cubicBezTo>
                  <a:cubicBezTo>
                    <a:pt x="7079" y="2946"/>
                    <a:pt x="10230" y="379"/>
                    <a:pt x="9518" y="36"/>
                  </a:cubicBezTo>
                  <a:cubicBezTo>
                    <a:pt x="9469" y="12"/>
                    <a:pt x="9400" y="1"/>
                    <a:pt x="9314"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8850713" y="2405124"/>
              <a:ext cx="111728" cy="14950"/>
            </a:xfrm>
            <a:custGeom>
              <a:avLst/>
              <a:gdLst/>
              <a:ahLst/>
              <a:cxnLst/>
              <a:rect l="l" t="t" r="r" b="b"/>
              <a:pathLst>
                <a:path w="5224" h="699" fill="none" extrusionOk="0">
                  <a:moveTo>
                    <a:pt x="1" y="699"/>
                  </a:moveTo>
                  <a:cubicBezTo>
                    <a:pt x="1" y="699"/>
                    <a:pt x="4245" y="508"/>
                    <a:pt x="5223" y="0"/>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8847719" y="2428223"/>
              <a:ext cx="112263" cy="17687"/>
            </a:xfrm>
            <a:custGeom>
              <a:avLst/>
              <a:gdLst/>
              <a:ahLst/>
              <a:cxnLst/>
              <a:rect l="l" t="t" r="r" b="b"/>
              <a:pathLst>
                <a:path w="5249" h="827" fill="none" extrusionOk="0">
                  <a:moveTo>
                    <a:pt x="0" y="826"/>
                  </a:moveTo>
                  <a:cubicBezTo>
                    <a:pt x="0" y="826"/>
                    <a:pt x="4384" y="470"/>
                    <a:pt x="5248" y="0"/>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8841751" y="2458658"/>
              <a:ext cx="80738" cy="14971"/>
            </a:xfrm>
            <a:custGeom>
              <a:avLst/>
              <a:gdLst/>
              <a:ahLst/>
              <a:cxnLst/>
              <a:rect l="l" t="t" r="r" b="b"/>
              <a:pathLst>
                <a:path w="3775" h="700" fill="none" extrusionOk="0">
                  <a:moveTo>
                    <a:pt x="3775" y="0"/>
                  </a:moveTo>
                  <a:cubicBezTo>
                    <a:pt x="3775" y="0"/>
                    <a:pt x="1157" y="699"/>
                    <a:pt x="1" y="572"/>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9344519" y="1897715"/>
              <a:ext cx="323956" cy="567924"/>
            </a:xfrm>
            <a:custGeom>
              <a:avLst/>
              <a:gdLst/>
              <a:ahLst/>
              <a:cxnLst/>
              <a:rect l="l" t="t" r="r" b="b"/>
              <a:pathLst>
                <a:path w="15147" h="26554" extrusionOk="0">
                  <a:moveTo>
                    <a:pt x="10255" y="1"/>
                  </a:moveTo>
                  <a:cubicBezTo>
                    <a:pt x="10255" y="1"/>
                    <a:pt x="1004" y="12923"/>
                    <a:pt x="852" y="19734"/>
                  </a:cubicBezTo>
                  <a:cubicBezTo>
                    <a:pt x="852" y="19734"/>
                    <a:pt x="0" y="23381"/>
                    <a:pt x="6722" y="25109"/>
                  </a:cubicBezTo>
                  <a:cubicBezTo>
                    <a:pt x="11700" y="26386"/>
                    <a:pt x="13179" y="26553"/>
                    <a:pt x="13612" y="26553"/>
                  </a:cubicBezTo>
                  <a:cubicBezTo>
                    <a:pt x="13765" y="26553"/>
                    <a:pt x="13787" y="26532"/>
                    <a:pt x="13787" y="26532"/>
                  </a:cubicBezTo>
                  <a:lnTo>
                    <a:pt x="15147" y="21246"/>
                  </a:lnTo>
                  <a:lnTo>
                    <a:pt x="10280" y="18159"/>
                  </a:lnTo>
                  <a:lnTo>
                    <a:pt x="12567" y="14956"/>
                  </a:lnTo>
                  <a:cubicBezTo>
                    <a:pt x="12567" y="14956"/>
                    <a:pt x="12669" y="3063"/>
                    <a:pt x="10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9196129" y="2242318"/>
              <a:ext cx="175313" cy="109547"/>
            </a:xfrm>
            <a:custGeom>
              <a:avLst/>
              <a:gdLst/>
              <a:ahLst/>
              <a:cxnLst/>
              <a:rect l="l" t="t" r="r" b="b"/>
              <a:pathLst>
                <a:path w="8197" h="5122" fill="none" extrusionOk="0">
                  <a:moveTo>
                    <a:pt x="0" y="1"/>
                  </a:moveTo>
                  <a:lnTo>
                    <a:pt x="8196" y="5122"/>
                  </a:lnTo>
                </a:path>
              </a:pathLst>
            </a:custGeom>
            <a:noFill/>
            <a:ln w="95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9083072" y="2339890"/>
              <a:ext cx="41877" cy="123128"/>
            </a:xfrm>
            <a:custGeom>
              <a:avLst/>
              <a:gdLst/>
              <a:ahLst/>
              <a:cxnLst/>
              <a:rect l="l" t="t" r="r" b="b"/>
              <a:pathLst>
                <a:path w="1958" h="5757" fill="none" extrusionOk="0">
                  <a:moveTo>
                    <a:pt x="1957" y="0"/>
                  </a:moveTo>
                  <a:lnTo>
                    <a:pt x="0" y="5757"/>
                  </a:lnTo>
                </a:path>
              </a:pathLst>
            </a:custGeom>
            <a:noFill/>
            <a:ln w="95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34"/>
            <p:cNvGrpSpPr/>
            <p:nvPr/>
          </p:nvGrpSpPr>
          <p:grpSpPr>
            <a:xfrm>
              <a:off x="-8849050" y="1902929"/>
              <a:ext cx="509356" cy="582724"/>
              <a:chOff x="2545175" y="1440625"/>
              <a:chExt cx="637492" cy="729317"/>
            </a:xfrm>
          </p:grpSpPr>
          <p:sp>
            <p:nvSpPr>
              <p:cNvPr id="1009" name="Google Shape;1009;p34"/>
              <p:cNvSpPr/>
              <p:nvPr/>
            </p:nvSpPr>
            <p:spPr>
              <a:xfrm>
                <a:off x="2936717" y="1846317"/>
                <a:ext cx="182000" cy="129450"/>
              </a:xfrm>
              <a:custGeom>
                <a:avLst/>
                <a:gdLst/>
                <a:ahLst/>
                <a:cxnLst/>
                <a:rect l="l" t="t" r="r" b="b"/>
                <a:pathLst>
                  <a:path w="7280" h="5178" extrusionOk="0">
                    <a:moveTo>
                      <a:pt x="7212" y="0"/>
                    </a:moveTo>
                    <a:cubicBezTo>
                      <a:pt x="7201" y="0"/>
                      <a:pt x="7191" y="3"/>
                      <a:pt x="7185" y="9"/>
                    </a:cubicBezTo>
                    <a:lnTo>
                      <a:pt x="41" y="5083"/>
                    </a:lnTo>
                    <a:cubicBezTo>
                      <a:pt x="14" y="5097"/>
                      <a:pt x="0" y="5137"/>
                      <a:pt x="14" y="5151"/>
                    </a:cubicBezTo>
                    <a:cubicBezTo>
                      <a:pt x="27" y="5164"/>
                      <a:pt x="41" y="5178"/>
                      <a:pt x="68" y="5178"/>
                    </a:cubicBezTo>
                    <a:cubicBezTo>
                      <a:pt x="81" y="5178"/>
                      <a:pt x="81" y="5178"/>
                      <a:pt x="95" y="5164"/>
                    </a:cubicBezTo>
                    <a:lnTo>
                      <a:pt x="7239" y="90"/>
                    </a:lnTo>
                    <a:cubicBezTo>
                      <a:pt x="7266" y="77"/>
                      <a:pt x="7280" y="50"/>
                      <a:pt x="7253" y="23"/>
                    </a:cubicBezTo>
                    <a:cubicBezTo>
                      <a:pt x="7245" y="7"/>
                      <a:pt x="7228" y="0"/>
                      <a:pt x="721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3085892" y="1867042"/>
                <a:ext cx="96775" cy="186200"/>
              </a:xfrm>
              <a:custGeom>
                <a:avLst/>
                <a:gdLst/>
                <a:ahLst/>
                <a:cxnLst/>
                <a:rect l="l" t="t" r="r" b="b"/>
                <a:pathLst>
                  <a:path w="3871" h="7448" extrusionOk="0">
                    <a:moveTo>
                      <a:pt x="62" y="0"/>
                    </a:moveTo>
                    <a:cubicBezTo>
                      <a:pt x="55" y="0"/>
                      <a:pt x="48" y="2"/>
                      <a:pt x="41" y="5"/>
                    </a:cubicBezTo>
                    <a:cubicBezTo>
                      <a:pt x="14" y="19"/>
                      <a:pt x="0" y="60"/>
                      <a:pt x="14" y="87"/>
                    </a:cubicBezTo>
                    <a:lnTo>
                      <a:pt x="3762" y="7407"/>
                    </a:lnTo>
                    <a:cubicBezTo>
                      <a:pt x="3762" y="7434"/>
                      <a:pt x="3789" y="7448"/>
                      <a:pt x="3803" y="7448"/>
                    </a:cubicBezTo>
                    <a:cubicBezTo>
                      <a:pt x="3816" y="7434"/>
                      <a:pt x="3816" y="7434"/>
                      <a:pt x="3830" y="7434"/>
                    </a:cubicBezTo>
                    <a:cubicBezTo>
                      <a:pt x="3857" y="7420"/>
                      <a:pt x="3870" y="7380"/>
                      <a:pt x="3857" y="7353"/>
                    </a:cubicBezTo>
                    <a:lnTo>
                      <a:pt x="109" y="33"/>
                    </a:lnTo>
                    <a:cubicBezTo>
                      <a:pt x="99" y="13"/>
                      <a:pt x="81" y="0"/>
                      <a:pt x="6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2886842" y="2115667"/>
                <a:ext cx="147325" cy="54275"/>
              </a:xfrm>
              <a:custGeom>
                <a:avLst/>
                <a:gdLst/>
                <a:ahLst/>
                <a:cxnLst/>
                <a:rect l="l" t="t" r="r" b="b"/>
                <a:pathLst>
                  <a:path w="5893" h="2171" extrusionOk="0">
                    <a:moveTo>
                      <a:pt x="2182" y="0"/>
                    </a:moveTo>
                    <a:cubicBezTo>
                      <a:pt x="1461" y="0"/>
                      <a:pt x="730" y="181"/>
                      <a:pt x="60" y="561"/>
                    </a:cubicBezTo>
                    <a:cubicBezTo>
                      <a:pt x="1" y="584"/>
                      <a:pt x="35" y="660"/>
                      <a:pt x="90" y="660"/>
                    </a:cubicBezTo>
                    <a:cubicBezTo>
                      <a:pt x="98" y="660"/>
                      <a:pt x="106" y="659"/>
                      <a:pt x="114" y="655"/>
                    </a:cubicBezTo>
                    <a:cubicBezTo>
                      <a:pt x="770" y="285"/>
                      <a:pt x="1481" y="109"/>
                      <a:pt x="2183" y="109"/>
                    </a:cubicBezTo>
                    <a:cubicBezTo>
                      <a:pt x="3609" y="109"/>
                      <a:pt x="4995" y="837"/>
                      <a:pt x="5784" y="2144"/>
                    </a:cubicBezTo>
                    <a:cubicBezTo>
                      <a:pt x="5797" y="2157"/>
                      <a:pt x="5811" y="2171"/>
                      <a:pt x="5838" y="2171"/>
                    </a:cubicBezTo>
                    <a:cubicBezTo>
                      <a:pt x="5838" y="2157"/>
                      <a:pt x="5851" y="2157"/>
                      <a:pt x="5865" y="2157"/>
                    </a:cubicBezTo>
                    <a:cubicBezTo>
                      <a:pt x="5892" y="2130"/>
                      <a:pt x="5892" y="2103"/>
                      <a:pt x="5878" y="2076"/>
                    </a:cubicBezTo>
                    <a:cubicBezTo>
                      <a:pt x="5072" y="744"/>
                      <a:pt x="3646" y="0"/>
                      <a:pt x="218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2545175" y="1440625"/>
                <a:ext cx="169500" cy="85100"/>
              </a:xfrm>
              <a:custGeom>
                <a:avLst/>
                <a:gdLst/>
                <a:ahLst/>
                <a:cxnLst/>
                <a:rect l="l" t="t" r="r" b="b"/>
                <a:pathLst>
                  <a:path w="6780" h="3404" extrusionOk="0">
                    <a:moveTo>
                      <a:pt x="3829" y="0"/>
                    </a:moveTo>
                    <a:cubicBezTo>
                      <a:pt x="3816" y="0"/>
                      <a:pt x="3802" y="7"/>
                      <a:pt x="3789" y="20"/>
                    </a:cubicBezTo>
                    <a:lnTo>
                      <a:pt x="27" y="3309"/>
                    </a:lnTo>
                    <a:cubicBezTo>
                      <a:pt x="0" y="3322"/>
                      <a:pt x="0" y="3363"/>
                      <a:pt x="27" y="3376"/>
                    </a:cubicBezTo>
                    <a:cubicBezTo>
                      <a:pt x="41" y="3390"/>
                      <a:pt x="54" y="3390"/>
                      <a:pt x="68" y="3403"/>
                    </a:cubicBezTo>
                    <a:cubicBezTo>
                      <a:pt x="81" y="3403"/>
                      <a:pt x="95" y="3390"/>
                      <a:pt x="108" y="3390"/>
                    </a:cubicBezTo>
                    <a:lnTo>
                      <a:pt x="3829" y="142"/>
                    </a:lnTo>
                    <a:lnTo>
                      <a:pt x="6685" y="3309"/>
                    </a:lnTo>
                    <a:cubicBezTo>
                      <a:pt x="6691" y="3322"/>
                      <a:pt x="6705" y="3329"/>
                      <a:pt x="6718" y="3329"/>
                    </a:cubicBezTo>
                    <a:cubicBezTo>
                      <a:pt x="6732" y="3329"/>
                      <a:pt x="6745" y="3322"/>
                      <a:pt x="6752" y="3309"/>
                    </a:cubicBezTo>
                    <a:cubicBezTo>
                      <a:pt x="6779" y="3281"/>
                      <a:pt x="6779" y="3254"/>
                      <a:pt x="6752" y="3227"/>
                    </a:cubicBezTo>
                    <a:lnTo>
                      <a:pt x="3870" y="20"/>
                    </a:lnTo>
                    <a:cubicBezTo>
                      <a:pt x="3857" y="7"/>
                      <a:pt x="3843" y="0"/>
                      <a:pt x="3829"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34"/>
            <p:cNvGrpSpPr/>
            <p:nvPr/>
          </p:nvGrpSpPr>
          <p:grpSpPr>
            <a:xfrm>
              <a:off x="-8849050" y="1902929"/>
              <a:ext cx="509356" cy="582724"/>
              <a:chOff x="2545175" y="1440625"/>
              <a:chExt cx="637492" cy="729317"/>
            </a:xfrm>
          </p:grpSpPr>
          <p:sp>
            <p:nvSpPr>
              <p:cNvPr id="1014" name="Google Shape;1014;p34"/>
              <p:cNvSpPr/>
              <p:nvPr/>
            </p:nvSpPr>
            <p:spPr>
              <a:xfrm>
                <a:off x="2936717" y="1846317"/>
                <a:ext cx="182000" cy="129450"/>
              </a:xfrm>
              <a:custGeom>
                <a:avLst/>
                <a:gdLst/>
                <a:ahLst/>
                <a:cxnLst/>
                <a:rect l="l" t="t" r="r" b="b"/>
                <a:pathLst>
                  <a:path w="7280" h="5178" extrusionOk="0">
                    <a:moveTo>
                      <a:pt x="7212" y="0"/>
                    </a:moveTo>
                    <a:cubicBezTo>
                      <a:pt x="7201" y="0"/>
                      <a:pt x="7191" y="3"/>
                      <a:pt x="7185" y="9"/>
                    </a:cubicBezTo>
                    <a:lnTo>
                      <a:pt x="41" y="5083"/>
                    </a:lnTo>
                    <a:cubicBezTo>
                      <a:pt x="14" y="5097"/>
                      <a:pt x="0" y="5137"/>
                      <a:pt x="14" y="5151"/>
                    </a:cubicBezTo>
                    <a:cubicBezTo>
                      <a:pt x="27" y="5164"/>
                      <a:pt x="41" y="5178"/>
                      <a:pt x="68" y="5178"/>
                    </a:cubicBezTo>
                    <a:cubicBezTo>
                      <a:pt x="81" y="5178"/>
                      <a:pt x="81" y="5178"/>
                      <a:pt x="95" y="5164"/>
                    </a:cubicBezTo>
                    <a:lnTo>
                      <a:pt x="7239" y="90"/>
                    </a:lnTo>
                    <a:cubicBezTo>
                      <a:pt x="7266" y="77"/>
                      <a:pt x="7280" y="50"/>
                      <a:pt x="7253" y="23"/>
                    </a:cubicBezTo>
                    <a:cubicBezTo>
                      <a:pt x="7245" y="7"/>
                      <a:pt x="7228" y="0"/>
                      <a:pt x="7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085892" y="1867042"/>
                <a:ext cx="96775" cy="186200"/>
              </a:xfrm>
              <a:custGeom>
                <a:avLst/>
                <a:gdLst/>
                <a:ahLst/>
                <a:cxnLst/>
                <a:rect l="l" t="t" r="r" b="b"/>
                <a:pathLst>
                  <a:path w="3871" h="7448" extrusionOk="0">
                    <a:moveTo>
                      <a:pt x="62" y="0"/>
                    </a:moveTo>
                    <a:cubicBezTo>
                      <a:pt x="55" y="0"/>
                      <a:pt x="48" y="2"/>
                      <a:pt x="41" y="5"/>
                    </a:cubicBezTo>
                    <a:cubicBezTo>
                      <a:pt x="14" y="19"/>
                      <a:pt x="0" y="60"/>
                      <a:pt x="14" y="87"/>
                    </a:cubicBezTo>
                    <a:lnTo>
                      <a:pt x="3762" y="7407"/>
                    </a:lnTo>
                    <a:cubicBezTo>
                      <a:pt x="3762" y="7434"/>
                      <a:pt x="3789" y="7448"/>
                      <a:pt x="3803" y="7448"/>
                    </a:cubicBezTo>
                    <a:cubicBezTo>
                      <a:pt x="3816" y="7434"/>
                      <a:pt x="3816" y="7434"/>
                      <a:pt x="3830" y="7434"/>
                    </a:cubicBezTo>
                    <a:cubicBezTo>
                      <a:pt x="3857" y="7420"/>
                      <a:pt x="3870" y="7380"/>
                      <a:pt x="3857" y="7353"/>
                    </a:cubicBezTo>
                    <a:lnTo>
                      <a:pt x="109" y="33"/>
                    </a:lnTo>
                    <a:cubicBezTo>
                      <a:pt x="99" y="13"/>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2886842" y="2115667"/>
                <a:ext cx="147325" cy="54275"/>
              </a:xfrm>
              <a:custGeom>
                <a:avLst/>
                <a:gdLst/>
                <a:ahLst/>
                <a:cxnLst/>
                <a:rect l="l" t="t" r="r" b="b"/>
                <a:pathLst>
                  <a:path w="5893" h="2171" extrusionOk="0">
                    <a:moveTo>
                      <a:pt x="2182" y="0"/>
                    </a:moveTo>
                    <a:cubicBezTo>
                      <a:pt x="1461" y="0"/>
                      <a:pt x="730" y="181"/>
                      <a:pt x="60" y="561"/>
                    </a:cubicBezTo>
                    <a:cubicBezTo>
                      <a:pt x="1" y="584"/>
                      <a:pt x="35" y="660"/>
                      <a:pt x="90" y="660"/>
                    </a:cubicBezTo>
                    <a:cubicBezTo>
                      <a:pt x="98" y="660"/>
                      <a:pt x="106" y="659"/>
                      <a:pt x="114" y="655"/>
                    </a:cubicBezTo>
                    <a:cubicBezTo>
                      <a:pt x="770" y="285"/>
                      <a:pt x="1481" y="109"/>
                      <a:pt x="2183" y="109"/>
                    </a:cubicBezTo>
                    <a:cubicBezTo>
                      <a:pt x="3609" y="109"/>
                      <a:pt x="4995" y="837"/>
                      <a:pt x="5784" y="2144"/>
                    </a:cubicBezTo>
                    <a:cubicBezTo>
                      <a:pt x="5797" y="2157"/>
                      <a:pt x="5811" y="2171"/>
                      <a:pt x="5838" y="2171"/>
                    </a:cubicBezTo>
                    <a:cubicBezTo>
                      <a:pt x="5838" y="2157"/>
                      <a:pt x="5851" y="2157"/>
                      <a:pt x="5865" y="2157"/>
                    </a:cubicBezTo>
                    <a:cubicBezTo>
                      <a:pt x="5892" y="2130"/>
                      <a:pt x="5892" y="2103"/>
                      <a:pt x="5878" y="2076"/>
                    </a:cubicBezTo>
                    <a:cubicBezTo>
                      <a:pt x="5072" y="744"/>
                      <a:pt x="3646" y="0"/>
                      <a:pt x="2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2545175" y="1440625"/>
                <a:ext cx="169500" cy="85100"/>
              </a:xfrm>
              <a:custGeom>
                <a:avLst/>
                <a:gdLst/>
                <a:ahLst/>
                <a:cxnLst/>
                <a:rect l="l" t="t" r="r" b="b"/>
                <a:pathLst>
                  <a:path w="6780" h="3404" extrusionOk="0">
                    <a:moveTo>
                      <a:pt x="3829" y="0"/>
                    </a:moveTo>
                    <a:cubicBezTo>
                      <a:pt x="3816" y="0"/>
                      <a:pt x="3802" y="7"/>
                      <a:pt x="3789" y="20"/>
                    </a:cubicBezTo>
                    <a:lnTo>
                      <a:pt x="27" y="3309"/>
                    </a:lnTo>
                    <a:cubicBezTo>
                      <a:pt x="0" y="3322"/>
                      <a:pt x="0" y="3363"/>
                      <a:pt x="27" y="3376"/>
                    </a:cubicBezTo>
                    <a:cubicBezTo>
                      <a:pt x="41" y="3390"/>
                      <a:pt x="54" y="3390"/>
                      <a:pt x="68" y="3403"/>
                    </a:cubicBezTo>
                    <a:cubicBezTo>
                      <a:pt x="81" y="3403"/>
                      <a:pt x="95" y="3390"/>
                      <a:pt x="108" y="3390"/>
                    </a:cubicBezTo>
                    <a:lnTo>
                      <a:pt x="3829" y="142"/>
                    </a:lnTo>
                    <a:lnTo>
                      <a:pt x="6685" y="3309"/>
                    </a:lnTo>
                    <a:cubicBezTo>
                      <a:pt x="6691" y="3322"/>
                      <a:pt x="6705" y="3329"/>
                      <a:pt x="6718" y="3329"/>
                    </a:cubicBezTo>
                    <a:cubicBezTo>
                      <a:pt x="6732" y="3329"/>
                      <a:pt x="6745" y="3322"/>
                      <a:pt x="6752" y="3309"/>
                    </a:cubicBezTo>
                    <a:cubicBezTo>
                      <a:pt x="6779" y="3281"/>
                      <a:pt x="6779" y="3254"/>
                      <a:pt x="6752" y="3227"/>
                    </a:cubicBezTo>
                    <a:lnTo>
                      <a:pt x="3870" y="20"/>
                    </a:lnTo>
                    <a:cubicBezTo>
                      <a:pt x="3857" y="7"/>
                      <a:pt x="3843" y="0"/>
                      <a:pt x="3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34"/>
            <p:cNvGrpSpPr/>
            <p:nvPr/>
          </p:nvGrpSpPr>
          <p:grpSpPr>
            <a:xfrm>
              <a:off x="-8849840" y="2683534"/>
              <a:ext cx="242217" cy="1376297"/>
              <a:chOff x="2542425" y="2391000"/>
              <a:chExt cx="303150" cy="1722525"/>
            </a:xfrm>
          </p:grpSpPr>
          <p:sp>
            <p:nvSpPr>
              <p:cNvPr id="1019" name="Google Shape;1019;p34"/>
              <p:cNvSpPr/>
              <p:nvPr/>
            </p:nvSpPr>
            <p:spPr>
              <a:xfrm>
                <a:off x="2594550" y="2391000"/>
                <a:ext cx="51775" cy="178650"/>
              </a:xfrm>
              <a:custGeom>
                <a:avLst/>
                <a:gdLst/>
                <a:ahLst/>
                <a:cxnLst/>
                <a:rect l="l" t="t" r="r" b="b"/>
                <a:pathLst>
                  <a:path w="2071" h="7146" extrusionOk="0">
                    <a:moveTo>
                      <a:pt x="204" y="1"/>
                    </a:moveTo>
                    <a:cubicBezTo>
                      <a:pt x="136" y="1"/>
                      <a:pt x="95" y="41"/>
                      <a:pt x="95" y="109"/>
                    </a:cubicBezTo>
                    <a:cubicBezTo>
                      <a:pt x="1" y="1976"/>
                      <a:pt x="14" y="3884"/>
                      <a:pt x="123" y="5751"/>
                    </a:cubicBezTo>
                    <a:cubicBezTo>
                      <a:pt x="109" y="6049"/>
                      <a:pt x="177" y="6347"/>
                      <a:pt x="285" y="6631"/>
                    </a:cubicBezTo>
                    <a:cubicBezTo>
                      <a:pt x="420" y="6929"/>
                      <a:pt x="704" y="7118"/>
                      <a:pt x="1016" y="7145"/>
                    </a:cubicBezTo>
                    <a:lnTo>
                      <a:pt x="1056" y="7132"/>
                    </a:lnTo>
                    <a:cubicBezTo>
                      <a:pt x="1354" y="7091"/>
                      <a:pt x="1611" y="6902"/>
                      <a:pt x="1733" y="6617"/>
                    </a:cubicBezTo>
                    <a:cubicBezTo>
                      <a:pt x="1841" y="6374"/>
                      <a:pt x="1895" y="6103"/>
                      <a:pt x="1909" y="5833"/>
                    </a:cubicBezTo>
                    <a:cubicBezTo>
                      <a:pt x="2044" y="3979"/>
                      <a:pt x="2071" y="2112"/>
                      <a:pt x="1976" y="258"/>
                    </a:cubicBezTo>
                    <a:cubicBezTo>
                      <a:pt x="1976" y="209"/>
                      <a:pt x="1933" y="161"/>
                      <a:pt x="1875" y="161"/>
                    </a:cubicBezTo>
                    <a:cubicBezTo>
                      <a:pt x="1869" y="161"/>
                      <a:pt x="1862" y="162"/>
                      <a:pt x="1854" y="163"/>
                    </a:cubicBezTo>
                    <a:cubicBezTo>
                      <a:pt x="1800" y="163"/>
                      <a:pt x="1746" y="217"/>
                      <a:pt x="1760" y="271"/>
                    </a:cubicBezTo>
                    <a:cubicBezTo>
                      <a:pt x="1854" y="2125"/>
                      <a:pt x="1827" y="3979"/>
                      <a:pt x="1692" y="5819"/>
                    </a:cubicBezTo>
                    <a:cubicBezTo>
                      <a:pt x="1679" y="6063"/>
                      <a:pt x="1638" y="6306"/>
                      <a:pt x="1543" y="6536"/>
                    </a:cubicBezTo>
                    <a:cubicBezTo>
                      <a:pt x="1462" y="6739"/>
                      <a:pt x="1273" y="6888"/>
                      <a:pt x="1056" y="6929"/>
                    </a:cubicBezTo>
                    <a:cubicBezTo>
                      <a:pt x="799" y="6915"/>
                      <a:pt x="583" y="6753"/>
                      <a:pt x="488" y="6536"/>
                    </a:cubicBezTo>
                    <a:cubicBezTo>
                      <a:pt x="380" y="6279"/>
                      <a:pt x="325" y="6008"/>
                      <a:pt x="339" y="5738"/>
                    </a:cubicBezTo>
                    <a:cubicBezTo>
                      <a:pt x="231" y="3871"/>
                      <a:pt x="231" y="1976"/>
                      <a:pt x="312" y="109"/>
                    </a:cubicBezTo>
                    <a:cubicBezTo>
                      <a:pt x="312" y="55"/>
                      <a:pt x="258" y="1"/>
                      <a:pt x="204"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2542425" y="2734125"/>
                <a:ext cx="122525" cy="1379400"/>
              </a:xfrm>
              <a:custGeom>
                <a:avLst/>
                <a:gdLst/>
                <a:ahLst/>
                <a:cxnLst/>
                <a:rect l="l" t="t" r="r" b="b"/>
                <a:pathLst>
                  <a:path w="4901" h="55176" extrusionOk="0">
                    <a:moveTo>
                      <a:pt x="58" y="0"/>
                    </a:moveTo>
                    <a:cubicBezTo>
                      <a:pt x="28" y="0"/>
                      <a:pt x="0" y="26"/>
                      <a:pt x="15" y="64"/>
                    </a:cubicBezTo>
                    <a:cubicBezTo>
                      <a:pt x="3899" y="18141"/>
                      <a:pt x="4900" y="36733"/>
                      <a:pt x="2979" y="55122"/>
                    </a:cubicBezTo>
                    <a:cubicBezTo>
                      <a:pt x="2979" y="55149"/>
                      <a:pt x="2992" y="55176"/>
                      <a:pt x="3033" y="55176"/>
                    </a:cubicBezTo>
                    <a:cubicBezTo>
                      <a:pt x="3060" y="55176"/>
                      <a:pt x="3087" y="55162"/>
                      <a:pt x="3087" y="55135"/>
                    </a:cubicBezTo>
                    <a:cubicBezTo>
                      <a:pt x="4034" y="45934"/>
                      <a:pt x="4264" y="36692"/>
                      <a:pt x="3764" y="27464"/>
                    </a:cubicBezTo>
                    <a:cubicBezTo>
                      <a:pt x="3276" y="18250"/>
                      <a:pt x="2045" y="9076"/>
                      <a:pt x="110" y="50"/>
                    </a:cubicBezTo>
                    <a:cubicBezTo>
                      <a:pt x="104" y="15"/>
                      <a:pt x="81" y="0"/>
                      <a:pt x="58"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2731225" y="2427800"/>
                <a:ext cx="114350" cy="274775"/>
              </a:xfrm>
              <a:custGeom>
                <a:avLst/>
                <a:gdLst/>
                <a:ahLst/>
                <a:cxnLst/>
                <a:rect l="l" t="t" r="r" b="b"/>
                <a:pathLst>
                  <a:path w="4574" h="10991" extrusionOk="0">
                    <a:moveTo>
                      <a:pt x="65" y="1"/>
                    </a:moveTo>
                    <a:cubicBezTo>
                      <a:pt x="35" y="1"/>
                      <a:pt x="0" y="25"/>
                      <a:pt x="0" y="71"/>
                    </a:cubicBezTo>
                    <a:cubicBezTo>
                      <a:pt x="582" y="4009"/>
                      <a:pt x="2111" y="7743"/>
                      <a:pt x="4466" y="10964"/>
                    </a:cubicBezTo>
                    <a:cubicBezTo>
                      <a:pt x="4479" y="10977"/>
                      <a:pt x="4493" y="10991"/>
                      <a:pt x="4506" y="10991"/>
                    </a:cubicBezTo>
                    <a:cubicBezTo>
                      <a:pt x="4547" y="10991"/>
                      <a:pt x="4574" y="10937"/>
                      <a:pt x="4547" y="10896"/>
                    </a:cubicBezTo>
                    <a:cubicBezTo>
                      <a:pt x="2219" y="7703"/>
                      <a:pt x="690" y="3968"/>
                      <a:pt x="109" y="44"/>
                    </a:cubicBezTo>
                    <a:cubicBezTo>
                      <a:pt x="109" y="15"/>
                      <a:pt x="88" y="1"/>
                      <a:pt x="6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34"/>
            <p:cNvSpPr/>
            <p:nvPr/>
          </p:nvSpPr>
          <p:spPr>
            <a:xfrm rot="4078092">
              <a:off x="-9194322" y="2237641"/>
              <a:ext cx="145407" cy="103423"/>
            </a:xfrm>
            <a:custGeom>
              <a:avLst/>
              <a:gdLst/>
              <a:ahLst/>
              <a:cxnLst/>
              <a:rect l="l" t="t" r="r" b="b"/>
              <a:pathLst>
                <a:path w="7280" h="5178" extrusionOk="0">
                  <a:moveTo>
                    <a:pt x="7212" y="0"/>
                  </a:moveTo>
                  <a:cubicBezTo>
                    <a:pt x="7201" y="0"/>
                    <a:pt x="7191" y="3"/>
                    <a:pt x="7185" y="9"/>
                  </a:cubicBezTo>
                  <a:lnTo>
                    <a:pt x="41" y="5083"/>
                  </a:lnTo>
                  <a:cubicBezTo>
                    <a:pt x="14" y="5097"/>
                    <a:pt x="0" y="5137"/>
                    <a:pt x="14" y="5151"/>
                  </a:cubicBezTo>
                  <a:cubicBezTo>
                    <a:pt x="27" y="5164"/>
                    <a:pt x="41" y="5178"/>
                    <a:pt x="68" y="5178"/>
                  </a:cubicBezTo>
                  <a:cubicBezTo>
                    <a:pt x="81" y="5178"/>
                    <a:pt x="81" y="5178"/>
                    <a:pt x="95" y="5164"/>
                  </a:cubicBezTo>
                  <a:lnTo>
                    <a:pt x="7239" y="90"/>
                  </a:lnTo>
                  <a:cubicBezTo>
                    <a:pt x="7266" y="77"/>
                    <a:pt x="7280" y="50"/>
                    <a:pt x="7253" y="23"/>
                  </a:cubicBezTo>
                  <a:cubicBezTo>
                    <a:pt x="7245" y="7"/>
                    <a:pt x="7228" y="0"/>
                    <a:pt x="7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rot="2700000">
              <a:off x="-9106198" y="2343854"/>
              <a:ext cx="77326" cy="148780"/>
            </a:xfrm>
            <a:custGeom>
              <a:avLst/>
              <a:gdLst/>
              <a:ahLst/>
              <a:cxnLst/>
              <a:rect l="l" t="t" r="r" b="b"/>
              <a:pathLst>
                <a:path w="3871" h="7448" extrusionOk="0">
                  <a:moveTo>
                    <a:pt x="62" y="0"/>
                  </a:moveTo>
                  <a:cubicBezTo>
                    <a:pt x="55" y="0"/>
                    <a:pt x="48" y="2"/>
                    <a:pt x="41" y="5"/>
                  </a:cubicBezTo>
                  <a:cubicBezTo>
                    <a:pt x="14" y="19"/>
                    <a:pt x="0" y="60"/>
                    <a:pt x="14" y="87"/>
                  </a:cubicBezTo>
                  <a:lnTo>
                    <a:pt x="3762" y="7407"/>
                  </a:lnTo>
                  <a:cubicBezTo>
                    <a:pt x="3762" y="7434"/>
                    <a:pt x="3789" y="7448"/>
                    <a:pt x="3803" y="7448"/>
                  </a:cubicBezTo>
                  <a:cubicBezTo>
                    <a:pt x="3816" y="7434"/>
                    <a:pt x="3816" y="7434"/>
                    <a:pt x="3830" y="7434"/>
                  </a:cubicBezTo>
                  <a:cubicBezTo>
                    <a:pt x="3857" y="7420"/>
                    <a:pt x="3870" y="7380"/>
                    <a:pt x="3857" y="7353"/>
                  </a:cubicBezTo>
                  <a:lnTo>
                    <a:pt x="109" y="33"/>
                  </a:lnTo>
                  <a:cubicBezTo>
                    <a:pt x="99" y="13"/>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rot="2911818">
              <a:off x="-9355944" y="2321688"/>
              <a:ext cx="132637" cy="48868"/>
            </a:xfrm>
            <a:custGeom>
              <a:avLst/>
              <a:gdLst/>
              <a:ahLst/>
              <a:cxnLst/>
              <a:rect l="l" t="t" r="r" b="b"/>
              <a:pathLst>
                <a:path w="5893" h="2171" extrusionOk="0">
                  <a:moveTo>
                    <a:pt x="2182" y="0"/>
                  </a:moveTo>
                  <a:cubicBezTo>
                    <a:pt x="1461" y="0"/>
                    <a:pt x="730" y="181"/>
                    <a:pt x="60" y="561"/>
                  </a:cubicBezTo>
                  <a:cubicBezTo>
                    <a:pt x="1" y="584"/>
                    <a:pt x="35" y="660"/>
                    <a:pt x="90" y="660"/>
                  </a:cubicBezTo>
                  <a:cubicBezTo>
                    <a:pt x="98" y="660"/>
                    <a:pt x="106" y="659"/>
                    <a:pt x="114" y="655"/>
                  </a:cubicBezTo>
                  <a:cubicBezTo>
                    <a:pt x="770" y="285"/>
                    <a:pt x="1481" y="109"/>
                    <a:pt x="2183" y="109"/>
                  </a:cubicBezTo>
                  <a:cubicBezTo>
                    <a:pt x="3609" y="109"/>
                    <a:pt x="4995" y="837"/>
                    <a:pt x="5784" y="2144"/>
                  </a:cubicBezTo>
                  <a:cubicBezTo>
                    <a:pt x="5797" y="2157"/>
                    <a:pt x="5811" y="2171"/>
                    <a:pt x="5838" y="2171"/>
                  </a:cubicBezTo>
                  <a:cubicBezTo>
                    <a:pt x="5838" y="2157"/>
                    <a:pt x="5851" y="2157"/>
                    <a:pt x="5865" y="2157"/>
                  </a:cubicBezTo>
                  <a:cubicBezTo>
                    <a:pt x="5892" y="2130"/>
                    <a:pt x="5892" y="2103"/>
                    <a:pt x="5878" y="2076"/>
                  </a:cubicBezTo>
                  <a:cubicBezTo>
                    <a:pt x="5072" y="744"/>
                    <a:pt x="3646" y="0"/>
                    <a:pt x="2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rot="857016" flipH="1">
              <a:off x="-9134517" y="2655434"/>
              <a:ext cx="110493" cy="265487"/>
            </a:xfrm>
            <a:custGeom>
              <a:avLst/>
              <a:gdLst/>
              <a:ahLst/>
              <a:cxnLst/>
              <a:rect l="l" t="t" r="r" b="b"/>
              <a:pathLst>
                <a:path w="4574" h="10991" extrusionOk="0">
                  <a:moveTo>
                    <a:pt x="65" y="1"/>
                  </a:moveTo>
                  <a:cubicBezTo>
                    <a:pt x="35" y="1"/>
                    <a:pt x="0" y="25"/>
                    <a:pt x="0" y="71"/>
                  </a:cubicBezTo>
                  <a:cubicBezTo>
                    <a:pt x="582" y="4009"/>
                    <a:pt x="2111" y="7743"/>
                    <a:pt x="4466" y="10964"/>
                  </a:cubicBezTo>
                  <a:cubicBezTo>
                    <a:pt x="4479" y="10977"/>
                    <a:pt x="4493" y="10991"/>
                    <a:pt x="4506" y="10991"/>
                  </a:cubicBezTo>
                  <a:cubicBezTo>
                    <a:pt x="4547" y="10991"/>
                    <a:pt x="4574" y="10937"/>
                    <a:pt x="4547" y="10896"/>
                  </a:cubicBezTo>
                  <a:cubicBezTo>
                    <a:pt x="2219" y="7703"/>
                    <a:pt x="690" y="3968"/>
                    <a:pt x="109" y="44"/>
                  </a:cubicBezTo>
                  <a:cubicBezTo>
                    <a:pt x="109" y="15"/>
                    <a:pt x="88" y="1"/>
                    <a:pt x="6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4"/>
          <p:cNvGrpSpPr/>
          <p:nvPr/>
        </p:nvGrpSpPr>
        <p:grpSpPr>
          <a:xfrm>
            <a:off x="3602781" y="2423473"/>
            <a:ext cx="1637992" cy="2508368"/>
            <a:chOff x="-3053119" y="6002698"/>
            <a:chExt cx="1637992" cy="2508368"/>
          </a:xfrm>
        </p:grpSpPr>
        <p:sp>
          <p:nvSpPr>
            <p:cNvPr id="1027" name="Google Shape;1027;p34"/>
            <p:cNvSpPr/>
            <p:nvPr/>
          </p:nvSpPr>
          <p:spPr>
            <a:xfrm>
              <a:off x="-2445699" y="7740047"/>
              <a:ext cx="109269" cy="543285"/>
            </a:xfrm>
            <a:custGeom>
              <a:avLst/>
              <a:gdLst/>
              <a:ahLst/>
              <a:cxnLst/>
              <a:rect l="l" t="t" r="r" b="b"/>
              <a:pathLst>
                <a:path w="5109" h="25402" fill="none" extrusionOk="0">
                  <a:moveTo>
                    <a:pt x="5109" y="1"/>
                  </a:moveTo>
                  <a:lnTo>
                    <a:pt x="1" y="2540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1932858" y="6070135"/>
              <a:ext cx="407667" cy="476578"/>
            </a:xfrm>
            <a:custGeom>
              <a:avLst/>
              <a:gdLst/>
              <a:ahLst/>
              <a:cxnLst/>
              <a:rect l="l" t="t" r="r" b="b"/>
              <a:pathLst>
                <a:path w="19061" h="22283" extrusionOk="0">
                  <a:moveTo>
                    <a:pt x="9957" y="1"/>
                  </a:moveTo>
                  <a:cubicBezTo>
                    <a:pt x="8533" y="1"/>
                    <a:pt x="7108" y="452"/>
                    <a:pt x="5833" y="1342"/>
                  </a:cubicBezTo>
                  <a:cubicBezTo>
                    <a:pt x="4753" y="2091"/>
                    <a:pt x="4054" y="2701"/>
                    <a:pt x="3647" y="3946"/>
                  </a:cubicBezTo>
                  <a:cubicBezTo>
                    <a:pt x="3088" y="5586"/>
                    <a:pt x="2986" y="7708"/>
                    <a:pt x="1995" y="9194"/>
                  </a:cubicBezTo>
                  <a:cubicBezTo>
                    <a:pt x="1385" y="10135"/>
                    <a:pt x="0" y="10427"/>
                    <a:pt x="254" y="11304"/>
                  </a:cubicBezTo>
                  <a:cubicBezTo>
                    <a:pt x="509" y="12168"/>
                    <a:pt x="1551" y="12600"/>
                    <a:pt x="1576" y="12727"/>
                  </a:cubicBezTo>
                  <a:cubicBezTo>
                    <a:pt x="1601" y="13032"/>
                    <a:pt x="1614" y="13337"/>
                    <a:pt x="1601" y="13654"/>
                  </a:cubicBezTo>
                  <a:lnTo>
                    <a:pt x="1601" y="13756"/>
                  </a:lnTo>
                  <a:lnTo>
                    <a:pt x="1601" y="14582"/>
                  </a:lnTo>
                  <a:lnTo>
                    <a:pt x="1601" y="14684"/>
                  </a:lnTo>
                  <a:lnTo>
                    <a:pt x="1601" y="14836"/>
                  </a:lnTo>
                  <a:cubicBezTo>
                    <a:pt x="1614" y="15522"/>
                    <a:pt x="1703" y="16221"/>
                    <a:pt x="1868" y="16895"/>
                  </a:cubicBezTo>
                  <a:cubicBezTo>
                    <a:pt x="2082" y="17793"/>
                    <a:pt x="2817" y="18070"/>
                    <a:pt x="3661" y="18070"/>
                  </a:cubicBezTo>
                  <a:cubicBezTo>
                    <a:pt x="4524" y="18070"/>
                    <a:pt x="5501" y="17780"/>
                    <a:pt x="6150" y="17568"/>
                  </a:cubicBezTo>
                  <a:lnTo>
                    <a:pt x="6150" y="17606"/>
                  </a:lnTo>
                  <a:lnTo>
                    <a:pt x="6392" y="20198"/>
                  </a:lnTo>
                  <a:lnTo>
                    <a:pt x="6392" y="20262"/>
                  </a:lnTo>
                  <a:lnTo>
                    <a:pt x="6595" y="22282"/>
                  </a:lnTo>
                  <a:cubicBezTo>
                    <a:pt x="6595" y="22282"/>
                    <a:pt x="14931" y="19614"/>
                    <a:pt x="14931" y="19601"/>
                  </a:cubicBezTo>
                  <a:lnTo>
                    <a:pt x="14321" y="17161"/>
                  </a:lnTo>
                  <a:cubicBezTo>
                    <a:pt x="14321" y="16920"/>
                    <a:pt x="15553" y="16094"/>
                    <a:pt x="15706" y="15891"/>
                  </a:cubicBezTo>
                  <a:cubicBezTo>
                    <a:pt x="16392" y="14900"/>
                    <a:pt x="16951" y="13629"/>
                    <a:pt x="17421" y="12524"/>
                  </a:cubicBezTo>
                  <a:cubicBezTo>
                    <a:pt x="19060" y="8470"/>
                    <a:pt x="17688" y="3832"/>
                    <a:pt x="13952" y="1265"/>
                  </a:cubicBezTo>
                  <a:cubicBezTo>
                    <a:pt x="13787" y="1164"/>
                    <a:pt x="13635" y="1075"/>
                    <a:pt x="13470" y="973"/>
                  </a:cubicBezTo>
                  <a:cubicBezTo>
                    <a:pt x="12359" y="322"/>
                    <a:pt x="11158" y="1"/>
                    <a:pt x="9957"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1897268" y="6002698"/>
              <a:ext cx="415024" cy="455532"/>
            </a:xfrm>
            <a:custGeom>
              <a:avLst/>
              <a:gdLst/>
              <a:ahLst/>
              <a:cxnLst/>
              <a:rect l="l" t="t" r="r" b="b"/>
              <a:pathLst>
                <a:path w="19405" h="21299" extrusionOk="0">
                  <a:moveTo>
                    <a:pt x="9017" y="1"/>
                  </a:moveTo>
                  <a:cubicBezTo>
                    <a:pt x="8343" y="1"/>
                    <a:pt x="7672" y="508"/>
                    <a:pt x="6964" y="530"/>
                  </a:cubicBezTo>
                  <a:cubicBezTo>
                    <a:pt x="6953" y="530"/>
                    <a:pt x="6942" y="530"/>
                    <a:pt x="6931" y="530"/>
                  </a:cubicBezTo>
                  <a:cubicBezTo>
                    <a:pt x="6371" y="530"/>
                    <a:pt x="5835" y="223"/>
                    <a:pt x="5287" y="136"/>
                  </a:cubicBezTo>
                  <a:cubicBezTo>
                    <a:pt x="5177" y="121"/>
                    <a:pt x="5072" y="113"/>
                    <a:pt x="4971" y="113"/>
                  </a:cubicBezTo>
                  <a:cubicBezTo>
                    <a:pt x="4085" y="113"/>
                    <a:pt x="3499" y="686"/>
                    <a:pt x="2974" y="1381"/>
                  </a:cubicBezTo>
                  <a:cubicBezTo>
                    <a:pt x="2695" y="1737"/>
                    <a:pt x="2263" y="1941"/>
                    <a:pt x="1907" y="2233"/>
                  </a:cubicBezTo>
                  <a:cubicBezTo>
                    <a:pt x="1475" y="2576"/>
                    <a:pt x="1106" y="2982"/>
                    <a:pt x="801" y="3440"/>
                  </a:cubicBezTo>
                  <a:cubicBezTo>
                    <a:pt x="255" y="4266"/>
                    <a:pt x="1" y="5308"/>
                    <a:pt x="255" y="6261"/>
                  </a:cubicBezTo>
                  <a:cubicBezTo>
                    <a:pt x="509" y="7201"/>
                    <a:pt x="1373" y="8002"/>
                    <a:pt x="2352" y="8065"/>
                  </a:cubicBezTo>
                  <a:cubicBezTo>
                    <a:pt x="2425" y="8068"/>
                    <a:pt x="2499" y="8068"/>
                    <a:pt x="2575" y="8068"/>
                  </a:cubicBezTo>
                  <a:lnTo>
                    <a:pt x="2575" y="8068"/>
                  </a:lnTo>
                  <a:cubicBezTo>
                    <a:pt x="2800" y="8068"/>
                    <a:pt x="3031" y="8068"/>
                    <a:pt x="3241" y="8154"/>
                  </a:cubicBezTo>
                  <a:cubicBezTo>
                    <a:pt x="3711" y="8357"/>
                    <a:pt x="3889" y="8942"/>
                    <a:pt x="3953" y="9463"/>
                  </a:cubicBezTo>
                  <a:cubicBezTo>
                    <a:pt x="4016" y="9997"/>
                    <a:pt x="4054" y="10581"/>
                    <a:pt x="4461" y="10924"/>
                  </a:cubicBezTo>
                  <a:cubicBezTo>
                    <a:pt x="4855" y="11255"/>
                    <a:pt x="5427" y="11255"/>
                    <a:pt x="5757" y="11623"/>
                  </a:cubicBezTo>
                  <a:cubicBezTo>
                    <a:pt x="6113" y="12030"/>
                    <a:pt x="6011" y="12640"/>
                    <a:pt x="5973" y="13186"/>
                  </a:cubicBezTo>
                  <a:cubicBezTo>
                    <a:pt x="5922" y="13720"/>
                    <a:pt x="6100" y="14406"/>
                    <a:pt x="6634" y="14495"/>
                  </a:cubicBezTo>
                  <a:cubicBezTo>
                    <a:pt x="6669" y="14501"/>
                    <a:pt x="6705" y="14504"/>
                    <a:pt x="6739" y="14504"/>
                  </a:cubicBezTo>
                  <a:cubicBezTo>
                    <a:pt x="7136" y="14504"/>
                    <a:pt x="7460" y="14118"/>
                    <a:pt x="7612" y="13732"/>
                  </a:cubicBezTo>
                  <a:cubicBezTo>
                    <a:pt x="7790" y="13313"/>
                    <a:pt x="7854" y="12843"/>
                    <a:pt x="8133" y="12500"/>
                  </a:cubicBezTo>
                  <a:cubicBezTo>
                    <a:pt x="8370" y="12221"/>
                    <a:pt x="8726" y="12089"/>
                    <a:pt x="9091" y="12089"/>
                  </a:cubicBezTo>
                  <a:cubicBezTo>
                    <a:pt x="9490" y="12089"/>
                    <a:pt x="9900" y="12246"/>
                    <a:pt x="10179" y="12538"/>
                  </a:cubicBezTo>
                  <a:cubicBezTo>
                    <a:pt x="10713" y="13084"/>
                    <a:pt x="10814" y="13948"/>
                    <a:pt x="10586" y="14685"/>
                  </a:cubicBezTo>
                  <a:cubicBezTo>
                    <a:pt x="10357" y="15422"/>
                    <a:pt x="9874" y="16045"/>
                    <a:pt x="9353" y="16604"/>
                  </a:cubicBezTo>
                  <a:cubicBezTo>
                    <a:pt x="9099" y="16858"/>
                    <a:pt x="8870" y="17138"/>
                    <a:pt x="8692" y="17455"/>
                  </a:cubicBezTo>
                  <a:cubicBezTo>
                    <a:pt x="8514" y="17773"/>
                    <a:pt x="8514" y="18154"/>
                    <a:pt x="8667" y="18485"/>
                  </a:cubicBezTo>
                  <a:cubicBezTo>
                    <a:pt x="8896" y="18879"/>
                    <a:pt x="9379" y="19006"/>
                    <a:pt x="9747" y="19260"/>
                  </a:cubicBezTo>
                  <a:cubicBezTo>
                    <a:pt x="10446" y="19755"/>
                    <a:pt x="10700" y="20734"/>
                    <a:pt x="11462" y="21128"/>
                  </a:cubicBezTo>
                  <a:cubicBezTo>
                    <a:pt x="11696" y="21248"/>
                    <a:pt x="11943" y="21299"/>
                    <a:pt x="12194" y="21299"/>
                  </a:cubicBezTo>
                  <a:cubicBezTo>
                    <a:pt x="12816" y="21299"/>
                    <a:pt x="13468" y="20991"/>
                    <a:pt x="14029" y="20683"/>
                  </a:cubicBezTo>
                  <a:cubicBezTo>
                    <a:pt x="14906" y="20226"/>
                    <a:pt x="15834" y="19692"/>
                    <a:pt x="16227" y="18802"/>
                  </a:cubicBezTo>
                  <a:cubicBezTo>
                    <a:pt x="16443" y="18320"/>
                    <a:pt x="16494" y="17748"/>
                    <a:pt x="16812" y="17328"/>
                  </a:cubicBezTo>
                  <a:cubicBezTo>
                    <a:pt x="17142" y="16909"/>
                    <a:pt x="17663" y="16731"/>
                    <a:pt x="18045" y="16388"/>
                  </a:cubicBezTo>
                  <a:cubicBezTo>
                    <a:pt x="18832" y="15702"/>
                    <a:pt x="18921" y="14520"/>
                    <a:pt x="18794" y="13491"/>
                  </a:cubicBezTo>
                  <a:cubicBezTo>
                    <a:pt x="18667" y="12462"/>
                    <a:pt x="18388" y="11407"/>
                    <a:pt x="18629" y="10391"/>
                  </a:cubicBezTo>
                  <a:cubicBezTo>
                    <a:pt x="18832" y="9552"/>
                    <a:pt x="19404" y="8650"/>
                    <a:pt x="18998" y="7875"/>
                  </a:cubicBezTo>
                  <a:cubicBezTo>
                    <a:pt x="18693" y="7303"/>
                    <a:pt x="17917" y="7023"/>
                    <a:pt x="17778" y="6388"/>
                  </a:cubicBezTo>
                  <a:cubicBezTo>
                    <a:pt x="17676" y="5905"/>
                    <a:pt x="17981" y="5346"/>
                    <a:pt x="17701" y="4939"/>
                  </a:cubicBezTo>
                  <a:cubicBezTo>
                    <a:pt x="17473" y="4596"/>
                    <a:pt x="16990" y="4584"/>
                    <a:pt x="16609" y="4418"/>
                  </a:cubicBezTo>
                  <a:cubicBezTo>
                    <a:pt x="15440" y="3923"/>
                    <a:pt x="15427" y="2068"/>
                    <a:pt x="14283" y="1508"/>
                  </a:cubicBezTo>
                  <a:cubicBezTo>
                    <a:pt x="14040" y="1394"/>
                    <a:pt x="13781" y="1356"/>
                    <a:pt x="13514" y="1356"/>
                  </a:cubicBezTo>
                  <a:cubicBezTo>
                    <a:pt x="12958" y="1356"/>
                    <a:pt x="12369" y="1523"/>
                    <a:pt x="11818" y="1523"/>
                  </a:cubicBezTo>
                  <a:cubicBezTo>
                    <a:pt x="11543" y="1523"/>
                    <a:pt x="11277" y="1481"/>
                    <a:pt x="11030" y="1356"/>
                  </a:cubicBezTo>
                  <a:cubicBezTo>
                    <a:pt x="10395" y="1038"/>
                    <a:pt x="10039" y="238"/>
                    <a:pt x="9353" y="47"/>
                  </a:cubicBezTo>
                  <a:cubicBezTo>
                    <a:pt x="9241" y="15"/>
                    <a:pt x="9129" y="1"/>
                    <a:pt x="9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1758930" y="6252104"/>
              <a:ext cx="113888" cy="119877"/>
            </a:xfrm>
            <a:custGeom>
              <a:avLst/>
              <a:gdLst/>
              <a:ahLst/>
              <a:cxnLst/>
              <a:rect l="l" t="t" r="r" b="b"/>
              <a:pathLst>
                <a:path w="5325" h="5605" extrusionOk="0">
                  <a:moveTo>
                    <a:pt x="2770" y="0"/>
                  </a:moveTo>
                  <a:cubicBezTo>
                    <a:pt x="1162" y="0"/>
                    <a:pt x="509" y="2770"/>
                    <a:pt x="509" y="2770"/>
                  </a:cubicBezTo>
                  <a:lnTo>
                    <a:pt x="1" y="4549"/>
                  </a:lnTo>
                  <a:cubicBezTo>
                    <a:pt x="1" y="4549"/>
                    <a:pt x="1005" y="5605"/>
                    <a:pt x="2345" y="5605"/>
                  </a:cubicBezTo>
                  <a:cubicBezTo>
                    <a:pt x="2642" y="5605"/>
                    <a:pt x="2956" y="5553"/>
                    <a:pt x="3279" y="5426"/>
                  </a:cubicBezTo>
                  <a:cubicBezTo>
                    <a:pt x="5071" y="4740"/>
                    <a:pt x="5325" y="826"/>
                    <a:pt x="3317" y="102"/>
                  </a:cubicBezTo>
                  <a:cubicBezTo>
                    <a:pt x="3123" y="32"/>
                    <a:pt x="2941" y="0"/>
                    <a:pt x="2770"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1779677" y="6238779"/>
              <a:ext cx="54196" cy="100329"/>
            </a:xfrm>
            <a:custGeom>
              <a:avLst/>
              <a:gdLst/>
              <a:ahLst/>
              <a:cxnLst/>
              <a:rect l="l" t="t" r="r" b="b"/>
              <a:pathLst>
                <a:path w="2534" h="4691" extrusionOk="0">
                  <a:moveTo>
                    <a:pt x="1607" y="1"/>
                  </a:moveTo>
                  <a:cubicBezTo>
                    <a:pt x="1" y="1"/>
                    <a:pt x="358" y="3046"/>
                    <a:pt x="323" y="3990"/>
                  </a:cubicBezTo>
                  <a:cubicBezTo>
                    <a:pt x="297" y="4143"/>
                    <a:pt x="310" y="4308"/>
                    <a:pt x="361" y="4461"/>
                  </a:cubicBezTo>
                  <a:cubicBezTo>
                    <a:pt x="420" y="4603"/>
                    <a:pt x="547" y="4691"/>
                    <a:pt x="698" y="4691"/>
                  </a:cubicBezTo>
                  <a:cubicBezTo>
                    <a:pt x="708" y="4691"/>
                    <a:pt x="719" y="4690"/>
                    <a:pt x="729" y="4689"/>
                  </a:cubicBezTo>
                  <a:cubicBezTo>
                    <a:pt x="907" y="4664"/>
                    <a:pt x="996" y="4486"/>
                    <a:pt x="1072" y="4321"/>
                  </a:cubicBezTo>
                  <a:lnTo>
                    <a:pt x="2394" y="1233"/>
                  </a:lnTo>
                  <a:cubicBezTo>
                    <a:pt x="2483" y="1068"/>
                    <a:pt x="2534" y="877"/>
                    <a:pt x="2534" y="687"/>
                  </a:cubicBezTo>
                  <a:cubicBezTo>
                    <a:pt x="2495" y="356"/>
                    <a:pt x="2254" y="102"/>
                    <a:pt x="1936" y="39"/>
                  </a:cubicBezTo>
                  <a:cubicBezTo>
                    <a:pt x="1818" y="13"/>
                    <a:pt x="1709" y="1"/>
                    <a:pt x="160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1709738" y="6283074"/>
              <a:ext cx="24745" cy="56014"/>
            </a:xfrm>
            <a:custGeom>
              <a:avLst/>
              <a:gdLst/>
              <a:ahLst/>
              <a:cxnLst/>
              <a:rect l="l" t="t" r="r" b="b"/>
              <a:pathLst>
                <a:path w="1157" h="2619" fill="none" extrusionOk="0">
                  <a:moveTo>
                    <a:pt x="1" y="1"/>
                  </a:moveTo>
                  <a:cubicBezTo>
                    <a:pt x="318" y="1"/>
                    <a:pt x="598" y="268"/>
                    <a:pt x="750" y="547"/>
                  </a:cubicBezTo>
                  <a:cubicBezTo>
                    <a:pt x="1106" y="1182"/>
                    <a:pt x="1157" y="1945"/>
                    <a:pt x="877" y="2618"/>
                  </a:cubicBezTo>
                </a:path>
              </a:pathLst>
            </a:custGeom>
            <a:solidFill>
              <a:schemeClr val="dk1"/>
            </a:solid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1716796" y="6298837"/>
              <a:ext cx="24211" cy="29921"/>
            </a:xfrm>
            <a:custGeom>
              <a:avLst/>
              <a:gdLst/>
              <a:ahLst/>
              <a:cxnLst/>
              <a:rect l="l" t="t" r="r" b="b"/>
              <a:pathLst>
                <a:path w="1132" h="1399" fill="none" extrusionOk="0">
                  <a:moveTo>
                    <a:pt x="1131" y="1"/>
                  </a:moveTo>
                  <a:cubicBezTo>
                    <a:pt x="661" y="382"/>
                    <a:pt x="267" y="865"/>
                    <a:pt x="0" y="1398"/>
                  </a:cubicBezTo>
                </a:path>
              </a:pathLst>
            </a:custGeom>
            <a:solidFill>
              <a:schemeClr val="dk1"/>
            </a:solid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1864010" y="6197201"/>
              <a:ext cx="51565" cy="50111"/>
            </a:xfrm>
            <a:custGeom>
              <a:avLst/>
              <a:gdLst/>
              <a:ahLst/>
              <a:cxnLst/>
              <a:rect l="l" t="t" r="r" b="b"/>
              <a:pathLst>
                <a:path w="2411" h="2343" extrusionOk="0">
                  <a:moveTo>
                    <a:pt x="1101" y="0"/>
                  </a:moveTo>
                  <a:cubicBezTo>
                    <a:pt x="572" y="0"/>
                    <a:pt x="0" y="547"/>
                    <a:pt x="263" y="1093"/>
                  </a:cubicBezTo>
                  <a:cubicBezTo>
                    <a:pt x="428" y="1424"/>
                    <a:pt x="847" y="1538"/>
                    <a:pt x="1127" y="1779"/>
                  </a:cubicBezTo>
                  <a:cubicBezTo>
                    <a:pt x="1280" y="1906"/>
                    <a:pt x="1394" y="2072"/>
                    <a:pt x="1546" y="2199"/>
                  </a:cubicBezTo>
                  <a:cubicBezTo>
                    <a:pt x="1642" y="2295"/>
                    <a:pt x="1775" y="2343"/>
                    <a:pt x="1910" y="2343"/>
                  </a:cubicBezTo>
                  <a:cubicBezTo>
                    <a:pt x="1971" y="2343"/>
                    <a:pt x="2033" y="2333"/>
                    <a:pt x="2093" y="2313"/>
                  </a:cubicBezTo>
                  <a:cubicBezTo>
                    <a:pt x="2233" y="2211"/>
                    <a:pt x="2321" y="2046"/>
                    <a:pt x="2334" y="1868"/>
                  </a:cubicBezTo>
                  <a:cubicBezTo>
                    <a:pt x="2410" y="1144"/>
                    <a:pt x="2055" y="432"/>
                    <a:pt x="1419" y="77"/>
                  </a:cubicBezTo>
                  <a:cubicBezTo>
                    <a:pt x="1320" y="24"/>
                    <a:pt x="1212" y="0"/>
                    <a:pt x="110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1867902" y="6250692"/>
              <a:ext cx="22564" cy="27333"/>
            </a:xfrm>
            <a:custGeom>
              <a:avLst/>
              <a:gdLst/>
              <a:ahLst/>
              <a:cxnLst/>
              <a:rect l="l" t="t" r="r" b="b"/>
              <a:pathLst>
                <a:path w="1055" h="1278" extrusionOk="0">
                  <a:moveTo>
                    <a:pt x="561" y="1"/>
                  </a:moveTo>
                  <a:cubicBezTo>
                    <a:pt x="308" y="1"/>
                    <a:pt x="75" y="248"/>
                    <a:pt x="38" y="587"/>
                  </a:cubicBezTo>
                  <a:cubicBezTo>
                    <a:pt x="0" y="930"/>
                    <a:pt x="204" y="1248"/>
                    <a:pt x="458" y="1273"/>
                  </a:cubicBezTo>
                  <a:cubicBezTo>
                    <a:pt x="475" y="1276"/>
                    <a:pt x="493" y="1277"/>
                    <a:pt x="511" y="1277"/>
                  </a:cubicBezTo>
                  <a:cubicBezTo>
                    <a:pt x="757" y="1277"/>
                    <a:pt x="981" y="1034"/>
                    <a:pt x="1017" y="702"/>
                  </a:cubicBezTo>
                  <a:cubicBezTo>
                    <a:pt x="1055" y="346"/>
                    <a:pt x="864" y="41"/>
                    <a:pt x="597" y="3"/>
                  </a:cubicBezTo>
                  <a:cubicBezTo>
                    <a:pt x="585" y="1"/>
                    <a:pt x="573" y="1"/>
                    <a:pt x="561"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1899428" y="6323583"/>
              <a:ext cx="20660" cy="13709"/>
            </a:xfrm>
            <a:custGeom>
              <a:avLst/>
              <a:gdLst/>
              <a:ahLst/>
              <a:cxnLst/>
              <a:rect l="l" t="t" r="r" b="b"/>
              <a:pathLst>
                <a:path w="966" h="641" extrusionOk="0">
                  <a:moveTo>
                    <a:pt x="928" y="0"/>
                  </a:moveTo>
                  <a:cubicBezTo>
                    <a:pt x="915" y="0"/>
                    <a:pt x="890" y="13"/>
                    <a:pt x="890" y="38"/>
                  </a:cubicBezTo>
                  <a:cubicBezTo>
                    <a:pt x="864" y="216"/>
                    <a:pt x="763" y="458"/>
                    <a:pt x="610" y="470"/>
                  </a:cubicBezTo>
                  <a:lnTo>
                    <a:pt x="229" y="64"/>
                  </a:lnTo>
                  <a:cubicBezTo>
                    <a:pt x="210" y="45"/>
                    <a:pt x="185" y="33"/>
                    <a:pt x="163" y="33"/>
                  </a:cubicBezTo>
                  <a:cubicBezTo>
                    <a:pt x="155" y="33"/>
                    <a:pt x="147" y="35"/>
                    <a:pt x="140" y="38"/>
                  </a:cubicBezTo>
                  <a:cubicBezTo>
                    <a:pt x="102" y="51"/>
                    <a:pt x="77" y="76"/>
                    <a:pt x="77" y="102"/>
                  </a:cubicBezTo>
                  <a:lnTo>
                    <a:pt x="0" y="445"/>
                  </a:lnTo>
                  <a:cubicBezTo>
                    <a:pt x="0" y="445"/>
                    <a:pt x="0" y="458"/>
                    <a:pt x="0" y="470"/>
                  </a:cubicBezTo>
                  <a:cubicBezTo>
                    <a:pt x="0" y="496"/>
                    <a:pt x="26" y="521"/>
                    <a:pt x="64" y="534"/>
                  </a:cubicBezTo>
                  <a:cubicBezTo>
                    <a:pt x="69" y="535"/>
                    <a:pt x="74" y="536"/>
                    <a:pt x="80" y="536"/>
                  </a:cubicBezTo>
                  <a:cubicBezTo>
                    <a:pt x="115" y="536"/>
                    <a:pt x="154" y="503"/>
                    <a:pt x="165" y="470"/>
                  </a:cubicBezTo>
                  <a:lnTo>
                    <a:pt x="204" y="292"/>
                  </a:lnTo>
                  <a:lnTo>
                    <a:pt x="521" y="623"/>
                  </a:lnTo>
                  <a:cubicBezTo>
                    <a:pt x="539" y="632"/>
                    <a:pt x="557" y="641"/>
                    <a:pt x="575" y="641"/>
                  </a:cubicBezTo>
                  <a:cubicBezTo>
                    <a:pt x="583" y="641"/>
                    <a:pt x="590" y="639"/>
                    <a:pt x="597" y="635"/>
                  </a:cubicBezTo>
                  <a:lnTo>
                    <a:pt x="623" y="635"/>
                  </a:lnTo>
                  <a:cubicBezTo>
                    <a:pt x="750" y="610"/>
                    <a:pt x="864" y="508"/>
                    <a:pt x="902" y="369"/>
                  </a:cubicBezTo>
                  <a:cubicBezTo>
                    <a:pt x="941" y="267"/>
                    <a:pt x="966" y="153"/>
                    <a:pt x="966" y="38"/>
                  </a:cubicBezTo>
                  <a:cubicBezTo>
                    <a:pt x="966" y="13"/>
                    <a:pt x="95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1898615" y="6349099"/>
              <a:ext cx="43502" cy="14993"/>
            </a:xfrm>
            <a:custGeom>
              <a:avLst/>
              <a:gdLst/>
              <a:ahLst/>
              <a:cxnLst/>
              <a:rect l="l" t="t" r="r" b="b"/>
              <a:pathLst>
                <a:path w="2034" h="701" extrusionOk="0">
                  <a:moveTo>
                    <a:pt x="1968" y="0"/>
                  </a:moveTo>
                  <a:cubicBezTo>
                    <a:pt x="1958" y="0"/>
                    <a:pt x="1949" y="5"/>
                    <a:pt x="1945" y="14"/>
                  </a:cubicBezTo>
                  <a:cubicBezTo>
                    <a:pt x="1350" y="510"/>
                    <a:pt x="613" y="604"/>
                    <a:pt x="178" y="604"/>
                  </a:cubicBezTo>
                  <a:cubicBezTo>
                    <a:pt x="111" y="604"/>
                    <a:pt x="51" y="602"/>
                    <a:pt x="0" y="599"/>
                  </a:cubicBezTo>
                  <a:lnTo>
                    <a:pt x="0" y="700"/>
                  </a:lnTo>
                  <a:lnTo>
                    <a:pt x="166" y="700"/>
                  </a:lnTo>
                  <a:cubicBezTo>
                    <a:pt x="184" y="701"/>
                    <a:pt x="202" y="701"/>
                    <a:pt x="221" y="701"/>
                  </a:cubicBezTo>
                  <a:cubicBezTo>
                    <a:pt x="862" y="701"/>
                    <a:pt x="1489" y="486"/>
                    <a:pt x="1995" y="90"/>
                  </a:cubicBezTo>
                  <a:cubicBezTo>
                    <a:pt x="2021" y="78"/>
                    <a:pt x="2033" y="40"/>
                    <a:pt x="2021" y="27"/>
                  </a:cubicBezTo>
                  <a:cubicBezTo>
                    <a:pt x="2005" y="11"/>
                    <a:pt x="1984" y="0"/>
                    <a:pt x="1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1898615" y="6380625"/>
              <a:ext cx="19035" cy="4171"/>
            </a:xfrm>
            <a:custGeom>
              <a:avLst/>
              <a:gdLst/>
              <a:ahLst/>
              <a:cxnLst/>
              <a:rect l="l" t="t" r="r" b="b"/>
              <a:pathLst>
                <a:path w="890" h="195" extrusionOk="0">
                  <a:moveTo>
                    <a:pt x="833" y="0"/>
                  </a:moveTo>
                  <a:cubicBezTo>
                    <a:pt x="822" y="0"/>
                    <a:pt x="811" y="4"/>
                    <a:pt x="801" y="14"/>
                  </a:cubicBezTo>
                  <a:cubicBezTo>
                    <a:pt x="706" y="70"/>
                    <a:pt x="562" y="87"/>
                    <a:pt x="421" y="87"/>
                  </a:cubicBezTo>
                  <a:cubicBezTo>
                    <a:pt x="241" y="87"/>
                    <a:pt x="65" y="59"/>
                    <a:pt x="0" y="52"/>
                  </a:cubicBezTo>
                  <a:lnTo>
                    <a:pt x="0" y="154"/>
                  </a:lnTo>
                  <a:cubicBezTo>
                    <a:pt x="127" y="179"/>
                    <a:pt x="267" y="192"/>
                    <a:pt x="407" y="192"/>
                  </a:cubicBezTo>
                  <a:cubicBezTo>
                    <a:pt x="427" y="194"/>
                    <a:pt x="446" y="195"/>
                    <a:pt x="466" y="195"/>
                  </a:cubicBezTo>
                  <a:cubicBezTo>
                    <a:pt x="599" y="195"/>
                    <a:pt x="732" y="158"/>
                    <a:pt x="864" y="103"/>
                  </a:cubicBezTo>
                  <a:cubicBezTo>
                    <a:pt x="890" y="90"/>
                    <a:pt x="890" y="52"/>
                    <a:pt x="877" y="27"/>
                  </a:cubicBezTo>
                  <a:cubicBezTo>
                    <a:pt x="869" y="11"/>
                    <a:pt x="852"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1865999" y="6277107"/>
              <a:ext cx="118786" cy="118786"/>
            </a:xfrm>
            <a:custGeom>
              <a:avLst/>
              <a:gdLst/>
              <a:ahLst/>
              <a:cxnLst/>
              <a:rect l="l" t="t" r="r" b="b"/>
              <a:pathLst>
                <a:path w="5554" h="5554" extrusionOk="0">
                  <a:moveTo>
                    <a:pt x="2847" y="38"/>
                  </a:moveTo>
                  <a:cubicBezTo>
                    <a:pt x="4359" y="89"/>
                    <a:pt x="5553" y="1347"/>
                    <a:pt x="5515" y="2859"/>
                  </a:cubicBezTo>
                  <a:cubicBezTo>
                    <a:pt x="5464" y="4359"/>
                    <a:pt x="4206" y="5553"/>
                    <a:pt x="2694" y="5515"/>
                  </a:cubicBezTo>
                  <a:cubicBezTo>
                    <a:pt x="1195" y="5477"/>
                    <a:pt x="0" y="4219"/>
                    <a:pt x="38" y="2707"/>
                  </a:cubicBezTo>
                  <a:cubicBezTo>
                    <a:pt x="76" y="1195"/>
                    <a:pt x="1334" y="0"/>
                    <a:pt x="2847" y="38"/>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1801321" y="6419230"/>
              <a:ext cx="54367" cy="82641"/>
            </a:xfrm>
            <a:custGeom>
              <a:avLst/>
              <a:gdLst/>
              <a:ahLst/>
              <a:cxnLst/>
              <a:rect l="l" t="t" r="r" b="b"/>
              <a:pathLst>
                <a:path w="2542" h="3864" extrusionOk="0">
                  <a:moveTo>
                    <a:pt x="2542" y="1"/>
                  </a:moveTo>
                  <a:cubicBezTo>
                    <a:pt x="2542" y="1"/>
                    <a:pt x="1424" y="3190"/>
                    <a:pt x="242" y="3864"/>
                  </a:cubicBezTo>
                  <a:lnTo>
                    <a:pt x="0" y="1284"/>
                  </a:lnTo>
                  <a:lnTo>
                    <a:pt x="0" y="1246"/>
                  </a:lnTo>
                  <a:cubicBezTo>
                    <a:pt x="305" y="1119"/>
                    <a:pt x="1894" y="433"/>
                    <a:pt x="2542" y="1"/>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2099192" y="6445045"/>
              <a:ext cx="607148" cy="922143"/>
            </a:xfrm>
            <a:custGeom>
              <a:avLst/>
              <a:gdLst/>
              <a:ahLst/>
              <a:cxnLst/>
              <a:rect l="l" t="t" r="r" b="b"/>
              <a:pathLst>
                <a:path w="28388" h="43116" extrusionOk="0">
                  <a:moveTo>
                    <a:pt x="23470" y="1"/>
                  </a:moveTo>
                  <a:cubicBezTo>
                    <a:pt x="22250" y="725"/>
                    <a:pt x="13533" y="4512"/>
                    <a:pt x="13533" y="4512"/>
                  </a:cubicBezTo>
                  <a:cubicBezTo>
                    <a:pt x="13533" y="4512"/>
                    <a:pt x="12415" y="5135"/>
                    <a:pt x="12339" y="5236"/>
                  </a:cubicBezTo>
                  <a:cubicBezTo>
                    <a:pt x="12276" y="5338"/>
                    <a:pt x="12873" y="9468"/>
                    <a:pt x="12873" y="9468"/>
                  </a:cubicBezTo>
                  <a:cubicBezTo>
                    <a:pt x="12873" y="9468"/>
                    <a:pt x="12758" y="10166"/>
                    <a:pt x="12225" y="11628"/>
                  </a:cubicBezTo>
                  <a:cubicBezTo>
                    <a:pt x="11678" y="13089"/>
                    <a:pt x="9378" y="21120"/>
                    <a:pt x="8502" y="23229"/>
                  </a:cubicBezTo>
                  <a:cubicBezTo>
                    <a:pt x="7625" y="25351"/>
                    <a:pt x="1" y="33674"/>
                    <a:pt x="1" y="33674"/>
                  </a:cubicBezTo>
                  <a:cubicBezTo>
                    <a:pt x="1" y="33674"/>
                    <a:pt x="3165" y="38236"/>
                    <a:pt x="6901" y="40561"/>
                  </a:cubicBezTo>
                  <a:cubicBezTo>
                    <a:pt x="10624" y="42899"/>
                    <a:pt x="15325" y="43115"/>
                    <a:pt x="15325" y="43115"/>
                  </a:cubicBezTo>
                  <a:cubicBezTo>
                    <a:pt x="15325" y="43115"/>
                    <a:pt x="20357" y="34767"/>
                    <a:pt x="22949" y="29913"/>
                  </a:cubicBezTo>
                  <a:cubicBezTo>
                    <a:pt x="25541" y="25046"/>
                    <a:pt x="27879" y="16621"/>
                    <a:pt x="28134" y="12276"/>
                  </a:cubicBezTo>
                  <a:cubicBezTo>
                    <a:pt x="28388" y="7943"/>
                    <a:pt x="25173" y="4436"/>
                    <a:pt x="24995" y="3089"/>
                  </a:cubicBezTo>
                  <a:cubicBezTo>
                    <a:pt x="24804" y="1742"/>
                    <a:pt x="23470"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2774005" y="8118358"/>
              <a:ext cx="409849" cy="306804"/>
            </a:xfrm>
            <a:custGeom>
              <a:avLst/>
              <a:gdLst/>
              <a:ahLst/>
              <a:cxnLst/>
              <a:rect l="l" t="t" r="r" b="b"/>
              <a:pathLst>
                <a:path w="19163" h="14345" extrusionOk="0">
                  <a:moveTo>
                    <a:pt x="15401" y="1"/>
                  </a:moveTo>
                  <a:lnTo>
                    <a:pt x="10217" y="2059"/>
                  </a:lnTo>
                  <a:cubicBezTo>
                    <a:pt x="10217" y="2059"/>
                    <a:pt x="9366" y="2961"/>
                    <a:pt x="8235" y="4130"/>
                  </a:cubicBezTo>
                  <a:cubicBezTo>
                    <a:pt x="8209" y="4156"/>
                    <a:pt x="8184" y="4181"/>
                    <a:pt x="8171" y="4206"/>
                  </a:cubicBezTo>
                  <a:cubicBezTo>
                    <a:pt x="7866" y="4511"/>
                    <a:pt x="7549" y="4829"/>
                    <a:pt x="7231" y="5172"/>
                  </a:cubicBezTo>
                  <a:cubicBezTo>
                    <a:pt x="7206" y="5185"/>
                    <a:pt x="7180" y="5210"/>
                    <a:pt x="7167" y="5248"/>
                  </a:cubicBezTo>
                  <a:cubicBezTo>
                    <a:pt x="6786" y="5630"/>
                    <a:pt x="6405" y="6024"/>
                    <a:pt x="6037" y="6405"/>
                  </a:cubicBezTo>
                  <a:lnTo>
                    <a:pt x="5960" y="6481"/>
                  </a:lnTo>
                  <a:cubicBezTo>
                    <a:pt x="5236" y="7231"/>
                    <a:pt x="4550" y="7930"/>
                    <a:pt x="4029" y="8438"/>
                  </a:cubicBezTo>
                  <a:cubicBezTo>
                    <a:pt x="4003" y="8476"/>
                    <a:pt x="3978" y="8489"/>
                    <a:pt x="3965" y="8514"/>
                  </a:cubicBezTo>
                  <a:cubicBezTo>
                    <a:pt x="3749" y="8730"/>
                    <a:pt x="3559" y="8908"/>
                    <a:pt x="3432" y="9035"/>
                  </a:cubicBezTo>
                  <a:cubicBezTo>
                    <a:pt x="2072" y="10318"/>
                    <a:pt x="1" y="12428"/>
                    <a:pt x="611" y="13724"/>
                  </a:cubicBezTo>
                  <a:cubicBezTo>
                    <a:pt x="636" y="13775"/>
                    <a:pt x="662" y="13813"/>
                    <a:pt x="700" y="13864"/>
                  </a:cubicBezTo>
                  <a:cubicBezTo>
                    <a:pt x="725" y="13902"/>
                    <a:pt x="751" y="13927"/>
                    <a:pt x="789" y="13965"/>
                  </a:cubicBezTo>
                  <a:cubicBezTo>
                    <a:pt x="1081" y="14235"/>
                    <a:pt x="1599" y="14345"/>
                    <a:pt x="2221" y="14345"/>
                  </a:cubicBezTo>
                  <a:cubicBezTo>
                    <a:pt x="3680" y="14345"/>
                    <a:pt x="5714" y="13742"/>
                    <a:pt x="6774" y="13190"/>
                  </a:cubicBezTo>
                  <a:cubicBezTo>
                    <a:pt x="8413" y="12351"/>
                    <a:pt x="13419" y="9810"/>
                    <a:pt x="14830" y="9378"/>
                  </a:cubicBezTo>
                  <a:cubicBezTo>
                    <a:pt x="16240" y="8946"/>
                    <a:pt x="19125" y="7078"/>
                    <a:pt x="19163" y="6214"/>
                  </a:cubicBezTo>
                  <a:cubicBezTo>
                    <a:pt x="19163" y="6138"/>
                    <a:pt x="19163" y="6062"/>
                    <a:pt x="19150" y="5998"/>
                  </a:cubicBezTo>
                  <a:cubicBezTo>
                    <a:pt x="19150" y="5960"/>
                    <a:pt x="19150" y="5909"/>
                    <a:pt x="19137" y="5871"/>
                  </a:cubicBezTo>
                  <a:cubicBezTo>
                    <a:pt x="18807" y="3863"/>
                    <a:pt x="15401" y="1"/>
                    <a:pt x="15401" y="1"/>
                  </a:cubicBezTo>
                  <a:close/>
                </a:path>
              </a:pathLst>
            </a:custGeom>
            <a:solidFill>
              <a:srgbClr val="60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2758777" y="8243927"/>
              <a:ext cx="394343" cy="173132"/>
            </a:xfrm>
            <a:custGeom>
              <a:avLst/>
              <a:gdLst/>
              <a:ahLst/>
              <a:cxnLst/>
              <a:rect l="l" t="t" r="r" b="b"/>
              <a:pathLst>
                <a:path w="18438" h="8095" extrusionOk="0">
                  <a:moveTo>
                    <a:pt x="18425" y="0"/>
                  </a:moveTo>
                  <a:cubicBezTo>
                    <a:pt x="17561" y="737"/>
                    <a:pt x="16621" y="1360"/>
                    <a:pt x="15617" y="1855"/>
                  </a:cubicBezTo>
                  <a:cubicBezTo>
                    <a:pt x="15592" y="1881"/>
                    <a:pt x="15566" y="1893"/>
                    <a:pt x="15541" y="1893"/>
                  </a:cubicBezTo>
                  <a:cubicBezTo>
                    <a:pt x="14829" y="2275"/>
                    <a:pt x="14105" y="2618"/>
                    <a:pt x="13381" y="2948"/>
                  </a:cubicBezTo>
                  <a:cubicBezTo>
                    <a:pt x="11462" y="3850"/>
                    <a:pt x="9543" y="4740"/>
                    <a:pt x="7624" y="5629"/>
                  </a:cubicBezTo>
                  <a:lnTo>
                    <a:pt x="6989" y="5934"/>
                  </a:lnTo>
                  <a:cubicBezTo>
                    <a:pt x="6951" y="5934"/>
                    <a:pt x="6926" y="5959"/>
                    <a:pt x="6888" y="5972"/>
                  </a:cubicBezTo>
                  <a:cubicBezTo>
                    <a:pt x="4778" y="6938"/>
                    <a:pt x="2440" y="7916"/>
                    <a:pt x="0" y="7993"/>
                  </a:cubicBezTo>
                  <a:cubicBezTo>
                    <a:pt x="26" y="8031"/>
                    <a:pt x="51" y="8069"/>
                    <a:pt x="89" y="8094"/>
                  </a:cubicBezTo>
                  <a:cubicBezTo>
                    <a:pt x="1678" y="8031"/>
                    <a:pt x="3228" y="7586"/>
                    <a:pt x="4689" y="7014"/>
                  </a:cubicBezTo>
                  <a:cubicBezTo>
                    <a:pt x="5464" y="6722"/>
                    <a:pt x="6227" y="6379"/>
                    <a:pt x="6951" y="6048"/>
                  </a:cubicBezTo>
                  <a:cubicBezTo>
                    <a:pt x="6976" y="6036"/>
                    <a:pt x="7002" y="6036"/>
                    <a:pt x="7027" y="6023"/>
                  </a:cubicBezTo>
                  <a:lnTo>
                    <a:pt x="7663" y="5731"/>
                  </a:lnTo>
                  <a:cubicBezTo>
                    <a:pt x="9581" y="4829"/>
                    <a:pt x="11500" y="3939"/>
                    <a:pt x="13419" y="3050"/>
                  </a:cubicBezTo>
                  <a:cubicBezTo>
                    <a:pt x="15147" y="2236"/>
                    <a:pt x="16951" y="1398"/>
                    <a:pt x="18438" y="127"/>
                  </a:cubicBezTo>
                  <a:cubicBezTo>
                    <a:pt x="18438" y="89"/>
                    <a:pt x="18438" y="38"/>
                    <a:pt x="18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2433187" y="8155701"/>
              <a:ext cx="19377" cy="129074"/>
            </a:xfrm>
            <a:custGeom>
              <a:avLst/>
              <a:gdLst/>
              <a:ahLst/>
              <a:cxnLst/>
              <a:rect l="l" t="t" r="r" b="b"/>
              <a:pathLst>
                <a:path w="906" h="6035" extrusionOk="0">
                  <a:moveTo>
                    <a:pt x="845" y="1"/>
                  </a:moveTo>
                  <a:cubicBezTo>
                    <a:pt x="827" y="1"/>
                    <a:pt x="810" y="10"/>
                    <a:pt x="801" y="33"/>
                  </a:cubicBezTo>
                  <a:cubicBezTo>
                    <a:pt x="178" y="1952"/>
                    <a:pt x="0" y="3998"/>
                    <a:pt x="292" y="5993"/>
                  </a:cubicBezTo>
                  <a:cubicBezTo>
                    <a:pt x="292" y="6014"/>
                    <a:pt x="309" y="6034"/>
                    <a:pt x="329" y="6034"/>
                  </a:cubicBezTo>
                  <a:cubicBezTo>
                    <a:pt x="334" y="6034"/>
                    <a:pt x="339" y="6033"/>
                    <a:pt x="343" y="6031"/>
                  </a:cubicBezTo>
                  <a:lnTo>
                    <a:pt x="356" y="6031"/>
                  </a:lnTo>
                  <a:cubicBezTo>
                    <a:pt x="369" y="6031"/>
                    <a:pt x="381" y="6006"/>
                    <a:pt x="381" y="5993"/>
                  </a:cubicBezTo>
                  <a:cubicBezTo>
                    <a:pt x="102" y="3998"/>
                    <a:pt x="267" y="1978"/>
                    <a:pt x="890" y="72"/>
                  </a:cubicBezTo>
                  <a:cubicBezTo>
                    <a:pt x="906" y="31"/>
                    <a:pt x="875"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2689202" y="8298809"/>
              <a:ext cx="80738" cy="74685"/>
            </a:xfrm>
            <a:custGeom>
              <a:avLst/>
              <a:gdLst/>
              <a:ahLst/>
              <a:cxnLst/>
              <a:rect l="l" t="t" r="r" b="b"/>
              <a:pathLst>
                <a:path w="3775" h="3492" extrusionOk="0">
                  <a:moveTo>
                    <a:pt x="77" y="1"/>
                  </a:moveTo>
                  <a:cubicBezTo>
                    <a:pt x="51" y="26"/>
                    <a:pt x="26" y="52"/>
                    <a:pt x="0" y="77"/>
                  </a:cubicBezTo>
                  <a:cubicBezTo>
                    <a:pt x="1462" y="865"/>
                    <a:pt x="2720" y="2008"/>
                    <a:pt x="3635" y="3393"/>
                  </a:cubicBezTo>
                  <a:cubicBezTo>
                    <a:pt x="3660" y="3419"/>
                    <a:pt x="3673" y="3444"/>
                    <a:pt x="3685" y="3470"/>
                  </a:cubicBezTo>
                  <a:cubicBezTo>
                    <a:pt x="3685" y="3470"/>
                    <a:pt x="3698" y="3482"/>
                    <a:pt x="3698" y="3482"/>
                  </a:cubicBezTo>
                  <a:cubicBezTo>
                    <a:pt x="3704" y="3489"/>
                    <a:pt x="3714" y="3492"/>
                    <a:pt x="3723" y="3492"/>
                  </a:cubicBezTo>
                  <a:cubicBezTo>
                    <a:pt x="3733" y="3492"/>
                    <a:pt x="3743" y="3489"/>
                    <a:pt x="3749" y="3482"/>
                  </a:cubicBezTo>
                  <a:cubicBezTo>
                    <a:pt x="3762" y="3482"/>
                    <a:pt x="3762" y="3470"/>
                    <a:pt x="3774" y="3457"/>
                  </a:cubicBezTo>
                  <a:cubicBezTo>
                    <a:pt x="3774" y="3444"/>
                    <a:pt x="3774" y="3432"/>
                    <a:pt x="3774" y="3419"/>
                  </a:cubicBezTo>
                  <a:cubicBezTo>
                    <a:pt x="3762" y="3393"/>
                    <a:pt x="3749" y="3381"/>
                    <a:pt x="3736" y="3355"/>
                  </a:cubicBezTo>
                  <a:cubicBezTo>
                    <a:pt x="2796" y="1958"/>
                    <a:pt x="1551" y="814"/>
                    <a:pt x="77"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2646533" y="8255327"/>
              <a:ext cx="44315" cy="28296"/>
            </a:xfrm>
            <a:custGeom>
              <a:avLst/>
              <a:gdLst/>
              <a:ahLst/>
              <a:cxnLst/>
              <a:rect l="l" t="t" r="r" b="b"/>
              <a:pathLst>
                <a:path w="2072" h="1323" extrusionOk="0">
                  <a:moveTo>
                    <a:pt x="77" y="1"/>
                  </a:moveTo>
                  <a:lnTo>
                    <a:pt x="0" y="90"/>
                  </a:lnTo>
                  <a:cubicBezTo>
                    <a:pt x="763" y="306"/>
                    <a:pt x="1436" y="725"/>
                    <a:pt x="1983" y="1310"/>
                  </a:cubicBezTo>
                  <a:cubicBezTo>
                    <a:pt x="1995" y="1322"/>
                    <a:pt x="2021" y="1322"/>
                    <a:pt x="2033" y="1322"/>
                  </a:cubicBezTo>
                  <a:cubicBezTo>
                    <a:pt x="2046" y="1322"/>
                    <a:pt x="2046" y="1310"/>
                    <a:pt x="2046" y="1310"/>
                  </a:cubicBezTo>
                  <a:cubicBezTo>
                    <a:pt x="2072" y="1297"/>
                    <a:pt x="2072" y="1259"/>
                    <a:pt x="2059" y="1233"/>
                  </a:cubicBezTo>
                  <a:cubicBezTo>
                    <a:pt x="1512" y="661"/>
                    <a:pt x="839" y="242"/>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2620718" y="8228977"/>
              <a:ext cx="43780" cy="30734"/>
            </a:xfrm>
            <a:custGeom>
              <a:avLst/>
              <a:gdLst/>
              <a:ahLst/>
              <a:cxnLst/>
              <a:rect l="l" t="t" r="r" b="b"/>
              <a:pathLst>
                <a:path w="2047" h="1437" extrusionOk="0">
                  <a:moveTo>
                    <a:pt x="64" y="0"/>
                  </a:moveTo>
                  <a:cubicBezTo>
                    <a:pt x="39" y="26"/>
                    <a:pt x="13" y="51"/>
                    <a:pt x="0" y="76"/>
                  </a:cubicBezTo>
                  <a:cubicBezTo>
                    <a:pt x="725" y="407"/>
                    <a:pt x="1398" y="852"/>
                    <a:pt x="1957" y="1423"/>
                  </a:cubicBezTo>
                  <a:cubicBezTo>
                    <a:pt x="1970" y="1436"/>
                    <a:pt x="1995" y="1436"/>
                    <a:pt x="2008" y="1436"/>
                  </a:cubicBezTo>
                  <a:cubicBezTo>
                    <a:pt x="2021" y="1423"/>
                    <a:pt x="2034" y="1423"/>
                    <a:pt x="2034" y="1423"/>
                  </a:cubicBezTo>
                  <a:cubicBezTo>
                    <a:pt x="2046" y="1411"/>
                    <a:pt x="2046" y="1372"/>
                    <a:pt x="2034" y="1360"/>
                  </a:cubicBezTo>
                  <a:cubicBezTo>
                    <a:pt x="1462" y="788"/>
                    <a:pt x="801" y="331"/>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2599522" y="8206947"/>
              <a:ext cx="47844" cy="29386"/>
            </a:xfrm>
            <a:custGeom>
              <a:avLst/>
              <a:gdLst/>
              <a:ahLst/>
              <a:cxnLst/>
              <a:rect l="l" t="t" r="r" b="b"/>
              <a:pathLst>
                <a:path w="2237" h="1374" extrusionOk="0">
                  <a:moveTo>
                    <a:pt x="77" y="1"/>
                  </a:moveTo>
                  <a:cubicBezTo>
                    <a:pt x="51" y="14"/>
                    <a:pt x="26" y="39"/>
                    <a:pt x="1" y="64"/>
                  </a:cubicBezTo>
                  <a:cubicBezTo>
                    <a:pt x="776" y="408"/>
                    <a:pt x="1500" y="840"/>
                    <a:pt x="2148" y="1361"/>
                  </a:cubicBezTo>
                  <a:cubicBezTo>
                    <a:pt x="2161" y="1373"/>
                    <a:pt x="2186" y="1373"/>
                    <a:pt x="2199" y="1373"/>
                  </a:cubicBezTo>
                  <a:cubicBezTo>
                    <a:pt x="2212" y="1373"/>
                    <a:pt x="2212" y="1361"/>
                    <a:pt x="2224" y="1361"/>
                  </a:cubicBezTo>
                  <a:cubicBezTo>
                    <a:pt x="2237" y="1335"/>
                    <a:pt x="2237" y="1310"/>
                    <a:pt x="2212" y="1297"/>
                  </a:cubicBezTo>
                  <a:cubicBezTo>
                    <a:pt x="1564" y="763"/>
                    <a:pt x="839" y="33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2605489" y="8014819"/>
              <a:ext cx="164427" cy="155166"/>
            </a:xfrm>
            <a:custGeom>
              <a:avLst/>
              <a:gdLst/>
              <a:ahLst/>
              <a:cxnLst/>
              <a:rect l="l" t="t" r="r" b="b"/>
              <a:pathLst>
                <a:path w="7688" h="7255" extrusionOk="0">
                  <a:moveTo>
                    <a:pt x="4600" y="0"/>
                  </a:moveTo>
                  <a:lnTo>
                    <a:pt x="0" y="2148"/>
                  </a:lnTo>
                  <a:lnTo>
                    <a:pt x="2338" y="6913"/>
                  </a:lnTo>
                  <a:cubicBezTo>
                    <a:pt x="2889" y="7142"/>
                    <a:pt x="3470" y="7255"/>
                    <a:pt x="4050" y="7255"/>
                  </a:cubicBezTo>
                  <a:cubicBezTo>
                    <a:pt x="4755" y="7255"/>
                    <a:pt x="5458" y="7088"/>
                    <a:pt x="6099" y="6760"/>
                  </a:cubicBezTo>
                  <a:cubicBezTo>
                    <a:pt x="7446" y="6061"/>
                    <a:pt x="7688" y="5121"/>
                    <a:pt x="7688" y="5121"/>
                  </a:cubicBezTo>
                  <a:lnTo>
                    <a:pt x="4600"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3053119" y="8270812"/>
              <a:ext cx="475893" cy="212977"/>
            </a:xfrm>
            <a:custGeom>
              <a:avLst/>
              <a:gdLst/>
              <a:ahLst/>
              <a:cxnLst/>
              <a:rect l="l" t="t" r="r" b="b"/>
              <a:pathLst>
                <a:path w="22251" h="9958" extrusionOk="0">
                  <a:moveTo>
                    <a:pt x="20306" y="1"/>
                  </a:moveTo>
                  <a:lnTo>
                    <a:pt x="14309" y="52"/>
                  </a:lnTo>
                  <a:cubicBezTo>
                    <a:pt x="14309" y="52"/>
                    <a:pt x="13102" y="624"/>
                    <a:pt x="11513" y="1361"/>
                  </a:cubicBezTo>
                  <a:cubicBezTo>
                    <a:pt x="11475" y="1373"/>
                    <a:pt x="11437" y="1399"/>
                    <a:pt x="11412" y="1411"/>
                  </a:cubicBezTo>
                  <a:cubicBezTo>
                    <a:pt x="10980" y="1602"/>
                    <a:pt x="10548" y="1805"/>
                    <a:pt x="10103" y="2021"/>
                  </a:cubicBezTo>
                  <a:cubicBezTo>
                    <a:pt x="10065" y="2034"/>
                    <a:pt x="10027" y="2047"/>
                    <a:pt x="9989" y="2072"/>
                  </a:cubicBezTo>
                  <a:cubicBezTo>
                    <a:pt x="9468" y="2314"/>
                    <a:pt x="8934" y="2555"/>
                    <a:pt x="8413" y="2796"/>
                  </a:cubicBezTo>
                  <a:lnTo>
                    <a:pt x="8311" y="2847"/>
                  </a:lnTo>
                  <a:cubicBezTo>
                    <a:pt x="7282" y="3317"/>
                    <a:pt x="6329" y="3749"/>
                    <a:pt x="5605" y="4067"/>
                  </a:cubicBezTo>
                  <a:cubicBezTo>
                    <a:pt x="5567" y="4080"/>
                    <a:pt x="5541" y="4105"/>
                    <a:pt x="5503" y="4118"/>
                  </a:cubicBezTo>
                  <a:cubicBezTo>
                    <a:pt x="5211" y="4245"/>
                    <a:pt x="4957" y="4359"/>
                    <a:pt x="4766" y="4436"/>
                  </a:cubicBezTo>
                  <a:cubicBezTo>
                    <a:pt x="2911" y="5198"/>
                    <a:pt x="1" y="6507"/>
                    <a:pt x="115" y="8044"/>
                  </a:cubicBezTo>
                  <a:cubicBezTo>
                    <a:pt x="128" y="8108"/>
                    <a:pt x="141" y="8171"/>
                    <a:pt x="153" y="8222"/>
                  </a:cubicBezTo>
                  <a:cubicBezTo>
                    <a:pt x="166" y="8273"/>
                    <a:pt x="179" y="8324"/>
                    <a:pt x="204" y="8362"/>
                  </a:cubicBezTo>
                  <a:cubicBezTo>
                    <a:pt x="734" y="9455"/>
                    <a:pt x="3613" y="9958"/>
                    <a:pt x="5586" y="9958"/>
                  </a:cubicBezTo>
                  <a:cubicBezTo>
                    <a:pt x="5931" y="9958"/>
                    <a:pt x="6248" y="9942"/>
                    <a:pt x="6520" y="9912"/>
                  </a:cubicBezTo>
                  <a:cubicBezTo>
                    <a:pt x="8320" y="9703"/>
                    <a:pt x="13507" y="9186"/>
                    <a:pt x="15598" y="9186"/>
                  </a:cubicBezTo>
                  <a:cubicBezTo>
                    <a:pt x="15795" y="9186"/>
                    <a:pt x="15964" y="9191"/>
                    <a:pt x="16100" y="9201"/>
                  </a:cubicBezTo>
                  <a:cubicBezTo>
                    <a:pt x="16198" y="9207"/>
                    <a:pt x="16303" y="9210"/>
                    <a:pt x="16415" y="9210"/>
                  </a:cubicBezTo>
                  <a:cubicBezTo>
                    <a:pt x="18121" y="9210"/>
                    <a:pt x="21333" y="8500"/>
                    <a:pt x="21679" y="7701"/>
                  </a:cubicBezTo>
                  <a:cubicBezTo>
                    <a:pt x="21717" y="7625"/>
                    <a:pt x="21742" y="7549"/>
                    <a:pt x="21755" y="7473"/>
                  </a:cubicBezTo>
                  <a:cubicBezTo>
                    <a:pt x="21768" y="7434"/>
                    <a:pt x="21780" y="7396"/>
                    <a:pt x="21793" y="7346"/>
                  </a:cubicBezTo>
                  <a:cubicBezTo>
                    <a:pt x="22251" y="5198"/>
                    <a:pt x="20306" y="1"/>
                    <a:pt x="20306" y="1"/>
                  </a:cubicBez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3049847" y="8427907"/>
              <a:ext cx="462847" cy="36701"/>
            </a:xfrm>
            <a:custGeom>
              <a:avLst/>
              <a:gdLst/>
              <a:ahLst/>
              <a:cxnLst/>
              <a:rect l="l" t="t" r="r" b="b"/>
              <a:pathLst>
                <a:path w="21641" h="1716" extrusionOk="0">
                  <a:moveTo>
                    <a:pt x="21640" y="1"/>
                  </a:moveTo>
                  <a:cubicBezTo>
                    <a:pt x="20497" y="394"/>
                    <a:pt x="19302" y="661"/>
                    <a:pt x="18095" y="776"/>
                  </a:cubicBezTo>
                  <a:cubicBezTo>
                    <a:pt x="18070" y="776"/>
                    <a:pt x="18044" y="788"/>
                    <a:pt x="18006" y="788"/>
                  </a:cubicBezTo>
                  <a:cubicBezTo>
                    <a:pt x="17142" y="890"/>
                    <a:pt x="16278" y="954"/>
                    <a:pt x="15427" y="1004"/>
                  </a:cubicBezTo>
                  <a:cubicBezTo>
                    <a:pt x="13139" y="1157"/>
                    <a:pt x="10865" y="1309"/>
                    <a:pt x="8590" y="1462"/>
                  </a:cubicBezTo>
                  <a:lnTo>
                    <a:pt x="7841" y="1513"/>
                  </a:lnTo>
                  <a:lnTo>
                    <a:pt x="7726" y="1513"/>
                  </a:lnTo>
                  <a:cubicBezTo>
                    <a:pt x="6873" y="1569"/>
                    <a:pt x="5994" y="1613"/>
                    <a:pt x="5106" y="1613"/>
                  </a:cubicBezTo>
                  <a:cubicBezTo>
                    <a:pt x="3389" y="1613"/>
                    <a:pt x="1642" y="1447"/>
                    <a:pt x="0" y="877"/>
                  </a:cubicBezTo>
                  <a:lnTo>
                    <a:pt x="0" y="877"/>
                  </a:lnTo>
                  <a:cubicBezTo>
                    <a:pt x="13" y="928"/>
                    <a:pt x="39" y="966"/>
                    <a:pt x="64" y="1017"/>
                  </a:cubicBezTo>
                  <a:cubicBezTo>
                    <a:pt x="1690" y="1563"/>
                    <a:pt x="3419" y="1716"/>
                    <a:pt x="5121" y="1716"/>
                  </a:cubicBezTo>
                  <a:cubicBezTo>
                    <a:pt x="6011" y="1716"/>
                    <a:pt x="6900" y="1678"/>
                    <a:pt x="7764" y="1627"/>
                  </a:cubicBezTo>
                  <a:lnTo>
                    <a:pt x="7841" y="1627"/>
                  </a:lnTo>
                  <a:lnTo>
                    <a:pt x="8590" y="1576"/>
                  </a:lnTo>
                  <a:cubicBezTo>
                    <a:pt x="10865" y="1424"/>
                    <a:pt x="13139" y="1271"/>
                    <a:pt x="15427" y="1119"/>
                  </a:cubicBezTo>
                  <a:cubicBezTo>
                    <a:pt x="17472" y="979"/>
                    <a:pt x="19620" y="839"/>
                    <a:pt x="21602" y="128"/>
                  </a:cubicBezTo>
                  <a:cubicBezTo>
                    <a:pt x="21615" y="89"/>
                    <a:pt x="21627" y="51"/>
                    <a:pt x="21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2665290" y="8319341"/>
              <a:ext cx="62922" cy="125972"/>
            </a:xfrm>
            <a:custGeom>
              <a:avLst/>
              <a:gdLst/>
              <a:ahLst/>
              <a:cxnLst/>
              <a:rect l="l" t="t" r="r" b="b"/>
              <a:pathLst>
                <a:path w="2942" h="5890" extrusionOk="0">
                  <a:moveTo>
                    <a:pt x="2875" y="1"/>
                  </a:moveTo>
                  <a:cubicBezTo>
                    <a:pt x="2861" y="1"/>
                    <a:pt x="2847" y="6"/>
                    <a:pt x="2834" y="19"/>
                  </a:cubicBezTo>
                  <a:cubicBezTo>
                    <a:pt x="1462" y="1709"/>
                    <a:pt x="496" y="3691"/>
                    <a:pt x="13" y="5813"/>
                  </a:cubicBezTo>
                  <a:cubicBezTo>
                    <a:pt x="1" y="5852"/>
                    <a:pt x="13" y="5877"/>
                    <a:pt x="51" y="5890"/>
                  </a:cubicBezTo>
                  <a:lnTo>
                    <a:pt x="64" y="5890"/>
                  </a:lnTo>
                  <a:cubicBezTo>
                    <a:pt x="77" y="5877"/>
                    <a:pt x="102" y="5864"/>
                    <a:pt x="115" y="5852"/>
                  </a:cubicBezTo>
                  <a:cubicBezTo>
                    <a:pt x="585" y="3730"/>
                    <a:pt x="1551" y="1760"/>
                    <a:pt x="2923" y="83"/>
                  </a:cubicBezTo>
                  <a:cubicBezTo>
                    <a:pt x="2942" y="45"/>
                    <a:pt x="2912" y="1"/>
                    <a:pt x="2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2935164" y="8357797"/>
              <a:ext cx="53298" cy="105462"/>
            </a:xfrm>
            <a:custGeom>
              <a:avLst/>
              <a:gdLst/>
              <a:ahLst/>
              <a:cxnLst/>
              <a:rect l="l" t="t" r="r" b="b"/>
              <a:pathLst>
                <a:path w="2492" h="4931" extrusionOk="0">
                  <a:moveTo>
                    <a:pt x="102" y="0"/>
                  </a:moveTo>
                  <a:cubicBezTo>
                    <a:pt x="64" y="13"/>
                    <a:pt x="26" y="26"/>
                    <a:pt x="1" y="51"/>
                  </a:cubicBezTo>
                  <a:cubicBezTo>
                    <a:pt x="1170" y="1411"/>
                    <a:pt x="1983" y="3037"/>
                    <a:pt x="2364" y="4791"/>
                  </a:cubicBezTo>
                  <a:cubicBezTo>
                    <a:pt x="2377" y="4829"/>
                    <a:pt x="2377" y="4854"/>
                    <a:pt x="2390" y="4880"/>
                  </a:cubicBezTo>
                  <a:cubicBezTo>
                    <a:pt x="2390" y="4892"/>
                    <a:pt x="2390" y="4892"/>
                    <a:pt x="2402" y="4905"/>
                  </a:cubicBezTo>
                  <a:cubicBezTo>
                    <a:pt x="2402" y="4918"/>
                    <a:pt x="2428" y="4930"/>
                    <a:pt x="2440" y="4930"/>
                  </a:cubicBezTo>
                  <a:lnTo>
                    <a:pt x="2453" y="4930"/>
                  </a:lnTo>
                  <a:cubicBezTo>
                    <a:pt x="2466" y="4918"/>
                    <a:pt x="2479" y="4918"/>
                    <a:pt x="2479" y="4905"/>
                  </a:cubicBezTo>
                  <a:cubicBezTo>
                    <a:pt x="2491" y="4892"/>
                    <a:pt x="2491" y="4880"/>
                    <a:pt x="2491" y="4867"/>
                  </a:cubicBezTo>
                  <a:cubicBezTo>
                    <a:pt x="2491" y="4841"/>
                    <a:pt x="2491" y="4816"/>
                    <a:pt x="2479" y="4791"/>
                  </a:cubicBezTo>
                  <a:cubicBezTo>
                    <a:pt x="2085" y="3024"/>
                    <a:pt x="1271" y="1385"/>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2875363" y="8330613"/>
              <a:ext cx="34797" cy="44593"/>
            </a:xfrm>
            <a:custGeom>
              <a:avLst/>
              <a:gdLst/>
              <a:ahLst/>
              <a:cxnLst/>
              <a:rect l="l" t="t" r="r" b="b"/>
              <a:pathLst>
                <a:path w="1627" h="2085" extrusionOk="0">
                  <a:moveTo>
                    <a:pt x="115" y="0"/>
                  </a:moveTo>
                  <a:lnTo>
                    <a:pt x="0" y="51"/>
                  </a:lnTo>
                  <a:cubicBezTo>
                    <a:pt x="674" y="572"/>
                    <a:pt x="1195" y="1258"/>
                    <a:pt x="1512" y="2046"/>
                  </a:cubicBezTo>
                  <a:cubicBezTo>
                    <a:pt x="1525" y="2059"/>
                    <a:pt x="1538" y="2072"/>
                    <a:pt x="1563" y="2084"/>
                  </a:cubicBezTo>
                  <a:lnTo>
                    <a:pt x="1589" y="2084"/>
                  </a:lnTo>
                  <a:cubicBezTo>
                    <a:pt x="1614" y="2072"/>
                    <a:pt x="1627" y="2034"/>
                    <a:pt x="1614" y="2008"/>
                  </a:cubicBezTo>
                  <a:cubicBezTo>
                    <a:pt x="1296" y="1220"/>
                    <a:pt x="775" y="521"/>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2839217" y="8314037"/>
              <a:ext cx="33450" cy="46753"/>
            </a:xfrm>
            <a:custGeom>
              <a:avLst/>
              <a:gdLst/>
              <a:ahLst/>
              <a:cxnLst/>
              <a:rect l="l" t="t" r="r" b="b"/>
              <a:pathLst>
                <a:path w="1564" h="2186" extrusionOk="0">
                  <a:moveTo>
                    <a:pt x="102" y="0"/>
                  </a:moveTo>
                  <a:cubicBezTo>
                    <a:pt x="64" y="13"/>
                    <a:pt x="26" y="26"/>
                    <a:pt x="0" y="51"/>
                  </a:cubicBezTo>
                  <a:cubicBezTo>
                    <a:pt x="610" y="648"/>
                    <a:pt x="1106" y="1373"/>
                    <a:pt x="1449" y="2161"/>
                  </a:cubicBezTo>
                  <a:cubicBezTo>
                    <a:pt x="1462" y="2173"/>
                    <a:pt x="1474" y="2186"/>
                    <a:pt x="1500" y="2186"/>
                  </a:cubicBezTo>
                  <a:lnTo>
                    <a:pt x="1512" y="2186"/>
                  </a:lnTo>
                  <a:cubicBezTo>
                    <a:pt x="1550" y="2186"/>
                    <a:pt x="1563" y="2148"/>
                    <a:pt x="1550" y="2110"/>
                  </a:cubicBezTo>
                  <a:cubicBezTo>
                    <a:pt x="1195" y="1322"/>
                    <a:pt x="712" y="61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2809060" y="8300178"/>
              <a:ext cx="37792" cy="47309"/>
            </a:xfrm>
            <a:custGeom>
              <a:avLst/>
              <a:gdLst/>
              <a:ahLst/>
              <a:cxnLst/>
              <a:rect l="l" t="t" r="r" b="b"/>
              <a:pathLst>
                <a:path w="1767" h="2212" extrusionOk="0">
                  <a:moveTo>
                    <a:pt x="102" y="0"/>
                  </a:moveTo>
                  <a:cubicBezTo>
                    <a:pt x="64" y="13"/>
                    <a:pt x="39" y="26"/>
                    <a:pt x="1" y="38"/>
                  </a:cubicBezTo>
                  <a:cubicBezTo>
                    <a:pt x="636" y="686"/>
                    <a:pt x="1195" y="1398"/>
                    <a:pt x="1653" y="2173"/>
                  </a:cubicBezTo>
                  <a:cubicBezTo>
                    <a:pt x="1665" y="2199"/>
                    <a:pt x="1678" y="2211"/>
                    <a:pt x="1703" y="2211"/>
                  </a:cubicBezTo>
                  <a:cubicBezTo>
                    <a:pt x="1703" y="2211"/>
                    <a:pt x="1716" y="2199"/>
                    <a:pt x="1729" y="2199"/>
                  </a:cubicBezTo>
                  <a:cubicBezTo>
                    <a:pt x="1754" y="2186"/>
                    <a:pt x="1767" y="2148"/>
                    <a:pt x="1754" y="2122"/>
                  </a:cubicBezTo>
                  <a:cubicBezTo>
                    <a:pt x="1297" y="1347"/>
                    <a:pt x="738" y="636"/>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2757964" y="8141992"/>
              <a:ext cx="140516" cy="158332"/>
            </a:xfrm>
            <a:custGeom>
              <a:avLst/>
              <a:gdLst/>
              <a:ahLst/>
              <a:cxnLst/>
              <a:rect l="l" t="t" r="r" b="b"/>
              <a:pathLst>
                <a:path w="6570" h="7403" extrusionOk="0">
                  <a:moveTo>
                    <a:pt x="5452" y="1"/>
                  </a:moveTo>
                  <a:lnTo>
                    <a:pt x="1" y="382"/>
                  </a:lnTo>
                  <a:lnTo>
                    <a:pt x="509" y="6075"/>
                  </a:lnTo>
                  <a:cubicBezTo>
                    <a:pt x="1394" y="6927"/>
                    <a:pt x="2577" y="7403"/>
                    <a:pt x="3799" y="7403"/>
                  </a:cubicBezTo>
                  <a:cubicBezTo>
                    <a:pt x="3981" y="7403"/>
                    <a:pt x="4164" y="7392"/>
                    <a:pt x="4346" y="7371"/>
                  </a:cubicBezTo>
                  <a:cubicBezTo>
                    <a:pt x="5973" y="7193"/>
                    <a:pt x="6570" y="6354"/>
                    <a:pt x="6570" y="6354"/>
                  </a:cubicBezTo>
                  <a:lnTo>
                    <a:pt x="5452"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2924278" y="7245428"/>
              <a:ext cx="1154476" cy="920219"/>
            </a:xfrm>
            <a:custGeom>
              <a:avLst/>
              <a:gdLst/>
              <a:ahLst/>
              <a:cxnLst/>
              <a:rect l="l" t="t" r="r" b="b"/>
              <a:pathLst>
                <a:path w="53979" h="43026" extrusionOk="0">
                  <a:moveTo>
                    <a:pt x="40941" y="0"/>
                  </a:moveTo>
                  <a:lnTo>
                    <a:pt x="30331" y="4816"/>
                  </a:lnTo>
                  <a:cubicBezTo>
                    <a:pt x="30331" y="4816"/>
                    <a:pt x="7891" y="8654"/>
                    <a:pt x="3952" y="11602"/>
                  </a:cubicBezTo>
                  <a:cubicBezTo>
                    <a:pt x="0" y="14550"/>
                    <a:pt x="3405" y="24740"/>
                    <a:pt x="4168" y="29010"/>
                  </a:cubicBezTo>
                  <a:cubicBezTo>
                    <a:pt x="4930" y="33279"/>
                    <a:pt x="6569" y="43025"/>
                    <a:pt x="6569" y="43025"/>
                  </a:cubicBezTo>
                  <a:lnTo>
                    <a:pt x="14016" y="42365"/>
                  </a:lnTo>
                  <a:cubicBezTo>
                    <a:pt x="14778" y="33063"/>
                    <a:pt x="13253" y="19378"/>
                    <a:pt x="13253" y="19378"/>
                  </a:cubicBezTo>
                  <a:cubicBezTo>
                    <a:pt x="13253" y="19378"/>
                    <a:pt x="18274" y="19237"/>
                    <a:pt x="23902" y="19237"/>
                  </a:cubicBezTo>
                  <a:cubicBezTo>
                    <a:pt x="25226" y="19237"/>
                    <a:pt x="26583" y="19244"/>
                    <a:pt x="27917" y="19264"/>
                  </a:cubicBezTo>
                  <a:cubicBezTo>
                    <a:pt x="32347" y="19336"/>
                    <a:pt x="37123" y="20062"/>
                    <a:pt x="41199" y="20062"/>
                  </a:cubicBezTo>
                  <a:cubicBezTo>
                    <a:pt x="43576" y="20062"/>
                    <a:pt x="45715" y="19815"/>
                    <a:pt x="47409" y="19048"/>
                  </a:cubicBezTo>
                  <a:cubicBezTo>
                    <a:pt x="52009" y="16964"/>
                    <a:pt x="53978" y="5617"/>
                    <a:pt x="53978" y="5617"/>
                  </a:cubicBezTo>
                  <a:lnTo>
                    <a:pt x="409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2863963" y="7345160"/>
              <a:ext cx="600903" cy="775917"/>
            </a:xfrm>
            <a:custGeom>
              <a:avLst/>
              <a:gdLst/>
              <a:ahLst/>
              <a:cxnLst/>
              <a:rect l="l" t="t" r="r" b="b"/>
              <a:pathLst>
                <a:path w="28096" h="36279" extrusionOk="0">
                  <a:moveTo>
                    <a:pt x="28096" y="1"/>
                  </a:moveTo>
                  <a:lnTo>
                    <a:pt x="28096" y="1"/>
                  </a:lnTo>
                  <a:lnTo>
                    <a:pt x="28096" y="1"/>
                  </a:lnTo>
                  <a:cubicBezTo>
                    <a:pt x="28096" y="1"/>
                    <a:pt x="28096" y="1"/>
                    <a:pt x="28096" y="1"/>
                  </a:cubicBezTo>
                  <a:close/>
                  <a:moveTo>
                    <a:pt x="28096" y="1"/>
                  </a:moveTo>
                  <a:lnTo>
                    <a:pt x="28096" y="1"/>
                  </a:lnTo>
                  <a:cubicBezTo>
                    <a:pt x="28092" y="52"/>
                    <a:pt x="15223" y="1678"/>
                    <a:pt x="14029" y="1894"/>
                  </a:cubicBezTo>
                  <a:cubicBezTo>
                    <a:pt x="11666" y="2288"/>
                    <a:pt x="9315" y="2758"/>
                    <a:pt x="7002" y="3343"/>
                  </a:cubicBezTo>
                  <a:cubicBezTo>
                    <a:pt x="4995" y="3838"/>
                    <a:pt x="2619" y="4296"/>
                    <a:pt x="1310" y="6075"/>
                  </a:cubicBezTo>
                  <a:cubicBezTo>
                    <a:pt x="1" y="7854"/>
                    <a:pt x="90" y="10369"/>
                    <a:pt x="649" y="12415"/>
                  </a:cubicBezTo>
                  <a:cubicBezTo>
                    <a:pt x="1602" y="15846"/>
                    <a:pt x="12657" y="36279"/>
                    <a:pt x="12657" y="36279"/>
                  </a:cubicBezTo>
                  <a:lnTo>
                    <a:pt x="18820" y="32403"/>
                  </a:lnTo>
                  <a:cubicBezTo>
                    <a:pt x="18820" y="32403"/>
                    <a:pt x="15389" y="19201"/>
                    <a:pt x="14741" y="17307"/>
                  </a:cubicBezTo>
                  <a:cubicBezTo>
                    <a:pt x="14080" y="15401"/>
                    <a:pt x="13572" y="13584"/>
                    <a:pt x="13572" y="13584"/>
                  </a:cubicBezTo>
                  <a:lnTo>
                    <a:pt x="27575" y="13432"/>
                  </a:lnTo>
                  <a:lnTo>
                    <a:pt x="28096"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2631326" y="7656612"/>
              <a:ext cx="145692" cy="395177"/>
            </a:xfrm>
            <a:custGeom>
              <a:avLst/>
              <a:gdLst/>
              <a:ahLst/>
              <a:cxnLst/>
              <a:rect l="l" t="t" r="r" b="b"/>
              <a:pathLst>
                <a:path w="6812" h="18477" fill="none" extrusionOk="0">
                  <a:moveTo>
                    <a:pt x="1" y="1"/>
                  </a:moveTo>
                  <a:cubicBezTo>
                    <a:pt x="2504" y="6062"/>
                    <a:pt x="4779" y="12225"/>
                    <a:pt x="6812" y="18476"/>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2632673" y="7653896"/>
              <a:ext cx="197856" cy="497623"/>
            </a:xfrm>
            <a:custGeom>
              <a:avLst/>
              <a:gdLst/>
              <a:ahLst/>
              <a:cxnLst/>
              <a:rect l="l" t="t" r="r" b="b"/>
              <a:pathLst>
                <a:path w="9251" h="23267" fill="none" extrusionOk="0">
                  <a:moveTo>
                    <a:pt x="382" y="23267"/>
                  </a:moveTo>
                  <a:cubicBezTo>
                    <a:pt x="382" y="23267"/>
                    <a:pt x="979" y="16316"/>
                    <a:pt x="1042" y="13355"/>
                  </a:cubicBezTo>
                  <a:cubicBezTo>
                    <a:pt x="1093" y="10395"/>
                    <a:pt x="0" y="1"/>
                    <a:pt x="0" y="1"/>
                  </a:cubicBezTo>
                  <a:cubicBezTo>
                    <a:pt x="0" y="1"/>
                    <a:pt x="2961" y="280"/>
                    <a:pt x="9251" y="115"/>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2675899" y="7620210"/>
              <a:ext cx="42433" cy="33429"/>
            </a:xfrm>
            <a:custGeom>
              <a:avLst/>
              <a:gdLst/>
              <a:ahLst/>
              <a:cxnLst/>
              <a:rect l="l" t="t" r="r" b="b"/>
              <a:pathLst>
                <a:path w="1984" h="1563" fill="none" extrusionOk="0">
                  <a:moveTo>
                    <a:pt x="1" y="0"/>
                  </a:moveTo>
                  <a:cubicBezTo>
                    <a:pt x="802" y="330"/>
                    <a:pt x="1475" y="864"/>
                    <a:pt x="1983" y="1563"/>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2631326" y="7605794"/>
              <a:ext cx="4106" cy="48122"/>
            </a:xfrm>
            <a:custGeom>
              <a:avLst/>
              <a:gdLst/>
              <a:ahLst/>
              <a:cxnLst/>
              <a:rect l="l" t="t" r="r" b="b"/>
              <a:pathLst>
                <a:path w="192" h="2250" fill="none" extrusionOk="0">
                  <a:moveTo>
                    <a:pt x="14" y="2250"/>
                  </a:moveTo>
                  <a:cubicBezTo>
                    <a:pt x="192" y="1513"/>
                    <a:pt x="179" y="738"/>
                    <a:pt x="1" y="1"/>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2850361" y="7274772"/>
              <a:ext cx="740842" cy="228312"/>
            </a:xfrm>
            <a:custGeom>
              <a:avLst/>
              <a:gdLst/>
              <a:ahLst/>
              <a:cxnLst/>
              <a:rect l="l" t="t" r="r" b="b"/>
              <a:pathLst>
                <a:path w="34639" h="10675" fill="none" extrusionOk="0">
                  <a:moveTo>
                    <a:pt x="0" y="10674"/>
                  </a:moveTo>
                  <a:cubicBezTo>
                    <a:pt x="0" y="10674"/>
                    <a:pt x="1805" y="8374"/>
                    <a:pt x="7497" y="7434"/>
                  </a:cubicBezTo>
                  <a:cubicBezTo>
                    <a:pt x="13177" y="6507"/>
                    <a:pt x="27447" y="3304"/>
                    <a:pt x="27447" y="3304"/>
                  </a:cubicBezTo>
                  <a:lnTo>
                    <a:pt x="34639" y="1"/>
                  </a:ln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2689480" y="7331044"/>
              <a:ext cx="831075" cy="825900"/>
            </a:xfrm>
            <a:custGeom>
              <a:avLst/>
              <a:gdLst/>
              <a:ahLst/>
              <a:cxnLst/>
              <a:rect l="l" t="t" r="r" b="b"/>
              <a:pathLst>
                <a:path w="38858" h="38616" fill="none" extrusionOk="0">
                  <a:moveTo>
                    <a:pt x="1894" y="38616"/>
                  </a:moveTo>
                  <a:cubicBezTo>
                    <a:pt x="2135" y="31996"/>
                    <a:pt x="1691" y="25350"/>
                    <a:pt x="572" y="18819"/>
                  </a:cubicBezTo>
                  <a:cubicBezTo>
                    <a:pt x="293" y="17180"/>
                    <a:pt x="1" y="15350"/>
                    <a:pt x="890" y="13952"/>
                  </a:cubicBezTo>
                  <a:cubicBezTo>
                    <a:pt x="1564" y="12897"/>
                    <a:pt x="2809" y="12300"/>
                    <a:pt x="4054" y="12110"/>
                  </a:cubicBezTo>
                  <a:cubicBezTo>
                    <a:pt x="5299" y="11919"/>
                    <a:pt x="6570" y="12071"/>
                    <a:pt x="7815" y="12199"/>
                  </a:cubicBezTo>
                  <a:cubicBezTo>
                    <a:pt x="14829" y="12897"/>
                    <a:pt x="21907" y="12643"/>
                    <a:pt x="28858" y="11436"/>
                  </a:cubicBezTo>
                  <a:cubicBezTo>
                    <a:pt x="30637" y="11118"/>
                    <a:pt x="32454" y="10725"/>
                    <a:pt x="33966" y="9721"/>
                  </a:cubicBezTo>
                  <a:cubicBezTo>
                    <a:pt x="37066" y="7662"/>
                    <a:pt x="38096" y="3647"/>
                    <a:pt x="38858" y="0"/>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1961667" y="7291348"/>
              <a:ext cx="45406" cy="200593"/>
            </a:xfrm>
            <a:custGeom>
              <a:avLst/>
              <a:gdLst/>
              <a:ahLst/>
              <a:cxnLst/>
              <a:rect l="l" t="t" r="r" b="b"/>
              <a:pathLst>
                <a:path w="2123" h="9379" fill="none" extrusionOk="0">
                  <a:moveTo>
                    <a:pt x="687" y="1"/>
                  </a:moveTo>
                  <a:cubicBezTo>
                    <a:pt x="0" y="3190"/>
                    <a:pt x="509" y="6532"/>
                    <a:pt x="2122" y="9378"/>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2639475" y="7195422"/>
              <a:ext cx="624536" cy="270509"/>
            </a:xfrm>
            <a:custGeom>
              <a:avLst/>
              <a:gdLst/>
              <a:ahLst/>
              <a:cxnLst/>
              <a:rect l="l" t="t" r="r" b="b"/>
              <a:pathLst>
                <a:path w="29201" h="12648" extrusionOk="0">
                  <a:moveTo>
                    <a:pt x="25770" y="0"/>
                  </a:moveTo>
                  <a:lnTo>
                    <a:pt x="15109" y="6354"/>
                  </a:lnTo>
                  <a:cubicBezTo>
                    <a:pt x="15109" y="6354"/>
                    <a:pt x="8845" y="6506"/>
                    <a:pt x="7307" y="7091"/>
                  </a:cubicBezTo>
                  <a:cubicBezTo>
                    <a:pt x="5770" y="7663"/>
                    <a:pt x="153" y="8616"/>
                    <a:pt x="77" y="9276"/>
                  </a:cubicBezTo>
                  <a:cubicBezTo>
                    <a:pt x="1" y="9924"/>
                    <a:pt x="229" y="10153"/>
                    <a:pt x="229" y="10153"/>
                  </a:cubicBezTo>
                  <a:cubicBezTo>
                    <a:pt x="179" y="10712"/>
                    <a:pt x="318" y="11271"/>
                    <a:pt x="623" y="11754"/>
                  </a:cubicBezTo>
                  <a:cubicBezTo>
                    <a:pt x="809" y="12039"/>
                    <a:pt x="1200" y="12131"/>
                    <a:pt x="1628" y="12131"/>
                  </a:cubicBezTo>
                  <a:cubicBezTo>
                    <a:pt x="2401" y="12131"/>
                    <a:pt x="3292" y="11830"/>
                    <a:pt x="3292" y="11830"/>
                  </a:cubicBezTo>
                  <a:lnTo>
                    <a:pt x="3292" y="11830"/>
                  </a:lnTo>
                  <a:cubicBezTo>
                    <a:pt x="3292" y="11830"/>
                    <a:pt x="3000" y="12478"/>
                    <a:pt x="3660" y="12631"/>
                  </a:cubicBezTo>
                  <a:cubicBezTo>
                    <a:pt x="3713" y="12642"/>
                    <a:pt x="3783" y="12647"/>
                    <a:pt x="3868" y="12647"/>
                  </a:cubicBezTo>
                  <a:cubicBezTo>
                    <a:pt x="4842" y="12647"/>
                    <a:pt x="7740" y="11965"/>
                    <a:pt x="8476" y="11907"/>
                  </a:cubicBezTo>
                  <a:cubicBezTo>
                    <a:pt x="8570" y="11898"/>
                    <a:pt x="8719" y="11895"/>
                    <a:pt x="8911" y="11895"/>
                  </a:cubicBezTo>
                  <a:cubicBezTo>
                    <a:pt x="9316" y="11895"/>
                    <a:pt x="9913" y="11908"/>
                    <a:pt x="10588" y="11908"/>
                  </a:cubicBezTo>
                  <a:cubicBezTo>
                    <a:pt x="12341" y="11908"/>
                    <a:pt x="14615" y="11818"/>
                    <a:pt x="15401" y="11170"/>
                  </a:cubicBezTo>
                  <a:cubicBezTo>
                    <a:pt x="16647" y="10153"/>
                    <a:pt x="29201" y="4753"/>
                    <a:pt x="29201" y="4753"/>
                  </a:cubicBezTo>
                  <a:lnTo>
                    <a:pt x="25770"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2634577" y="7375060"/>
              <a:ext cx="140516" cy="37535"/>
            </a:xfrm>
            <a:custGeom>
              <a:avLst/>
              <a:gdLst/>
              <a:ahLst/>
              <a:cxnLst/>
              <a:rect l="l" t="t" r="r" b="b"/>
              <a:pathLst>
                <a:path w="6570" h="1755" fill="none" extrusionOk="0">
                  <a:moveTo>
                    <a:pt x="0" y="1754"/>
                  </a:moveTo>
                  <a:cubicBezTo>
                    <a:pt x="0" y="1754"/>
                    <a:pt x="4270" y="483"/>
                    <a:pt x="6570" y="1"/>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2631861" y="7403057"/>
              <a:ext cx="144066" cy="32081"/>
            </a:xfrm>
            <a:custGeom>
              <a:avLst/>
              <a:gdLst/>
              <a:ahLst/>
              <a:cxnLst/>
              <a:rect l="l" t="t" r="r" b="b"/>
              <a:pathLst>
                <a:path w="6736" h="1500" fill="none" extrusionOk="0">
                  <a:moveTo>
                    <a:pt x="0" y="1500"/>
                  </a:moveTo>
                  <a:lnTo>
                    <a:pt x="6735"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2569087" y="7425344"/>
              <a:ext cx="85914" cy="22842"/>
            </a:xfrm>
            <a:custGeom>
              <a:avLst/>
              <a:gdLst/>
              <a:ahLst/>
              <a:cxnLst/>
              <a:rect l="l" t="t" r="r" b="b"/>
              <a:pathLst>
                <a:path w="4017" h="1068" fill="none" extrusionOk="0">
                  <a:moveTo>
                    <a:pt x="1" y="1068"/>
                  </a:moveTo>
                  <a:lnTo>
                    <a:pt x="4016"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2128815" y="6608514"/>
              <a:ext cx="602251" cy="721165"/>
            </a:xfrm>
            <a:custGeom>
              <a:avLst/>
              <a:gdLst/>
              <a:ahLst/>
              <a:cxnLst/>
              <a:rect l="l" t="t" r="r" b="b"/>
              <a:pathLst>
                <a:path w="28159" h="33719" extrusionOk="0">
                  <a:moveTo>
                    <a:pt x="22360" y="0"/>
                  </a:moveTo>
                  <a:cubicBezTo>
                    <a:pt x="18521" y="0"/>
                    <a:pt x="14296" y="6348"/>
                    <a:pt x="14296" y="6348"/>
                  </a:cubicBezTo>
                  <a:cubicBezTo>
                    <a:pt x="14296" y="6348"/>
                    <a:pt x="10865" y="14671"/>
                    <a:pt x="9111" y="16946"/>
                  </a:cubicBezTo>
                  <a:cubicBezTo>
                    <a:pt x="7371" y="19207"/>
                    <a:pt x="1" y="27454"/>
                    <a:pt x="1" y="27454"/>
                  </a:cubicBezTo>
                  <a:lnTo>
                    <a:pt x="5681" y="33718"/>
                  </a:lnTo>
                  <a:cubicBezTo>
                    <a:pt x="5681" y="33718"/>
                    <a:pt x="10497" y="31825"/>
                    <a:pt x="14220" y="27365"/>
                  </a:cubicBezTo>
                  <a:cubicBezTo>
                    <a:pt x="17943" y="22905"/>
                    <a:pt x="25020" y="14442"/>
                    <a:pt x="25681" y="11609"/>
                  </a:cubicBezTo>
                  <a:cubicBezTo>
                    <a:pt x="26329" y="8762"/>
                    <a:pt x="28159" y="2841"/>
                    <a:pt x="23991" y="439"/>
                  </a:cubicBezTo>
                  <a:cubicBezTo>
                    <a:pt x="23465" y="134"/>
                    <a:pt x="22916" y="0"/>
                    <a:pt x="22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1844803" y="6969843"/>
              <a:ext cx="201128" cy="363930"/>
            </a:xfrm>
            <a:custGeom>
              <a:avLst/>
              <a:gdLst/>
              <a:ahLst/>
              <a:cxnLst/>
              <a:rect l="l" t="t" r="r" b="b"/>
              <a:pathLst>
                <a:path w="9404" h="17016" fill="none" extrusionOk="0">
                  <a:moveTo>
                    <a:pt x="9403" y="1"/>
                  </a:moveTo>
                  <a:cubicBezTo>
                    <a:pt x="7014" y="6062"/>
                    <a:pt x="3850" y="11780"/>
                    <a:pt x="0" y="17015"/>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2007331" y="6922297"/>
              <a:ext cx="392995" cy="407389"/>
            </a:xfrm>
            <a:custGeom>
              <a:avLst/>
              <a:gdLst/>
              <a:ahLst/>
              <a:cxnLst/>
              <a:rect l="l" t="t" r="r" b="b"/>
              <a:pathLst>
                <a:path w="18375" h="19048" fill="none" extrusionOk="0">
                  <a:moveTo>
                    <a:pt x="1" y="19047"/>
                  </a:moveTo>
                  <a:cubicBezTo>
                    <a:pt x="1" y="19047"/>
                    <a:pt x="2008" y="18450"/>
                    <a:pt x="5846" y="15223"/>
                  </a:cubicBezTo>
                  <a:cubicBezTo>
                    <a:pt x="9671" y="11983"/>
                    <a:pt x="17879" y="1207"/>
                    <a:pt x="18375" y="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1835029" y="6516524"/>
              <a:ext cx="271258" cy="123962"/>
            </a:xfrm>
            <a:custGeom>
              <a:avLst/>
              <a:gdLst/>
              <a:ahLst/>
              <a:cxnLst/>
              <a:rect l="l" t="t" r="r" b="b"/>
              <a:pathLst>
                <a:path w="12683" h="5796" fill="none" extrusionOk="0">
                  <a:moveTo>
                    <a:pt x="1" y="1894"/>
                  </a:moveTo>
                  <a:cubicBezTo>
                    <a:pt x="1" y="1894"/>
                    <a:pt x="2237" y="3279"/>
                    <a:pt x="3012" y="5795"/>
                  </a:cubicBezTo>
                  <a:lnTo>
                    <a:pt x="12682" y="1"/>
                  </a:ln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1824698" y="6610845"/>
              <a:ext cx="40786" cy="46218"/>
            </a:xfrm>
            <a:custGeom>
              <a:avLst/>
              <a:gdLst/>
              <a:ahLst/>
              <a:cxnLst/>
              <a:rect l="l" t="t" r="r" b="b"/>
              <a:pathLst>
                <a:path w="1907" h="2161" fill="none" extrusionOk="0">
                  <a:moveTo>
                    <a:pt x="1907" y="0"/>
                  </a:moveTo>
                  <a:cubicBezTo>
                    <a:pt x="1907" y="0"/>
                    <a:pt x="369" y="1169"/>
                    <a:pt x="1" y="216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1666791" y="6579041"/>
              <a:ext cx="118508" cy="218516"/>
            </a:xfrm>
            <a:custGeom>
              <a:avLst/>
              <a:gdLst/>
              <a:ahLst/>
              <a:cxnLst/>
              <a:rect l="l" t="t" r="r" b="b"/>
              <a:pathLst>
                <a:path w="5541" h="10217" fill="none" extrusionOk="0">
                  <a:moveTo>
                    <a:pt x="0" y="0"/>
                  </a:moveTo>
                  <a:cubicBezTo>
                    <a:pt x="3673" y="1957"/>
                    <a:pt x="5540" y="6176"/>
                    <a:pt x="4498" y="10217"/>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2128815" y="6689660"/>
              <a:ext cx="331570" cy="505772"/>
            </a:xfrm>
            <a:custGeom>
              <a:avLst/>
              <a:gdLst/>
              <a:ahLst/>
              <a:cxnLst/>
              <a:rect l="l" t="t" r="r" b="b"/>
              <a:pathLst>
                <a:path w="15503" h="23648" fill="none" extrusionOk="0">
                  <a:moveTo>
                    <a:pt x="1" y="23647"/>
                  </a:moveTo>
                  <a:cubicBezTo>
                    <a:pt x="1" y="23647"/>
                    <a:pt x="5109" y="18031"/>
                    <a:pt x="7803" y="14778"/>
                  </a:cubicBezTo>
                  <a:cubicBezTo>
                    <a:pt x="10509" y="11538"/>
                    <a:pt x="12542" y="7700"/>
                    <a:pt x="13203" y="5845"/>
                  </a:cubicBezTo>
                  <a:cubicBezTo>
                    <a:pt x="13864" y="3977"/>
                    <a:pt x="15503" y="0"/>
                    <a:pt x="15503" y="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2075815" y="7138081"/>
              <a:ext cx="135896" cy="152750"/>
            </a:xfrm>
            <a:custGeom>
              <a:avLst/>
              <a:gdLst/>
              <a:ahLst/>
              <a:cxnLst/>
              <a:rect l="l" t="t" r="r" b="b"/>
              <a:pathLst>
                <a:path w="6354" h="7142" fill="none" extrusionOk="0">
                  <a:moveTo>
                    <a:pt x="1" y="0"/>
                  </a:moveTo>
                  <a:cubicBezTo>
                    <a:pt x="2809" y="1652"/>
                    <a:pt x="5032" y="4155"/>
                    <a:pt x="6354" y="7141"/>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2611200" y="7746292"/>
              <a:ext cx="174757" cy="764774"/>
            </a:xfrm>
            <a:custGeom>
              <a:avLst/>
              <a:gdLst/>
              <a:ahLst/>
              <a:cxnLst/>
              <a:rect l="l" t="t" r="r" b="b"/>
              <a:pathLst>
                <a:path w="8171" h="35758" fill="none" extrusionOk="0">
                  <a:moveTo>
                    <a:pt x="8171" y="1"/>
                  </a:moveTo>
                  <a:lnTo>
                    <a:pt x="0" y="35758"/>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1849701" y="7768322"/>
              <a:ext cx="131276" cy="711776"/>
            </a:xfrm>
            <a:custGeom>
              <a:avLst/>
              <a:gdLst/>
              <a:ahLst/>
              <a:cxnLst/>
              <a:rect l="l" t="t" r="r" b="b"/>
              <a:pathLst>
                <a:path w="6138" h="33280" fill="none" extrusionOk="0">
                  <a:moveTo>
                    <a:pt x="1" y="0"/>
                  </a:moveTo>
                  <a:lnTo>
                    <a:pt x="6138" y="33279"/>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1768448" y="7768322"/>
              <a:ext cx="140537" cy="621007"/>
            </a:xfrm>
            <a:custGeom>
              <a:avLst/>
              <a:gdLst/>
              <a:ahLst/>
              <a:cxnLst/>
              <a:rect l="l" t="t" r="r" b="b"/>
              <a:pathLst>
                <a:path w="6571" h="29036" fill="none" extrusionOk="0">
                  <a:moveTo>
                    <a:pt x="1" y="0"/>
                  </a:moveTo>
                  <a:lnTo>
                    <a:pt x="6570" y="29035"/>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1808657" y="6659760"/>
              <a:ext cx="393530" cy="876609"/>
            </a:xfrm>
            <a:custGeom>
              <a:avLst/>
              <a:gdLst/>
              <a:ahLst/>
              <a:cxnLst/>
              <a:rect l="l" t="t" r="r" b="b"/>
              <a:pathLst>
                <a:path w="18400" h="40987" extrusionOk="0">
                  <a:moveTo>
                    <a:pt x="15342" y="0"/>
                  </a:moveTo>
                  <a:cubicBezTo>
                    <a:pt x="14737" y="0"/>
                    <a:pt x="14178" y="364"/>
                    <a:pt x="13952" y="953"/>
                  </a:cubicBezTo>
                  <a:cubicBezTo>
                    <a:pt x="11322" y="7764"/>
                    <a:pt x="318" y="36392"/>
                    <a:pt x="127" y="38260"/>
                  </a:cubicBezTo>
                  <a:cubicBezTo>
                    <a:pt x="0" y="39556"/>
                    <a:pt x="2072" y="40509"/>
                    <a:pt x="3978" y="40853"/>
                  </a:cubicBezTo>
                  <a:cubicBezTo>
                    <a:pt x="4054" y="40865"/>
                    <a:pt x="4117" y="40878"/>
                    <a:pt x="4194" y="40878"/>
                  </a:cubicBezTo>
                  <a:cubicBezTo>
                    <a:pt x="4638" y="40950"/>
                    <a:pt x="5066" y="40986"/>
                    <a:pt x="5450" y="40986"/>
                  </a:cubicBezTo>
                  <a:cubicBezTo>
                    <a:pt x="6020" y="40986"/>
                    <a:pt x="6492" y="40905"/>
                    <a:pt x="6773" y="40738"/>
                  </a:cubicBezTo>
                  <a:cubicBezTo>
                    <a:pt x="8552" y="39645"/>
                    <a:pt x="17498" y="14689"/>
                    <a:pt x="18082" y="7243"/>
                  </a:cubicBezTo>
                  <a:cubicBezTo>
                    <a:pt x="18400" y="3215"/>
                    <a:pt x="17332" y="1284"/>
                    <a:pt x="16278" y="356"/>
                  </a:cubicBezTo>
                  <a:cubicBezTo>
                    <a:pt x="16163" y="254"/>
                    <a:pt x="16036" y="166"/>
                    <a:pt x="15897" y="115"/>
                  </a:cubicBezTo>
                  <a:cubicBezTo>
                    <a:pt x="15820" y="77"/>
                    <a:pt x="15744" y="51"/>
                    <a:pt x="15680" y="38"/>
                  </a:cubicBezTo>
                  <a:cubicBezTo>
                    <a:pt x="15567" y="13"/>
                    <a:pt x="15454" y="0"/>
                    <a:pt x="15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2562285" y="7648185"/>
              <a:ext cx="852549" cy="145692"/>
            </a:xfrm>
            <a:custGeom>
              <a:avLst/>
              <a:gdLst/>
              <a:ahLst/>
              <a:cxnLst/>
              <a:rect l="l" t="t" r="r" b="b"/>
              <a:pathLst>
                <a:path w="39862" h="6812" extrusionOk="0">
                  <a:moveTo>
                    <a:pt x="1133" y="1"/>
                  </a:moveTo>
                  <a:cubicBezTo>
                    <a:pt x="572" y="1"/>
                    <a:pt x="102" y="441"/>
                    <a:pt x="89" y="1017"/>
                  </a:cubicBezTo>
                  <a:lnTo>
                    <a:pt x="13" y="4995"/>
                  </a:lnTo>
                  <a:cubicBezTo>
                    <a:pt x="0" y="5566"/>
                    <a:pt x="458" y="6037"/>
                    <a:pt x="1030" y="6049"/>
                  </a:cubicBezTo>
                  <a:lnTo>
                    <a:pt x="38705" y="6812"/>
                  </a:lnTo>
                  <a:cubicBezTo>
                    <a:pt x="38713" y="6812"/>
                    <a:pt x="38721" y="6812"/>
                    <a:pt x="38729" y="6812"/>
                  </a:cubicBezTo>
                  <a:cubicBezTo>
                    <a:pt x="39302" y="6812"/>
                    <a:pt x="39760" y="6359"/>
                    <a:pt x="39773" y="5795"/>
                  </a:cubicBezTo>
                  <a:lnTo>
                    <a:pt x="39849" y="1818"/>
                  </a:lnTo>
                  <a:cubicBezTo>
                    <a:pt x="39862" y="1246"/>
                    <a:pt x="39404" y="776"/>
                    <a:pt x="38832" y="763"/>
                  </a:cubicBezTo>
                  <a:lnTo>
                    <a:pt x="1157" y="1"/>
                  </a:lnTo>
                  <a:cubicBezTo>
                    <a:pt x="1149" y="1"/>
                    <a:pt x="1141"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1793450" y="7498170"/>
              <a:ext cx="52763" cy="192167"/>
            </a:xfrm>
            <a:custGeom>
              <a:avLst/>
              <a:gdLst/>
              <a:ahLst/>
              <a:cxnLst/>
              <a:rect l="l" t="t" r="r" b="b"/>
              <a:pathLst>
                <a:path w="2467" h="8985" fill="none" extrusionOk="0">
                  <a:moveTo>
                    <a:pt x="2466" y="1"/>
                  </a:moveTo>
                  <a:lnTo>
                    <a:pt x="1" y="8984"/>
                  </a:lnTo>
                </a:path>
              </a:pathLst>
            </a:custGeom>
            <a:noFill/>
            <a:ln w="8900" cap="flat" cmpd="sng">
              <a:solidFill>
                <a:srgbClr val="372549"/>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2558200" y="7740047"/>
              <a:ext cx="841406" cy="20404"/>
            </a:xfrm>
            <a:custGeom>
              <a:avLst/>
              <a:gdLst/>
              <a:ahLst/>
              <a:cxnLst/>
              <a:rect l="l" t="t" r="r" b="b"/>
              <a:pathLst>
                <a:path w="39341" h="954" fill="none" extrusionOk="0">
                  <a:moveTo>
                    <a:pt x="0" y="1"/>
                  </a:moveTo>
                  <a:lnTo>
                    <a:pt x="39340" y="954"/>
                  </a:lnTo>
                </a:path>
              </a:pathLst>
            </a:custGeom>
            <a:noFill/>
            <a:ln w="2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1723597" y="6660572"/>
              <a:ext cx="254939" cy="873744"/>
            </a:xfrm>
            <a:custGeom>
              <a:avLst/>
              <a:gdLst/>
              <a:ahLst/>
              <a:cxnLst/>
              <a:rect l="l" t="t" r="r" b="b"/>
              <a:pathLst>
                <a:path w="11920" h="40853" extrusionOk="0">
                  <a:moveTo>
                    <a:pt x="11703" y="0"/>
                  </a:moveTo>
                  <a:lnTo>
                    <a:pt x="11703" y="0"/>
                  </a:lnTo>
                  <a:cubicBezTo>
                    <a:pt x="11716" y="5007"/>
                    <a:pt x="10344" y="9963"/>
                    <a:pt x="8794" y="15007"/>
                  </a:cubicBezTo>
                  <a:cubicBezTo>
                    <a:pt x="6087" y="23826"/>
                    <a:pt x="3139" y="32504"/>
                    <a:pt x="1" y="40815"/>
                  </a:cubicBezTo>
                  <a:cubicBezTo>
                    <a:pt x="77" y="40827"/>
                    <a:pt x="140" y="40840"/>
                    <a:pt x="217" y="40853"/>
                  </a:cubicBezTo>
                  <a:cubicBezTo>
                    <a:pt x="3342" y="32542"/>
                    <a:pt x="6303" y="23876"/>
                    <a:pt x="8997" y="15071"/>
                  </a:cubicBezTo>
                  <a:cubicBezTo>
                    <a:pt x="10547" y="10026"/>
                    <a:pt x="11920" y="5083"/>
                    <a:pt x="11920" y="77"/>
                  </a:cubicBezTo>
                  <a:cubicBezTo>
                    <a:pt x="11843" y="51"/>
                    <a:pt x="11767" y="26"/>
                    <a:pt x="117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34"/>
          <p:cNvGrpSpPr/>
          <p:nvPr/>
        </p:nvGrpSpPr>
        <p:grpSpPr>
          <a:xfrm>
            <a:off x="2655663" y="2477238"/>
            <a:ext cx="1551021" cy="2724685"/>
            <a:chOff x="-6036725" y="7063413"/>
            <a:chExt cx="1551021" cy="2724685"/>
          </a:xfrm>
        </p:grpSpPr>
        <p:sp>
          <p:nvSpPr>
            <p:cNvPr id="1088" name="Google Shape;1088;p34"/>
            <p:cNvSpPr/>
            <p:nvPr/>
          </p:nvSpPr>
          <p:spPr>
            <a:xfrm>
              <a:off x="-4731136" y="8615135"/>
              <a:ext cx="42433" cy="33429"/>
            </a:xfrm>
            <a:custGeom>
              <a:avLst/>
              <a:gdLst/>
              <a:ahLst/>
              <a:cxnLst/>
              <a:rect l="l" t="t" r="r" b="b"/>
              <a:pathLst>
                <a:path w="1984" h="1563" fill="none" extrusionOk="0">
                  <a:moveTo>
                    <a:pt x="1" y="0"/>
                  </a:moveTo>
                  <a:cubicBezTo>
                    <a:pt x="802" y="330"/>
                    <a:pt x="1475" y="864"/>
                    <a:pt x="1983" y="1563"/>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4686563" y="8600719"/>
              <a:ext cx="4106" cy="48122"/>
            </a:xfrm>
            <a:custGeom>
              <a:avLst/>
              <a:gdLst/>
              <a:ahLst/>
              <a:cxnLst/>
              <a:rect l="l" t="t" r="r" b="b"/>
              <a:pathLst>
                <a:path w="192" h="2250" fill="none" extrusionOk="0">
                  <a:moveTo>
                    <a:pt x="14" y="2250"/>
                  </a:moveTo>
                  <a:cubicBezTo>
                    <a:pt x="192" y="1513"/>
                    <a:pt x="179" y="738"/>
                    <a:pt x="1" y="1"/>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4689814" y="8369985"/>
              <a:ext cx="140516" cy="37535"/>
            </a:xfrm>
            <a:custGeom>
              <a:avLst/>
              <a:gdLst/>
              <a:ahLst/>
              <a:cxnLst/>
              <a:rect l="l" t="t" r="r" b="b"/>
              <a:pathLst>
                <a:path w="6570" h="1755" fill="none" extrusionOk="0">
                  <a:moveTo>
                    <a:pt x="0" y="1754"/>
                  </a:moveTo>
                  <a:cubicBezTo>
                    <a:pt x="0" y="1754"/>
                    <a:pt x="4270" y="483"/>
                    <a:pt x="6570" y="1"/>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4687098" y="8397982"/>
              <a:ext cx="144066" cy="32081"/>
            </a:xfrm>
            <a:custGeom>
              <a:avLst/>
              <a:gdLst/>
              <a:ahLst/>
              <a:cxnLst/>
              <a:rect l="l" t="t" r="r" b="b"/>
              <a:pathLst>
                <a:path w="6736" h="1500" fill="none" extrusionOk="0">
                  <a:moveTo>
                    <a:pt x="0" y="1500"/>
                  </a:moveTo>
                  <a:lnTo>
                    <a:pt x="6735"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4624324" y="8420269"/>
              <a:ext cx="85914" cy="22842"/>
            </a:xfrm>
            <a:custGeom>
              <a:avLst/>
              <a:gdLst/>
              <a:ahLst/>
              <a:cxnLst/>
              <a:rect l="l" t="t" r="r" b="b"/>
              <a:pathLst>
                <a:path w="4017" h="1068" fill="none" extrusionOk="0">
                  <a:moveTo>
                    <a:pt x="1" y="1068"/>
                  </a:moveTo>
                  <a:lnTo>
                    <a:pt x="4016"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5172478" y="7123449"/>
              <a:ext cx="455768" cy="532592"/>
            </a:xfrm>
            <a:custGeom>
              <a:avLst/>
              <a:gdLst/>
              <a:ahLst/>
              <a:cxnLst/>
              <a:rect l="l" t="t" r="r" b="b"/>
              <a:pathLst>
                <a:path w="21310" h="24902" extrusionOk="0">
                  <a:moveTo>
                    <a:pt x="10303" y="0"/>
                  </a:moveTo>
                  <a:cubicBezTo>
                    <a:pt x="8169" y="0"/>
                    <a:pt x="6005" y="684"/>
                    <a:pt x="4486" y="2068"/>
                  </a:cubicBezTo>
                  <a:cubicBezTo>
                    <a:pt x="3380" y="3072"/>
                    <a:pt x="2630" y="4406"/>
                    <a:pt x="2338" y="5880"/>
                  </a:cubicBezTo>
                  <a:cubicBezTo>
                    <a:pt x="1944" y="7824"/>
                    <a:pt x="2592" y="9806"/>
                    <a:pt x="1677" y="11636"/>
                  </a:cubicBezTo>
                  <a:cubicBezTo>
                    <a:pt x="1118" y="12792"/>
                    <a:pt x="0" y="13351"/>
                    <a:pt x="407" y="14292"/>
                  </a:cubicBezTo>
                  <a:cubicBezTo>
                    <a:pt x="826" y="15245"/>
                    <a:pt x="1970" y="15766"/>
                    <a:pt x="2033" y="15893"/>
                  </a:cubicBezTo>
                  <a:cubicBezTo>
                    <a:pt x="2173" y="16172"/>
                    <a:pt x="2237" y="16693"/>
                    <a:pt x="2300" y="17163"/>
                  </a:cubicBezTo>
                  <a:cubicBezTo>
                    <a:pt x="2313" y="17202"/>
                    <a:pt x="2313" y="17240"/>
                    <a:pt x="2313" y="17265"/>
                  </a:cubicBezTo>
                  <a:cubicBezTo>
                    <a:pt x="2313" y="17316"/>
                    <a:pt x="2326" y="17354"/>
                    <a:pt x="2338" y="17392"/>
                  </a:cubicBezTo>
                  <a:cubicBezTo>
                    <a:pt x="2338" y="17418"/>
                    <a:pt x="2338" y="17456"/>
                    <a:pt x="2351" y="17481"/>
                  </a:cubicBezTo>
                  <a:cubicBezTo>
                    <a:pt x="2351" y="17557"/>
                    <a:pt x="2364" y="17634"/>
                    <a:pt x="2376" y="17710"/>
                  </a:cubicBezTo>
                  <a:cubicBezTo>
                    <a:pt x="2402" y="17837"/>
                    <a:pt x="2427" y="17964"/>
                    <a:pt x="2453" y="18116"/>
                  </a:cubicBezTo>
                  <a:cubicBezTo>
                    <a:pt x="2465" y="18155"/>
                    <a:pt x="2465" y="18193"/>
                    <a:pt x="2478" y="18244"/>
                  </a:cubicBezTo>
                  <a:cubicBezTo>
                    <a:pt x="2567" y="18828"/>
                    <a:pt x="2694" y="19413"/>
                    <a:pt x="2885" y="19984"/>
                  </a:cubicBezTo>
                  <a:cubicBezTo>
                    <a:pt x="3075" y="20505"/>
                    <a:pt x="3279" y="21204"/>
                    <a:pt x="3876" y="21395"/>
                  </a:cubicBezTo>
                  <a:cubicBezTo>
                    <a:pt x="4093" y="21467"/>
                    <a:pt x="4341" y="21497"/>
                    <a:pt x="4604" y="21497"/>
                  </a:cubicBezTo>
                  <a:cubicBezTo>
                    <a:pt x="6015" y="21497"/>
                    <a:pt x="7875" y="20620"/>
                    <a:pt x="7993" y="20556"/>
                  </a:cubicBezTo>
                  <a:cubicBezTo>
                    <a:pt x="7993" y="20582"/>
                    <a:pt x="7993" y="20594"/>
                    <a:pt x="7993" y="20607"/>
                  </a:cubicBezTo>
                  <a:lnTo>
                    <a:pt x="8654" y="22170"/>
                  </a:lnTo>
                  <a:lnTo>
                    <a:pt x="9810" y="24902"/>
                  </a:lnTo>
                  <a:cubicBezTo>
                    <a:pt x="9810" y="24902"/>
                    <a:pt x="18616" y="22526"/>
                    <a:pt x="18616" y="22500"/>
                  </a:cubicBezTo>
                  <a:lnTo>
                    <a:pt x="17841" y="18955"/>
                  </a:lnTo>
                  <a:cubicBezTo>
                    <a:pt x="17790" y="18688"/>
                    <a:pt x="18438" y="17532"/>
                    <a:pt x="18565" y="17291"/>
                  </a:cubicBezTo>
                  <a:cubicBezTo>
                    <a:pt x="19213" y="16071"/>
                    <a:pt x="19670" y="14559"/>
                    <a:pt x="20026" y="13212"/>
                  </a:cubicBezTo>
                  <a:cubicBezTo>
                    <a:pt x="21309" y="8396"/>
                    <a:pt x="19086" y="3338"/>
                    <a:pt x="14486" y="975"/>
                  </a:cubicBezTo>
                  <a:cubicBezTo>
                    <a:pt x="14295" y="873"/>
                    <a:pt x="14092" y="797"/>
                    <a:pt x="13901" y="708"/>
                  </a:cubicBezTo>
                  <a:cubicBezTo>
                    <a:pt x="12804" y="237"/>
                    <a:pt x="11559" y="0"/>
                    <a:pt x="10303"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5119478" y="7363572"/>
              <a:ext cx="21473" cy="26200"/>
            </a:xfrm>
            <a:custGeom>
              <a:avLst/>
              <a:gdLst/>
              <a:ahLst/>
              <a:cxnLst/>
              <a:rect l="l" t="t" r="r" b="b"/>
              <a:pathLst>
                <a:path w="1004" h="1225" extrusionOk="0">
                  <a:moveTo>
                    <a:pt x="533" y="1"/>
                  </a:moveTo>
                  <a:cubicBezTo>
                    <a:pt x="283" y="1"/>
                    <a:pt x="74" y="235"/>
                    <a:pt x="38" y="561"/>
                  </a:cubicBezTo>
                  <a:cubicBezTo>
                    <a:pt x="0" y="892"/>
                    <a:pt x="178" y="1197"/>
                    <a:pt x="432" y="1222"/>
                  </a:cubicBezTo>
                  <a:cubicBezTo>
                    <a:pt x="445" y="1223"/>
                    <a:pt x="458" y="1224"/>
                    <a:pt x="471" y="1224"/>
                  </a:cubicBezTo>
                  <a:cubicBezTo>
                    <a:pt x="722" y="1224"/>
                    <a:pt x="942" y="990"/>
                    <a:pt x="978" y="663"/>
                  </a:cubicBezTo>
                  <a:cubicBezTo>
                    <a:pt x="1004" y="333"/>
                    <a:pt x="826" y="28"/>
                    <a:pt x="572" y="2"/>
                  </a:cubicBezTo>
                  <a:cubicBezTo>
                    <a:pt x="559" y="1"/>
                    <a:pt x="546"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5128996" y="7444611"/>
              <a:ext cx="19848" cy="13175"/>
            </a:xfrm>
            <a:custGeom>
              <a:avLst/>
              <a:gdLst/>
              <a:ahLst/>
              <a:cxnLst/>
              <a:rect l="l" t="t" r="r" b="b"/>
              <a:pathLst>
                <a:path w="928" h="616" extrusionOk="0">
                  <a:moveTo>
                    <a:pt x="890" y="0"/>
                  </a:moveTo>
                  <a:cubicBezTo>
                    <a:pt x="877" y="0"/>
                    <a:pt x="852" y="13"/>
                    <a:pt x="852" y="38"/>
                  </a:cubicBezTo>
                  <a:cubicBezTo>
                    <a:pt x="826" y="216"/>
                    <a:pt x="725" y="445"/>
                    <a:pt x="585" y="457"/>
                  </a:cubicBezTo>
                  <a:lnTo>
                    <a:pt x="216" y="64"/>
                  </a:lnTo>
                  <a:cubicBezTo>
                    <a:pt x="209" y="49"/>
                    <a:pt x="193" y="42"/>
                    <a:pt x="175" y="42"/>
                  </a:cubicBezTo>
                  <a:cubicBezTo>
                    <a:pt x="163" y="42"/>
                    <a:pt x="151" y="46"/>
                    <a:pt x="140" y="51"/>
                  </a:cubicBezTo>
                  <a:cubicBezTo>
                    <a:pt x="115" y="51"/>
                    <a:pt x="89" y="76"/>
                    <a:pt x="77" y="102"/>
                  </a:cubicBezTo>
                  <a:lnTo>
                    <a:pt x="0" y="419"/>
                  </a:lnTo>
                  <a:cubicBezTo>
                    <a:pt x="0" y="432"/>
                    <a:pt x="0" y="445"/>
                    <a:pt x="0" y="445"/>
                  </a:cubicBezTo>
                  <a:cubicBezTo>
                    <a:pt x="13" y="483"/>
                    <a:pt x="38" y="508"/>
                    <a:pt x="64" y="508"/>
                  </a:cubicBezTo>
                  <a:cubicBezTo>
                    <a:pt x="71" y="511"/>
                    <a:pt x="78" y="512"/>
                    <a:pt x="85" y="512"/>
                  </a:cubicBezTo>
                  <a:cubicBezTo>
                    <a:pt x="118" y="512"/>
                    <a:pt x="153" y="489"/>
                    <a:pt x="153" y="457"/>
                  </a:cubicBezTo>
                  <a:lnTo>
                    <a:pt x="204" y="280"/>
                  </a:lnTo>
                  <a:lnTo>
                    <a:pt x="496" y="597"/>
                  </a:lnTo>
                  <a:cubicBezTo>
                    <a:pt x="514" y="606"/>
                    <a:pt x="532" y="615"/>
                    <a:pt x="550" y="615"/>
                  </a:cubicBezTo>
                  <a:cubicBezTo>
                    <a:pt x="557" y="615"/>
                    <a:pt x="565" y="614"/>
                    <a:pt x="572" y="610"/>
                  </a:cubicBezTo>
                  <a:lnTo>
                    <a:pt x="597" y="610"/>
                  </a:lnTo>
                  <a:cubicBezTo>
                    <a:pt x="725" y="585"/>
                    <a:pt x="826" y="483"/>
                    <a:pt x="864" y="356"/>
                  </a:cubicBezTo>
                  <a:cubicBezTo>
                    <a:pt x="902" y="254"/>
                    <a:pt x="928" y="152"/>
                    <a:pt x="928" y="38"/>
                  </a:cubicBezTo>
                  <a:cubicBezTo>
                    <a:pt x="928" y="25"/>
                    <a:pt x="915" y="0"/>
                    <a:pt x="890"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5129809" y="7324389"/>
              <a:ext cx="57896" cy="33322"/>
            </a:xfrm>
            <a:custGeom>
              <a:avLst/>
              <a:gdLst/>
              <a:ahLst/>
              <a:cxnLst/>
              <a:rect l="l" t="t" r="r" b="b"/>
              <a:pathLst>
                <a:path w="2707" h="1558" extrusionOk="0">
                  <a:moveTo>
                    <a:pt x="1068" y="0"/>
                  </a:moveTo>
                  <a:cubicBezTo>
                    <a:pt x="1003" y="0"/>
                    <a:pt x="939" y="6"/>
                    <a:pt x="877" y="17"/>
                  </a:cubicBezTo>
                  <a:cubicBezTo>
                    <a:pt x="0" y="195"/>
                    <a:pt x="470" y="1136"/>
                    <a:pt x="1093" y="1313"/>
                  </a:cubicBezTo>
                  <a:cubicBezTo>
                    <a:pt x="1360" y="1390"/>
                    <a:pt x="1639" y="1415"/>
                    <a:pt x="1906" y="1479"/>
                  </a:cubicBezTo>
                  <a:cubicBezTo>
                    <a:pt x="2035" y="1514"/>
                    <a:pt x="2183" y="1558"/>
                    <a:pt x="2315" y="1558"/>
                  </a:cubicBezTo>
                  <a:cubicBezTo>
                    <a:pt x="2419" y="1558"/>
                    <a:pt x="2513" y="1531"/>
                    <a:pt x="2580" y="1453"/>
                  </a:cubicBezTo>
                  <a:cubicBezTo>
                    <a:pt x="2707" y="1313"/>
                    <a:pt x="2643" y="1072"/>
                    <a:pt x="2554" y="907"/>
                  </a:cubicBezTo>
                  <a:cubicBezTo>
                    <a:pt x="2280" y="438"/>
                    <a:pt x="1646"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5163516" y="7063413"/>
              <a:ext cx="465007" cy="466547"/>
            </a:xfrm>
            <a:custGeom>
              <a:avLst/>
              <a:gdLst/>
              <a:ahLst/>
              <a:cxnLst/>
              <a:rect l="l" t="t" r="r" b="b"/>
              <a:pathLst>
                <a:path w="21742" h="21814" extrusionOk="0">
                  <a:moveTo>
                    <a:pt x="10911" y="0"/>
                  </a:moveTo>
                  <a:cubicBezTo>
                    <a:pt x="10417" y="0"/>
                    <a:pt x="9924" y="54"/>
                    <a:pt x="9442" y="173"/>
                  </a:cubicBezTo>
                  <a:cubicBezTo>
                    <a:pt x="5680" y="1114"/>
                    <a:pt x="2605" y="3198"/>
                    <a:pt x="2605" y="3198"/>
                  </a:cubicBezTo>
                  <a:cubicBezTo>
                    <a:pt x="2605" y="3198"/>
                    <a:pt x="1" y="4875"/>
                    <a:pt x="369" y="7429"/>
                  </a:cubicBezTo>
                  <a:cubicBezTo>
                    <a:pt x="738" y="9983"/>
                    <a:pt x="2974" y="12118"/>
                    <a:pt x="5579" y="12651"/>
                  </a:cubicBezTo>
                  <a:cubicBezTo>
                    <a:pt x="5579" y="12651"/>
                    <a:pt x="8654" y="16082"/>
                    <a:pt x="9543" y="17709"/>
                  </a:cubicBezTo>
                  <a:cubicBezTo>
                    <a:pt x="10375" y="19217"/>
                    <a:pt x="12383" y="21814"/>
                    <a:pt x="15621" y="21814"/>
                  </a:cubicBezTo>
                  <a:cubicBezTo>
                    <a:pt x="15847" y="21814"/>
                    <a:pt x="16078" y="21801"/>
                    <a:pt x="16316" y="21775"/>
                  </a:cubicBezTo>
                  <a:cubicBezTo>
                    <a:pt x="19976" y="21355"/>
                    <a:pt x="21602" y="17620"/>
                    <a:pt x="21678" y="12562"/>
                  </a:cubicBezTo>
                  <a:cubicBezTo>
                    <a:pt x="21742" y="7670"/>
                    <a:pt x="19137" y="6018"/>
                    <a:pt x="18362" y="4138"/>
                  </a:cubicBezTo>
                  <a:cubicBezTo>
                    <a:pt x="17675" y="2499"/>
                    <a:pt x="14266" y="0"/>
                    <a:pt x="10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4849070" y="7085165"/>
              <a:ext cx="234279" cy="242898"/>
            </a:xfrm>
            <a:custGeom>
              <a:avLst/>
              <a:gdLst/>
              <a:ahLst/>
              <a:cxnLst/>
              <a:rect l="l" t="t" r="r" b="b"/>
              <a:pathLst>
                <a:path w="10954" h="11357" extrusionOk="0">
                  <a:moveTo>
                    <a:pt x="5659" y="0"/>
                  </a:moveTo>
                  <a:cubicBezTo>
                    <a:pt x="5319" y="0"/>
                    <a:pt x="4977" y="24"/>
                    <a:pt x="4638" y="71"/>
                  </a:cubicBezTo>
                  <a:cubicBezTo>
                    <a:pt x="4143" y="122"/>
                    <a:pt x="3596" y="84"/>
                    <a:pt x="3101" y="186"/>
                  </a:cubicBezTo>
                  <a:cubicBezTo>
                    <a:pt x="1894" y="414"/>
                    <a:pt x="852" y="1583"/>
                    <a:pt x="445" y="2689"/>
                  </a:cubicBezTo>
                  <a:cubicBezTo>
                    <a:pt x="0" y="3909"/>
                    <a:pt x="153" y="5268"/>
                    <a:pt x="852" y="6361"/>
                  </a:cubicBezTo>
                  <a:cubicBezTo>
                    <a:pt x="1233" y="6946"/>
                    <a:pt x="1754" y="7428"/>
                    <a:pt x="2122" y="8013"/>
                  </a:cubicBezTo>
                  <a:cubicBezTo>
                    <a:pt x="2631" y="8839"/>
                    <a:pt x="2859" y="9843"/>
                    <a:pt x="3533" y="10542"/>
                  </a:cubicBezTo>
                  <a:cubicBezTo>
                    <a:pt x="4069" y="11066"/>
                    <a:pt x="4793" y="11356"/>
                    <a:pt x="5547" y="11356"/>
                  </a:cubicBezTo>
                  <a:cubicBezTo>
                    <a:pt x="5579" y="11356"/>
                    <a:pt x="5610" y="11356"/>
                    <a:pt x="5642" y="11355"/>
                  </a:cubicBezTo>
                  <a:cubicBezTo>
                    <a:pt x="6709" y="11329"/>
                    <a:pt x="7688" y="10783"/>
                    <a:pt x="8539" y="10148"/>
                  </a:cubicBezTo>
                  <a:cubicBezTo>
                    <a:pt x="9327" y="9550"/>
                    <a:pt x="10051" y="8852"/>
                    <a:pt x="10471" y="7962"/>
                  </a:cubicBezTo>
                  <a:cubicBezTo>
                    <a:pt x="10865" y="7123"/>
                    <a:pt x="10953" y="6158"/>
                    <a:pt x="10928" y="5230"/>
                  </a:cubicBezTo>
                  <a:cubicBezTo>
                    <a:pt x="10903" y="4112"/>
                    <a:pt x="10712" y="2956"/>
                    <a:pt x="10077" y="2028"/>
                  </a:cubicBezTo>
                  <a:cubicBezTo>
                    <a:pt x="9403" y="1024"/>
                    <a:pt x="8260" y="389"/>
                    <a:pt x="7078" y="135"/>
                  </a:cubicBezTo>
                  <a:cubicBezTo>
                    <a:pt x="6611" y="46"/>
                    <a:pt x="6136" y="0"/>
                    <a:pt x="5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5001545" y="7514721"/>
              <a:ext cx="75583" cy="82898"/>
            </a:xfrm>
            <a:custGeom>
              <a:avLst/>
              <a:gdLst/>
              <a:ahLst/>
              <a:cxnLst/>
              <a:rect l="l" t="t" r="r" b="b"/>
              <a:pathLst>
                <a:path w="3534" h="3876" extrusionOk="0">
                  <a:moveTo>
                    <a:pt x="3533" y="0"/>
                  </a:moveTo>
                  <a:cubicBezTo>
                    <a:pt x="3444" y="166"/>
                    <a:pt x="2123" y="2821"/>
                    <a:pt x="662" y="3876"/>
                  </a:cubicBezTo>
                  <a:lnTo>
                    <a:pt x="1" y="2313"/>
                  </a:lnTo>
                  <a:cubicBezTo>
                    <a:pt x="1" y="2300"/>
                    <a:pt x="1" y="2288"/>
                    <a:pt x="1" y="2262"/>
                  </a:cubicBezTo>
                  <a:cubicBezTo>
                    <a:pt x="1" y="2262"/>
                    <a:pt x="2936" y="674"/>
                    <a:pt x="3533" y="0"/>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5028451" y="7323192"/>
              <a:ext cx="98404" cy="146868"/>
            </a:xfrm>
            <a:custGeom>
              <a:avLst/>
              <a:gdLst/>
              <a:ahLst/>
              <a:cxnLst/>
              <a:rect l="l" t="t" r="r" b="b"/>
              <a:pathLst>
                <a:path w="4601" h="6867" extrusionOk="0">
                  <a:moveTo>
                    <a:pt x="2183" y="1"/>
                  </a:moveTo>
                  <a:cubicBezTo>
                    <a:pt x="605" y="1"/>
                    <a:pt x="1" y="3364"/>
                    <a:pt x="1" y="3364"/>
                  </a:cubicBezTo>
                  <a:cubicBezTo>
                    <a:pt x="1" y="3364"/>
                    <a:pt x="496" y="6427"/>
                    <a:pt x="1487" y="6808"/>
                  </a:cubicBezTo>
                  <a:cubicBezTo>
                    <a:pt x="1592" y="6848"/>
                    <a:pt x="1701" y="6867"/>
                    <a:pt x="1814" y="6867"/>
                  </a:cubicBezTo>
                  <a:cubicBezTo>
                    <a:pt x="2769" y="6867"/>
                    <a:pt x="3951" y="5526"/>
                    <a:pt x="4258" y="4673"/>
                  </a:cubicBezTo>
                  <a:cubicBezTo>
                    <a:pt x="4601" y="3720"/>
                    <a:pt x="4410" y="658"/>
                    <a:pt x="2555" y="61"/>
                  </a:cubicBezTo>
                  <a:cubicBezTo>
                    <a:pt x="2425" y="20"/>
                    <a:pt x="2301" y="1"/>
                    <a:pt x="2183"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4989846" y="7361712"/>
              <a:ext cx="25836" cy="51929"/>
            </a:xfrm>
            <a:custGeom>
              <a:avLst/>
              <a:gdLst/>
              <a:ahLst/>
              <a:cxnLst/>
              <a:rect l="l" t="t" r="r" b="b"/>
              <a:pathLst>
                <a:path w="1208" h="2428" fill="none" extrusionOk="0">
                  <a:moveTo>
                    <a:pt x="0" y="0"/>
                  </a:moveTo>
                  <a:cubicBezTo>
                    <a:pt x="724" y="610"/>
                    <a:pt x="1156" y="1487"/>
                    <a:pt x="1207" y="2427"/>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4991214" y="7377753"/>
              <a:ext cx="14971" cy="41321"/>
            </a:xfrm>
            <a:custGeom>
              <a:avLst/>
              <a:gdLst/>
              <a:ahLst/>
              <a:cxnLst/>
              <a:rect l="l" t="t" r="r" b="b"/>
              <a:pathLst>
                <a:path w="700" h="1932" fill="none" extrusionOk="0">
                  <a:moveTo>
                    <a:pt x="699" y="0"/>
                  </a:moveTo>
                  <a:cubicBezTo>
                    <a:pt x="280" y="559"/>
                    <a:pt x="39" y="1233"/>
                    <a:pt x="1" y="1932"/>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5061880" y="7298275"/>
              <a:ext cx="53298" cy="128710"/>
            </a:xfrm>
            <a:custGeom>
              <a:avLst/>
              <a:gdLst/>
              <a:ahLst/>
              <a:cxnLst/>
              <a:rect l="l" t="t" r="r" b="b"/>
              <a:pathLst>
                <a:path w="2492" h="6018" extrusionOk="0">
                  <a:moveTo>
                    <a:pt x="1117" y="0"/>
                  </a:moveTo>
                  <a:cubicBezTo>
                    <a:pt x="764" y="0"/>
                    <a:pt x="289" y="171"/>
                    <a:pt x="128" y="539"/>
                  </a:cubicBezTo>
                  <a:cubicBezTo>
                    <a:pt x="1" y="857"/>
                    <a:pt x="153" y="1315"/>
                    <a:pt x="166" y="1632"/>
                  </a:cubicBezTo>
                  <a:cubicBezTo>
                    <a:pt x="217" y="2928"/>
                    <a:pt x="407" y="4224"/>
                    <a:pt x="738" y="5482"/>
                  </a:cubicBezTo>
                  <a:cubicBezTo>
                    <a:pt x="817" y="5720"/>
                    <a:pt x="977" y="6018"/>
                    <a:pt x="1181" y="6018"/>
                  </a:cubicBezTo>
                  <a:cubicBezTo>
                    <a:pt x="1206" y="6018"/>
                    <a:pt x="1232" y="6013"/>
                    <a:pt x="1259" y="6003"/>
                  </a:cubicBezTo>
                  <a:cubicBezTo>
                    <a:pt x="1424" y="5940"/>
                    <a:pt x="1475" y="5737"/>
                    <a:pt x="1526" y="5559"/>
                  </a:cubicBezTo>
                  <a:lnTo>
                    <a:pt x="2237" y="2661"/>
                  </a:lnTo>
                  <a:cubicBezTo>
                    <a:pt x="2364" y="2141"/>
                    <a:pt x="2491" y="1594"/>
                    <a:pt x="2364" y="1073"/>
                  </a:cubicBezTo>
                  <a:cubicBezTo>
                    <a:pt x="2237" y="527"/>
                    <a:pt x="1793" y="95"/>
                    <a:pt x="1221" y="6"/>
                  </a:cubicBezTo>
                  <a:cubicBezTo>
                    <a:pt x="1188" y="2"/>
                    <a:pt x="1153" y="0"/>
                    <a:pt x="1117"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5195855" y="7546782"/>
              <a:ext cx="615575" cy="860975"/>
            </a:xfrm>
            <a:custGeom>
              <a:avLst/>
              <a:gdLst/>
              <a:ahLst/>
              <a:cxnLst/>
              <a:rect l="l" t="t" r="r" b="b"/>
              <a:pathLst>
                <a:path w="28782" h="40256" extrusionOk="0">
                  <a:moveTo>
                    <a:pt x="18934" y="1"/>
                  </a:moveTo>
                  <a:cubicBezTo>
                    <a:pt x="13139" y="153"/>
                    <a:pt x="9963" y="2809"/>
                    <a:pt x="9963" y="2809"/>
                  </a:cubicBezTo>
                  <a:cubicBezTo>
                    <a:pt x="9696" y="3279"/>
                    <a:pt x="10636" y="4270"/>
                    <a:pt x="10636" y="4740"/>
                  </a:cubicBezTo>
                  <a:cubicBezTo>
                    <a:pt x="10636" y="5211"/>
                    <a:pt x="8755" y="7815"/>
                    <a:pt x="8755" y="7815"/>
                  </a:cubicBezTo>
                  <a:cubicBezTo>
                    <a:pt x="6633" y="10903"/>
                    <a:pt x="4677" y="14105"/>
                    <a:pt x="2910" y="17409"/>
                  </a:cubicBezTo>
                  <a:cubicBezTo>
                    <a:pt x="0" y="22886"/>
                    <a:pt x="3851" y="27308"/>
                    <a:pt x="4003" y="28311"/>
                  </a:cubicBezTo>
                  <a:cubicBezTo>
                    <a:pt x="4168" y="29303"/>
                    <a:pt x="3749" y="38794"/>
                    <a:pt x="3749" y="38794"/>
                  </a:cubicBezTo>
                  <a:lnTo>
                    <a:pt x="23051" y="40256"/>
                  </a:lnTo>
                  <a:lnTo>
                    <a:pt x="26075" y="30764"/>
                  </a:lnTo>
                  <a:cubicBezTo>
                    <a:pt x="27638" y="23203"/>
                    <a:pt x="28781" y="19506"/>
                    <a:pt x="27015" y="12517"/>
                  </a:cubicBezTo>
                  <a:cubicBezTo>
                    <a:pt x="25236" y="5528"/>
                    <a:pt x="21017" y="3279"/>
                    <a:pt x="20700" y="2186"/>
                  </a:cubicBezTo>
                  <a:cubicBezTo>
                    <a:pt x="20395" y="1094"/>
                    <a:pt x="18934" y="1"/>
                    <a:pt x="18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4968650" y="7611459"/>
              <a:ext cx="110894" cy="37257"/>
            </a:xfrm>
            <a:custGeom>
              <a:avLst/>
              <a:gdLst/>
              <a:ahLst/>
              <a:cxnLst/>
              <a:rect l="l" t="t" r="r" b="b"/>
              <a:pathLst>
                <a:path w="5185" h="1742" fill="none" extrusionOk="0">
                  <a:moveTo>
                    <a:pt x="0" y="1742"/>
                  </a:moveTo>
                  <a:cubicBezTo>
                    <a:pt x="1589" y="814"/>
                    <a:pt x="3355" y="217"/>
                    <a:pt x="5185" y="1"/>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4806401" y="7594071"/>
              <a:ext cx="52186" cy="6823"/>
            </a:xfrm>
            <a:custGeom>
              <a:avLst/>
              <a:gdLst/>
              <a:ahLst/>
              <a:cxnLst/>
              <a:rect l="l" t="t" r="r" b="b"/>
              <a:pathLst>
                <a:path w="2440" h="319" fill="none" extrusionOk="0">
                  <a:moveTo>
                    <a:pt x="0" y="318"/>
                  </a:moveTo>
                  <a:cubicBezTo>
                    <a:pt x="788" y="115"/>
                    <a:pt x="1614" y="13"/>
                    <a:pt x="2440" y="1"/>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5460296" y="9348915"/>
              <a:ext cx="124775" cy="109953"/>
            </a:xfrm>
            <a:custGeom>
              <a:avLst/>
              <a:gdLst/>
              <a:ahLst/>
              <a:cxnLst/>
              <a:rect l="l" t="t" r="r" b="b"/>
              <a:pathLst>
                <a:path w="5834" h="5141" extrusionOk="0">
                  <a:moveTo>
                    <a:pt x="5236" y="0"/>
                  </a:moveTo>
                  <a:lnTo>
                    <a:pt x="1" y="852"/>
                  </a:lnTo>
                  <a:lnTo>
                    <a:pt x="395" y="4714"/>
                  </a:lnTo>
                  <a:cubicBezTo>
                    <a:pt x="395" y="4714"/>
                    <a:pt x="1240" y="5141"/>
                    <a:pt x="2631" y="5141"/>
                  </a:cubicBezTo>
                  <a:cubicBezTo>
                    <a:pt x="3004" y="5141"/>
                    <a:pt x="3417" y="5110"/>
                    <a:pt x="3864" y="5032"/>
                  </a:cubicBezTo>
                  <a:cubicBezTo>
                    <a:pt x="5757" y="4714"/>
                    <a:pt x="5833" y="3863"/>
                    <a:pt x="5833" y="3863"/>
                  </a:cubicBezTo>
                  <a:lnTo>
                    <a:pt x="5236"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5705168" y="9424158"/>
              <a:ext cx="422617" cy="194712"/>
            </a:xfrm>
            <a:custGeom>
              <a:avLst/>
              <a:gdLst/>
              <a:ahLst/>
              <a:cxnLst/>
              <a:rect l="l" t="t" r="r" b="b"/>
              <a:pathLst>
                <a:path w="19760" h="9104" extrusionOk="0">
                  <a:moveTo>
                    <a:pt x="17493" y="1"/>
                  </a:moveTo>
                  <a:cubicBezTo>
                    <a:pt x="17446" y="1"/>
                    <a:pt x="17397" y="5"/>
                    <a:pt x="17346" y="15"/>
                  </a:cubicBezTo>
                  <a:cubicBezTo>
                    <a:pt x="16304" y="205"/>
                    <a:pt x="14855" y="1387"/>
                    <a:pt x="14665" y="1387"/>
                  </a:cubicBezTo>
                  <a:cubicBezTo>
                    <a:pt x="14474" y="1387"/>
                    <a:pt x="11920" y="803"/>
                    <a:pt x="11920" y="803"/>
                  </a:cubicBezTo>
                  <a:cubicBezTo>
                    <a:pt x="11920" y="803"/>
                    <a:pt x="11005" y="1108"/>
                    <a:pt x="9798" y="1476"/>
                  </a:cubicBezTo>
                  <a:lnTo>
                    <a:pt x="9683" y="1514"/>
                  </a:lnTo>
                  <a:cubicBezTo>
                    <a:pt x="9162" y="1667"/>
                    <a:pt x="8591" y="1845"/>
                    <a:pt x="8032" y="2010"/>
                  </a:cubicBezTo>
                  <a:cubicBezTo>
                    <a:pt x="7993" y="2022"/>
                    <a:pt x="7955" y="2022"/>
                    <a:pt x="7917" y="2035"/>
                  </a:cubicBezTo>
                  <a:cubicBezTo>
                    <a:pt x="7206" y="2238"/>
                    <a:pt x="6494" y="2429"/>
                    <a:pt x="5871" y="2569"/>
                  </a:cubicBezTo>
                  <a:lnTo>
                    <a:pt x="5719" y="2594"/>
                  </a:lnTo>
                  <a:cubicBezTo>
                    <a:pt x="5325" y="2696"/>
                    <a:pt x="4931" y="2759"/>
                    <a:pt x="4525" y="2798"/>
                  </a:cubicBezTo>
                  <a:cubicBezTo>
                    <a:pt x="3394" y="2886"/>
                    <a:pt x="204" y="3484"/>
                    <a:pt x="14" y="5313"/>
                  </a:cubicBezTo>
                  <a:cubicBezTo>
                    <a:pt x="1" y="5326"/>
                    <a:pt x="1" y="5339"/>
                    <a:pt x="14" y="5339"/>
                  </a:cubicBezTo>
                  <a:cubicBezTo>
                    <a:pt x="1" y="5390"/>
                    <a:pt x="1" y="5428"/>
                    <a:pt x="14" y="5466"/>
                  </a:cubicBezTo>
                  <a:cubicBezTo>
                    <a:pt x="77" y="6635"/>
                    <a:pt x="2237" y="7258"/>
                    <a:pt x="3076" y="7524"/>
                  </a:cubicBezTo>
                  <a:cubicBezTo>
                    <a:pt x="4918" y="8122"/>
                    <a:pt x="6799" y="8350"/>
                    <a:pt x="8718" y="8605"/>
                  </a:cubicBezTo>
                  <a:cubicBezTo>
                    <a:pt x="10929" y="8889"/>
                    <a:pt x="13176" y="9103"/>
                    <a:pt x="15421" y="9103"/>
                  </a:cubicBezTo>
                  <a:cubicBezTo>
                    <a:pt x="16182" y="9103"/>
                    <a:pt x="16942" y="9079"/>
                    <a:pt x="17701" y="9024"/>
                  </a:cubicBezTo>
                  <a:cubicBezTo>
                    <a:pt x="18261" y="8986"/>
                    <a:pt x="19226" y="8960"/>
                    <a:pt x="19607" y="8452"/>
                  </a:cubicBezTo>
                  <a:cubicBezTo>
                    <a:pt x="19722" y="8300"/>
                    <a:pt x="19760" y="8007"/>
                    <a:pt x="19747" y="7613"/>
                  </a:cubicBezTo>
                  <a:cubicBezTo>
                    <a:pt x="19747" y="7588"/>
                    <a:pt x="19747" y="7550"/>
                    <a:pt x="19747" y="7524"/>
                  </a:cubicBezTo>
                  <a:cubicBezTo>
                    <a:pt x="19709" y="6559"/>
                    <a:pt x="19391" y="5136"/>
                    <a:pt x="19112" y="4005"/>
                  </a:cubicBezTo>
                  <a:cubicBezTo>
                    <a:pt x="19112" y="3967"/>
                    <a:pt x="19099" y="3941"/>
                    <a:pt x="19086" y="3903"/>
                  </a:cubicBezTo>
                  <a:cubicBezTo>
                    <a:pt x="18921" y="3179"/>
                    <a:pt x="18756" y="2594"/>
                    <a:pt x="18718" y="2365"/>
                  </a:cubicBezTo>
                  <a:cubicBezTo>
                    <a:pt x="18597" y="1689"/>
                    <a:pt x="18407" y="1"/>
                    <a:pt x="17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5705168" y="9538327"/>
              <a:ext cx="422360" cy="62280"/>
            </a:xfrm>
            <a:custGeom>
              <a:avLst/>
              <a:gdLst/>
              <a:ahLst/>
              <a:cxnLst/>
              <a:rect l="l" t="t" r="r" b="b"/>
              <a:pathLst>
                <a:path w="19748" h="2912" extrusionOk="0">
                  <a:moveTo>
                    <a:pt x="1" y="1"/>
                  </a:moveTo>
                  <a:cubicBezTo>
                    <a:pt x="1" y="52"/>
                    <a:pt x="1" y="90"/>
                    <a:pt x="1" y="128"/>
                  </a:cubicBezTo>
                  <a:cubicBezTo>
                    <a:pt x="1716" y="1538"/>
                    <a:pt x="4067" y="2047"/>
                    <a:pt x="6367" y="2364"/>
                  </a:cubicBezTo>
                  <a:cubicBezTo>
                    <a:pt x="8692" y="2707"/>
                    <a:pt x="11043" y="2898"/>
                    <a:pt x="13407" y="2911"/>
                  </a:cubicBezTo>
                  <a:cubicBezTo>
                    <a:pt x="13469" y="2911"/>
                    <a:pt x="13532" y="2911"/>
                    <a:pt x="13595" y="2911"/>
                  </a:cubicBezTo>
                  <a:cubicBezTo>
                    <a:pt x="15666" y="2911"/>
                    <a:pt x="17725" y="2707"/>
                    <a:pt x="19747" y="2275"/>
                  </a:cubicBezTo>
                  <a:cubicBezTo>
                    <a:pt x="19747" y="2250"/>
                    <a:pt x="19747" y="2212"/>
                    <a:pt x="19747" y="2186"/>
                  </a:cubicBezTo>
                  <a:cubicBezTo>
                    <a:pt x="18540" y="2453"/>
                    <a:pt x="17320" y="2631"/>
                    <a:pt x="16088" y="2720"/>
                  </a:cubicBezTo>
                  <a:lnTo>
                    <a:pt x="15999" y="2720"/>
                  </a:lnTo>
                  <a:cubicBezTo>
                    <a:pt x="15164" y="2784"/>
                    <a:pt x="14302" y="2815"/>
                    <a:pt x="13407" y="2815"/>
                  </a:cubicBezTo>
                  <a:cubicBezTo>
                    <a:pt x="11266" y="2815"/>
                    <a:pt x="8943" y="2634"/>
                    <a:pt x="6380" y="2275"/>
                  </a:cubicBezTo>
                  <a:cubicBezTo>
                    <a:pt x="5694" y="2174"/>
                    <a:pt x="5007" y="2059"/>
                    <a:pt x="4321" y="1907"/>
                  </a:cubicBezTo>
                  <a:cubicBezTo>
                    <a:pt x="4296" y="1907"/>
                    <a:pt x="4258" y="1907"/>
                    <a:pt x="4220" y="1894"/>
                  </a:cubicBezTo>
                  <a:cubicBezTo>
                    <a:pt x="2657" y="1538"/>
                    <a:pt x="1183" y="9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5363002" y="9506716"/>
              <a:ext cx="66601" cy="90619"/>
            </a:xfrm>
            <a:custGeom>
              <a:avLst/>
              <a:gdLst/>
              <a:ahLst/>
              <a:cxnLst/>
              <a:rect l="l" t="t" r="r" b="b"/>
              <a:pathLst>
                <a:path w="3114" h="4237" extrusionOk="0">
                  <a:moveTo>
                    <a:pt x="2679" y="1"/>
                  </a:moveTo>
                  <a:cubicBezTo>
                    <a:pt x="2436" y="1"/>
                    <a:pt x="2196" y="43"/>
                    <a:pt x="1970" y="132"/>
                  </a:cubicBezTo>
                  <a:cubicBezTo>
                    <a:pt x="1284" y="399"/>
                    <a:pt x="700" y="1034"/>
                    <a:pt x="382" y="1885"/>
                  </a:cubicBezTo>
                  <a:cubicBezTo>
                    <a:pt x="102" y="2622"/>
                    <a:pt x="39" y="3436"/>
                    <a:pt x="1" y="4198"/>
                  </a:cubicBezTo>
                  <a:cubicBezTo>
                    <a:pt x="1" y="4211"/>
                    <a:pt x="1" y="4224"/>
                    <a:pt x="1" y="4236"/>
                  </a:cubicBezTo>
                  <a:lnTo>
                    <a:pt x="102" y="4236"/>
                  </a:lnTo>
                  <a:cubicBezTo>
                    <a:pt x="102" y="4224"/>
                    <a:pt x="102" y="4198"/>
                    <a:pt x="102" y="4185"/>
                  </a:cubicBezTo>
                  <a:cubicBezTo>
                    <a:pt x="141" y="3436"/>
                    <a:pt x="204" y="2635"/>
                    <a:pt x="471" y="1911"/>
                  </a:cubicBezTo>
                  <a:cubicBezTo>
                    <a:pt x="789" y="1098"/>
                    <a:pt x="1348" y="475"/>
                    <a:pt x="2008" y="221"/>
                  </a:cubicBezTo>
                  <a:cubicBezTo>
                    <a:pt x="2218" y="135"/>
                    <a:pt x="2447" y="93"/>
                    <a:pt x="2677" y="93"/>
                  </a:cubicBezTo>
                  <a:cubicBezTo>
                    <a:pt x="2823" y="93"/>
                    <a:pt x="2971" y="110"/>
                    <a:pt x="3114" y="145"/>
                  </a:cubicBezTo>
                  <a:cubicBezTo>
                    <a:pt x="3114" y="107"/>
                    <a:pt x="3101" y="68"/>
                    <a:pt x="3101" y="43"/>
                  </a:cubicBezTo>
                  <a:cubicBezTo>
                    <a:pt x="2961" y="15"/>
                    <a:pt x="2820" y="1"/>
                    <a:pt x="2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5616557" y="9479082"/>
              <a:ext cx="36979" cy="100585"/>
            </a:xfrm>
            <a:custGeom>
              <a:avLst/>
              <a:gdLst/>
              <a:ahLst/>
              <a:cxnLst/>
              <a:rect l="l" t="t" r="r" b="b"/>
              <a:pathLst>
                <a:path w="1729" h="4703" extrusionOk="0">
                  <a:moveTo>
                    <a:pt x="1728" y="1"/>
                  </a:moveTo>
                  <a:lnTo>
                    <a:pt x="1576" y="26"/>
                  </a:lnTo>
                  <a:cubicBezTo>
                    <a:pt x="521" y="1335"/>
                    <a:pt x="0" y="2987"/>
                    <a:pt x="89" y="4664"/>
                  </a:cubicBezTo>
                  <a:lnTo>
                    <a:pt x="89" y="4702"/>
                  </a:lnTo>
                  <a:lnTo>
                    <a:pt x="178" y="4702"/>
                  </a:lnTo>
                  <a:lnTo>
                    <a:pt x="178" y="4690"/>
                  </a:lnTo>
                  <a:cubicBezTo>
                    <a:pt x="77" y="2987"/>
                    <a:pt x="636" y="1310"/>
                    <a:pt x="1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5541549" y="9467126"/>
              <a:ext cx="7892" cy="44871"/>
            </a:xfrm>
            <a:custGeom>
              <a:avLst/>
              <a:gdLst/>
              <a:ahLst/>
              <a:cxnLst/>
              <a:rect l="l" t="t" r="r" b="b"/>
              <a:pathLst>
                <a:path w="369" h="2098" extrusionOk="0">
                  <a:moveTo>
                    <a:pt x="369" y="1"/>
                  </a:moveTo>
                  <a:lnTo>
                    <a:pt x="369" y="1"/>
                  </a:lnTo>
                  <a:cubicBezTo>
                    <a:pt x="331" y="13"/>
                    <a:pt x="293" y="13"/>
                    <a:pt x="255" y="26"/>
                  </a:cubicBezTo>
                  <a:cubicBezTo>
                    <a:pt x="51" y="700"/>
                    <a:pt x="0" y="1411"/>
                    <a:pt x="127" y="2097"/>
                  </a:cubicBezTo>
                  <a:lnTo>
                    <a:pt x="229" y="2085"/>
                  </a:lnTo>
                  <a:lnTo>
                    <a:pt x="216" y="1996"/>
                  </a:lnTo>
                  <a:lnTo>
                    <a:pt x="204" y="1996"/>
                  </a:lnTo>
                  <a:cubicBezTo>
                    <a:pt x="102" y="1322"/>
                    <a:pt x="153" y="636"/>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5503500" y="9455727"/>
              <a:ext cx="7635" cy="44572"/>
            </a:xfrm>
            <a:custGeom>
              <a:avLst/>
              <a:gdLst/>
              <a:ahLst/>
              <a:cxnLst/>
              <a:rect l="l" t="t" r="r" b="b"/>
              <a:pathLst>
                <a:path w="357" h="2084" extrusionOk="0">
                  <a:moveTo>
                    <a:pt x="356" y="0"/>
                  </a:moveTo>
                  <a:lnTo>
                    <a:pt x="254" y="38"/>
                  </a:lnTo>
                  <a:cubicBezTo>
                    <a:pt x="38" y="699"/>
                    <a:pt x="0" y="1398"/>
                    <a:pt x="127" y="2084"/>
                  </a:cubicBezTo>
                  <a:lnTo>
                    <a:pt x="229" y="2059"/>
                  </a:lnTo>
                  <a:lnTo>
                    <a:pt x="216" y="1970"/>
                  </a:lnTo>
                  <a:cubicBezTo>
                    <a:pt x="102" y="1309"/>
                    <a:pt x="153" y="635"/>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5737763" y="8784720"/>
              <a:ext cx="409293" cy="587579"/>
            </a:xfrm>
            <a:custGeom>
              <a:avLst/>
              <a:gdLst/>
              <a:ahLst/>
              <a:cxnLst/>
              <a:rect l="l" t="t" r="r" b="b"/>
              <a:pathLst>
                <a:path w="19137" h="27473" extrusionOk="0">
                  <a:moveTo>
                    <a:pt x="0" y="0"/>
                  </a:moveTo>
                  <a:lnTo>
                    <a:pt x="12199" y="27472"/>
                  </a:lnTo>
                  <a:lnTo>
                    <a:pt x="19137" y="26379"/>
                  </a:lnTo>
                  <a:lnTo>
                    <a:pt x="14181" y="1970"/>
                  </a:lnTo>
                  <a:lnTo>
                    <a:pt x="0" y="0"/>
                  </a:lnTo>
                  <a:close/>
                </a:path>
              </a:pathLst>
            </a:custGeom>
            <a:solidFill>
              <a:srgbClr val="9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5612750" y="8819219"/>
              <a:ext cx="212271" cy="539756"/>
            </a:xfrm>
            <a:custGeom>
              <a:avLst/>
              <a:gdLst/>
              <a:ahLst/>
              <a:cxnLst/>
              <a:rect l="l" t="t" r="r" b="b"/>
              <a:pathLst>
                <a:path w="9925" h="25237" fill="none" extrusionOk="0">
                  <a:moveTo>
                    <a:pt x="0" y="1"/>
                  </a:moveTo>
                  <a:cubicBezTo>
                    <a:pt x="3418" y="8438"/>
                    <a:pt x="6506" y="16786"/>
                    <a:pt x="9924" y="25236"/>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5775000" y="9408972"/>
              <a:ext cx="132367" cy="117054"/>
            </a:xfrm>
            <a:custGeom>
              <a:avLst/>
              <a:gdLst/>
              <a:ahLst/>
              <a:cxnLst/>
              <a:rect l="l" t="t" r="r" b="b"/>
              <a:pathLst>
                <a:path w="6189" h="5473" extrusionOk="0">
                  <a:moveTo>
                    <a:pt x="5566" y="0"/>
                  </a:moveTo>
                  <a:lnTo>
                    <a:pt x="0" y="915"/>
                  </a:lnTo>
                  <a:lnTo>
                    <a:pt x="420" y="5007"/>
                  </a:lnTo>
                  <a:cubicBezTo>
                    <a:pt x="420" y="5007"/>
                    <a:pt x="1334" y="5472"/>
                    <a:pt x="2831" y="5472"/>
                  </a:cubicBezTo>
                  <a:cubicBezTo>
                    <a:pt x="3219" y="5472"/>
                    <a:pt x="3645" y="5441"/>
                    <a:pt x="4105" y="5363"/>
                  </a:cubicBezTo>
                  <a:cubicBezTo>
                    <a:pt x="6125" y="5007"/>
                    <a:pt x="6188" y="4105"/>
                    <a:pt x="6188" y="4105"/>
                  </a:cubicBezTo>
                  <a:lnTo>
                    <a:pt x="5566"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6035356" y="9489092"/>
              <a:ext cx="449244" cy="206903"/>
            </a:xfrm>
            <a:custGeom>
              <a:avLst/>
              <a:gdLst/>
              <a:ahLst/>
              <a:cxnLst/>
              <a:rect l="l" t="t" r="r" b="b"/>
              <a:pathLst>
                <a:path w="21005" h="9674" extrusionOk="0">
                  <a:moveTo>
                    <a:pt x="18594" y="1"/>
                  </a:moveTo>
                  <a:cubicBezTo>
                    <a:pt x="18544" y="1"/>
                    <a:pt x="18492" y="6"/>
                    <a:pt x="18438" y="16"/>
                  </a:cubicBezTo>
                  <a:cubicBezTo>
                    <a:pt x="17332" y="232"/>
                    <a:pt x="15795" y="1477"/>
                    <a:pt x="15579" y="1477"/>
                  </a:cubicBezTo>
                  <a:cubicBezTo>
                    <a:pt x="15375" y="1477"/>
                    <a:pt x="12669" y="842"/>
                    <a:pt x="12669" y="842"/>
                  </a:cubicBezTo>
                  <a:cubicBezTo>
                    <a:pt x="12669" y="842"/>
                    <a:pt x="11703" y="1172"/>
                    <a:pt x="10407" y="1566"/>
                  </a:cubicBezTo>
                  <a:lnTo>
                    <a:pt x="10293" y="1604"/>
                  </a:lnTo>
                  <a:cubicBezTo>
                    <a:pt x="9746" y="1782"/>
                    <a:pt x="9136" y="1960"/>
                    <a:pt x="8539" y="2138"/>
                  </a:cubicBezTo>
                  <a:cubicBezTo>
                    <a:pt x="8488" y="2150"/>
                    <a:pt x="8450" y="2150"/>
                    <a:pt x="8425" y="2163"/>
                  </a:cubicBezTo>
                  <a:cubicBezTo>
                    <a:pt x="7662" y="2379"/>
                    <a:pt x="6913" y="2582"/>
                    <a:pt x="6239" y="2722"/>
                  </a:cubicBezTo>
                  <a:lnTo>
                    <a:pt x="6087" y="2760"/>
                  </a:lnTo>
                  <a:cubicBezTo>
                    <a:pt x="5667" y="2862"/>
                    <a:pt x="5235" y="2926"/>
                    <a:pt x="4816" y="2964"/>
                  </a:cubicBezTo>
                  <a:cubicBezTo>
                    <a:pt x="3609" y="3065"/>
                    <a:pt x="216" y="3701"/>
                    <a:pt x="13" y="5645"/>
                  </a:cubicBezTo>
                  <a:cubicBezTo>
                    <a:pt x="13" y="5657"/>
                    <a:pt x="13" y="5670"/>
                    <a:pt x="13" y="5683"/>
                  </a:cubicBezTo>
                  <a:cubicBezTo>
                    <a:pt x="0" y="5721"/>
                    <a:pt x="0" y="5772"/>
                    <a:pt x="13" y="5810"/>
                  </a:cubicBezTo>
                  <a:cubicBezTo>
                    <a:pt x="76" y="7042"/>
                    <a:pt x="2389" y="7716"/>
                    <a:pt x="3266" y="7996"/>
                  </a:cubicBezTo>
                  <a:cubicBezTo>
                    <a:pt x="5223" y="8631"/>
                    <a:pt x="7230" y="8872"/>
                    <a:pt x="9263" y="9139"/>
                  </a:cubicBezTo>
                  <a:cubicBezTo>
                    <a:pt x="11606" y="9441"/>
                    <a:pt x="13977" y="9673"/>
                    <a:pt x="16344" y="9673"/>
                  </a:cubicBezTo>
                  <a:cubicBezTo>
                    <a:pt x="17162" y="9673"/>
                    <a:pt x="17978" y="9646"/>
                    <a:pt x="18793" y="9584"/>
                  </a:cubicBezTo>
                  <a:cubicBezTo>
                    <a:pt x="19403" y="9546"/>
                    <a:pt x="20420" y="9520"/>
                    <a:pt x="20827" y="8987"/>
                  </a:cubicBezTo>
                  <a:cubicBezTo>
                    <a:pt x="20954" y="8821"/>
                    <a:pt x="21004" y="8504"/>
                    <a:pt x="20992" y="8097"/>
                  </a:cubicBezTo>
                  <a:cubicBezTo>
                    <a:pt x="20992" y="8059"/>
                    <a:pt x="20992" y="8021"/>
                    <a:pt x="20979" y="7996"/>
                  </a:cubicBezTo>
                  <a:cubicBezTo>
                    <a:pt x="20954" y="6979"/>
                    <a:pt x="20611" y="5454"/>
                    <a:pt x="20318" y="4260"/>
                  </a:cubicBezTo>
                  <a:cubicBezTo>
                    <a:pt x="20306" y="4222"/>
                    <a:pt x="20293" y="4183"/>
                    <a:pt x="20280" y="4145"/>
                  </a:cubicBezTo>
                  <a:cubicBezTo>
                    <a:pt x="20102" y="3370"/>
                    <a:pt x="19937" y="2760"/>
                    <a:pt x="19899" y="2519"/>
                  </a:cubicBezTo>
                  <a:cubicBezTo>
                    <a:pt x="19766" y="1806"/>
                    <a:pt x="19564" y="1"/>
                    <a:pt x="18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6035356" y="9610362"/>
              <a:ext cx="448966" cy="66087"/>
            </a:xfrm>
            <a:custGeom>
              <a:avLst/>
              <a:gdLst/>
              <a:ahLst/>
              <a:cxnLst/>
              <a:rect l="l" t="t" r="r" b="b"/>
              <a:pathLst>
                <a:path w="20992" h="3090" extrusionOk="0">
                  <a:moveTo>
                    <a:pt x="13" y="0"/>
                  </a:moveTo>
                  <a:cubicBezTo>
                    <a:pt x="0" y="51"/>
                    <a:pt x="0" y="102"/>
                    <a:pt x="13" y="140"/>
                  </a:cubicBezTo>
                  <a:cubicBezTo>
                    <a:pt x="1830" y="1639"/>
                    <a:pt x="4333" y="2173"/>
                    <a:pt x="6773" y="2516"/>
                  </a:cubicBezTo>
                  <a:cubicBezTo>
                    <a:pt x="9251" y="2885"/>
                    <a:pt x="11754" y="3075"/>
                    <a:pt x="14257" y="3088"/>
                  </a:cubicBezTo>
                  <a:cubicBezTo>
                    <a:pt x="14371" y="3089"/>
                    <a:pt x="14484" y="3090"/>
                    <a:pt x="14597" y="3090"/>
                  </a:cubicBezTo>
                  <a:cubicBezTo>
                    <a:pt x="16744" y="3090"/>
                    <a:pt x="18880" y="2862"/>
                    <a:pt x="20992" y="2427"/>
                  </a:cubicBezTo>
                  <a:cubicBezTo>
                    <a:pt x="20992" y="2389"/>
                    <a:pt x="20992" y="2351"/>
                    <a:pt x="20992" y="2326"/>
                  </a:cubicBezTo>
                  <a:cubicBezTo>
                    <a:pt x="19708" y="2605"/>
                    <a:pt x="18412" y="2783"/>
                    <a:pt x="17103" y="2885"/>
                  </a:cubicBezTo>
                  <a:cubicBezTo>
                    <a:pt x="17087" y="2885"/>
                    <a:pt x="17064" y="2890"/>
                    <a:pt x="17039" y="2890"/>
                  </a:cubicBezTo>
                  <a:cubicBezTo>
                    <a:pt x="17027" y="2890"/>
                    <a:pt x="17015" y="2889"/>
                    <a:pt x="17002" y="2885"/>
                  </a:cubicBezTo>
                  <a:cubicBezTo>
                    <a:pt x="16099" y="2957"/>
                    <a:pt x="15167" y="2993"/>
                    <a:pt x="14200" y="2993"/>
                  </a:cubicBezTo>
                  <a:cubicBezTo>
                    <a:pt x="11941" y="2993"/>
                    <a:pt x="9491" y="2797"/>
                    <a:pt x="6786" y="2414"/>
                  </a:cubicBezTo>
                  <a:cubicBezTo>
                    <a:pt x="6049" y="2313"/>
                    <a:pt x="5324" y="2198"/>
                    <a:pt x="4600" y="2033"/>
                  </a:cubicBezTo>
                  <a:cubicBezTo>
                    <a:pt x="4562" y="2033"/>
                    <a:pt x="4536" y="2021"/>
                    <a:pt x="4498" y="2008"/>
                  </a:cubicBezTo>
                  <a:cubicBezTo>
                    <a:pt x="2834" y="1639"/>
                    <a:pt x="1258" y="1055"/>
                    <a:pt x="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5671738" y="9576740"/>
              <a:ext cx="70964" cy="96415"/>
            </a:xfrm>
            <a:custGeom>
              <a:avLst/>
              <a:gdLst/>
              <a:ahLst/>
              <a:cxnLst/>
              <a:rect l="l" t="t" r="r" b="b"/>
              <a:pathLst>
                <a:path w="3318" h="4508" extrusionOk="0">
                  <a:moveTo>
                    <a:pt x="2851" y="0"/>
                  </a:moveTo>
                  <a:cubicBezTo>
                    <a:pt x="2591" y="0"/>
                    <a:pt x="2330" y="51"/>
                    <a:pt x="2085" y="149"/>
                  </a:cubicBezTo>
                  <a:cubicBezTo>
                    <a:pt x="1360" y="429"/>
                    <a:pt x="738" y="1102"/>
                    <a:pt x="407" y="2004"/>
                  </a:cubicBezTo>
                  <a:cubicBezTo>
                    <a:pt x="102" y="2792"/>
                    <a:pt x="39" y="3643"/>
                    <a:pt x="1" y="4457"/>
                  </a:cubicBezTo>
                  <a:cubicBezTo>
                    <a:pt x="1" y="4482"/>
                    <a:pt x="1" y="4495"/>
                    <a:pt x="1" y="4507"/>
                  </a:cubicBezTo>
                  <a:lnTo>
                    <a:pt x="102" y="4507"/>
                  </a:lnTo>
                  <a:cubicBezTo>
                    <a:pt x="102" y="4482"/>
                    <a:pt x="102" y="4469"/>
                    <a:pt x="102" y="4444"/>
                  </a:cubicBezTo>
                  <a:cubicBezTo>
                    <a:pt x="141" y="3643"/>
                    <a:pt x="204" y="2805"/>
                    <a:pt x="496" y="2030"/>
                  </a:cubicBezTo>
                  <a:cubicBezTo>
                    <a:pt x="827" y="1166"/>
                    <a:pt x="1424" y="518"/>
                    <a:pt x="2123" y="238"/>
                  </a:cubicBezTo>
                  <a:cubicBezTo>
                    <a:pt x="2359" y="144"/>
                    <a:pt x="2605" y="98"/>
                    <a:pt x="2854" y="98"/>
                  </a:cubicBezTo>
                  <a:cubicBezTo>
                    <a:pt x="3008" y="98"/>
                    <a:pt x="3162" y="115"/>
                    <a:pt x="3317" y="149"/>
                  </a:cubicBezTo>
                  <a:cubicBezTo>
                    <a:pt x="3305" y="124"/>
                    <a:pt x="3292" y="85"/>
                    <a:pt x="3279" y="47"/>
                  </a:cubicBezTo>
                  <a:cubicBezTo>
                    <a:pt x="3139" y="16"/>
                    <a:pt x="2995" y="0"/>
                    <a:pt x="2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5941056" y="9547032"/>
              <a:ext cx="39161" cy="107365"/>
            </a:xfrm>
            <a:custGeom>
              <a:avLst/>
              <a:gdLst/>
              <a:ahLst/>
              <a:cxnLst/>
              <a:rect l="l" t="t" r="r" b="b"/>
              <a:pathLst>
                <a:path w="1831" h="5020" extrusionOk="0">
                  <a:moveTo>
                    <a:pt x="1830" y="0"/>
                  </a:moveTo>
                  <a:lnTo>
                    <a:pt x="1678" y="39"/>
                  </a:lnTo>
                  <a:cubicBezTo>
                    <a:pt x="560" y="1436"/>
                    <a:pt x="0" y="3190"/>
                    <a:pt x="89" y="4969"/>
                  </a:cubicBezTo>
                  <a:lnTo>
                    <a:pt x="89" y="5020"/>
                  </a:lnTo>
                  <a:lnTo>
                    <a:pt x="191" y="5007"/>
                  </a:lnTo>
                  <a:lnTo>
                    <a:pt x="191" y="4994"/>
                  </a:lnTo>
                  <a:cubicBezTo>
                    <a:pt x="89" y="3177"/>
                    <a:pt x="674" y="1398"/>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5861150" y="9534520"/>
              <a:ext cx="8448" cy="47865"/>
            </a:xfrm>
            <a:custGeom>
              <a:avLst/>
              <a:gdLst/>
              <a:ahLst/>
              <a:cxnLst/>
              <a:rect l="l" t="t" r="r" b="b"/>
              <a:pathLst>
                <a:path w="395" h="2238" extrusionOk="0">
                  <a:moveTo>
                    <a:pt x="394" y="1"/>
                  </a:moveTo>
                  <a:lnTo>
                    <a:pt x="394" y="1"/>
                  </a:lnTo>
                  <a:cubicBezTo>
                    <a:pt x="343" y="14"/>
                    <a:pt x="318" y="26"/>
                    <a:pt x="280" y="39"/>
                  </a:cubicBezTo>
                  <a:cubicBezTo>
                    <a:pt x="51" y="751"/>
                    <a:pt x="0" y="1500"/>
                    <a:pt x="140" y="2237"/>
                  </a:cubicBezTo>
                  <a:lnTo>
                    <a:pt x="242" y="2212"/>
                  </a:lnTo>
                  <a:lnTo>
                    <a:pt x="229" y="2123"/>
                  </a:lnTo>
                  <a:cubicBezTo>
                    <a:pt x="115" y="1411"/>
                    <a:pt x="165" y="687"/>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5820941" y="9522564"/>
              <a:ext cx="8191" cy="47309"/>
            </a:xfrm>
            <a:custGeom>
              <a:avLst/>
              <a:gdLst/>
              <a:ahLst/>
              <a:cxnLst/>
              <a:rect l="l" t="t" r="r" b="b"/>
              <a:pathLst>
                <a:path w="383" h="2212" extrusionOk="0">
                  <a:moveTo>
                    <a:pt x="382" y="1"/>
                  </a:moveTo>
                  <a:lnTo>
                    <a:pt x="268" y="39"/>
                  </a:lnTo>
                  <a:cubicBezTo>
                    <a:pt x="52" y="738"/>
                    <a:pt x="1" y="1488"/>
                    <a:pt x="141" y="2212"/>
                  </a:cubicBezTo>
                  <a:lnTo>
                    <a:pt x="242" y="2199"/>
                  </a:lnTo>
                  <a:lnTo>
                    <a:pt x="230" y="2097"/>
                  </a:lnTo>
                  <a:cubicBezTo>
                    <a:pt x="102" y="1399"/>
                    <a:pt x="166" y="674"/>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5264895" y="8376509"/>
              <a:ext cx="573185" cy="517877"/>
            </a:xfrm>
            <a:custGeom>
              <a:avLst/>
              <a:gdLst/>
              <a:ahLst/>
              <a:cxnLst/>
              <a:rect l="l" t="t" r="r" b="b"/>
              <a:pathLst>
                <a:path w="26800" h="24214" extrusionOk="0">
                  <a:moveTo>
                    <a:pt x="6977" y="0"/>
                  </a:moveTo>
                  <a:cubicBezTo>
                    <a:pt x="6977" y="0"/>
                    <a:pt x="1" y="20420"/>
                    <a:pt x="941" y="22415"/>
                  </a:cubicBezTo>
                  <a:cubicBezTo>
                    <a:pt x="1419" y="23423"/>
                    <a:pt x="5884" y="24214"/>
                    <a:pt x="10721" y="24214"/>
                  </a:cubicBezTo>
                  <a:cubicBezTo>
                    <a:pt x="15398" y="24214"/>
                    <a:pt x="20425" y="23474"/>
                    <a:pt x="22530" y="21475"/>
                  </a:cubicBezTo>
                  <a:cubicBezTo>
                    <a:pt x="26799" y="17409"/>
                    <a:pt x="26279" y="1462"/>
                    <a:pt x="26279" y="1462"/>
                  </a:cubicBezTo>
                  <a:lnTo>
                    <a:pt x="6977" y="0"/>
                  </a:lnTo>
                  <a:close/>
                </a:path>
              </a:pathLst>
            </a:custGeom>
            <a:solidFill>
              <a:srgbClr val="9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5969866" y="8445528"/>
              <a:ext cx="1218082" cy="999310"/>
            </a:xfrm>
            <a:custGeom>
              <a:avLst/>
              <a:gdLst/>
              <a:ahLst/>
              <a:cxnLst/>
              <a:rect l="l" t="t" r="r" b="b"/>
              <a:pathLst>
                <a:path w="56953" h="46724" extrusionOk="0">
                  <a:moveTo>
                    <a:pt x="40256" y="1"/>
                  </a:moveTo>
                  <a:cubicBezTo>
                    <a:pt x="40256" y="1"/>
                    <a:pt x="19810" y="3343"/>
                    <a:pt x="14817" y="4486"/>
                  </a:cubicBezTo>
                  <a:cubicBezTo>
                    <a:pt x="9810" y="5630"/>
                    <a:pt x="2504" y="5427"/>
                    <a:pt x="1258" y="12199"/>
                  </a:cubicBezTo>
                  <a:cubicBezTo>
                    <a:pt x="1" y="18985"/>
                    <a:pt x="8565" y="46724"/>
                    <a:pt x="8565" y="46724"/>
                  </a:cubicBezTo>
                  <a:lnTo>
                    <a:pt x="15554" y="45466"/>
                  </a:lnTo>
                  <a:lnTo>
                    <a:pt x="12148" y="16380"/>
                  </a:lnTo>
                  <a:lnTo>
                    <a:pt x="12148" y="16380"/>
                  </a:lnTo>
                  <a:cubicBezTo>
                    <a:pt x="12149" y="16380"/>
                    <a:pt x="29648" y="21000"/>
                    <a:pt x="41835" y="21000"/>
                  </a:cubicBezTo>
                  <a:cubicBezTo>
                    <a:pt x="42886" y="21000"/>
                    <a:pt x="43898" y="20966"/>
                    <a:pt x="44855" y="20891"/>
                  </a:cubicBezTo>
                  <a:cubicBezTo>
                    <a:pt x="53915" y="20192"/>
                    <a:pt x="56114" y="17625"/>
                    <a:pt x="56114" y="17625"/>
                  </a:cubicBezTo>
                  <a:lnTo>
                    <a:pt x="56952" y="4169"/>
                  </a:lnTo>
                  <a:lnTo>
                    <a:pt x="40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5710857" y="8790410"/>
              <a:ext cx="575345" cy="626996"/>
            </a:xfrm>
            <a:custGeom>
              <a:avLst/>
              <a:gdLst/>
              <a:ahLst/>
              <a:cxnLst/>
              <a:rect l="l" t="t" r="r" b="b"/>
              <a:pathLst>
                <a:path w="26901" h="29316" fill="none" extrusionOk="0">
                  <a:moveTo>
                    <a:pt x="3456" y="29315"/>
                  </a:moveTo>
                  <a:lnTo>
                    <a:pt x="0" y="1"/>
                  </a:lnTo>
                  <a:cubicBezTo>
                    <a:pt x="0" y="1"/>
                    <a:pt x="12783" y="4105"/>
                    <a:pt x="26900" y="4601"/>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5140952" y="8437657"/>
              <a:ext cx="71498" cy="13346"/>
            </a:xfrm>
            <a:custGeom>
              <a:avLst/>
              <a:gdLst/>
              <a:ahLst/>
              <a:cxnLst/>
              <a:rect l="l" t="t" r="r" b="b"/>
              <a:pathLst>
                <a:path w="3343" h="624" fill="none" extrusionOk="0">
                  <a:moveTo>
                    <a:pt x="0" y="623"/>
                  </a:moveTo>
                  <a:lnTo>
                    <a:pt x="3342" y="1"/>
                  </a:ln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5754360" y="8750457"/>
              <a:ext cx="42967" cy="39717"/>
            </a:xfrm>
            <a:custGeom>
              <a:avLst/>
              <a:gdLst/>
              <a:ahLst/>
              <a:cxnLst/>
              <a:rect l="l" t="t" r="r" b="b"/>
              <a:pathLst>
                <a:path w="2009" h="1857" fill="none" extrusionOk="0">
                  <a:moveTo>
                    <a:pt x="1" y="636"/>
                  </a:moveTo>
                  <a:cubicBezTo>
                    <a:pt x="725" y="954"/>
                    <a:pt x="1399" y="1361"/>
                    <a:pt x="2009" y="1856"/>
                  </a:cubicBezTo>
                  <a:cubicBezTo>
                    <a:pt x="1932" y="1221"/>
                    <a:pt x="1805" y="598"/>
                    <a:pt x="1589" y="1"/>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5127092" y="8412932"/>
              <a:ext cx="425611" cy="23120"/>
            </a:xfrm>
            <a:custGeom>
              <a:avLst/>
              <a:gdLst/>
              <a:ahLst/>
              <a:cxnLst/>
              <a:rect l="l" t="t" r="r" b="b"/>
              <a:pathLst>
                <a:path w="19900" h="1081" fill="none" extrusionOk="0">
                  <a:moveTo>
                    <a:pt x="0" y="0"/>
                  </a:moveTo>
                  <a:cubicBezTo>
                    <a:pt x="6608" y="724"/>
                    <a:pt x="13253" y="1080"/>
                    <a:pt x="19899" y="1068"/>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5806804" y="8428695"/>
              <a:ext cx="838155" cy="998753"/>
            </a:xfrm>
            <a:custGeom>
              <a:avLst/>
              <a:gdLst/>
              <a:ahLst/>
              <a:cxnLst/>
              <a:rect l="l" t="t" r="r" b="b"/>
              <a:pathLst>
                <a:path w="39189" h="46698" fill="none" extrusionOk="0">
                  <a:moveTo>
                    <a:pt x="4994" y="46698"/>
                  </a:moveTo>
                  <a:cubicBezTo>
                    <a:pt x="2910" y="37371"/>
                    <a:pt x="1449" y="28273"/>
                    <a:pt x="318" y="18793"/>
                  </a:cubicBezTo>
                  <a:cubicBezTo>
                    <a:pt x="140" y="17256"/>
                    <a:pt x="1" y="15579"/>
                    <a:pt x="877" y="14308"/>
                  </a:cubicBezTo>
                  <a:cubicBezTo>
                    <a:pt x="1691" y="13126"/>
                    <a:pt x="3203" y="12605"/>
                    <a:pt x="4639" y="12605"/>
                  </a:cubicBezTo>
                  <a:cubicBezTo>
                    <a:pt x="6062" y="12618"/>
                    <a:pt x="7447" y="13063"/>
                    <a:pt x="8819" y="13469"/>
                  </a:cubicBezTo>
                  <a:cubicBezTo>
                    <a:pt x="14423" y="15121"/>
                    <a:pt x="20204" y="16049"/>
                    <a:pt x="26037" y="16239"/>
                  </a:cubicBezTo>
                  <a:cubicBezTo>
                    <a:pt x="28921" y="16328"/>
                    <a:pt x="31984" y="16189"/>
                    <a:pt x="34398" y="14600"/>
                  </a:cubicBezTo>
                  <a:cubicBezTo>
                    <a:pt x="36634" y="13139"/>
                    <a:pt x="37994" y="10598"/>
                    <a:pt x="38591" y="7993"/>
                  </a:cubicBezTo>
                  <a:cubicBezTo>
                    <a:pt x="39188" y="5375"/>
                    <a:pt x="39112" y="2669"/>
                    <a:pt x="39036" y="0"/>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5063228" y="8421894"/>
              <a:ext cx="80182" cy="181280"/>
            </a:xfrm>
            <a:custGeom>
              <a:avLst/>
              <a:gdLst/>
              <a:ahLst/>
              <a:cxnLst/>
              <a:rect l="l" t="t" r="r" b="b"/>
              <a:pathLst>
                <a:path w="3749" h="8476" fill="none" extrusionOk="0">
                  <a:moveTo>
                    <a:pt x="407" y="1"/>
                  </a:moveTo>
                  <a:cubicBezTo>
                    <a:pt x="0" y="1614"/>
                    <a:pt x="115" y="3304"/>
                    <a:pt x="737" y="4842"/>
                  </a:cubicBezTo>
                  <a:cubicBezTo>
                    <a:pt x="1322" y="6354"/>
                    <a:pt x="2376" y="7625"/>
                    <a:pt x="3749" y="8476"/>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5308099" y="8172403"/>
              <a:ext cx="219072" cy="336318"/>
            </a:xfrm>
            <a:custGeom>
              <a:avLst/>
              <a:gdLst/>
              <a:ahLst/>
              <a:cxnLst/>
              <a:rect l="l" t="t" r="r" b="b"/>
              <a:pathLst>
                <a:path w="10243" h="15725" extrusionOk="0">
                  <a:moveTo>
                    <a:pt x="9391" y="1"/>
                  </a:moveTo>
                  <a:lnTo>
                    <a:pt x="5058" y="1411"/>
                  </a:lnTo>
                  <a:lnTo>
                    <a:pt x="687" y="6824"/>
                  </a:lnTo>
                  <a:cubicBezTo>
                    <a:pt x="687" y="6824"/>
                    <a:pt x="1" y="9277"/>
                    <a:pt x="1" y="10217"/>
                  </a:cubicBezTo>
                  <a:cubicBezTo>
                    <a:pt x="1" y="11157"/>
                    <a:pt x="839" y="15592"/>
                    <a:pt x="1563" y="15694"/>
                  </a:cubicBezTo>
                  <a:cubicBezTo>
                    <a:pt x="1701" y="15713"/>
                    <a:pt x="1913" y="15724"/>
                    <a:pt x="2168" y="15724"/>
                  </a:cubicBezTo>
                  <a:cubicBezTo>
                    <a:pt x="3278" y="15724"/>
                    <a:pt x="5209" y="15499"/>
                    <a:pt x="5426" y="14652"/>
                  </a:cubicBezTo>
                  <a:cubicBezTo>
                    <a:pt x="5617" y="13902"/>
                    <a:pt x="5935" y="11208"/>
                    <a:pt x="6100" y="9734"/>
                  </a:cubicBezTo>
                  <a:cubicBezTo>
                    <a:pt x="6125" y="10217"/>
                    <a:pt x="6201" y="10687"/>
                    <a:pt x="6341" y="11145"/>
                  </a:cubicBezTo>
                  <a:cubicBezTo>
                    <a:pt x="6367" y="11246"/>
                    <a:pt x="6417" y="11335"/>
                    <a:pt x="6494" y="11411"/>
                  </a:cubicBezTo>
                  <a:cubicBezTo>
                    <a:pt x="6561" y="11457"/>
                    <a:pt x="6637" y="11479"/>
                    <a:pt x="6711" y="11479"/>
                  </a:cubicBezTo>
                  <a:cubicBezTo>
                    <a:pt x="6803" y="11479"/>
                    <a:pt x="6893" y="11444"/>
                    <a:pt x="6964" y="11373"/>
                  </a:cubicBezTo>
                  <a:cubicBezTo>
                    <a:pt x="7091" y="11233"/>
                    <a:pt x="7180" y="11081"/>
                    <a:pt x="7231" y="10916"/>
                  </a:cubicBezTo>
                  <a:cubicBezTo>
                    <a:pt x="7561" y="9899"/>
                    <a:pt x="7777" y="8845"/>
                    <a:pt x="7879" y="7777"/>
                  </a:cubicBezTo>
                  <a:cubicBezTo>
                    <a:pt x="7942" y="7142"/>
                    <a:pt x="8082" y="6329"/>
                    <a:pt x="8082" y="5579"/>
                  </a:cubicBezTo>
                  <a:cubicBezTo>
                    <a:pt x="8933" y="3978"/>
                    <a:pt x="10242" y="1055"/>
                    <a:pt x="10242" y="1055"/>
                  </a:cubicBezTo>
                  <a:lnTo>
                    <a:pt x="9391"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5308099" y="8172403"/>
              <a:ext cx="219072" cy="337837"/>
            </a:xfrm>
            <a:custGeom>
              <a:avLst/>
              <a:gdLst/>
              <a:ahLst/>
              <a:cxnLst/>
              <a:rect l="l" t="t" r="r" b="b"/>
              <a:pathLst>
                <a:path w="10243" h="15796" extrusionOk="0">
                  <a:moveTo>
                    <a:pt x="10242" y="1055"/>
                  </a:moveTo>
                  <a:lnTo>
                    <a:pt x="9391" y="1"/>
                  </a:lnTo>
                  <a:lnTo>
                    <a:pt x="5058" y="1411"/>
                  </a:lnTo>
                  <a:lnTo>
                    <a:pt x="687" y="6824"/>
                  </a:lnTo>
                  <a:cubicBezTo>
                    <a:pt x="687" y="6824"/>
                    <a:pt x="1" y="9277"/>
                    <a:pt x="1" y="10217"/>
                  </a:cubicBezTo>
                  <a:cubicBezTo>
                    <a:pt x="1" y="11157"/>
                    <a:pt x="839" y="15592"/>
                    <a:pt x="1563" y="15694"/>
                  </a:cubicBezTo>
                  <a:cubicBezTo>
                    <a:pt x="2300" y="15795"/>
                    <a:pt x="5159" y="15694"/>
                    <a:pt x="5426" y="14652"/>
                  </a:cubicBezTo>
                  <a:cubicBezTo>
                    <a:pt x="5617" y="13902"/>
                    <a:pt x="5935" y="11208"/>
                    <a:pt x="6100" y="9734"/>
                  </a:cubicBezTo>
                  <a:cubicBezTo>
                    <a:pt x="6125" y="10217"/>
                    <a:pt x="6201" y="10687"/>
                    <a:pt x="6341" y="11145"/>
                  </a:cubicBezTo>
                  <a:cubicBezTo>
                    <a:pt x="6367" y="11246"/>
                    <a:pt x="6417" y="11335"/>
                    <a:pt x="6494" y="11411"/>
                  </a:cubicBezTo>
                  <a:cubicBezTo>
                    <a:pt x="6646" y="11513"/>
                    <a:pt x="6837" y="11500"/>
                    <a:pt x="6964" y="11373"/>
                  </a:cubicBezTo>
                  <a:cubicBezTo>
                    <a:pt x="7091" y="11233"/>
                    <a:pt x="7180" y="11081"/>
                    <a:pt x="7231" y="10916"/>
                  </a:cubicBezTo>
                  <a:cubicBezTo>
                    <a:pt x="7561" y="9899"/>
                    <a:pt x="7777" y="8845"/>
                    <a:pt x="7879" y="7777"/>
                  </a:cubicBezTo>
                  <a:cubicBezTo>
                    <a:pt x="7942" y="7142"/>
                    <a:pt x="8082" y="6329"/>
                    <a:pt x="8082" y="5579"/>
                  </a:cubicBezTo>
                  <a:cubicBezTo>
                    <a:pt x="8933" y="3978"/>
                    <a:pt x="10242" y="1055"/>
                    <a:pt x="10242" y="1055"/>
                  </a:cubicBezTo>
                  <a:close/>
                </a:path>
              </a:pathLst>
            </a:custGeom>
            <a:solidFill>
              <a:srgbClr val="DC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5222483" y="8345795"/>
              <a:ext cx="12512" cy="156557"/>
            </a:xfrm>
            <a:custGeom>
              <a:avLst/>
              <a:gdLst/>
              <a:ahLst/>
              <a:cxnLst/>
              <a:rect l="l" t="t" r="r" b="b"/>
              <a:pathLst>
                <a:path w="585" h="7320" fill="none" extrusionOk="0">
                  <a:moveTo>
                    <a:pt x="585" y="1"/>
                  </a:moveTo>
                  <a:cubicBezTo>
                    <a:pt x="585" y="1"/>
                    <a:pt x="0" y="2275"/>
                    <a:pt x="38" y="3279"/>
                  </a:cubicBezTo>
                  <a:cubicBezTo>
                    <a:pt x="76" y="4296"/>
                    <a:pt x="165" y="7320"/>
                    <a:pt x="165" y="7320"/>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5256190" y="8349068"/>
              <a:ext cx="10630" cy="159529"/>
            </a:xfrm>
            <a:custGeom>
              <a:avLst/>
              <a:gdLst/>
              <a:ahLst/>
              <a:cxnLst/>
              <a:rect l="l" t="t" r="r" b="b"/>
              <a:pathLst>
                <a:path w="497" h="7459" fill="none" extrusionOk="0">
                  <a:moveTo>
                    <a:pt x="445" y="0"/>
                  </a:moveTo>
                  <a:cubicBezTo>
                    <a:pt x="445" y="0"/>
                    <a:pt x="1" y="2821"/>
                    <a:pt x="26" y="3469"/>
                  </a:cubicBezTo>
                  <a:cubicBezTo>
                    <a:pt x="51" y="4117"/>
                    <a:pt x="496" y="7459"/>
                    <a:pt x="496" y="7459"/>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5288529" y="8365900"/>
              <a:ext cx="21216" cy="142163"/>
            </a:xfrm>
            <a:custGeom>
              <a:avLst/>
              <a:gdLst/>
              <a:ahLst/>
              <a:cxnLst/>
              <a:rect l="l" t="t" r="r" b="b"/>
              <a:pathLst>
                <a:path w="992" h="6647" fill="none" extrusionOk="0">
                  <a:moveTo>
                    <a:pt x="153" y="1"/>
                  </a:moveTo>
                  <a:cubicBezTo>
                    <a:pt x="153" y="1"/>
                    <a:pt x="0" y="2314"/>
                    <a:pt x="153" y="3330"/>
                  </a:cubicBezTo>
                  <a:cubicBezTo>
                    <a:pt x="318" y="4347"/>
                    <a:pt x="992" y="6647"/>
                    <a:pt x="992" y="6647"/>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5371964" y="7409385"/>
              <a:ext cx="352509" cy="918807"/>
            </a:xfrm>
            <a:custGeom>
              <a:avLst/>
              <a:gdLst/>
              <a:ahLst/>
              <a:cxnLst/>
              <a:rect l="l" t="t" r="r" b="b"/>
              <a:pathLst>
                <a:path w="16482" h="42960" extrusionOk="0">
                  <a:moveTo>
                    <a:pt x="12752" y="1"/>
                  </a:moveTo>
                  <a:cubicBezTo>
                    <a:pt x="12722" y="1"/>
                    <a:pt x="12690" y="3"/>
                    <a:pt x="12656" y="8"/>
                  </a:cubicBezTo>
                  <a:cubicBezTo>
                    <a:pt x="11919" y="109"/>
                    <a:pt x="10992" y="3922"/>
                    <a:pt x="10992" y="3922"/>
                  </a:cubicBezTo>
                  <a:cubicBezTo>
                    <a:pt x="10992" y="3922"/>
                    <a:pt x="11093" y="2257"/>
                    <a:pt x="10623" y="2143"/>
                  </a:cubicBezTo>
                  <a:cubicBezTo>
                    <a:pt x="10616" y="2141"/>
                    <a:pt x="10609" y="2140"/>
                    <a:pt x="10602" y="2140"/>
                  </a:cubicBezTo>
                  <a:cubicBezTo>
                    <a:pt x="10123" y="2140"/>
                    <a:pt x="9122" y="5397"/>
                    <a:pt x="9022" y="6323"/>
                  </a:cubicBezTo>
                  <a:cubicBezTo>
                    <a:pt x="8908" y="7251"/>
                    <a:pt x="7929" y="9284"/>
                    <a:pt x="7612" y="11431"/>
                  </a:cubicBezTo>
                  <a:cubicBezTo>
                    <a:pt x="7294" y="13566"/>
                    <a:pt x="7434" y="16882"/>
                    <a:pt x="7434" y="16882"/>
                  </a:cubicBezTo>
                  <a:cubicBezTo>
                    <a:pt x="7434" y="16882"/>
                    <a:pt x="3609" y="26476"/>
                    <a:pt x="1805" y="32245"/>
                  </a:cubicBezTo>
                  <a:cubicBezTo>
                    <a:pt x="0" y="38014"/>
                    <a:pt x="547" y="42194"/>
                    <a:pt x="547" y="42194"/>
                  </a:cubicBezTo>
                  <a:cubicBezTo>
                    <a:pt x="547" y="42194"/>
                    <a:pt x="2004" y="42959"/>
                    <a:pt x="3938" y="42959"/>
                  </a:cubicBezTo>
                  <a:cubicBezTo>
                    <a:pt x="5137" y="42959"/>
                    <a:pt x="6520" y="42665"/>
                    <a:pt x="7853" y="41711"/>
                  </a:cubicBezTo>
                  <a:cubicBezTo>
                    <a:pt x="11335" y="39208"/>
                    <a:pt x="11259" y="18077"/>
                    <a:pt x="11259" y="18077"/>
                  </a:cubicBezTo>
                  <a:cubicBezTo>
                    <a:pt x="12288" y="16997"/>
                    <a:pt x="13241" y="15853"/>
                    <a:pt x="14130" y="14659"/>
                  </a:cubicBezTo>
                  <a:cubicBezTo>
                    <a:pt x="15325" y="12994"/>
                    <a:pt x="14905" y="11698"/>
                    <a:pt x="14905" y="10847"/>
                  </a:cubicBezTo>
                  <a:cubicBezTo>
                    <a:pt x="14905" y="10008"/>
                    <a:pt x="15426" y="5904"/>
                    <a:pt x="15477" y="5065"/>
                  </a:cubicBezTo>
                  <a:cubicBezTo>
                    <a:pt x="15541" y="4226"/>
                    <a:pt x="16481" y="1101"/>
                    <a:pt x="15757" y="808"/>
                  </a:cubicBezTo>
                  <a:cubicBezTo>
                    <a:pt x="15634" y="758"/>
                    <a:pt x="15520" y="737"/>
                    <a:pt x="15417" y="737"/>
                  </a:cubicBezTo>
                  <a:cubicBezTo>
                    <a:pt x="14921" y="737"/>
                    <a:pt x="14651" y="1215"/>
                    <a:pt x="14651" y="1215"/>
                  </a:cubicBezTo>
                  <a:cubicBezTo>
                    <a:pt x="14651" y="1215"/>
                    <a:pt x="14753" y="224"/>
                    <a:pt x="14168" y="224"/>
                  </a:cubicBezTo>
                  <a:cubicBezTo>
                    <a:pt x="13584" y="224"/>
                    <a:pt x="13279" y="948"/>
                    <a:pt x="13279" y="948"/>
                  </a:cubicBezTo>
                  <a:cubicBezTo>
                    <a:pt x="13279" y="948"/>
                    <a:pt x="13371" y="1"/>
                    <a:pt x="1275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5363002" y="8026194"/>
              <a:ext cx="313648" cy="350370"/>
            </a:xfrm>
            <a:custGeom>
              <a:avLst/>
              <a:gdLst/>
              <a:ahLst/>
              <a:cxnLst/>
              <a:rect l="l" t="t" r="r" b="b"/>
              <a:pathLst>
                <a:path w="14665" h="16382" extrusionOk="0">
                  <a:moveTo>
                    <a:pt x="7638" y="0"/>
                  </a:moveTo>
                  <a:cubicBezTo>
                    <a:pt x="7638" y="0"/>
                    <a:pt x="1" y="9111"/>
                    <a:pt x="64" y="12453"/>
                  </a:cubicBezTo>
                  <a:cubicBezTo>
                    <a:pt x="123" y="15009"/>
                    <a:pt x="1529" y="16381"/>
                    <a:pt x="3277" y="16381"/>
                  </a:cubicBezTo>
                  <a:cubicBezTo>
                    <a:pt x="3806" y="16381"/>
                    <a:pt x="4367" y="16255"/>
                    <a:pt x="4931" y="15998"/>
                  </a:cubicBezTo>
                  <a:cubicBezTo>
                    <a:pt x="7371" y="14880"/>
                    <a:pt x="14664" y="6824"/>
                    <a:pt x="14664" y="6824"/>
                  </a:cubicBezTo>
                  <a:lnTo>
                    <a:pt x="7638"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5315157" y="8024826"/>
              <a:ext cx="108178" cy="170972"/>
            </a:xfrm>
            <a:custGeom>
              <a:avLst/>
              <a:gdLst/>
              <a:ahLst/>
              <a:cxnLst/>
              <a:rect l="l" t="t" r="r" b="b"/>
              <a:pathLst>
                <a:path w="5058" h="7994" fill="none" extrusionOk="0">
                  <a:moveTo>
                    <a:pt x="5057" y="1"/>
                  </a:moveTo>
                  <a:lnTo>
                    <a:pt x="0" y="7993"/>
                  </a:ln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5206998" y="7713673"/>
              <a:ext cx="311723" cy="483486"/>
            </a:xfrm>
            <a:custGeom>
              <a:avLst/>
              <a:gdLst/>
              <a:ahLst/>
              <a:cxnLst/>
              <a:rect l="l" t="t" r="r" b="b"/>
              <a:pathLst>
                <a:path w="14575" h="22606" extrusionOk="0">
                  <a:moveTo>
                    <a:pt x="9498" y="1"/>
                  </a:moveTo>
                  <a:cubicBezTo>
                    <a:pt x="9429" y="1"/>
                    <a:pt x="9359" y="5"/>
                    <a:pt x="9289" y="12"/>
                  </a:cubicBezTo>
                  <a:cubicBezTo>
                    <a:pt x="6201" y="368"/>
                    <a:pt x="0" y="14549"/>
                    <a:pt x="0" y="14549"/>
                  </a:cubicBezTo>
                  <a:lnTo>
                    <a:pt x="7637" y="22605"/>
                  </a:lnTo>
                  <a:cubicBezTo>
                    <a:pt x="7637" y="22605"/>
                    <a:pt x="12377" y="15451"/>
                    <a:pt x="13482" y="11207"/>
                  </a:cubicBezTo>
                  <a:cubicBezTo>
                    <a:pt x="14575" y="7060"/>
                    <a:pt x="12464" y="1"/>
                    <a:pt x="9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5008325" y="7713929"/>
              <a:ext cx="86705" cy="125031"/>
            </a:xfrm>
            <a:custGeom>
              <a:avLst/>
              <a:gdLst/>
              <a:ahLst/>
              <a:cxnLst/>
              <a:rect l="l" t="t" r="r" b="b"/>
              <a:pathLst>
                <a:path w="4054" h="5846" fill="none" extrusionOk="0">
                  <a:moveTo>
                    <a:pt x="0" y="0"/>
                  </a:moveTo>
                  <a:cubicBezTo>
                    <a:pt x="0" y="0"/>
                    <a:pt x="3494" y="64"/>
                    <a:pt x="4054" y="5846"/>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5193673" y="8000657"/>
              <a:ext cx="149477" cy="141607"/>
            </a:xfrm>
            <a:custGeom>
              <a:avLst/>
              <a:gdLst/>
              <a:ahLst/>
              <a:cxnLst/>
              <a:rect l="l" t="t" r="r" b="b"/>
              <a:pathLst>
                <a:path w="6989" h="6621" fill="none" extrusionOk="0">
                  <a:moveTo>
                    <a:pt x="0" y="0"/>
                  </a:moveTo>
                  <a:lnTo>
                    <a:pt x="6989" y="6620"/>
                  </a:ln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5056448" y="8040867"/>
              <a:ext cx="113632" cy="142697"/>
            </a:xfrm>
            <a:custGeom>
              <a:avLst/>
              <a:gdLst/>
              <a:ahLst/>
              <a:cxnLst/>
              <a:rect l="l" t="t" r="r" b="b"/>
              <a:pathLst>
                <a:path w="5313" h="6672" fill="none" extrusionOk="0">
                  <a:moveTo>
                    <a:pt x="1" y="6672"/>
                  </a:moveTo>
                  <a:lnTo>
                    <a:pt x="5312" y="1"/>
                  </a:ln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4995021" y="8075387"/>
              <a:ext cx="56827" cy="34541"/>
            </a:xfrm>
            <a:custGeom>
              <a:avLst/>
              <a:gdLst/>
              <a:ahLst/>
              <a:cxnLst/>
              <a:rect l="l" t="t" r="r" b="b"/>
              <a:pathLst>
                <a:path w="2657" h="1615" fill="none" extrusionOk="0">
                  <a:moveTo>
                    <a:pt x="1" y="1614"/>
                  </a:moveTo>
                  <a:lnTo>
                    <a:pt x="2656" y="0"/>
                  </a:ln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4949893" y="8081910"/>
              <a:ext cx="3550" cy="301136"/>
            </a:xfrm>
            <a:custGeom>
              <a:avLst/>
              <a:gdLst/>
              <a:ahLst/>
              <a:cxnLst/>
              <a:rect l="l" t="t" r="r" b="b"/>
              <a:pathLst>
                <a:path w="166" h="14080" fill="none" extrusionOk="0">
                  <a:moveTo>
                    <a:pt x="25" y="0"/>
                  </a:moveTo>
                  <a:cubicBezTo>
                    <a:pt x="165" y="4702"/>
                    <a:pt x="165" y="9391"/>
                    <a:pt x="0" y="14079"/>
                  </a:cubicBez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5173847" y="7708475"/>
              <a:ext cx="688143" cy="1056478"/>
            </a:xfrm>
            <a:custGeom>
              <a:avLst/>
              <a:gdLst/>
              <a:ahLst/>
              <a:cxnLst/>
              <a:rect l="l" t="t" r="r" b="b"/>
              <a:pathLst>
                <a:path w="32175" h="49397" extrusionOk="0">
                  <a:moveTo>
                    <a:pt x="24006" y="1"/>
                  </a:moveTo>
                  <a:cubicBezTo>
                    <a:pt x="21642" y="1"/>
                    <a:pt x="19302" y="972"/>
                    <a:pt x="17371" y="2377"/>
                  </a:cubicBezTo>
                  <a:cubicBezTo>
                    <a:pt x="16329" y="3127"/>
                    <a:pt x="15363" y="3966"/>
                    <a:pt x="14461" y="4881"/>
                  </a:cubicBezTo>
                  <a:cubicBezTo>
                    <a:pt x="14131" y="5211"/>
                    <a:pt x="13813" y="5554"/>
                    <a:pt x="13508" y="5910"/>
                  </a:cubicBezTo>
                  <a:cubicBezTo>
                    <a:pt x="7599" y="12657"/>
                    <a:pt x="5630" y="22289"/>
                    <a:pt x="3597" y="30815"/>
                  </a:cubicBezTo>
                  <a:cubicBezTo>
                    <a:pt x="2364" y="35949"/>
                    <a:pt x="1246" y="41120"/>
                    <a:pt x="166" y="46292"/>
                  </a:cubicBezTo>
                  <a:cubicBezTo>
                    <a:pt x="1" y="47131"/>
                    <a:pt x="242" y="47995"/>
                    <a:pt x="839" y="48605"/>
                  </a:cubicBezTo>
                  <a:cubicBezTo>
                    <a:pt x="890" y="48655"/>
                    <a:pt x="954" y="48719"/>
                    <a:pt x="1004" y="48757"/>
                  </a:cubicBezTo>
                  <a:cubicBezTo>
                    <a:pt x="1476" y="49170"/>
                    <a:pt x="2079" y="49397"/>
                    <a:pt x="2702" y="49397"/>
                  </a:cubicBezTo>
                  <a:cubicBezTo>
                    <a:pt x="2750" y="49397"/>
                    <a:pt x="2799" y="49395"/>
                    <a:pt x="2847" y="49392"/>
                  </a:cubicBezTo>
                  <a:lnTo>
                    <a:pt x="4283" y="49303"/>
                  </a:lnTo>
                  <a:lnTo>
                    <a:pt x="19429" y="48389"/>
                  </a:lnTo>
                  <a:lnTo>
                    <a:pt x="22022" y="48223"/>
                  </a:lnTo>
                  <a:cubicBezTo>
                    <a:pt x="23038" y="48160"/>
                    <a:pt x="23928" y="47512"/>
                    <a:pt x="24283" y="46559"/>
                  </a:cubicBezTo>
                  <a:cubicBezTo>
                    <a:pt x="28502" y="35212"/>
                    <a:pt x="32174" y="23649"/>
                    <a:pt x="32034" y="11412"/>
                  </a:cubicBezTo>
                  <a:cubicBezTo>
                    <a:pt x="31971" y="6838"/>
                    <a:pt x="30649" y="942"/>
                    <a:pt x="25313" y="103"/>
                  </a:cubicBezTo>
                  <a:cubicBezTo>
                    <a:pt x="24878" y="34"/>
                    <a:pt x="24442" y="1"/>
                    <a:pt x="2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5113233" y="8713242"/>
              <a:ext cx="42411" cy="182906"/>
            </a:xfrm>
            <a:custGeom>
              <a:avLst/>
              <a:gdLst/>
              <a:ahLst/>
              <a:cxnLst/>
              <a:rect l="l" t="t" r="r" b="b"/>
              <a:pathLst>
                <a:path w="1983" h="8552" fill="none" extrusionOk="0">
                  <a:moveTo>
                    <a:pt x="1983" y="0"/>
                  </a:moveTo>
                  <a:lnTo>
                    <a:pt x="0" y="8552"/>
                  </a:lnTo>
                </a:path>
              </a:pathLst>
            </a:custGeom>
            <a:noFill/>
            <a:ln w="8575"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4785483" y="8677631"/>
              <a:ext cx="42411" cy="182649"/>
            </a:xfrm>
            <a:custGeom>
              <a:avLst/>
              <a:gdLst/>
              <a:ahLst/>
              <a:cxnLst/>
              <a:rect l="l" t="t" r="r" b="b"/>
              <a:pathLst>
                <a:path w="1983" h="8540" fill="none" extrusionOk="0">
                  <a:moveTo>
                    <a:pt x="1983" y="1"/>
                  </a:moveTo>
                  <a:lnTo>
                    <a:pt x="1" y="8540"/>
                  </a:lnTo>
                </a:path>
              </a:pathLst>
            </a:custGeom>
            <a:noFill/>
            <a:ln w="8575"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5833154" y="8755248"/>
              <a:ext cx="1095404" cy="247710"/>
            </a:xfrm>
            <a:custGeom>
              <a:avLst/>
              <a:gdLst/>
              <a:ahLst/>
              <a:cxnLst/>
              <a:rect l="l" t="t" r="r" b="b"/>
              <a:pathLst>
                <a:path w="51217" h="11582" extrusionOk="0">
                  <a:moveTo>
                    <a:pt x="2951" y="1"/>
                  </a:moveTo>
                  <a:cubicBezTo>
                    <a:pt x="1506" y="1"/>
                    <a:pt x="241" y="1071"/>
                    <a:pt x="64" y="2560"/>
                  </a:cubicBezTo>
                  <a:lnTo>
                    <a:pt x="25" y="2852"/>
                  </a:lnTo>
                  <a:cubicBezTo>
                    <a:pt x="0" y="3068"/>
                    <a:pt x="13" y="3284"/>
                    <a:pt x="38" y="3500"/>
                  </a:cubicBezTo>
                  <a:cubicBezTo>
                    <a:pt x="38" y="3576"/>
                    <a:pt x="51" y="3653"/>
                    <a:pt x="76" y="3716"/>
                  </a:cubicBezTo>
                  <a:cubicBezTo>
                    <a:pt x="292" y="4733"/>
                    <a:pt x="1042" y="5559"/>
                    <a:pt x="2033" y="5864"/>
                  </a:cubicBezTo>
                  <a:cubicBezTo>
                    <a:pt x="2097" y="5889"/>
                    <a:pt x="2160" y="5914"/>
                    <a:pt x="2236" y="5927"/>
                  </a:cubicBezTo>
                  <a:lnTo>
                    <a:pt x="26011" y="11582"/>
                  </a:lnTo>
                  <a:lnTo>
                    <a:pt x="27269" y="11505"/>
                  </a:lnTo>
                  <a:lnTo>
                    <a:pt x="47574" y="10184"/>
                  </a:lnTo>
                  <a:lnTo>
                    <a:pt x="48400" y="10133"/>
                  </a:lnTo>
                  <a:cubicBezTo>
                    <a:pt x="49239" y="10082"/>
                    <a:pt x="49976" y="9587"/>
                    <a:pt x="50332" y="8837"/>
                  </a:cubicBezTo>
                  <a:cubicBezTo>
                    <a:pt x="50370" y="8773"/>
                    <a:pt x="50395" y="8697"/>
                    <a:pt x="50421" y="8634"/>
                  </a:cubicBezTo>
                  <a:cubicBezTo>
                    <a:pt x="50446" y="8532"/>
                    <a:pt x="50484" y="8443"/>
                    <a:pt x="50497" y="8354"/>
                  </a:cubicBezTo>
                  <a:lnTo>
                    <a:pt x="51043" y="5876"/>
                  </a:lnTo>
                  <a:cubicBezTo>
                    <a:pt x="51217" y="5032"/>
                    <a:pt x="50566" y="4248"/>
                    <a:pt x="49718" y="4248"/>
                  </a:cubicBezTo>
                  <a:cubicBezTo>
                    <a:pt x="49698" y="4248"/>
                    <a:pt x="49678" y="4249"/>
                    <a:pt x="49658" y="4250"/>
                  </a:cubicBezTo>
                  <a:lnTo>
                    <a:pt x="49137" y="4275"/>
                  </a:lnTo>
                  <a:lnTo>
                    <a:pt x="34067" y="4860"/>
                  </a:lnTo>
                  <a:lnTo>
                    <a:pt x="27078" y="5127"/>
                  </a:lnTo>
                  <a:lnTo>
                    <a:pt x="3583" y="69"/>
                  </a:lnTo>
                  <a:cubicBezTo>
                    <a:pt x="3371" y="23"/>
                    <a:pt x="3159" y="1"/>
                    <a:pt x="2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6036725" y="8846938"/>
              <a:ext cx="263366" cy="818585"/>
            </a:xfrm>
            <a:custGeom>
              <a:avLst/>
              <a:gdLst/>
              <a:ahLst/>
              <a:cxnLst/>
              <a:rect l="l" t="t" r="r" b="b"/>
              <a:pathLst>
                <a:path w="12314" h="38274" fill="none" extrusionOk="0">
                  <a:moveTo>
                    <a:pt x="12314" y="1"/>
                  </a:moveTo>
                  <a:cubicBezTo>
                    <a:pt x="12314" y="1"/>
                    <a:pt x="2301" y="19823"/>
                    <a:pt x="1" y="38274"/>
                  </a:cubicBez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5327391" y="8971951"/>
              <a:ext cx="80182" cy="816147"/>
            </a:xfrm>
            <a:custGeom>
              <a:avLst/>
              <a:gdLst/>
              <a:ahLst/>
              <a:cxnLst/>
              <a:rect l="l" t="t" r="r" b="b"/>
              <a:pathLst>
                <a:path w="3749" h="38160" fill="none" extrusionOk="0">
                  <a:moveTo>
                    <a:pt x="3749" y="1"/>
                  </a:moveTo>
                  <a:lnTo>
                    <a:pt x="0" y="38159"/>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4818913" y="8958648"/>
              <a:ext cx="151680" cy="733784"/>
            </a:xfrm>
            <a:custGeom>
              <a:avLst/>
              <a:gdLst/>
              <a:ahLst/>
              <a:cxnLst/>
              <a:rect l="l" t="t" r="r" b="b"/>
              <a:pathLst>
                <a:path w="7092" h="34309" fill="none" extrusionOk="0">
                  <a:moveTo>
                    <a:pt x="1" y="0"/>
                  </a:moveTo>
                  <a:lnTo>
                    <a:pt x="7091" y="34309"/>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155902" y="7812571"/>
              <a:ext cx="291619" cy="938719"/>
            </a:xfrm>
            <a:custGeom>
              <a:avLst/>
              <a:gdLst/>
              <a:ahLst/>
              <a:cxnLst/>
              <a:rect l="l" t="t" r="r" b="b"/>
              <a:pathLst>
                <a:path w="13635" h="43891" extrusionOk="0">
                  <a:moveTo>
                    <a:pt x="13635" y="1"/>
                  </a:moveTo>
                  <a:cubicBezTo>
                    <a:pt x="13292" y="344"/>
                    <a:pt x="12974" y="687"/>
                    <a:pt x="12682" y="1043"/>
                  </a:cubicBezTo>
                  <a:cubicBezTo>
                    <a:pt x="10560" y="4258"/>
                    <a:pt x="8298" y="8730"/>
                    <a:pt x="6697" y="14665"/>
                  </a:cubicBezTo>
                  <a:cubicBezTo>
                    <a:pt x="3342" y="27104"/>
                    <a:pt x="712" y="40129"/>
                    <a:pt x="0" y="43738"/>
                  </a:cubicBezTo>
                  <a:cubicBezTo>
                    <a:pt x="51" y="43788"/>
                    <a:pt x="115" y="43839"/>
                    <a:pt x="178" y="43890"/>
                  </a:cubicBezTo>
                  <a:cubicBezTo>
                    <a:pt x="852" y="40472"/>
                    <a:pt x="3507" y="27295"/>
                    <a:pt x="6887" y="14715"/>
                  </a:cubicBezTo>
                  <a:cubicBezTo>
                    <a:pt x="8679" y="8070"/>
                    <a:pt x="11309" y="3254"/>
                    <a:pt x="1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5832341" y="8830106"/>
              <a:ext cx="1077566" cy="139703"/>
            </a:xfrm>
            <a:custGeom>
              <a:avLst/>
              <a:gdLst/>
              <a:ahLst/>
              <a:cxnLst/>
              <a:rect l="l" t="t" r="r" b="b"/>
              <a:pathLst>
                <a:path w="50383" h="6532" extrusionOk="0">
                  <a:moveTo>
                    <a:pt x="0" y="0"/>
                  </a:moveTo>
                  <a:cubicBezTo>
                    <a:pt x="13" y="76"/>
                    <a:pt x="26" y="153"/>
                    <a:pt x="38" y="216"/>
                  </a:cubicBezTo>
                  <a:lnTo>
                    <a:pt x="2719" y="851"/>
                  </a:lnTo>
                  <a:lnTo>
                    <a:pt x="26710" y="6531"/>
                  </a:lnTo>
                  <a:lnTo>
                    <a:pt x="26748" y="6531"/>
                  </a:lnTo>
                  <a:lnTo>
                    <a:pt x="50294" y="5337"/>
                  </a:lnTo>
                  <a:cubicBezTo>
                    <a:pt x="50332" y="5273"/>
                    <a:pt x="50357" y="5197"/>
                    <a:pt x="50383" y="5134"/>
                  </a:cubicBezTo>
                  <a:lnTo>
                    <a:pt x="50383" y="5134"/>
                  </a:lnTo>
                  <a:lnTo>
                    <a:pt x="26748" y="632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34"/>
            <p:cNvGrpSpPr/>
            <p:nvPr/>
          </p:nvGrpSpPr>
          <p:grpSpPr>
            <a:xfrm>
              <a:off x="-5165530" y="7433640"/>
              <a:ext cx="104529" cy="173243"/>
              <a:chOff x="4510550" y="2126175"/>
              <a:chExt cx="130825" cy="216825"/>
            </a:xfrm>
          </p:grpSpPr>
          <p:sp>
            <p:nvSpPr>
              <p:cNvPr id="1155" name="Google Shape;1155;p34"/>
              <p:cNvSpPr/>
              <p:nvPr/>
            </p:nvSpPr>
            <p:spPr>
              <a:xfrm>
                <a:off x="4510550" y="2202625"/>
                <a:ext cx="33725" cy="135300"/>
              </a:xfrm>
              <a:custGeom>
                <a:avLst/>
                <a:gdLst/>
                <a:ahLst/>
                <a:cxnLst/>
                <a:rect l="l" t="t" r="r" b="b"/>
                <a:pathLst>
                  <a:path w="1349" h="5412" extrusionOk="0">
                    <a:moveTo>
                      <a:pt x="1287" y="0"/>
                    </a:moveTo>
                    <a:cubicBezTo>
                      <a:pt x="1265" y="0"/>
                      <a:pt x="1243" y="12"/>
                      <a:pt x="1232" y="39"/>
                    </a:cubicBezTo>
                    <a:cubicBezTo>
                      <a:pt x="1232" y="67"/>
                      <a:pt x="258" y="3503"/>
                      <a:pt x="1" y="5357"/>
                    </a:cubicBezTo>
                    <a:cubicBezTo>
                      <a:pt x="1" y="5384"/>
                      <a:pt x="14" y="5411"/>
                      <a:pt x="55" y="5411"/>
                    </a:cubicBezTo>
                    <a:cubicBezTo>
                      <a:pt x="82" y="5411"/>
                      <a:pt x="109" y="5398"/>
                      <a:pt x="109" y="5371"/>
                    </a:cubicBezTo>
                    <a:cubicBezTo>
                      <a:pt x="366" y="3530"/>
                      <a:pt x="1327" y="94"/>
                      <a:pt x="1341" y="67"/>
                    </a:cubicBezTo>
                    <a:cubicBezTo>
                      <a:pt x="1349" y="26"/>
                      <a:pt x="1318"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4549475" y="2126175"/>
                <a:ext cx="55500" cy="214450"/>
              </a:xfrm>
              <a:custGeom>
                <a:avLst/>
                <a:gdLst/>
                <a:ahLst/>
                <a:cxnLst/>
                <a:rect l="l" t="t" r="r" b="b"/>
                <a:pathLst>
                  <a:path w="2220" h="8578" extrusionOk="0">
                    <a:moveTo>
                      <a:pt x="2161" y="0"/>
                    </a:moveTo>
                    <a:cubicBezTo>
                      <a:pt x="2142" y="0"/>
                      <a:pt x="2122" y="12"/>
                      <a:pt x="2111" y="39"/>
                    </a:cubicBezTo>
                    <a:cubicBezTo>
                      <a:pt x="2097" y="80"/>
                      <a:pt x="514" y="5384"/>
                      <a:pt x="0" y="8523"/>
                    </a:cubicBezTo>
                    <a:cubicBezTo>
                      <a:pt x="0" y="8550"/>
                      <a:pt x="14" y="8578"/>
                      <a:pt x="41" y="8578"/>
                    </a:cubicBezTo>
                    <a:lnTo>
                      <a:pt x="54" y="8578"/>
                    </a:lnTo>
                    <a:cubicBezTo>
                      <a:pt x="81" y="8578"/>
                      <a:pt x="108" y="8564"/>
                      <a:pt x="108" y="8537"/>
                    </a:cubicBezTo>
                    <a:cubicBezTo>
                      <a:pt x="622" y="5411"/>
                      <a:pt x="2192" y="121"/>
                      <a:pt x="2219" y="67"/>
                    </a:cubicBezTo>
                    <a:cubicBezTo>
                      <a:pt x="2219" y="26"/>
                      <a:pt x="2190" y="0"/>
                      <a:pt x="2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4590400" y="2130225"/>
                <a:ext cx="50975" cy="212775"/>
              </a:xfrm>
              <a:custGeom>
                <a:avLst/>
                <a:gdLst/>
                <a:ahLst/>
                <a:cxnLst/>
                <a:rect l="l" t="t" r="r" b="b"/>
                <a:pathLst>
                  <a:path w="2039" h="8511" extrusionOk="0">
                    <a:moveTo>
                      <a:pt x="1976" y="1"/>
                    </a:moveTo>
                    <a:cubicBezTo>
                      <a:pt x="1955" y="1"/>
                      <a:pt x="1933" y="13"/>
                      <a:pt x="1922" y="40"/>
                    </a:cubicBezTo>
                    <a:cubicBezTo>
                      <a:pt x="1908" y="107"/>
                      <a:pt x="325" y="6738"/>
                      <a:pt x="0" y="8443"/>
                    </a:cubicBezTo>
                    <a:cubicBezTo>
                      <a:pt x="0" y="8470"/>
                      <a:pt x="14" y="8497"/>
                      <a:pt x="54" y="8510"/>
                    </a:cubicBezTo>
                    <a:cubicBezTo>
                      <a:pt x="81" y="8510"/>
                      <a:pt x="109" y="8483"/>
                      <a:pt x="109" y="8456"/>
                    </a:cubicBezTo>
                    <a:cubicBezTo>
                      <a:pt x="433" y="6765"/>
                      <a:pt x="2016" y="135"/>
                      <a:pt x="2030" y="67"/>
                    </a:cubicBezTo>
                    <a:cubicBezTo>
                      <a:pt x="2038" y="27"/>
                      <a:pt x="2008"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8" name="Google Shape;1158;p34"/>
          <p:cNvGrpSpPr/>
          <p:nvPr/>
        </p:nvGrpSpPr>
        <p:grpSpPr>
          <a:xfrm>
            <a:off x="941266" y="2305661"/>
            <a:ext cx="1515426" cy="2875854"/>
            <a:chOff x="-2113123" y="6329474"/>
            <a:chExt cx="1305839" cy="2478116"/>
          </a:xfrm>
        </p:grpSpPr>
        <p:sp>
          <p:nvSpPr>
            <p:cNvPr id="1159" name="Google Shape;1159;p34"/>
            <p:cNvSpPr/>
            <p:nvPr/>
          </p:nvSpPr>
          <p:spPr>
            <a:xfrm>
              <a:off x="-1348038" y="8442473"/>
              <a:ext cx="115704" cy="111243"/>
            </a:xfrm>
            <a:custGeom>
              <a:avLst/>
              <a:gdLst/>
              <a:ahLst/>
              <a:cxnLst/>
              <a:rect l="l" t="t" r="r" b="b"/>
              <a:pathLst>
                <a:path w="6278" h="6036" extrusionOk="0">
                  <a:moveTo>
                    <a:pt x="6278" y="0"/>
                  </a:moveTo>
                  <a:lnTo>
                    <a:pt x="1" y="51"/>
                  </a:lnTo>
                  <a:lnTo>
                    <a:pt x="776" y="6036"/>
                  </a:lnTo>
                  <a:lnTo>
                    <a:pt x="5871" y="5858"/>
                  </a:lnTo>
                  <a:lnTo>
                    <a:pt x="6278"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1347799" y="8526846"/>
              <a:ext cx="333491" cy="196390"/>
            </a:xfrm>
            <a:custGeom>
              <a:avLst/>
              <a:gdLst/>
              <a:ahLst/>
              <a:cxnLst/>
              <a:rect l="l" t="t" r="r" b="b"/>
              <a:pathLst>
                <a:path w="18095" h="10656" extrusionOk="0">
                  <a:moveTo>
                    <a:pt x="1275" y="1"/>
                  </a:moveTo>
                  <a:cubicBezTo>
                    <a:pt x="984" y="1"/>
                    <a:pt x="767" y="115"/>
                    <a:pt x="610" y="264"/>
                  </a:cubicBezTo>
                  <a:cubicBezTo>
                    <a:pt x="407" y="480"/>
                    <a:pt x="267" y="746"/>
                    <a:pt x="216" y="1026"/>
                  </a:cubicBezTo>
                  <a:cubicBezTo>
                    <a:pt x="216" y="1026"/>
                    <a:pt x="153" y="2220"/>
                    <a:pt x="102" y="3732"/>
                  </a:cubicBezTo>
                  <a:cubicBezTo>
                    <a:pt x="89" y="3796"/>
                    <a:pt x="89" y="3872"/>
                    <a:pt x="89" y="3949"/>
                  </a:cubicBezTo>
                  <a:cubicBezTo>
                    <a:pt x="39" y="5969"/>
                    <a:pt x="0" y="8498"/>
                    <a:pt x="191" y="9590"/>
                  </a:cubicBezTo>
                  <a:cubicBezTo>
                    <a:pt x="204" y="9667"/>
                    <a:pt x="216" y="9730"/>
                    <a:pt x="229" y="9794"/>
                  </a:cubicBezTo>
                  <a:cubicBezTo>
                    <a:pt x="229" y="9794"/>
                    <a:pt x="229" y="9806"/>
                    <a:pt x="229" y="9819"/>
                  </a:cubicBezTo>
                  <a:cubicBezTo>
                    <a:pt x="396" y="10452"/>
                    <a:pt x="1526" y="10655"/>
                    <a:pt x="2932" y="10655"/>
                  </a:cubicBezTo>
                  <a:cubicBezTo>
                    <a:pt x="5054" y="10655"/>
                    <a:pt x="7803" y="10193"/>
                    <a:pt x="8819" y="10048"/>
                  </a:cubicBezTo>
                  <a:cubicBezTo>
                    <a:pt x="10877" y="9768"/>
                    <a:pt x="11932" y="9501"/>
                    <a:pt x="14600" y="9311"/>
                  </a:cubicBezTo>
                  <a:cubicBezTo>
                    <a:pt x="16710" y="9158"/>
                    <a:pt x="17383" y="8625"/>
                    <a:pt x="17676" y="7875"/>
                  </a:cubicBezTo>
                  <a:cubicBezTo>
                    <a:pt x="17714" y="7799"/>
                    <a:pt x="17739" y="7722"/>
                    <a:pt x="17764" y="7646"/>
                  </a:cubicBezTo>
                  <a:cubicBezTo>
                    <a:pt x="17803" y="7519"/>
                    <a:pt x="17841" y="7392"/>
                    <a:pt x="17866" y="7252"/>
                  </a:cubicBezTo>
                  <a:cubicBezTo>
                    <a:pt x="18095" y="6185"/>
                    <a:pt x="16557" y="4558"/>
                    <a:pt x="12847" y="3605"/>
                  </a:cubicBezTo>
                  <a:lnTo>
                    <a:pt x="12771" y="3580"/>
                  </a:lnTo>
                  <a:cubicBezTo>
                    <a:pt x="12606" y="3542"/>
                    <a:pt x="12428" y="3491"/>
                    <a:pt x="12275" y="3440"/>
                  </a:cubicBezTo>
                  <a:cubicBezTo>
                    <a:pt x="11716" y="3275"/>
                    <a:pt x="11170" y="3072"/>
                    <a:pt x="10636" y="2843"/>
                  </a:cubicBezTo>
                  <a:cubicBezTo>
                    <a:pt x="10560" y="2805"/>
                    <a:pt x="10483" y="2779"/>
                    <a:pt x="10407" y="2741"/>
                  </a:cubicBezTo>
                  <a:cubicBezTo>
                    <a:pt x="9747" y="2449"/>
                    <a:pt x="9149" y="2131"/>
                    <a:pt x="8603" y="1839"/>
                  </a:cubicBezTo>
                  <a:lnTo>
                    <a:pt x="8158" y="1572"/>
                  </a:lnTo>
                  <a:cubicBezTo>
                    <a:pt x="7040" y="912"/>
                    <a:pt x="6265" y="365"/>
                    <a:pt x="5934" y="314"/>
                  </a:cubicBezTo>
                  <a:lnTo>
                    <a:pt x="5896" y="314"/>
                  </a:lnTo>
                  <a:cubicBezTo>
                    <a:pt x="5892" y="314"/>
                    <a:pt x="5887" y="314"/>
                    <a:pt x="5883" y="314"/>
                  </a:cubicBezTo>
                  <a:cubicBezTo>
                    <a:pt x="5289" y="314"/>
                    <a:pt x="5461" y="1154"/>
                    <a:pt x="5058" y="1318"/>
                  </a:cubicBezTo>
                  <a:lnTo>
                    <a:pt x="5045" y="1318"/>
                  </a:lnTo>
                  <a:cubicBezTo>
                    <a:pt x="4994" y="1331"/>
                    <a:pt x="4940" y="1337"/>
                    <a:pt x="4886" y="1337"/>
                  </a:cubicBezTo>
                  <a:cubicBezTo>
                    <a:pt x="4832" y="1337"/>
                    <a:pt x="4778" y="1331"/>
                    <a:pt x="4727" y="1318"/>
                  </a:cubicBezTo>
                  <a:lnTo>
                    <a:pt x="4715" y="1318"/>
                  </a:lnTo>
                  <a:cubicBezTo>
                    <a:pt x="4168" y="1229"/>
                    <a:pt x="3215" y="810"/>
                    <a:pt x="2008" y="200"/>
                  </a:cubicBezTo>
                  <a:cubicBezTo>
                    <a:pt x="1724" y="58"/>
                    <a:pt x="1481" y="1"/>
                    <a:pt x="1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344518" y="8667762"/>
              <a:ext cx="324128" cy="41099"/>
            </a:xfrm>
            <a:custGeom>
              <a:avLst/>
              <a:gdLst/>
              <a:ahLst/>
              <a:cxnLst/>
              <a:rect l="l" t="t" r="r" b="b"/>
              <a:pathLst>
                <a:path w="17587" h="2230" extrusionOk="0">
                  <a:moveTo>
                    <a:pt x="17586" y="0"/>
                  </a:moveTo>
                  <a:lnTo>
                    <a:pt x="17586" y="0"/>
                  </a:lnTo>
                  <a:cubicBezTo>
                    <a:pt x="16494" y="305"/>
                    <a:pt x="15388" y="585"/>
                    <a:pt x="14295" y="826"/>
                  </a:cubicBezTo>
                  <a:cubicBezTo>
                    <a:pt x="14257" y="826"/>
                    <a:pt x="14219" y="839"/>
                    <a:pt x="14181" y="839"/>
                  </a:cubicBezTo>
                  <a:cubicBezTo>
                    <a:pt x="10507" y="1632"/>
                    <a:pt x="6762" y="2028"/>
                    <a:pt x="3001" y="2028"/>
                  </a:cubicBezTo>
                  <a:cubicBezTo>
                    <a:pt x="2002" y="2028"/>
                    <a:pt x="1001" y="2000"/>
                    <a:pt x="0" y="1944"/>
                  </a:cubicBezTo>
                  <a:lnTo>
                    <a:pt x="0" y="1944"/>
                  </a:lnTo>
                  <a:cubicBezTo>
                    <a:pt x="13" y="2021"/>
                    <a:pt x="38" y="2084"/>
                    <a:pt x="51" y="2148"/>
                  </a:cubicBezTo>
                  <a:cubicBezTo>
                    <a:pt x="585" y="2173"/>
                    <a:pt x="1118" y="2198"/>
                    <a:pt x="1652" y="2211"/>
                  </a:cubicBezTo>
                  <a:cubicBezTo>
                    <a:pt x="2113" y="2223"/>
                    <a:pt x="2573" y="2229"/>
                    <a:pt x="3034" y="2229"/>
                  </a:cubicBezTo>
                  <a:cubicBezTo>
                    <a:pt x="7922" y="2229"/>
                    <a:pt x="12794" y="1553"/>
                    <a:pt x="17498" y="229"/>
                  </a:cubicBezTo>
                  <a:cubicBezTo>
                    <a:pt x="17536" y="153"/>
                    <a:pt x="17561" y="76"/>
                    <a:pt x="17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1346159" y="8590687"/>
              <a:ext cx="77996" cy="113861"/>
            </a:xfrm>
            <a:custGeom>
              <a:avLst/>
              <a:gdLst/>
              <a:ahLst/>
              <a:cxnLst/>
              <a:rect l="l" t="t" r="r" b="b"/>
              <a:pathLst>
                <a:path w="4232" h="6178" extrusionOk="0">
                  <a:moveTo>
                    <a:pt x="1020" y="0"/>
                  </a:moveTo>
                  <a:cubicBezTo>
                    <a:pt x="666" y="0"/>
                    <a:pt x="314" y="92"/>
                    <a:pt x="13" y="268"/>
                  </a:cubicBezTo>
                  <a:cubicBezTo>
                    <a:pt x="0" y="332"/>
                    <a:pt x="0" y="421"/>
                    <a:pt x="0" y="497"/>
                  </a:cubicBezTo>
                  <a:cubicBezTo>
                    <a:pt x="318" y="300"/>
                    <a:pt x="684" y="197"/>
                    <a:pt x="1055" y="197"/>
                  </a:cubicBezTo>
                  <a:cubicBezTo>
                    <a:pt x="1114" y="197"/>
                    <a:pt x="1174" y="200"/>
                    <a:pt x="1233" y="205"/>
                  </a:cubicBezTo>
                  <a:cubicBezTo>
                    <a:pt x="1754" y="294"/>
                    <a:pt x="2237" y="573"/>
                    <a:pt x="2567" y="980"/>
                  </a:cubicBezTo>
                  <a:cubicBezTo>
                    <a:pt x="2910" y="1399"/>
                    <a:pt x="3177" y="1882"/>
                    <a:pt x="3342" y="2391"/>
                  </a:cubicBezTo>
                  <a:cubicBezTo>
                    <a:pt x="3812" y="3598"/>
                    <a:pt x="4028" y="4881"/>
                    <a:pt x="4016" y="6177"/>
                  </a:cubicBezTo>
                  <a:lnTo>
                    <a:pt x="4206" y="6177"/>
                  </a:lnTo>
                  <a:cubicBezTo>
                    <a:pt x="4232" y="4856"/>
                    <a:pt x="4003" y="3547"/>
                    <a:pt x="3546" y="2314"/>
                  </a:cubicBezTo>
                  <a:cubicBezTo>
                    <a:pt x="3355" y="1781"/>
                    <a:pt x="3075" y="1285"/>
                    <a:pt x="2720" y="853"/>
                  </a:cubicBezTo>
                  <a:cubicBezTo>
                    <a:pt x="2351" y="408"/>
                    <a:pt x="1830" y="103"/>
                    <a:pt x="1258" y="14"/>
                  </a:cubicBezTo>
                  <a:cubicBezTo>
                    <a:pt x="1179" y="5"/>
                    <a:pt x="1099" y="0"/>
                    <a:pt x="1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1197447" y="8555818"/>
              <a:ext cx="17343" cy="34667"/>
            </a:xfrm>
            <a:custGeom>
              <a:avLst/>
              <a:gdLst/>
              <a:ahLst/>
              <a:cxnLst/>
              <a:rect l="l" t="t" r="r" b="b"/>
              <a:pathLst>
                <a:path w="941" h="1881" extrusionOk="0">
                  <a:moveTo>
                    <a:pt x="0" y="0"/>
                  </a:moveTo>
                  <a:lnTo>
                    <a:pt x="0" y="0"/>
                  </a:lnTo>
                  <a:cubicBezTo>
                    <a:pt x="445" y="496"/>
                    <a:pt x="699" y="1119"/>
                    <a:pt x="737" y="1792"/>
                  </a:cubicBezTo>
                  <a:cubicBezTo>
                    <a:pt x="737" y="1843"/>
                    <a:pt x="775" y="1881"/>
                    <a:pt x="826" y="1881"/>
                  </a:cubicBezTo>
                  <a:lnTo>
                    <a:pt x="839" y="1881"/>
                  </a:lnTo>
                  <a:cubicBezTo>
                    <a:pt x="890" y="1881"/>
                    <a:pt x="940" y="1830"/>
                    <a:pt x="940" y="1779"/>
                  </a:cubicBezTo>
                  <a:cubicBezTo>
                    <a:pt x="902"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1155777" y="8577362"/>
              <a:ext cx="5640" cy="13841"/>
            </a:xfrm>
            <a:custGeom>
              <a:avLst/>
              <a:gdLst/>
              <a:ahLst/>
              <a:cxnLst/>
              <a:rect l="l" t="t" r="r" b="b"/>
              <a:pathLst>
                <a:path w="306" h="751" extrusionOk="0">
                  <a:moveTo>
                    <a:pt x="1" y="0"/>
                  </a:moveTo>
                  <a:lnTo>
                    <a:pt x="1" y="0"/>
                  </a:lnTo>
                  <a:cubicBezTo>
                    <a:pt x="64" y="216"/>
                    <a:pt x="103" y="432"/>
                    <a:pt x="115" y="661"/>
                  </a:cubicBezTo>
                  <a:cubicBezTo>
                    <a:pt x="115" y="712"/>
                    <a:pt x="153" y="750"/>
                    <a:pt x="204" y="750"/>
                  </a:cubicBezTo>
                  <a:cubicBezTo>
                    <a:pt x="268" y="750"/>
                    <a:pt x="306" y="699"/>
                    <a:pt x="306" y="648"/>
                  </a:cubicBezTo>
                  <a:cubicBezTo>
                    <a:pt x="306" y="458"/>
                    <a:pt x="268" y="280"/>
                    <a:pt x="230" y="102"/>
                  </a:cubicBezTo>
                  <a:cubicBezTo>
                    <a:pt x="153" y="64"/>
                    <a:pt x="77" y="3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1434217" y="7880432"/>
              <a:ext cx="279638" cy="636757"/>
            </a:xfrm>
            <a:custGeom>
              <a:avLst/>
              <a:gdLst/>
              <a:ahLst/>
              <a:cxnLst/>
              <a:rect l="l" t="t" r="r" b="b"/>
              <a:pathLst>
                <a:path w="15173" h="34550" extrusionOk="0">
                  <a:moveTo>
                    <a:pt x="15172" y="0"/>
                  </a:moveTo>
                  <a:lnTo>
                    <a:pt x="217" y="1627"/>
                  </a:lnTo>
                  <a:cubicBezTo>
                    <a:pt x="217" y="1627"/>
                    <a:pt x="1" y="22339"/>
                    <a:pt x="3876" y="34550"/>
                  </a:cubicBezTo>
                  <a:lnTo>
                    <a:pt x="12009" y="34080"/>
                  </a:lnTo>
                  <a:lnTo>
                    <a:pt x="151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1141254" y="8449735"/>
              <a:ext cx="115943" cy="111243"/>
            </a:xfrm>
            <a:custGeom>
              <a:avLst/>
              <a:gdLst/>
              <a:ahLst/>
              <a:cxnLst/>
              <a:rect l="l" t="t" r="r" b="b"/>
              <a:pathLst>
                <a:path w="6291" h="6036" extrusionOk="0">
                  <a:moveTo>
                    <a:pt x="6291" y="0"/>
                  </a:moveTo>
                  <a:lnTo>
                    <a:pt x="1" y="38"/>
                  </a:lnTo>
                  <a:lnTo>
                    <a:pt x="789" y="6036"/>
                  </a:lnTo>
                  <a:lnTo>
                    <a:pt x="5884" y="5858"/>
                  </a:lnTo>
                  <a:lnTo>
                    <a:pt x="6291"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1140775" y="8534033"/>
              <a:ext cx="333491" cy="196464"/>
            </a:xfrm>
            <a:custGeom>
              <a:avLst/>
              <a:gdLst/>
              <a:ahLst/>
              <a:cxnLst/>
              <a:rect l="l" t="t" r="r" b="b"/>
              <a:pathLst>
                <a:path w="18095" h="10660" extrusionOk="0">
                  <a:moveTo>
                    <a:pt x="1266" y="1"/>
                  </a:moveTo>
                  <a:cubicBezTo>
                    <a:pt x="979" y="1"/>
                    <a:pt x="765" y="113"/>
                    <a:pt x="610" y="267"/>
                  </a:cubicBezTo>
                  <a:cubicBezTo>
                    <a:pt x="407" y="483"/>
                    <a:pt x="267" y="738"/>
                    <a:pt x="204" y="1030"/>
                  </a:cubicBezTo>
                  <a:cubicBezTo>
                    <a:pt x="204" y="1030"/>
                    <a:pt x="140" y="2224"/>
                    <a:pt x="102" y="3724"/>
                  </a:cubicBezTo>
                  <a:cubicBezTo>
                    <a:pt x="89" y="3787"/>
                    <a:pt x="89" y="3876"/>
                    <a:pt x="89" y="3952"/>
                  </a:cubicBezTo>
                  <a:cubicBezTo>
                    <a:pt x="26" y="5973"/>
                    <a:pt x="0" y="8501"/>
                    <a:pt x="191" y="9582"/>
                  </a:cubicBezTo>
                  <a:cubicBezTo>
                    <a:pt x="204" y="9658"/>
                    <a:pt x="216" y="9734"/>
                    <a:pt x="229" y="9798"/>
                  </a:cubicBezTo>
                  <a:cubicBezTo>
                    <a:pt x="229" y="9798"/>
                    <a:pt x="229" y="9810"/>
                    <a:pt x="229" y="9823"/>
                  </a:cubicBezTo>
                  <a:cubicBezTo>
                    <a:pt x="396" y="10456"/>
                    <a:pt x="1524" y="10659"/>
                    <a:pt x="2929" y="10659"/>
                  </a:cubicBezTo>
                  <a:cubicBezTo>
                    <a:pt x="5047" y="10659"/>
                    <a:pt x="7795" y="10197"/>
                    <a:pt x="8819" y="10052"/>
                  </a:cubicBezTo>
                  <a:cubicBezTo>
                    <a:pt x="10864" y="9759"/>
                    <a:pt x="11932" y="9505"/>
                    <a:pt x="14588" y="9315"/>
                  </a:cubicBezTo>
                  <a:cubicBezTo>
                    <a:pt x="16710" y="9162"/>
                    <a:pt x="17383" y="8629"/>
                    <a:pt x="17675" y="7879"/>
                  </a:cubicBezTo>
                  <a:cubicBezTo>
                    <a:pt x="17713" y="7803"/>
                    <a:pt x="17739" y="7726"/>
                    <a:pt x="17752" y="7650"/>
                  </a:cubicBezTo>
                  <a:cubicBezTo>
                    <a:pt x="17802" y="7523"/>
                    <a:pt x="17828" y="7383"/>
                    <a:pt x="17853" y="7256"/>
                  </a:cubicBezTo>
                  <a:cubicBezTo>
                    <a:pt x="18095" y="6189"/>
                    <a:pt x="16544" y="4562"/>
                    <a:pt x="12834" y="3609"/>
                  </a:cubicBezTo>
                  <a:lnTo>
                    <a:pt x="12758" y="3584"/>
                  </a:lnTo>
                  <a:cubicBezTo>
                    <a:pt x="12593" y="3533"/>
                    <a:pt x="12415" y="3495"/>
                    <a:pt x="12262" y="3444"/>
                  </a:cubicBezTo>
                  <a:cubicBezTo>
                    <a:pt x="11703" y="3266"/>
                    <a:pt x="11169" y="3063"/>
                    <a:pt x="10636" y="2847"/>
                  </a:cubicBezTo>
                  <a:cubicBezTo>
                    <a:pt x="10560" y="2809"/>
                    <a:pt x="10483" y="2771"/>
                    <a:pt x="10407" y="2745"/>
                  </a:cubicBezTo>
                  <a:cubicBezTo>
                    <a:pt x="9746" y="2453"/>
                    <a:pt x="9149" y="2135"/>
                    <a:pt x="8603" y="1830"/>
                  </a:cubicBezTo>
                  <a:lnTo>
                    <a:pt x="8158" y="1576"/>
                  </a:lnTo>
                  <a:cubicBezTo>
                    <a:pt x="7040" y="916"/>
                    <a:pt x="6252" y="369"/>
                    <a:pt x="5934" y="318"/>
                  </a:cubicBezTo>
                  <a:lnTo>
                    <a:pt x="5896" y="318"/>
                  </a:lnTo>
                  <a:cubicBezTo>
                    <a:pt x="5892" y="318"/>
                    <a:pt x="5887" y="318"/>
                    <a:pt x="5882" y="318"/>
                  </a:cubicBezTo>
                  <a:cubicBezTo>
                    <a:pt x="5276" y="318"/>
                    <a:pt x="5448" y="1158"/>
                    <a:pt x="5057" y="1322"/>
                  </a:cubicBezTo>
                  <a:lnTo>
                    <a:pt x="5045" y="1322"/>
                  </a:lnTo>
                  <a:cubicBezTo>
                    <a:pt x="4994" y="1335"/>
                    <a:pt x="4940" y="1341"/>
                    <a:pt x="4886" y="1341"/>
                  </a:cubicBezTo>
                  <a:cubicBezTo>
                    <a:pt x="4832" y="1341"/>
                    <a:pt x="4778" y="1335"/>
                    <a:pt x="4727" y="1322"/>
                  </a:cubicBezTo>
                  <a:lnTo>
                    <a:pt x="4714" y="1322"/>
                  </a:lnTo>
                  <a:cubicBezTo>
                    <a:pt x="4155" y="1233"/>
                    <a:pt x="3215" y="801"/>
                    <a:pt x="2008" y="204"/>
                  </a:cubicBezTo>
                  <a:cubicBezTo>
                    <a:pt x="1719" y="60"/>
                    <a:pt x="1474"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1137273" y="8675244"/>
              <a:ext cx="323668" cy="40878"/>
            </a:xfrm>
            <a:custGeom>
              <a:avLst/>
              <a:gdLst/>
              <a:ahLst/>
              <a:cxnLst/>
              <a:rect l="l" t="t" r="r" b="b"/>
              <a:pathLst>
                <a:path w="17562" h="2218" extrusionOk="0">
                  <a:moveTo>
                    <a:pt x="17562" y="1"/>
                  </a:moveTo>
                  <a:cubicBezTo>
                    <a:pt x="16481" y="293"/>
                    <a:pt x="15389" y="573"/>
                    <a:pt x="14283" y="801"/>
                  </a:cubicBezTo>
                  <a:cubicBezTo>
                    <a:pt x="14245" y="814"/>
                    <a:pt x="14207" y="827"/>
                    <a:pt x="14182" y="827"/>
                  </a:cubicBezTo>
                  <a:cubicBezTo>
                    <a:pt x="10497" y="1620"/>
                    <a:pt x="6750" y="2016"/>
                    <a:pt x="2995" y="2016"/>
                  </a:cubicBezTo>
                  <a:cubicBezTo>
                    <a:pt x="1997" y="2016"/>
                    <a:pt x="999" y="1988"/>
                    <a:pt x="1" y="1932"/>
                  </a:cubicBezTo>
                  <a:lnTo>
                    <a:pt x="1" y="1932"/>
                  </a:lnTo>
                  <a:cubicBezTo>
                    <a:pt x="14" y="2008"/>
                    <a:pt x="26" y="2072"/>
                    <a:pt x="39" y="2136"/>
                  </a:cubicBezTo>
                  <a:cubicBezTo>
                    <a:pt x="573" y="2161"/>
                    <a:pt x="1106" y="2186"/>
                    <a:pt x="1640" y="2199"/>
                  </a:cubicBezTo>
                  <a:cubicBezTo>
                    <a:pt x="2101" y="2211"/>
                    <a:pt x="2561" y="2217"/>
                    <a:pt x="3022" y="2217"/>
                  </a:cubicBezTo>
                  <a:cubicBezTo>
                    <a:pt x="7907" y="2217"/>
                    <a:pt x="12771" y="1541"/>
                    <a:pt x="17485" y="217"/>
                  </a:cubicBezTo>
                  <a:cubicBezTo>
                    <a:pt x="17523" y="153"/>
                    <a:pt x="17549" y="77"/>
                    <a:pt x="17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139134" y="8597728"/>
              <a:ext cx="77996" cy="113842"/>
            </a:xfrm>
            <a:custGeom>
              <a:avLst/>
              <a:gdLst/>
              <a:ahLst/>
              <a:cxnLst/>
              <a:rect l="l" t="t" r="r" b="b"/>
              <a:pathLst>
                <a:path w="4232" h="6177" extrusionOk="0">
                  <a:moveTo>
                    <a:pt x="1032" y="1"/>
                  </a:moveTo>
                  <a:cubicBezTo>
                    <a:pt x="668" y="1"/>
                    <a:pt x="316" y="101"/>
                    <a:pt x="0" y="280"/>
                  </a:cubicBezTo>
                  <a:cubicBezTo>
                    <a:pt x="0" y="344"/>
                    <a:pt x="0" y="420"/>
                    <a:pt x="0" y="496"/>
                  </a:cubicBezTo>
                  <a:cubicBezTo>
                    <a:pt x="296" y="306"/>
                    <a:pt x="653" y="204"/>
                    <a:pt x="1013" y="204"/>
                  </a:cubicBezTo>
                  <a:cubicBezTo>
                    <a:pt x="1086" y="204"/>
                    <a:pt x="1160" y="208"/>
                    <a:pt x="1233" y="217"/>
                  </a:cubicBezTo>
                  <a:cubicBezTo>
                    <a:pt x="1754" y="306"/>
                    <a:pt x="2224" y="573"/>
                    <a:pt x="2567" y="992"/>
                  </a:cubicBezTo>
                  <a:cubicBezTo>
                    <a:pt x="2910" y="1411"/>
                    <a:pt x="3164" y="1881"/>
                    <a:pt x="3342" y="2402"/>
                  </a:cubicBezTo>
                  <a:cubicBezTo>
                    <a:pt x="3799" y="3610"/>
                    <a:pt x="4028" y="4893"/>
                    <a:pt x="4003" y="6176"/>
                  </a:cubicBezTo>
                  <a:lnTo>
                    <a:pt x="4206" y="6176"/>
                  </a:lnTo>
                  <a:cubicBezTo>
                    <a:pt x="4231" y="4868"/>
                    <a:pt x="4003" y="3559"/>
                    <a:pt x="3533" y="2326"/>
                  </a:cubicBezTo>
                  <a:cubicBezTo>
                    <a:pt x="3355" y="1793"/>
                    <a:pt x="3075" y="1297"/>
                    <a:pt x="2719" y="865"/>
                  </a:cubicBezTo>
                  <a:cubicBezTo>
                    <a:pt x="2351" y="407"/>
                    <a:pt x="1830" y="115"/>
                    <a:pt x="1258" y="14"/>
                  </a:cubicBezTo>
                  <a:cubicBezTo>
                    <a:pt x="1182" y="5"/>
                    <a:pt x="1107"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14786" y="8597267"/>
              <a:ext cx="46149" cy="93698"/>
            </a:xfrm>
            <a:custGeom>
              <a:avLst/>
              <a:gdLst/>
              <a:ahLst/>
              <a:cxnLst/>
              <a:rect l="l" t="t" r="r" b="b"/>
              <a:pathLst>
                <a:path w="2504" h="5084" extrusionOk="0">
                  <a:moveTo>
                    <a:pt x="0" y="0"/>
                  </a:moveTo>
                  <a:cubicBezTo>
                    <a:pt x="1563" y="1169"/>
                    <a:pt x="2338" y="3114"/>
                    <a:pt x="2008" y="5032"/>
                  </a:cubicBezTo>
                  <a:lnTo>
                    <a:pt x="2097" y="5058"/>
                  </a:lnTo>
                  <a:lnTo>
                    <a:pt x="2199" y="5083"/>
                  </a:lnTo>
                  <a:cubicBezTo>
                    <a:pt x="2211" y="5070"/>
                    <a:pt x="2211" y="5058"/>
                    <a:pt x="2211" y="5032"/>
                  </a:cubicBezTo>
                  <a:cubicBezTo>
                    <a:pt x="2503" y="3228"/>
                    <a:pt x="1868" y="1385"/>
                    <a:pt x="509" y="153"/>
                  </a:cubicBezTo>
                  <a:cubicBezTo>
                    <a:pt x="331" y="102"/>
                    <a:pt x="165" y="6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990662" y="8563079"/>
              <a:ext cx="17343" cy="34667"/>
            </a:xfrm>
            <a:custGeom>
              <a:avLst/>
              <a:gdLst/>
              <a:ahLst/>
              <a:cxnLst/>
              <a:rect l="l" t="t" r="r" b="b"/>
              <a:pathLst>
                <a:path w="941" h="1881" extrusionOk="0">
                  <a:moveTo>
                    <a:pt x="0" y="0"/>
                  </a:moveTo>
                  <a:cubicBezTo>
                    <a:pt x="445" y="496"/>
                    <a:pt x="699" y="1118"/>
                    <a:pt x="737" y="1779"/>
                  </a:cubicBezTo>
                  <a:cubicBezTo>
                    <a:pt x="737" y="1830"/>
                    <a:pt x="775" y="1881"/>
                    <a:pt x="839" y="1881"/>
                  </a:cubicBezTo>
                  <a:lnTo>
                    <a:pt x="852" y="1881"/>
                  </a:lnTo>
                  <a:cubicBezTo>
                    <a:pt x="902" y="1881"/>
                    <a:pt x="941" y="1830"/>
                    <a:pt x="941" y="1779"/>
                  </a:cubicBezTo>
                  <a:cubicBezTo>
                    <a:pt x="915"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948753" y="8584624"/>
              <a:ext cx="5640" cy="13823"/>
            </a:xfrm>
            <a:custGeom>
              <a:avLst/>
              <a:gdLst/>
              <a:ahLst/>
              <a:cxnLst/>
              <a:rect l="l" t="t" r="r" b="b"/>
              <a:pathLst>
                <a:path w="306" h="750" extrusionOk="0">
                  <a:moveTo>
                    <a:pt x="1" y="0"/>
                  </a:moveTo>
                  <a:cubicBezTo>
                    <a:pt x="64" y="216"/>
                    <a:pt x="102" y="432"/>
                    <a:pt x="115" y="661"/>
                  </a:cubicBezTo>
                  <a:cubicBezTo>
                    <a:pt x="115" y="712"/>
                    <a:pt x="153" y="750"/>
                    <a:pt x="204" y="750"/>
                  </a:cubicBezTo>
                  <a:cubicBezTo>
                    <a:pt x="268" y="750"/>
                    <a:pt x="306" y="699"/>
                    <a:pt x="306" y="648"/>
                  </a:cubicBezTo>
                  <a:cubicBezTo>
                    <a:pt x="306" y="458"/>
                    <a:pt x="268" y="280"/>
                    <a:pt x="229" y="89"/>
                  </a:cubicBezTo>
                  <a:cubicBezTo>
                    <a:pt x="153" y="64"/>
                    <a:pt x="77" y="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917802" y="7506893"/>
              <a:ext cx="1004435" cy="990152"/>
            </a:xfrm>
            <a:custGeom>
              <a:avLst/>
              <a:gdLst/>
              <a:ahLst/>
              <a:cxnLst/>
              <a:rect l="l" t="t" r="r" b="b"/>
              <a:pathLst>
                <a:path w="54500" h="53725" extrusionOk="0">
                  <a:moveTo>
                    <a:pt x="22186" y="1"/>
                  </a:moveTo>
                  <a:lnTo>
                    <a:pt x="2973" y="750"/>
                  </a:lnTo>
                  <a:cubicBezTo>
                    <a:pt x="1893" y="3419"/>
                    <a:pt x="1106" y="6202"/>
                    <a:pt x="610" y="9048"/>
                  </a:cubicBezTo>
                  <a:cubicBezTo>
                    <a:pt x="597" y="9112"/>
                    <a:pt x="597" y="9175"/>
                    <a:pt x="585" y="9239"/>
                  </a:cubicBezTo>
                  <a:cubicBezTo>
                    <a:pt x="51" y="12568"/>
                    <a:pt x="0" y="16253"/>
                    <a:pt x="1411" y="19086"/>
                  </a:cubicBezTo>
                  <a:cubicBezTo>
                    <a:pt x="2059" y="20421"/>
                    <a:pt x="2897" y="21653"/>
                    <a:pt x="3901" y="22746"/>
                  </a:cubicBezTo>
                  <a:cubicBezTo>
                    <a:pt x="3952" y="22797"/>
                    <a:pt x="3990" y="22835"/>
                    <a:pt x="4041" y="22886"/>
                  </a:cubicBezTo>
                  <a:cubicBezTo>
                    <a:pt x="6331" y="25176"/>
                    <a:pt x="8856" y="25573"/>
                    <a:pt x="11190" y="25573"/>
                  </a:cubicBezTo>
                  <a:cubicBezTo>
                    <a:pt x="11627" y="25573"/>
                    <a:pt x="12057" y="25559"/>
                    <a:pt x="12478" y="25541"/>
                  </a:cubicBezTo>
                  <a:lnTo>
                    <a:pt x="12732" y="25516"/>
                  </a:lnTo>
                  <a:lnTo>
                    <a:pt x="12961" y="25516"/>
                  </a:lnTo>
                  <a:cubicBezTo>
                    <a:pt x="16633" y="25338"/>
                    <a:pt x="27650" y="25745"/>
                    <a:pt x="33139" y="24258"/>
                  </a:cubicBezTo>
                  <a:cubicBezTo>
                    <a:pt x="37891" y="22957"/>
                    <a:pt x="39037" y="22871"/>
                    <a:pt x="39257" y="22871"/>
                  </a:cubicBezTo>
                  <a:cubicBezTo>
                    <a:pt x="39290" y="22871"/>
                    <a:pt x="39302" y="22873"/>
                    <a:pt x="39302" y="22873"/>
                  </a:cubicBezTo>
                  <a:cubicBezTo>
                    <a:pt x="39302" y="22873"/>
                    <a:pt x="36405" y="34957"/>
                    <a:pt x="41373" y="53725"/>
                  </a:cubicBezTo>
                  <a:lnTo>
                    <a:pt x="49150" y="53242"/>
                  </a:lnTo>
                  <a:cubicBezTo>
                    <a:pt x="49150" y="53242"/>
                    <a:pt x="54499" y="25592"/>
                    <a:pt x="54245" y="19468"/>
                  </a:cubicBezTo>
                  <a:cubicBezTo>
                    <a:pt x="53991" y="13330"/>
                    <a:pt x="52962" y="12085"/>
                    <a:pt x="48299" y="10433"/>
                  </a:cubicBezTo>
                  <a:cubicBezTo>
                    <a:pt x="43572" y="8756"/>
                    <a:pt x="28006" y="5325"/>
                    <a:pt x="28006" y="5325"/>
                  </a:cubicBezTo>
                  <a:lnTo>
                    <a:pt x="221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799076" y="7646887"/>
              <a:ext cx="115704" cy="330745"/>
            </a:xfrm>
            <a:custGeom>
              <a:avLst/>
              <a:gdLst/>
              <a:ahLst/>
              <a:cxnLst/>
              <a:rect l="l" t="t" r="r" b="b"/>
              <a:pathLst>
                <a:path w="6278" h="17946" extrusionOk="0">
                  <a:moveTo>
                    <a:pt x="1162" y="1"/>
                  </a:moveTo>
                  <a:cubicBezTo>
                    <a:pt x="1119" y="1"/>
                    <a:pt x="1079" y="36"/>
                    <a:pt x="1068" y="80"/>
                  </a:cubicBezTo>
                  <a:cubicBezTo>
                    <a:pt x="0" y="6344"/>
                    <a:pt x="1906" y="13104"/>
                    <a:pt x="6036" y="17945"/>
                  </a:cubicBezTo>
                  <a:lnTo>
                    <a:pt x="6278" y="17920"/>
                  </a:lnTo>
                  <a:cubicBezTo>
                    <a:pt x="2110" y="13130"/>
                    <a:pt x="204" y="6382"/>
                    <a:pt x="1271" y="118"/>
                  </a:cubicBezTo>
                  <a:cubicBezTo>
                    <a:pt x="1284" y="54"/>
                    <a:pt x="1246" y="3"/>
                    <a:pt x="1182" y="3"/>
                  </a:cubicBezTo>
                  <a:cubicBezTo>
                    <a:pt x="1175" y="2"/>
                    <a:pt x="1169"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907278" y="7673629"/>
              <a:ext cx="107521" cy="255053"/>
            </a:xfrm>
            <a:custGeom>
              <a:avLst/>
              <a:gdLst/>
              <a:ahLst/>
              <a:cxnLst/>
              <a:rect l="l" t="t" r="r" b="b"/>
              <a:pathLst>
                <a:path w="5834" h="13839" extrusionOk="0">
                  <a:moveTo>
                    <a:pt x="39" y="1"/>
                  </a:moveTo>
                  <a:cubicBezTo>
                    <a:pt x="26" y="77"/>
                    <a:pt x="14" y="141"/>
                    <a:pt x="1" y="204"/>
                  </a:cubicBezTo>
                  <a:lnTo>
                    <a:pt x="5058" y="789"/>
                  </a:lnTo>
                  <a:lnTo>
                    <a:pt x="5630" y="10421"/>
                  </a:lnTo>
                  <a:lnTo>
                    <a:pt x="3317" y="13699"/>
                  </a:lnTo>
                  <a:cubicBezTo>
                    <a:pt x="3368" y="13750"/>
                    <a:pt x="3419" y="13801"/>
                    <a:pt x="3470" y="13839"/>
                  </a:cubicBezTo>
                  <a:lnTo>
                    <a:pt x="5808" y="10509"/>
                  </a:lnTo>
                  <a:cubicBezTo>
                    <a:pt x="5821" y="10484"/>
                    <a:pt x="5833" y="10459"/>
                    <a:pt x="5833" y="10446"/>
                  </a:cubicBezTo>
                  <a:lnTo>
                    <a:pt x="5262" y="687"/>
                  </a:lnTo>
                  <a:cubicBezTo>
                    <a:pt x="5249" y="636"/>
                    <a:pt x="5223" y="598"/>
                    <a:pt x="5173" y="598"/>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735142" y="7667547"/>
              <a:ext cx="223427" cy="272377"/>
            </a:xfrm>
            <a:custGeom>
              <a:avLst/>
              <a:gdLst/>
              <a:ahLst/>
              <a:cxnLst/>
              <a:rect l="l" t="t" r="r" b="b"/>
              <a:pathLst>
                <a:path w="12123" h="14779" extrusionOk="0">
                  <a:moveTo>
                    <a:pt x="10598" y="217"/>
                  </a:moveTo>
                  <a:lnTo>
                    <a:pt x="11907" y="9429"/>
                  </a:lnTo>
                  <a:lnTo>
                    <a:pt x="7701" y="14537"/>
                  </a:lnTo>
                  <a:lnTo>
                    <a:pt x="1843" y="11589"/>
                  </a:lnTo>
                  <a:lnTo>
                    <a:pt x="216" y="1564"/>
                  </a:lnTo>
                  <a:lnTo>
                    <a:pt x="10598" y="217"/>
                  </a:lnTo>
                  <a:close/>
                  <a:moveTo>
                    <a:pt x="10661" y="1"/>
                  </a:moveTo>
                  <a:lnTo>
                    <a:pt x="89" y="1373"/>
                  </a:lnTo>
                  <a:cubicBezTo>
                    <a:pt x="64" y="1373"/>
                    <a:pt x="39" y="1386"/>
                    <a:pt x="26" y="1411"/>
                  </a:cubicBezTo>
                  <a:cubicBezTo>
                    <a:pt x="13" y="1436"/>
                    <a:pt x="0" y="1462"/>
                    <a:pt x="0" y="1487"/>
                  </a:cubicBezTo>
                  <a:lnTo>
                    <a:pt x="1652" y="11678"/>
                  </a:lnTo>
                  <a:cubicBezTo>
                    <a:pt x="1665" y="11704"/>
                    <a:pt x="1678" y="11729"/>
                    <a:pt x="1716" y="11742"/>
                  </a:cubicBezTo>
                  <a:lnTo>
                    <a:pt x="7688" y="14766"/>
                  </a:lnTo>
                  <a:cubicBezTo>
                    <a:pt x="7701" y="14766"/>
                    <a:pt x="7713" y="14779"/>
                    <a:pt x="7739" y="14779"/>
                  </a:cubicBezTo>
                  <a:cubicBezTo>
                    <a:pt x="7764" y="14779"/>
                    <a:pt x="7790" y="14766"/>
                    <a:pt x="7815" y="14740"/>
                  </a:cubicBezTo>
                  <a:lnTo>
                    <a:pt x="12097" y="9531"/>
                  </a:lnTo>
                  <a:cubicBezTo>
                    <a:pt x="12123" y="9505"/>
                    <a:pt x="12123" y="9480"/>
                    <a:pt x="12110" y="9454"/>
                  </a:cubicBezTo>
                  <a:lnTo>
                    <a:pt x="10776" y="90"/>
                  </a:lnTo>
                  <a:cubicBezTo>
                    <a:pt x="10776" y="39"/>
                    <a:pt x="10725" y="1"/>
                    <a:pt x="10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522497" y="6894261"/>
              <a:ext cx="91579" cy="105180"/>
            </a:xfrm>
            <a:custGeom>
              <a:avLst/>
              <a:gdLst/>
              <a:ahLst/>
              <a:cxnLst/>
              <a:rect l="l" t="t" r="r" b="b"/>
              <a:pathLst>
                <a:path w="4969" h="5707" extrusionOk="0">
                  <a:moveTo>
                    <a:pt x="4803" y="1"/>
                  </a:moveTo>
                  <a:cubicBezTo>
                    <a:pt x="3520" y="725"/>
                    <a:pt x="2402" y="1716"/>
                    <a:pt x="1512" y="2885"/>
                  </a:cubicBezTo>
                  <a:cubicBezTo>
                    <a:pt x="890" y="3699"/>
                    <a:pt x="394" y="4601"/>
                    <a:pt x="26" y="5566"/>
                  </a:cubicBezTo>
                  <a:cubicBezTo>
                    <a:pt x="0" y="5617"/>
                    <a:pt x="38" y="5668"/>
                    <a:pt x="89" y="5694"/>
                  </a:cubicBezTo>
                  <a:cubicBezTo>
                    <a:pt x="102" y="5694"/>
                    <a:pt x="102" y="5694"/>
                    <a:pt x="115" y="5706"/>
                  </a:cubicBezTo>
                  <a:cubicBezTo>
                    <a:pt x="165" y="5694"/>
                    <a:pt x="203" y="5668"/>
                    <a:pt x="216" y="5630"/>
                  </a:cubicBezTo>
                  <a:cubicBezTo>
                    <a:pt x="534" y="4804"/>
                    <a:pt x="953" y="4016"/>
                    <a:pt x="1461" y="3292"/>
                  </a:cubicBezTo>
                  <a:cubicBezTo>
                    <a:pt x="2376" y="1996"/>
                    <a:pt x="3583" y="916"/>
                    <a:pt x="4968" y="153"/>
                  </a:cubicBezTo>
                  <a:cubicBezTo>
                    <a:pt x="4943" y="115"/>
                    <a:pt x="4918" y="90"/>
                    <a:pt x="4892" y="77"/>
                  </a:cubicBezTo>
                  <a:lnTo>
                    <a:pt x="4803"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2023664" y="7299887"/>
              <a:ext cx="66532" cy="204684"/>
            </a:xfrm>
            <a:custGeom>
              <a:avLst/>
              <a:gdLst/>
              <a:ahLst/>
              <a:cxnLst/>
              <a:rect l="l" t="t" r="r" b="b"/>
              <a:pathLst>
                <a:path w="3610" h="11106" extrusionOk="0">
                  <a:moveTo>
                    <a:pt x="13" y="0"/>
                  </a:moveTo>
                  <a:cubicBezTo>
                    <a:pt x="13" y="76"/>
                    <a:pt x="1" y="165"/>
                    <a:pt x="1" y="254"/>
                  </a:cubicBezTo>
                  <a:cubicBezTo>
                    <a:pt x="1322" y="1461"/>
                    <a:pt x="2288" y="3012"/>
                    <a:pt x="2796" y="4740"/>
                  </a:cubicBezTo>
                  <a:cubicBezTo>
                    <a:pt x="3393" y="6785"/>
                    <a:pt x="3330" y="8958"/>
                    <a:pt x="2593" y="10966"/>
                  </a:cubicBezTo>
                  <a:cubicBezTo>
                    <a:pt x="2567" y="11017"/>
                    <a:pt x="2593" y="11080"/>
                    <a:pt x="2656" y="11093"/>
                  </a:cubicBezTo>
                  <a:cubicBezTo>
                    <a:pt x="2656" y="11093"/>
                    <a:pt x="2669" y="11093"/>
                    <a:pt x="2682" y="11106"/>
                  </a:cubicBezTo>
                  <a:cubicBezTo>
                    <a:pt x="2720" y="11106"/>
                    <a:pt x="2758" y="11080"/>
                    <a:pt x="2783" y="11042"/>
                  </a:cubicBezTo>
                  <a:cubicBezTo>
                    <a:pt x="3533" y="8996"/>
                    <a:pt x="3609" y="6760"/>
                    <a:pt x="2987" y="4676"/>
                  </a:cubicBezTo>
                  <a:cubicBezTo>
                    <a:pt x="2453" y="2872"/>
                    <a:pt x="1424" y="1245"/>
                    <a:pt x="13"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1774490" y="7988155"/>
              <a:ext cx="41246" cy="593667"/>
            </a:xfrm>
            <a:custGeom>
              <a:avLst/>
              <a:gdLst/>
              <a:ahLst/>
              <a:cxnLst/>
              <a:rect l="l" t="t" r="r" b="b"/>
              <a:pathLst>
                <a:path w="2238" h="32212" fill="none" extrusionOk="0">
                  <a:moveTo>
                    <a:pt x="2237" y="0"/>
                  </a:moveTo>
                  <a:lnTo>
                    <a:pt x="1" y="3221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2098840" y="8035226"/>
              <a:ext cx="117344" cy="771885"/>
            </a:xfrm>
            <a:custGeom>
              <a:avLst/>
              <a:gdLst/>
              <a:ahLst/>
              <a:cxnLst/>
              <a:rect l="l" t="t" r="r" b="b"/>
              <a:pathLst>
                <a:path w="6367" h="41882" fill="none" extrusionOk="0">
                  <a:moveTo>
                    <a:pt x="6367" y="0"/>
                  </a:moveTo>
                  <a:lnTo>
                    <a:pt x="1" y="4188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501892" y="8021643"/>
              <a:ext cx="22724" cy="785947"/>
            </a:xfrm>
            <a:custGeom>
              <a:avLst/>
              <a:gdLst/>
              <a:ahLst/>
              <a:cxnLst/>
              <a:rect l="l" t="t" r="r" b="b"/>
              <a:pathLst>
                <a:path w="1233" h="42645" fill="none" extrusionOk="0">
                  <a:moveTo>
                    <a:pt x="0" y="0"/>
                  </a:moveTo>
                  <a:lnTo>
                    <a:pt x="1233" y="42644"/>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179883" y="7983235"/>
              <a:ext cx="126946" cy="786169"/>
            </a:xfrm>
            <a:custGeom>
              <a:avLst/>
              <a:gdLst/>
              <a:ahLst/>
              <a:cxnLst/>
              <a:rect l="l" t="t" r="r" b="b"/>
              <a:pathLst>
                <a:path w="6888" h="42657" fill="none" extrusionOk="0">
                  <a:moveTo>
                    <a:pt x="0" y="0"/>
                  </a:moveTo>
                  <a:lnTo>
                    <a:pt x="6887" y="42657"/>
                  </a:lnTo>
                </a:path>
              </a:pathLst>
            </a:custGeom>
            <a:noFill/>
            <a:ln w="89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2066053" y="7897148"/>
              <a:ext cx="942860" cy="142298"/>
            </a:xfrm>
            <a:custGeom>
              <a:avLst/>
              <a:gdLst/>
              <a:ahLst/>
              <a:cxnLst/>
              <a:rect l="l" t="t" r="r" b="b"/>
              <a:pathLst>
                <a:path w="51159" h="7721" extrusionOk="0">
                  <a:moveTo>
                    <a:pt x="48626" y="1"/>
                  </a:moveTo>
                  <a:cubicBezTo>
                    <a:pt x="48564" y="1"/>
                    <a:pt x="48502" y="3"/>
                    <a:pt x="48439" y="8"/>
                  </a:cubicBezTo>
                  <a:lnTo>
                    <a:pt x="30611" y="1431"/>
                  </a:lnTo>
                  <a:lnTo>
                    <a:pt x="3355" y="936"/>
                  </a:lnTo>
                  <a:cubicBezTo>
                    <a:pt x="3332" y="935"/>
                    <a:pt x="3308" y="935"/>
                    <a:pt x="3285" y="935"/>
                  </a:cubicBezTo>
                  <a:cubicBezTo>
                    <a:pt x="1512" y="935"/>
                    <a:pt x="51" y="2357"/>
                    <a:pt x="1" y="4150"/>
                  </a:cubicBezTo>
                  <a:lnTo>
                    <a:pt x="1" y="4252"/>
                  </a:lnTo>
                  <a:cubicBezTo>
                    <a:pt x="1" y="4964"/>
                    <a:pt x="229" y="5650"/>
                    <a:pt x="649" y="6209"/>
                  </a:cubicBezTo>
                  <a:cubicBezTo>
                    <a:pt x="700" y="6285"/>
                    <a:pt x="763" y="6349"/>
                    <a:pt x="827" y="6412"/>
                  </a:cubicBezTo>
                  <a:cubicBezTo>
                    <a:pt x="1437" y="7124"/>
                    <a:pt x="2339" y="7530"/>
                    <a:pt x="3279" y="7530"/>
                  </a:cubicBezTo>
                  <a:lnTo>
                    <a:pt x="29735" y="7721"/>
                  </a:lnTo>
                  <a:lnTo>
                    <a:pt x="48947" y="5612"/>
                  </a:lnTo>
                  <a:cubicBezTo>
                    <a:pt x="49672" y="5523"/>
                    <a:pt x="50332" y="5129"/>
                    <a:pt x="50726" y="4506"/>
                  </a:cubicBezTo>
                  <a:cubicBezTo>
                    <a:pt x="50777" y="4443"/>
                    <a:pt x="50815" y="4366"/>
                    <a:pt x="50853" y="4303"/>
                  </a:cubicBezTo>
                  <a:cubicBezTo>
                    <a:pt x="51069" y="3896"/>
                    <a:pt x="51158" y="3451"/>
                    <a:pt x="51133" y="3007"/>
                  </a:cubicBezTo>
                  <a:lnTo>
                    <a:pt x="51082" y="2295"/>
                  </a:lnTo>
                  <a:cubicBezTo>
                    <a:pt x="50985" y="986"/>
                    <a:pt x="49905" y="1"/>
                    <a:pt x="48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2053871" y="7976434"/>
              <a:ext cx="925057" cy="40067"/>
            </a:xfrm>
            <a:custGeom>
              <a:avLst/>
              <a:gdLst/>
              <a:ahLst/>
              <a:cxnLst/>
              <a:rect l="l" t="t" r="r" b="b"/>
              <a:pathLst>
                <a:path w="50193" h="2174" extrusionOk="0">
                  <a:moveTo>
                    <a:pt x="50192" y="1"/>
                  </a:moveTo>
                  <a:lnTo>
                    <a:pt x="29518" y="1970"/>
                  </a:lnTo>
                  <a:lnTo>
                    <a:pt x="0" y="1920"/>
                  </a:lnTo>
                  <a:lnTo>
                    <a:pt x="0" y="1920"/>
                  </a:lnTo>
                  <a:cubicBezTo>
                    <a:pt x="51" y="1983"/>
                    <a:pt x="102" y="2047"/>
                    <a:pt x="166" y="2110"/>
                  </a:cubicBezTo>
                  <a:lnTo>
                    <a:pt x="29518" y="2174"/>
                  </a:lnTo>
                  <a:lnTo>
                    <a:pt x="50065" y="204"/>
                  </a:lnTo>
                  <a:cubicBezTo>
                    <a:pt x="50116" y="141"/>
                    <a:pt x="50154" y="64"/>
                    <a:pt x="50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4"/>
            <p:cNvGrpSpPr/>
            <p:nvPr/>
          </p:nvGrpSpPr>
          <p:grpSpPr>
            <a:xfrm>
              <a:off x="-1429992" y="7593724"/>
              <a:ext cx="375697" cy="921161"/>
              <a:chOff x="2286050" y="3247850"/>
              <a:chExt cx="545675" cy="1337925"/>
            </a:xfrm>
          </p:grpSpPr>
          <p:sp>
            <p:nvSpPr>
              <p:cNvPr id="1186" name="Google Shape;1186;p34"/>
              <p:cNvSpPr/>
              <p:nvPr/>
            </p:nvSpPr>
            <p:spPr>
              <a:xfrm>
                <a:off x="2422025" y="3805000"/>
                <a:ext cx="39275" cy="780775"/>
              </a:xfrm>
              <a:custGeom>
                <a:avLst/>
                <a:gdLst/>
                <a:ahLst/>
                <a:cxnLst/>
                <a:rect l="l" t="t" r="r" b="b"/>
                <a:pathLst>
                  <a:path w="1571" h="31231" extrusionOk="0">
                    <a:moveTo>
                      <a:pt x="962" y="0"/>
                    </a:moveTo>
                    <a:cubicBezTo>
                      <a:pt x="907" y="0"/>
                      <a:pt x="853" y="41"/>
                      <a:pt x="853" y="95"/>
                    </a:cubicBezTo>
                    <a:cubicBezTo>
                      <a:pt x="1" y="10433"/>
                      <a:pt x="163" y="20838"/>
                      <a:pt x="1354" y="31135"/>
                    </a:cubicBezTo>
                    <a:cubicBezTo>
                      <a:pt x="1367" y="31190"/>
                      <a:pt x="1408" y="31230"/>
                      <a:pt x="1462" y="31230"/>
                    </a:cubicBezTo>
                    <a:lnTo>
                      <a:pt x="1476" y="31230"/>
                    </a:lnTo>
                    <a:cubicBezTo>
                      <a:pt x="1530" y="31230"/>
                      <a:pt x="1570" y="31176"/>
                      <a:pt x="1570" y="31122"/>
                    </a:cubicBezTo>
                    <a:cubicBezTo>
                      <a:pt x="380" y="20825"/>
                      <a:pt x="204" y="10433"/>
                      <a:pt x="1056" y="109"/>
                    </a:cubicBezTo>
                    <a:cubicBezTo>
                      <a:pt x="1056" y="55"/>
                      <a:pt x="1016" y="0"/>
                      <a:pt x="96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2286050" y="3247850"/>
                <a:ext cx="545675" cy="1309850"/>
              </a:xfrm>
              <a:custGeom>
                <a:avLst/>
                <a:gdLst/>
                <a:ahLst/>
                <a:cxnLst/>
                <a:rect l="l" t="t" r="r" b="b"/>
                <a:pathLst>
                  <a:path w="21827" h="52394" extrusionOk="0">
                    <a:moveTo>
                      <a:pt x="54" y="1"/>
                    </a:moveTo>
                    <a:cubicBezTo>
                      <a:pt x="14" y="14"/>
                      <a:pt x="0" y="41"/>
                      <a:pt x="14" y="68"/>
                    </a:cubicBezTo>
                    <a:cubicBezTo>
                      <a:pt x="515" y="1584"/>
                      <a:pt x="596" y="3208"/>
                      <a:pt x="690" y="4777"/>
                    </a:cubicBezTo>
                    <a:cubicBezTo>
                      <a:pt x="731" y="5467"/>
                      <a:pt x="772" y="6171"/>
                      <a:pt x="839" y="6861"/>
                    </a:cubicBezTo>
                    <a:cubicBezTo>
                      <a:pt x="1150" y="9757"/>
                      <a:pt x="2125" y="11786"/>
                      <a:pt x="3748" y="12882"/>
                    </a:cubicBezTo>
                    <a:cubicBezTo>
                      <a:pt x="5047" y="13775"/>
                      <a:pt x="6685" y="13992"/>
                      <a:pt x="8133" y="14181"/>
                    </a:cubicBezTo>
                    <a:lnTo>
                      <a:pt x="15521" y="15129"/>
                    </a:lnTo>
                    <a:cubicBezTo>
                      <a:pt x="16833" y="15277"/>
                      <a:pt x="18308" y="15480"/>
                      <a:pt x="19445" y="16306"/>
                    </a:cubicBezTo>
                    <a:cubicBezTo>
                      <a:pt x="21555" y="17848"/>
                      <a:pt x="21718" y="21001"/>
                      <a:pt x="21650" y="23234"/>
                    </a:cubicBezTo>
                    <a:cubicBezTo>
                      <a:pt x="21542" y="26725"/>
                      <a:pt x="21163" y="30283"/>
                      <a:pt x="20798" y="33720"/>
                    </a:cubicBezTo>
                    <a:cubicBezTo>
                      <a:pt x="20162" y="39823"/>
                      <a:pt x="19485" y="46155"/>
                      <a:pt x="20324" y="52339"/>
                    </a:cubicBezTo>
                    <a:cubicBezTo>
                      <a:pt x="20338" y="52366"/>
                      <a:pt x="20351" y="52393"/>
                      <a:pt x="20378" y="52393"/>
                    </a:cubicBezTo>
                    <a:cubicBezTo>
                      <a:pt x="20419" y="52393"/>
                      <a:pt x="20432" y="52366"/>
                      <a:pt x="20432" y="52339"/>
                    </a:cubicBezTo>
                    <a:cubicBezTo>
                      <a:pt x="19593" y="46155"/>
                      <a:pt x="20256" y="39836"/>
                      <a:pt x="20906" y="33734"/>
                    </a:cubicBezTo>
                    <a:cubicBezTo>
                      <a:pt x="21271" y="30297"/>
                      <a:pt x="21650" y="26738"/>
                      <a:pt x="21745" y="23247"/>
                    </a:cubicBezTo>
                    <a:cubicBezTo>
                      <a:pt x="21826" y="20988"/>
                      <a:pt x="21664" y="17808"/>
                      <a:pt x="19512" y="16238"/>
                    </a:cubicBezTo>
                    <a:cubicBezTo>
                      <a:pt x="18349" y="15386"/>
                      <a:pt x="16847" y="15196"/>
                      <a:pt x="15534" y="15020"/>
                    </a:cubicBezTo>
                    <a:lnTo>
                      <a:pt x="8146" y="14060"/>
                    </a:lnTo>
                    <a:cubicBezTo>
                      <a:pt x="6712" y="13884"/>
                      <a:pt x="5088" y="13667"/>
                      <a:pt x="3816" y="12801"/>
                    </a:cubicBezTo>
                    <a:cubicBezTo>
                      <a:pt x="2219" y="11719"/>
                      <a:pt x="1259" y="9716"/>
                      <a:pt x="961" y="6848"/>
                    </a:cubicBezTo>
                    <a:cubicBezTo>
                      <a:pt x="880" y="6157"/>
                      <a:pt x="839" y="5454"/>
                      <a:pt x="799" y="4777"/>
                    </a:cubicBezTo>
                    <a:cubicBezTo>
                      <a:pt x="717" y="3194"/>
                      <a:pt x="623" y="1557"/>
                      <a:pt x="109" y="41"/>
                    </a:cubicBezTo>
                    <a:cubicBezTo>
                      <a:pt x="109" y="14"/>
                      <a:pt x="82" y="1"/>
                      <a:pt x="54"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34"/>
            <p:cNvSpPr/>
            <p:nvPr/>
          </p:nvSpPr>
          <p:spPr>
            <a:xfrm>
              <a:off x="-2032787" y="6906683"/>
              <a:ext cx="227869" cy="769784"/>
            </a:xfrm>
            <a:custGeom>
              <a:avLst/>
              <a:gdLst/>
              <a:ahLst/>
              <a:cxnLst/>
              <a:rect l="l" t="t" r="r" b="b"/>
              <a:pathLst>
                <a:path w="12364" h="41768" extrusionOk="0">
                  <a:moveTo>
                    <a:pt x="5134" y="0"/>
                  </a:moveTo>
                  <a:cubicBezTo>
                    <a:pt x="5134" y="0"/>
                    <a:pt x="1334" y="10661"/>
                    <a:pt x="521" y="21132"/>
                  </a:cubicBezTo>
                  <a:cubicBezTo>
                    <a:pt x="508" y="21195"/>
                    <a:pt x="521" y="21246"/>
                    <a:pt x="508" y="21335"/>
                  </a:cubicBezTo>
                  <a:cubicBezTo>
                    <a:pt x="508" y="21424"/>
                    <a:pt x="496" y="21513"/>
                    <a:pt x="496" y="21589"/>
                  </a:cubicBezTo>
                  <a:cubicBezTo>
                    <a:pt x="0" y="31882"/>
                    <a:pt x="9263" y="41767"/>
                    <a:pt x="9263" y="41767"/>
                  </a:cubicBezTo>
                  <a:lnTo>
                    <a:pt x="12364" y="32314"/>
                  </a:lnTo>
                  <a:lnTo>
                    <a:pt x="5134"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1987596" y="6830493"/>
              <a:ext cx="551297" cy="723525"/>
            </a:xfrm>
            <a:custGeom>
              <a:avLst/>
              <a:gdLst/>
              <a:ahLst/>
              <a:cxnLst/>
              <a:rect l="l" t="t" r="r" b="b"/>
              <a:pathLst>
                <a:path w="29913" h="39258" extrusionOk="0">
                  <a:moveTo>
                    <a:pt x="14592" y="0"/>
                  </a:moveTo>
                  <a:cubicBezTo>
                    <a:pt x="8707" y="0"/>
                    <a:pt x="4204" y="1937"/>
                    <a:pt x="2682" y="4134"/>
                  </a:cubicBezTo>
                  <a:cubicBezTo>
                    <a:pt x="0" y="8010"/>
                    <a:pt x="6735" y="37998"/>
                    <a:pt x="6735" y="37998"/>
                  </a:cubicBezTo>
                  <a:cubicBezTo>
                    <a:pt x="8330" y="38917"/>
                    <a:pt x="10421" y="39258"/>
                    <a:pt x="12646" y="39258"/>
                  </a:cubicBezTo>
                  <a:cubicBezTo>
                    <a:pt x="19033" y="39258"/>
                    <a:pt x="26520" y="36448"/>
                    <a:pt x="26520" y="36448"/>
                  </a:cubicBezTo>
                  <a:lnTo>
                    <a:pt x="29912" y="4211"/>
                  </a:lnTo>
                  <a:cubicBezTo>
                    <a:pt x="24473" y="1148"/>
                    <a:pt x="19123" y="0"/>
                    <a:pt x="14592" y="0"/>
                  </a:cubicBez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1525777" y="6860553"/>
              <a:ext cx="222487" cy="784307"/>
            </a:xfrm>
            <a:custGeom>
              <a:avLst/>
              <a:gdLst/>
              <a:ahLst/>
              <a:cxnLst/>
              <a:rect l="l" t="t" r="r" b="b"/>
              <a:pathLst>
                <a:path w="12072" h="42556" extrusionOk="0">
                  <a:moveTo>
                    <a:pt x="2326" y="0"/>
                  </a:moveTo>
                  <a:cubicBezTo>
                    <a:pt x="2326" y="0"/>
                    <a:pt x="2059" y="1843"/>
                    <a:pt x="1690" y="4727"/>
                  </a:cubicBezTo>
                  <a:cubicBezTo>
                    <a:pt x="1678" y="4854"/>
                    <a:pt x="1652" y="4981"/>
                    <a:pt x="1639" y="5121"/>
                  </a:cubicBezTo>
                  <a:cubicBezTo>
                    <a:pt x="1106" y="9390"/>
                    <a:pt x="432" y="15718"/>
                    <a:pt x="178" y="21703"/>
                  </a:cubicBezTo>
                  <a:cubicBezTo>
                    <a:pt x="140" y="22402"/>
                    <a:pt x="115" y="23101"/>
                    <a:pt x="102" y="23787"/>
                  </a:cubicBezTo>
                  <a:cubicBezTo>
                    <a:pt x="0" y="27980"/>
                    <a:pt x="153" y="31856"/>
                    <a:pt x="775" y="34537"/>
                  </a:cubicBezTo>
                  <a:cubicBezTo>
                    <a:pt x="813" y="34728"/>
                    <a:pt x="864" y="34906"/>
                    <a:pt x="902" y="35083"/>
                  </a:cubicBezTo>
                  <a:cubicBezTo>
                    <a:pt x="915" y="35122"/>
                    <a:pt x="928" y="35147"/>
                    <a:pt x="928" y="35185"/>
                  </a:cubicBezTo>
                  <a:cubicBezTo>
                    <a:pt x="2598" y="41217"/>
                    <a:pt x="5836" y="42555"/>
                    <a:pt x="8404" y="42555"/>
                  </a:cubicBezTo>
                  <a:cubicBezTo>
                    <a:pt x="8903" y="42555"/>
                    <a:pt x="9378" y="42505"/>
                    <a:pt x="9810" y="42428"/>
                  </a:cubicBezTo>
                  <a:cubicBezTo>
                    <a:pt x="11131" y="42174"/>
                    <a:pt x="12072" y="40979"/>
                    <a:pt x="11970" y="39633"/>
                  </a:cubicBezTo>
                  <a:cubicBezTo>
                    <a:pt x="11843" y="37485"/>
                    <a:pt x="11576" y="33826"/>
                    <a:pt x="11170" y="29569"/>
                  </a:cubicBezTo>
                  <a:cubicBezTo>
                    <a:pt x="11157" y="29505"/>
                    <a:pt x="11157" y="29429"/>
                    <a:pt x="11144" y="29353"/>
                  </a:cubicBezTo>
                  <a:cubicBezTo>
                    <a:pt x="10788" y="25579"/>
                    <a:pt x="10318" y="21360"/>
                    <a:pt x="9721" y="17332"/>
                  </a:cubicBezTo>
                  <a:cubicBezTo>
                    <a:pt x="7980" y="5604"/>
                    <a:pt x="5579" y="2453"/>
                    <a:pt x="5146" y="1982"/>
                  </a:cubicBezTo>
                  <a:cubicBezTo>
                    <a:pt x="5121" y="1957"/>
                    <a:pt x="5096" y="1932"/>
                    <a:pt x="5070" y="1906"/>
                  </a:cubicBezTo>
                  <a:lnTo>
                    <a:pt x="4981" y="1843"/>
                  </a:lnTo>
                  <a:lnTo>
                    <a:pt x="2326"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2002359" y="6329474"/>
              <a:ext cx="612189" cy="686628"/>
            </a:xfrm>
            <a:custGeom>
              <a:avLst/>
              <a:gdLst/>
              <a:ahLst/>
              <a:cxnLst/>
              <a:rect l="l" t="t" r="r" b="b"/>
              <a:pathLst>
                <a:path w="33217" h="37256" extrusionOk="0">
                  <a:moveTo>
                    <a:pt x="23766" y="0"/>
                  </a:moveTo>
                  <a:cubicBezTo>
                    <a:pt x="22849" y="0"/>
                    <a:pt x="21946" y="191"/>
                    <a:pt x="21028" y="191"/>
                  </a:cubicBezTo>
                  <a:cubicBezTo>
                    <a:pt x="20957" y="191"/>
                    <a:pt x="20886" y="190"/>
                    <a:pt x="20815" y="188"/>
                  </a:cubicBezTo>
                  <a:cubicBezTo>
                    <a:pt x="20169" y="168"/>
                    <a:pt x="19563" y="55"/>
                    <a:pt x="18929" y="55"/>
                  </a:cubicBezTo>
                  <a:cubicBezTo>
                    <a:pt x="18751" y="55"/>
                    <a:pt x="18571" y="64"/>
                    <a:pt x="18388" y="86"/>
                  </a:cubicBezTo>
                  <a:cubicBezTo>
                    <a:pt x="16126" y="340"/>
                    <a:pt x="14042" y="1674"/>
                    <a:pt x="12606" y="3415"/>
                  </a:cubicBezTo>
                  <a:cubicBezTo>
                    <a:pt x="10865" y="5537"/>
                    <a:pt x="9963" y="8269"/>
                    <a:pt x="9544" y="11001"/>
                  </a:cubicBezTo>
                  <a:cubicBezTo>
                    <a:pt x="9277" y="12780"/>
                    <a:pt x="9150" y="14724"/>
                    <a:pt x="8006" y="16122"/>
                  </a:cubicBezTo>
                  <a:cubicBezTo>
                    <a:pt x="6774" y="17647"/>
                    <a:pt x="4537" y="18257"/>
                    <a:pt x="3661" y="20010"/>
                  </a:cubicBezTo>
                  <a:cubicBezTo>
                    <a:pt x="2784" y="21764"/>
                    <a:pt x="3622" y="23937"/>
                    <a:pt x="3216" y="25868"/>
                  </a:cubicBezTo>
                  <a:cubicBezTo>
                    <a:pt x="2962" y="26999"/>
                    <a:pt x="2301" y="27977"/>
                    <a:pt x="1653" y="28943"/>
                  </a:cubicBezTo>
                  <a:cubicBezTo>
                    <a:pt x="1018" y="29909"/>
                    <a:pt x="369" y="30913"/>
                    <a:pt x="179" y="32056"/>
                  </a:cubicBezTo>
                  <a:cubicBezTo>
                    <a:pt x="1" y="33187"/>
                    <a:pt x="382" y="34509"/>
                    <a:pt x="1386" y="35068"/>
                  </a:cubicBezTo>
                  <a:cubicBezTo>
                    <a:pt x="1819" y="35313"/>
                    <a:pt x="2287" y="35390"/>
                    <a:pt x="2775" y="35390"/>
                  </a:cubicBezTo>
                  <a:cubicBezTo>
                    <a:pt x="3630" y="35390"/>
                    <a:pt x="4543" y="35151"/>
                    <a:pt x="5424" y="35151"/>
                  </a:cubicBezTo>
                  <a:cubicBezTo>
                    <a:pt x="5501" y="35151"/>
                    <a:pt x="5578" y="35153"/>
                    <a:pt x="5655" y="35157"/>
                  </a:cubicBezTo>
                  <a:cubicBezTo>
                    <a:pt x="7409" y="35258"/>
                    <a:pt x="8947" y="36529"/>
                    <a:pt x="10713" y="36593"/>
                  </a:cubicBezTo>
                  <a:cubicBezTo>
                    <a:pt x="10762" y="36595"/>
                    <a:pt x="10812" y="36595"/>
                    <a:pt x="10862" y="36595"/>
                  </a:cubicBezTo>
                  <a:cubicBezTo>
                    <a:pt x="12128" y="36595"/>
                    <a:pt x="13329" y="35991"/>
                    <a:pt x="14588" y="35868"/>
                  </a:cubicBezTo>
                  <a:cubicBezTo>
                    <a:pt x="14764" y="35851"/>
                    <a:pt x="14939" y="35843"/>
                    <a:pt x="15114" y="35843"/>
                  </a:cubicBezTo>
                  <a:cubicBezTo>
                    <a:pt x="16755" y="35843"/>
                    <a:pt x="18343" y="36546"/>
                    <a:pt x="19951" y="36948"/>
                  </a:cubicBezTo>
                  <a:cubicBezTo>
                    <a:pt x="20706" y="37136"/>
                    <a:pt x="21485" y="37256"/>
                    <a:pt x="22256" y="37256"/>
                  </a:cubicBezTo>
                  <a:cubicBezTo>
                    <a:pt x="22951" y="37256"/>
                    <a:pt x="23640" y="37158"/>
                    <a:pt x="24296" y="36923"/>
                  </a:cubicBezTo>
                  <a:cubicBezTo>
                    <a:pt x="25669" y="36427"/>
                    <a:pt x="26863" y="35233"/>
                    <a:pt x="27041" y="33772"/>
                  </a:cubicBezTo>
                  <a:cubicBezTo>
                    <a:pt x="27130" y="33022"/>
                    <a:pt x="26952" y="32247"/>
                    <a:pt x="27155" y="31523"/>
                  </a:cubicBezTo>
                  <a:cubicBezTo>
                    <a:pt x="27486" y="30341"/>
                    <a:pt x="28680" y="29667"/>
                    <a:pt x="29532" y="28791"/>
                  </a:cubicBezTo>
                  <a:cubicBezTo>
                    <a:pt x="30828" y="27431"/>
                    <a:pt x="31349" y="25525"/>
                    <a:pt x="30955" y="23695"/>
                  </a:cubicBezTo>
                  <a:cubicBezTo>
                    <a:pt x="30510" y="21827"/>
                    <a:pt x="29112" y="20036"/>
                    <a:pt x="29582" y="18181"/>
                  </a:cubicBezTo>
                  <a:cubicBezTo>
                    <a:pt x="29925" y="16872"/>
                    <a:pt x="31107" y="15982"/>
                    <a:pt x="31882" y="14877"/>
                  </a:cubicBezTo>
                  <a:cubicBezTo>
                    <a:pt x="33089" y="13072"/>
                    <a:pt x="33216" y="10773"/>
                    <a:pt x="32225" y="8854"/>
                  </a:cubicBezTo>
                  <a:cubicBezTo>
                    <a:pt x="31425" y="7367"/>
                    <a:pt x="30014" y="6287"/>
                    <a:pt x="29201" y="4813"/>
                  </a:cubicBezTo>
                  <a:cubicBezTo>
                    <a:pt x="28604" y="3746"/>
                    <a:pt x="28337" y="2488"/>
                    <a:pt x="27549" y="1560"/>
                  </a:cubicBezTo>
                  <a:cubicBezTo>
                    <a:pt x="26711" y="582"/>
                    <a:pt x="25389" y="99"/>
                    <a:pt x="24106" y="10"/>
                  </a:cubicBezTo>
                  <a:cubicBezTo>
                    <a:pt x="23992" y="3"/>
                    <a:pt x="23879" y="0"/>
                    <a:pt x="23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1537960" y="7074119"/>
              <a:ext cx="30704" cy="434911"/>
            </a:xfrm>
            <a:custGeom>
              <a:avLst/>
              <a:gdLst/>
              <a:ahLst/>
              <a:cxnLst/>
              <a:rect l="l" t="t" r="r" b="b"/>
              <a:pathLst>
                <a:path w="1666" h="23598" extrusionOk="0">
                  <a:moveTo>
                    <a:pt x="102" y="1"/>
                  </a:moveTo>
                  <a:cubicBezTo>
                    <a:pt x="51" y="13"/>
                    <a:pt x="1" y="52"/>
                    <a:pt x="13" y="115"/>
                  </a:cubicBezTo>
                  <a:lnTo>
                    <a:pt x="1462" y="23495"/>
                  </a:lnTo>
                  <a:cubicBezTo>
                    <a:pt x="1462" y="23546"/>
                    <a:pt x="1513" y="23597"/>
                    <a:pt x="1563" y="23597"/>
                  </a:cubicBezTo>
                  <a:lnTo>
                    <a:pt x="1576" y="23597"/>
                  </a:lnTo>
                  <a:cubicBezTo>
                    <a:pt x="1627" y="23597"/>
                    <a:pt x="1665" y="23546"/>
                    <a:pt x="1665" y="23495"/>
                  </a:cubicBezTo>
                  <a:lnTo>
                    <a:pt x="204" y="102"/>
                  </a:lnTo>
                  <a:cubicBezTo>
                    <a:pt x="204" y="39"/>
                    <a:pt x="153" y="1"/>
                    <a:pt x="102"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1552943" y="7122775"/>
              <a:ext cx="27184" cy="79691"/>
            </a:xfrm>
            <a:custGeom>
              <a:avLst/>
              <a:gdLst/>
              <a:ahLst/>
              <a:cxnLst/>
              <a:rect l="l" t="t" r="r" b="b"/>
              <a:pathLst>
                <a:path w="1475" h="4324" extrusionOk="0">
                  <a:moveTo>
                    <a:pt x="103" y="1"/>
                  </a:moveTo>
                  <a:cubicBezTo>
                    <a:pt x="94" y="1"/>
                    <a:pt x="85" y="2"/>
                    <a:pt x="77" y="4"/>
                  </a:cubicBezTo>
                  <a:cubicBezTo>
                    <a:pt x="26" y="29"/>
                    <a:pt x="0" y="80"/>
                    <a:pt x="13" y="131"/>
                  </a:cubicBezTo>
                  <a:lnTo>
                    <a:pt x="1271" y="4248"/>
                  </a:lnTo>
                  <a:cubicBezTo>
                    <a:pt x="1284" y="4286"/>
                    <a:pt x="1322" y="4324"/>
                    <a:pt x="1360" y="4324"/>
                  </a:cubicBezTo>
                  <a:cubicBezTo>
                    <a:pt x="1373" y="4324"/>
                    <a:pt x="1385" y="4324"/>
                    <a:pt x="1398" y="4311"/>
                  </a:cubicBezTo>
                  <a:cubicBezTo>
                    <a:pt x="1449" y="4299"/>
                    <a:pt x="1474" y="4248"/>
                    <a:pt x="1462" y="4184"/>
                  </a:cubicBezTo>
                  <a:lnTo>
                    <a:pt x="204" y="80"/>
                  </a:lnTo>
                  <a:cubicBezTo>
                    <a:pt x="193" y="27"/>
                    <a:pt x="147" y="1"/>
                    <a:pt x="103"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435857" y="7399759"/>
              <a:ext cx="119353" cy="240880"/>
            </a:xfrm>
            <a:custGeom>
              <a:avLst/>
              <a:gdLst/>
              <a:ahLst/>
              <a:cxnLst/>
              <a:rect l="l" t="t" r="r" b="b"/>
              <a:pathLst>
                <a:path w="6476" h="13070" extrusionOk="0">
                  <a:moveTo>
                    <a:pt x="5594" y="0"/>
                  </a:moveTo>
                  <a:cubicBezTo>
                    <a:pt x="5141" y="0"/>
                    <a:pt x="4664" y="127"/>
                    <a:pt x="4232" y="375"/>
                  </a:cubicBezTo>
                  <a:cubicBezTo>
                    <a:pt x="3698" y="680"/>
                    <a:pt x="3203" y="1150"/>
                    <a:pt x="2694" y="1862"/>
                  </a:cubicBezTo>
                  <a:cubicBezTo>
                    <a:pt x="395" y="5013"/>
                    <a:pt x="1" y="9499"/>
                    <a:pt x="1716" y="13006"/>
                  </a:cubicBezTo>
                  <a:cubicBezTo>
                    <a:pt x="1729" y="13044"/>
                    <a:pt x="1767" y="13069"/>
                    <a:pt x="1805" y="13069"/>
                  </a:cubicBezTo>
                  <a:lnTo>
                    <a:pt x="1856" y="13069"/>
                  </a:lnTo>
                  <a:cubicBezTo>
                    <a:pt x="1907" y="13044"/>
                    <a:pt x="1932" y="12980"/>
                    <a:pt x="1907" y="12930"/>
                  </a:cubicBezTo>
                  <a:cubicBezTo>
                    <a:pt x="217" y="9473"/>
                    <a:pt x="598" y="5077"/>
                    <a:pt x="2860" y="1976"/>
                  </a:cubicBezTo>
                  <a:cubicBezTo>
                    <a:pt x="3355" y="1290"/>
                    <a:pt x="3825" y="833"/>
                    <a:pt x="4334" y="540"/>
                  </a:cubicBezTo>
                  <a:cubicBezTo>
                    <a:pt x="4739" y="314"/>
                    <a:pt x="5180" y="195"/>
                    <a:pt x="5598" y="195"/>
                  </a:cubicBezTo>
                  <a:cubicBezTo>
                    <a:pt x="5836" y="195"/>
                    <a:pt x="6066" y="233"/>
                    <a:pt x="6278" y="312"/>
                  </a:cubicBezTo>
                  <a:cubicBezTo>
                    <a:pt x="6295" y="320"/>
                    <a:pt x="6311" y="324"/>
                    <a:pt x="6326" y="324"/>
                  </a:cubicBezTo>
                  <a:cubicBezTo>
                    <a:pt x="6425" y="324"/>
                    <a:pt x="6475" y="167"/>
                    <a:pt x="6354" y="134"/>
                  </a:cubicBezTo>
                  <a:cubicBezTo>
                    <a:pt x="6119" y="44"/>
                    <a:pt x="5860" y="0"/>
                    <a:pt x="5594"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1936306" y="7039434"/>
              <a:ext cx="74955" cy="489501"/>
            </a:xfrm>
            <a:custGeom>
              <a:avLst/>
              <a:gdLst/>
              <a:ahLst/>
              <a:cxnLst/>
              <a:rect l="l" t="t" r="r" b="b"/>
              <a:pathLst>
                <a:path w="4067" h="26560" extrusionOk="0">
                  <a:moveTo>
                    <a:pt x="442" y="0"/>
                  </a:moveTo>
                  <a:cubicBezTo>
                    <a:pt x="397" y="0"/>
                    <a:pt x="356" y="46"/>
                    <a:pt x="356" y="91"/>
                  </a:cubicBezTo>
                  <a:cubicBezTo>
                    <a:pt x="0" y="9024"/>
                    <a:pt x="1182" y="17957"/>
                    <a:pt x="3863" y="26483"/>
                  </a:cubicBezTo>
                  <a:cubicBezTo>
                    <a:pt x="3876" y="26521"/>
                    <a:pt x="3914" y="26559"/>
                    <a:pt x="3965" y="26559"/>
                  </a:cubicBezTo>
                  <a:lnTo>
                    <a:pt x="3990" y="26559"/>
                  </a:lnTo>
                  <a:cubicBezTo>
                    <a:pt x="4041" y="26534"/>
                    <a:pt x="4066" y="26483"/>
                    <a:pt x="4054" y="26432"/>
                  </a:cubicBezTo>
                  <a:cubicBezTo>
                    <a:pt x="1385" y="17919"/>
                    <a:pt x="191" y="9011"/>
                    <a:pt x="547" y="104"/>
                  </a:cubicBezTo>
                  <a:cubicBezTo>
                    <a:pt x="559" y="40"/>
                    <a:pt x="509" y="2"/>
                    <a:pt x="458" y="2"/>
                  </a:cubicBezTo>
                  <a:cubicBezTo>
                    <a:pt x="452" y="1"/>
                    <a:pt x="447" y="0"/>
                    <a:pt x="44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948727" y="7086541"/>
              <a:ext cx="25544" cy="113363"/>
            </a:xfrm>
            <a:custGeom>
              <a:avLst/>
              <a:gdLst/>
              <a:ahLst/>
              <a:cxnLst/>
              <a:rect l="l" t="t" r="r" b="b"/>
              <a:pathLst>
                <a:path w="1386" h="6151" extrusionOk="0">
                  <a:moveTo>
                    <a:pt x="102" y="0"/>
                  </a:moveTo>
                  <a:cubicBezTo>
                    <a:pt x="39" y="0"/>
                    <a:pt x="1" y="51"/>
                    <a:pt x="1" y="115"/>
                  </a:cubicBezTo>
                  <a:cubicBezTo>
                    <a:pt x="166" y="2135"/>
                    <a:pt x="560" y="4143"/>
                    <a:pt x="1183" y="6074"/>
                  </a:cubicBezTo>
                  <a:cubicBezTo>
                    <a:pt x="1195" y="6112"/>
                    <a:pt x="1233" y="6138"/>
                    <a:pt x="1271" y="6150"/>
                  </a:cubicBezTo>
                  <a:cubicBezTo>
                    <a:pt x="1284" y="6150"/>
                    <a:pt x="1297" y="6150"/>
                    <a:pt x="1310" y="6138"/>
                  </a:cubicBezTo>
                  <a:cubicBezTo>
                    <a:pt x="1360" y="6125"/>
                    <a:pt x="1386" y="6074"/>
                    <a:pt x="1373" y="6023"/>
                  </a:cubicBezTo>
                  <a:cubicBezTo>
                    <a:pt x="751" y="4092"/>
                    <a:pt x="357" y="2109"/>
                    <a:pt x="204" y="89"/>
                  </a:cubicBezTo>
                  <a:cubicBezTo>
                    <a:pt x="204" y="38"/>
                    <a:pt x="153" y="0"/>
                    <a:pt x="10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967231" y="7795175"/>
              <a:ext cx="8220" cy="165594"/>
            </a:xfrm>
            <a:custGeom>
              <a:avLst/>
              <a:gdLst/>
              <a:ahLst/>
              <a:cxnLst/>
              <a:rect l="l" t="t" r="r" b="b"/>
              <a:pathLst>
                <a:path w="446" h="8985" fill="none" extrusionOk="0">
                  <a:moveTo>
                    <a:pt x="1" y="1"/>
                  </a:moveTo>
                  <a:lnTo>
                    <a:pt x="446"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43341" y="7793774"/>
              <a:ext cx="8201" cy="165594"/>
            </a:xfrm>
            <a:custGeom>
              <a:avLst/>
              <a:gdLst/>
              <a:ahLst/>
              <a:cxnLst/>
              <a:rect l="l" t="t" r="r" b="b"/>
              <a:pathLst>
                <a:path w="445" h="8985" fill="none" extrusionOk="0">
                  <a:moveTo>
                    <a:pt x="0" y="1"/>
                  </a:moveTo>
                  <a:lnTo>
                    <a:pt x="445"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2113123" y="6855835"/>
              <a:ext cx="664881" cy="997505"/>
            </a:xfrm>
            <a:custGeom>
              <a:avLst/>
              <a:gdLst/>
              <a:ahLst/>
              <a:cxnLst/>
              <a:rect l="l" t="t" r="r" b="b"/>
              <a:pathLst>
                <a:path w="36076" h="54124" extrusionOk="0">
                  <a:moveTo>
                    <a:pt x="18167" y="1"/>
                  </a:moveTo>
                  <a:cubicBezTo>
                    <a:pt x="17389" y="1"/>
                    <a:pt x="16589" y="59"/>
                    <a:pt x="15770" y="180"/>
                  </a:cubicBezTo>
                  <a:cubicBezTo>
                    <a:pt x="6240" y="1578"/>
                    <a:pt x="1093" y="7308"/>
                    <a:pt x="458" y="22277"/>
                  </a:cubicBezTo>
                  <a:cubicBezTo>
                    <a:pt x="1" y="33332"/>
                    <a:pt x="801" y="45492"/>
                    <a:pt x="1259" y="51109"/>
                  </a:cubicBezTo>
                  <a:cubicBezTo>
                    <a:pt x="1395" y="52814"/>
                    <a:pt x="2829" y="54123"/>
                    <a:pt x="4533" y="54123"/>
                  </a:cubicBezTo>
                  <a:cubicBezTo>
                    <a:pt x="4581" y="54123"/>
                    <a:pt x="4629" y="54122"/>
                    <a:pt x="4677" y="54120"/>
                  </a:cubicBezTo>
                  <a:lnTo>
                    <a:pt x="32899" y="52913"/>
                  </a:lnTo>
                  <a:cubicBezTo>
                    <a:pt x="33038" y="52913"/>
                    <a:pt x="33191" y="52900"/>
                    <a:pt x="33343" y="52862"/>
                  </a:cubicBezTo>
                  <a:cubicBezTo>
                    <a:pt x="33407" y="52849"/>
                    <a:pt x="33470" y="52837"/>
                    <a:pt x="33534" y="52824"/>
                  </a:cubicBezTo>
                  <a:cubicBezTo>
                    <a:pt x="35033" y="52455"/>
                    <a:pt x="36075" y="51109"/>
                    <a:pt x="36050" y="49571"/>
                  </a:cubicBezTo>
                  <a:cubicBezTo>
                    <a:pt x="35897" y="41312"/>
                    <a:pt x="35376" y="19583"/>
                    <a:pt x="33915" y="13446"/>
                  </a:cubicBezTo>
                  <a:cubicBezTo>
                    <a:pt x="33064" y="9837"/>
                    <a:pt x="31081" y="6368"/>
                    <a:pt x="28222" y="3852"/>
                  </a:cubicBezTo>
                  <a:cubicBezTo>
                    <a:pt x="27892" y="3547"/>
                    <a:pt x="27536" y="3268"/>
                    <a:pt x="27180" y="3001"/>
                  </a:cubicBezTo>
                  <a:lnTo>
                    <a:pt x="27168" y="3001"/>
                  </a:lnTo>
                  <a:cubicBezTo>
                    <a:pt x="24687" y="1153"/>
                    <a:pt x="21638" y="1"/>
                    <a:pt x="18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611735" y="6911125"/>
              <a:ext cx="139128" cy="918975"/>
            </a:xfrm>
            <a:custGeom>
              <a:avLst/>
              <a:gdLst/>
              <a:ahLst/>
              <a:cxnLst/>
              <a:rect l="l" t="t" r="r" b="b"/>
              <a:pathLst>
                <a:path w="7549" h="49863" extrusionOk="0">
                  <a:moveTo>
                    <a:pt x="1" y="1"/>
                  </a:moveTo>
                  <a:lnTo>
                    <a:pt x="1" y="1"/>
                  </a:lnTo>
                  <a:cubicBezTo>
                    <a:pt x="509" y="522"/>
                    <a:pt x="992" y="1081"/>
                    <a:pt x="1424" y="1678"/>
                  </a:cubicBezTo>
                  <a:cubicBezTo>
                    <a:pt x="4054" y="5249"/>
                    <a:pt x="5020" y="9798"/>
                    <a:pt x="5605" y="13788"/>
                  </a:cubicBezTo>
                  <a:cubicBezTo>
                    <a:pt x="7358" y="25745"/>
                    <a:pt x="6774" y="37994"/>
                    <a:pt x="6138" y="49862"/>
                  </a:cubicBezTo>
                  <a:cubicBezTo>
                    <a:pt x="6202" y="49849"/>
                    <a:pt x="6265" y="49837"/>
                    <a:pt x="6329" y="49824"/>
                  </a:cubicBezTo>
                  <a:cubicBezTo>
                    <a:pt x="6977" y="37956"/>
                    <a:pt x="7549" y="25719"/>
                    <a:pt x="5795" y="13762"/>
                  </a:cubicBezTo>
                  <a:cubicBezTo>
                    <a:pt x="5211" y="9747"/>
                    <a:pt x="4245" y="5160"/>
                    <a:pt x="1589" y="1551"/>
                  </a:cubicBezTo>
                  <a:cubicBezTo>
                    <a:pt x="1411" y="1310"/>
                    <a:pt x="1233" y="1081"/>
                    <a:pt x="1030" y="852"/>
                  </a:cubicBezTo>
                  <a:cubicBezTo>
                    <a:pt x="700" y="560"/>
                    <a:pt x="357"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grpSp>
        <p:nvGrpSpPr>
          <p:cNvPr id="1672" name="Google Shape;1672;p44"/>
          <p:cNvGrpSpPr/>
          <p:nvPr/>
        </p:nvGrpSpPr>
        <p:grpSpPr>
          <a:xfrm>
            <a:off x="5202367" y="13686"/>
            <a:ext cx="2962350" cy="2699900"/>
            <a:chOff x="6508500" y="278900"/>
            <a:chExt cx="2962350" cy="2699900"/>
          </a:xfrm>
        </p:grpSpPr>
        <p:sp>
          <p:nvSpPr>
            <p:cNvPr id="1673" name="Google Shape;1673;p44"/>
            <p:cNvSpPr/>
            <p:nvPr/>
          </p:nvSpPr>
          <p:spPr>
            <a:xfrm>
              <a:off x="6508500" y="278900"/>
              <a:ext cx="2962275" cy="2699900"/>
            </a:xfrm>
            <a:custGeom>
              <a:avLst/>
              <a:gdLst/>
              <a:ahLst/>
              <a:cxnLst/>
              <a:rect l="l" t="t" r="r" b="b"/>
              <a:pathLst>
                <a:path w="118491" h="107996" extrusionOk="0">
                  <a:moveTo>
                    <a:pt x="59938" y="1526"/>
                  </a:moveTo>
                  <a:lnTo>
                    <a:pt x="59938" y="21920"/>
                  </a:lnTo>
                  <a:lnTo>
                    <a:pt x="1538" y="21920"/>
                  </a:lnTo>
                  <a:lnTo>
                    <a:pt x="1525" y="1526"/>
                  </a:lnTo>
                  <a:close/>
                  <a:moveTo>
                    <a:pt x="116979" y="1526"/>
                  </a:moveTo>
                  <a:lnTo>
                    <a:pt x="116979" y="21920"/>
                  </a:lnTo>
                  <a:lnTo>
                    <a:pt x="60700" y="21920"/>
                  </a:lnTo>
                  <a:lnTo>
                    <a:pt x="60700" y="1526"/>
                  </a:lnTo>
                  <a:close/>
                  <a:moveTo>
                    <a:pt x="59938" y="22682"/>
                  </a:moveTo>
                  <a:lnTo>
                    <a:pt x="59938" y="49633"/>
                  </a:lnTo>
                  <a:lnTo>
                    <a:pt x="1538" y="49633"/>
                  </a:lnTo>
                  <a:lnTo>
                    <a:pt x="1538" y="22682"/>
                  </a:lnTo>
                  <a:close/>
                  <a:moveTo>
                    <a:pt x="116979" y="22682"/>
                  </a:moveTo>
                  <a:lnTo>
                    <a:pt x="116979" y="49633"/>
                  </a:lnTo>
                  <a:lnTo>
                    <a:pt x="60700" y="49633"/>
                  </a:lnTo>
                  <a:lnTo>
                    <a:pt x="60700" y="22682"/>
                  </a:lnTo>
                  <a:close/>
                  <a:moveTo>
                    <a:pt x="59938" y="50396"/>
                  </a:moveTo>
                  <a:lnTo>
                    <a:pt x="59938" y="77347"/>
                  </a:lnTo>
                  <a:lnTo>
                    <a:pt x="1538" y="77347"/>
                  </a:lnTo>
                  <a:lnTo>
                    <a:pt x="1538" y="50396"/>
                  </a:lnTo>
                  <a:close/>
                  <a:moveTo>
                    <a:pt x="116979" y="50396"/>
                  </a:moveTo>
                  <a:lnTo>
                    <a:pt x="116979" y="77347"/>
                  </a:lnTo>
                  <a:lnTo>
                    <a:pt x="60700" y="77347"/>
                  </a:lnTo>
                  <a:lnTo>
                    <a:pt x="60700" y="50396"/>
                  </a:lnTo>
                  <a:close/>
                  <a:moveTo>
                    <a:pt x="116979" y="78109"/>
                  </a:moveTo>
                  <a:lnTo>
                    <a:pt x="116979" y="106471"/>
                  </a:lnTo>
                  <a:lnTo>
                    <a:pt x="1525" y="106471"/>
                  </a:lnTo>
                  <a:lnTo>
                    <a:pt x="1525" y="78109"/>
                  </a:lnTo>
                  <a:lnTo>
                    <a:pt x="59938" y="78109"/>
                  </a:lnTo>
                  <a:lnTo>
                    <a:pt x="59938" y="106217"/>
                  </a:lnTo>
                  <a:lnTo>
                    <a:pt x="60700" y="106217"/>
                  </a:lnTo>
                  <a:lnTo>
                    <a:pt x="60700" y="78109"/>
                  </a:lnTo>
                  <a:close/>
                  <a:moveTo>
                    <a:pt x="0" y="1"/>
                  </a:moveTo>
                  <a:lnTo>
                    <a:pt x="0" y="107996"/>
                  </a:lnTo>
                  <a:lnTo>
                    <a:pt x="118491" y="107996"/>
                  </a:lnTo>
                  <a:lnTo>
                    <a:pt x="118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6534150" y="304800"/>
              <a:ext cx="2936700" cy="2673900"/>
            </a:xfrm>
            <a:prstGeom prst="rect">
              <a:avLst/>
            </a:prstGeom>
            <a:solidFill>
              <a:srgbClr val="F1E3D3">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5" name="Google Shape;1675;p44"/>
          <p:cNvSpPr/>
          <p:nvPr/>
        </p:nvSpPr>
        <p:spPr>
          <a:xfrm>
            <a:off x="4675875" y="3447250"/>
            <a:ext cx="3990780" cy="979528"/>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4"/>
          <p:cNvSpPr txBox="1">
            <a:spLocks noGrp="1"/>
          </p:cNvSpPr>
          <p:nvPr>
            <p:ph type="body" idx="1"/>
          </p:nvPr>
        </p:nvSpPr>
        <p:spPr>
          <a:xfrm>
            <a:off x="178789" y="290928"/>
            <a:ext cx="7827046" cy="93244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SV" sz="2400" dirty="0">
                <a:solidFill>
                  <a:schemeClr val="dk1"/>
                </a:solidFill>
              </a:rPr>
              <a:t>S</a:t>
            </a:r>
            <a:r>
              <a:rPr lang="en" sz="2400" dirty="0">
                <a:solidFill>
                  <a:schemeClr val="dk1"/>
                </a:solidFill>
              </a:rPr>
              <a:t>egun </a:t>
            </a:r>
            <a:r>
              <a:rPr lang="es-SV" sz="2400" dirty="0" err="1">
                <a:effectLst/>
                <a:ea typeface="Calibri" panose="020F0502020204030204" pitchFamily="34" charset="0"/>
                <a:cs typeface="Times New Roman" panose="02020603050405020304" pitchFamily="18" charset="0"/>
              </a:rPr>
              <a:t>Benne</a:t>
            </a:r>
            <a:r>
              <a:rPr lang="es-SV" sz="2400" dirty="0">
                <a:effectLst/>
                <a:ea typeface="Calibri" panose="020F0502020204030204" pitchFamily="34" charset="0"/>
                <a:cs typeface="Times New Roman" panose="02020603050405020304" pitchFamily="18" charset="0"/>
              </a:rPr>
              <a:t> y </a:t>
            </a:r>
            <a:r>
              <a:rPr lang="es-SV" sz="2400" dirty="0" err="1">
                <a:effectLst/>
                <a:ea typeface="Calibri" panose="020F0502020204030204" pitchFamily="34" charset="0"/>
                <a:cs typeface="Times New Roman" panose="02020603050405020304" pitchFamily="18" charset="0"/>
              </a:rPr>
              <a:t>Sheats</a:t>
            </a:r>
            <a:r>
              <a:rPr lang="es-SV" sz="2400" dirty="0">
                <a:effectLst/>
                <a:ea typeface="Calibri" panose="020F0502020204030204" pitchFamily="34" charset="0"/>
                <a:cs typeface="Times New Roman" panose="02020603050405020304" pitchFamily="18" charset="0"/>
              </a:rPr>
              <a:t> </a:t>
            </a:r>
            <a:r>
              <a:rPr lang="en" sz="2400" dirty="0">
                <a:solidFill>
                  <a:schemeClr val="dk1"/>
                </a:solidFill>
                <a:effectLst/>
                <a:ea typeface="Calibri" panose="020F0502020204030204" pitchFamily="34" charset="0"/>
                <a:cs typeface="Times New Roman" panose="02020603050405020304" pitchFamily="18" charset="0"/>
              </a:rPr>
              <a:t>los roles se establecen de acuerdo a:</a:t>
            </a:r>
            <a:endParaRPr sz="2400" dirty="0"/>
          </a:p>
        </p:txBody>
      </p:sp>
      <p:grpSp>
        <p:nvGrpSpPr>
          <p:cNvPr id="1677" name="Google Shape;1677;p44"/>
          <p:cNvGrpSpPr/>
          <p:nvPr/>
        </p:nvGrpSpPr>
        <p:grpSpPr>
          <a:xfrm>
            <a:off x="6713599" y="1457786"/>
            <a:ext cx="1004761" cy="2456963"/>
            <a:chOff x="6694549" y="1229186"/>
            <a:chExt cx="1004761" cy="2456963"/>
          </a:xfrm>
        </p:grpSpPr>
        <p:sp>
          <p:nvSpPr>
            <p:cNvPr id="1678" name="Google Shape;1678;p44"/>
            <p:cNvSpPr/>
            <p:nvPr/>
          </p:nvSpPr>
          <p:spPr>
            <a:xfrm>
              <a:off x="6958951" y="2586153"/>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9" name="Google Shape;1679;p44"/>
            <p:cNvGrpSpPr/>
            <p:nvPr/>
          </p:nvGrpSpPr>
          <p:grpSpPr>
            <a:xfrm>
              <a:off x="6694549" y="1229186"/>
              <a:ext cx="1004761" cy="2456963"/>
              <a:chOff x="6694549" y="1229186"/>
              <a:chExt cx="1004761" cy="2456963"/>
            </a:xfrm>
          </p:grpSpPr>
          <p:sp>
            <p:nvSpPr>
              <p:cNvPr id="1680" name="Google Shape;1680;p44"/>
              <p:cNvSpPr/>
              <p:nvPr/>
            </p:nvSpPr>
            <p:spPr>
              <a:xfrm flipH="1">
                <a:off x="7416033" y="2718028"/>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1" name="Google Shape;1681;p44"/>
              <p:cNvGrpSpPr/>
              <p:nvPr/>
            </p:nvGrpSpPr>
            <p:grpSpPr>
              <a:xfrm>
                <a:off x="6694549" y="1229186"/>
                <a:ext cx="1004761" cy="2456963"/>
                <a:chOff x="-9423288" y="5105049"/>
                <a:chExt cx="1004761" cy="2456963"/>
              </a:xfrm>
            </p:grpSpPr>
            <p:sp>
              <p:nvSpPr>
                <p:cNvPr id="1682" name="Google Shape;1682;p44"/>
                <p:cNvSpPr/>
                <p:nvPr/>
              </p:nvSpPr>
              <p:spPr>
                <a:xfrm>
                  <a:off x="-9345821" y="6470032"/>
                  <a:ext cx="732693" cy="140837"/>
                </a:xfrm>
                <a:custGeom>
                  <a:avLst/>
                  <a:gdLst/>
                  <a:ahLst/>
                  <a:cxnLst/>
                  <a:rect l="l" t="t" r="r" b="b"/>
                  <a:pathLst>
                    <a:path w="34258" h="6585" extrusionOk="0">
                      <a:moveTo>
                        <a:pt x="7361" y="1"/>
                      </a:moveTo>
                      <a:cubicBezTo>
                        <a:pt x="6794" y="1"/>
                        <a:pt x="6480" y="5"/>
                        <a:pt x="6493" y="15"/>
                      </a:cubicBezTo>
                      <a:lnTo>
                        <a:pt x="826" y="3052"/>
                      </a:lnTo>
                      <a:cubicBezTo>
                        <a:pt x="305" y="3332"/>
                        <a:pt x="0" y="3789"/>
                        <a:pt x="0" y="4285"/>
                      </a:cubicBezTo>
                      <a:lnTo>
                        <a:pt x="0" y="5238"/>
                      </a:lnTo>
                      <a:cubicBezTo>
                        <a:pt x="0" y="5975"/>
                        <a:pt x="737" y="6585"/>
                        <a:pt x="1639" y="6585"/>
                      </a:cubicBezTo>
                      <a:lnTo>
                        <a:pt x="32619" y="6585"/>
                      </a:lnTo>
                      <a:cubicBezTo>
                        <a:pt x="33521" y="6585"/>
                        <a:pt x="34258" y="5975"/>
                        <a:pt x="34258" y="5238"/>
                      </a:cubicBezTo>
                      <a:lnTo>
                        <a:pt x="34232" y="4069"/>
                      </a:lnTo>
                      <a:cubicBezTo>
                        <a:pt x="34232" y="3904"/>
                        <a:pt x="34232" y="3726"/>
                        <a:pt x="34207" y="3560"/>
                      </a:cubicBezTo>
                      <a:cubicBezTo>
                        <a:pt x="34194" y="3535"/>
                        <a:pt x="34182" y="3522"/>
                        <a:pt x="34169" y="3497"/>
                      </a:cubicBezTo>
                      <a:cubicBezTo>
                        <a:pt x="34105" y="3395"/>
                        <a:pt x="34029" y="3294"/>
                        <a:pt x="33940" y="3217"/>
                      </a:cubicBezTo>
                      <a:cubicBezTo>
                        <a:pt x="33851" y="3116"/>
                        <a:pt x="33749" y="3014"/>
                        <a:pt x="33648" y="2925"/>
                      </a:cubicBezTo>
                      <a:lnTo>
                        <a:pt x="32885" y="2125"/>
                      </a:lnTo>
                      <a:lnTo>
                        <a:pt x="32072" y="1261"/>
                      </a:lnTo>
                      <a:lnTo>
                        <a:pt x="31399" y="574"/>
                      </a:lnTo>
                      <a:lnTo>
                        <a:pt x="31106" y="269"/>
                      </a:lnTo>
                      <a:cubicBezTo>
                        <a:pt x="31106" y="269"/>
                        <a:pt x="11729" y="1"/>
                        <a:pt x="7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4"/>
                <p:cNvSpPr/>
                <p:nvPr/>
              </p:nvSpPr>
              <p:spPr>
                <a:xfrm>
                  <a:off x="-9275989" y="5552850"/>
                  <a:ext cx="624558" cy="874278"/>
                </a:xfrm>
                <a:custGeom>
                  <a:avLst/>
                  <a:gdLst/>
                  <a:ahLst/>
                  <a:cxnLst/>
                  <a:rect l="l" t="t" r="r" b="b"/>
                  <a:pathLst>
                    <a:path w="29202" h="40878" extrusionOk="0">
                      <a:moveTo>
                        <a:pt x="5173" y="0"/>
                      </a:moveTo>
                      <a:cubicBezTo>
                        <a:pt x="2314" y="0"/>
                        <a:pt x="1" y="2326"/>
                        <a:pt x="1" y="5185"/>
                      </a:cubicBezTo>
                      <a:lnTo>
                        <a:pt x="1" y="39429"/>
                      </a:lnTo>
                      <a:cubicBezTo>
                        <a:pt x="1" y="40230"/>
                        <a:pt x="649" y="40878"/>
                        <a:pt x="1449" y="40878"/>
                      </a:cubicBezTo>
                      <a:lnTo>
                        <a:pt x="27740" y="40878"/>
                      </a:lnTo>
                      <a:cubicBezTo>
                        <a:pt x="28540" y="40878"/>
                        <a:pt x="29188" y="40230"/>
                        <a:pt x="29201" y="39429"/>
                      </a:cubicBezTo>
                      <a:lnTo>
                        <a:pt x="29201" y="5185"/>
                      </a:lnTo>
                      <a:cubicBezTo>
                        <a:pt x="29201" y="2326"/>
                        <a:pt x="26876" y="0"/>
                        <a:pt x="2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4"/>
                <p:cNvSpPr/>
                <p:nvPr/>
              </p:nvSpPr>
              <p:spPr>
                <a:xfrm>
                  <a:off x="-9330336" y="6595366"/>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4"/>
                <p:cNvSpPr/>
                <p:nvPr/>
              </p:nvSpPr>
              <p:spPr>
                <a:xfrm>
                  <a:off x="-9360236" y="5571607"/>
                  <a:ext cx="827825" cy="763363"/>
                </a:xfrm>
                <a:custGeom>
                  <a:avLst/>
                  <a:gdLst/>
                  <a:ahLst/>
                  <a:cxnLst/>
                  <a:rect l="l" t="t" r="r" b="b"/>
                  <a:pathLst>
                    <a:path w="38706" h="35692" extrusionOk="0">
                      <a:moveTo>
                        <a:pt x="7625" y="23584"/>
                      </a:moveTo>
                      <a:cubicBezTo>
                        <a:pt x="7676" y="23914"/>
                        <a:pt x="7727" y="24232"/>
                        <a:pt x="7790" y="24549"/>
                      </a:cubicBezTo>
                      <a:lnTo>
                        <a:pt x="7790" y="24562"/>
                      </a:lnTo>
                      <a:cubicBezTo>
                        <a:pt x="7828" y="24816"/>
                        <a:pt x="7866" y="25070"/>
                        <a:pt x="7904" y="25325"/>
                      </a:cubicBezTo>
                      <a:cubicBezTo>
                        <a:pt x="7917" y="25414"/>
                        <a:pt x="7930" y="25477"/>
                        <a:pt x="7943" y="25553"/>
                      </a:cubicBezTo>
                      <a:lnTo>
                        <a:pt x="7854" y="25477"/>
                      </a:lnTo>
                      <a:lnTo>
                        <a:pt x="7129" y="24842"/>
                      </a:lnTo>
                      <a:lnTo>
                        <a:pt x="7180" y="24715"/>
                      </a:lnTo>
                      <a:lnTo>
                        <a:pt x="7625" y="23584"/>
                      </a:lnTo>
                      <a:close/>
                      <a:moveTo>
                        <a:pt x="30446" y="22173"/>
                      </a:moveTo>
                      <a:lnTo>
                        <a:pt x="30497" y="22364"/>
                      </a:lnTo>
                      <a:lnTo>
                        <a:pt x="31298" y="25337"/>
                      </a:lnTo>
                      <a:lnTo>
                        <a:pt x="31336" y="25477"/>
                      </a:lnTo>
                      <a:lnTo>
                        <a:pt x="30141" y="26672"/>
                      </a:lnTo>
                      <a:lnTo>
                        <a:pt x="29963" y="26837"/>
                      </a:lnTo>
                      <a:cubicBezTo>
                        <a:pt x="29976" y="26786"/>
                        <a:pt x="29976" y="26722"/>
                        <a:pt x="29989" y="26659"/>
                      </a:cubicBezTo>
                      <a:cubicBezTo>
                        <a:pt x="30129" y="25274"/>
                        <a:pt x="30281" y="23736"/>
                        <a:pt x="30446" y="22173"/>
                      </a:cubicBezTo>
                      <a:close/>
                      <a:moveTo>
                        <a:pt x="21640" y="0"/>
                      </a:moveTo>
                      <a:lnTo>
                        <a:pt x="13711" y="1042"/>
                      </a:lnTo>
                      <a:cubicBezTo>
                        <a:pt x="13711" y="1042"/>
                        <a:pt x="8451" y="3037"/>
                        <a:pt x="5986" y="5604"/>
                      </a:cubicBezTo>
                      <a:cubicBezTo>
                        <a:pt x="5922" y="5667"/>
                        <a:pt x="5859" y="5731"/>
                        <a:pt x="5808" y="5794"/>
                      </a:cubicBezTo>
                      <a:cubicBezTo>
                        <a:pt x="5579" y="6048"/>
                        <a:pt x="5376" y="6315"/>
                        <a:pt x="5185" y="6608"/>
                      </a:cubicBezTo>
                      <a:cubicBezTo>
                        <a:pt x="4385" y="7827"/>
                        <a:pt x="2136" y="11627"/>
                        <a:pt x="1284" y="17065"/>
                      </a:cubicBezTo>
                      <a:cubicBezTo>
                        <a:pt x="789" y="20255"/>
                        <a:pt x="382" y="22694"/>
                        <a:pt x="204" y="24600"/>
                      </a:cubicBezTo>
                      <a:cubicBezTo>
                        <a:pt x="191" y="24677"/>
                        <a:pt x="191" y="24740"/>
                        <a:pt x="179" y="24816"/>
                      </a:cubicBezTo>
                      <a:cubicBezTo>
                        <a:pt x="1" y="26773"/>
                        <a:pt x="77" y="28145"/>
                        <a:pt x="522" y="29162"/>
                      </a:cubicBezTo>
                      <a:cubicBezTo>
                        <a:pt x="1424" y="31170"/>
                        <a:pt x="10192" y="34372"/>
                        <a:pt x="10192" y="34372"/>
                      </a:cubicBezTo>
                      <a:lnTo>
                        <a:pt x="10827" y="33304"/>
                      </a:lnTo>
                      <a:cubicBezTo>
                        <a:pt x="12719" y="34550"/>
                        <a:pt x="15752" y="35692"/>
                        <a:pt x="19205" y="35692"/>
                      </a:cubicBezTo>
                      <a:cubicBezTo>
                        <a:pt x="19555" y="35692"/>
                        <a:pt x="19910" y="35680"/>
                        <a:pt x="20268" y="35655"/>
                      </a:cubicBezTo>
                      <a:cubicBezTo>
                        <a:pt x="23979" y="35401"/>
                        <a:pt x="26533" y="34054"/>
                        <a:pt x="27994" y="33025"/>
                      </a:cubicBezTo>
                      <a:lnTo>
                        <a:pt x="28083" y="32961"/>
                      </a:lnTo>
                      <a:lnTo>
                        <a:pt x="30154" y="34931"/>
                      </a:lnTo>
                      <a:lnTo>
                        <a:pt x="30243" y="34880"/>
                      </a:lnTo>
                      <a:cubicBezTo>
                        <a:pt x="30827" y="34588"/>
                        <a:pt x="34093" y="32885"/>
                        <a:pt x="36329" y="30954"/>
                      </a:cubicBezTo>
                      <a:cubicBezTo>
                        <a:pt x="36380" y="30903"/>
                        <a:pt x="36431" y="30852"/>
                        <a:pt x="36482" y="30814"/>
                      </a:cubicBezTo>
                      <a:cubicBezTo>
                        <a:pt x="37410" y="29988"/>
                        <a:pt x="38121" y="29137"/>
                        <a:pt x="38363" y="28323"/>
                      </a:cubicBezTo>
                      <a:cubicBezTo>
                        <a:pt x="38706" y="27116"/>
                        <a:pt x="38680" y="25668"/>
                        <a:pt x="38401" y="23876"/>
                      </a:cubicBezTo>
                      <a:cubicBezTo>
                        <a:pt x="38401" y="23838"/>
                        <a:pt x="38388" y="23800"/>
                        <a:pt x="38388" y="23749"/>
                      </a:cubicBezTo>
                      <a:cubicBezTo>
                        <a:pt x="37994" y="21347"/>
                        <a:pt x="37155" y="18349"/>
                        <a:pt x="36126" y="14486"/>
                      </a:cubicBezTo>
                      <a:cubicBezTo>
                        <a:pt x="34957" y="10102"/>
                        <a:pt x="33267" y="7433"/>
                        <a:pt x="32200" y="6087"/>
                      </a:cubicBezTo>
                      <a:cubicBezTo>
                        <a:pt x="32149" y="6010"/>
                        <a:pt x="32085" y="5947"/>
                        <a:pt x="32035" y="5883"/>
                      </a:cubicBezTo>
                      <a:cubicBezTo>
                        <a:pt x="31793" y="5566"/>
                        <a:pt x="31514" y="5273"/>
                        <a:pt x="31234" y="5006"/>
                      </a:cubicBezTo>
                      <a:cubicBezTo>
                        <a:pt x="31234" y="5006"/>
                        <a:pt x="27054" y="2084"/>
                        <a:pt x="24347" y="1042"/>
                      </a:cubicBezTo>
                      <a:lnTo>
                        <a:pt x="216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4"/>
                <p:cNvSpPr/>
                <p:nvPr/>
              </p:nvSpPr>
              <p:spPr>
                <a:xfrm>
                  <a:off x="-9215375" y="5832498"/>
                  <a:ext cx="27740" cy="287555"/>
                </a:xfrm>
                <a:custGeom>
                  <a:avLst/>
                  <a:gdLst/>
                  <a:ahLst/>
                  <a:cxnLst/>
                  <a:rect l="l" t="t" r="r" b="b"/>
                  <a:pathLst>
                    <a:path w="1297" h="13445" extrusionOk="0">
                      <a:moveTo>
                        <a:pt x="89" y="1"/>
                      </a:moveTo>
                      <a:cubicBezTo>
                        <a:pt x="39" y="1"/>
                        <a:pt x="1" y="51"/>
                        <a:pt x="1" y="115"/>
                      </a:cubicBezTo>
                      <a:lnTo>
                        <a:pt x="1093" y="13355"/>
                      </a:lnTo>
                      <a:cubicBezTo>
                        <a:pt x="1093" y="13406"/>
                        <a:pt x="1144" y="13444"/>
                        <a:pt x="1195" y="13444"/>
                      </a:cubicBezTo>
                      <a:lnTo>
                        <a:pt x="1208" y="13444"/>
                      </a:lnTo>
                      <a:cubicBezTo>
                        <a:pt x="1258" y="13444"/>
                        <a:pt x="1297" y="13393"/>
                        <a:pt x="1297" y="13343"/>
                      </a:cubicBezTo>
                      <a:lnTo>
                        <a:pt x="204" y="102"/>
                      </a:lnTo>
                      <a:cubicBezTo>
                        <a:pt x="204" y="39"/>
                        <a:pt x="15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4"/>
                <p:cNvSpPr/>
                <p:nvPr/>
              </p:nvSpPr>
              <p:spPr>
                <a:xfrm>
                  <a:off x="-9228101" y="5871681"/>
                  <a:ext cx="25259" cy="72268"/>
                </a:xfrm>
                <a:custGeom>
                  <a:avLst/>
                  <a:gdLst/>
                  <a:ahLst/>
                  <a:cxnLst/>
                  <a:rect l="l" t="t" r="r" b="b"/>
                  <a:pathLst>
                    <a:path w="1181" h="3379" extrusionOk="0">
                      <a:moveTo>
                        <a:pt x="119" y="1"/>
                      </a:moveTo>
                      <a:cubicBezTo>
                        <a:pt x="60" y="1"/>
                        <a:pt x="1" y="50"/>
                        <a:pt x="24" y="125"/>
                      </a:cubicBezTo>
                      <a:lnTo>
                        <a:pt x="964" y="3302"/>
                      </a:lnTo>
                      <a:cubicBezTo>
                        <a:pt x="977" y="3353"/>
                        <a:pt x="1015" y="3378"/>
                        <a:pt x="1066" y="3378"/>
                      </a:cubicBezTo>
                      <a:lnTo>
                        <a:pt x="1091" y="3378"/>
                      </a:lnTo>
                      <a:cubicBezTo>
                        <a:pt x="1142" y="3353"/>
                        <a:pt x="1180" y="3302"/>
                        <a:pt x="1155" y="3251"/>
                      </a:cubicBezTo>
                      <a:lnTo>
                        <a:pt x="214" y="75"/>
                      </a:lnTo>
                      <a:cubicBezTo>
                        <a:pt x="199" y="23"/>
                        <a:pt x="15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4"/>
                <p:cNvSpPr/>
                <p:nvPr/>
              </p:nvSpPr>
              <p:spPr>
                <a:xfrm>
                  <a:off x="-9231416" y="6082182"/>
                  <a:ext cx="184018" cy="158268"/>
                </a:xfrm>
                <a:custGeom>
                  <a:avLst/>
                  <a:gdLst/>
                  <a:ahLst/>
                  <a:cxnLst/>
                  <a:rect l="l" t="t" r="r" b="b"/>
                  <a:pathLst>
                    <a:path w="8604" h="7400" extrusionOk="0">
                      <a:moveTo>
                        <a:pt x="126" y="1"/>
                      </a:moveTo>
                      <a:cubicBezTo>
                        <a:pt x="82" y="1"/>
                        <a:pt x="35" y="25"/>
                        <a:pt x="14" y="68"/>
                      </a:cubicBezTo>
                      <a:cubicBezTo>
                        <a:pt x="1" y="118"/>
                        <a:pt x="26" y="169"/>
                        <a:pt x="77" y="195"/>
                      </a:cubicBezTo>
                      <a:cubicBezTo>
                        <a:pt x="318" y="334"/>
                        <a:pt x="6164" y="5430"/>
                        <a:pt x="8400" y="7374"/>
                      </a:cubicBezTo>
                      <a:cubicBezTo>
                        <a:pt x="8413" y="7387"/>
                        <a:pt x="8438" y="7399"/>
                        <a:pt x="8464" y="7399"/>
                      </a:cubicBezTo>
                      <a:cubicBezTo>
                        <a:pt x="8565" y="7399"/>
                        <a:pt x="8603" y="7285"/>
                        <a:pt x="8527" y="7221"/>
                      </a:cubicBezTo>
                      <a:cubicBezTo>
                        <a:pt x="6062" y="5074"/>
                        <a:pt x="318" y="55"/>
                        <a:pt x="153" y="4"/>
                      </a:cubicBezTo>
                      <a:cubicBezTo>
                        <a:pt x="145" y="2"/>
                        <a:pt x="13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4"/>
                <p:cNvSpPr/>
                <p:nvPr/>
              </p:nvSpPr>
              <p:spPr>
                <a:xfrm>
                  <a:off x="-8720478" y="5842614"/>
                  <a:ext cx="29237" cy="304344"/>
                </a:xfrm>
                <a:custGeom>
                  <a:avLst/>
                  <a:gdLst/>
                  <a:ahLst/>
                  <a:cxnLst/>
                  <a:rect l="l" t="t" r="r" b="b"/>
                  <a:pathLst>
                    <a:path w="1367" h="14230" extrusionOk="0">
                      <a:moveTo>
                        <a:pt x="1261" y="1"/>
                      </a:moveTo>
                      <a:cubicBezTo>
                        <a:pt x="1212" y="1"/>
                        <a:pt x="1163" y="33"/>
                        <a:pt x="1157" y="99"/>
                      </a:cubicBezTo>
                      <a:lnTo>
                        <a:pt x="13" y="14115"/>
                      </a:lnTo>
                      <a:cubicBezTo>
                        <a:pt x="1" y="14178"/>
                        <a:pt x="51" y="14229"/>
                        <a:pt x="102" y="14229"/>
                      </a:cubicBezTo>
                      <a:lnTo>
                        <a:pt x="115" y="14229"/>
                      </a:lnTo>
                      <a:cubicBezTo>
                        <a:pt x="166" y="14229"/>
                        <a:pt x="204" y="14191"/>
                        <a:pt x="217" y="14140"/>
                      </a:cubicBezTo>
                      <a:lnTo>
                        <a:pt x="1360" y="112"/>
                      </a:lnTo>
                      <a:cubicBezTo>
                        <a:pt x="1367" y="39"/>
                        <a:pt x="1314" y="1"/>
                        <a:pt x="1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4"/>
                <p:cNvSpPr/>
                <p:nvPr/>
              </p:nvSpPr>
              <p:spPr>
                <a:xfrm>
                  <a:off x="-8808533" y="6091164"/>
                  <a:ext cx="143852" cy="229723"/>
                </a:xfrm>
                <a:custGeom>
                  <a:avLst/>
                  <a:gdLst/>
                  <a:ahLst/>
                  <a:cxnLst/>
                  <a:rect l="l" t="t" r="r" b="b"/>
                  <a:pathLst>
                    <a:path w="6726" h="10741" extrusionOk="0">
                      <a:moveTo>
                        <a:pt x="6572" y="0"/>
                      </a:moveTo>
                      <a:cubicBezTo>
                        <a:pt x="6549" y="0"/>
                        <a:pt x="6526" y="9"/>
                        <a:pt x="6506" y="29"/>
                      </a:cubicBezTo>
                      <a:lnTo>
                        <a:pt x="39" y="6535"/>
                      </a:lnTo>
                      <a:cubicBezTo>
                        <a:pt x="1" y="6573"/>
                        <a:pt x="1" y="6636"/>
                        <a:pt x="39" y="6674"/>
                      </a:cubicBezTo>
                      <a:lnTo>
                        <a:pt x="4283" y="10715"/>
                      </a:lnTo>
                      <a:cubicBezTo>
                        <a:pt x="4295" y="10728"/>
                        <a:pt x="4321" y="10741"/>
                        <a:pt x="4346" y="10741"/>
                      </a:cubicBezTo>
                      <a:lnTo>
                        <a:pt x="4359" y="10741"/>
                      </a:lnTo>
                      <a:cubicBezTo>
                        <a:pt x="4448" y="10741"/>
                        <a:pt x="4486" y="10626"/>
                        <a:pt x="4423" y="10563"/>
                      </a:cubicBezTo>
                      <a:lnTo>
                        <a:pt x="255" y="6611"/>
                      </a:lnTo>
                      <a:lnTo>
                        <a:pt x="6646" y="181"/>
                      </a:lnTo>
                      <a:cubicBezTo>
                        <a:pt x="6725" y="102"/>
                        <a:pt x="6651" y="0"/>
                        <a:pt x="6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4"/>
                <p:cNvSpPr/>
                <p:nvPr/>
              </p:nvSpPr>
              <p:spPr>
                <a:xfrm>
                  <a:off x="-8586226" y="6079016"/>
                  <a:ext cx="48443" cy="154910"/>
                </a:xfrm>
                <a:custGeom>
                  <a:avLst/>
                  <a:gdLst/>
                  <a:ahLst/>
                  <a:cxnLst/>
                  <a:rect l="l" t="t" r="r" b="b"/>
                  <a:pathLst>
                    <a:path w="2265" h="7243" extrusionOk="0">
                      <a:moveTo>
                        <a:pt x="2133" y="0"/>
                      </a:moveTo>
                      <a:cubicBezTo>
                        <a:pt x="2102" y="0"/>
                        <a:pt x="2070" y="15"/>
                        <a:pt x="2047" y="50"/>
                      </a:cubicBezTo>
                      <a:cubicBezTo>
                        <a:pt x="674" y="2160"/>
                        <a:pt x="1" y="4638"/>
                        <a:pt x="90" y="7141"/>
                      </a:cubicBezTo>
                      <a:cubicBezTo>
                        <a:pt x="90" y="7192"/>
                        <a:pt x="128" y="7242"/>
                        <a:pt x="191" y="7242"/>
                      </a:cubicBezTo>
                      <a:cubicBezTo>
                        <a:pt x="242" y="7242"/>
                        <a:pt x="293" y="7192"/>
                        <a:pt x="293" y="7141"/>
                      </a:cubicBezTo>
                      <a:cubicBezTo>
                        <a:pt x="204" y="4663"/>
                        <a:pt x="877" y="2236"/>
                        <a:pt x="2212" y="152"/>
                      </a:cubicBezTo>
                      <a:cubicBezTo>
                        <a:pt x="2264" y="73"/>
                        <a:pt x="2202" y="0"/>
                        <a:pt x="2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4"/>
                <p:cNvSpPr/>
                <p:nvPr/>
              </p:nvSpPr>
              <p:spPr>
                <a:xfrm>
                  <a:off x="-9358953" y="6097709"/>
                  <a:ext cx="65874" cy="96265"/>
                </a:xfrm>
                <a:custGeom>
                  <a:avLst/>
                  <a:gdLst/>
                  <a:ahLst/>
                  <a:cxnLst/>
                  <a:rect l="l" t="t" r="r" b="b"/>
                  <a:pathLst>
                    <a:path w="3080" h="4501" extrusionOk="0">
                      <a:moveTo>
                        <a:pt x="142" y="1"/>
                      </a:moveTo>
                      <a:cubicBezTo>
                        <a:pt x="62" y="1"/>
                        <a:pt x="1" y="110"/>
                        <a:pt x="81" y="180"/>
                      </a:cubicBezTo>
                      <a:cubicBezTo>
                        <a:pt x="1428" y="1286"/>
                        <a:pt x="2393" y="2760"/>
                        <a:pt x="2876" y="4424"/>
                      </a:cubicBezTo>
                      <a:cubicBezTo>
                        <a:pt x="2876" y="4475"/>
                        <a:pt x="2927" y="4501"/>
                        <a:pt x="2965" y="4501"/>
                      </a:cubicBezTo>
                      <a:lnTo>
                        <a:pt x="3003" y="4501"/>
                      </a:lnTo>
                      <a:cubicBezTo>
                        <a:pt x="3054" y="4475"/>
                        <a:pt x="3079" y="4424"/>
                        <a:pt x="3067" y="4373"/>
                      </a:cubicBezTo>
                      <a:cubicBezTo>
                        <a:pt x="2584" y="2658"/>
                        <a:pt x="1580" y="1146"/>
                        <a:pt x="208" y="28"/>
                      </a:cubicBezTo>
                      <a:cubicBezTo>
                        <a:pt x="186" y="9"/>
                        <a:pt x="163"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4"/>
                <p:cNvSpPr/>
                <p:nvPr/>
              </p:nvSpPr>
              <p:spPr>
                <a:xfrm>
                  <a:off x="-8703090" y="5888171"/>
                  <a:ext cx="30028" cy="50068"/>
                </a:xfrm>
                <a:custGeom>
                  <a:avLst/>
                  <a:gdLst/>
                  <a:ahLst/>
                  <a:cxnLst/>
                  <a:rect l="l" t="t" r="r" b="b"/>
                  <a:pathLst>
                    <a:path w="1404" h="2341" extrusionOk="0">
                      <a:moveTo>
                        <a:pt x="1268" y="0"/>
                      </a:moveTo>
                      <a:cubicBezTo>
                        <a:pt x="1236" y="0"/>
                        <a:pt x="1203" y="16"/>
                        <a:pt x="1183" y="53"/>
                      </a:cubicBezTo>
                      <a:lnTo>
                        <a:pt x="39" y="2188"/>
                      </a:lnTo>
                      <a:cubicBezTo>
                        <a:pt x="1" y="2264"/>
                        <a:pt x="52" y="2340"/>
                        <a:pt x="128" y="2340"/>
                      </a:cubicBezTo>
                      <a:cubicBezTo>
                        <a:pt x="166" y="2340"/>
                        <a:pt x="191" y="2315"/>
                        <a:pt x="217" y="2290"/>
                      </a:cubicBezTo>
                      <a:lnTo>
                        <a:pt x="1360" y="155"/>
                      </a:lnTo>
                      <a:cubicBezTo>
                        <a:pt x="1403" y="69"/>
                        <a:pt x="1336" y="0"/>
                        <a:pt x="1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4"/>
                <p:cNvSpPr/>
                <p:nvPr/>
              </p:nvSpPr>
              <p:spPr>
                <a:xfrm>
                  <a:off x="-9236036" y="5691444"/>
                  <a:ext cx="18500" cy="82919"/>
                </a:xfrm>
                <a:custGeom>
                  <a:avLst/>
                  <a:gdLst/>
                  <a:ahLst/>
                  <a:cxnLst/>
                  <a:rect l="l" t="t" r="r" b="b"/>
                  <a:pathLst>
                    <a:path w="865" h="3877" extrusionOk="0">
                      <a:moveTo>
                        <a:pt x="179" y="1"/>
                      </a:moveTo>
                      <a:cubicBezTo>
                        <a:pt x="115" y="64"/>
                        <a:pt x="64" y="128"/>
                        <a:pt x="1" y="191"/>
                      </a:cubicBezTo>
                      <a:lnTo>
                        <a:pt x="649" y="3800"/>
                      </a:lnTo>
                      <a:cubicBezTo>
                        <a:pt x="662" y="3851"/>
                        <a:pt x="700" y="3876"/>
                        <a:pt x="751" y="3876"/>
                      </a:cubicBezTo>
                      <a:lnTo>
                        <a:pt x="763" y="3876"/>
                      </a:lnTo>
                      <a:cubicBezTo>
                        <a:pt x="827" y="3876"/>
                        <a:pt x="865" y="3813"/>
                        <a:pt x="852" y="3762"/>
                      </a:cubicBez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4"/>
                <p:cNvSpPr/>
                <p:nvPr/>
              </p:nvSpPr>
              <p:spPr>
                <a:xfrm>
                  <a:off x="-8691947" y="5697154"/>
                  <a:ext cx="20404" cy="89443"/>
                </a:xfrm>
                <a:custGeom>
                  <a:avLst/>
                  <a:gdLst/>
                  <a:ahLst/>
                  <a:cxnLst/>
                  <a:rect l="l" t="t" r="r" b="b"/>
                  <a:pathLst>
                    <a:path w="954" h="4182" extrusionOk="0">
                      <a:moveTo>
                        <a:pt x="789" y="1"/>
                      </a:moveTo>
                      <a:cubicBezTo>
                        <a:pt x="484" y="1347"/>
                        <a:pt x="217" y="2707"/>
                        <a:pt x="13" y="4067"/>
                      </a:cubicBezTo>
                      <a:cubicBezTo>
                        <a:pt x="1" y="4118"/>
                        <a:pt x="39" y="4168"/>
                        <a:pt x="102" y="4181"/>
                      </a:cubicBezTo>
                      <a:lnTo>
                        <a:pt x="115" y="4181"/>
                      </a:lnTo>
                      <a:cubicBezTo>
                        <a:pt x="166" y="4181"/>
                        <a:pt x="204" y="4143"/>
                        <a:pt x="217" y="4092"/>
                      </a:cubicBezTo>
                      <a:cubicBezTo>
                        <a:pt x="420" y="2796"/>
                        <a:pt x="662" y="1500"/>
                        <a:pt x="954" y="217"/>
                      </a:cubicBezTo>
                      <a:cubicBezTo>
                        <a:pt x="903" y="140"/>
                        <a:pt x="839" y="77"/>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8954741" y="6246677"/>
                  <a:ext cx="208742" cy="217383"/>
                </a:xfrm>
                <a:custGeom>
                  <a:avLst/>
                  <a:gdLst/>
                  <a:ahLst/>
                  <a:cxnLst/>
                  <a:rect l="l" t="t" r="r" b="b"/>
                  <a:pathLst>
                    <a:path w="9760" h="10164" extrusionOk="0">
                      <a:moveTo>
                        <a:pt x="7510" y="1"/>
                      </a:moveTo>
                      <a:cubicBezTo>
                        <a:pt x="7510" y="1"/>
                        <a:pt x="6976" y="738"/>
                        <a:pt x="6506" y="1004"/>
                      </a:cubicBezTo>
                      <a:cubicBezTo>
                        <a:pt x="6049" y="1259"/>
                        <a:pt x="3800" y="1996"/>
                        <a:pt x="2910" y="3762"/>
                      </a:cubicBezTo>
                      <a:cubicBezTo>
                        <a:pt x="2033" y="5541"/>
                        <a:pt x="0" y="7942"/>
                        <a:pt x="521" y="8616"/>
                      </a:cubicBezTo>
                      <a:cubicBezTo>
                        <a:pt x="968" y="9193"/>
                        <a:pt x="2639" y="10164"/>
                        <a:pt x="3531" y="10164"/>
                      </a:cubicBezTo>
                      <a:cubicBezTo>
                        <a:pt x="3679" y="10164"/>
                        <a:pt x="3805" y="10137"/>
                        <a:pt x="3901" y="10077"/>
                      </a:cubicBezTo>
                      <a:cubicBezTo>
                        <a:pt x="4587" y="9658"/>
                        <a:pt x="5312" y="8095"/>
                        <a:pt x="5680" y="7726"/>
                      </a:cubicBezTo>
                      <a:cubicBezTo>
                        <a:pt x="6049" y="7371"/>
                        <a:pt x="7294" y="6163"/>
                        <a:pt x="7764" y="4918"/>
                      </a:cubicBezTo>
                      <a:cubicBezTo>
                        <a:pt x="8234" y="3660"/>
                        <a:pt x="8959" y="3088"/>
                        <a:pt x="8959" y="3088"/>
                      </a:cubicBezTo>
                      <a:lnTo>
                        <a:pt x="9759" y="2135"/>
                      </a:lnTo>
                      <a:lnTo>
                        <a:pt x="7510"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8942785" y="5326628"/>
                  <a:ext cx="143232" cy="194156"/>
                </a:xfrm>
                <a:custGeom>
                  <a:avLst/>
                  <a:gdLst/>
                  <a:ahLst/>
                  <a:cxnLst/>
                  <a:rect l="l" t="t" r="r" b="b"/>
                  <a:pathLst>
                    <a:path w="6697" h="9078" extrusionOk="0">
                      <a:moveTo>
                        <a:pt x="4398" y="1"/>
                      </a:moveTo>
                      <a:cubicBezTo>
                        <a:pt x="3781" y="1"/>
                        <a:pt x="3158" y="191"/>
                        <a:pt x="2631" y="526"/>
                      </a:cubicBezTo>
                      <a:cubicBezTo>
                        <a:pt x="1792" y="1060"/>
                        <a:pt x="1182" y="1886"/>
                        <a:pt x="826" y="2813"/>
                      </a:cubicBezTo>
                      <a:cubicBezTo>
                        <a:pt x="293" y="4173"/>
                        <a:pt x="0" y="6104"/>
                        <a:pt x="458" y="7528"/>
                      </a:cubicBezTo>
                      <a:cubicBezTo>
                        <a:pt x="713" y="8293"/>
                        <a:pt x="1328" y="9077"/>
                        <a:pt x="2003" y="9077"/>
                      </a:cubicBezTo>
                      <a:cubicBezTo>
                        <a:pt x="2302" y="9077"/>
                        <a:pt x="2613" y="8923"/>
                        <a:pt x="2910" y="8544"/>
                      </a:cubicBezTo>
                      <a:cubicBezTo>
                        <a:pt x="3177" y="8201"/>
                        <a:pt x="3393" y="7845"/>
                        <a:pt x="3711" y="7553"/>
                      </a:cubicBezTo>
                      <a:cubicBezTo>
                        <a:pt x="4028" y="7261"/>
                        <a:pt x="4372" y="7057"/>
                        <a:pt x="4677" y="6791"/>
                      </a:cubicBezTo>
                      <a:cubicBezTo>
                        <a:pt x="5782" y="5787"/>
                        <a:pt x="6151" y="4249"/>
                        <a:pt x="6468" y="2788"/>
                      </a:cubicBezTo>
                      <a:cubicBezTo>
                        <a:pt x="6583" y="2254"/>
                        <a:pt x="6697" y="1683"/>
                        <a:pt x="6506" y="1174"/>
                      </a:cubicBezTo>
                      <a:cubicBezTo>
                        <a:pt x="6303" y="730"/>
                        <a:pt x="5922" y="374"/>
                        <a:pt x="5464" y="209"/>
                      </a:cubicBezTo>
                      <a:cubicBezTo>
                        <a:pt x="5125" y="67"/>
                        <a:pt x="4762" y="1"/>
                        <a:pt x="4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8899025" y="5207989"/>
                  <a:ext cx="108178" cy="244352"/>
                </a:xfrm>
                <a:custGeom>
                  <a:avLst/>
                  <a:gdLst/>
                  <a:ahLst/>
                  <a:cxnLst/>
                  <a:rect l="l" t="t" r="r" b="b"/>
                  <a:pathLst>
                    <a:path w="5058" h="11425" extrusionOk="0">
                      <a:moveTo>
                        <a:pt x="2306" y="1"/>
                      </a:moveTo>
                      <a:cubicBezTo>
                        <a:pt x="2203" y="1"/>
                        <a:pt x="2099" y="16"/>
                        <a:pt x="1995" y="50"/>
                      </a:cubicBezTo>
                      <a:cubicBezTo>
                        <a:pt x="1017" y="368"/>
                        <a:pt x="407" y="1880"/>
                        <a:pt x="216" y="2820"/>
                      </a:cubicBezTo>
                      <a:cubicBezTo>
                        <a:pt x="0" y="3926"/>
                        <a:pt x="76" y="5069"/>
                        <a:pt x="153" y="6200"/>
                      </a:cubicBezTo>
                      <a:lnTo>
                        <a:pt x="470" y="10737"/>
                      </a:lnTo>
                      <a:cubicBezTo>
                        <a:pt x="470" y="10889"/>
                        <a:pt x="508" y="11042"/>
                        <a:pt x="572" y="11169"/>
                      </a:cubicBezTo>
                      <a:cubicBezTo>
                        <a:pt x="684" y="11358"/>
                        <a:pt x="894" y="11425"/>
                        <a:pt x="1113" y="11425"/>
                      </a:cubicBezTo>
                      <a:cubicBezTo>
                        <a:pt x="1218" y="11425"/>
                        <a:pt x="1325" y="11409"/>
                        <a:pt x="1423" y="11385"/>
                      </a:cubicBezTo>
                      <a:cubicBezTo>
                        <a:pt x="2694" y="11042"/>
                        <a:pt x="3507" y="9771"/>
                        <a:pt x="4193" y="8589"/>
                      </a:cubicBezTo>
                      <a:cubicBezTo>
                        <a:pt x="4498" y="8119"/>
                        <a:pt x="4740" y="7611"/>
                        <a:pt x="4905" y="7077"/>
                      </a:cubicBezTo>
                      <a:cubicBezTo>
                        <a:pt x="5058" y="6531"/>
                        <a:pt x="5045" y="5908"/>
                        <a:pt x="4765" y="5438"/>
                      </a:cubicBezTo>
                      <a:cubicBezTo>
                        <a:pt x="4562" y="5069"/>
                        <a:pt x="4206" y="4815"/>
                        <a:pt x="4028" y="4434"/>
                      </a:cubicBezTo>
                      <a:cubicBezTo>
                        <a:pt x="3672" y="3672"/>
                        <a:pt x="4092" y="2769"/>
                        <a:pt x="4028" y="1918"/>
                      </a:cubicBezTo>
                      <a:cubicBezTo>
                        <a:pt x="3971" y="1112"/>
                        <a:pt x="3174" y="1"/>
                        <a:pt x="2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4"/>
                <p:cNvSpPr/>
                <p:nvPr/>
              </p:nvSpPr>
              <p:spPr>
                <a:xfrm>
                  <a:off x="-9073231" y="5465886"/>
                  <a:ext cx="179099" cy="236182"/>
                </a:xfrm>
                <a:custGeom>
                  <a:avLst/>
                  <a:gdLst/>
                  <a:ahLst/>
                  <a:cxnLst/>
                  <a:rect l="l" t="t" r="r" b="b"/>
                  <a:pathLst>
                    <a:path w="8374" h="11043" extrusionOk="0">
                      <a:moveTo>
                        <a:pt x="8158" y="0"/>
                      </a:moveTo>
                      <a:lnTo>
                        <a:pt x="7459" y="305"/>
                      </a:lnTo>
                      <a:lnTo>
                        <a:pt x="826" y="3088"/>
                      </a:lnTo>
                      <a:lnTo>
                        <a:pt x="407" y="5515"/>
                      </a:lnTo>
                      <a:lnTo>
                        <a:pt x="0" y="7916"/>
                      </a:lnTo>
                      <a:cubicBezTo>
                        <a:pt x="0" y="7916"/>
                        <a:pt x="1068" y="11004"/>
                        <a:pt x="3418" y="11042"/>
                      </a:cubicBezTo>
                      <a:cubicBezTo>
                        <a:pt x="3432" y="11042"/>
                        <a:pt x="3446" y="11043"/>
                        <a:pt x="3460" y="11043"/>
                      </a:cubicBezTo>
                      <a:cubicBezTo>
                        <a:pt x="6811" y="11043"/>
                        <a:pt x="8374" y="4892"/>
                        <a:pt x="8374" y="4892"/>
                      </a:cubicBezTo>
                      <a:cubicBezTo>
                        <a:pt x="8285" y="4384"/>
                        <a:pt x="7815" y="3253"/>
                        <a:pt x="7853" y="2618"/>
                      </a:cubicBezTo>
                      <a:cubicBezTo>
                        <a:pt x="7891" y="1779"/>
                        <a:pt x="8005" y="940"/>
                        <a:pt x="8082" y="445"/>
                      </a:cubicBezTo>
                      <a:cubicBezTo>
                        <a:pt x="8133" y="165"/>
                        <a:pt x="8158" y="0"/>
                        <a:pt x="8158"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4"/>
                <p:cNvSpPr/>
                <p:nvPr/>
              </p:nvSpPr>
              <p:spPr>
                <a:xfrm>
                  <a:off x="-9064547" y="5472409"/>
                  <a:ext cx="164170" cy="128004"/>
                </a:xfrm>
                <a:custGeom>
                  <a:avLst/>
                  <a:gdLst/>
                  <a:ahLst/>
                  <a:cxnLst/>
                  <a:rect l="l" t="t" r="r" b="b"/>
                  <a:pathLst>
                    <a:path w="7676" h="5985" extrusionOk="0">
                      <a:moveTo>
                        <a:pt x="7676" y="153"/>
                      </a:moveTo>
                      <a:cubicBezTo>
                        <a:pt x="7599" y="635"/>
                        <a:pt x="7485" y="1474"/>
                        <a:pt x="7447" y="2313"/>
                      </a:cubicBezTo>
                      <a:cubicBezTo>
                        <a:pt x="6672" y="3418"/>
                        <a:pt x="5681" y="4371"/>
                        <a:pt x="4524" y="5070"/>
                      </a:cubicBezTo>
                      <a:cubicBezTo>
                        <a:pt x="3851" y="5515"/>
                        <a:pt x="3089" y="5794"/>
                        <a:pt x="2288" y="5909"/>
                      </a:cubicBezTo>
                      <a:cubicBezTo>
                        <a:pt x="1500" y="5985"/>
                        <a:pt x="649" y="5794"/>
                        <a:pt x="39" y="5261"/>
                      </a:cubicBezTo>
                      <a:cubicBezTo>
                        <a:pt x="26" y="5235"/>
                        <a:pt x="13" y="5223"/>
                        <a:pt x="1" y="5210"/>
                      </a:cubicBezTo>
                      <a:lnTo>
                        <a:pt x="420" y="2783"/>
                      </a:lnTo>
                      <a:lnTo>
                        <a:pt x="7053" y="0"/>
                      </a:lnTo>
                      <a:cubicBezTo>
                        <a:pt x="7269" y="13"/>
                        <a:pt x="7485" y="64"/>
                        <a:pt x="7676" y="153"/>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4"/>
                <p:cNvSpPr/>
                <p:nvPr/>
              </p:nvSpPr>
              <p:spPr>
                <a:xfrm>
                  <a:off x="-9146613" y="5188890"/>
                  <a:ext cx="293244" cy="362903"/>
                </a:xfrm>
                <a:custGeom>
                  <a:avLst/>
                  <a:gdLst/>
                  <a:ahLst/>
                  <a:cxnLst/>
                  <a:rect l="l" t="t" r="r" b="b"/>
                  <a:pathLst>
                    <a:path w="13711" h="16968" extrusionOk="0">
                      <a:moveTo>
                        <a:pt x="6995" y="1"/>
                      </a:moveTo>
                      <a:cubicBezTo>
                        <a:pt x="6943" y="1"/>
                        <a:pt x="6890" y="2"/>
                        <a:pt x="6837" y="3"/>
                      </a:cubicBezTo>
                      <a:cubicBezTo>
                        <a:pt x="6366" y="16"/>
                        <a:pt x="5909" y="92"/>
                        <a:pt x="5452" y="232"/>
                      </a:cubicBezTo>
                      <a:cubicBezTo>
                        <a:pt x="3063" y="918"/>
                        <a:pt x="1436" y="3027"/>
                        <a:pt x="648" y="5391"/>
                      </a:cubicBezTo>
                      <a:cubicBezTo>
                        <a:pt x="534" y="5759"/>
                        <a:pt x="432" y="6128"/>
                        <a:pt x="356" y="6509"/>
                      </a:cubicBezTo>
                      <a:cubicBezTo>
                        <a:pt x="343" y="6610"/>
                        <a:pt x="318" y="6712"/>
                        <a:pt x="305" y="6801"/>
                      </a:cubicBezTo>
                      <a:cubicBezTo>
                        <a:pt x="216" y="7246"/>
                        <a:pt x="140" y="7691"/>
                        <a:pt x="89" y="8148"/>
                      </a:cubicBezTo>
                      <a:cubicBezTo>
                        <a:pt x="38" y="8605"/>
                        <a:pt x="0" y="9076"/>
                        <a:pt x="0" y="9546"/>
                      </a:cubicBezTo>
                      <a:cubicBezTo>
                        <a:pt x="0" y="9571"/>
                        <a:pt x="0" y="9584"/>
                        <a:pt x="0" y="9597"/>
                      </a:cubicBezTo>
                      <a:lnTo>
                        <a:pt x="0" y="9889"/>
                      </a:lnTo>
                      <a:cubicBezTo>
                        <a:pt x="0" y="9990"/>
                        <a:pt x="0" y="10105"/>
                        <a:pt x="0" y="10219"/>
                      </a:cubicBezTo>
                      <a:cubicBezTo>
                        <a:pt x="13" y="10791"/>
                        <a:pt x="77" y="11363"/>
                        <a:pt x="178" y="11935"/>
                      </a:cubicBezTo>
                      <a:cubicBezTo>
                        <a:pt x="280" y="12456"/>
                        <a:pt x="432" y="12964"/>
                        <a:pt x="636" y="13447"/>
                      </a:cubicBezTo>
                      <a:cubicBezTo>
                        <a:pt x="788" y="13828"/>
                        <a:pt x="979" y="14184"/>
                        <a:pt x="1220" y="14527"/>
                      </a:cubicBezTo>
                      <a:cubicBezTo>
                        <a:pt x="1957" y="15569"/>
                        <a:pt x="2948" y="16534"/>
                        <a:pt x="4549" y="16852"/>
                      </a:cubicBezTo>
                      <a:cubicBezTo>
                        <a:pt x="4931" y="16930"/>
                        <a:pt x="5316" y="16968"/>
                        <a:pt x="5699" y="16968"/>
                      </a:cubicBezTo>
                      <a:cubicBezTo>
                        <a:pt x="6883" y="16968"/>
                        <a:pt x="8046" y="16603"/>
                        <a:pt x="9035" y="15912"/>
                      </a:cubicBezTo>
                      <a:cubicBezTo>
                        <a:pt x="9378" y="15683"/>
                        <a:pt x="9683" y="15404"/>
                        <a:pt x="9975" y="15099"/>
                      </a:cubicBezTo>
                      <a:cubicBezTo>
                        <a:pt x="10471" y="14552"/>
                        <a:pt x="10928" y="13955"/>
                        <a:pt x="11335" y="13332"/>
                      </a:cubicBezTo>
                      <a:cubicBezTo>
                        <a:pt x="11360" y="13294"/>
                        <a:pt x="11386" y="13243"/>
                        <a:pt x="11424" y="13205"/>
                      </a:cubicBezTo>
                      <a:cubicBezTo>
                        <a:pt x="11602" y="12938"/>
                        <a:pt x="11754" y="12659"/>
                        <a:pt x="11919" y="12379"/>
                      </a:cubicBezTo>
                      <a:cubicBezTo>
                        <a:pt x="12402" y="11503"/>
                        <a:pt x="12783" y="10575"/>
                        <a:pt x="13050" y="9609"/>
                      </a:cubicBezTo>
                      <a:cubicBezTo>
                        <a:pt x="13711" y="7157"/>
                        <a:pt x="13546" y="4565"/>
                        <a:pt x="12034" y="2519"/>
                      </a:cubicBezTo>
                      <a:cubicBezTo>
                        <a:pt x="10846" y="922"/>
                        <a:pt x="8971" y="1"/>
                        <a:pt x="6995"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4"/>
                <p:cNvSpPr/>
                <p:nvPr/>
              </p:nvSpPr>
              <p:spPr>
                <a:xfrm>
                  <a:off x="-8919151" y="5376334"/>
                  <a:ext cx="119962" cy="95281"/>
                </a:xfrm>
                <a:custGeom>
                  <a:avLst/>
                  <a:gdLst/>
                  <a:ahLst/>
                  <a:cxnLst/>
                  <a:rect l="l" t="t" r="r" b="b"/>
                  <a:pathLst>
                    <a:path w="5609" h="4455" extrusionOk="0">
                      <a:moveTo>
                        <a:pt x="3474" y="1"/>
                      </a:moveTo>
                      <a:cubicBezTo>
                        <a:pt x="2157" y="1"/>
                        <a:pt x="598" y="1404"/>
                        <a:pt x="598" y="1404"/>
                      </a:cubicBezTo>
                      <a:lnTo>
                        <a:pt x="1" y="3056"/>
                      </a:lnTo>
                      <a:cubicBezTo>
                        <a:pt x="1" y="3056"/>
                        <a:pt x="319" y="4187"/>
                        <a:pt x="1818" y="4441"/>
                      </a:cubicBezTo>
                      <a:cubicBezTo>
                        <a:pt x="1869" y="4450"/>
                        <a:pt x="1920" y="4454"/>
                        <a:pt x="1973" y="4454"/>
                      </a:cubicBezTo>
                      <a:cubicBezTo>
                        <a:pt x="3461" y="4454"/>
                        <a:pt x="5608" y="1082"/>
                        <a:pt x="4270" y="223"/>
                      </a:cubicBezTo>
                      <a:cubicBezTo>
                        <a:pt x="4028" y="65"/>
                        <a:pt x="3756" y="1"/>
                        <a:pt x="3474"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8880546" y="5402278"/>
                  <a:ext cx="38604" cy="42155"/>
                </a:xfrm>
                <a:custGeom>
                  <a:avLst/>
                  <a:gdLst/>
                  <a:ahLst/>
                  <a:cxnLst/>
                  <a:rect l="l" t="t" r="r" b="b"/>
                  <a:pathLst>
                    <a:path w="1805" h="1971" fill="none" extrusionOk="0">
                      <a:moveTo>
                        <a:pt x="1805" y="1"/>
                      </a:moveTo>
                      <a:cubicBezTo>
                        <a:pt x="1030" y="471"/>
                        <a:pt x="407" y="1157"/>
                        <a:pt x="0" y="197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8859629" y="5416950"/>
                  <a:ext cx="4363" cy="24767"/>
                </a:xfrm>
                <a:custGeom>
                  <a:avLst/>
                  <a:gdLst/>
                  <a:ahLst/>
                  <a:cxnLst/>
                  <a:rect l="l" t="t" r="r" b="b"/>
                  <a:pathLst>
                    <a:path w="204" h="1158" fill="none" extrusionOk="0">
                      <a:moveTo>
                        <a:pt x="1" y="1"/>
                      </a:moveTo>
                      <a:cubicBezTo>
                        <a:pt x="166" y="369"/>
                        <a:pt x="204" y="776"/>
                        <a:pt x="115" y="1157"/>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9028936" y="5372934"/>
                  <a:ext cx="123406" cy="123128"/>
                </a:xfrm>
                <a:custGeom>
                  <a:avLst/>
                  <a:gdLst/>
                  <a:ahLst/>
                  <a:cxnLst/>
                  <a:rect l="l" t="t" r="r" b="b"/>
                  <a:pathLst>
                    <a:path w="5770" h="5757" extrusionOk="0">
                      <a:moveTo>
                        <a:pt x="3457" y="318"/>
                      </a:moveTo>
                      <a:cubicBezTo>
                        <a:pt x="4867" y="636"/>
                        <a:pt x="5769" y="2033"/>
                        <a:pt x="5452" y="3457"/>
                      </a:cubicBezTo>
                      <a:cubicBezTo>
                        <a:pt x="5134" y="4867"/>
                        <a:pt x="3723" y="5757"/>
                        <a:pt x="2313" y="5452"/>
                      </a:cubicBezTo>
                      <a:cubicBezTo>
                        <a:pt x="890" y="5134"/>
                        <a:pt x="0" y="3723"/>
                        <a:pt x="318" y="2313"/>
                      </a:cubicBezTo>
                      <a:cubicBezTo>
                        <a:pt x="636" y="890"/>
                        <a:pt x="2033" y="0"/>
                        <a:pt x="3457" y="318"/>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9147426" y="5343311"/>
                  <a:ext cx="54089" cy="109803"/>
                </a:xfrm>
                <a:custGeom>
                  <a:avLst/>
                  <a:gdLst/>
                  <a:ahLst/>
                  <a:cxnLst/>
                  <a:rect l="l" t="t" r="r" b="b"/>
                  <a:pathLst>
                    <a:path w="2529" h="5134" extrusionOk="0">
                      <a:moveTo>
                        <a:pt x="2211" y="3126"/>
                      </a:moveTo>
                      <a:cubicBezTo>
                        <a:pt x="1995" y="4130"/>
                        <a:pt x="1195" y="4918"/>
                        <a:pt x="165" y="5134"/>
                      </a:cubicBezTo>
                      <a:cubicBezTo>
                        <a:pt x="64" y="4562"/>
                        <a:pt x="13" y="3990"/>
                        <a:pt x="0" y="3418"/>
                      </a:cubicBezTo>
                      <a:cubicBezTo>
                        <a:pt x="0" y="3304"/>
                        <a:pt x="0" y="3190"/>
                        <a:pt x="0" y="3075"/>
                      </a:cubicBezTo>
                      <a:lnTo>
                        <a:pt x="0" y="2796"/>
                      </a:lnTo>
                      <a:cubicBezTo>
                        <a:pt x="0" y="2783"/>
                        <a:pt x="0" y="2758"/>
                        <a:pt x="0" y="2745"/>
                      </a:cubicBezTo>
                      <a:cubicBezTo>
                        <a:pt x="13" y="2275"/>
                        <a:pt x="38" y="1805"/>
                        <a:pt x="89" y="1347"/>
                      </a:cubicBezTo>
                      <a:cubicBezTo>
                        <a:pt x="140" y="890"/>
                        <a:pt x="216" y="432"/>
                        <a:pt x="305" y="0"/>
                      </a:cubicBezTo>
                      <a:cubicBezTo>
                        <a:pt x="1678" y="356"/>
                        <a:pt x="2529" y="1728"/>
                        <a:pt x="2211" y="3126"/>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9096608" y="5316298"/>
                  <a:ext cx="37792" cy="112028"/>
                </a:xfrm>
                <a:custGeom>
                  <a:avLst/>
                  <a:gdLst/>
                  <a:ahLst/>
                  <a:cxnLst/>
                  <a:rect l="l" t="t" r="r" b="b"/>
                  <a:pathLst>
                    <a:path w="1767" h="5238" extrusionOk="0">
                      <a:moveTo>
                        <a:pt x="1660" y="0"/>
                      </a:moveTo>
                      <a:cubicBezTo>
                        <a:pt x="1637" y="0"/>
                        <a:pt x="1615" y="10"/>
                        <a:pt x="1601" y="31"/>
                      </a:cubicBezTo>
                      <a:cubicBezTo>
                        <a:pt x="979" y="780"/>
                        <a:pt x="521" y="1632"/>
                        <a:pt x="242" y="2559"/>
                      </a:cubicBezTo>
                      <a:cubicBezTo>
                        <a:pt x="77" y="3017"/>
                        <a:pt x="0" y="3512"/>
                        <a:pt x="26" y="4008"/>
                      </a:cubicBezTo>
                      <a:cubicBezTo>
                        <a:pt x="39" y="4262"/>
                        <a:pt x="127" y="4504"/>
                        <a:pt x="255" y="4720"/>
                      </a:cubicBezTo>
                      <a:cubicBezTo>
                        <a:pt x="394" y="4936"/>
                        <a:pt x="572" y="5113"/>
                        <a:pt x="801" y="5228"/>
                      </a:cubicBezTo>
                      <a:cubicBezTo>
                        <a:pt x="812" y="5234"/>
                        <a:pt x="822" y="5237"/>
                        <a:pt x="832" y="5237"/>
                      </a:cubicBezTo>
                      <a:cubicBezTo>
                        <a:pt x="879" y="5237"/>
                        <a:pt x="907" y="5171"/>
                        <a:pt x="864" y="5139"/>
                      </a:cubicBezTo>
                      <a:cubicBezTo>
                        <a:pt x="509" y="4859"/>
                        <a:pt x="293" y="4440"/>
                        <a:pt x="305" y="3983"/>
                      </a:cubicBezTo>
                      <a:cubicBezTo>
                        <a:pt x="318" y="3525"/>
                        <a:pt x="394" y="3080"/>
                        <a:pt x="547" y="2648"/>
                      </a:cubicBezTo>
                      <a:cubicBezTo>
                        <a:pt x="826" y="1759"/>
                        <a:pt x="1220" y="920"/>
                        <a:pt x="1741" y="145"/>
                      </a:cubicBezTo>
                      <a:cubicBezTo>
                        <a:pt x="1767" y="107"/>
                        <a:pt x="1754" y="56"/>
                        <a:pt x="1716" y="18"/>
                      </a:cubicBezTo>
                      <a:cubicBezTo>
                        <a:pt x="1699" y="7"/>
                        <a:pt x="1679" y="0"/>
                        <a:pt x="1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9061745" y="5412287"/>
                  <a:ext cx="18158" cy="19056"/>
                </a:xfrm>
                <a:custGeom>
                  <a:avLst/>
                  <a:gdLst/>
                  <a:ahLst/>
                  <a:cxnLst/>
                  <a:rect l="l" t="t" r="r" b="b"/>
                  <a:pathLst>
                    <a:path w="849" h="891" extrusionOk="0">
                      <a:moveTo>
                        <a:pt x="636" y="1"/>
                      </a:moveTo>
                      <a:cubicBezTo>
                        <a:pt x="612" y="1"/>
                        <a:pt x="586" y="42"/>
                        <a:pt x="619" y="54"/>
                      </a:cubicBezTo>
                      <a:cubicBezTo>
                        <a:pt x="696" y="130"/>
                        <a:pt x="734" y="232"/>
                        <a:pt x="734" y="333"/>
                      </a:cubicBezTo>
                      <a:cubicBezTo>
                        <a:pt x="759" y="422"/>
                        <a:pt x="734" y="524"/>
                        <a:pt x="683" y="613"/>
                      </a:cubicBezTo>
                      <a:cubicBezTo>
                        <a:pt x="666" y="630"/>
                        <a:pt x="645" y="637"/>
                        <a:pt x="620" y="637"/>
                      </a:cubicBezTo>
                      <a:cubicBezTo>
                        <a:pt x="571" y="637"/>
                        <a:pt x="509" y="609"/>
                        <a:pt x="442" y="575"/>
                      </a:cubicBezTo>
                      <a:lnTo>
                        <a:pt x="124" y="448"/>
                      </a:lnTo>
                      <a:cubicBezTo>
                        <a:pt x="114" y="444"/>
                        <a:pt x="104" y="442"/>
                        <a:pt x="95" y="442"/>
                      </a:cubicBezTo>
                      <a:cubicBezTo>
                        <a:pt x="43" y="442"/>
                        <a:pt x="1" y="496"/>
                        <a:pt x="22" y="549"/>
                      </a:cubicBezTo>
                      <a:lnTo>
                        <a:pt x="137" y="854"/>
                      </a:lnTo>
                      <a:cubicBezTo>
                        <a:pt x="147" y="879"/>
                        <a:pt x="168" y="890"/>
                        <a:pt x="190" y="890"/>
                      </a:cubicBezTo>
                      <a:cubicBezTo>
                        <a:pt x="224" y="890"/>
                        <a:pt x="259" y="863"/>
                        <a:pt x="251" y="816"/>
                      </a:cubicBezTo>
                      <a:lnTo>
                        <a:pt x="218" y="652"/>
                      </a:lnTo>
                      <a:lnTo>
                        <a:pt x="218" y="652"/>
                      </a:lnTo>
                      <a:lnTo>
                        <a:pt x="391" y="714"/>
                      </a:lnTo>
                      <a:cubicBezTo>
                        <a:pt x="435" y="729"/>
                        <a:pt x="519" y="766"/>
                        <a:pt x="603" y="766"/>
                      </a:cubicBezTo>
                      <a:cubicBezTo>
                        <a:pt x="664" y="766"/>
                        <a:pt x="724" y="747"/>
                        <a:pt x="772" y="689"/>
                      </a:cubicBezTo>
                      <a:cubicBezTo>
                        <a:pt x="836" y="575"/>
                        <a:pt x="848" y="448"/>
                        <a:pt x="823" y="321"/>
                      </a:cubicBezTo>
                      <a:cubicBezTo>
                        <a:pt x="810" y="193"/>
                        <a:pt x="747" y="79"/>
                        <a:pt x="645" y="3"/>
                      </a:cubicBezTo>
                      <a:cubicBezTo>
                        <a:pt x="642" y="1"/>
                        <a:pt x="639" y="1"/>
                        <a:pt x="636"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9025685" y="5353364"/>
                  <a:ext cx="24489" cy="22286"/>
                </a:xfrm>
                <a:custGeom>
                  <a:avLst/>
                  <a:gdLst/>
                  <a:ahLst/>
                  <a:cxnLst/>
                  <a:rect l="l" t="t" r="r" b="b"/>
                  <a:pathLst>
                    <a:path w="1145" h="1042" extrusionOk="0">
                      <a:moveTo>
                        <a:pt x="562" y="1"/>
                      </a:moveTo>
                      <a:cubicBezTo>
                        <a:pt x="316" y="1"/>
                        <a:pt x="107" y="177"/>
                        <a:pt x="52" y="420"/>
                      </a:cubicBezTo>
                      <a:cubicBezTo>
                        <a:pt x="1" y="699"/>
                        <a:pt x="191" y="979"/>
                        <a:pt x="471" y="1030"/>
                      </a:cubicBezTo>
                      <a:cubicBezTo>
                        <a:pt x="508" y="1038"/>
                        <a:pt x="544" y="1042"/>
                        <a:pt x="580" y="1042"/>
                      </a:cubicBezTo>
                      <a:cubicBezTo>
                        <a:pt x="820" y="1042"/>
                        <a:pt x="1037" y="866"/>
                        <a:pt x="1081" y="623"/>
                      </a:cubicBezTo>
                      <a:cubicBezTo>
                        <a:pt x="1144" y="344"/>
                        <a:pt x="954" y="64"/>
                        <a:pt x="674" y="13"/>
                      </a:cubicBezTo>
                      <a:cubicBezTo>
                        <a:pt x="636" y="5"/>
                        <a:pt x="598"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9118359" y="5331911"/>
                  <a:ext cx="25023" cy="23013"/>
                </a:xfrm>
                <a:custGeom>
                  <a:avLst/>
                  <a:gdLst/>
                  <a:ahLst/>
                  <a:cxnLst/>
                  <a:rect l="l" t="t" r="r" b="b"/>
                  <a:pathLst>
                    <a:path w="1170" h="1076" extrusionOk="0">
                      <a:moveTo>
                        <a:pt x="574" y="0"/>
                      </a:moveTo>
                      <a:cubicBezTo>
                        <a:pt x="326" y="0"/>
                        <a:pt x="109" y="177"/>
                        <a:pt x="64" y="432"/>
                      </a:cubicBezTo>
                      <a:cubicBezTo>
                        <a:pt x="1" y="724"/>
                        <a:pt x="191" y="1004"/>
                        <a:pt x="484" y="1067"/>
                      </a:cubicBezTo>
                      <a:cubicBezTo>
                        <a:pt x="515" y="1073"/>
                        <a:pt x="547" y="1075"/>
                        <a:pt x="578" y="1075"/>
                      </a:cubicBezTo>
                      <a:cubicBezTo>
                        <a:pt x="834" y="1075"/>
                        <a:pt x="1062" y="895"/>
                        <a:pt x="1119" y="635"/>
                      </a:cubicBezTo>
                      <a:cubicBezTo>
                        <a:pt x="1170" y="355"/>
                        <a:pt x="979" y="63"/>
                        <a:pt x="687" y="12"/>
                      </a:cubicBezTo>
                      <a:cubicBezTo>
                        <a:pt x="649" y="4"/>
                        <a:pt x="611" y="0"/>
                        <a:pt x="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9024872" y="5309818"/>
                  <a:ext cx="68248" cy="43246"/>
                </a:xfrm>
                <a:custGeom>
                  <a:avLst/>
                  <a:gdLst/>
                  <a:ahLst/>
                  <a:cxnLst/>
                  <a:rect l="l" t="t" r="r" b="b"/>
                  <a:pathLst>
                    <a:path w="3191" h="2022" extrusionOk="0">
                      <a:moveTo>
                        <a:pt x="1137" y="1"/>
                      </a:moveTo>
                      <a:cubicBezTo>
                        <a:pt x="734" y="1"/>
                        <a:pt x="361" y="148"/>
                        <a:pt x="115" y="512"/>
                      </a:cubicBezTo>
                      <a:cubicBezTo>
                        <a:pt x="14" y="626"/>
                        <a:pt x="1" y="804"/>
                        <a:pt x="77" y="944"/>
                      </a:cubicBezTo>
                      <a:cubicBezTo>
                        <a:pt x="179" y="1083"/>
                        <a:pt x="382" y="1096"/>
                        <a:pt x="560" y="1134"/>
                      </a:cubicBezTo>
                      <a:cubicBezTo>
                        <a:pt x="1056" y="1211"/>
                        <a:pt x="1538" y="1401"/>
                        <a:pt x="1958" y="1681"/>
                      </a:cubicBezTo>
                      <a:cubicBezTo>
                        <a:pt x="2098" y="1782"/>
                        <a:pt x="2250" y="1871"/>
                        <a:pt x="2403" y="1948"/>
                      </a:cubicBezTo>
                      <a:cubicBezTo>
                        <a:pt x="2496" y="1994"/>
                        <a:pt x="2598" y="2022"/>
                        <a:pt x="2704" y="2022"/>
                      </a:cubicBezTo>
                      <a:cubicBezTo>
                        <a:pt x="2772" y="2022"/>
                        <a:pt x="2842" y="2010"/>
                        <a:pt x="2911" y="1986"/>
                      </a:cubicBezTo>
                      <a:cubicBezTo>
                        <a:pt x="3063" y="1922"/>
                        <a:pt x="3165" y="1782"/>
                        <a:pt x="3190" y="1604"/>
                      </a:cubicBezTo>
                      <a:cubicBezTo>
                        <a:pt x="3190" y="1439"/>
                        <a:pt x="3152" y="1274"/>
                        <a:pt x="3076" y="1134"/>
                      </a:cubicBezTo>
                      <a:cubicBezTo>
                        <a:pt x="2776" y="535"/>
                        <a:pt x="190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4"/>
                <p:cNvSpPr/>
                <p:nvPr/>
              </p:nvSpPr>
              <p:spPr>
                <a:xfrm>
                  <a:off x="-9129224" y="5286505"/>
                  <a:ext cx="56271" cy="31183"/>
                </a:xfrm>
                <a:custGeom>
                  <a:avLst/>
                  <a:gdLst/>
                  <a:ahLst/>
                  <a:cxnLst/>
                  <a:rect l="l" t="t" r="r" b="b"/>
                  <a:pathLst>
                    <a:path w="2631" h="1458" extrusionOk="0">
                      <a:moveTo>
                        <a:pt x="1391" y="0"/>
                      </a:moveTo>
                      <a:cubicBezTo>
                        <a:pt x="1011" y="0"/>
                        <a:pt x="622" y="122"/>
                        <a:pt x="356" y="344"/>
                      </a:cubicBezTo>
                      <a:cubicBezTo>
                        <a:pt x="229" y="433"/>
                        <a:pt x="128" y="547"/>
                        <a:pt x="64" y="687"/>
                      </a:cubicBezTo>
                      <a:cubicBezTo>
                        <a:pt x="1" y="827"/>
                        <a:pt x="13" y="992"/>
                        <a:pt x="90" y="1132"/>
                      </a:cubicBezTo>
                      <a:cubicBezTo>
                        <a:pt x="178" y="1246"/>
                        <a:pt x="306" y="1309"/>
                        <a:pt x="445" y="1309"/>
                      </a:cubicBezTo>
                      <a:cubicBezTo>
                        <a:pt x="585" y="1309"/>
                        <a:pt x="725" y="1297"/>
                        <a:pt x="865" y="1259"/>
                      </a:cubicBezTo>
                      <a:cubicBezTo>
                        <a:pt x="973" y="1245"/>
                        <a:pt x="1082" y="1237"/>
                        <a:pt x="1192" y="1237"/>
                      </a:cubicBezTo>
                      <a:cubicBezTo>
                        <a:pt x="1480" y="1237"/>
                        <a:pt x="1770" y="1288"/>
                        <a:pt x="2046" y="1398"/>
                      </a:cubicBezTo>
                      <a:cubicBezTo>
                        <a:pt x="2126" y="1438"/>
                        <a:pt x="2215" y="1458"/>
                        <a:pt x="2302" y="1458"/>
                      </a:cubicBezTo>
                      <a:cubicBezTo>
                        <a:pt x="2354" y="1458"/>
                        <a:pt x="2405" y="1451"/>
                        <a:pt x="2453" y="1437"/>
                      </a:cubicBezTo>
                      <a:cubicBezTo>
                        <a:pt x="2567" y="1335"/>
                        <a:pt x="2631" y="1195"/>
                        <a:pt x="2618" y="1055"/>
                      </a:cubicBezTo>
                      <a:cubicBezTo>
                        <a:pt x="2610" y="323"/>
                        <a:pt x="2012"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9106125" y="5448754"/>
                  <a:ext cx="90255" cy="22029"/>
                </a:xfrm>
                <a:custGeom>
                  <a:avLst/>
                  <a:gdLst/>
                  <a:ahLst/>
                  <a:cxnLst/>
                  <a:rect l="l" t="t" r="r" b="b"/>
                  <a:pathLst>
                    <a:path w="4220" h="1030" fill="none" extrusionOk="0">
                      <a:moveTo>
                        <a:pt x="26" y="115"/>
                      </a:moveTo>
                      <a:cubicBezTo>
                        <a:pt x="1" y="64"/>
                        <a:pt x="2288" y="1030"/>
                        <a:pt x="4219" y="1"/>
                      </a:cubicBezTo>
                    </a:path>
                  </a:pathLst>
                </a:custGeom>
                <a:solidFill>
                  <a:schemeClr val="dk1"/>
                </a:solidFill>
                <a:ln w="1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9076781" y="5474569"/>
                  <a:ext cx="32637" cy="9004"/>
                </a:xfrm>
                <a:custGeom>
                  <a:avLst/>
                  <a:gdLst/>
                  <a:ahLst/>
                  <a:cxnLst/>
                  <a:rect l="l" t="t" r="r" b="b"/>
                  <a:pathLst>
                    <a:path w="1526" h="421" fill="none" extrusionOk="0">
                      <a:moveTo>
                        <a:pt x="1" y="115"/>
                      </a:moveTo>
                      <a:cubicBezTo>
                        <a:pt x="1" y="115"/>
                        <a:pt x="814" y="420"/>
                        <a:pt x="1526" y="1"/>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9156943" y="5105049"/>
                  <a:ext cx="305756" cy="240973"/>
                </a:xfrm>
                <a:custGeom>
                  <a:avLst/>
                  <a:gdLst/>
                  <a:ahLst/>
                  <a:cxnLst/>
                  <a:rect l="l" t="t" r="r" b="b"/>
                  <a:pathLst>
                    <a:path w="14296" h="11267" extrusionOk="0">
                      <a:moveTo>
                        <a:pt x="8151" y="0"/>
                      </a:moveTo>
                      <a:cubicBezTo>
                        <a:pt x="7949" y="0"/>
                        <a:pt x="7747" y="24"/>
                        <a:pt x="7548" y="73"/>
                      </a:cubicBezTo>
                      <a:cubicBezTo>
                        <a:pt x="6888" y="251"/>
                        <a:pt x="6354" y="708"/>
                        <a:pt x="5757" y="1064"/>
                      </a:cubicBezTo>
                      <a:cubicBezTo>
                        <a:pt x="4931" y="1534"/>
                        <a:pt x="3762" y="1547"/>
                        <a:pt x="2847" y="1826"/>
                      </a:cubicBezTo>
                      <a:cubicBezTo>
                        <a:pt x="1779" y="2157"/>
                        <a:pt x="877" y="2906"/>
                        <a:pt x="356" y="3897"/>
                      </a:cubicBezTo>
                      <a:cubicBezTo>
                        <a:pt x="153" y="4291"/>
                        <a:pt x="0" y="4762"/>
                        <a:pt x="115" y="5194"/>
                      </a:cubicBezTo>
                      <a:cubicBezTo>
                        <a:pt x="215" y="5572"/>
                        <a:pt x="577" y="5901"/>
                        <a:pt x="956" y="5901"/>
                      </a:cubicBezTo>
                      <a:cubicBezTo>
                        <a:pt x="1010" y="5901"/>
                        <a:pt x="1065" y="5894"/>
                        <a:pt x="1119" y="5880"/>
                      </a:cubicBezTo>
                      <a:lnTo>
                        <a:pt x="1119" y="5880"/>
                      </a:lnTo>
                      <a:cubicBezTo>
                        <a:pt x="826" y="6299"/>
                        <a:pt x="509" y="6731"/>
                        <a:pt x="420" y="7227"/>
                      </a:cubicBezTo>
                      <a:cubicBezTo>
                        <a:pt x="318" y="7735"/>
                        <a:pt x="496" y="8332"/>
                        <a:pt x="953" y="8561"/>
                      </a:cubicBezTo>
                      <a:cubicBezTo>
                        <a:pt x="1101" y="8635"/>
                        <a:pt x="1257" y="8665"/>
                        <a:pt x="1416" y="8665"/>
                      </a:cubicBezTo>
                      <a:cubicBezTo>
                        <a:pt x="1748" y="8665"/>
                        <a:pt x="2093" y="8533"/>
                        <a:pt x="2402" y="8396"/>
                      </a:cubicBezTo>
                      <a:lnTo>
                        <a:pt x="4943" y="7366"/>
                      </a:lnTo>
                      <a:lnTo>
                        <a:pt x="4943" y="7366"/>
                      </a:lnTo>
                      <a:cubicBezTo>
                        <a:pt x="4854" y="7938"/>
                        <a:pt x="4791" y="8586"/>
                        <a:pt x="5147" y="9044"/>
                      </a:cubicBezTo>
                      <a:cubicBezTo>
                        <a:pt x="5409" y="9381"/>
                        <a:pt x="5830" y="9532"/>
                        <a:pt x="6257" y="9532"/>
                      </a:cubicBezTo>
                      <a:cubicBezTo>
                        <a:pt x="6410" y="9532"/>
                        <a:pt x="6563" y="9513"/>
                        <a:pt x="6710" y="9476"/>
                      </a:cubicBezTo>
                      <a:cubicBezTo>
                        <a:pt x="7256" y="9336"/>
                        <a:pt x="7739" y="8993"/>
                        <a:pt x="8184" y="8650"/>
                      </a:cubicBezTo>
                      <a:cubicBezTo>
                        <a:pt x="8415" y="8472"/>
                        <a:pt x="8714" y="8300"/>
                        <a:pt x="8982" y="8300"/>
                      </a:cubicBezTo>
                      <a:cubicBezTo>
                        <a:pt x="9097" y="8300"/>
                        <a:pt x="9206" y="8332"/>
                        <a:pt x="9302" y="8408"/>
                      </a:cubicBezTo>
                      <a:cubicBezTo>
                        <a:pt x="9480" y="8561"/>
                        <a:pt x="9518" y="8815"/>
                        <a:pt x="9543" y="9044"/>
                      </a:cubicBezTo>
                      <a:cubicBezTo>
                        <a:pt x="9569" y="9425"/>
                        <a:pt x="9620" y="9793"/>
                        <a:pt x="9708" y="10175"/>
                      </a:cubicBezTo>
                      <a:cubicBezTo>
                        <a:pt x="9785" y="10543"/>
                        <a:pt x="10013" y="10874"/>
                        <a:pt x="10318" y="11090"/>
                      </a:cubicBezTo>
                      <a:cubicBezTo>
                        <a:pt x="10511" y="11212"/>
                        <a:pt x="10732" y="11266"/>
                        <a:pt x="10957" y="11266"/>
                      </a:cubicBezTo>
                      <a:cubicBezTo>
                        <a:pt x="11341" y="11266"/>
                        <a:pt x="11738" y="11109"/>
                        <a:pt x="12034" y="10861"/>
                      </a:cubicBezTo>
                      <a:cubicBezTo>
                        <a:pt x="12517" y="10467"/>
                        <a:pt x="12809" y="9895"/>
                        <a:pt x="13076" y="9349"/>
                      </a:cubicBezTo>
                      <a:cubicBezTo>
                        <a:pt x="13406" y="8688"/>
                        <a:pt x="13622" y="7926"/>
                        <a:pt x="13876" y="7239"/>
                      </a:cubicBezTo>
                      <a:cubicBezTo>
                        <a:pt x="14118" y="6541"/>
                        <a:pt x="14296" y="5804"/>
                        <a:pt x="14207" y="5079"/>
                      </a:cubicBezTo>
                      <a:cubicBezTo>
                        <a:pt x="14105" y="4355"/>
                        <a:pt x="13673" y="3631"/>
                        <a:pt x="13000" y="3364"/>
                      </a:cubicBezTo>
                      <a:cubicBezTo>
                        <a:pt x="12682" y="3237"/>
                        <a:pt x="12339" y="3199"/>
                        <a:pt x="12047" y="3059"/>
                      </a:cubicBezTo>
                      <a:cubicBezTo>
                        <a:pt x="11462" y="2792"/>
                        <a:pt x="11157" y="2157"/>
                        <a:pt x="10789" y="1636"/>
                      </a:cubicBezTo>
                      <a:cubicBezTo>
                        <a:pt x="10445" y="1089"/>
                        <a:pt x="9963" y="645"/>
                        <a:pt x="9404" y="327"/>
                      </a:cubicBezTo>
                      <a:cubicBezTo>
                        <a:pt x="9014" y="110"/>
                        <a:pt x="8583" y="0"/>
                        <a:pt x="8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8903645" y="5256668"/>
                  <a:ext cx="78278" cy="159487"/>
                </a:xfrm>
                <a:custGeom>
                  <a:avLst/>
                  <a:gdLst/>
                  <a:ahLst/>
                  <a:cxnLst/>
                  <a:rect l="l" t="t" r="r" b="b"/>
                  <a:pathLst>
                    <a:path w="3660" h="7457" extrusionOk="0">
                      <a:moveTo>
                        <a:pt x="1394" y="0"/>
                      </a:moveTo>
                      <a:cubicBezTo>
                        <a:pt x="1035" y="0"/>
                        <a:pt x="710" y="163"/>
                        <a:pt x="521" y="582"/>
                      </a:cubicBezTo>
                      <a:cubicBezTo>
                        <a:pt x="0" y="1777"/>
                        <a:pt x="966" y="2920"/>
                        <a:pt x="839" y="4089"/>
                      </a:cubicBezTo>
                      <a:cubicBezTo>
                        <a:pt x="775" y="4560"/>
                        <a:pt x="496" y="4979"/>
                        <a:pt x="318" y="5424"/>
                      </a:cubicBezTo>
                      <a:cubicBezTo>
                        <a:pt x="115" y="5907"/>
                        <a:pt x="26" y="6428"/>
                        <a:pt x="51" y="6948"/>
                      </a:cubicBezTo>
                      <a:cubicBezTo>
                        <a:pt x="64" y="7165"/>
                        <a:pt x="153" y="7444"/>
                        <a:pt x="369" y="7457"/>
                      </a:cubicBezTo>
                      <a:cubicBezTo>
                        <a:pt x="508" y="7444"/>
                        <a:pt x="636" y="7381"/>
                        <a:pt x="724" y="7266"/>
                      </a:cubicBezTo>
                      <a:cubicBezTo>
                        <a:pt x="1589" y="6402"/>
                        <a:pt x="2465" y="5525"/>
                        <a:pt x="2999" y="4433"/>
                      </a:cubicBezTo>
                      <a:cubicBezTo>
                        <a:pt x="3520" y="3340"/>
                        <a:pt x="3660" y="1980"/>
                        <a:pt x="3012" y="938"/>
                      </a:cubicBezTo>
                      <a:cubicBezTo>
                        <a:pt x="2708" y="467"/>
                        <a:pt x="2002"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8917783" y="7278862"/>
                  <a:ext cx="263366" cy="283149"/>
                </a:xfrm>
                <a:custGeom>
                  <a:avLst/>
                  <a:gdLst/>
                  <a:ahLst/>
                  <a:cxnLst/>
                  <a:rect l="l" t="t" r="r" b="b"/>
                  <a:pathLst>
                    <a:path w="12314" h="13239" extrusionOk="0">
                      <a:moveTo>
                        <a:pt x="6011" y="1"/>
                      </a:moveTo>
                      <a:lnTo>
                        <a:pt x="1563" y="1144"/>
                      </a:lnTo>
                      <a:cubicBezTo>
                        <a:pt x="1563" y="1144"/>
                        <a:pt x="1042" y="1564"/>
                        <a:pt x="941" y="2758"/>
                      </a:cubicBezTo>
                      <a:cubicBezTo>
                        <a:pt x="839" y="3965"/>
                        <a:pt x="0" y="5782"/>
                        <a:pt x="420" y="6672"/>
                      </a:cubicBezTo>
                      <a:cubicBezTo>
                        <a:pt x="839" y="7561"/>
                        <a:pt x="2555" y="8082"/>
                        <a:pt x="3762" y="9277"/>
                      </a:cubicBezTo>
                      <a:cubicBezTo>
                        <a:pt x="4956" y="10484"/>
                        <a:pt x="7358" y="13038"/>
                        <a:pt x="8501" y="13191"/>
                      </a:cubicBezTo>
                      <a:cubicBezTo>
                        <a:pt x="8723" y="13220"/>
                        <a:pt x="9003" y="13238"/>
                        <a:pt x="9309" y="13238"/>
                      </a:cubicBezTo>
                      <a:cubicBezTo>
                        <a:pt x="10581" y="13238"/>
                        <a:pt x="12313" y="12926"/>
                        <a:pt x="12313" y="11831"/>
                      </a:cubicBezTo>
                      <a:cubicBezTo>
                        <a:pt x="12313" y="10484"/>
                        <a:pt x="9391" y="6202"/>
                        <a:pt x="9035" y="5211"/>
                      </a:cubicBezTo>
                      <a:cubicBezTo>
                        <a:pt x="8666" y="4220"/>
                        <a:pt x="7358" y="1361"/>
                        <a:pt x="7358" y="1361"/>
                      </a:cubicBezTo>
                      <a:lnTo>
                        <a:pt x="60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8884353" y="7237562"/>
                  <a:ext cx="123941" cy="80866"/>
                </a:xfrm>
                <a:custGeom>
                  <a:avLst/>
                  <a:gdLst/>
                  <a:ahLst/>
                  <a:cxnLst/>
                  <a:rect l="l" t="t" r="r" b="b"/>
                  <a:pathLst>
                    <a:path w="5795" h="3781" extrusionOk="0">
                      <a:moveTo>
                        <a:pt x="115" y="0"/>
                      </a:moveTo>
                      <a:lnTo>
                        <a:pt x="0" y="3075"/>
                      </a:lnTo>
                      <a:cubicBezTo>
                        <a:pt x="0" y="3075"/>
                        <a:pt x="833" y="3780"/>
                        <a:pt x="1657" y="3780"/>
                      </a:cubicBezTo>
                      <a:cubicBezTo>
                        <a:pt x="1732" y="3780"/>
                        <a:pt x="1807" y="3774"/>
                        <a:pt x="1881" y="3762"/>
                      </a:cubicBezTo>
                      <a:cubicBezTo>
                        <a:pt x="2770" y="3596"/>
                        <a:pt x="3050" y="2834"/>
                        <a:pt x="4244" y="2783"/>
                      </a:cubicBezTo>
                      <a:cubicBezTo>
                        <a:pt x="4297" y="2781"/>
                        <a:pt x="4348" y="2780"/>
                        <a:pt x="4397" y="2780"/>
                      </a:cubicBezTo>
                      <a:cubicBezTo>
                        <a:pt x="5481" y="2780"/>
                        <a:pt x="5795" y="3292"/>
                        <a:pt x="5795" y="3292"/>
                      </a:cubicBezTo>
                      <a:lnTo>
                        <a:pt x="5579" y="839"/>
                      </a:lnTo>
                      <a:lnTo>
                        <a:pt x="115"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8652528" y="6381443"/>
                  <a:ext cx="234001" cy="282080"/>
                </a:xfrm>
                <a:custGeom>
                  <a:avLst/>
                  <a:gdLst/>
                  <a:ahLst/>
                  <a:cxnLst/>
                  <a:rect l="l" t="t" r="r" b="b"/>
                  <a:pathLst>
                    <a:path w="10941" h="13189" extrusionOk="0">
                      <a:moveTo>
                        <a:pt x="3197" y="1"/>
                      </a:moveTo>
                      <a:cubicBezTo>
                        <a:pt x="2715" y="1"/>
                        <a:pt x="2478" y="142"/>
                        <a:pt x="2478" y="142"/>
                      </a:cubicBezTo>
                      <a:lnTo>
                        <a:pt x="0" y="3636"/>
                      </a:lnTo>
                      <a:lnTo>
                        <a:pt x="725" y="5275"/>
                      </a:lnTo>
                      <a:cubicBezTo>
                        <a:pt x="725" y="5275"/>
                        <a:pt x="2808" y="7359"/>
                        <a:pt x="3545" y="8020"/>
                      </a:cubicBezTo>
                      <a:cubicBezTo>
                        <a:pt x="4282" y="8681"/>
                        <a:pt x="7053" y="12671"/>
                        <a:pt x="8234" y="13128"/>
                      </a:cubicBezTo>
                      <a:cubicBezTo>
                        <a:pt x="8341" y="13169"/>
                        <a:pt x="8447" y="13188"/>
                        <a:pt x="8550" y="13188"/>
                      </a:cubicBezTo>
                      <a:cubicBezTo>
                        <a:pt x="9605" y="13188"/>
                        <a:pt x="10468" y="11216"/>
                        <a:pt x="10699" y="10244"/>
                      </a:cubicBezTo>
                      <a:cubicBezTo>
                        <a:pt x="10941" y="9176"/>
                        <a:pt x="9505" y="6241"/>
                        <a:pt x="8857" y="4780"/>
                      </a:cubicBezTo>
                      <a:cubicBezTo>
                        <a:pt x="8209" y="3331"/>
                        <a:pt x="8336" y="1654"/>
                        <a:pt x="7701" y="993"/>
                      </a:cubicBezTo>
                      <a:cubicBezTo>
                        <a:pt x="7065" y="333"/>
                        <a:pt x="5185" y="460"/>
                        <a:pt x="4105" y="142"/>
                      </a:cubicBezTo>
                      <a:cubicBezTo>
                        <a:pt x="3740" y="36"/>
                        <a:pt x="3438" y="1"/>
                        <a:pt x="3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8681338" y="6373315"/>
                  <a:ext cx="90234" cy="120968"/>
                </a:xfrm>
                <a:custGeom>
                  <a:avLst/>
                  <a:gdLst/>
                  <a:ahLst/>
                  <a:cxnLst/>
                  <a:rect l="l" t="t" r="r" b="b"/>
                  <a:pathLst>
                    <a:path w="4219" h="5656" extrusionOk="0">
                      <a:moveTo>
                        <a:pt x="788" y="1"/>
                      </a:moveTo>
                      <a:lnTo>
                        <a:pt x="0" y="4652"/>
                      </a:lnTo>
                      <a:lnTo>
                        <a:pt x="2072" y="5655"/>
                      </a:lnTo>
                      <a:cubicBezTo>
                        <a:pt x="2072" y="5655"/>
                        <a:pt x="1703" y="5173"/>
                        <a:pt x="2148" y="4131"/>
                      </a:cubicBezTo>
                      <a:cubicBezTo>
                        <a:pt x="2593" y="3101"/>
                        <a:pt x="3355" y="3114"/>
                        <a:pt x="3787" y="2390"/>
                      </a:cubicBezTo>
                      <a:cubicBezTo>
                        <a:pt x="4219" y="1666"/>
                        <a:pt x="3825" y="522"/>
                        <a:pt x="3825" y="522"/>
                      </a:cubicBezTo>
                      <a:lnTo>
                        <a:pt x="78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4"/>
                <p:cNvSpPr/>
                <p:nvPr/>
              </p:nvSpPr>
              <p:spPr>
                <a:xfrm>
                  <a:off x="-9423288" y="6193292"/>
                  <a:ext cx="794139" cy="1089137"/>
                </a:xfrm>
                <a:custGeom>
                  <a:avLst/>
                  <a:gdLst/>
                  <a:ahLst/>
                  <a:cxnLst/>
                  <a:rect l="l" t="t" r="r" b="b"/>
                  <a:pathLst>
                    <a:path w="37131" h="50924" extrusionOk="0">
                      <a:moveTo>
                        <a:pt x="5531" y="0"/>
                      </a:moveTo>
                      <a:cubicBezTo>
                        <a:pt x="4366" y="0"/>
                        <a:pt x="3965" y="159"/>
                        <a:pt x="3965" y="159"/>
                      </a:cubicBezTo>
                      <a:cubicBezTo>
                        <a:pt x="3965" y="159"/>
                        <a:pt x="1" y="2179"/>
                        <a:pt x="1538" y="7046"/>
                      </a:cubicBezTo>
                      <a:cubicBezTo>
                        <a:pt x="2059" y="8710"/>
                        <a:pt x="3368" y="10489"/>
                        <a:pt x="4956" y="12128"/>
                      </a:cubicBezTo>
                      <a:cubicBezTo>
                        <a:pt x="5033" y="12192"/>
                        <a:pt x="5096" y="12281"/>
                        <a:pt x="5172" y="12357"/>
                      </a:cubicBezTo>
                      <a:cubicBezTo>
                        <a:pt x="8209" y="15407"/>
                        <a:pt x="12136" y="17897"/>
                        <a:pt x="13559" y="18024"/>
                      </a:cubicBezTo>
                      <a:cubicBezTo>
                        <a:pt x="13861" y="18054"/>
                        <a:pt x="14160" y="18066"/>
                        <a:pt x="14455" y="18066"/>
                      </a:cubicBezTo>
                      <a:cubicBezTo>
                        <a:pt x="16131" y="18066"/>
                        <a:pt x="17663" y="17663"/>
                        <a:pt x="18699" y="17663"/>
                      </a:cubicBezTo>
                      <a:cubicBezTo>
                        <a:pt x="18823" y="17663"/>
                        <a:pt x="18939" y="17668"/>
                        <a:pt x="19048" y="17681"/>
                      </a:cubicBezTo>
                      <a:cubicBezTo>
                        <a:pt x="20103" y="17796"/>
                        <a:pt x="22390" y="18304"/>
                        <a:pt x="22911" y="18418"/>
                      </a:cubicBezTo>
                      <a:lnTo>
                        <a:pt x="23013" y="18444"/>
                      </a:lnTo>
                      <a:cubicBezTo>
                        <a:pt x="23013" y="18444"/>
                        <a:pt x="23026" y="18469"/>
                        <a:pt x="23038" y="18533"/>
                      </a:cubicBezTo>
                      <a:cubicBezTo>
                        <a:pt x="23280" y="19333"/>
                        <a:pt x="24881" y="24759"/>
                        <a:pt x="24754" y="26512"/>
                      </a:cubicBezTo>
                      <a:cubicBezTo>
                        <a:pt x="24614" y="28380"/>
                        <a:pt x="23775" y="42701"/>
                        <a:pt x="24830" y="50210"/>
                      </a:cubicBezTo>
                      <a:cubicBezTo>
                        <a:pt x="24830" y="50210"/>
                        <a:pt x="26814" y="50924"/>
                        <a:pt x="28832" y="50924"/>
                      </a:cubicBezTo>
                      <a:cubicBezTo>
                        <a:pt x="29639" y="50924"/>
                        <a:pt x="30452" y="50810"/>
                        <a:pt x="31145" y="50490"/>
                      </a:cubicBezTo>
                      <a:cubicBezTo>
                        <a:pt x="31145" y="50490"/>
                        <a:pt x="34424" y="25051"/>
                        <a:pt x="34347" y="21646"/>
                      </a:cubicBezTo>
                      <a:cubicBezTo>
                        <a:pt x="34284" y="18634"/>
                        <a:pt x="33026" y="14416"/>
                        <a:pt x="32721" y="13463"/>
                      </a:cubicBezTo>
                      <a:cubicBezTo>
                        <a:pt x="32683" y="13335"/>
                        <a:pt x="32657" y="13259"/>
                        <a:pt x="32657" y="13259"/>
                      </a:cubicBezTo>
                      <a:lnTo>
                        <a:pt x="32657" y="13259"/>
                      </a:lnTo>
                      <a:lnTo>
                        <a:pt x="35669" y="13653"/>
                      </a:lnTo>
                      <a:lnTo>
                        <a:pt x="35694" y="13551"/>
                      </a:lnTo>
                      <a:lnTo>
                        <a:pt x="35809" y="13158"/>
                      </a:lnTo>
                      <a:lnTo>
                        <a:pt x="35821" y="13081"/>
                      </a:lnTo>
                      <a:lnTo>
                        <a:pt x="37130" y="8431"/>
                      </a:lnTo>
                      <a:cubicBezTo>
                        <a:pt x="37130" y="8431"/>
                        <a:pt x="27028" y="4974"/>
                        <a:pt x="18019" y="2382"/>
                      </a:cubicBezTo>
                      <a:cubicBezTo>
                        <a:pt x="11053" y="389"/>
                        <a:pt x="7355" y="0"/>
                        <a:pt x="5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9028401" y="6448879"/>
                  <a:ext cx="31290" cy="49491"/>
                </a:xfrm>
                <a:custGeom>
                  <a:avLst/>
                  <a:gdLst/>
                  <a:ahLst/>
                  <a:cxnLst/>
                  <a:rect l="l" t="t" r="r" b="b"/>
                  <a:pathLst>
                    <a:path w="1463" h="2314" extrusionOk="0">
                      <a:moveTo>
                        <a:pt x="1" y="0"/>
                      </a:moveTo>
                      <a:lnTo>
                        <a:pt x="1" y="204"/>
                      </a:lnTo>
                      <a:cubicBezTo>
                        <a:pt x="1" y="623"/>
                        <a:pt x="13" y="1055"/>
                        <a:pt x="52" y="1474"/>
                      </a:cubicBezTo>
                      <a:cubicBezTo>
                        <a:pt x="64" y="1652"/>
                        <a:pt x="102" y="1830"/>
                        <a:pt x="179" y="1995"/>
                      </a:cubicBezTo>
                      <a:cubicBezTo>
                        <a:pt x="268" y="2173"/>
                        <a:pt x="446" y="2300"/>
                        <a:pt x="649" y="2313"/>
                      </a:cubicBezTo>
                      <a:cubicBezTo>
                        <a:pt x="954" y="2300"/>
                        <a:pt x="1183" y="2021"/>
                        <a:pt x="1271" y="1551"/>
                      </a:cubicBezTo>
                      <a:cubicBezTo>
                        <a:pt x="1348" y="1144"/>
                        <a:pt x="1399" y="737"/>
                        <a:pt x="1449" y="331"/>
                      </a:cubicBezTo>
                      <a:cubicBezTo>
                        <a:pt x="1449" y="255"/>
                        <a:pt x="1462" y="191"/>
                        <a:pt x="1462" y="115"/>
                      </a:cubicBezTo>
                      <a:cubicBezTo>
                        <a:pt x="1420" y="115"/>
                        <a:pt x="1377" y="109"/>
                        <a:pt x="1335" y="109"/>
                      </a:cubicBezTo>
                      <a:cubicBezTo>
                        <a:pt x="1314" y="109"/>
                        <a:pt x="1293" y="111"/>
                        <a:pt x="1271" y="115"/>
                      </a:cubicBezTo>
                      <a:cubicBezTo>
                        <a:pt x="1259" y="178"/>
                        <a:pt x="1259" y="242"/>
                        <a:pt x="1246" y="318"/>
                      </a:cubicBezTo>
                      <a:cubicBezTo>
                        <a:pt x="1208" y="725"/>
                        <a:pt x="1144" y="1119"/>
                        <a:pt x="1068" y="1525"/>
                      </a:cubicBezTo>
                      <a:cubicBezTo>
                        <a:pt x="1043" y="1665"/>
                        <a:pt x="941" y="2122"/>
                        <a:pt x="662" y="2122"/>
                      </a:cubicBezTo>
                      <a:cubicBezTo>
                        <a:pt x="522" y="2097"/>
                        <a:pt x="420" y="2021"/>
                        <a:pt x="357" y="1906"/>
                      </a:cubicBezTo>
                      <a:cubicBezTo>
                        <a:pt x="293" y="1767"/>
                        <a:pt x="268" y="1614"/>
                        <a:pt x="255" y="1462"/>
                      </a:cubicBezTo>
                      <a:cubicBezTo>
                        <a:pt x="230" y="1055"/>
                        <a:pt x="204" y="636"/>
                        <a:pt x="204" y="216"/>
                      </a:cubicBezTo>
                      <a:lnTo>
                        <a:pt x="204" y="13"/>
                      </a:lnTo>
                      <a:cubicBezTo>
                        <a:pt x="141" y="13"/>
                        <a:pt x="6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9256419" y="6427962"/>
                  <a:ext cx="598465" cy="59521"/>
                </a:xfrm>
                <a:custGeom>
                  <a:avLst/>
                  <a:gdLst/>
                  <a:ahLst/>
                  <a:cxnLst/>
                  <a:rect l="l" t="t" r="r" b="b"/>
                  <a:pathLst>
                    <a:path w="27982" h="2783" extrusionOk="0">
                      <a:moveTo>
                        <a:pt x="153" y="0"/>
                      </a:moveTo>
                      <a:cubicBezTo>
                        <a:pt x="26" y="0"/>
                        <a:pt x="1" y="191"/>
                        <a:pt x="128" y="203"/>
                      </a:cubicBezTo>
                      <a:cubicBezTo>
                        <a:pt x="242" y="216"/>
                        <a:pt x="5033" y="648"/>
                        <a:pt x="10649" y="1169"/>
                      </a:cubicBezTo>
                      <a:cubicBezTo>
                        <a:pt x="10725" y="1169"/>
                        <a:pt x="10789" y="1182"/>
                        <a:pt x="10865" y="1182"/>
                      </a:cubicBezTo>
                      <a:cubicBezTo>
                        <a:pt x="11208" y="1220"/>
                        <a:pt x="11551" y="1258"/>
                        <a:pt x="11907" y="1283"/>
                      </a:cubicBezTo>
                      <a:cubicBezTo>
                        <a:pt x="11971" y="1283"/>
                        <a:pt x="12034" y="1296"/>
                        <a:pt x="12110" y="1296"/>
                      </a:cubicBezTo>
                      <a:cubicBezTo>
                        <a:pt x="18438" y="1881"/>
                        <a:pt x="25376" y="2529"/>
                        <a:pt x="27854" y="2783"/>
                      </a:cubicBezTo>
                      <a:lnTo>
                        <a:pt x="27867" y="2783"/>
                      </a:lnTo>
                      <a:cubicBezTo>
                        <a:pt x="27918" y="2783"/>
                        <a:pt x="27968" y="2732"/>
                        <a:pt x="27968" y="2681"/>
                      </a:cubicBezTo>
                      <a:cubicBezTo>
                        <a:pt x="27981" y="2630"/>
                        <a:pt x="27930" y="2579"/>
                        <a:pt x="27879" y="2567"/>
                      </a:cubicBezTo>
                      <a:cubicBezTo>
                        <a:pt x="25402" y="2325"/>
                        <a:pt x="18451" y="1677"/>
                        <a:pt x="12136" y="1093"/>
                      </a:cubicBezTo>
                      <a:cubicBezTo>
                        <a:pt x="12060" y="1080"/>
                        <a:pt x="11996" y="1080"/>
                        <a:pt x="11932" y="1067"/>
                      </a:cubicBezTo>
                      <a:cubicBezTo>
                        <a:pt x="11577" y="1042"/>
                        <a:pt x="11221" y="1004"/>
                        <a:pt x="10865" y="978"/>
                      </a:cubicBezTo>
                      <a:cubicBezTo>
                        <a:pt x="10802" y="966"/>
                        <a:pt x="10725" y="966"/>
                        <a:pt x="10662" y="953"/>
                      </a:cubicBezTo>
                      <a:cubicBezTo>
                        <a:pt x="5033" y="445"/>
                        <a:pt x="255" y="13"/>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9225150" y="6435554"/>
                  <a:ext cx="36209" cy="21708"/>
                </a:xfrm>
                <a:custGeom>
                  <a:avLst/>
                  <a:gdLst/>
                  <a:ahLst/>
                  <a:cxnLst/>
                  <a:rect l="l" t="t" r="r" b="b"/>
                  <a:pathLst>
                    <a:path w="1693" h="1015" extrusionOk="0">
                      <a:moveTo>
                        <a:pt x="1538" y="1"/>
                      </a:moveTo>
                      <a:cubicBezTo>
                        <a:pt x="1517" y="1"/>
                        <a:pt x="1495" y="8"/>
                        <a:pt x="1474" y="26"/>
                      </a:cubicBezTo>
                      <a:cubicBezTo>
                        <a:pt x="1067" y="382"/>
                        <a:pt x="610" y="649"/>
                        <a:pt x="114" y="814"/>
                      </a:cubicBezTo>
                      <a:cubicBezTo>
                        <a:pt x="0" y="852"/>
                        <a:pt x="25" y="1005"/>
                        <a:pt x="140" y="1005"/>
                      </a:cubicBezTo>
                      <a:cubicBezTo>
                        <a:pt x="146" y="1011"/>
                        <a:pt x="153" y="1014"/>
                        <a:pt x="159" y="1014"/>
                      </a:cubicBezTo>
                      <a:cubicBezTo>
                        <a:pt x="165" y="1014"/>
                        <a:pt x="172" y="1011"/>
                        <a:pt x="178" y="1005"/>
                      </a:cubicBezTo>
                      <a:cubicBezTo>
                        <a:pt x="699" y="827"/>
                        <a:pt x="1182" y="560"/>
                        <a:pt x="1601" y="191"/>
                      </a:cubicBezTo>
                      <a:cubicBezTo>
                        <a:pt x="1692" y="120"/>
                        <a:pt x="1622" y="1"/>
                        <a:pt x="1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8942250" y="6482587"/>
                  <a:ext cx="29964" cy="107365"/>
                </a:xfrm>
                <a:custGeom>
                  <a:avLst/>
                  <a:gdLst/>
                  <a:ahLst/>
                  <a:cxnLst/>
                  <a:rect l="l" t="t" r="r" b="b"/>
                  <a:pathLst>
                    <a:path w="1401" h="5020" extrusionOk="0">
                      <a:moveTo>
                        <a:pt x="1249" y="1"/>
                      </a:moveTo>
                      <a:cubicBezTo>
                        <a:pt x="1221" y="1"/>
                        <a:pt x="1193" y="12"/>
                        <a:pt x="1170" y="38"/>
                      </a:cubicBezTo>
                      <a:cubicBezTo>
                        <a:pt x="1119" y="102"/>
                        <a:pt x="1" y="1512"/>
                        <a:pt x="420" y="4930"/>
                      </a:cubicBezTo>
                      <a:cubicBezTo>
                        <a:pt x="433" y="4981"/>
                        <a:pt x="471" y="5019"/>
                        <a:pt x="522" y="5019"/>
                      </a:cubicBezTo>
                      <a:lnTo>
                        <a:pt x="535" y="5019"/>
                      </a:lnTo>
                      <a:cubicBezTo>
                        <a:pt x="598" y="5019"/>
                        <a:pt x="636" y="4968"/>
                        <a:pt x="623" y="4905"/>
                      </a:cubicBezTo>
                      <a:cubicBezTo>
                        <a:pt x="217" y="1576"/>
                        <a:pt x="1322" y="191"/>
                        <a:pt x="1335" y="165"/>
                      </a:cubicBezTo>
                      <a:cubicBezTo>
                        <a:pt x="1401" y="90"/>
                        <a:pt x="1327"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9324347" y="6396265"/>
                  <a:ext cx="667461" cy="78663"/>
                </a:xfrm>
                <a:custGeom>
                  <a:avLst/>
                  <a:gdLst/>
                  <a:ahLst/>
                  <a:cxnLst/>
                  <a:rect l="l" t="t" r="r" b="b"/>
                  <a:pathLst>
                    <a:path w="31208" h="3678" extrusionOk="0">
                      <a:moveTo>
                        <a:pt x="2168" y="0"/>
                      </a:moveTo>
                      <a:cubicBezTo>
                        <a:pt x="1522" y="0"/>
                        <a:pt x="916" y="118"/>
                        <a:pt x="508" y="554"/>
                      </a:cubicBezTo>
                      <a:cubicBezTo>
                        <a:pt x="127" y="974"/>
                        <a:pt x="0" y="1647"/>
                        <a:pt x="191" y="2308"/>
                      </a:cubicBezTo>
                      <a:cubicBezTo>
                        <a:pt x="229" y="2422"/>
                        <a:pt x="267" y="2537"/>
                        <a:pt x="318" y="2638"/>
                      </a:cubicBezTo>
                      <a:cubicBezTo>
                        <a:pt x="394" y="2715"/>
                        <a:pt x="470" y="2791"/>
                        <a:pt x="546" y="2867"/>
                      </a:cubicBezTo>
                      <a:cubicBezTo>
                        <a:pt x="445" y="2676"/>
                        <a:pt x="356" y="2486"/>
                        <a:pt x="292" y="2270"/>
                      </a:cubicBezTo>
                      <a:cubicBezTo>
                        <a:pt x="153" y="1787"/>
                        <a:pt x="153" y="1101"/>
                        <a:pt x="597" y="618"/>
                      </a:cubicBezTo>
                      <a:cubicBezTo>
                        <a:pt x="974" y="214"/>
                        <a:pt x="1545" y="101"/>
                        <a:pt x="2166" y="101"/>
                      </a:cubicBezTo>
                      <a:cubicBezTo>
                        <a:pt x="2385" y="101"/>
                        <a:pt x="2609" y="115"/>
                        <a:pt x="2834" y="135"/>
                      </a:cubicBezTo>
                      <a:cubicBezTo>
                        <a:pt x="11169" y="834"/>
                        <a:pt x="19899" y="1927"/>
                        <a:pt x="31157" y="3668"/>
                      </a:cubicBezTo>
                      <a:cubicBezTo>
                        <a:pt x="31157" y="3674"/>
                        <a:pt x="31160" y="3677"/>
                        <a:pt x="31165" y="3677"/>
                      </a:cubicBezTo>
                      <a:cubicBezTo>
                        <a:pt x="31170" y="3677"/>
                        <a:pt x="31176" y="3674"/>
                        <a:pt x="31183" y="3668"/>
                      </a:cubicBezTo>
                      <a:cubicBezTo>
                        <a:pt x="31195" y="3668"/>
                        <a:pt x="31208" y="3655"/>
                        <a:pt x="31208" y="3629"/>
                      </a:cubicBezTo>
                      <a:cubicBezTo>
                        <a:pt x="31208" y="3617"/>
                        <a:pt x="31208" y="3604"/>
                        <a:pt x="31195" y="3591"/>
                      </a:cubicBezTo>
                      <a:cubicBezTo>
                        <a:pt x="31183" y="3591"/>
                        <a:pt x="31183" y="3579"/>
                        <a:pt x="31170" y="3579"/>
                      </a:cubicBezTo>
                      <a:cubicBezTo>
                        <a:pt x="19912" y="1838"/>
                        <a:pt x="11169" y="732"/>
                        <a:pt x="2834" y="33"/>
                      </a:cubicBezTo>
                      <a:cubicBezTo>
                        <a:pt x="2611" y="14"/>
                        <a:pt x="2387" y="0"/>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8930017" y="6522796"/>
                  <a:ext cx="81273" cy="744927"/>
                </a:xfrm>
                <a:custGeom>
                  <a:avLst/>
                  <a:gdLst/>
                  <a:ahLst/>
                  <a:cxnLst/>
                  <a:rect l="l" t="t" r="r" b="b"/>
                  <a:pathLst>
                    <a:path w="3800" h="34830" extrusionOk="0">
                      <a:moveTo>
                        <a:pt x="51" y="1"/>
                      </a:moveTo>
                      <a:cubicBezTo>
                        <a:pt x="13" y="1"/>
                        <a:pt x="1" y="26"/>
                        <a:pt x="1" y="64"/>
                      </a:cubicBezTo>
                      <a:cubicBezTo>
                        <a:pt x="140" y="2135"/>
                        <a:pt x="827" y="4143"/>
                        <a:pt x="1475" y="6100"/>
                      </a:cubicBezTo>
                      <a:cubicBezTo>
                        <a:pt x="1843" y="7193"/>
                        <a:pt x="2237" y="8336"/>
                        <a:pt x="2517" y="9467"/>
                      </a:cubicBezTo>
                      <a:cubicBezTo>
                        <a:pt x="3698" y="14220"/>
                        <a:pt x="3215" y="19201"/>
                        <a:pt x="2758" y="24029"/>
                      </a:cubicBezTo>
                      <a:cubicBezTo>
                        <a:pt x="2415" y="27562"/>
                        <a:pt x="2059" y="31221"/>
                        <a:pt x="2351" y="34779"/>
                      </a:cubicBezTo>
                      <a:cubicBezTo>
                        <a:pt x="2364" y="34804"/>
                        <a:pt x="2377" y="34830"/>
                        <a:pt x="2402" y="34830"/>
                      </a:cubicBezTo>
                      <a:lnTo>
                        <a:pt x="2415" y="34830"/>
                      </a:lnTo>
                      <a:cubicBezTo>
                        <a:pt x="2440" y="34830"/>
                        <a:pt x="2466" y="34804"/>
                        <a:pt x="2453" y="34779"/>
                      </a:cubicBezTo>
                      <a:cubicBezTo>
                        <a:pt x="2161" y="31221"/>
                        <a:pt x="2517" y="27574"/>
                        <a:pt x="2860" y="24042"/>
                      </a:cubicBezTo>
                      <a:cubicBezTo>
                        <a:pt x="3317" y="19213"/>
                        <a:pt x="3800" y="14220"/>
                        <a:pt x="2618" y="9455"/>
                      </a:cubicBezTo>
                      <a:cubicBezTo>
                        <a:pt x="2326" y="8311"/>
                        <a:pt x="1945" y="7167"/>
                        <a:pt x="1576" y="6062"/>
                      </a:cubicBezTo>
                      <a:cubicBezTo>
                        <a:pt x="916" y="4130"/>
                        <a:pt x="242" y="2123"/>
                        <a:pt x="102" y="52"/>
                      </a:cubicBezTo>
                      <a:cubicBezTo>
                        <a:pt x="102" y="26"/>
                        <a:pt x="77"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28" name="Google Shape;1728;p44"/>
          <p:cNvGrpSpPr/>
          <p:nvPr/>
        </p:nvGrpSpPr>
        <p:grpSpPr>
          <a:xfrm>
            <a:off x="5332291" y="1343249"/>
            <a:ext cx="1515426" cy="2875854"/>
            <a:chOff x="-2113123" y="6329474"/>
            <a:chExt cx="1305839" cy="2478116"/>
          </a:xfrm>
        </p:grpSpPr>
        <p:sp>
          <p:nvSpPr>
            <p:cNvPr id="1729" name="Google Shape;1729;p44"/>
            <p:cNvSpPr/>
            <p:nvPr/>
          </p:nvSpPr>
          <p:spPr>
            <a:xfrm>
              <a:off x="-1348038" y="8442473"/>
              <a:ext cx="115704" cy="111243"/>
            </a:xfrm>
            <a:custGeom>
              <a:avLst/>
              <a:gdLst/>
              <a:ahLst/>
              <a:cxnLst/>
              <a:rect l="l" t="t" r="r" b="b"/>
              <a:pathLst>
                <a:path w="6278" h="6036" extrusionOk="0">
                  <a:moveTo>
                    <a:pt x="6278" y="0"/>
                  </a:moveTo>
                  <a:lnTo>
                    <a:pt x="1" y="51"/>
                  </a:lnTo>
                  <a:lnTo>
                    <a:pt x="776" y="6036"/>
                  </a:lnTo>
                  <a:lnTo>
                    <a:pt x="5871" y="5858"/>
                  </a:lnTo>
                  <a:lnTo>
                    <a:pt x="6278"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1347799" y="8526846"/>
              <a:ext cx="333491" cy="196390"/>
            </a:xfrm>
            <a:custGeom>
              <a:avLst/>
              <a:gdLst/>
              <a:ahLst/>
              <a:cxnLst/>
              <a:rect l="l" t="t" r="r" b="b"/>
              <a:pathLst>
                <a:path w="18095" h="10656" extrusionOk="0">
                  <a:moveTo>
                    <a:pt x="1275" y="1"/>
                  </a:moveTo>
                  <a:cubicBezTo>
                    <a:pt x="984" y="1"/>
                    <a:pt x="767" y="115"/>
                    <a:pt x="610" y="264"/>
                  </a:cubicBezTo>
                  <a:cubicBezTo>
                    <a:pt x="407" y="480"/>
                    <a:pt x="267" y="746"/>
                    <a:pt x="216" y="1026"/>
                  </a:cubicBezTo>
                  <a:cubicBezTo>
                    <a:pt x="216" y="1026"/>
                    <a:pt x="153" y="2220"/>
                    <a:pt x="102" y="3732"/>
                  </a:cubicBezTo>
                  <a:cubicBezTo>
                    <a:pt x="89" y="3796"/>
                    <a:pt x="89" y="3872"/>
                    <a:pt x="89" y="3949"/>
                  </a:cubicBezTo>
                  <a:cubicBezTo>
                    <a:pt x="39" y="5969"/>
                    <a:pt x="0" y="8498"/>
                    <a:pt x="191" y="9590"/>
                  </a:cubicBezTo>
                  <a:cubicBezTo>
                    <a:pt x="204" y="9667"/>
                    <a:pt x="216" y="9730"/>
                    <a:pt x="229" y="9794"/>
                  </a:cubicBezTo>
                  <a:cubicBezTo>
                    <a:pt x="229" y="9794"/>
                    <a:pt x="229" y="9806"/>
                    <a:pt x="229" y="9819"/>
                  </a:cubicBezTo>
                  <a:cubicBezTo>
                    <a:pt x="396" y="10452"/>
                    <a:pt x="1526" y="10655"/>
                    <a:pt x="2932" y="10655"/>
                  </a:cubicBezTo>
                  <a:cubicBezTo>
                    <a:pt x="5054" y="10655"/>
                    <a:pt x="7803" y="10193"/>
                    <a:pt x="8819" y="10048"/>
                  </a:cubicBezTo>
                  <a:cubicBezTo>
                    <a:pt x="10877" y="9768"/>
                    <a:pt x="11932" y="9501"/>
                    <a:pt x="14600" y="9311"/>
                  </a:cubicBezTo>
                  <a:cubicBezTo>
                    <a:pt x="16710" y="9158"/>
                    <a:pt x="17383" y="8625"/>
                    <a:pt x="17676" y="7875"/>
                  </a:cubicBezTo>
                  <a:cubicBezTo>
                    <a:pt x="17714" y="7799"/>
                    <a:pt x="17739" y="7722"/>
                    <a:pt x="17764" y="7646"/>
                  </a:cubicBezTo>
                  <a:cubicBezTo>
                    <a:pt x="17803" y="7519"/>
                    <a:pt x="17841" y="7392"/>
                    <a:pt x="17866" y="7252"/>
                  </a:cubicBezTo>
                  <a:cubicBezTo>
                    <a:pt x="18095" y="6185"/>
                    <a:pt x="16557" y="4558"/>
                    <a:pt x="12847" y="3605"/>
                  </a:cubicBezTo>
                  <a:lnTo>
                    <a:pt x="12771" y="3580"/>
                  </a:lnTo>
                  <a:cubicBezTo>
                    <a:pt x="12606" y="3542"/>
                    <a:pt x="12428" y="3491"/>
                    <a:pt x="12275" y="3440"/>
                  </a:cubicBezTo>
                  <a:cubicBezTo>
                    <a:pt x="11716" y="3275"/>
                    <a:pt x="11170" y="3072"/>
                    <a:pt x="10636" y="2843"/>
                  </a:cubicBezTo>
                  <a:cubicBezTo>
                    <a:pt x="10560" y="2805"/>
                    <a:pt x="10483" y="2779"/>
                    <a:pt x="10407" y="2741"/>
                  </a:cubicBezTo>
                  <a:cubicBezTo>
                    <a:pt x="9747" y="2449"/>
                    <a:pt x="9149" y="2131"/>
                    <a:pt x="8603" y="1839"/>
                  </a:cubicBezTo>
                  <a:lnTo>
                    <a:pt x="8158" y="1572"/>
                  </a:lnTo>
                  <a:cubicBezTo>
                    <a:pt x="7040" y="912"/>
                    <a:pt x="6265" y="365"/>
                    <a:pt x="5934" y="314"/>
                  </a:cubicBezTo>
                  <a:lnTo>
                    <a:pt x="5896" y="314"/>
                  </a:lnTo>
                  <a:cubicBezTo>
                    <a:pt x="5892" y="314"/>
                    <a:pt x="5887" y="314"/>
                    <a:pt x="5883" y="314"/>
                  </a:cubicBezTo>
                  <a:cubicBezTo>
                    <a:pt x="5289" y="314"/>
                    <a:pt x="5461" y="1154"/>
                    <a:pt x="5058" y="1318"/>
                  </a:cubicBezTo>
                  <a:lnTo>
                    <a:pt x="5045" y="1318"/>
                  </a:lnTo>
                  <a:cubicBezTo>
                    <a:pt x="4994" y="1331"/>
                    <a:pt x="4940" y="1337"/>
                    <a:pt x="4886" y="1337"/>
                  </a:cubicBezTo>
                  <a:cubicBezTo>
                    <a:pt x="4832" y="1337"/>
                    <a:pt x="4778" y="1331"/>
                    <a:pt x="4727" y="1318"/>
                  </a:cubicBezTo>
                  <a:lnTo>
                    <a:pt x="4715" y="1318"/>
                  </a:lnTo>
                  <a:cubicBezTo>
                    <a:pt x="4168" y="1229"/>
                    <a:pt x="3215" y="810"/>
                    <a:pt x="2008" y="200"/>
                  </a:cubicBezTo>
                  <a:cubicBezTo>
                    <a:pt x="1724" y="58"/>
                    <a:pt x="1481" y="1"/>
                    <a:pt x="1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4"/>
            <p:cNvSpPr/>
            <p:nvPr/>
          </p:nvSpPr>
          <p:spPr>
            <a:xfrm>
              <a:off x="-1344518" y="8667762"/>
              <a:ext cx="324128" cy="41099"/>
            </a:xfrm>
            <a:custGeom>
              <a:avLst/>
              <a:gdLst/>
              <a:ahLst/>
              <a:cxnLst/>
              <a:rect l="l" t="t" r="r" b="b"/>
              <a:pathLst>
                <a:path w="17587" h="2230" extrusionOk="0">
                  <a:moveTo>
                    <a:pt x="17586" y="0"/>
                  </a:moveTo>
                  <a:lnTo>
                    <a:pt x="17586" y="0"/>
                  </a:lnTo>
                  <a:cubicBezTo>
                    <a:pt x="16494" y="305"/>
                    <a:pt x="15388" y="585"/>
                    <a:pt x="14295" y="826"/>
                  </a:cubicBezTo>
                  <a:cubicBezTo>
                    <a:pt x="14257" y="826"/>
                    <a:pt x="14219" y="839"/>
                    <a:pt x="14181" y="839"/>
                  </a:cubicBezTo>
                  <a:cubicBezTo>
                    <a:pt x="10507" y="1632"/>
                    <a:pt x="6762" y="2028"/>
                    <a:pt x="3001" y="2028"/>
                  </a:cubicBezTo>
                  <a:cubicBezTo>
                    <a:pt x="2002" y="2028"/>
                    <a:pt x="1001" y="2000"/>
                    <a:pt x="0" y="1944"/>
                  </a:cubicBezTo>
                  <a:lnTo>
                    <a:pt x="0" y="1944"/>
                  </a:lnTo>
                  <a:cubicBezTo>
                    <a:pt x="13" y="2021"/>
                    <a:pt x="38" y="2084"/>
                    <a:pt x="51" y="2148"/>
                  </a:cubicBezTo>
                  <a:cubicBezTo>
                    <a:pt x="585" y="2173"/>
                    <a:pt x="1118" y="2198"/>
                    <a:pt x="1652" y="2211"/>
                  </a:cubicBezTo>
                  <a:cubicBezTo>
                    <a:pt x="2113" y="2223"/>
                    <a:pt x="2573" y="2229"/>
                    <a:pt x="3034" y="2229"/>
                  </a:cubicBezTo>
                  <a:cubicBezTo>
                    <a:pt x="7922" y="2229"/>
                    <a:pt x="12794" y="1553"/>
                    <a:pt x="17498" y="229"/>
                  </a:cubicBezTo>
                  <a:cubicBezTo>
                    <a:pt x="17536" y="153"/>
                    <a:pt x="17561" y="76"/>
                    <a:pt x="17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1346159" y="8590687"/>
              <a:ext cx="77996" cy="113861"/>
            </a:xfrm>
            <a:custGeom>
              <a:avLst/>
              <a:gdLst/>
              <a:ahLst/>
              <a:cxnLst/>
              <a:rect l="l" t="t" r="r" b="b"/>
              <a:pathLst>
                <a:path w="4232" h="6178" extrusionOk="0">
                  <a:moveTo>
                    <a:pt x="1020" y="0"/>
                  </a:moveTo>
                  <a:cubicBezTo>
                    <a:pt x="666" y="0"/>
                    <a:pt x="314" y="92"/>
                    <a:pt x="13" y="268"/>
                  </a:cubicBezTo>
                  <a:cubicBezTo>
                    <a:pt x="0" y="332"/>
                    <a:pt x="0" y="421"/>
                    <a:pt x="0" y="497"/>
                  </a:cubicBezTo>
                  <a:cubicBezTo>
                    <a:pt x="318" y="300"/>
                    <a:pt x="684" y="197"/>
                    <a:pt x="1055" y="197"/>
                  </a:cubicBezTo>
                  <a:cubicBezTo>
                    <a:pt x="1114" y="197"/>
                    <a:pt x="1174" y="200"/>
                    <a:pt x="1233" y="205"/>
                  </a:cubicBezTo>
                  <a:cubicBezTo>
                    <a:pt x="1754" y="294"/>
                    <a:pt x="2237" y="573"/>
                    <a:pt x="2567" y="980"/>
                  </a:cubicBezTo>
                  <a:cubicBezTo>
                    <a:pt x="2910" y="1399"/>
                    <a:pt x="3177" y="1882"/>
                    <a:pt x="3342" y="2391"/>
                  </a:cubicBezTo>
                  <a:cubicBezTo>
                    <a:pt x="3812" y="3598"/>
                    <a:pt x="4028" y="4881"/>
                    <a:pt x="4016" y="6177"/>
                  </a:cubicBezTo>
                  <a:lnTo>
                    <a:pt x="4206" y="6177"/>
                  </a:lnTo>
                  <a:cubicBezTo>
                    <a:pt x="4232" y="4856"/>
                    <a:pt x="4003" y="3547"/>
                    <a:pt x="3546" y="2314"/>
                  </a:cubicBezTo>
                  <a:cubicBezTo>
                    <a:pt x="3355" y="1781"/>
                    <a:pt x="3075" y="1285"/>
                    <a:pt x="2720" y="853"/>
                  </a:cubicBezTo>
                  <a:cubicBezTo>
                    <a:pt x="2351" y="408"/>
                    <a:pt x="1830" y="103"/>
                    <a:pt x="1258" y="14"/>
                  </a:cubicBezTo>
                  <a:cubicBezTo>
                    <a:pt x="1179" y="5"/>
                    <a:pt x="1099" y="0"/>
                    <a:pt x="1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a:off x="-1197447" y="8555818"/>
              <a:ext cx="17343" cy="34667"/>
            </a:xfrm>
            <a:custGeom>
              <a:avLst/>
              <a:gdLst/>
              <a:ahLst/>
              <a:cxnLst/>
              <a:rect l="l" t="t" r="r" b="b"/>
              <a:pathLst>
                <a:path w="941" h="1881" extrusionOk="0">
                  <a:moveTo>
                    <a:pt x="0" y="0"/>
                  </a:moveTo>
                  <a:lnTo>
                    <a:pt x="0" y="0"/>
                  </a:lnTo>
                  <a:cubicBezTo>
                    <a:pt x="445" y="496"/>
                    <a:pt x="699" y="1119"/>
                    <a:pt x="737" y="1792"/>
                  </a:cubicBezTo>
                  <a:cubicBezTo>
                    <a:pt x="737" y="1843"/>
                    <a:pt x="775" y="1881"/>
                    <a:pt x="826" y="1881"/>
                  </a:cubicBezTo>
                  <a:lnTo>
                    <a:pt x="839" y="1881"/>
                  </a:lnTo>
                  <a:cubicBezTo>
                    <a:pt x="890" y="1881"/>
                    <a:pt x="940" y="1830"/>
                    <a:pt x="940" y="1779"/>
                  </a:cubicBezTo>
                  <a:cubicBezTo>
                    <a:pt x="902"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a:off x="-1155777" y="8577362"/>
              <a:ext cx="5640" cy="13841"/>
            </a:xfrm>
            <a:custGeom>
              <a:avLst/>
              <a:gdLst/>
              <a:ahLst/>
              <a:cxnLst/>
              <a:rect l="l" t="t" r="r" b="b"/>
              <a:pathLst>
                <a:path w="306" h="751" extrusionOk="0">
                  <a:moveTo>
                    <a:pt x="1" y="0"/>
                  </a:moveTo>
                  <a:lnTo>
                    <a:pt x="1" y="0"/>
                  </a:lnTo>
                  <a:cubicBezTo>
                    <a:pt x="64" y="216"/>
                    <a:pt x="103" y="432"/>
                    <a:pt x="115" y="661"/>
                  </a:cubicBezTo>
                  <a:cubicBezTo>
                    <a:pt x="115" y="712"/>
                    <a:pt x="153" y="750"/>
                    <a:pt x="204" y="750"/>
                  </a:cubicBezTo>
                  <a:cubicBezTo>
                    <a:pt x="268" y="750"/>
                    <a:pt x="306" y="699"/>
                    <a:pt x="306" y="648"/>
                  </a:cubicBezTo>
                  <a:cubicBezTo>
                    <a:pt x="306" y="458"/>
                    <a:pt x="268" y="280"/>
                    <a:pt x="230" y="102"/>
                  </a:cubicBezTo>
                  <a:cubicBezTo>
                    <a:pt x="153" y="64"/>
                    <a:pt x="77" y="3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1434217" y="7880432"/>
              <a:ext cx="279638" cy="636757"/>
            </a:xfrm>
            <a:custGeom>
              <a:avLst/>
              <a:gdLst/>
              <a:ahLst/>
              <a:cxnLst/>
              <a:rect l="l" t="t" r="r" b="b"/>
              <a:pathLst>
                <a:path w="15173" h="34550" extrusionOk="0">
                  <a:moveTo>
                    <a:pt x="15172" y="0"/>
                  </a:moveTo>
                  <a:lnTo>
                    <a:pt x="217" y="1627"/>
                  </a:lnTo>
                  <a:cubicBezTo>
                    <a:pt x="217" y="1627"/>
                    <a:pt x="1" y="22339"/>
                    <a:pt x="3876" y="34550"/>
                  </a:cubicBezTo>
                  <a:lnTo>
                    <a:pt x="12009" y="34080"/>
                  </a:lnTo>
                  <a:lnTo>
                    <a:pt x="151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1141254" y="8449735"/>
              <a:ext cx="115943" cy="111243"/>
            </a:xfrm>
            <a:custGeom>
              <a:avLst/>
              <a:gdLst/>
              <a:ahLst/>
              <a:cxnLst/>
              <a:rect l="l" t="t" r="r" b="b"/>
              <a:pathLst>
                <a:path w="6291" h="6036" extrusionOk="0">
                  <a:moveTo>
                    <a:pt x="6291" y="0"/>
                  </a:moveTo>
                  <a:lnTo>
                    <a:pt x="1" y="38"/>
                  </a:lnTo>
                  <a:lnTo>
                    <a:pt x="789" y="6036"/>
                  </a:lnTo>
                  <a:lnTo>
                    <a:pt x="5884" y="5858"/>
                  </a:lnTo>
                  <a:lnTo>
                    <a:pt x="6291"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a:off x="-1140775" y="8534033"/>
              <a:ext cx="333491" cy="196464"/>
            </a:xfrm>
            <a:custGeom>
              <a:avLst/>
              <a:gdLst/>
              <a:ahLst/>
              <a:cxnLst/>
              <a:rect l="l" t="t" r="r" b="b"/>
              <a:pathLst>
                <a:path w="18095" h="10660" extrusionOk="0">
                  <a:moveTo>
                    <a:pt x="1266" y="1"/>
                  </a:moveTo>
                  <a:cubicBezTo>
                    <a:pt x="979" y="1"/>
                    <a:pt x="765" y="113"/>
                    <a:pt x="610" y="267"/>
                  </a:cubicBezTo>
                  <a:cubicBezTo>
                    <a:pt x="407" y="483"/>
                    <a:pt x="267" y="738"/>
                    <a:pt x="204" y="1030"/>
                  </a:cubicBezTo>
                  <a:cubicBezTo>
                    <a:pt x="204" y="1030"/>
                    <a:pt x="140" y="2224"/>
                    <a:pt x="102" y="3724"/>
                  </a:cubicBezTo>
                  <a:cubicBezTo>
                    <a:pt x="89" y="3787"/>
                    <a:pt x="89" y="3876"/>
                    <a:pt x="89" y="3952"/>
                  </a:cubicBezTo>
                  <a:cubicBezTo>
                    <a:pt x="26" y="5973"/>
                    <a:pt x="0" y="8501"/>
                    <a:pt x="191" y="9582"/>
                  </a:cubicBezTo>
                  <a:cubicBezTo>
                    <a:pt x="204" y="9658"/>
                    <a:pt x="216" y="9734"/>
                    <a:pt x="229" y="9798"/>
                  </a:cubicBezTo>
                  <a:cubicBezTo>
                    <a:pt x="229" y="9798"/>
                    <a:pt x="229" y="9810"/>
                    <a:pt x="229" y="9823"/>
                  </a:cubicBezTo>
                  <a:cubicBezTo>
                    <a:pt x="396" y="10456"/>
                    <a:pt x="1524" y="10659"/>
                    <a:pt x="2929" y="10659"/>
                  </a:cubicBezTo>
                  <a:cubicBezTo>
                    <a:pt x="5047" y="10659"/>
                    <a:pt x="7795" y="10197"/>
                    <a:pt x="8819" y="10052"/>
                  </a:cubicBezTo>
                  <a:cubicBezTo>
                    <a:pt x="10864" y="9759"/>
                    <a:pt x="11932" y="9505"/>
                    <a:pt x="14588" y="9315"/>
                  </a:cubicBezTo>
                  <a:cubicBezTo>
                    <a:pt x="16710" y="9162"/>
                    <a:pt x="17383" y="8629"/>
                    <a:pt x="17675" y="7879"/>
                  </a:cubicBezTo>
                  <a:cubicBezTo>
                    <a:pt x="17713" y="7803"/>
                    <a:pt x="17739" y="7726"/>
                    <a:pt x="17752" y="7650"/>
                  </a:cubicBezTo>
                  <a:cubicBezTo>
                    <a:pt x="17802" y="7523"/>
                    <a:pt x="17828" y="7383"/>
                    <a:pt x="17853" y="7256"/>
                  </a:cubicBezTo>
                  <a:cubicBezTo>
                    <a:pt x="18095" y="6189"/>
                    <a:pt x="16544" y="4562"/>
                    <a:pt x="12834" y="3609"/>
                  </a:cubicBezTo>
                  <a:lnTo>
                    <a:pt x="12758" y="3584"/>
                  </a:lnTo>
                  <a:cubicBezTo>
                    <a:pt x="12593" y="3533"/>
                    <a:pt x="12415" y="3495"/>
                    <a:pt x="12262" y="3444"/>
                  </a:cubicBezTo>
                  <a:cubicBezTo>
                    <a:pt x="11703" y="3266"/>
                    <a:pt x="11169" y="3063"/>
                    <a:pt x="10636" y="2847"/>
                  </a:cubicBezTo>
                  <a:cubicBezTo>
                    <a:pt x="10560" y="2809"/>
                    <a:pt x="10483" y="2771"/>
                    <a:pt x="10407" y="2745"/>
                  </a:cubicBezTo>
                  <a:cubicBezTo>
                    <a:pt x="9746" y="2453"/>
                    <a:pt x="9149" y="2135"/>
                    <a:pt x="8603" y="1830"/>
                  </a:cubicBezTo>
                  <a:lnTo>
                    <a:pt x="8158" y="1576"/>
                  </a:lnTo>
                  <a:cubicBezTo>
                    <a:pt x="7040" y="916"/>
                    <a:pt x="6252" y="369"/>
                    <a:pt x="5934" y="318"/>
                  </a:cubicBezTo>
                  <a:lnTo>
                    <a:pt x="5896" y="318"/>
                  </a:lnTo>
                  <a:cubicBezTo>
                    <a:pt x="5892" y="318"/>
                    <a:pt x="5887" y="318"/>
                    <a:pt x="5882" y="318"/>
                  </a:cubicBezTo>
                  <a:cubicBezTo>
                    <a:pt x="5276" y="318"/>
                    <a:pt x="5448" y="1158"/>
                    <a:pt x="5057" y="1322"/>
                  </a:cubicBezTo>
                  <a:lnTo>
                    <a:pt x="5045" y="1322"/>
                  </a:lnTo>
                  <a:cubicBezTo>
                    <a:pt x="4994" y="1335"/>
                    <a:pt x="4940" y="1341"/>
                    <a:pt x="4886" y="1341"/>
                  </a:cubicBezTo>
                  <a:cubicBezTo>
                    <a:pt x="4832" y="1341"/>
                    <a:pt x="4778" y="1335"/>
                    <a:pt x="4727" y="1322"/>
                  </a:cubicBezTo>
                  <a:lnTo>
                    <a:pt x="4714" y="1322"/>
                  </a:lnTo>
                  <a:cubicBezTo>
                    <a:pt x="4155" y="1233"/>
                    <a:pt x="3215" y="801"/>
                    <a:pt x="2008" y="204"/>
                  </a:cubicBezTo>
                  <a:cubicBezTo>
                    <a:pt x="1719" y="60"/>
                    <a:pt x="1474" y="1"/>
                    <a:pt x="1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a:off x="-1137273" y="8675244"/>
              <a:ext cx="323668" cy="40878"/>
            </a:xfrm>
            <a:custGeom>
              <a:avLst/>
              <a:gdLst/>
              <a:ahLst/>
              <a:cxnLst/>
              <a:rect l="l" t="t" r="r" b="b"/>
              <a:pathLst>
                <a:path w="17562" h="2218" extrusionOk="0">
                  <a:moveTo>
                    <a:pt x="17562" y="1"/>
                  </a:moveTo>
                  <a:cubicBezTo>
                    <a:pt x="16481" y="293"/>
                    <a:pt x="15389" y="573"/>
                    <a:pt x="14283" y="801"/>
                  </a:cubicBezTo>
                  <a:cubicBezTo>
                    <a:pt x="14245" y="814"/>
                    <a:pt x="14207" y="827"/>
                    <a:pt x="14182" y="827"/>
                  </a:cubicBezTo>
                  <a:cubicBezTo>
                    <a:pt x="10497" y="1620"/>
                    <a:pt x="6750" y="2016"/>
                    <a:pt x="2995" y="2016"/>
                  </a:cubicBezTo>
                  <a:cubicBezTo>
                    <a:pt x="1997" y="2016"/>
                    <a:pt x="999" y="1988"/>
                    <a:pt x="1" y="1932"/>
                  </a:cubicBezTo>
                  <a:lnTo>
                    <a:pt x="1" y="1932"/>
                  </a:lnTo>
                  <a:cubicBezTo>
                    <a:pt x="14" y="2008"/>
                    <a:pt x="26" y="2072"/>
                    <a:pt x="39" y="2136"/>
                  </a:cubicBezTo>
                  <a:cubicBezTo>
                    <a:pt x="573" y="2161"/>
                    <a:pt x="1106" y="2186"/>
                    <a:pt x="1640" y="2199"/>
                  </a:cubicBezTo>
                  <a:cubicBezTo>
                    <a:pt x="2101" y="2211"/>
                    <a:pt x="2561" y="2217"/>
                    <a:pt x="3022" y="2217"/>
                  </a:cubicBezTo>
                  <a:cubicBezTo>
                    <a:pt x="7907" y="2217"/>
                    <a:pt x="12771" y="1541"/>
                    <a:pt x="17485" y="217"/>
                  </a:cubicBezTo>
                  <a:cubicBezTo>
                    <a:pt x="17523" y="153"/>
                    <a:pt x="17549" y="77"/>
                    <a:pt x="17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4"/>
            <p:cNvSpPr/>
            <p:nvPr/>
          </p:nvSpPr>
          <p:spPr>
            <a:xfrm>
              <a:off x="-1139134" y="8597728"/>
              <a:ext cx="77996" cy="113842"/>
            </a:xfrm>
            <a:custGeom>
              <a:avLst/>
              <a:gdLst/>
              <a:ahLst/>
              <a:cxnLst/>
              <a:rect l="l" t="t" r="r" b="b"/>
              <a:pathLst>
                <a:path w="4232" h="6177" extrusionOk="0">
                  <a:moveTo>
                    <a:pt x="1032" y="1"/>
                  </a:moveTo>
                  <a:cubicBezTo>
                    <a:pt x="668" y="1"/>
                    <a:pt x="316" y="101"/>
                    <a:pt x="0" y="280"/>
                  </a:cubicBezTo>
                  <a:cubicBezTo>
                    <a:pt x="0" y="344"/>
                    <a:pt x="0" y="420"/>
                    <a:pt x="0" y="496"/>
                  </a:cubicBezTo>
                  <a:cubicBezTo>
                    <a:pt x="296" y="306"/>
                    <a:pt x="653" y="204"/>
                    <a:pt x="1013" y="204"/>
                  </a:cubicBezTo>
                  <a:cubicBezTo>
                    <a:pt x="1086" y="204"/>
                    <a:pt x="1160" y="208"/>
                    <a:pt x="1233" y="217"/>
                  </a:cubicBezTo>
                  <a:cubicBezTo>
                    <a:pt x="1754" y="306"/>
                    <a:pt x="2224" y="573"/>
                    <a:pt x="2567" y="992"/>
                  </a:cubicBezTo>
                  <a:cubicBezTo>
                    <a:pt x="2910" y="1411"/>
                    <a:pt x="3164" y="1881"/>
                    <a:pt x="3342" y="2402"/>
                  </a:cubicBezTo>
                  <a:cubicBezTo>
                    <a:pt x="3799" y="3610"/>
                    <a:pt x="4028" y="4893"/>
                    <a:pt x="4003" y="6176"/>
                  </a:cubicBezTo>
                  <a:lnTo>
                    <a:pt x="4206" y="6176"/>
                  </a:lnTo>
                  <a:cubicBezTo>
                    <a:pt x="4231" y="4868"/>
                    <a:pt x="4003" y="3559"/>
                    <a:pt x="3533" y="2326"/>
                  </a:cubicBezTo>
                  <a:cubicBezTo>
                    <a:pt x="3355" y="1793"/>
                    <a:pt x="3075" y="1297"/>
                    <a:pt x="2719" y="865"/>
                  </a:cubicBezTo>
                  <a:cubicBezTo>
                    <a:pt x="2351" y="407"/>
                    <a:pt x="1830" y="115"/>
                    <a:pt x="1258" y="14"/>
                  </a:cubicBezTo>
                  <a:cubicBezTo>
                    <a:pt x="1182" y="5"/>
                    <a:pt x="1107"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4"/>
            <p:cNvSpPr/>
            <p:nvPr/>
          </p:nvSpPr>
          <p:spPr>
            <a:xfrm>
              <a:off x="-914786" y="8597267"/>
              <a:ext cx="46149" cy="93698"/>
            </a:xfrm>
            <a:custGeom>
              <a:avLst/>
              <a:gdLst/>
              <a:ahLst/>
              <a:cxnLst/>
              <a:rect l="l" t="t" r="r" b="b"/>
              <a:pathLst>
                <a:path w="2504" h="5084" extrusionOk="0">
                  <a:moveTo>
                    <a:pt x="0" y="0"/>
                  </a:moveTo>
                  <a:cubicBezTo>
                    <a:pt x="1563" y="1169"/>
                    <a:pt x="2338" y="3114"/>
                    <a:pt x="2008" y="5032"/>
                  </a:cubicBezTo>
                  <a:lnTo>
                    <a:pt x="2097" y="5058"/>
                  </a:lnTo>
                  <a:lnTo>
                    <a:pt x="2199" y="5083"/>
                  </a:lnTo>
                  <a:cubicBezTo>
                    <a:pt x="2211" y="5070"/>
                    <a:pt x="2211" y="5058"/>
                    <a:pt x="2211" y="5032"/>
                  </a:cubicBezTo>
                  <a:cubicBezTo>
                    <a:pt x="2503" y="3228"/>
                    <a:pt x="1868" y="1385"/>
                    <a:pt x="509" y="153"/>
                  </a:cubicBezTo>
                  <a:cubicBezTo>
                    <a:pt x="331" y="102"/>
                    <a:pt x="165" y="6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4"/>
            <p:cNvSpPr/>
            <p:nvPr/>
          </p:nvSpPr>
          <p:spPr>
            <a:xfrm>
              <a:off x="-990662" y="8563079"/>
              <a:ext cx="17343" cy="34667"/>
            </a:xfrm>
            <a:custGeom>
              <a:avLst/>
              <a:gdLst/>
              <a:ahLst/>
              <a:cxnLst/>
              <a:rect l="l" t="t" r="r" b="b"/>
              <a:pathLst>
                <a:path w="941" h="1881" extrusionOk="0">
                  <a:moveTo>
                    <a:pt x="0" y="0"/>
                  </a:moveTo>
                  <a:cubicBezTo>
                    <a:pt x="445" y="496"/>
                    <a:pt x="699" y="1118"/>
                    <a:pt x="737" y="1779"/>
                  </a:cubicBezTo>
                  <a:cubicBezTo>
                    <a:pt x="737" y="1830"/>
                    <a:pt x="775" y="1881"/>
                    <a:pt x="839" y="1881"/>
                  </a:cubicBezTo>
                  <a:lnTo>
                    <a:pt x="852" y="1881"/>
                  </a:lnTo>
                  <a:cubicBezTo>
                    <a:pt x="902" y="1881"/>
                    <a:pt x="941" y="1830"/>
                    <a:pt x="941" y="1779"/>
                  </a:cubicBezTo>
                  <a:cubicBezTo>
                    <a:pt x="915"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4"/>
            <p:cNvSpPr/>
            <p:nvPr/>
          </p:nvSpPr>
          <p:spPr>
            <a:xfrm>
              <a:off x="-948753" y="8584624"/>
              <a:ext cx="5640" cy="13823"/>
            </a:xfrm>
            <a:custGeom>
              <a:avLst/>
              <a:gdLst/>
              <a:ahLst/>
              <a:cxnLst/>
              <a:rect l="l" t="t" r="r" b="b"/>
              <a:pathLst>
                <a:path w="306" h="750" extrusionOk="0">
                  <a:moveTo>
                    <a:pt x="1" y="0"/>
                  </a:moveTo>
                  <a:cubicBezTo>
                    <a:pt x="64" y="216"/>
                    <a:pt x="102" y="432"/>
                    <a:pt x="115" y="661"/>
                  </a:cubicBezTo>
                  <a:cubicBezTo>
                    <a:pt x="115" y="712"/>
                    <a:pt x="153" y="750"/>
                    <a:pt x="204" y="750"/>
                  </a:cubicBezTo>
                  <a:cubicBezTo>
                    <a:pt x="268" y="750"/>
                    <a:pt x="306" y="699"/>
                    <a:pt x="306" y="648"/>
                  </a:cubicBezTo>
                  <a:cubicBezTo>
                    <a:pt x="306" y="458"/>
                    <a:pt x="268" y="280"/>
                    <a:pt x="229" y="89"/>
                  </a:cubicBezTo>
                  <a:cubicBezTo>
                    <a:pt x="153" y="64"/>
                    <a:pt x="77" y="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4"/>
            <p:cNvSpPr/>
            <p:nvPr/>
          </p:nvSpPr>
          <p:spPr>
            <a:xfrm>
              <a:off x="-1917802" y="7506893"/>
              <a:ext cx="1004435" cy="990152"/>
            </a:xfrm>
            <a:custGeom>
              <a:avLst/>
              <a:gdLst/>
              <a:ahLst/>
              <a:cxnLst/>
              <a:rect l="l" t="t" r="r" b="b"/>
              <a:pathLst>
                <a:path w="54500" h="53725" extrusionOk="0">
                  <a:moveTo>
                    <a:pt x="22186" y="1"/>
                  </a:moveTo>
                  <a:lnTo>
                    <a:pt x="2973" y="750"/>
                  </a:lnTo>
                  <a:cubicBezTo>
                    <a:pt x="1893" y="3419"/>
                    <a:pt x="1106" y="6202"/>
                    <a:pt x="610" y="9048"/>
                  </a:cubicBezTo>
                  <a:cubicBezTo>
                    <a:pt x="597" y="9112"/>
                    <a:pt x="597" y="9175"/>
                    <a:pt x="585" y="9239"/>
                  </a:cubicBezTo>
                  <a:cubicBezTo>
                    <a:pt x="51" y="12568"/>
                    <a:pt x="0" y="16253"/>
                    <a:pt x="1411" y="19086"/>
                  </a:cubicBezTo>
                  <a:cubicBezTo>
                    <a:pt x="2059" y="20421"/>
                    <a:pt x="2897" y="21653"/>
                    <a:pt x="3901" y="22746"/>
                  </a:cubicBezTo>
                  <a:cubicBezTo>
                    <a:pt x="3952" y="22797"/>
                    <a:pt x="3990" y="22835"/>
                    <a:pt x="4041" y="22886"/>
                  </a:cubicBezTo>
                  <a:cubicBezTo>
                    <a:pt x="6331" y="25176"/>
                    <a:pt x="8856" y="25573"/>
                    <a:pt x="11190" y="25573"/>
                  </a:cubicBezTo>
                  <a:cubicBezTo>
                    <a:pt x="11627" y="25573"/>
                    <a:pt x="12057" y="25559"/>
                    <a:pt x="12478" y="25541"/>
                  </a:cubicBezTo>
                  <a:lnTo>
                    <a:pt x="12732" y="25516"/>
                  </a:lnTo>
                  <a:lnTo>
                    <a:pt x="12961" y="25516"/>
                  </a:lnTo>
                  <a:cubicBezTo>
                    <a:pt x="16633" y="25338"/>
                    <a:pt x="27650" y="25745"/>
                    <a:pt x="33139" y="24258"/>
                  </a:cubicBezTo>
                  <a:cubicBezTo>
                    <a:pt x="37891" y="22957"/>
                    <a:pt x="39037" y="22871"/>
                    <a:pt x="39257" y="22871"/>
                  </a:cubicBezTo>
                  <a:cubicBezTo>
                    <a:pt x="39290" y="22871"/>
                    <a:pt x="39302" y="22873"/>
                    <a:pt x="39302" y="22873"/>
                  </a:cubicBezTo>
                  <a:cubicBezTo>
                    <a:pt x="39302" y="22873"/>
                    <a:pt x="36405" y="34957"/>
                    <a:pt x="41373" y="53725"/>
                  </a:cubicBezTo>
                  <a:lnTo>
                    <a:pt x="49150" y="53242"/>
                  </a:lnTo>
                  <a:cubicBezTo>
                    <a:pt x="49150" y="53242"/>
                    <a:pt x="54499" y="25592"/>
                    <a:pt x="54245" y="19468"/>
                  </a:cubicBezTo>
                  <a:cubicBezTo>
                    <a:pt x="53991" y="13330"/>
                    <a:pt x="52962" y="12085"/>
                    <a:pt x="48299" y="10433"/>
                  </a:cubicBezTo>
                  <a:cubicBezTo>
                    <a:pt x="43572" y="8756"/>
                    <a:pt x="28006" y="5325"/>
                    <a:pt x="28006" y="5325"/>
                  </a:cubicBezTo>
                  <a:lnTo>
                    <a:pt x="22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1799076" y="7646887"/>
              <a:ext cx="115704" cy="330745"/>
            </a:xfrm>
            <a:custGeom>
              <a:avLst/>
              <a:gdLst/>
              <a:ahLst/>
              <a:cxnLst/>
              <a:rect l="l" t="t" r="r" b="b"/>
              <a:pathLst>
                <a:path w="6278" h="17946" extrusionOk="0">
                  <a:moveTo>
                    <a:pt x="1162" y="1"/>
                  </a:moveTo>
                  <a:cubicBezTo>
                    <a:pt x="1119" y="1"/>
                    <a:pt x="1079" y="36"/>
                    <a:pt x="1068" y="80"/>
                  </a:cubicBezTo>
                  <a:cubicBezTo>
                    <a:pt x="0" y="6344"/>
                    <a:pt x="1906" y="13104"/>
                    <a:pt x="6036" y="17945"/>
                  </a:cubicBezTo>
                  <a:lnTo>
                    <a:pt x="6278" y="17920"/>
                  </a:lnTo>
                  <a:cubicBezTo>
                    <a:pt x="2110" y="13130"/>
                    <a:pt x="204" y="6382"/>
                    <a:pt x="1271" y="118"/>
                  </a:cubicBezTo>
                  <a:cubicBezTo>
                    <a:pt x="1284" y="54"/>
                    <a:pt x="1246" y="3"/>
                    <a:pt x="1182" y="3"/>
                  </a:cubicBezTo>
                  <a:cubicBezTo>
                    <a:pt x="1175" y="2"/>
                    <a:pt x="1169"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1907278" y="7673629"/>
              <a:ext cx="107521" cy="255053"/>
            </a:xfrm>
            <a:custGeom>
              <a:avLst/>
              <a:gdLst/>
              <a:ahLst/>
              <a:cxnLst/>
              <a:rect l="l" t="t" r="r" b="b"/>
              <a:pathLst>
                <a:path w="5834" h="13839" extrusionOk="0">
                  <a:moveTo>
                    <a:pt x="39" y="1"/>
                  </a:moveTo>
                  <a:cubicBezTo>
                    <a:pt x="26" y="77"/>
                    <a:pt x="14" y="141"/>
                    <a:pt x="1" y="204"/>
                  </a:cubicBezTo>
                  <a:lnTo>
                    <a:pt x="5058" y="789"/>
                  </a:lnTo>
                  <a:lnTo>
                    <a:pt x="5630" y="10421"/>
                  </a:lnTo>
                  <a:lnTo>
                    <a:pt x="3317" y="13699"/>
                  </a:lnTo>
                  <a:cubicBezTo>
                    <a:pt x="3368" y="13750"/>
                    <a:pt x="3419" y="13801"/>
                    <a:pt x="3470" y="13839"/>
                  </a:cubicBezTo>
                  <a:lnTo>
                    <a:pt x="5808" y="10509"/>
                  </a:lnTo>
                  <a:cubicBezTo>
                    <a:pt x="5821" y="10484"/>
                    <a:pt x="5833" y="10459"/>
                    <a:pt x="5833" y="10446"/>
                  </a:cubicBezTo>
                  <a:lnTo>
                    <a:pt x="5262" y="687"/>
                  </a:lnTo>
                  <a:cubicBezTo>
                    <a:pt x="5249" y="636"/>
                    <a:pt x="5223" y="598"/>
                    <a:pt x="5173" y="598"/>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1735142" y="7667547"/>
              <a:ext cx="223427" cy="272377"/>
            </a:xfrm>
            <a:custGeom>
              <a:avLst/>
              <a:gdLst/>
              <a:ahLst/>
              <a:cxnLst/>
              <a:rect l="l" t="t" r="r" b="b"/>
              <a:pathLst>
                <a:path w="12123" h="14779" extrusionOk="0">
                  <a:moveTo>
                    <a:pt x="10598" y="217"/>
                  </a:moveTo>
                  <a:lnTo>
                    <a:pt x="11907" y="9429"/>
                  </a:lnTo>
                  <a:lnTo>
                    <a:pt x="7701" y="14537"/>
                  </a:lnTo>
                  <a:lnTo>
                    <a:pt x="1843" y="11589"/>
                  </a:lnTo>
                  <a:lnTo>
                    <a:pt x="216" y="1564"/>
                  </a:lnTo>
                  <a:lnTo>
                    <a:pt x="10598" y="217"/>
                  </a:lnTo>
                  <a:close/>
                  <a:moveTo>
                    <a:pt x="10661" y="1"/>
                  </a:moveTo>
                  <a:lnTo>
                    <a:pt x="89" y="1373"/>
                  </a:lnTo>
                  <a:cubicBezTo>
                    <a:pt x="64" y="1373"/>
                    <a:pt x="39" y="1386"/>
                    <a:pt x="26" y="1411"/>
                  </a:cubicBezTo>
                  <a:cubicBezTo>
                    <a:pt x="13" y="1436"/>
                    <a:pt x="0" y="1462"/>
                    <a:pt x="0" y="1487"/>
                  </a:cubicBezTo>
                  <a:lnTo>
                    <a:pt x="1652" y="11678"/>
                  </a:lnTo>
                  <a:cubicBezTo>
                    <a:pt x="1665" y="11704"/>
                    <a:pt x="1678" y="11729"/>
                    <a:pt x="1716" y="11742"/>
                  </a:cubicBezTo>
                  <a:lnTo>
                    <a:pt x="7688" y="14766"/>
                  </a:lnTo>
                  <a:cubicBezTo>
                    <a:pt x="7701" y="14766"/>
                    <a:pt x="7713" y="14779"/>
                    <a:pt x="7739" y="14779"/>
                  </a:cubicBezTo>
                  <a:cubicBezTo>
                    <a:pt x="7764" y="14779"/>
                    <a:pt x="7790" y="14766"/>
                    <a:pt x="7815" y="14740"/>
                  </a:cubicBezTo>
                  <a:lnTo>
                    <a:pt x="12097" y="9531"/>
                  </a:lnTo>
                  <a:cubicBezTo>
                    <a:pt x="12123" y="9505"/>
                    <a:pt x="12123" y="9480"/>
                    <a:pt x="12110" y="9454"/>
                  </a:cubicBezTo>
                  <a:lnTo>
                    <a:pt x="10776" y="90"/>
                  </a:lnTo>
                  <a:cubicBezTo>
                    <a:pt x="10776" y="39"/>
                    <a:pt x="10725" y="1"/>
                    <a:pt x="10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1522497" y="6894261"/>
              <a:ext cx="91579" cy="105180"/>
            </a:xfrm>
            <a:custGeom>
              <a:avLst/>
              <a:gdLst/>
              <a:ahLst/>
              <a:cxnLst/>
              <a:rect l="l" t="t" r="r" b="b"/>
              <a:pathLst>
                <a:path w="4969" h="5707" extrusionOk="0">
                  <a:moveTo>
                    <a:pt x="4803" y="1"/>
                  </a:moveTo>
                  <a:cubicBezTo>
                    <a:pt x="3520" y="725"/>
                    <a:pt x="2402" y="1716"/>
                    <a:pt x="1512" y="2885"/>
                  </a:cubicBezTo>
                  <a:cubicBezTo>
                    <a:pt x="890" y="3699"/>
                    <a:pt x="394" y="4601"/>
                    <a:pt x="26" y="5566"/>
                  </a:cubicBezTo>
                  <a:cubicBezTo>
                    <a:pt x="0" y="5617"/>
                    <a:pt x="38" y="5668"/>
                    <a:pt x="89" y="5694"/>
                  </a:cubicBezTo>
                  <a:cubicBezTo>
                    <a:pt x="102" y="5694"/>
                    <a:pt x="102" y="5694"/>
                    <a:pt x="115" y="5706"/>
                  </a:cubicBezTo>
                  <a:cubicBezTo>
                    <a:pt x="165" y="5694"/>
                    <a:pt x="203" y="5668"/>
                    <a:pt x="216" y="5630"/>
                  </a:cubicBezTo>
                  <a:cubicBezTo>
                    <a:pt x="534" y="4804"/>
                    <a:pt x="953" y="4016"/>
                    <a:pt x="1461" y="3292"/>
                  </a:cubicBezTo>
                  <a:cubicBezTo>
                    <a:pt x="2376" y="1996"/>
                    <a:pt x="3583" y="916"/>
                    <a:pt x="4968" y="153"/>
                  </a:cubicBezTo>
                  <a:cubicBezTo>
                    <a:pt x="4943" y="115"/>
                    <a:pt x="4918" y="90"/>
                    <a:pt x="4892" y="77"/>
                  </a:cubicBezTo>
                  <a:lnTo>
                    <a:pt x="4803"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2023664" y="7299887"/>
              <a:ext cx="66532" cy="204684"/>
            </a:xfrm>
            <a:custGeom>
              <a:avLst/>
              <a:gdLst/>
              <a:ahLst/>
              <a:cxnLst/>
              <a:rect l="l" t="t" r="r" b="b"/>
              <a:pathLst>
                <a:path w="3610" h="11106" extrusionOk="0">
                  <a:moveTo>
                    <a:pt x="13" y="0"/>
                  </a:moveTo>
                  <a:cubicBezTo>
                    <a:pt x="13" y="76"/>
                    <a:pt x="1" y="165"/>
                    <a:pt x="1" y="254"/>
                  </a:cubicBezTo>
                  <a:cubicBezTo>
                    <a:pt x="1322" y="1461"/>
                    <a:pt x="2288" y="3012"/>
                    <a:pt x="2796" y="4740"/>
                  </a:cubicBezTo>
                  <a:cubicBezTo>
                    <a:pt x="3393" y="6785"/>
                    <a:pt x="3330" y="8958"/>
                    <a:pt x="2593" y="10966"/>
                  </a:cubicBezTo>
                  <a:cubicBezTo>
                    <a:pt x="2567" y="11017"/>
                    <a:pt x="2593" y="11080"/>
                    <a:pt x="2656" y="11093"/>
                  </a:cubicBezTo>
                  <a:cubicBezTo>
                    <a:pt x="2656" y="11093"/>
                    <a:pt x="2669" y="11093"/>
                    <a:pt x="2682" y="11106"/>
                  </a:cubicBezTo>
                  <a:cubicBezTo>
                    <a:pt x="2720" y="11106"/>
                    <a:pt x="2758" y="11080"/>
                    <a:pt x="2783" y="11042"/>
                  </a:cubicBezTo>
                  <a:cubicBezTo>
                    <a:pt x="3533" y="8996"/>
                    <a:pt x="3609" y="6760"/>
                    <a:pt x="2987" y="4676"/>
                  </a:cubicBezTo>
                  <a:cubicBezTo>
                    <a:pt x="2453" y="2872"/>
                    <a:pt x="1424" y="1245"/>
                    <a:pt x="13"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1774490" y="7988155"/>
              <a:ext cx="41246" cy="593667"/>
            </a:xfrm>
            <a:custGeom>
              <a:avLst/>
              <a:gdLst/>
              <a:ahLst/>
              <a:cxnLst/>
              <a:rect l="l" t="t" r="r" b="b"/>
              <a:pathLst>
                <a:path w="2238" h="32212" fill="none" extrusionOk="0">
                  <a:moveTo>
                    <a:pt x="2237" y="0"/>
                  </a:moveTo>
                  <a:lnTo>
                    <a:pt x="1" y="3221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2098840" y="8035226"/>
              <a:ext cx="117344" cy="771885"/>
            </a:xfrm>
            <a:custGeom>
              <a:avLst/>
              <a:gdLst/>
              <a:ahLst/>
              <a:cxnLst/>
              <a:rect l="l" t="t" r="r" b="b"/>
              <a:pathLst>
                <a:path w="6367" h="41882" fill="none" extrusionOk="0">
                  <a:moveTo>
                    <a:pt x="6367" y="0"/>
                  </a:moveTo>
                  <a:lnTo>
                    <a:pt x="1" y="4188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1501892" y="8021643"/>
              <a:ext cx="22724" cy="785947"/>
            </a:xfrm>
            <a:custGeom>
              <a:avLst/>
              <a:gdLst/>
              <a:ahLst/>
              <a:cxnLst/>
              <a:rect l="l" t="t" r="r" b="b"/>
              <a:pathLst>
                <a:path w="1233" h="42645" fill="none" extrusionOk="0">
                  <a:moveTo>
                    <a:pt x="0" y="0"/>
                  </a:moveTo>
                  <a:lnTo>
                    <a:pt x="1233" y="42644"/>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1179883" y="7983235"/>
              <a:ext cx="126946" cy="786169"/>
            </a:xfrm>
            <a:custGeom>
              <a:avLst/>
              <a:gdLst/>
              <a:ahLst/>
              <a:cxnLst/>
              <a:rect l="l" t="t" r="r" b="b"/>
              <a:pathLst>
                <a:path w="6888" h="42657" fill="none" extrusionOk="0">
                  <a:moveTo>
                    <a:pt x="0" y="0"/>
                  </a:moveTo>
                  <a:lnTo>
                    <a:pt x="6887" y="42657"/>
                  </a:lnTo>
                </a:path>
              </a:pathLst>
            </a:custGeom>
            <a:noFill/>
            <a:ln w="89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4"/>
            <p:cNvSpPr/>
            <p:nvPr/>
          </p:nvSpPr>
          <p:spPr>
            <a:xfrm>
              <a:off x="-2066053" y="7897148"/>
              <a:ext cx="942860" cy="142298"/>
            </a:xfrm>
            <a:custGeom>
              <a:avLst/>
              <a:gdLst/>
              <a:ahLst/>
              <a:cxnLst/>
              <a:rect l="l" t="t" r="r" b="b"/>
              <a:pathLst>
                <a:path w="51159" h="7721" extrusionOk="0">
                  <a:moveTo>
                    <a:pt x="48626" y="1"/>
                  </a:moveTo>
                  <a:cubicBezTo>
                    <a:pt x="48564" y="1"/>
                    <a:pt x="48502" y="3"/>
                    <a:pt x="48439" y="8"/>
                  </a:cubicBezTo>
                  <a:lnTo>
                    <a:pt x="30611" y="1431"/>
                  </a:lnTo>
                  <a:lnTo>
                    <a:pt x="3355" y="936"/>
                  </a:lnTo>
                  <a:cubicBezTo>
                    <a:pt x="3332" y="935"/>
                    <a:pt x="3308" y="935"/>
                    <a:pt x="3285" y="935"/>
                  </a:cubicBezTo>
                  <a:cubicBezTo>
                    <a:pt x="1512" y="935"/>
                    <a:pt x="51" y="2357"/>
                    <a:pt x="1" y="4150"/>
                  </a:cubicBezTo>
                  <a:lnTo>
                    <a:pt x="1" y="4252"/>
                  </a:lnTo>
                  <a:cubicBezTo>
                    <a:pt x="1" y="4964"/>
                    <a:pt x="229" y="5650"/>
                    <a:pt x="649" y="6209"/>
                  </a:cubicBezTo>
                  <a:cubicBezTo>
                    <a:pt x="700" y="6285"/>
                    <a:pt x="763" y="6349"/>
                    <a:pt x="827" y="6412"/>
                  </a:cubicBezTo>
                  <a:cubicBezTo>
                    <a:pt x="1437" y="7124"/>
                    <a:pt x="2339" y="7530"/>
                    <a:pt x="3279" y="7530"/>
                  </a:cubicBezTo>
                  <a:lnTo>
                    <a:pt x="29735" y="7721"/>
                  </a:lnTo>
                  <a:lnTo>
                    <a:pt x="48947" y="5612"/>
                  </a:lnTo>
                  <a:cubicBezTo>
                    <a:pt x="49672" y="5523"/>
                    <a:pt x="50332" y="5129"/>
                    <a:pt x="50726" y="4506"/>
                  </a:cubicBezTo>
                  <a:cubicBezTo>
                    <a:pt x="50777" y="4443"/>
                    <a:pt x="50815" y="4366"/>
                    <a:pt x="50853" y="4303"/>
                  </a:cubicBezTo>
                  <a:cubicBezTo>
                    <a:pt x="51069" y="3896"/>
                    <a:pt x="51158" y="3451"/>
                    <a:pt x="51133" y="3007"/>
                  </a:cubicBezTo>
                  <a:lnTo>
                    <a:pt x="51082" y="2295"/>
                  </a:lnTo>
                  <a:cubicBezTo>
                    <a:pt x="50985" y="986"/>
                    <a:pt x="49905" y="1"/>
                    <a:pt x="48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2053871" y="7976434"/>
              <a:ext cx="925057" cy="40067"/>
            </a:xfrm>
            <a:custGeom>
              <a:avLst/>
              <a:gdLst/>
              <a:ahLst/>
              <a:cxnLst/>
              <a:rect l="l" t="t" r="r" b="b"/>
              <a:pathLst>
                <a:path w="50193" h="2174" extrusionOk="0">
                  <a:moveTo>
                    <a:pt x="50192" y="1"/>
                  </a:moveTo>
                  <a:lnTo>
                    <a:pt x="29518" y="1970"/>
                  </a:lnTo>
                  <a:lnTo>
                    <a:pt x="0" y="1920"/>
                  </a:lnTo>
                  <a:lnTo>
                    <a:pt x="0" y="1920"/>
                  </a:lnTo>
                  <a:cubicBezTo>
                    <a:pt x="51" y="1983"/>
                    <a:pt x="102" y="2047"/>
                    <a:pt x="166" y="2110"/>
                  </a:cubicBezTo>
                  <a:lnTo>
                    <a:pt x="29518" y="2174"/>
                  </a:lnTo>
                  <a:lnTo>
                    <a:pt x="50065" y="204"/>
                  </a:lnTo>
                  <a:cubicBezTo>
                    <a:pt x="50116" y="141"/>
                    <a:pt x="50154" y="64"/>
                    <a:pt x="50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5" name="Google Shape;1755;p44"/>
            <p:cNvGrpSpPr/>
            <p:nvPr/>
          </p:nvGrpSpPr>
          <p:grpSpPr>
            <a:xfrm>
              <a:off x="-1429992" y="7593724"/>
              <a:ext cx="375697" cy="921161"/>
              <a:chOff x="2286050" y="3247850"/>
              <a:chExt cx="545675" cy="1337925"/>
            </a:xfrm>
          </p:grpSpPr>
          <p:sp>
            <p:nvSpPr>
              <p:cNvPr id="1756" name="Google Shape;1756;p44"/>
              <p:cNvSpPr/>
              <p:nvPr/>
            </p:nvSpPr>
            <p:spPr>
              <a:xfrm>
                <a:off x="2422025" y="3805000"/>
                <a:ext cx="39275" cy="780775"/>
              </a:xfrm>
              <a:custGeom>
                <a:avLst/>
                <a:gdLst/>
                <a:ahLst/>
                <a:cxnLst/>
                <a:rect l="l" t="t" r="r" b="b"/>
                <a:pathLst>
                  <a:path w="1571" h="31231" extrusionOk="0">
                    <a:moveTo>
                      <a:pt x="962" y="0"/>
                    </a:moveTo>
                    <a:cubicBezTo>
                      <a:pt x="907" y="0"/>
                      <a:pt x="853" y="41"/>
                      <a:pt x="853" y="95"/>
                    </a:cubicBezTo>
                    <a:cubicBezTo>
                      <a:pt x="1" y="10433"/>
                      <a:pt x="163" y="20838"/>
                      <a:pt x="1354" y="31135"/>
                    </a:cubicBezTo>
                    <a:cubicBezTo>
                      <a:pt x="1367" y="31190"/>
                      <a:pt x="1408" y="31230"/>
                      <a:pt x="1462" y="31230"/>
                    </a:cubicBezTo>
                    <a:lnTo>
                      <a:pt x="1476" y="31230"/>
                    </a:lnTo>
                    <a:cubicBezTo>
                      <a:pt x="1530" y="31230"/>
                      <a:pt x="1570" y="31176"/>
                      <a:pt x="1570" y="31122"/>
                    </a:cubicBezTo>
                    <a:cubicBezTo>
                      <a:pt x="380" y="20825"/>
                      <a:pt x="204" y="10433"/>
                      <a:pt x="1056" y="109"/>
                    </a:cubicBezTo>
                    <a:cubicBezTo>
                      <a:pt x="1056" y="55"/>
                      <a:pt x="1016" y="0"/>
                      <a:pt x="96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2286050" y="3247850"/>
                <a:ext cx="545675" cy="1309850"/>
              </a:xfrm>
              <a:custGeom>
                <a:avLst/>
                <a:gdLst/>
                <a:ahLst/>
                <a:cxnLst/>
                <a:rect l="l" t="t" r="r" b="b"/>
                <a:pathLst>
                  <a:path w="21827" h="52394" extrusionOk="0">
                    <a:moveTo>
                      <a:pt x="54" y="1"/>
                    </a:moveTo>
                    <a:cubicBezTo>
                      <a:pt x="14" y="14"/>
                      <a:pt x="0" y="41"/>
                      <a:pt x="14" y="68"/>
                    </a:cubicBezTo>
                    <a:cubicBezTo>
                      <a:pt x="515" y="1584"/>
                      <a:pt x="596" y="3208"/>
                      <a:pt x="690" y="4777"/>
                    </a:cubicBezTo>
                    <a:cubicBezTo>
                      <a:pt x="731" y="5467"/>
                      <a:pt x="772" y="6171"/>
                      <a:pt x="839" y="6861"/>
                    </a:cubicBezTo>
                    <a:cubicBezTo>
                      <a:pt x="1150" y="9757"/>
                      <a:pt x="2125" y="11786"/>
                      <a:pt x="3748" y="12882"/>
                    </a:cubicBezTo>
                    <a:cubicBezTo>
                      <a:pt x="5047" y="13775"/>
                      <a:pt x="6685" y="13992"/>
                      <a:pt x="8133" y="14181"/>
                    </a:cubicBezTo>
                    <a:lnTo>
                      <a:pt x="15521" y="15129"/>
                    </a:lnTo>
                    <a:cubicBezTo>
                      <a:pt x="16833" y="15277"/>
                      <a:pt x="18308" y="15480"/>
                      <a:pt x="19445" y="16306"/>
                    </a:cubicBezTo>
                    <a:cubicBezTo>
                      <a:pt x="21555" y="17848"/>
                      <a:pt x="21718" y="21001"/>
                      <a:pt x="21650" y="23234"/>
                    </a:cubicBezTo>
                    <a:cubicBezTo>
                      <a:pt x="21542" y="26725"/>
                      <a:pt x="21163" y="30283"/>
                      <a:pt x="20798" y="33720"/>
                    </a:cubicBezTo>
                    <a:cubicBezTo>
                      <a:pt x="20162" y="39823"/>
                      <a:pt x="19485" y="46155"/>
                      <a:pt x="20324" y="52339"/>
                    </a:cubicBezTo>
                    <a:cubicBezTo>
                      <a:pt x="20338" y="52366"/>
                      <a:pt x="20351" y="52393"/>
                      <a:pt x="20378" y="52393"/>
                    </a:cubicBezTo>
                    <a:cubicBezTo>
                      <a:pt x="20419" y="52393"/>
                      <a:pt x="20432" y="52366"/>
                      <a:pt x="20432" y="52339"/>
                    </a:cubicBezTo>
                    <a:cubicBezTo>
                      <a:pt x="19593" y="46155"/>
                      <a:pt x="20256" y="39836"/>
                      <a:pt x="20906" y="33734"/>
                    </a:cubicBezTo>
                    <a:cubicBezTo>
                      <a:pt x="21271" y="30297"/>
                      <a:pt x="21650" y="26738"/>
                      <a:pt x="21745" y="23247"/>
                    </a:cubicBezTo>
                    <a:cubicBezTo>
                      <a:pt x="21826" y="20988"/>
                      <a:pt x="21664" y="17808"/>
                      <a:pt x="19512" y="16238"/>
                    </a:cubicBezTo>
                    <a:cubicBezTo>
                      <a:pt x="18349" y="15386"/>
                      <a:pt x="16847" y="15196"/>
                      <a:pt x="15534" y="15020"/>
                    </a:cubicBezTo>
                    <a:lnTo>
                      <a:pt x="8146" y="14060"/>
                    </a:lnTo>
                    <a:cubicBezTo>
                      <a:pt x="6712" y="13884"/>
                      <a:pt x="5088" y="13667"/>
                      <a:pt x="3816" y="12801"/>
                    </a:cubicBezTo>
                    <a:cubicBezTo>
                      <a:pt x="2219" y="11719"/>
                      <a:pt x="1259" y="9716"/>
                      <a:pt x="961" y="6848"/>
                    </a:cubicBezTo>
                    <a:cubicBezTo>
                      <a:pt x="880" y="6157"/>
                      <a:pt x="839" y="5454"/>
                      <a:pt x="799" y="4777"/>
                    </a:cubicBezTo>
                    <a:cubicBezTo>
                      <a:pt x="717" y="3194"/>
                      <a:pt x="623" y="1557"/>
                      <a:pt x="109" y="41"/>
                    </a:cubicBezTo>
                    <a:cubicBezTo>
                      <a:pt x="109" y="14"/>
                      <a:pt x="82" y="1"/>
                      <a:pt x="54"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8" name="Google Shape;1758;p44"/>
            <p:cNvSpPr/>
            <p:nvPr/>
          </p:nvSpPr>
          <p:spPr>
            <a:xfrm>
              <a:off x="-2032787" y="6906683"/>
              <a:ext cx="227869" cy="769784"/>
            </a:xfrm>
            <a:custGeom>
              <a:avLst/>
              <a:gdLst/>
              <a:ahLst/>
              <a:cxnLst/>
              <a:rect l="l" t="t" r="r" b="b"/>
              <a:pathLst>
                <a:path w="12364" h="41768" extrusionOk="0">
                  <a:moveTo>
                    <a:pt x="5134" y="0"/>
                  </a:moveTo>
                  <a:cubicBezTo>
                    <a:pt x="5134" y="0"/>
                    <a:pt x="1334" y="10661"/>
                    <a:pt x="521" y="21132"/>
                  </a:cubicBezTo>
                  <a:cubicBezTo>
                    <a:pt x="508" y="21195"/>
                    <a:pt x="521" y="21246"/>
                    <a:pt x="508" y="21335"/>
                  </a:cubicBezTo>
                  <a:cubicBezTo>
                    <a:pt x="508" y="21424"/>
                    <a:pt x="496" y="21513"/>
                    <a:pt x="496" y="21589"/>
                  </a:cubicBezTo>
                  <a:cubicBezTo>
                    <a:pt x="0" y="31882"/>
                    <a:pt x="9263" y="41767"/>
                    <a:pt x="9263" y="41767"/>
                  </a:cubicBezTo>
                  <a:lnTo>
                    <a:pt x="12364" y="32314"/>
                  </a:lnTo>
                  <a:lnTo>
                    <a:pt x="5134"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1987596" y="6830493"/>
              <a:ext cx="551297" cy="723525"/>
            </a:xfrm>
            <a:custGeom>
              <a:avLst/>
              <a:gdLst/>
              <a:ahLst/>
              <a:cxnLst/>
              <a:rect l="l" t="t" r="r" b="b"/>
              <a:pathLst>
                <a:path w="29913" h="39258" extrusionOk="0">
                  <a:moveTo>
                    <a:pt x="14592" y="0"/>
                  </a:moveTo>
                  <a:cubicBezTo>
                    <a:pt x="8707" y="0"/>
                    <a:pt x="4204" y="1937"/>
                    <a:pt x="2682" y="4134"/>
                  </a:cubicBezTo>
                  <a:cubicBezTo>
                    <a:pt x="0" y="8010"/>
                    <a:pt x="6735" y="37998"/>
                    <a:pt x="6735" y="37998"/>
                  </a:cubicBezTo>
                  <a:cubicBezTo>
                    <a:pt x="8330" y="38917"/>
                    <a:pt x="10421" y="39258"/>
                    <a:pt x="12646" y="39258"/>
                  </a:cubicBezTo>
                  <a:cubicBezTo>
                    <a:pt x="19033" y="39258"/>
                    <a:pt x="26520" y="36448"/>
                    <a:pt x="26520" y="36448"/>
                  </a:cubicBezTo>
                  <a:lnTo>
                    <a:pt x="29912" y="4211"/>
                  </a:lnTo>
                  <a:cubicBezTo>
                    <a:pt x="24473" y="1148"/>
                    <a:pt x="19123" y="0"/>
                    <a:pt x="14592" y="0"/>
                  </a:cubicBez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1525777" y="6860553"/>
              <a:ext cx="222487" cy="784307"/>
            </a:xfrm>
            <a:custGeom>
              <a:avLst/>
              <a:gdLst/>
              <a:ahLst/>
              <a:cxnLst/>
              <a:rect l="l" t="t" r="r" b="b"/>
              <a:pathLst>
                <a:path w="12072" h="42556" extrusionOk="0">
                  <a:moveTo>
                    <a:pt x="2326" y="0"/>
                  </a:moveTo>
                  <a:cubicBezTo>
                    <a:pt x="2326" y="0"/>
                    <a:pt x="2059" y="1843"/>
                    <a:pt x="1690" y="4727"/>
                  </a:cubicBezTo>
                  <a:cubicBezTo>
                    <a:pt x="1678" y="4854"/>
                    <a:pt x="1652" y="4981"/>
                    <a:pt x="1639" y="5121"/>
                  </a:cubicBezTo>
                  <a:cubicBezTo>
                    <a:pt x="1106" y="9390"/>
                    <a:pt x="432" y="15718"/>
                    <a:pt x="178" y="21703"/>
                  </a:cubicBezTo>
                  <a:cubicBezTo>
                    <a:pt x="140" y="22402"/>
                    <a:pt x="115" y="23101"/>
                    <a:pt x="102" y="23787"/>
                  </a:cubicBezTo>
                  <a:cubicBezTo>
                    <a:pt x="0" y="27980"/>
                    <a:pt x="153" y="31856"/>
                    <a:pt x="775" y="34537"/>
                  </a:cubicBezTo>
                  <a:cubicBezTo>
                    <a:pt x="813" y="34728"/>
                    <a:pt x="864" y="34906"/>
                    <a:pt x="902" y="35083"/>
                  </a:cubicBezTo>
                  <a:cubicBezTo>
                    <a:pt x="915" y="35122"/>
                    <a:pt x="928" y="35147"/>
                    <a:pt x="928" y="35185"/>
                  </a:cubicBezTo>
                  <a:cubicBezTo>
                    <a:pt x="2598" y="41217"/>
                    <a:pt x="5836" y="42555"/>
                    <a:pt x="8404" y="42555"/>
                  </a:cubicBezTo>
                  <a:cubicBezTo>
                    <a:pt x="8903" y="42555"/>
                    <a:pt x="9378" y="42505"/>
                    <a:pt x="9810" y="42428"/>
                  </a:cubicBezTo>
                  <a:cubicBezTo>
                    <a:pt x="11131" y="42174"/>
                    <a:pt x="12072" y="40979"/>
                    <a:pt x="11970" y="39633"/>
                  </a:cubicBezTo>
                  <a:cubicBezTo>
                    <a:pt x="11843" y="37485"/>
                    <a:pt x="11576" y="33826"/>
                    <a:pt x="11170" y="29569"/>
                  </a:cubicBezTo>
                  <a:cubicBezTo>
                    <a:pt x="11157" y="29505"/>
                    <a:pt x="11157" y="29429"/>
                    <a:pt x="11144" y="29353"/>
                  </a:cubicBezTo>
                  <a:cubicBezTo>
                    <a:pt x="10788" y="25579"/>
                    <a:pt x="10318" y="21360"/>
                    <a:pt x="9721" y="17332"/>
                  </a:cubicBezTo>
                  <a:cubicBezTo>
                    <a:pt x="7980" y="5604"/>
                    <a:pt x="5579" y="2453"/>
                    <a:pt x="5146" y="1982"/>
                  </a:cubicBezTo>
                  <a:cubicBezTo>
                    <a:pt x="5121" y="1957"/>
                    <a:pt x="5096" y="1932"/>
                    <a:pt x="5070" y="1906"/>
                  </a:cubicBezTo>
                  <a:lnTo>
                    <a:pt x="4981" y="1843"/>
                  </a:lnTo>
                  <a:lnTo>
                    <a:pt x="2326"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2002359" y="6329474"/>
              <a:ext cx="612189" cy="686628"/>
            </a:xfrm>
            <a:custGeom>
              <a:avLst/>
              <a:gdLst/>
              <a:ahLst/>
              <a:cxnLst/>
              <a:rect l="l" t="t" r="r" b="b"/>
              <a:pathLst>
                <a:path w="33217" h="37256" extrusionOk="0">
                  <a:moveTo>
                    <a:pt x="23766" y="0"/>
                  </a:moveTo>
                  <a:cubicBezTo>
                    <a:pt x="22849" y="0"/>
                    <a:pt x="21946" y="191"/>
                    <a:pt x="21028" y="191"/>
                  </a:cubicBezTo>
                  <a:cubicBezTo>
                    <a:pt x="20957" y="191"/>
                    <a:pt x="20886" y="190"/>
                    <a:pt x="20815" y="188"/>
                  </a:cubicBezTo>
                  <a:cubicBezTo>
                    <a:pt x="20169" y="168"/>
                    <a:pt x="19563" y="55"/>
                    <a:pt x="18929" y="55"/>
                  </a:cubicBezTo>
                  <a:cubicBezTo>
                    <a:pt x="18751" y="55"/>
                    <a:pt x="18571" y="64"/>
                    <a:pt x="18388" y="86"/>
                  </a:cubicBezTo>
                  <a:cubicBezTo>
                    <a:pt x="16126" y="340"/>
                    <a:pt x="14042" y="1674"/>
                    <a:pt x="12606" y="3415"/>
                  </a:cubicBezTo>
                  <a:cubicBezTo>
                    <a:pt x="10865" y="5537"/>
                    <a:pt x="9963" y="8269"/>
                    <a:pt x="9544" y="11001"/>
                  </a:cubicBezTo>
                  <a:cubicBezTo>
                    <a:pt x="9277" y="12780"/>
                    <a:pt x="9150" y="14724"/>
                    <a:pt x="8006" y="16122"/>
                  </a:cubicBezTo>
                  <a:cubicBezTo>
                    <a:pt x="6774" y="17647"/>
                    <a:pt x="4537" y="18257"/>
                    <a:pt x="3661" y="20010"/>
                  </a:cubicBezTo>
                  <a:cubicBezTo>
                    <a:pt x="2784" y="21764"/>
                    <a:pt x="3622" y="23937"/>
                    <a:pt x="3216" y="25868"/>
                  </a:cubicBezTo>
                  <a:cubicBezTo>
                    <a:pt x="2962" y="26999"/>
                    <a:pt x="2301" y="27977"/>
                    <a:pt x="1653" y="28943"/>
                  </a:cubicBezTo>
                  <a:cubicBezTo>
                    <a:pt x="1018" y="29909"/>
                    <a:pt x="369" y="30913"/>
                    <a:pt x="179" y="32056"/>
                  </a:cubicBezTo>
                  <a:cubicBezTo>
                    <a:pt x="1" y="33187"/>
                    <a:pt x="382" y="34509"/>
                    <a:pt x="1386" y="35068"/>
                  </a:cubicBezTo>
                  <a:cubicBezTo>
                    <a:pt x="1819" y="35313"/>
                    <a:pt x="2287" y="35390"/>
                    <a:pt x="2775" y="35390"/>
                  </a:cubicBezTo>
                  <a:cubicBezTo>
                    <a:pt x="3630" y="35390"/>
                    <a:pt x="4543" y="35151"/>
                    <a:pt x="5424" y="35151"/>
                  </a:cubicBezTo>
                  <a:cubicBezTo>
                    <a:pt x="5501" y="35151"/>
                    <a:pt x="5578" y="35153"/>
                    <a:pt x="5655" y="35157"/>
                  </a:cubicBezTo>
                  <a:cubicBezTo>
                    <a:pt x="7409" y="35258"/>
                    <a:pt x="8947" y="36529"/>
                    <a:pt x="10713" y="36593"/>
                  </a:cubicBezTo>
                  <a:cubicBezTo>
                    <a:pt x="10762" y="36595"/>
                    <a:pt x="10812" y="36595"/>
                    <a:pt x="10862" y="36595"/>
                  </a:cubicBezTo>
                  <a:cubicBezTo>
                    <a:pt x="12128" y="36595"/>
                    <a:pt x="13329" y="35991"/>
                    <a:pt x="14588" y="35868"/>
                  </a:cubicBezTo>
                  <a:cubicBezTo>
                    <a:pt x="14764" y="35851"/>
                    <a:pt x="14939" y="35843"/>
                    <a:pt x="15114" y="35843"/>
                  </a:cubicBezTo>
                  <a:cubicBezTo>
                    <a:pt x="16755" y="35843"/>
                    <a:pt x="18343" y="36546"/>
                    <a:pt x="19951" y="36948"/>
                  </a:cubicBezTo>
                  <a:cubicBezTo>
                    <a:pt x="20706" y="37136"/>
                    <a:pt x="21485" y="37256"/>
                    <a:pt x="22256" y="37256"/>
                  </a:cubicBezTo>
                  <a:cubicBezTo>
                    <a:pt x="22951" y="37256"/>
                    <a:pt x="23640" y="37158"/>
                    <a:pt x="24296" y="36923"/>
                  </a:cubicBezTo>
                  <a:cubicBezTo>
                    <a:pt x="25669" y="36427"/>
                    <a:pt x="26863" y="35233"/>
                    <a:pt x="27041" y="33772"/>
                  </a:cubicBezTo>
                  <a:cubicBezTo>
                    <a:pt x="27130" y="33022"/>
                    <a:pt x="26952" y="32247"/>
                    <a:pt x="27155" y="31523"/>
                  </a:cubicBezTo>
                  <a:cubicBezTo>
                    <a:pt x="27486" y="30341"/>
                    <a:pt x="28680" y="29667"/>
                    <a:pt x="29532" y="28791"/>
                  </a:cubicBezTo>
                  <a:cubicBezTo>
                    <a:pt x="30828" y="27431"/>
                    <a:pt x="31349" y="25525"/>
                    <a:pt x="30955" y="23695"/>
                  </a:cubicBezTo>
                  <a:cubicBezTo>
                    <a:pt x="30510" y="21827"/>
                    <a:pt x="29112" y="20036"/>
                    <a:pt x="29582" y="18181"/>
                  </a:cubicBezTo>
                  <a:cubicBezTo>
                    <a:pt x="29925" y="16872"/>
                    <a:pt x="31107" y="15982"/>
                    <a:pt x="31882" y="14877"/>
                  </a:cubicBezTo>
                  <a:cubicBezTo>
                    <a:pt x="33089" y="13072"/>
                    <a:pt x="33216" y="10773"/>
                    <a:pt x="32225" y="8854"/>
                  </a:cubicBezTo>
                  <a:cubicBezTo>
                    <a:pt x="31425" y="7367"/>
                    <a:pt x="30014" y="6287"/>
                    <a:pt x="29201" y="4813"/>
                  </a:cubicBezTo>
                  <a:cubicBezTo>
                    <a:pt x="28604" y="3746"/>
                    <a:pt x="28337" y="2488"/>
                    <a:pt x="27549" y="1560"/>
                  </a:cubicBezTo>
                  <a:cubicBezTo>
                    <a:pt x="26711" y="582"/>
                    <a:pt x="25389" y="99"/>
                    <a:pt x="24106" y="10"/>
                  </a:cubicBezTo>
                  <a:cubicBezTo>
                    <a:pt x="23992" y="3"/>
                    <a:pt x="23879" y="0"/>
                    <a:pt x="23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1537960" y="7074119"/>
              <a:ext cx="30704" cy="434911"/>
            </a:xfrm>
            <a:custGeom>
              <a:avLst/>
              <a:gdLst/>
              <a:ahLst/>
              <a:cxnLst/>
              <a:rect l="l" t="t" r="r" b="b"/>
              <a:pathLst>
                <a:path w="1666" h="23598" extrusionOk="0">
                  <a:moveTo>
                    <a:pt x="102" y="1"/>
                  </a:moveTo>
                  <a:cubicBezTo>
                    <a:pt x="51" y="13"/>
                    <a:pt x="1" y="52"/>
                    <a:pt x="13" y="115"/>
                  </a:cubicBezTo>
                  <a:lnTo>
                    <a:pt x="1462" y="23495"/>
                  </a:lnTo>
                  <a:cubicBezTo>
                    <a:pt x="1462" y="23546"/>
                    <a:pt x="1513" y="23597"/>
                    <a:pt x="1563" y="23597"/>
                  </a:cubicBezTo>
                  <a:lnTo>
                    <a:pt x="1576" y="23597"/>
                  </a:lnTo>
                  <a:cubicBezTo>
                    <a:pt x="1627" y="23597"/>
                    <a:pt x="1665" y="23546"/>
                    <a:pt x="1665" y="23495"/>
                  </a:cubicBezTo>
                  <a:lnTo>
                    <a:pt x="204" y="102"/>
                  </a:lnTo>
                  <a:cubicBezTo>
                    <a:pt x="204" y="39"/>
                    <a:pt x="153" y="1"/>
                    <a:pt x="102"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1552943" y="7122775"/>
              <a:ext cx="27184" cy="79691"/>
            </a:xfrm>
            <a:custGeom>
              <a:avLst/>
              <a:gdLst/>
              <a:ahLst/>
              <a:cxnLst/>
              <a:rect l="l" t="t" r="r" b="b"/>
              <a:pathLst>
                <a:path w="1475" h="4324" extrusionOk="0">
                  <a:moveTo>
                    <a:pt x="103" y="1"/>
                  </a:moveTo>
                  <a:cubicBezTo>
                    <a:pt x="94" y="1"/>
                    <a:pt x="85" y="2"/>
                    <a:pt x="77" y="4"/>
                  </a:cubicBezTo>
                  <a:cubicBezTo>
                    <a:pt x="26" y="29"/>
                    <a:pt x="0" y="80"/>
                    <a:pt x="13" y="131"/>
                  </a:cubicBezTo>
                  <a:lnTo>
                    <a:pt x="1271" y="4248"/>
                  </a:lnTo>
                  <a:cubicBezTo>
                    <a:pt x="1284" y="4286"/>
                    <a:pt x="1322" y="4324"/>
                    <a:pt x="1360" y="4324"/>
                  </a:cubicBezTo>
                  <a:cubicBezTo>
                    <a:pt x="1373" y="4324"/>
                    <a:pt x="1385" y="4324"/>
                    <a:pt x="1398" y="4311"/>
                  </a:cubicBezTo>
                  <a:cubicBezTo>
                    <a:pt x="1449" y="4299"/>
                    <a:pt x="1474" y="4248"/>
                    <a:pt x="1462" y="4184"/>
                  </a:cubicBezTo>
                  <a:lnTo>
                    <a:pt x="204" y="80"/>
                  </a:lnTo>
                  <a:cubicBezTo>
                    <a:pt x="193" y="27"/>
                    <a:pt x="147" y="1"/>
                    <a:pt x="103"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1435857" y="7399759"/>
              <a:ext cx="119353" cy="240880"/>
            </a:xfrm>
            <a:custGeom>
              <a:avLst/>
              <a:gdLst/>
              <a:ahLst/>
              <a:cxnLst/>
              <a:rect l="l" t="t" r="r" b="b"/>
              <a:pathLst>
                <a:path w="6476" h="13070" extrusionOk="0">
                  <a:moveTo>
                    <a:pt x="5594" y="0"/>
                  </a:moveTo>
                  <a:cubicBezTo>
                    <a:pt x="5141" y="0"/>
                    <a:pt x="4664" y="127"/>
                    <a:pt x="4232" y="375"/>
                  </a:cubicBezTo>
                  <a:cubicBezTo>
                    <a:pt x="3698" y="680"/>
                    <a:pt x="3203" y="1150"/>
                    <a:pt x="2694" y="1862"/>
                  </a:cubicBezTo>
                  <a:cubicBezTo>
                    <a:pt x="395" y="5013"/>
                    <a:pt x="1" y="9499"/>
                    <a:pt x="1716" y="13006"/>
                  </a:cubicBezTo>
                  <a:cubicBezTo>
                    <a:pt x="1729" y="13044"/>
                    <a:pt x="1767" y="13069"/>
                    <a:pt x="1805" y="13069"/>
                  </a:cubicBezTo>
                  <a:lnTo>
                    <a:pt x="1856" y="13069"/>
                  </a:lnTo>
                  <a:cubicBezTo>
                    <a:pt x="1907" y="13044"/>
                    <a:pt x="1932" y="12980"/>
                    <a:pt x="1907" y="12930"/>
                  </a:cubicBezTo>
                  <a:cubicBezTo>
                    <a:pt x="217" y="9473"/>
                    <a:pt x="598" y="5077"/>
                    <a:pt x="2860" y="1976"/>
                  </a:cubicBezTo>
                  <a:cubicBezTo>
                    <a:pt x="3355" y="1290"/>
                    <a:pt x="3825" y="833"/>
                    <a:pt x="4334" y="540"/>
                  </a:cubicBezTo>
                  <a:cubicBezTo>
                    <a:pt x="4739" y="314"/>
                    <a:pt x="5180" y="195"/>
                    <a:pt x="5598" y="195"/>
                  </a:cubicBezTo>
                  <a:cubicBezTo>
                    <a:pt x="5836" y="195"/>
                    <a:pt x="6066" y="233"/>
                    <a:pt x="6278" y="312"/>
                  </a:cubicBezTo>
                  <a:cubicBezTo>
                    <a:pt x="6295" y="320"/>
                    <a:pt x="6311" y="324"/>
                    <a:pt x="6326" y="324"/>
                  </a:cubicBezTo>
                  <a:cubicBezTo>
                    <a:pt x="6425" y="324"/>
                    <a:pt x="6475" y="167"/>
                    <a:pt x="6354" y="134"/>
                  </a:cubicBezTo>
                  <a:cubicBezTo>
                    <a:pt x="6119" y="44"/>
                    <a:pt x="5860" y="0"/>
                    <a:pt x="5594"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1936306" y="7039434"/>
              <a:ext cx="74955" cy="489501"/>
            </a:xfrm>
            <a:custGeom>
              <a:avLst/>
              <a:gdLst/>
              <a:ahLst/>
              <a:cxnLst/>
              <a:rect l="l" t="t" r="r" b="b"/>
              <a:pathLst>
                <a:path w="4067" h="26560" extrusionOk="0">
                  <a:moveTo>
                    <a:pt x="442" y="0"/>
                  </a:moveTo>
                  <a:cubicBezTo>
                    <a:pt x="397" y="0"/>
                    <a:pt x="356" y="46"/>
                    <a:pt x="356" y="91"/>
                  </a:cubicBezTo>
                  <a:cubicBezTo>
                    <a:pt x="0" y="9024"/>
                    <a:pt x="1182" y="17957"/>
                    <a:pt x="3863" y="26483"/>
                  </a:cubicBezTo>
                  <a:cubicBezTo>
                    <a:pt x="3876" y="26521"/>
                    <a:pt x="3914" y="26559"/>
                    <a:pt x="3965" y="26559"/>
                  </a:cubicBezTo>
                  <a:lnTo>
                    <a:pt x="3990" y="26559"/>
                  </a:lnTo>
                  <a:cubicBezTo>
                    <a:pt x="4041" y="26534"/>
                    <a:pt x="4066" y="26483"/>
                    <a:pt x="4054" y="26432"/>
                  </a:cubicBezTo>
                  <a:cubicBezTo>
                    <a:pt x="1385" y="17919"/>
                    <a:pt x="191" y="9011"/>
                    <a:pt x="547" y="104"/>
                  </a:cubicBezTo>
                  <a:cubicBezTo>
                    <a:pt x="559" y="40"/>
                    <a:pt x="509" y="2"/>
                    <a:pt x="458" y="2"/>
                  </a:cubicBezTo>
                  <a:cubicBezTo>
                    <a:pt x="452" y="1"/>
                    <a:pt x="447" y="0"/>
                    <a:pt x="44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1948727" y="7086541"/>
              <a:ext cx="25544" cy="113363"/>
            </a:xfrm>
            <a:custGeom>
              <a:avLst/>
              <a:gdLst/>
              <a:ahLst/>
              <a:cxnLst/>
              <a:rect l="l" t="t" r="r" b="b"/>
              <a:pathLst>
                <a:path w="1386" h="6151" extrusionOk="0">
                  <a:moveTo>
                    <a:pt x="102" y="0"/>
                  </a:moveTo>
                  <a:cubicBezTo>
                    <a:pt x="39" y="0"/>
                    <a:pt x="1" y="51"/>
                    <a:pt x="1" y="115"/>
                  </a:cubicBezTo>
                  <a:cubicBezTo>
                    <a:pt x="166" y="2135"/>
                    <a:pt x="560" y="4143"/>
                    <a:pt x="1183" y="6074"/>
                  </a:cubicBezTo>
                  <a:cubicBezTo>
                    <a:pt x="1195" y="6112"/>
                    <a:pt x="1233" y="6138"/>
                    <a:pt x="1271" y="6150"/>
                  </a:cubicBezTo>
                  <a:cubicBezTo>
                    <a:pt x="1284" y="6150"/>
                    <a:pt x="1297" y="6150"/>
                    <a:pt x="1310" y="6138"/>
                  </a:cubicBezTo>
                  <a:cubicBezTo>
                    <a:pt x="1360" y="6125"/>
                    <a:pt x="1386" y="6074"/>
                    <a:pt x="1373" y="6023"/>
                  </a:cubicBezTo>
                  <a:cubicBezTo>
                    <a:pt x="751" y="4092"/>
                    <a:pt x="357" y="2109"/>
                    <a:pt x="204" y="89"/>
                  </a:cubicBezTo>
                  <a:cubicBezTo>
                    <a:pt x="204" y="38"/>
                    <a:pt x="153" y="0"/>
                    <a:pt x="10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1967231" y="7795175"/>
              <a:ext cx="8220" cy="165594"/>
            </a:xfrm>
            <a:custGeom>
              <a:avLst/>
              <a:gdLst/>
              <a:ahLst/>
              <a:cxnLst/>
              <a:rect l="l" t="t" r="r" b="b"/>
              <a:pathLst>
                <a:path w="446" h="8985" fill="none" extrusionOk="0">
                  <a:moveTo>
                    <a:pt x="1" y="1"/>
                  </a:moveTo>
                  <a:lnTo>
                    <a:pt x="446"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1543341" y="7793774"/>
              <a:ext cx="8201" cy="165594"/>
            </a:xfrm>
            <a:custGeom>
              <a:avLst/>
              <a:gdLst/>
              <a:ahLst/>
              <a:cxnLst/>
              <a:rect l="l" t="t" r="r" b="b"/>
              <a:pathLst>
                <a:path w="445" h="8985" fill="none" extrusionOk="0">
                  <a:moveTo>
                    <a:pt x="0" y="1"/>
                  </a:moveTo>
                  <a:lnTo>
                    <a:pt x="445"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p:cNvSpPr/>
            <p:nvPr/>
          </p:nvSpPr>
          <p:spPr>
            <a:xfrm>
              <a:off x="-2113123" y="6855835"/>
              <a:ext cx="664881" cy="997505"/>
            </a:xfrm>
            <a:custGeom>
              <a:avLst/>
              <a:gdLst/>
              <a:ahLst/>
              <a:cxnLst/>
              <a:rect l="l" t="t" r="r" b="b"/>
              <a:pathLst>
                <a:path w="36076" h="54124" extrusionOk="0">
                  <a:moveTo>
                    <a:pt x="18167" y="1"/>
                  </a:moveTo>
                  <a:cubicBezTo>
                    <a:pt x="17389" y="1"/>
                    <a:pt x="16589" y="59"/>
                    <a:pt x="15770" y="180"/>
                  </a:cubicBezTo>
                  <a:cubicBezTo>
                    <a:pt x="6240" y="1578"/>
                    <a:pt x="1093" y="7308"/>
                    <a:pt x="458" y="22277"/>
                  </a:cubicBezTo>
                  <a:cubicBezTo>
                    <a:pt x="1" y="33332"/>
                    <a:pt x="801" y="45492"/>
                    <a:pt x="1259" y="51109"/>
                  </a:cubicBezTo>
                  <a:cubicBezTo>
                    <a:pt x="1395" y="52814"/>
                    <a:pt x="2829" y="54123"/>
                    <a:pt x="4533" y="54123"/>
                  </a:cubicBezTo>
                  <a:cubicBezTo>
                    <a:pt x="4581" y="54123"/>
                    <a:pt x="4629" y="54122"/>
                    <a:pt x="4677" y="54120"/>
                  </a:cubicBezTo>
                  <a:lnTo>
                    <a:pt x="32899" y="52913"/>
                  </a:lnTo>
                  <a:cubicBezTo>
                    <a:pt x="33038" y="52913"/>
                    <a:pt x="33191" y="52900"/>
                    <a:pt x="33343" y="52862"/>
                  </a:cubicBezTo>
                  <a:cubicBezTo>
                    <a:pt x="33407" y="52849"/>
                    <a:pt x="33470" y="52837"/>
                    <a:pt x="33534" y="52824"/>
                  </a:cubicBezTo>
                  <a:cubicBezTo>
                    <a:pt x="35033" y="52455"/>
                    <a:pt x="36075" y="51109"/>
                    <a:pt x="36050" y="49571"/>
                  </a:cubicBezTo>
                  <a:cubicBezTo>
                    <a:pt x="35897" y="41312"/>
                    <a:pt x="35376" y="19583"/>
                    <a:pt x="33915" y="13446"/>
                  </a:cubicBezTo>
                  <a:cubicBezTo>
                    <a:pt x="33064" y="9837"/>
                    <a:pt x="31081" y="6368"/>
                    <a:pt x="28222" y="3852"/>
                  </a:cubicBezTo>
                  <a:cubicBezTo>
                    <a:pt x="27892" y="3547"/>
                    <a:pt x="27536" y="3268"/>
                    <a:pt x="27180" y="3001"/>
                  </a:cubicBezTo>
                  <a:lnTo>
                    <a:pt x="27168" y="3001"/>
                  </a:lnTo>
                  <a:cubicBezTo>
                    <a:pt x="24687" y="1153"/>
                    <a:pt x="21638" y="1"/>
                    <a:pt x="18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1611735" y="6911125"/>
              <a:ext cx="139128" cy="918975"/>
            </a:xfrm>
            <a:custGeom>
              <a:avLst/>
              <a:gdLst/>
              <a:ahLst/>
              <a:cxnLst/>
              <a:rect l="l" t="t" r="r" b="b"/>
              <a:pathLst>
                <a:path w="7549" h="49863" extrusionOk="0">
                  <a:moveTo>
                    <a:pt x="1" y="1"/>
                  </a:moveTo>
                  <a:lnTo>
                    <a:pt x="1" y="1"/>
                  </a:lnTo>
                  <a:cubicBezTo>
                    <a:pt x="509" y="522"/>
                    <a:pt x="992" y="1081"/>
                    <a:pt x="1424" y="1678"/>
                  </a:cubicBezTo>
                  <a:cubicBezTo>
                    <a:pt x="4054" y="5249"/>
                    <a:pt x="5020" y="9798"/>
                    <a:pt x="5605" y="13788"/>
                  </a:cubicBezTo>
                  <a:cubicBezTo>
                    <a:pt x="7358" y="25745"/>
                    <a:pt x="6774" y="37994"/>
                    <a:pt x="6138" y="49862"/>
                  </a:cubicBezTo>
                  <a:cubicBezTo>
                    <a:pt x="6202" y="49849"/>
                    <a:pt x="6265" y="49837"/>
                    <a:pt x="6329" y="49824"/>
                  </a:cubicBezTo>
                  <a:cubicBezTo>
                    <a:pt x="6977" y="37956"/>
                    <a:pt x="7549" y="25719"/>
                    <a:pt x="5795" y="13762"/>
                  </a:cubicBezTo>
                  <a:cubicBezTo>
                    <a:pt x="5211" y="9747"/>
                    <a:pt x="4245" y="5160"/>
                    <a:pt x="1589" y="1551"/>
                  </a:cubicBezTo>
                  <a:cubicBezTo>
                    <a:pt x="1411" y="1310"/>
                    <a:pt x="1233" y="1081"/>
                    <a:pt x="1030" y="852"/>
                  </a:cubicBezTo>
                  <a:cubicBezTo>
                    <a:pt x="700" y="560"/>
                    <a:pt x="357"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44"/>
          <p:cNvGrpSpPr/>
          <p:nvPr/>
        </p:nvGrpSpPr>
        <p:grpSpPr>
          <a:xfrm>
            <a:off x="7780852" y="3057741"/>
            <a:ext cx="1300093" cy="1673988"/>
            <a:chOff x="6740300" y="5214225"/>
            <a:chExt cx="584075" cy="752050"/>
          </a:xfrm>
        </p:grpSpPr>
        <p:sp>
          <p:nvSpPr>
            <p:cNvPr id="1773" name="Google Shape;1773;p44"/>
            <p:cNvSpPr/>
            <p:nvPr/>
          </p:nvSpPr>
          <p:spPr>
            <a:xfrm>
              <a:off x="7029850" y="5402425"/>
              <a:ext cx="294525" cy="151500"/>
            </a:xfrm>
            <a:custGeom>
              <a:avLst/>
              <a:gdLst/>
              <a:ahLst/>
              <a:cxnLst/>
              <a:rect l="l" t="t" r="r" b="b"/>
              <a:pathLst>
                <a:path w="11781" h="6060" extrusionOk="0">
                  <a:moveTo>
                    <a:pt x="11781" y="1"/>
                  </a:moveTo>
                  <a:cubicBezTo>
                    <a:pt x="10231" y="457"/>
                    <a:pt x="8601" y="521"/>
                    <a:pt x="6998" y="698"/>
                  </a:cubicBezTo>
                  <a:cubicBezTo>
                    <a:pt x="5395" y="880"/>
                    <a:pt x="3759" y="1186"/>
                    <a:pt x="2397" y="2055"/>
                  </a:cubicBezTo>
                  <a:cubicBezTo>
                    <a:pt x="1035" y="2918"/>
                    <a:pt x="1" y="4451"/>
                    <a:pt x="135" y="6060"/>
                  </a:cubicBezTo>
                  <a:cubicBezTo>
                    <a:pt x="1293" y="5020"/>
                    <a:pt x="2612" y="4564"/>
                    <a:pt x="4124" y="4189"/>
                  </a:cubicBezTo>
                  <a:cubicBezTo>
                    <a:pt x="5631" y="3808"/>
                    <a:pt x="7180" y="3556"/>
                    <a:pt x="8617" y="2966"/>
                  </a:cubicBezTo>
                  <a:cubicBezTo>
                    <a:pt x="10054" y="2376"/>
                    <a:pt x="11164" y="1433"/>
                    <a:pt x="11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a:off x="6939625" y="5214225"/>
              <a:ext cx="113050" cy="328450"/>
            </a:xfrm>
            <a:custGeom>
              <a:avLst/>
              <a:gdLst/>
              <a:ahLst/>
              <a:cxnLst/>
              <a:rect l="l" t="t" r="r" b="b"/>
              <a:pathLst>
                <a:path w="4522" h="13138" extrusionOk="0">
                  <a:moveTo>
                    <a:pt x="3132" y="1"/>
                  </a:moveTo>
                  <a:lnTo>
                    <a:pt x="3132" y="1"/>
                  </a:lnTo>
                  <a:cubicBezTo>
                    <a:pt x="585" y="3808"/>
                    <a:pt x="1" y="8853"/>
                    <a:pt x="1615" y="13138"/>
                  </a:cubicBezTo>
                  <a:cubicBezTo>
                    <a:pt x="3915" y="9148"/>
                    <a:pt x="4521" y="4398"/>
                    <a:pt x="3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4"/>
            <p:cNvSpPr/>
            <p:nvPr/>
          </p:nvSpPr>
          <p:spPr>
            <a:xfrm>
              <a:off x="6976775" y="5234200"/>
              <a:ext cx="313700" cy="525225"/>
            </a:xfrm>
            <a:custGeom>
              <a:avLst/>
              <a:gdLst/>
              <a:ahLst/>
              <a:cxnLst/>
              <a:rect l="l" t="t" r="r" b="b"/>
              <a:pathLst>
                <a:path w="12548" h="21009" fill="none" extrusionOk="0">
                  <a:moveTo>
                    <a:pt x="1507" y="1"/>
                  </a:moveTo>
                  <a:cubicBezTo>
                    <a:pt x="1507" y="1"/>
                    <a:pt x="215" y="6816"/>
                    <a:pt x="107" y="12478"/>
                  </a:cubicBezTo>
                  <a:cubicBezTo>
                    <a:pt x="0" y="18145"/>
                    <a:pt x="788" y="21009"/>
                    <a:pt x="788" y="21009"/>
                  </a:cubicBezTo>
                  <a:cubicBezTo>
                    <a:pt x="788" y="18070"/>
                    <a:pt x="2258" y="12789"/>
                    <a:pt x="2258" y="12789"/>
                  </a:cubicBezTo>
                  <a:cubicBezTo>
                    <a:pt x="2869" y="11132"/>
                    <a:pt x="3957" y="9679"/>
                    <a:pt x="5582" y="8928"/>
                  </a:cubicBezTo>
                  <a:cubicBezTo>
                    <a:pt x="6681" y="8424"/>
                    <a:pt x="7872" y="8167"/>
                    <a:pt x="9062" y="7985"/>
                  </a:cubicBezTo>
                  <a:cubicBezTo>
                    <a:pt x="10209" y="7808"/>
                    <a:pt x="11469" y="7808"/>
                    <a:pt x="12547" y="73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4"/>
            <p:cNvSpPr/>
            <p:nvPr/>
          </p:nvSpPr>
          <p:spPr>
            <a:xfrm>
              <a:off x="6740300" y="5340875"/>
              <a:ext cx="195350" cy="212650"/>
            </a:xfrm>
            <a:custGeom>
              <a:avLst/>
              <a:gdLst/>
              <a:ahLst/>
              <a:cxnLst/>
              <a:rect l="l" t="t" r="r" b="b"/>
              <a:pathLst>
                <a:path w="7814" h="8506" extrusionOk="0">
                  <a:moveTo>
                    <a:pt x="1451" y="0"/>
                  </a:moveTo>
                  <a:cubicBezTo>
                    <a:pt x="936" y="0"/>
                    <a:pt x="424" y="125"/>
                    <a:pt x="1" y="377"/>
                  </a:cubicBezTo>
                  <a:cubicBezTo>
                    <a:pt x="548" y="522"/>
                    <a:pt x="1003" y="817"/>
                    <a:pt x="1320" y="1342"/>
                  </a:cubicBezTo>
                  <a:cubicBezTo>
                    <a:pt x="1636" y="1873"/>
                    <a:pt x="1936" y="2307"/>
                    <a:pt x="2092" y="2897"/>
                  </a:cubicBezTo>
                  <a:cubicBezTo>
                    <a:pt x="2810" y="5600"/>
                    <a:pt x="5073" y="7830"/>
                    <a:pt x="7786" y="8506"/>
                  </a:cubicBezTo>
                  <a:cubicBezTo>
                    <a:pt x="7786" y="8415"/>
                    <a:pt x="7813" y="8307"/>
                    <a:pt x="7786" y="8211"/>
                  </a:cubicBezTo>
                  <a:cubicBezTo>
                    <a:pt x="7400" y="6758"/>
                    <a:pt x="6274" y="4903"/>
                    <a:pt x="5298" y="3208"/>
                  </a:cubicBezTo>
                  <a:cubicBezTo>
                    <a:pt x="4751" y="2259"/>
                    <a:pt x="4076" y="1224"/>
                    <a:pt x="3202" y="554"/>
                  </a:cubicBezTo>
                  <a:cubicBezTo>
                    <a:pt x="2720" y="188"/>
                    <a:pt x="2083" y="0"/>
                    <a:pt x="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6759875" y="5323875"/>
              <a:ext cx="236625" cy="435550"/>
            </a:xfrm>
            <a:custGeom>
              <a:avLst/>
              <a:gdLst/>
              <a:ahLst/>
              <a:cxnLst/>
              <a:rect l="l" t="t" r="r" b="b"/>
              <a:pathLst>
                <a:path w="9465" h="17422" fill="none" extrusionOk="0">
                  <a:moveTo>
                    <a:pt x="1" y="934"/>
                  </a:moveTo>
                  <a:cubicBezTo>
                    <a:pt x="1" y="934"/>
                    <a:pt x="1968" y="1"/>
                    <a:pt x="4263" y="4087"/>
                  </a:cubicBezTo>
                  <a:cubicBezTo>
                    <a:pt x="6558" y="8172"/>
                    <a:pt x="7062" y="8891"/>
                    <a:pt x="7421" y="10001"/>
                  </a:cubicBezTo>
                  <a:cubicBezTo>
                    <a:pt x="7775" y="11111"/>
                    <a:pt x="9464" y="17422"/>
                    <a:pt x="9464" y="1742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6809875" y="5911550"/>
              <a:ext cx="327900" cy="54725"/>
            </a:xfrm>
            <a:custGeom>
              <a:avLst/>
              <a:gdLst/>
              <a:ahLst/>
              <a:cxnLst/>
              <a:rect l="l" t="t" r="r" b="b"/>
              <a:pathLst>
                <a:path w="13116" h="2189" extrusionOk="0">
                  <a:moveTo>
                    <a:pt x="6558" y="1"/>
                  </a:moveTo>
                  <a:cubicBezTo>
                    <a:pt x="2939" y="1"/>
                    <a:pt x="1" y="488"/>
                    <a:pt x="1" y="1094"/>
                  </a:cubicBezTo>
                  <a:cubicBezTo>
                    <a:pt x="1" y="1700"/>
                    <a:pt x="2939" y="2188"/>
                    <a:pt x="6558" y="2188"/>
                  </a:cubicBezTo>
                  <a:cubicBezTo>
                    <a:pt x="10183" y="2188"/>
                    <a:pt x="13116" y="1700"/>
                    <a:pt x="13116" y="1094"/>
                  </a:cubicBezTo>
                  <a:cubicBezTo>
                    <a:pt x="13116" y="488"/>
                    <a:pt x="10183"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6841375" y="5637300"/>
              <a:ext cx="280600" cy="300425"/>
            </a:xfrm>
            <a:custGeom>
              <a:avLst/>
              <a:gdLst/>
              <a:ahLst/>
              <a:cxnLst/>
              <a:rect l="l" t="t" r="r" b="b"/>
              <a:pathLst>
                <a:path w="11224" h="12017" extrusionOk="0">
                  <a:moveTo>
                    <a:pt x="11223" y="0"/>
                  </a:moveTo>
                  <a:lnTo>
                    <a:pt x="8987" y="16"/>
                  </a:lnTo>
                  <a:lnTo>
                    <a:pt x="8800" y="16"/>
                  </a:lnTo>
                  <a:lnTo>
                    <a:pt x="3422" y="43"/>
                  </a:lnTo>
                  <a:lnTo>
                    <a:pt x="2875" y="43"/>
                  </a:lnTo>
                  <a:lnTo>
                    <a:pt x="1" y="59"/>
                  </a:lnTo>
                  <a:lnTo>
                    <a:pt x="178" y="901"/>
                  </a:lnTo>
                  <a:lnTo>
                    <a:pt x="215" y="1051"/>
                  </a:lnTo>
                  <a:lnTo>
                    <a:pt x="285" y="1389"/>
                  </a:lnTo>
                  <a:lnTo>
                    <a:pt x="317" y="1544"/>
                  </a:lnTo>
                  <a:lnTo>
                    <a:pt x="794" y="3769"/>
                  </a:lnTo>
                  <a:lnTo>
                    <a:pt x="832" y="3941"/>
                  </a:lnTo>
                  <a:lnTo>
                    <a:pt x="998" y="4697"/>
                  </a:lnTo>
                  <a:lnTo>
                    <a:pt x="1030" y="4853"/>
                  </a:lnTo>
                  <a:lnTo>
                    <a:pt x="1073" y="5046"/>
                  </a:lnTo>
                  <a:lnTo>
                    <a:pt x="1111" y="5223"/>
                  </a:lnTo>
                  <a:lnTo>
                    <a:pt x="1341" y="6306"/>
                  </a:lnTo>
                  <a:lnTo>
                    <a:pt x="1379" y="6467"/>
                  </a:lnTo>
                  <a:lnTo>
                    <a:pt x="1545" y="7255"/>
                  </a:lnTo>
                  <a:lnTo>
                    <a:pt x="1582" y="7416"/>
                  </a:lnTo>
                  <a:lnTo>
                    <a:pt x="2027" y="9485"/>
                  </a:lnTo>
                  <a:lnTo>
                    <a:pt x="2060" y="9646"/>
                  </a:lnTo>
                  <a:lnTo>
                    <a:pt x="2070" y="9694"/>
                  </a:lnTo>
                  <a:lnTo>
                    <a:pt x="2102" y="9850"/>
                  </a:lnTo>
                  <a:lnTo>
                    <a:pt x="2135" y="9989"/>
                  </a:lnTo>
                  <a:lnTo>
                    <a:pt x="2172" y="10161"/>
                  </a:lnTo>
                  <a:lnTo>
                    <a:pt x="2483" y="11609"/>
                  </a:lnTo>
                  <a:cubicBezTo>
                    <a:pt x="2483" y="11609"/>
                    <a:pt x="2885" y="11871"/>
                    <a:pt x="4435" y="11973"/>
                  </a:cubicBezTo>
                  <a:cubicBezTo>
                    <a:pt x="4489" y="11979"/>
                    <a:pt x="4542" y="11984"/>
                    <a:pt x="4596" y="11984"/>
                  </a:cubicBezTo>
                  <a:cubicBezTo>
                    <a:pt x="4934" y="12005"/>
                    <a:pt x="5325" y="12016"/>
                    <a:pt x="5775" y="12016"/>
                  </a:cubicBezTo>
                  <a:cubicBezTo>
                    <a:pt x="5824" y="12017"/>
                    <a:pt x="5873" y="12017"/>
                    <a:pt x="5921" y="12017"/>
                  </a:cubicBezTo>
                  <a:cubicBezTo>
                    <a:pt x="6452" y="12017"/>
                    <a:pt x="6982" y="11990"/>
                    <a:pt x="7513" y="11941"/>
                  </a:cubicBezTo>
                  <a:cubicBezTo>
                    <a:pt x="7690" y="11920"/>
                    <a:pt x="7851" y="11898"/>
                    <a:pt x="7985" y="11877"/>
                  </a:cubicBezTo>
                  <a:cubicBezTo>
                    <a:pt x="8671" y="11753"/>
                    <a:pt x="8800" y="11609"/>
                    <a:pt x="8800" y="11609"/>
                  </a:cubicBezTo>
                  <a:lnTo>
                    <a:pt x="8837" y="11416"/>
                  </a:lnTo>
                  <a:lnTo>
                    <a:pt x="8880" y="11217"/>
                  </a:lnTo>
                  <a:lnTo>
                    <a:pt x="8971" y="10772"/>
                  </a:lnTo>
                  <a:lnTo>
                    <a:pt x="9009" y="10606"/>
                  </a:lnTo>
                  <a:lnTo>
                    <a:pt x="9341" y="9008"/>
                  </a:lnTo>
                  <a:lnTo>
                    <a:pt x="9379" y="8836"/>
                  </a:lnTo>
                  <a:lnTo>
                    <a:pt x="9792" y="6869"/>
                  </a:lnTo>
                  <a:lnTo>
                    <a:pt x="9834" y="6665"/>
                  </a:lnTo>
                  <a:lnTo>
                    <a:pt x="9851" y="6584"/>
                  </a:lnTo>
                  <a:lnTo>
                    <a:pt x="9877" y="6461"/>
                  </a:lnTo>
                  <a:lnTo>
                    <a:pt x="9888" y="6413"/>
                  </a:lnTo>
                  <a:lnTo>
                    <a:pt x="9910" y="6295"/>
                  </a:lnTo>
                  <a:lnTo>
                    <a:pt x="10204" y="4890"/>
                  </a:lnTo>
                  <a:lnTo>
                    <a:pt x="10247" y="4670"/>
                  </a:lnTo>
                  <a:lnTo>
                    <a:pt x="10864" y="1737"/>
                  </a:lnTo>
                  <a:lnTo>
                    <a:pt x="10901" y="1560"/>
                  </a:lnTo>
                  <a:lnTo>
                    <a:pt x="10901" y="1544"/>
                  </a:lnTo>
                  <a:lnTo>
                    <a:pt x="10934" y="1378"/>
                  </a:lnTo>
                  <a:lnTo>
                    <a:pt x="11094" y="606"/>
                  </a:lnTo>
                  <a:lnTo>
                    <a:pt x="11127" y="450"/>
                  </a:lnTo>
                  <a:lnTo>
                    <a:pt x="11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6845800" y="5638225"/>
              <a:ext cx="81125" cy="25350"/>
            </a:xfrm>
            <a:custGeom>
              <a:avLst/>
              <a:gdLst/>
              <a:ahLst/>
              <a:cxnLst/>
              <a:rect l="l" t="t" r="r" b="b"/>
              <a:pathLst>
                <a:path w="3245" h="1014" extrusionOk="0">
                  <a:moveTo>
                    <a:pt x="3245" y="1"/>
                  </a:moveTo>
                  <a:lnTo>
                    <a:pt x="2698" y="6"/>
                  </a:lnTo>
                  <a:cubicBezTo>
                    <a:pt x="1797" y="279"/>
                    <a:pt x="896" y="564"/>
                    <a:pt x="1" y="858"/>
                  </a:cubicBezTo>
                  <a:lnTo>
                    <a:pt x="38" y="1014"/>
                  </a:lnTo>
                  <a:cubicBezTo>
                    <a:pt x="1105" y="665"/>
                    <a:pt x="2172" y="328"/>
                    <a:pt x="3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6861225" y="5637550"/>
              <a:ext cx="204850" cy="98150"/>
            </a:xfrm>
            <a:custGeom>
              <a:avLst/>
              <a:gdLst/>
              <a:ahLst/>
              <a:cxnLst/>
              <a:rect l="l" t="t" r="r" b="b"/>
              <a:pathLst>
                <a:path w="8194" h="3926" extrusionOk="0">
                  <a:moveTo>
                    <a:pt x="8006" y="1"/>
                  </a:moveTo>
                  <a:cubicBezTo>
                    <a:pt x="7845" y="221"/>
                    <a:pt x="7652" y="408"/>
                    <a:pt x="7421" y="553"/>
                  </a:cubicBezTo>
                  <a:cubicBezTo>
                    <a:pt x="6290" y="1309"/>
                    <a:pt x="4955" y="1754"/>
                    <a:pt x="3668" y="2183"/>
                  </a:cubicBezTo>
                  <a:cubicBezTo>
                    <a:pt x="2413" y="2601"/>
                    <a:pt x="1121" y="3036"/>
                    <a:pt x="0" y="3754"/>
                  </a:cubicBezTo>
                  <a:lnTo>
                    <a:pt x="38" y="3926"/>
                  </a:lnTo>
                  <a:cubicBezTo>
                    <a:pt x="1153" y="3191"/>
                    <a:pt x="2456" y="2757"/>
                    <a:pt x="3721" y="2333"/>
                  </a:cubicBezTo>
                  <a:cubicBezTo>
                    <a:pt x="5014" y="1899"/>
                    <a:pt x="6359" y="1448"/>
                    <a:pt x="7512" y="682"/>
                  </a:cubicBezTo>
                  <a:cubicBezTo>
                    <a:pt x="7764" y="516"/>
                    <a:pt x="8038" y="285"/>
                    <a:pt x="8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6879975" y="5754175"/>
              <a:ext cx="217600" cy="68400"/>
            </a:xfrm>
            <a:custGeom>
              <a:avLst/>
              <a:gdLst/>
              <a:ahLst/>
              <a:cxnLst/>
              <a:rect l="l" t="t" r="r" b="b"/>
              <a:pathLst>
                <a:path w="8704" h="2736" extrusionOk="0">
                  <a:moveTo>
                    <a:pt x="8703" y="1"/>
                  </a:moveTo>
                  <a:lnTo>
                    <a:pt x="8703" y="1"/>
                  </a:lnTo>
                  <a:cubicBezTo>
                    <a:pt x="7475" y="778"/>
                    <a:pt x="5926" y="1094"/>
                    <a:pt x="4505" y="1330"/>
                  </a:cubicBezTo>
                  <a:lnTo>
                    <a:pt x="4382" y="1352"/>
                  </a:lnTo>
                  <a:cubicBezTo>
                    <a:pt x="2859" y="1604"/>
                    <a:pt x="1298" y="1861"/>
                    <a:pt x="1" y="2574"/>
                  </a:cubicBezTo>
                  <a:lnTo>
                    <a:pt x="33" y="2735"/>
                  </a:lnTo>
                  <a:cubicBezTo>
                    <a:pt x="1320" y="2017"/>
                    <a:pt x="2880" y="1759"/>
                    <a:pt x="4408" y="1507"/>
                  </a:cubicBezTo>
                  <a:lnTo>
                    <a:pt x="4526" y="1486"/>
                  </a:lnTo>
                  <a:cubicBezTo>
                    <a:pt x="5920" y="1261"/>
                    <a:pt x="7427" y="950"/>
                    <a:pt x="8655" y="215"/>
                  </a:cubicBezTo>
                  <a:lnTo>
                    <a:pt x="8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6874900" y="5647500"/>
              <a:ext cx="244800" cy="151350"/>
            </a:xfrm>
            <a:custGeom>
              <a:avLst/>
              <a:gdLst/>
              <a:ahLst/>
              <a:cxnLst/>
              <a:rect l="l" t="t" r="r" b="b"/>
              <a:pathLst>
                <a:path w="9792" h="6054" extrusionOk="0">
                  <a:moveTo>
                    <a:pt x="9415" y="0"/>
                  </a:moveTo>
                  <a:cubicBezTo>
                    <a:pt x="8993" y="0"/>
                    <a:pt x="8571" y="146"/>
                    <a:pt x="8220" y="294"/>
                  </a:cubicBezTo>
                  <a:cubicBezTo>
                    <a:pt x="6440" y="1045"/>
                    <a:pt x="4896" y="2268"/>
                    <a:pt x="3405" y="3453"/>
                  </a:cubicBezTo>
                  <a:cubicBezTo>
                    <a:pt x="2413" y="4241"/>
                    <a:pt x="1389" y="5056"/>
                    <a:pt x="300" y="5726"/>
                  </a:cubicBezTo>
                  <a:cubicBezTo>
                    <a:pt x="220" y="5774"/>
                    <a:pt x="118" y="5833"/>
                    <a:pt x="0" y="5892"/>
                  </a:cubicBezTo>
                  <a:lnTo>
                    <a:pt x="32" y="6053"/>
                  </a:lnTo>
                  <a:cubicBezTo>
                    <a:pt x="156" y="5994"/>
                    <a:pt x="268" y="5930"/>
                    <a:pt x="386" y="5860"/>
                  </a:cubicBezTo>
                  <a:cubicBezTo>
                    <a:pt x="1480" y="5190"/>
                    <a:pt x="2509" y="4369"/>
                    <a:pt x="3507" y="3581"/>
                  </a:cubicBezTo>
                  <a:cubicBezTo>
                    <a:pt x="4987" y="2402"/>
                    <a:pt x="6520" y="1185"/>
                    <a:pt x="8284" y="439"/>
                  </a:cubicBezTo>
                  <a:cubicBezTo>
                    <a:pt x="8620" y="298"/>
                    <a:pt x="9019" y="158"/>
                    <a:pt x="9413" y="158"/>
                  </a:cubicBezTo>
                  <a:cubicBezTo>
                    <a:pt x="9530" y="158"/>
                    <a:pt x="9645" y="170"/>
                    <a:pt x="9759" y="198"/>
                  </a:cubicBezTo>
                  <a:lnTo>
                    <a:pt x="9791" y="42"/>
                  </a:lnTo>
                  <a:cubicBezTo>
                    <a:pt x="9667" y="13"/>
                    <a:pt x="9541" y="0"/>
                    <a:pt x="9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7029050" y="5917575"/>
              <a:ext cx="34200" cy="18000"/>
            </a:xfrm>
            <a:custGeom>
              <a:avLst/>
              <a:gdLst/>
              <a:ahLst/>
              <a:cxnLst/>
              <a:rect l="l" t="t" r="r" b="b"/>
              <a:pathLst>
                <a:path w="1368" h="720" extrusionOk="0">
                  <a:moveTo>
                    <a:pt x="1368" y="1"/>
                  </a:moveTo>
                  <a:lnTo>
                    <a:pt x="1368" y="1"/>
                  </a:lnTo>
                  <a:cubicBezTo>
                    <a:pt x="917" y="247"/>
                    <a:pt x="461" y="489"/>
                    <a:pt x="0" y="719"/>
                  </a:cubicBezTo>
                  <a:cubicBezTo>
                    <a:pt x="183" y="703"/>
                    <a:pt x="338" y="682"/>
                    <a:pt x="472" y="655"/>
                  </a:cubicBezTo>
                  <a:cubicBezTo>
                    <a:pt x="756" y="505"/>
                    <a:pt x="1046" y="355"/>
                    <a:pt x="1325" y="205"/>
                  </a:cubicBezTo>
                  <a:lnTo>
                    <a:pt x="1368"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6951425" y="5858075"/>
              <a:ext cx="124300" cy="78700"/>
            </a:xfrm>
            <a:custGeom>
              <a:avLst/>
              <a:gdLst/>
              <a:ahLst/>
              <a:cxnLst/>
              <a:rect l="l" t="t" r="r" b="b"/>
              <a:pathLst>
                <a:path w="4972" h="3148" extrusionOk="0">
                  <a:moveTo>
                    <a:pt x="4971" y="0"/>
                  </a:moveTo>
                  <a:lnTo>
                    <a:pt x="4971" y="0"/>
                  </a:lnTo>
                  <a:cubicBezTo>
                    <a:pt x="3867" y="327"/>
                    <a:pt x="2789" y="719"/>
                    <a:pt x="1733" y="1180"/>
                  </a:cubicBezTo>
                  <a:cubicBezTo>
                    <a:pt x="1180" y="1421"/>
                    <a:pt x="607" y="1700"/>
                    <a:pt x="263" y="2209"/>
                  </a:cubicBezTo>
                  <a:cubicBezTo>
                    <a:pt x="87" y="2483"/>
                    <a:pt x="1" y="2810"/>
                    <a:pt x="28" y="3137"/>
                  </a:cubicBezTo>
                  <a:cubicBezTo>
                    <a:pt x="81" y="3142"/>
                    <a:pt x="135" y="3148"/>
                    <a:pt x="188" y="3148"/>
                  </a:cubicBezTo>
                  <a:cubicBezTo>
                    <a:pt x="156" y="2847"/>
                    <a:pt x="231" y="2547"/>
                    <a:pt x="398" y="2295"/>
                  </a:cubicBezTo>
                  <a:cubicBezTo>
                    <a:pt x="714" y="1823"/>
                    <a:pt x="1261" y="1555"/>
                    <a:pt x="1797" y="1324"/>
                  </a:cubicBezTo>
                  <a:cubicBezTo>
                    <a:pt x="2816" y="879"/>
                    <a:pt x="3867" y="493"/>
                    <a:pt x="4934" y="177"/>
                  </a:cubicBezTo>
                  <a:lnTo>
                    <a:pt x="49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6891925" y="5797600"/>
              <a:ext cx="196525" cy="80725"/>
            </a:xfrm>
            <a:custGeom>
              <a:avLst/>
              <a:gdLst/>
              <a:ahLst/>
              <a:cxnLst/>
              <a:rect l="l" t="t" r="r" b="b"/>
              <a:pathLst>
                <a:path w="7861" h="3229" extrusionOk="0">
                  <a:moveTo>
                    <a:pt x="7861" y="1"/>
                  </a:moveTo>
                  <a:lnTo>
                    <a:pt x="7861" y="1"/>
                  </a:lnTo>
                  <a:cubicBezTo>
                    <a:pt x="5105" y="639"/>
                    <a:pt x="2461" y="1668"/>
                    <a:pt x="0" y="3068"/>
                  </a:cubicBezTo>
                  <a:lnTo>
                    <a:pt x="38" y="3229"/>
                  </a:lnTo>
                  <a:cubicBezTo>
                    <a:pt x="2472" y="1840"/>
                    <a:pt x="5094" y="811"/>
                    <a:pt x="7823" y="172"/>
                  </a:cubicBezTo>
                  <a:lnTo>
                    <a:pt x="7850" y="44"/>
                  </a:lnTo>
                  <a:lnTo>
                    <a:pt x="7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a 3">
            <a:extLst>
              <a:ext uri="{FF2B5EF4-FFF2-40B4-BE49-F238E27FC236}">
                <a16:creationId xmlns:a16="http://schemas.microsoft.com/office/drawing/2014/main" id="{8C3A50B7-1E5B-29B4-4375-261467DDC505}"/>
              </a:ext>
            </a:extLst>
          </p:cNvPr>
          <p:cNvGraphicFramePr/>
          <p:nvPr>
            <p:extLst>
              <p:ext uri="{D42A27DB-BD31-4B8C-83A1-F6EECF244321}">
                <p14:modId xmlns:p14="http://schemas.microsoft.com/office/powerpoint/2010/main" val="3450679064"/>
              </p:ext>
            </p:extLst>
          </p:nvPr>
        </p:nvGraphicFramePr>
        <p:xfrm>
          <a:off x="23177" y="900843"/>
          <a:ext cx="450891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grpSp>
        <p:nvGrpSpPr>
          <p:cNvPr id="1915" name="Google Shape;1915;p47"/>
          <p:cNvGrpSpPr/>
          <p:nvPr/>
        </p:nvGrpSpPr>
        <p:grpSpPr>
          <a:xfrm>
            <a:off x="5998525" y="-128150"/>
            <a:ext cx="2962350" cy="2699900"/>
            <a:chOff x="6508500" y="278900"/>
            <a:chExt cx="2962350" cy="2699900"/>
          </a:xfrm>
        </p:grpSpPr>
        <p:sp>
          <p:nvSpPr>
            <p:cNvPr id="1916" name="Google Shape;1916;p47"/>
            <p:cNvSpPr/>
            <p:nvPr/>
          </p:nvSpPr>
          <p:spPr>
            <a:xfrm>
              <a:off x="6508500" y="278900"/>
              <a:ext cx="2962275" cy="2699900"/>
            </a:xfrm>
            <a:custGeom>
              <a:avLst/>
              <a:gdLst/>
              <a:ahLst/>
              <a:cxnLst/>
              <a:rect l="l" t="t" r="r" b="b"/>
              <a:pathLst>
                <a:path w="118491" h="107996" extrusionOk="0">
                  <a:moveTo>
                    <a:pt x="59938" y="1526"/>
                  </a:moveTo>
                  <a:lnTo>
                    <a:pt x="59938" y="21920"/>
                  </a:lnTo>
                  <a:lnTo>
                    <a:pt x="1538" y="21920"/>
                  </a:lnTo>
                  <a:lnTo>
                    <a:pt x="1525" y="1526"/>
                  </a:lnTo>
                  <a:close/>
                  <a:moveTo>
                    <a:pt x="116979" y="1526"/>
                  </a:moveTo>
                  <a:lnTo>
                    <a:pt x="116979" y="21920"/>
                  </a:lnTo>
                  <a:lnTo>
                    <a:pt x="60700" y="21920"/>
                  </a:lnTo>
                  <a:lnTo>
                    <a:pt x="60700" y="1526"/>
                  </a:lnTo>
                  <a:close/>
                  <a:moveTo>
                    <a:pt x="59938" y="22682"/>
                  </a:moveTo>
                  <a:lnTo>
                    <a:pt x="59938" y="49633"/>
                  </a:lnTo>
                  <a:lnTo>
                    <a:pt x="1538" y="49633"/>
                  </a:lnTo>
                  <a:lnTo>
                    <a:pt x="1538" y="22682"/>
                  </a:lnTo>
                  <a:close/>
                  <a:moveTo>
                    <a:pt x="116979" y="22682"/>
                  </a:moveTo>
                  <a:lnTo>
                    <a:pt x="116979" y="49633"/>
                  </a:lnTo>
                  <a:lnTo>
                    <a:pt x="60700" y="49633"/>
                  </a:lnTo>
                  <a:lnTo>
                    <a:pt x="60700" y="22682"/>
                  </a:lnTo>
                  <a:close/>
                  <a:moveTo>
                    <a:pt x="59938" y="50396"/>
                  </a:moveTo>
                  <a:lnTo>
                    <a:pt x="59938" y="77347"/>
                  </a:lnTo>
                  <a:lnTo>
                    <a:pt x="1538" y="77347"/>
                  </a:lnTo>
                  <a:lnTo>
                    <a:pt x="1538" y="50396"/>
                  </a:lnTo>
                  <a:close/>
                  <a:moveTo>
                    <a:pt x="116979" y="50396"/>
                  </a:moveTo>
                  <a:lnTo>
                    <a:pt x="116979" y="77347"/>
                  </a:lnTo>
                  <a:lnTo>
                    <a:pt x="60700" y="77347"/>
                  </a:lnTo>
                  <a:lnTo>
                    <a:pt x="60700" y="50396"/>
                  </a:lnTo>
                  <a:close/>
                  <a:moveTo>
                    <a:pt x="116979" y="78109"/>
                  </a:moveTo>
                  <a:lnTo>
                    <a:pt x="116979" y="106471"/>
                  </a:lnTo>
                  <a:lnTo>
                    <a:pt x="1525" y="106471"/>
                  </a:lnTo>
                  <a:lnTo>
                    <a:pt x="1525" y="78109"/>
                  </a:lnTo>
                  <a:lnTo>
                    <a:pt x="59938" y="78109"/>
                  </a:lnTo>
                  <a:lnTo>
                    <a:pt x="59938" y="106217"/>
                  </a:lnTo>
                  <a:lnTo>
                    <a:pt x="60700" y="106217"/>
                  </a:lnTo>
                  <a:lnTo>
                    <a:pt x="60700" y="78109"/>
                  </a:lnTo>
                  <a:close/>
                  <a:moveTo>
                    <a:pt x="0" y="1"/>
                  </a:moveTo>
                  <a:lnTo>
                    <a:pt x="0" y="107996"/>
                  </a:lnTo>
                  <a:lnTo>
                    <a:pt x="118491" y="107996"/>
                  </a:lnTo>
                  <a:lnTo>
                    <a:pt x="118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7"/>
            <p:cNvSpPr/>
            <p:nvPr/>
          </p:nvSpPr>
          <p:spPr>
            <a:xfrm>
              <a:off x="6534150" y="304800"/>
              <a:ext cx="2936700" cy="2673900"/>
            </a:xfrm>
            <a:prstGeom prst="rect">
              <a:avLst/>
            </a:prstGeom>
            <a:solidFill>
              <a:srgbClr val="F1E3D3">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9" name="Google Shape;1919;p47"/>
          <p:cNvSpPr/>
          <p:nvPr/>
        </p:nvSpPr>
        <p:spPr>
          <a:xfrm>
            <a:off x="-66675" y="4229100"/>
            <a:ext cx="9268200" cy="91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7"/>
          <p:cNvSpPr/>
          <p:nvPr/>
        </p:nvSpPr>
        <p:spPr>
          <a:xfrm>
            <a:off x="5581447" y="4342292"/>
            <a:ext cx="2962217" cy="659137"/>
          </a:xfrm>
          <a:custGeom>
            <a:avLst/>
            <a:gdLst/>
            <a:ahLst/>
            <a:cxnLst/>
            <a:rect l="l" t="t" r="r" b="b"/>
            <a:pathLst>
              <a:path w="107717" h="13663" extrusionOk="0">
                <a:moveTo>
                  <a:pt x="53861" y="1"/>
                </a:moveTo>
                <a:cubicBezTo>
                  <a:pt x="39577" y="1"/>
                  <a:pt x="25877" y="719"/>
                  <a:pt x="15775" y="2001"/>
                </a:cubicBezTo>
                <a:cubicBezTo>
                  <a:pt x="5678" y="3282"/>
                  <a:pt x="0" y="5019"/>
                  <a:pt x="0" y="6832"/>
                </a:cubicBezTo>
                <a:cubicBezTo>
                  <a:pt x="0" y="8644"/>
                  <a:pt x="5678" y="10381"/>
                  <a:pt x="15775" y="11663"/>
                </a:cubicBezTo>
                <a:cubicBezTo>
                  <a:pt x="25877" y="12944"/>
                  <a:pt x="39577" y="13663"/>
                  <a:pt x="53861" y="13663"/>
                </a:cubicBezTo>
                <a:cubicBezTo>
                  <a:pt x="68140" y="13663"/>
                  <a:pt x="81840" y="12944"/>
                  <a:pt x="91942" y="11663"/>
                </a:cubicBezTo>
                <a:cubicBezTo>
                  <a:pt x="102038" y="10381"/>
                  <a:pt x="107717" y="8644"/>
                  <a:pt x="107717" y="6832"/>
                </a:cubicBezTo>
                <a:cubicBezTo>
                  <a:pt x="107717" y="5019"/>
                  <a:pt x="102038" y="3282"/>
                  <a:pt x="91942" y="2001"/>
                </a:cubicBezTo>
                <a:cubicBezTo>
                  <a:pt x="81840" y="719"/>
                  <a:pt x="68140" y="1"/>
                  <a:pt x="53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1" name="Google Shape;1921;p47"/>
          <p:cNvGrpSpPr/>
          <p:nvPr/>
        </p:nvGrpSpPr>
        <p:grpSpPr>
          <a:xfrm>
            <a:off x="8250449" y="3342012"/>
            <a:ext cx="914667" cy="1750767"/>
            <a:chOff x="8677050" y="2823063"/>
            <a:chExt cx="421875" cy="807475"/>
          </a:xfrm>
        </p:grpSpPr>
        <p:sp>
          <p:nvSpPr>
            <p:cNvPr id="1922" name="Google Shape;1922;p47"/>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7"/>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7"/>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7"/>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47"/>
          <p:cNvGrpSpPr/>
          <p:nvPr/>
        </p:nvGrpSpPr>
        <p:grpSpPr>
          <a:xfrm>
            <a:off x="5585996" y="3368809"/>
            <a:ext cx="1027696" cy="1641589"/>
            <a:chOff x="-179973" y="3342262"/>
            <a:chExt cx="1027696" cy="1641589"/>
          </a:xfrm>
        </p:grpSpPr>
        <p:sp>
          <p:nvSpPr>
            <p:cNvPr id="1934" name="Google Shape;1934;p47"/>
            <p:cNvSpPr/>
            <p:nvPr/>
          </p:nvSpPr>
          <p:spPr>
            <a:xfrm>
              <a:off x="-27142" y="4885553"/>
              <a:ext cx="600304" cy="98297"/>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47"/>
            <p:cNvGrpSpPr/>
            <p:nvPr/>
          </p:nvGrpSpPr>
          <p:grpSpPr>
            <a:xfrm>
              <a:off x="-100681" y="3394543"/>
              <a:ext cx="887149" cy="926928"/>
              <a:chOff x="359550" y="2686050"/>
              <a:chExt cx="1288525" cy="1346300"/>
            </a:xfrm>
          </p:grpSpPr>
          <p:sp>
            <p:nvSpPr>
              <p:cNvPr id="1939" name="Google Shape;1939;p47"/>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47"/>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47"/>
          <p:cNvGrpSpPr/>
          <p:nvPr/>
        </p:nvGrpSpPr>
        <p:grpSpPr>
          <a:xfrm>
            <a:off x="6499755" y="1925697"/>
            <a:ext cx="1679007" cy="2995570"/>
            <a:chOff x="5732569" y="1900075"/>
            <a:chExt cx="1679007" cy="2995570"/>
          </a:xfrm>
        </p:grpSpPr>
        <p:grpSp>
          <p:nvGrpSpPr>
            <p:cNvPr id="1944" name="Google Shape;1944;p47"/>
            <p:cNvGrpSpPr/>
            <p:nvPr/>
          </p:nvGrpSpPr>
          <p:grpSpPr>
            <a:xfrm>
              <a:off x="5732569" y="1900075"/>
              <a:ext cx="1679007" cy="2995570"/>
              <a:chOff x="6320744" y="1328575"/>
              <a:chExt cx="1679007" cy="2995570"/>
            </a:xfrm>
          </p:grpSpPr>
          <p:sp>
            <p:nvSpPr>
              <p:cNvPr id="1945" name="Google Shape;1945;p47"/>
              <p:cNvSpPr/>
              <p:nvPr/>
            </p:nvSpPr>
            <p:spPr>
              <a:xfrm>
                <a:off x="7680422" y="1859512"/>
                <a:ext cx="8468" cy="219780"/>
              </a:xfrm>
              <a:custGeom>
                <a:avLst/>
                <a:gdLst/>
                <a:ahLst/>
                <a:cxnLst/>
                <a:rect l="l" t="t" r="r" b="b"/>
                <a:pathLst>
                  <a:path w="156" h="4049" extrusionOk="0">
                    <a:moveTo>
                      <a:pt x="81" y="0"/>
                    </a:moveTo>
                    <a:cubicBezTo>
                      <a:pt x="33" y="0"/>
                      <a:pt x="0" y="38"/>
                      <a:pt x="0" y="81"/>
                    </a:cubicBezTo>
                    <a:lnTo>
                      <a:pt x="0" y="3968"/>
                    </a:lnTo>
                    <a:cubicBezTo>
                      <a:pt x="0" y="4011"/>
                      <a:pt x="33" y="4048"/>
                      <a:pt x="81" y="4048"/>
                    </a:cubicBezTo>
                    <a:cubicBezTo>
                      <a:pt x="124" y="4048"/>
                      <a:pt x="156" y="4011"/>
                      <a:pt x="156" y="3968"/>
                    </a:cubicBezTo>
                    <a:lnTo>
                      <a:pt x="156" y="81"/>
                    </a:lnTo>
                    <a:cubicBezTo>
                      <a:pt x="156" y="38"/>
                      <a:pt x="124" y="0"/>
                      <a:pt x="81" y="0"/>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a:off x="7000240" y="2407793"/>
                <a:ext cx="8793" cy="238723"/>
              </a:xfrm>
              <a:custGeom>
                <a:avLst/>
                <a:gdLst/>
                <a:ahLst/>
                <a:cxnLst/>
                <a:rect l="l" t="t" r="r" b="b"/>
                <a:pathLst>
                  <a:path w="162" h="4398" extrusionOk="0">
                    <a:moveTo>
                      <a:pt x="81" y="1"/>
                    </a:moveTo>
                    <a:cubicBezTo>
                      <a:pt x="38" y="1"/>
                      <a:pt x="0" y="33"/>
                      <a:pt x="0" y="81"/>
                    </a:cubicBezTo>
                    <a:lnTo>
                      <a:pt x="0" y="4317"/>
                    </a:lnTo>
                    <a:cubicBezTo>
                      <a:pt x="0" y="4360"/>
                      <a:pt x="38" y="4398"/>
                      <a:pt x="81" y="4398"/>
                    </a:cubicBezTo>
                    <a:cubicBezTo>
                      <a:pt x="124" y="4398"/>
                      <a:pt x="161" y="4360"/>
                      <a:pt x="161" y="4317"/>
                    </a:cubicBezTo>
                    <a:lnTo>
                      <a:pt x="161" y="81"/>
                    </a:lnTo>
                    <a:cubicBezTo>
                      <a:pt x="161" y="33"/>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a:off x="7091051" y="2851640"/>
                <a:ext cx="8793" cy="219508"/>
              </a:xfrm>
              <a:custGeom>
                <a:avLst/>
                <a:gdLst/>
                <a:ahLst/>
                <a:cxnLst/>
                <a:rect l="l" t="t" r="r" b="b"/>
                <a:pathLst>
                  <a:path w="162" h="4044" extrusionOk="0">
                    <a:moveTo>
                      <a:pt x="81" y="1"/>
                    </a:moveTo>
                    <a:cubicBezTo>
                      <a:pt x="38" y="1"/>
                      <a:pt x="0" y="33"/>
                      <a:pt x="0" y="76"/>
                    </a:cubicBezTo>
                    <a:lnTo>
                      <a:pt x="0" y="3963"/>
                    </a:lnTo>
                    <a:cubicBezTo>
                      <a:pt x="0" y="4012"/>
                      <a:pt x="38" y="4044"/>
                      <a:pt x="81" y="4044"/>
                    </a:cubicBezTo>
                    <a:cubicBezTo>
                      <a:pt x="124" y="4044"/>
                      <a:pt x="161" y="4012"/>
                      <a:pt x="161" y="3963"/>
                    </a:cubicBezTo>
                    <a:lnTo>
                      <a:pt x="161" y="76"/>
                    </a:lnTo>
                    <a:cubicBezTo>
                      <a:pt x="161" y="33"/>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a:off x="7141965" y="2290223"/>
                <a:ext cx="857786" cy="616403"/>
              </a:xfrm>
              <a:custGeom>
                <a:avLst/>
                <a:gdLst/>
                <a:ahLst/>
                <a:cxnLst/>
                <a:rect l="l" t="t" r="r" b="b"/>
                <a:pathLst>
                  <a:path w="15803" h="11356" extrusionOk="0">
                    <a:moveTo>
                      <a:pt x="408" y="1"/>
                    </a:moveTo>
                    <a:lnTo>
                      <a:pt x="1" y="10242"/>
                    </a:lnTo>
                    <a:lnTo>
                      <a:pt x="13867" y="11352"/>
                    </a:lnTo>
                    <a:cubicBezTo>
                      <a:pt x="13897" y="11354"/>
                      <a:pt x="13927" y="11355"/>
                      <a:pt x="13957" y="11355"/>
                    </a:cubicBezTo>
                    <a:cubicBezTo>
                      <a:pt x="14210" y="11355"/>
                      <a:pt x="14459" y="11275"/>
                      <a:pt x="14660" y="11121"/>
                    </a:cubicBezTo>
                    <a:cubicBezTo>
                      <a:pt x="14698" y="11095"/>
                      <a:pt x="14735" y="11062"/>
                      <a:pt x="14773" y="11030"/>
                    </a:cubicBezTo>
                    <a:cubicBezTo>
                      <a:pt x="14987" y="10832"/>
                      <a:pt x="15116" y="10558"/>
                      <a:pt x="15138" y="10263"/>
                    </a:cubicBezTo>
                    <a:lnTo>
                      <a:pt x="15776" y="2022"/>
                    </a:lnTo>
                    <a:cubicBezTo>
                      <a:pt x="15802" y="1658"/>
                      <a:pt x="15663" y="1298"/>
                      <a:pt x="15390" y="1057"/>
                    </a:cubicBezTo>
                    <a:cubicBezTo>
                      <a:pt x="15320" y="993"/>
                      <a:pt x="15245" y="939"/>
                      <a:pt x="15164" y="896"/>
                    </a:cubicBezTo>
                    <a:cubicBezTo>
                      <a:pt x="15009" y="805"/>
                      <a:pt x="14837" y="757"/>
                      <a:pt x="14655" y="746"/>
                    </a:cubicBezTo>
                    <a:lnTo>
                      <a:pt x="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a:off x="6913773" y="3209941"/>
                <a:ext cx="944797" cy="142051"/>
              </a:xfrm>
              <a:custGeom>
                <a:avLst/>
                <a:gdLst/>
                <a:ahLst/>
                <a:cxnLst/>
                <a:rect l="l" t="t" r="r" b="b"/>
                <a:pathLst>
                  <a:path w="17406" h="2617" extrusionOk="0">
                    <a:moveTo>
                      <a:pt x="4821" y="0"/>
                    </a:moveTo>
                    <a:lnTo>
                      <a:pt x="1" y="2263"/>
                    </a:lnTo>
                    <a:lnTo>
                      <a:pt x="13245" y="2617"/>
                    </a:lnTo>
                    <a:cubicBezTo>
                      <a:pt x="13352" y="2617"/>
                      <a:pt x="13459" y="2596"/>
                      <a:pt x="13556" y="2547"/>
                    </a:cubicBezTo>
                    <a:lnTo>
                      <a:pt x="17181" y="746"/>
                    </a:lnTo>
                    <a:cubicBezTo>
                      <a:pt x="17406" y="633"/>
                      <a:pt x="17320" y="333"/>
                      <a:pt x="17063" y="327"/>
                    </a:cubicBezTo>
                    <a:lnTo>
                      <a:pt x="48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a:off x="7629779" y="3327511"/>
                <a:ext cx="52706" cy="845845"/>
              </a:xfrm>
              <a:custGeom>
                <a:avLst/>
                <a:gdLst/>
                <a:ahLst/>
                <a:cxnLst/>
                <a:rect l="l" t="t" r="r" b="b"/>
                <a:pathLst>
                  <a:path w="971" h="15583" extrusionOk="0">
                    <a:moveTo>
                      <a:pt x="92" y="1"/>
                    </a:moveTo>
                    <a:cubicBezTo>
                      <a:pt x="38" y="6"/>
                      <a:pt x="0" y="49"/>
                      <a:pt x="6" y="97"/>
                    </a:cubicBezTo>
                    <a:lnTo>
                      <a:pt x="789" y="15497"/>
                    </a:lnTo>
                    <a:cubicBezTo>
                      <a:pt x="794" y="15545"/>
                      <a:pt x="831" y="15582"/>
                      <a:pt x="880" y="15582"/>
                    </a:cubicBezTo>
                    <a:lnTo>
                      <a:pt x="885" y="15582"/>
                    </a:lnTo>
                    <a:cubicBezTo>
                      <a:pt x="933" y="15582"/>
                      <a:pt x="971" y="15539"/>
                      <a:pt x="971" y="15491"/>
                    </a:cubicBezTo>
                    <a:lnTo>
                      <a:pt x="188" y="86"/>
                    </a:lnTo>
                    <a:cubicBezTo>
                      <a:pt x="183" y="38"/>
                      <a:pt x="140"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a:off x="6979017" y="3337879"/>
                <a:ext cx="871411" cy="123270"/>
              </a:xfrm>
              <a:custGeom>
                <a:avLst/>
                <a:gdLst/>
                <a:ahLst/>
                <a:cxnLst/>
                <a:rect l="l" t="t" r="r" b="b"/>
                <a:pathLst>
                  <a:path w="16054" h="2271" extrusionOk="0">
                    <a:moveTo>
                      <a:pt x="15954" y="0"/>
                    </a:moveTo>
                    <a:cubicBezTo>
                      <a:pt x="15939" y="0"/>
                      <a:pt x="15923" y="4"/>
                      <a:pt x="15909" y="13"/>
                    </a:cubicBezTo>
                    <a:lnTo>
                      <a:pt x="12086" y="2088"/>
                    </a:lnTo>
                    <a:lnTo>
                      <a:pt x="91" y="1960"/>
                    </a:lnTo>
                    <a:cubicBezTo>
                      <a:pt x="43" y="1960"/>
                      <a:pt x="0" y="1997"/>
                      <a:pt x="0" y="2051"/>
                    </a:cubicBezTo>
                    <a:cubicBezTo>
                      <a:pt x="0" y="2099"/>
                      <a:pt x="38" y="2142"/>
                      <a:pt x="91" y="2142"/>
                    </a:cubicBezTo>
                    <a:lnTo>
                      <a:pt x="12113" y="2271"/>
                    </a:lnTo>
                    <a:cubicBezTo>
                      <a:pt x="12129" y="2271"/>
                      <a:pt x="12140" y="2265"/>
                      <a:pt x="12156" y="2260"/>
                    </a:cubicBezTo>
                    <a:lnTo>
                      <a:pt x="15995" y="169"/>
                    </a:lnTo>
                    <a:cubicBezTo>
                      <a:pt x="16038" y="147"/>
                      <a:pt x="16054" y="88"/>
                      <a:pt x="16032" y="46"/>
                    </a:cubicBezTo>
                    <a:cubicBezTo>
                      <a:pt x="16014" y="17"/>
                      <a:pt x="15985" y="0"/>
                      <a:pt x="15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7"/>
              <p:cNvSpPr/>
              <p:nvPr/>
            </p:nvSpPr>
            <p:spPr>
              <a:xfrm>
                <a:off x="7803257" y="2878997"/>
                <a:ext cx="69587" cy="351951"/>
              </a:xfrm>
              <a:custGeom>
                <a:avLst/>
                <a:gdLst/>
                <a:ahLst/>
                <a:cxnLst/>
                <a:rect l="l" t="t" r="r" b="b"/>
                <a:pathLst>
                  <a:path w="1282" h="6484" extrusionOk="0">
                    <a:moveTo>
                      <a:pt x="1180" y="1"/>
                    </a:moveTo>
                    <a:lnTo>
                      <a:pt x="997" y="6"/>
                    </a:lnTo>
                    <a:cubicBezTo>
                      <a:pt x="997" y="49"/>
                      <a:pt x="1099" y="4516"/>
                      <a:pt x="0" y="6392"/>
                    </a:cubicBezTo>
                    <a:lnTo>
                      <a:pt x="161" y="6483"/>
                    </a:lnTo>
                    <a:cubicBezTo>
                      <a:pt x="1282" y="4564"/>
                      <a:pt x="1185" y="189"/>
                      <a:pt x="1180"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7"/>
              <p:cNvSpPr/>
              <p:nvPr/>
            </p:nvSpPr>
            <p:spPr>
              <a:xfrm>
                <a:off x="6891409" y="3990540"/>
                <a:ext cx="110025" cy="80660"/>
              </a:xfrm>
              <a:custGeom>
                <a:avLst/>
                <a:gdLst/>
                <a:ahLst/>
                <a:cxnLst/>
                <a:rect l="l" t="t" r="r" b="b"/>
                <a:pathLst>
                  <a:path w="2027" h="1486" extrusionOk="0">
                    <a:moveTo>
                      <a:pt x="290" y="0"/>
                    </a:moveTo>
                    <a:lnTo>
                      <a:pt x="0" y="1035"/>
                    </a:lnTo>
                    <a:cubicBezTo>
                      <a:pt x="0" y="1035"/>
                      <a:pt x="590" y="1485"/>
                      <a:pt x="1180" y="1485"/>
                    </a:cubicBezTo>
                    <a:cubicBezTo>
                      <a:pt x="1365" y="1485"/>
                      <a:pt x="1549" y="1441"/>
                      <a:pt x="1716" y="1324"/>
                    </a:cubicBezTo>
                    <a:lnTo>
                      <a:pt x="2027" y="509"/>
                    </a:lnTo>
                    <a:lnTo>
                      <a:pt x="290"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7"/>
              <p:cNvSpPr/>
              <p:nvPr/>
            </p:nvSpPr>
            <p:spPr>
              <a:xfrm>
                <a:off x="6682649" y="4022240"/>
                <a:ext cx="309504" cy="237746"/>
              </a:xfrm>
              <a:custGeom>
                <a:avLst/>
                <a:gdLst/>
                <a:ahLst/>
                <a:cxnLst/>
                <a:rect l="l" t="t" r="r" b="b"/>
                <a:pathLst>
                  <a:path w="5702" h="4380" extrusionOk="0">
                    <a:moveTo>
                      <a:pt x="4281" y="0"/>
                    </a:moveTo>
                    <a:cubicBezTo>
                      <a:pt x="3867" y="0"/>
                      <a:pt x="3626" y="451"/>
                      <a:pt x="3626" y="451"/>
                    </a:cubicBezTo>
                    <a:cubicBezTo>
                      <a:pt x="3626" y="451"/>
                      <a:pt x="3422" y="596"/>
                      <a:pt x="3111" y="826"/>
                    </a:cubicBezTo>
                    <a:lnTo>
                      <a:pt x="3074" y="853"/>
                    </a:lnTo>
                    <a:cubicBezTo>
                      <a:pt x="2886" y="992"/>
                      <a:pt x="2666" y="1164"/>
                      <a:pt x="2431" y="1346"/>
                    </a:cubicBezTo>
                    <a:cubicBezTo>
                      <a:pt x="2414" y="1357"/>
                      <a:pt x="2398" y="1368"/>
                      <a:pt x="2382" y="1384"/>
                    </a:cubicBezTo>
                    <a:cubicBezTo>
                      <a:pt x="2012" y="1673"/>
                      <a:pt x="1605" y="2006"/>
                      <a:pt x="1235" y="2333"/>
                    </a:cubicBezTo>
                    <a:cubicBezTo>
                      <a:pt x="1224" y="2344"/>
                      <a:pt x="1213" y="2354"/>
                      <a:pt x="1197" y="2365"/>
                    </a:cubicBezTo>
                    <a:cubicBezTo>
                      <a:pt x="747" y="2767"/>
                      <a:pt x="366" y="3159"/>
                      <a:pt x="189" y="3454"/>
                    </a:cubicBezTo>
                    <a:cubicBezTo>
                      <a:pt x="173" y="3480"/>
                      <a:pt x="162" y="3502"/>
                      <a:pt x="152" y="3523"/>
                    </a:cubicBezTo>
                    <a:cubicBezTo>
                      <a:pt x="125" y="3577"/>
                      <a:pt x="103" y="3631"/>
                      <a:pt x="93" y="3695"/>
                    </a:cubicBezTo>
                    <a:cubicBezTo>
                      <a:pt x="1" y="4200"/>
                      <a:pt x="712" y="4379"/>
                      <a:pt x="1421" y="4379"/>
                    </a:cubicBezTo>
                    <a:cubicBezTo>
                      <a:pt x="1909" y="4379"/>
                      <a:pt x="2395" y="4294"/>
                      <a:pt x="2618" y="4172"/>
                    </a:cubicBezTo>
                    <a:cubicBezTo>
                      <a:pt x="3197" y="3850"/>
                      <a:pt x="5069" y="2955"/>
                      <a:pt x="5514" y="2746"/>
                    </a:cubicBezTo>
                    <a:cubicBezTo>
                      <a:pt x="5573" y="2719"/>
                      <a:pt x="5616" y="2665"/>
                      <a:pt x="5632" y="2601"/>
                    </a:cubicBezTo>
                    <a:cubicBezTo>
                      <a:pt x="5642" y="2537"/>
                      <a:pt x="5653" y="2467"/>
                      <a:pt x="5664" y="2392"/>
                    </a:cubicBezTo>
                    <a:cubicBezTo>
                      <a:pt x="5669" y="2376"/>
                      <a:pt x="5669" y="2360"/>
                      <a:pt x="5669" y="2344"/>
                    </a:cubicBezTo>
                    <a:cubicBezTo>
                      <a:pt x="5701" y="1883"/>
                      <a:pt x="5701" y="1421"/>
                      <a:pt x="5664" y="960"/>
                    </a:cubicBezTo>
                    <a:cubicBezTo>
                      <a:pt x="5658" y="939"/>
                      <a:pt x="5658" y="923"/>
                      <a:pt x="5658" y="901"/>
                    </a:cubicBezTo>
                    <a:cubicBezTo>
                      <a:pt x="5648" y="703"/>
                      <a:pt x="5632" y="569"/>
                      <a:pt x="5632" y="569"/>
                    </a:cubicBezTo>
                    <a:cubicBezTo>
                      <a:pt x="5458" y="784"/>
                      <a:pt x="5197" y="816"/>
                      <a:pt x="5057" y="816"/>
                    </a:cubicBezTo>
                    <a:cubicBezTo>
                      <a:pt x="4999" y="816"/>
                      <a:pt x="4961" y="810"/>
                      <a:pt x="4961" y="810"/>
                    </a:cubicBezTo>
                    <a:cubicBezTo>
                      <a:pt x="4961" y="810"/>
                      <a:pt x="4918" y="129"/>
                      <a:pt x="4420" y="17"/>
                    </a:cubicBezTo>
                    <a:cubicBezTo>
                      <a:pt x="4372" y="5"/>
                      <a:pt x="4325" y="0"/>
                      <a:pt x="4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7"/>
              <p:cNvSpPr/>
              <p:nvPr/>
            </p:nvSpPr>
            <p:spPr>
              <a:xfrm>
                <a:off x="6691171" y="4149417"/>
                <a:ext cx="299245" cy="95261"/>
              </a:xfrm>
              <a:custGeom>
                <a:avLst/>
                <a:gdLst/>
                <a:ahLst/>
                <a:cxnLst/>
                <a:rect l="l" t="t" r="r" b="b"/>
                <a:pathLst>
                  <a:path w="5513" h="1755" extrusionOk="0">
                    <a:moveTo>
                      <a:pt x="5512" y="1"/>
                    </a:moveTo>
                    <a:cubicBezTo>
                      <a:pt x="5282" y="135"/>
                      <a:pt x="5051" y="269"/>
                      <a:pt x="4831" y="392"/>
                    </a:cubicBezTo>
                    <a:cubicBezTo>
                      <a:pt x="4815" y="403"/>
                      <a:pt x="4804" y="408"/>
                      <a:pt x="4788" y="419"/>
                    </a:cubicBezTo>
                    <a:cubicBezTo>
                      <a:pt x="4397" y="639"/>
                      <a:pt x="4000" y="842"/>
                      <a:pt x="3598" y="1041"/>
                    </a:cubicBezTo>
                    <a:cubicBezTo>
                      <a:pt x="3378" y="1143"/>
                      <a:pt x="3158" y="1245"/>
                      <a:pt x="2928" y="1341"/>
                    </a:cubicBezTo>
                    <a:cubicBezTo>
                      <a:pt x="2917" y="1346"/>
                      <a:pt x="2901" y="1352"/>
                      <a:pt x="2890" y="1357"/>
                    </a:cubicBezTo>
                    <a:cubicBezTo>
                      <a:pt x="2633" y="1464"/>
                      <a:pt x="2370" y="1550"/>
                      <a:pt x="2102" y="1615"/>
                    </a:cubicBezTo>
                    <a:cubicBezTo>
                      <a:pt x="1834" y="1677"/>
                      <a:pt x="1573" y="1708"/>
                      <a:pt x="1324" y="1708"/>
                    </a:cubicBezTo>
                    <a:cubicBezTo>
                      <a:pt x="1035" y="1708"/>
                      <a:pt x="762" y="1666"/>
                      <a:pt x="515" y="1582"/>
                    </a:cubicBezTo>
                    <a:cubicBezTo>
                      <a:pt x="391" y="1545"/>
                      <a:pt x="273" y="1481"/>
                      <a:pt x="172" y="1395"/>
                    </a:cubicBezTo>
                    <a:cubicBezTo>
                      <a:pt x="91" y="1320"/>
                      <a:pt x="43" y="1218"/>
                      <a:pt x="38" y="1111"/>
                    </a:cubicBezTo>
                    <a:cubicBezTo>
                      <a:pt x="27" y="1132"/>
                      <a:pt x="11" y="1153"/>
                      <a:pt x="0" y="1175"/>
                    </a:cubicBezTo>
                    <a:cubicBezTo>
                      <a:pt x="21" y="1271"/>
                      <a:pt x="64" y="1357"/>
                      <a:pt x="134" y="1427"/>
                    </a:cubicBezTo>
                    <a:cubicBezTo>
                      <a:pt x="241" y="1518"/>
                      <a:pt x="365" y="1588"/>
                      <a:pt x="499" y="1625"/>
                    </a:cubicBezTo>
                    <a:cubicBezTo>
                      <a:pt x="735" y="1706"/>
                      <a:pt x="987" y="1749"/>
                      <a:pt x="1239" y="1754"/>
                    </a:cubicBezTo>
                    <a:cubicBezTo>
                      <a:pt x="1259" y="1754"/>
                      <a:pt x="1280" y="1755"/>
                      <a:pt x="1301" y="1755"/>
                    </a:cubicBezTo>
                    <a:cubicBezTo>
                      <a:pt x="1570" y="1755"/>
                      <a:pt x="1838" y="1722"/>
                      <a:pt x="2102" y="1657"/>
                    </a:cubicBezTo>
                    <a:cubicBezTo>
                      <a:pt x="2633" y="1534"/>
                      <a:pt x="3142" y="1309"/>
                      <a:pt x="3609" y="1078"/>
                    </a:cubicBezTo>
                    <a:cubicBezTo>
                      <a:pt x="4011" y="880"/>
                      <a:pt x="4413" y="671"/>
                      <a:pt x="4810" y="451"/>
                    </a:cubicBezTo>
                    <a:cubicBezTo>
                      <a:pt x="4810" y="451"/>
                      <a:pt x="4815" y="451"/>
                      <a:pt x="4820" y="446"/>
                    </a:cubicBezTo>
                    <a:cubicBezTo>
                      <a:pt x="5051" y="317"/>
                      <a:pt x="5282" y="188"/>
                      <a:pt x="5507" y="49"/>
                    </a:cubicBezTo>
                    <a:cubicBezTo>
                      <a:pt x="5512" y="33"/>
                      <a:pt x="5512" y="17"/>
                      <a:pt x="5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7"/>
              <p:cNvSpPr/>
              <p:nvPr/>
            </p:nvSpPr>
            <p:spPr>
              <a:xfrm>
                <a:off x="6747622" y="4148820"/>
                <a:ext cx="102209" cy="74852"/>
              </a:xfrm>
              <a:custGeom>
                <a:avLst/>
                <a:gdLst/>
                <a:ahLst/>
                <a:cxnLst/>
                <a:rect l="l" t="t" r="r" b="b"/>
                <a:pathLst>
                  <a:path w="1883" h="1379" extrusionOk="0">
                    <a:moveTo>
                      <a:pt x="38" y="1"/>
                    </a:moveTo>
                    <a:cubicBezTo>
                      <a:pt x="27" y="12"/>
                      <a:pt x="16" y="22"/>
                      <a:pt x="0" y="33"/>
                    </a:cubicBezTo>
                    <a:cubicBezTo>
                      <a:pt x="767" y="221"/>
                      <a:pt x="1427" y="703"/>
                      <a:pt x="1839" y="1374"/>
                    </a:cubicBezTo>
                    <a:lnTo>
                      <a:pt x="1845" y="1379"/>
                    </a:lnTo>
                    <a:lnTo>
                      <a:pt x="1882" y="1357"/>
                    </a:lnTo>
                    <a:cubicBezTo>
                      <a:pt x="1464" y="682"/>
                      <a:pt x="805" y="194"/>
                      <a:pt x="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7"/>
              <p:cNvSpPr/>
              <p:nvPr/>
            </p:nvSpPr>
            <p:spPr>
              <a:xfrm>
                <a:off x="6949869" y="4071146"/>
                <a:ext cx="40221" cy="102806"/>
              </a:xfrm>
              <a:custGeom>
                <a:avLst/>
                <a:gdLst/>
                <a:ahLst/>
                <a:cxnLst/>
                <a:rect l="l" t="t" r="r" b="b"/>
                <a:pathLst>
                  <a:path w="741" h="1894" extrusionOk="0">
                    <a:moveTo>
                      <a:pt x="735" y="0"/>
                    </a:moveTo>
                    <a:cubicBezTo>
                      <a:pt x="258" y="499"/>
                      <a:pt x="1" y="1169"/>
                      <a:pt x="12" y="1861"/>
                    </a:cubicBezTo>
                    <a:cubicBezTo>
                      <a:pt x="6" y="1872"/>
                      <a:pt x="6" y="1882"/>
                      <a:pt x="12" y="1893"/>
                    </a:cubicBezTo>
                    <a:lnTo>
                      <a:pt x="54" y="1893"/>
                    </a:lnTo>
                    <a:lnTo>
                      <a:pt x="54" y="1888"/>
                    </a:lnTo>
                    <a:cubicBezTo>
                      <a:pt x="49" y="1872"/>
                      <a:pt x="49" y="1856"/>
                      <a:pt x="54" y="1839"/>
                    </a:cubicBezTo>
                    <a:cubicBezTo>
                      <a:pt x="49" y="1180"/>
                      <a:pt x="296" y="547"/>
                      <a:pt x="741" y="59"/>
                    </a:cubicBezTo>
                    <a:cubicBezTo>
                      <a:pt x="735" y="38"/>
                      <a:pt x="735" y="16"/>
                      <a:pt x="7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7"/>
              <p:cNvSpPr/>
              <p:nvPr/>
            </p:nvSpPr>
            <p:spPr>
              <a:xfrm>
                <a:off x="6812215" y="4094975"/>
                <a:ext cx="64647" cy="36150"/>
              </a:xfrm>
              <a:custGeom>
                <a:avLst/>
                <a:gdLst/>
                <a:ahLst/>
                <a:cxnLst/>
                <a:rect l="l" t="t" r="r" b="b"/>
                <a:pathLst>
                  <a:path w="1191" h="666" extrusionOk="0">
                    <a:moveTo>
                      <a:pt x="49" y="1"/>
                    </a:moveTo>
                    <a:cubicBezTo>
                      <a:pt x="33" y="12"/>
                      <a:pt x="17" y="22"/>
                      <a:pt x="1" y="39"/>
                    </a:cubicBezTo>
                    <a:cubicBezTo>
                      <a:pt x="451" y="71"/>
                      <a:pt x="869" y="296"/>
                      <a:pt x="1143" y="655"/>
                    </a:cubicBezTo>
                    <a:cubicBezTo>
                      <a:pt x="1143" y="660"/>
                      <a:pt x="1148" y="666"/>
                      <a:pt x="1159" y="666"/>
                    </a:cubicBezTo>
                    <a:lnTo>
                      <a:pt x="1170" y="666"/>
                    </a:lnTo>
                    <a:cubicBezTo>
                      <a:pt x="1186" y="660"/>
                      <a:pt x="1191" y="639"/>
                      <a:pt x="1175" y="628"/>
                    </a:cubicBezTo>
                    <a:cubicBezTo>
                      <a:pt x="907" y="269"/>
                      <a:pt x="494" y="39"/>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7"/>
              <p:cNvSpPr/>
              <p:nvPr/>
            </p:nvSpPr>
            <p:spPr>
              <a:xfrm>
                <a:off x="6849451" y="4066749"/>
                <a:ext cx="53629" cy="47224"/>
              </a:xfrm>
              <a:custGeom>
                <a:avLst/>
                <a:gdLst/>
                <a:ahLst/>
                <a:cxnLst/>
                <a:rect l="l" t="t" r="r" b="b"/>
                <a:pathLst>
                  <a:path w="988" h="870" extrusionOk="0">
                    <a:moveTo>
                      <a:pt x="44" y="1"/>
                    </a:moveTo>
                    <a:lnTo>
                      <a:pt x="1" y="33"/>
                    </a:lnTo>
                    <a:cubicBezTo>
                      <a:pt x="392" y="205"/>
                      <a:pt x="719" y="494"/>
                      <a:pt x="939" y="859"/>
                    </a:cubicBezTo>
                    <a:cubicBezTo>
                      <a:pt x="945" y="864"/>
                      <a:pt x="950" y="869"/>
                      <a:pt x="961" y="869"/>
                    </a:cubicBezTo>
                    <a:lnTo>
                      <a:pt x="971" y="869"/>
                    </a:lnTo>
                    <a:cubicBezTo>
                      <a:pt x="982" y="864"/>
                      <a:pt x="988" y="848"/>
                      <a:pt x="977" y="837"/>
                    </a:cubicBezTo>
                    <a:cubicBezTo>
                      <a:pt x="752" y="473"/>
                      <a:pt x="430" y="183"/>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7"/>
              <p:cNvSpPr/>
              <p:nvPr/>
            </p:nvSpPr>
            <p:spPr>
              <a:xfrm>
                <a:off x="7054683" y="4041183"/>
                <a:ext cx="115888" cy="84622"/>
              </a:xfrm>
              <a:custGeom>
                <a:avLst/>
                <a:gdLst/>
                <a:ahLst/>
                <a:cxnLst/>
                <a:rect l="l" t="t" r="r" b="b"/>
                <a:pathLst>
                  <a:path w="2135" h="1559" extrusionOk="0">
                    <a:moveTo>
                      <a:pt x="311" y="0"/>
                    </a:moveTo>
                    <a:lnTo>
                      <a:pt x="0" y="1083"/>
                    </a:lnTo>
                    <a:cubicBezTo>
                      <a:pt x="0" y="1083"/>
                      <a:pt x="621" y="1558"/>
                      <a:pt x="1242" y="1558"/>
                    </a:cubicBezTo>
                    <a:cubicBezTo>
                      <a:pt x="1437" y="1558"/>
                      <a:pt x="1632" y="1512"/>
                      <a:pt x="1807" y="1389"/>
                    </a:cubicBezTo>
                    <a:lnTo>
                      <a:pt x="2134" y="536"/>
                    </a:lnTo>
                    <a:lnTo>
                      <a:pt x="311"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7"/>
              <p:cNvSpPr/>
              <p:nvPr/>
            </p:nvSpPr>
            <p:spPr>
              <a:xfrm>
                <a:off x="6835555" y="4074565"/>
                <a:ext cx="325083" cy="249579"/>
              </a:xfrm>
              <a:custGeom>
                <a:avLst/>
                <a:gdLst/>
                <a:ahLst/>
                <a:cxnLst/>
                <a:rect l="l" t="t" r="r" b="b"/>
                <a:pathLst>
                  <a:path w="5989" h="4598" extrusionOk="0">
                    <a:moveTo>
                      <a:pt x="4503" y="0"/>
                    </a:moveTo>
                    <a:cubicBezTo>
                      <a:pt x="4066" y="0"/>
                      <a:pt x="3812" y="473"/>
                      <a:pt x="3812" y="473"/>
                    </a:cubicBezTo>
                    <a:cubicBezTo>
                      <a:pt x="3812" y="473"/>
                      <a:pt x="3603" y="629"/>
                      <a:pt x="3276" y="870"/>
                    </a:cubicBezTo>
                    <a:lnTo>
                      <a:pt x="3233" y="897"/>
                    </a:lnTo>
                    <a:cubicBezTo>
                      <a:pt x="3040" y="1047"/>
                      <a:pt x="2809" y="1219"/>
                      <a:pt x="2557" y="1412"/>
                    </a:cubicBezTo>
                    <a:cubicBezTo>
                      <a:pt x="2541" y="1428"/>
                      <a:pt x="2525" y="1439"/>
                      <a:pt x="2509" y="1455"/>
                    </a:cubicBezTo>
                    <a:cubicBezTo>
                      <a:pt x="2118" y="1760"/>
                      <a:pt x="1689" y="2109"/>
                      <a:pt x="1303" y="2452"/>
                    </a:cubicBezTo>
                    <a:cubicBezTo>
                      <a:pt x="1292" y="2463"/>
                      <a:pt x="1276" y="2473"/>
                      <a:pt x="1260" y="2484"/>
                    </a:cubicBezTo>
                    <a:cubicBezTo>
                      <a:pt x="788" y="2908"/>
                      <a:pt x="391" y="3321"/>
                      <a:pt x="203" y="3632"/>
                    </a:cubicBezTo>
                    <a:cubicBezTo>
                      <a:pt x="187" y="3653"/>
                      <a:pt x="177" y="3675"/>
                      <a:pt x="166" y="3696"/>
                    </a:cubicBezTo>
                    <a:cubicBezTo>
                      <a:pt x="134" y="3755"/>
                      <a:pt x="112" y="3814"/>
                      <a:pt x="96" y="3873"/>
                    </a:cubicBezTo>
                    <a:cubicBezTo>
                      <a:pt x="0" y="4407"/>
                      <a:pt x="760" y="4598"/>
                      <a:pt x="1510" y="4598"/>
                    </a:cubicBezTo>
                    <a:cubicBezTo>
                      <a:pt x="2018" y="4598"/>
                      <a:pt x="2521" y="4510"/>
                      <a:pt x="2750" y="4382"/>
                    </a:cubicBezTo>
                    <a:cubicBezTo>
                      <a:pt x="3356" y="4039"/>
                      <a:pt x="5329" y="3101"/>
                      <a:pt x="5791" y="2881"/>
                    </a:cubicBezTo>
                    <a:cubicBezTo>
                      <a:pt x="5855" y="2854"/>
                      <a:pt x="5898" y="2795"/>
                      <a:pt x="5914" y="2731"/>
                    </a:cubicBezTo>
                    <a:cubicBezTo>
                      <a:pt x="5930" y="2661"/>
                      <a:pt x="5941" y="2586"/>
                      <a:pt x="5946" y="2511"/>
                    </a:cubicBezTo>
                    <a:cubicBezTo>
                      <a:pt x="5951" y="2495"/>
                      <a:pt x="5951" y="2473"/>
                      <a:pt x="5951" y="2457"/>
                    </a:cubicBezTo>
                    <a:cubicBezTo>
                      <a:pt x="5989" y="1975"/>
                      <a:pt x="5989" y="1492"/>
                      <a:pt x="5951" y="1010"/>
                    </a:cubicBezTo>
                    <a:cubicBezTo>
                      <a:pt x="5946" y="988"/>
                      <a:pt x="5946" y="967"/>
                      <a:pt x="5946" y="945"/>
                    </a:cubicBezTo>
                    <a:cubicBezTo>
                      <a:pt x="5930" y="736"/>
                      <a:pt x="5914" y="602"/>
                      <a:pt x="5914" y="602"/>
                    </a:cubicBezTo>
                    <a:cubicBezTo>
                      <a:pt x="5731" y="827"/>
                      <a:pt x="5456" y="860"/>
                      <a:pt x="5312" y="860"/>
                    </a:cubicBezTo>
                    <a:cubicBezTo>
                      <a:pt x="5254" y="860"/>
                      <a:pt x="5217" y="854"/>
                      <a:pt x="5217" y="854"/>
                    </a:cubicBezTo>
                    <a:cubicBezTo>
                      <a:pt x="5217" y="854"/>
                      <a:pt x="5169" y="141"/>
                      <a:pt x="4648" y="18"/>
                    </a:cubicBezTo>
                    <a:cubicBezTo>
                      <a:pt x="4598" y="6"/>
                      <a:pt x="4549" y="0"/>
                      <a:pt x="4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7"/>
              <p:cNvSpPr/>
              <p:nvPr/>
            </p:nvSpPr>
            <p:spPr>
              <a:xfrm>
                <a:off x="6844511" y="4207931"/>
                <a:ext cx="314118" cy="99984"/>
              </a:xfrm>
              <a:custGeom>
                <a:avLst/>
                <a:gdLst/>
                <a:ahLst/>
                <a:cxnLst/>
                <a:rect l="l" t="t" r="r" b="b"/>
                <a:pathLst>
                  <a:path w="5787" h="1842" extrusionOk="0">
                    <a:moveTo>
                      <a:pt x="5786" y="0"/>
                    </a:moveTo>
                    <a:lnTo>
                      <a:pt x="5786" y="0"/>
                    </a:lnTo>
                    <a:cubicBezTo>
                      <a:pt x="5550" y="145"/>
                      <a:pt x="5309" y="285"/>
                      <a:pt x="5068" y="419"/>
                    </a:cubicBezTo>
                    <a:cubicBezTo>
                      <a:pt x="5052" y="429"/>
                      <a:pt x="5036" y="440"/>
                      <a:pt x="5020" y="445"/>
                    </a:cubicBezTo>
                    <a:cubicBezTo>
                      <a:pt x="4612" y="676"/>
                      <a:pt x="4194" y="890"/>
                      <a:pt x="3776" y="1100"/>
                    </a:cubicBezTo>
                    <a:cubicBezTo>
                      <a:pt x="3550" y="1207"/>
                      <a:pt x="3314" y="1319"/>
                      <a:pt x="3073" y="1416"/>
                    </a:cubicBezTo>
                    <a:cubicBezTo>
                      <a:pt x="3057" y="1421"/>
                      <a:pt x="3046" y="1427"/>
                      <a:pt x="3030" y="1432"/>
                    </a:cubicBezTo>
                    <a:cubicBezTo>
                      <a:pt x="2762" y="1545"/>
                      <a:pt x="2483" y="1636"/>
                      <a:pt x="2205" y="1700"/>
                    </a:cubicBezTo>
                    <a:cubicBezTo>
                      <a:pt x="1925" y="1767"/>
                      <a:pt x="1653" y="1799"/>
                      <a:pt x="1394" y="1799"/>
                    </a:cubicBezTo>
                    <a:cubicBezTo>
                      <a:pt x="1089" y="1799"/>
                      <a:pt x="803" y="1755"/>
                      <a:pt x="542" y="1668"/>
                    </a:cubicBezTo>
                    <a:cubicBezTo>
                      <a:pt x="408" y="1630"/>
                      <a:pt x="280" y="1561"/>
                      <a:pt x="178" y="1470"/>
                    </a:cubicBezTo>
                    <a:cubicBezTo>
                      <a:pt x="92" y="1389"/>
                      <a:pt x="44" y="1282"/>
                      <a:pt x="38" y="1169"/>
                    </a:cubicBezTo>
                    <a:cubicBezTo>
                      <a:pt x="28" y="1191"/>
                      <a:pt x="12" y="1212"/>
                      <a:pt x="1" y="1234"/>
                    </a:cubicBezTo>
                    <a:cubicBezTo>
                      <a:pt x="22" y="1336"/>
                      <a:pt x="71" y="1427"/>
                      <a:pt x="146" y="1496"/>
                    </a:cubicBezTo>
                    <a:cubicBezTo>
                      <a:pt x="258" y="1593"/>
                      <a:pt x="387" y="1668"/>
                      <a:pt x="526" y="1705"/>
                    </a:cubicBezTo>
                    <a:cubicBezTo>
                      <a:pt x="778" y="1791"/>
                      <a:pt x="1041" y="1834"/>
                      <a:pt x="1304" y="1840"/>
                    </a:cubicBezTo>
                    <a:cubicBezTo>
                      <a:pt x="1338" y="1841"/>
                      <a:pt x="1373" y="1841"/>
                      <a:pt x="1408" y="1841"/>
                    </a:cubicBezTo>
                    <a:cubicBezTo>
                      <a:pt x="1678" y="1841"/>
                      <a:pt x="1948" y="1805"/>
                      <a:pt x="2210" y="1743"/>
                    </a:cubicBezTo>
                    <a:cubicBezTo>
                      <a:pt x="2768" y="1614"/>
                      <a:pt x="3298" y="1373"/>
                      <a:pt x="3792" y="1132"/>
                    </a:cubicBezTo>
                    <a:cubicBezTo>
                      <a:pt x="4215" y="928"/>
                      <a:pt x="4639" y="708"/>
                      <a:pt x="5052" y="472"/>
                    </a:cubicBezTo>
                    <a:lnTo>
                      <a:pt x="5062" y="472"/>
                    </a:lnTo>
                    <a:cubicBezTo>
                      <a:pt x="5304" y="338"/>
                      <a:pt x="5545" y="199"/>
                      <a:pt x="5781" y="54"/>
                    </a:cubicBezTo>
                    <a:cubicBezTo>
                      <a:pt x="5786" y="38"/>
                      <a:pt x="5786" y="16"/>
                      <a:pt x="5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7"/>
              <p:cNvSpPr/>
              <p:nvPr/>
            </p:nvSpPr>
            <p:spPr>
              <a:xfrm>
                <a:off x="6903894" y="4207334"/>
                <a:ext cx="107149" cy="78923"/>
              </a:xfrm>
              <a:custGeom>
                <a:avLst/>
                <a:gdLst/>
                <a:ahLst/>
                <a:cxnLst/>
                <a:rect l="l" t="t" r="r" b="b"/>
                <a:pathLst>
                  <a:path w="1974" h="1454" extrusionOk="0">
                    <a:moveTo>
                      <a:pt x="44" y="1"/>
                    </a:moveTo>
                    <a:cubicBezTo>
                      <a:pt x="27" y="11"/>
                      <a:pt x="17" y="22"/>
                      <a:pt x="1" y="33"/>
                    </a:cubicBezTo>
                    <a:cubicBezTo>
                      <a:pt x="805" y="231"/>
                      <a:pt x="1497" y="735"/>
                      <a:pt x="1931" y="1443"/>
                    </a:cubicBezTo>
                    <a:lnTo>
                      <a:pt x="1936" y="1454"/>
                    </a:lnTo>
                    <a:lnTo>
                      <a:pt x="1974" y="1427"/>
                    </a:lnTo>
                    <a:cubicBezTo>
                      <a:pt x="1540" y="714"/>
                      <a:pt x="848" y="204"/>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7"/>
              <p:cNvSpPr/>
              <p:nvPr/>
            </p:nvSpPr>
            <p:spPr>
              <a:xfrm>
                <a:off x="7116345" y="4125860"/>
                <a:ext cx="42284" cy="108017"/>
              </a:xfrm>
              <a:custGeom>
                <a:avLst/>
                <a:gdLst/>
                <a:ahLst/>
                <a:cxnLst/>
                <a:rect l="l" t="t" r="r" b="b"/>
                <a:pathLst>
                  <a:path w="779" h="1990" extrusionOk="0">
                    <a:moveTo>
                      <a:pt x="778" y="0"/>
                    </a:moveTo>
                    <a:cubicBezTo>
                      <a:pt x="274" y="526"/>
                      <a:pt x="1" y="1228"/>
                      <a:pt x="12" y="1952"/>
                    </a:cubicBezTo>
                    <a:cubicBezTo>
                      <a:pt x="6" y="1963"/>
                      <a:pt x="6" y="1974"/>
                      <a:pt x="12" y="1990"/>
                    </a:cubicBezTo>
                    <a:lnTo>
                      <a:pt x="54" y="1990"/>
                    </a:lnTo>
                    <a:lnTo>
                      <a:pt x="54" y="1984"/>
                    </a:lnTo>
                    <a:cubicBezTo>
                      <a:pt x="54" y="1963"/>
                      <a:pt x="54" y="1947"/>
                      <a:pt x="54" y="1931"/>
                    </a:cubicBezTo>
                    <a:cubicBezTo>
                      <a:pt x="49" y="1239"/>
                      <a:pt x="307" y="569"/>
                      <a:pt x="778" y="59"/>
                    </a:cubicBezTo>
                    <a:cubicBezTo>
                      <a:pt x="778" y="40"/>
                      <a:pt x="778" y="2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7"/>
              <p:cNvSpPr/>
              <p:nvPr/>
            </p:nvSpPr>
            <p:spPr>
              <a:xfrm>
                <a:off x="6971689" y="4150883"/>
                <a:ext cx="67579" cy="37887"/>
              </a:xfrm>
              <a:custGeom>
                <a:avLst/>
                <a:gdLst/>
                <a:ahLst/>
                <a:cxnLst/>
                <a:rect l="l" t="t" r="r" b="b"/>
                <a:pathLst>
                  <a:path w="1245" h="698" extrusionOk="0">
                    <a:moveTo>
                      <a:pt x="49" y="0"/>
                    </a:moveTo>
                    <a:cubicBezTo>
                      <a:pt x="33" y="17"/>
                      <a:pt x="17" y="22"/>
                      <a:pt x="1" y="38"/>
                    </a:cubicBezTo>
                    <a:cubicBezTo>
                      <a:pt x="473" y="70"/>
                      <a:pt x="913" y="306"/>
                      <a:pt x="1197" y="687"/>
                    </a:cubicBezTo>
                    <a:cubicBezTo>
                      <a:pt x="1202" y="692"/>
                      <a:pt x="1207" y="698"/>
                      <a:pt x="1213" y="698"/>
                    </a:cubicBezTo>
                    <a:lnTo>
                      <a:pt x="1229" y="698"/>
                    </a:lnTo>
                    <a:cubicBezTo>
                      <a:pt x="1245" y="692"/>
                      <a:pt x="1245" y="671"/>
                      <a:pt x="1234" y="660"/>
                    </a:cubicBezTo>
                    <a:cubicBezTo>
                      <a:pt x="950" y="285"/>
                      <a:pt x="516" y="43"/>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7"/>
              <p:cNvSpPr/>
              <p:nvPr/>
            </p:nvSpPr>
            <p:spPr>
              <a:xfrm>
                <a:off x="7010988" y="4121192"/>
                <a:ext cx="55963" cy="49829"/>
              </a:xfrm>
              <a:custGeom>
                <a:avLst/>
                <a:gdLst/>
                <a:ahLst/>
                <a:cxnLst/>
                <a:rect l="l" t="t" r="r" b="b"/>
                <a:pathLst>
                  <a:path w="1031" h="918" extrusionOk="0">
                    <a:moveTo>
                      <a:pt x="44" y="1"/>
                    </a:moveTo>
                    <a:lnTo>
                      <a:pt x="1" y="33"/>
                    </a:lnTo>
                    <a:cubicBezTo>
                      <a:pt x="408" y="220"/>
                      <a:pt x="752" y="521"/>
                      <a:pt x="982" y="907"/>
                    </a:cubicBezTo>
                    <a:cubicBezTo>
                      <a:pt x="987" y="912"/>
                      <a:pt x="998" y="912"/>
                      <a:pt x="1004" y="917"/>
                    </a:cubicBezTo>
                    <a:cubicBezTo>
                      <a:pt x="1009" y="917"/>
                      <a:pt x="1014" y="912"/>
                      <a:pt x="1014" y="912"/>
                    </a:cubicBezTo>
                    <a:cubicBezTo>
                      <a:pt x="1025" y="907"/>
                      <a:pt x="1030" y="891"/>
                      <a:pt x="1025" y="880"/>
                    </a:cubicBezTo>
                    <a:cubicBezTo>
                      <a:pt x="789" y="499"/>
                      <a:pt x="451" y="194"/>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7"/>
              <p:cNvSpPr/>
              <p:nvPr/>
            </p:nvSpPr>
            <p:spPr>
              <a:xfrm>
                <a:off x="6968487" y="2332724"/>
                <a:ext cx="249525" cy="390924"/>
              </a:xfrm>
              <a:custGeom>
                <a:avLst/>
                <a:gdLst/>
                <a:ahLst/>
                <a:cxnLst/>
                <a:rect l="l" t="t" r="r" b="b"/>
                <a:pathLst>
                  <a:path w="4597" h="7202" extrusionOk="0">
                    <a:moveTo>
                      <a:pt x="848" y="1"/>
                    </a:moveTo>
                    <a:cubicBezTo>
                      <a:pt x="569" y="1271"/>
                      <a:pt x="360" y="2558"/>
                      <a:pt x="215" y="3850"/>
                    </a:cubicBezTo>
                    <a:cubicBezTo>
                      <a:pt x="1" y="5867"/>
                      <a:pt x="33" y="7191"/>
                      <a:pt x="33" y="7191"/>
                    </a:cubicBezTo>
                    <a:lnTo>
                      <a:pt x="3663" y="7202"/>
                    </a:lnTo>
                    <a:lnTo>
                      <a:pt x="4596" y="1245"/>
                    </a:lnTo>
                    <a:lnTo>
                      <a:pt x="84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7"/>
              <p:cNvSpPr/>
              <p:nvPr/>
            </p:nvSpPr>
            <p:spPr>
              <a:xfrm>
                <a:off x="7064291" y="1526234"/>
                <a:ext cx="358899" cy="657927"/>
              </a:xfrm>
              <a:custGeom>
                <a:avLst/>
                <a:gdLst/>
                <a:ahLst/>
                <a:cxnLst/>
                <a:rect l="l" t="t" r="r" b="b"/>
                <a:pathLst>
                  <a:path w="6612" h="12121" extrusionOk="0">
                    <a:moveTo>
                      <a:pt x="5249" y="0"/>
                    </a:moveTo>
                    <a:cubicBezTo>
                      <a:pt x="4775" y="0"/>
                      <a:pt x="3962" y="145"/>
                      <a:pt x="3292" y="1003"/>
                    </a:cubicBezTo>
                    <a:cubicBezTo>
                      <a:pt x="2279" y="2301"/>
                      <a:pt x="2713" y="3620"/>
                      <a:pt x="2424" y="4049"/>
                    </a:cubicBezTo>
                    <a:cubicBezTo>
                      <a:pt x="2129" y="4483"/>
                      <a:pt x="1518" y="4907"/>
                      <a:pt x="1635" y="5658"/>
                    </a:cubicBezTo>
                    <a:cubicBezTo>
                      <a:pt x="1753" y="6408"/>
                      <a:pt x="1807" y="6987"/>
                      <a:pt x="1266" y="7416"/>
                    </a:cubicBezTo>
                    <a:cubicBezTo>
                      <a:pt x="719" y="7840"/>
                      <a:pt x="0" y="8591"/>
                      <a:pt x="386" y="9856"/>
                    </a:cubicBezTo>
                    <a:cubicBezTo>
                      <a:pt x="531" y="10349"/>
                      <a:pt x="595" y="10864"/>
                      <a:pt x="563" y="11379"/>
                    </a:cubicBezTo>
                    <a:cubicBezTo>
                      <a:pt x="537" y="11787"/>
                      <a:pt x="865" y="12120"/>
                      <a:pt x="1263" y="12120"/>
                    </a:cubicBezTo>
                    <a:cubicBezTo>
                      <a:pt x="1278" y="12120"/>
                      <a:pt x="1293" y="12120"/>
                      <a:pt x="1308" y="12119"/>
                    </a:cubicBezTo>
                    <a:lnTo>
                      <a:pt x="6611" y="11717"/>
                    </a:lnTo>
                    <a:lnTo>
                      <a:pt x="5646" y="38"/>
                    </a:lnTo>
                    <a:cubicBezTo>
                      <a:pt x="5646" y="38"/>
                      <a:pt x="5492" y="0"/>
                      <a:pt x="5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7"/>
              <p:cNvSpPr/>
              <p:nvPr/>
            </p:nvSpPr>
            <p:spPr>
              <a:xfrm>
                <a:off x="7127418" y="2015621"/>
                <a:ext cx="626119" cy="756066"/>
              </a:xfrm>
              <a:custGeom>
                <a:avLst/>
                <a:gdLst/>
                <a:ahLst/>
                <a:cxnLst/>
                <a:rect l="l" t="t" r="r" b="b"/>
                <a:pathLst>
                  <a:path w="11535" h="13929" extrusionOk="0">
                    <a:moveTo>
                      <a:pt x="5402" y="1"/>
                    </a:moveTo>
                    <a:cubicBezTo>
                      <a:pt x="4995" y="1"/>
                      <a:pt x="4567" y="17"/>
                      <a:pt x="4119" y="52"/>
                    </a:cubicBezTo>
                    <a:cubicBezTo>
                      <a:pt x="4119" y="52"/>
                      <a:pt x="1743" y="642"/>
                      <a:pt x="1464" y="818"/>
                    </a:cubicBezTo>
                    <a:cubicBezTo>
                      <a:pt x="1180" y="1001"/>
                      <a:pt x="76" y="5092"/>
                      <a:pt x="317" y="6620"/>
                    </a:cubicBezTo>
                    <a:cubicBezTo>
                      <a:pt x="553" y="8143"/>
                      <a:pt x="800" y="8368"/>
                      <a:pt x="800" y="8368"/>
                    </a:cubicBezTo>
                    <a:cubicBezTo>
                      <a:pt x="800" y="8368"/>
                      <a:pt x="237" y="11950"/>
                      <a:pt x="119" y="12904"/>
                    </a:cubicBezTo>
                    <a:cubicBezTo>
                      <a:pt x="1" y="13864"/>
                      <a:pt x="60" y="13928"/>
                      <a:pt x="60" y="13928"/>
                    </a:cubicBezTo>
                    <a:lnTo>
                      <a:pt x="11534" y="13794"/>
                    </a:lnTo>
                    <a:lnTo>
                      <a:pt x="11250" y="8057"/>
                    </a:lnTo>
                    <a:lnTo>
                      <a:pt x="11513" y="1644"/>
                    </a:lnTo>
                    <a:cubicBezTo>
                      <a:pt x="11513" y="1644"/>
                      <a:pt x="9527" y="1"/>
                      <a:pt x="5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7"/>
              <p:cNvSpPr/>
              <p:nvPr/>
            </p:nvSpPr>
            <p:spPr>
              <a:xfrm>
                <a:off x="7051481" y="2680224"/>
                <a:ext cx="817293" cy="1405254"/>
              </a:xfrm>
              <a:custGeom>
                <a:avLst/>
                <a:gdLst/>
                <a:ahLst/>
                <a:cxnLst/>
                <a:rect l="l" t="t" r="r" b="b"/>
                <a:pathLst>
                  <a:path w="15057" h="25889" extrusionOk="0">
                    <a:moveTo>
                      <a:pt x="12847" y="1"/>
                    </a:moveTo>
                    <a:cubicBezTo>
                      <a:pt x="11326" y="379"/>
                      <a:pt x="9457" y="501"/>
                      <a:pt x="7681" y="501"/>
                    </a:cubicBezTo>
                    <a:cubicBezTo>
                      <a:pt x="4471" y="501"/>
                      <a:pt x="1566" y="103"/>
                      <a:pt x="1566" y="103"/>
                    </a:cubicBezTo>
                    <a:lnTo>
                      <a:pt x="1566" y="103"/>
                    </a:lnTo>
                    <a:lnTo>
                      <a:pt x="5502" y="7062"/>
                    </a:lnTo>
                    <a:cubicBezTo>
                      <a:pt x="5502" y="7062"/>
                      <a:pt x="3700" y="9459"/>
                      <a:pt x="2917" y="11084"/>
                    </a:cubicBezTo>
                    <a:cubicBezTo>
                      <a:pt x="2129" y="12703"/>
                      <a:pt x="0" y="25170"/>
                      <a:pt x="0" y="25170"/>
                    </a:cubicBezTo>
                    <a:lnTo>
                      <a:pt x="2493" y="25888"/>
                    </a:lnTo>
                    <a:cubicBezTo>
                      <a:pt x="2493" y="25888"/>
                      <a:pt x="3233" y="24826"/>
                      <a:pt x="4719" y="22628"/>
                    </a:cubicBezTo>
                    <a:cubicBezTo>
                      <a:pt x="6204" y="20435"/>
                      <a:pt x="8177" y="13733"/>
                      <a:pt x="8177" y="13733"/>
                    </a:cubicBezTo>
                    <a:cubicBezTo>
                      <a:pt x="8177" y="13733"/>
                      <a:pt x="13137" y="11443"/>
                      <a:pt x="13909" y="10414"/>
                    </a:cubicBezTo>
                    <a:cubicBezTo>
                      <a:pt x="14676" y="9379"/>
                      <a:pt x="15057" y="6784"/>
                      <a:pt x="14729" y="5041"/>
                    </a:cubicBezTo>
                    <a:cubicBezTo>
                      <a:pt x="14408" y="3298"/>
                      <a:pt x="12847" y="1"/>
                      <a:pt x="12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7"/>
              <p:cNvSpPr/>
              <p:nvPr/>
            </p:nvSpPr>
            <p:spPr>
              <a:xfrm>
                <a:off x="6869860" y="2685760"/>
                <a:ext cx="570808" cy="1339738"/>
              </a:xfrm>
              <a:custGeom>
                <a:avLst/>
                <a:gdLst/>
                <a:ahLst/>
                <a:cxnLst/>
                <a:rect l="l" t="t" r="r" b="b"/>
                <a:pathLst>
                  <a:path w="10516" h="24682" extrusionOk="0">
                    <a:moveTo>
                      <a:pt x="4912" y="1"/>
                    </a:moveTo>
                    <a:cubicBezTo>
                      <a:pt x="4912" y="1"/>
                      <a:pt x="4633" y="2923"/>
                      <a:pt x="4333" y="3663"/>
                    </a:cubicBezTo>
                    <a:cubicBezTo>
                      <a:pt x="4016" y="4435"/>
                      <a:pt x="3405" y="5062"/>
                      <a:pt x="2858" y="5679"/>
                    </a:cubicBezTo>
                    <a:cubicBezTo>
                      <a:pt x="1802" y="6864"/>
                      <a:pt x="976" y="8258"/>
                      <a:pt x="515" y="9786"/>
                    </a:cubicBezTo>
                    <a:cubicBezTo>
                      <a:pt x="0" y="11491"/>
                      <a:pt x="81" y="13255"/>
                      <a:pt x="113" y="15019"/>
                    </a:cubicBezTo>
                    <a:cubicBezTo>
                      <a:pt x="150" y="17148"/>
                      <a:pt x="140" y="19277"/>
                      <a:pt x="81" y="21405"/>
                    </a:cubicBezTo>
                    <a:cubicBezTo>
                      <a:pt x="59" y="22413"/>
                      <a:pt x="38" y="23416"/>
                      <a:pt x="22" y="24424"/>
                    </a:cubicBezTo>
                    <a:lnTo>
                      <a:pt x="2805" y="24681"/>
                    </a:lnTo>
                    <a:lnTo>
                      <a:pt x="7528" y="11234"/>
                    </a:lnTo>
                    <a:lnTo>
                      <a:pt x="10515" y="5497"/>
                    </a:lnTo>
                    <a:lnTo>
                      <a:pt x="49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7"/>
              <p:cNvSpPr/>
              <p:nvPr/>
            </p:nvSpPr>
            <p:spPr>
              <a:xfrm>
                <a:off x="7114934" y="2704378"/>
                <a:ext cx="613581" cy="41416"/>
              </a:xfrm>
              <a:custGeom>
                <a:avLst/>
                <a:gdLst/>
                <a:ahLst/>
                <a:cxnLst/>
                <a:rect l="l" t="t" r="r" b="b"/>
                <a:pathLst>
                  <a:path w="11304" h="763" extrusionOk="0">
                    <a:moveTo>
                      <a:pt x="11255" y="1"/>
                    </a:moveTo>
                    <a:cubicBezTo>
                      <a:pt x="9043" y="523"/>
                      <a:pt x="6939" y="688"/>
                      <a:pt x="5164" y="688"/>
                    </a:cubicBezTo>
                    <a:cubicBezTo>
                      <a:pt x="2146" y="688"/>
                      <a:pt x="79" y="211"/>
                      <a:pt x="48" y="205"/>
                    </a:cubicBezTo>
                    <a:cubicBezTo>
                      <a:pt x="45" y="204"/>
                      <a:pt x="41" y="203"/>
                      <a:pt x="37" y="203"/>
                    </a:cubicBezTo>
                    <a:cubicBezTo>
                      <a:pt x="20" y="203"/>
                      <a:pt x="5" y="214"/>
                      <a:pt x="5" y="231"/>
                    </a:cubicBezTo>
                    <a:cubicBezTo>
                      <a:pt x="0" y="247"/>
                      <a:pt x="11" y="269"/>
                      <a:pt x="32" y="274"/>
                    </a:cubicBezTo>
                    <a:cubicBezTo>
                      <a:pt x="64" y="280"/>
                      <a:pt x="2139" y="762"/>
                      <a:pt x="5174" y="762"/>
                    </a:cubicBezTo>
                    <a:cubicBezTo>
                      <a:pt x="5198" y="762"/>
                      <a:pt x="5221" y="762"/>
                      <a:pt x="5244" y="762"/>
                    </a:cubicBezTo>
                    <a:cubicBezTo>
                      <a:pt x="7274" y="762"/>
                      <a:pt x="9294" y="532"/>
                      <a:pt x="11271" y="76"/>
                    </a:cubicBezTo>
                    <a:cubicBezTo>
                      <a:pt x="11292" y="70"/>
                      <a:pt x="11303" y="49"/>
                      <a:pt x="11298" y="28"/>
                    </a:cubicBezTo>
                    <a:cubicBezTo>
                      <a:pt x="11292" y="11"/>
                      <a:pt x="11276" y="1"/>
                      <a:pt x="11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7"/>
              <p:cNvSpPr/>
              <p:nvPr/>
            </p:nvSpPr>
            <p:spPr>
              <a:xfrm>
                <a:off x="7317778" y="2739606"/>
                <a:ext cx="46301" cy="162189"/>
              </a:xfrm>
              <a:custGeom>
                <a:avLst/>
                <a:gdLst/>
                <a:ahLst/>
                <a:cxnLst/>
                <a:rect l="l" t="t" r="r" b="b"/>
                <a:pathLst>
                  <a:path w="853" h="2988" extrusionOk="0">
                    <a:moveTo>
                      <a:pt x="236" y="1"/>
                    </a:moveTo>
                    <a:cubicBezTo>
                      <a:pt x="215" y="1"/>
                      <a:pt x="199" y="11"/>
                      <a:pt x="193" y="33"/>
                    </a:cubicBezTo>
                    <a:cubicBezTo>
                      <a:pt x="70" y="837"/>
                      <a:pt x="6" y="1652"/>
                      <a:pt x="6" y="2467"/>
                    </a:cubicBezTo>
                    <a:cubicBezTo>
                      <a:pt x="0" y="2569"/>
                      <a:pt x="16" y="2671"/>
                      <a:pt x="49" y="2767"/>
                    </a:cubicBezTo>
                    <a:cubicBezTo>
                      <a:pt x="81" y="2875"/>
                      <a:pt x="172" y="2960"/>
                      <a:pt x="279" y="2987"/>
                    </a:cubicBezTo>
                    <a:lnTo>
                      <a:pt x="327" y="2987"/>
                    </a:lnTo>
                    <a:cubicBezTo>
                      <a:pt x="445" y="2982"/>
                      <a:pt x="553" y="2912"/>
                      <a:pt x="606" y="2805"/>
                    </a:cubicBezTo>
                    <a:cubicBezTo>
                      <a:pt x="660" y="2692"/>
                      <a:pt x="692" y="2569"/>
                      <a:pt x="692" y="2446"/>
                    </a:cubicBezTo>
                    <a:cubicBezTo>
                      <a:pt x="767" y="1673"/>
                      <a:pt x="815" y="891"/>
                      <a:pt x="853" y="113"/>
                    </a:cubicBezTo>
                    <a:cubicBezTo>
                      <a:pt x="853" y="92"/>
                      <a:pt x="837" y="76"/>
                      <a:pt x="815" y="76"/>
                    </a:cubicBezTo>
                    <a:cubicBezTo>
                      <a:pt x="794" y="76"/>
                      <a:pt x="778" y="92"/>
                      <a:pt x="778" y="113"/>
                    </a:cubicBezTo>
                    <a:cubicBezTo>
                      <a:pt x="746" y="885"/>
                      <a:pt x="692" y="1668"/>
                      <a:pt x="622" y="2440"/>
                    </a:cubicBezTo>
                    <a:cubicBezTo>
                      <a:pt x="622" y="2553"/>
                      <a:pt x="596" y="2665"/>
                      <a:pt x="547" y="2767"/>
                    </a:cubicBezTo>
                    <a:cubicBezTo>
                      <a:pt x="503" y="2856"/>
                      <a:pt x="417" y="2913"/>
                      <a:pt x="320" y="2913"/>
                    </a:cubicBezTo>
                    <a:cubicBezTo>
                      <a:pt x="312" y="2913"/>
                      <a:pt x="304" y="2913"/>
                      <a:pt x="295" y="2912"/>
                    </a:cubicBezTo>
                    <a:cubicBezTo>
                      <a:pt x="209" y="2891"/>
                      <a:pt x="140" y="2826"/>
                      <a:pt x="118" y="2746"/>
                    </a:cubicBezTo>
                    <a:cubicBezTo>
                      <a:pt x="86" y="2655"/>
                      <a:pt x="75" y="2558"/>
                      <a:pt x="81" y="2467"/>
                    </a:cubicBezTo>
                    <a:cubicBezTo>
                      <a:pt x="81" y="1652"/>
                      <a:pt x="140" y="842"/>
                      <a:pt x="268" y="43"/>
                    </a:cubicBezTo>
                    <a:cubicBezTo>
                      <a:pt x="268" y="22"/>
                      <a:pt x="258" y="6"/>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7"/>
              <p:cNvSpPr/>
              <p:nvPr/>
            </p:nvSpPr>
            <p:spPr>
              <a:xfrm>
                <a:off x="7049418" y="2934905"/>
                <a:ext cx="278619" cy="1113608"/>
              </a:xfrm>
              <a:custGeom>
                <a:avLst/>
                <a:gdLst/>
                <a:ahLst/>
                <a:cxnLst/>
                <a:rect l="l" t="t" r="r" b="b"/>
                <a:pathLst>
                  <a:path w="5133" h="20516" extrusionOk="0">
                    <a:moveTo>
                      <a:pt x="4163" y="0"/>
                    </a:moveTo>
                    <a:cubicBezTo>
                      <a:pt x="4157" y="0"/>
                      <a:pt x="4151" y="2"/>
                      <a:pt x="4145" y="6"/>
                    </a:cubicBezTo>
                    <a:cubicBezTo>
                      <a:pt x="4124" y="16"/>
                      <a:pt x="4119" y="38"/>
                      <a:pt x="4129" y="54"/>
                    </a:cubicBezTo>
                    <a:lnTo>
                      <a:pt x="5046" y="1781"/>
                    </a:lnTo>
                    <a:cubicBezTo>
                      <a:pt x="4859" y="2016"/>
                      <a:pt x="2971" y="4424"/>
                      <a:pt x="2660" y="6177"/>
                    </a:cubicBezTo>
                    <a:cubicBezTo>
                      <a:pt x="2338" y="8006"/>
                      <a:pt x="27" y="20349"/>
                      <a:pt x="6" y="20472"/>
                    </a:cubicBezTo>
                    <a:cubicBezTo>
                      <a:pt x="1" y="20494"/>
                      <a:pt x="11" y="20510"/>
                      <a:pt x="33" y="20515"/>
                    </a:cubicBezTo>
                    <a:lnTo>
                      <a:pt x="38" y="20515"/>
                    </a:lnTo>
                    <a:cubicBezTo>
                      <a:pt x="60" y="20515"/>
                      <a:pt x="70" y="20504"/>
                      <a:pt x="76" y="20483"/>
                    </a:cubicBezTo>
                    <a:cubicBezTo>
                      <a:pt x="97" y="20360"/>
                      <a:pt x="2408" y="8011"/>
                      <a:pt x="2730" y="6188"/>
                    </a:cubicBezTo>
                    <a:cubicBezTo>
                      <a:pt x="3057" y="4365"/>
                      <a:pt x="5100" y="1829"/>
                      <a:pt x="5121" y="1802"/>
                    </a:cubicBezTo>
                    <a:cubicBezTo>
                      <a:pt x="5127" y="1791"/>
                      <a:pt x="5132" y="1775"/>
                      <a:pt x="5121" y="1764"/>
                    </a:cubicBezTo>
                    <a:lnTo>
                      <a:pt x="4194" y="22"/>
                    </a:lnTo>
                    <a:cubicBezTo>
                      <a:pt x="4187" y="8"/>
                      <a:pt x="4175" y="0"/>
                      <a:pt x="4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7"/>
              <p:cNvSpPr/>
              <p:nvPr/>
            </p:nvSpPr>
            <p:spPr>
              <a:xfrm>
                <a:off x="7188266" y="2725276"/>
                <a:ext cx="617380" cy="1358139"/>
              </a:xfrm>
              <a:custGeom>
                <a:avLst/>
                <a:gdLst/>
                <a:ahLst/>
                <a:cxnLst/>
                <a:rect l="l" t="t" r="r" b="b"/>
                <a:pathLst>
                  <a:path w="11374" h="25021" extrusionOk="0">
                    <a:moveTo>
                      <a:pt x="9770" y="0"/>
                    </a:moveTo>
                    <a:cubicBezTo>
                      <a:pt x="9767" y="0"/>
                      <a:pt x="9763" y="1"/>
                      <a:pt x="9759" y="2"/>
                    </a:cubicBezTo>
                    <a:cubicBezTo>
                      <a:pt x="9743" y="13"/>
                      <a:pt x="9732" y="34"/>
                      <a:pt x="9743" y="50"/>
                    </a:cubicBezTo>
                    <a:cubicBezTo>
                      <a:pt x="10333" y="1557"/>
                      <a:pt x="10944" y="3117"/>
                      <a:pt x="11116" y="4758"/>
                    </a:cubicBezTo>
                    <a:cubicBezTo>
                      <a:pt x="11303" y="6570"/>
                      <a:pt x="10853" y="8248"/>
                      <a:pt x="9882" y="9358"/>
                    </a:cubicBezTo>
                    <a:cubicBezTo>
                      <a:pt x="9078" y="10281"/>
                      <a:pt x="7947" y="10828"/>
                      <a:pt x="6949" y="11267"/>
                    </a:cubicBezTo>
                    <a:lnTo>
                      <a:pt x="6901" y="11283"/>
                    </a:lnTo>
                    <a:cubicBezTo>
                      <a:pt x="6478" y="11476"/>
                      <a:pt x="6032" y="11669"/>
                      <a:pt x="5695" y="12007"/>
                    </a:cubicBezTo>
                    <a:cubicBezTo>
                      <a:pt x="5346" y="12356"/>
                      <a:pt x="5142" y="12833"/>
                      <a:pt x="4965" y="13256"/>
                    </a:cubicBezTo>
                    <a:lnTo>
                      <a:pt x="11" y="24972"/>
                    </a:lnTo>
                    <a:cubicBezTo>
                      <a:pt x="0" y="24988"/>
                      <a:pt x="11" y="25010"/>
                      <a:pt x="27" y="25020"/>
                    </a:cubicBezTo>
                    <a:lnTo>
                      <a:pt x="43" y="25020"/>
                    </a:lnTo>
                    <a:cubicBezTo>
                      <a:pt x="59" y="25020"/>
                      <a:pt x="70" y="25010"/>
                      <a:pt x="75" y="24999"/>
                    </a:cubicBezTo>
                    <a:lnTo>
                      <a:pt x="5030" y="13283"/>
                    </a:lnTo>
                    <a:cubicBezTo>
                      <a:pt x="5201" y="12870"/>
                      <a:pt x="5405" y="12399"/>
                      <a:pt x="5743" y="12055"/>
                    </a:cubicBezTo>
                    <a:cubicBezTo>
                      <a:pt x="6070" y="11734"/>
                      <a:pt x="6510" y="11541"/>
                      <a:pt x="6933" y="11353"/>
                    </a:cubicBezTo>
                    <a:lnTo>
                      <a:pt x="6982" y="11332"/>
                    </a:lnTo>
                    <a:cubicBezTo>
                      <a:pt x="7984" y="10892"/>
                      <a:pt x="9126" y="10340"/>
                      <a:pt x="9936" y="9407"/>
                    </a:cubicBezTo>
                    <a:cubicBezTo>
                      <a:pt x="10917" y="8286"/>
                      <a:pt x="11373" y="6586"/>
                      <a:pt x="11185" y="4752"/>
                    </a:cubicBezTo>
                    <a:cubicBezTo>
                      <a:pt x="11014" y="3101"/>
                      <a:pt x="10402" y="1535"/>
                      <a:pt x="9807" y="23"/>
                    </a:cubicBezTo>
                    <a:cubicBezTo>
                      <a:pt x="9803" y="10"/>
                      <a:pt x="9788" y="0"/>
                      <a:pt x="9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7"/>
              <p:cNvSpPr/>
              <p:nvPr/>
            </p:nvSpPr>
            <p:spPr>
              <a:xfrm>
                <a:off x="7580872" y="2731193"/>
                <a:ext cx="216903" cy="269337"/>
              </a:xfrm>
              <a:custGeom>
                <a:avLst/>
                <a:gdLst/>
                <a:ahLst/>
                <a:cxnLst/>
                <a:rect l="l" t="t" r="r" b="b"/>
                <a:pathLst>
                  <a:path w="3996" h="4962" extrusionOk="0">
                    <a:moveTo>
                      <a:pt x="38" y="0"/>
                    </a:moveTo>
                    <a:cubicBezTo>
                      <a:pt x="17" y="0"/>
                      <a:pt x="1" y="16"/>
                      <a:pt x="6" y="38"/>
                    </a:cubicBezTo>
                    <a:cubicBezTo>
                      <a:pt x="76" y="1164"/>
                      <a:pt x="494" y="2241"/>
                      <a:pt x="1196" y="3121"/>
                    </a:cubicBezTo>
                    <a:cubicBezTo>
                      <a:pt x="1904" y="4000"/>
                      <a:pt x="2859" y="4643"/>
                      <a:pt x="3942" y="4960"/>
                    </a:cubicBezTo>
                    <a:lnTo>
                      <a:pt x="3952" y="4960"/>
                    </a:lnTo>
                    <a:cubicBezTo>
                      <a:pt x="3955" y="4961"/>
                      <a:pt x="3958" y="4961"/>
                      <a:pt x="3961" y="4961"/>
                    </a:cubicBezTo>
                    <a:cubicBezTo>
                      <a:pt x="3974" y="4961"/>
                      <a:pt x="3985" y="4952"/>
                      <a:pt x="3990" y="4938"/>
                    </a:cubicBezTo>
                    <a:cubicBezTo>
                      <a:pt x="3995" y="4917"/>
                      <a:pt x="3985" y="4901"/>
                      <a:pt x="3963" y="4895"/>
                    </a:cubicBezTo>
                    <a:cubicBezTo>
                      <a:pt x="2896" y="4579"/>
                      <a:pt x="1952" y="3946"/>
                      <a:pt x="1250" y="3078"/>
                    </a:cubicBezTo>
                    <a:cubicBezTo>
                      <a:pt x="558" y="2209"/>
                      <a:pt x="151" y="1148"/>
                      <a:pt x="76" y="32"/>
                    </a:cubicBezTo>
                    <a:cubicBezTo>
                      <a:pt x="76" y="16"/>
                      <a:pt x="60"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a:off x="6959205" y="2694228"/>
                <a:ext cx="353091" cy="462248"/>
              </a:xfrm>
              <a:custGeom>
                <a:avLst/>
                <a:gdLst/>
                <a:ahLst/>
                <a:cxnLst/>
                <a:rect l="l" t="t" r="r" b="b"/>
                <a:pathLst>
                  <a:path w="6505" h="8516" extrusionOk="0">
                    <a:moveTo>
                      <a:pt x="220" y="0"/>
                    </a:moveTo>
                    <a:cubicBezTo>
                      <a:pt x="220" y="0"/>
                      <a:pt x="0" y="1308"/>
                      <a:pt x="890" y="2761"/>
                    </a:cubicBezTo>
                    <a:cubicBezTo>
                      <a:pt x="1464" y="3678"/>
                      <a:pt x="2129" y="4536"/>
                      <a:pt x="2869" y="5324"/>
                    </a:cubicBezTo>
                    <a:cubicBezTo>
                      <a:pt x="2869" y="5324"/>
                      <a:pt x="2966" y="6161"/>
                      <a:pt x="3207" y="6729"/>
                    </a:cubicBezTo>
                    <a:cubicBezTo>
                      <a:pt x="3448" y="7292"/>
                      <a:pt x="5019" y="8402"/>
                      <a:pt x="5250" y="8504"/>
                    </a:cubicBezTo>
                    <a:cubicBezTo>
                      <a:pt x="5269" y="8512"/>
                      <a:pt x="5292" y="8516"/>
                      <a:pt x="5319" y="8516"/>
                    </a:cubicBezTo>
                    <a:cubicBezTo>
                      <a:pt x="5607" y="8516"/>
                      <a:pt x="6273" y="8066"/>
                      <a:pt x="6381" y="7855"/>
                    </a:cubicBezTo>
                    <a:cubicBezTo>
                      <a:pt x="6504" y="7630"/>
                      <a:pt x="5732" y="6166"/>
                      <a:pt x="5443" y="5716"/>
                    </a:cubicBezTo>
                    <a:cubicBezTo>
                      <a:pt x="5153" y="5265"/>
                      <a:pt x="4033" y="4542"/>
                      <a:pt x="4033" y="4542"/>
                    </a:cubicBezTo>
                    <a:lnTo>
                      <a:pt x="3185" y="440"/>
                    </a:lnTo>
                    <a:lnTo>
                      <a:pt x="220"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7"/>
              <p:cNvSpPr/>
              <p:nvPr/>
            </p:nvSpPr>
            <p:spPr>
              <a:xfrm>
                <a:off x="7038942" y="2700362"/>
                <a:ext cx="99007" cy="16610"/>
              </a:xfrm>
              <a:custGeom>
                <a:avLst/>
                <a:gdLst/>
                <a:ahLst/>
                <a:cxnLst/>
                <a:rect l="l" t="t" r="r" b="b"/>
                <a:pathLst>
                  <a:path w="1824" h="306" extrusionOk="0">
                    <a:moveTo>
                      <a:pt x="1096" y="1"/>
                    </a:moveTo>
                    <a:cubicBezTo>
                      <a:pt x="517" y="1"/>
                      <a:pt x="35" y="232"/>
                      <a:pt x="27" y="236"/>
                    </a:cubicBezTo>
                    <a:cubicBezTo>
                      <a:pt x="11" y="246"/>
                      <a:pt x="1" y="268"/>
                      <a:pt x="11" y="284"/>
                    </a:cubicBezTo>
                    <a:cubicBezTo>
                      <a:pt x="17" y="295"/>
                      <a:pt x="33" y="305"/>
                      <a:pt x="43" y="305"/>
                    </a:cubicBezTo>
                    <a:cubicBezTo>
                      <a:pt x="49" y="305"/>
                      <a:pt x="54" y="305"/>
                      <a:pt x="60" y="300"/>
                    </a:cubicBezTo>
                    <a:cubicBezTo>
                      <a:pt x="67" y="296"/>
                      <a:pt x="531" y="74"/>
                      <a:pt x="1090" y="74"/>
                    </a:cubicBezTo>
                    <a:cubicBezTo>
                      <a:pt x="1309" y="74"/>
                      <a:pt x="1543" y="108"/>
                      <a:pt x="1770" y="203"/>
                    </a:cubicBezTo>
                    <a:cubicBezTo>
                      <a:pt x="1773" y="204"/>
                      <a:pt x="1776" y="205"/>
                      <a:pt x="1779" y="205"/>
                    </a:cubicBezTo>
                    <a:cubicBezTo>
                      <a:pt x="1793" y="205"/>
                      <a:pt x="1809" y="195"/>
                      <a:pt x="1818" y="182"/>
                    </a:cubicBezTo>
                    <a:cubicBezTo>
                      <a:pt x="1824" y="161"/>
                      <a:pt x="1813" y="139"/>
                      <a:pt x="1797" y="134"/>
                    </a:cubicBezTo>
                    <a:cubicBezTo>
                      <a:pt x="1563" y="36"/>
                      <a:pt x="1322"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7"/>
              <p:cNvSpPr/>
              <p:nvPr/>
            </p:nvSpPr>
            <p:spPr>
              <a:xfrm>
                <a:off x="7087631" y="2460770"/>
                <a:ext cx="820170" cy="723878"/>
              </a:xfrm>
              <a:custGeom>
                <a:avLst/>
                <a:gdLst/>
                <a:ahLst/>
                <a:cxnLst/>
                <a:rect l="l" t="t" r="r" b="b"/>
                <a:pathLst>
                  <a:path w="15110" h="13336" extrusionOk="0">
                    <a:moveTo>
                      <a:pt x="15109" y="1"/>
                    </a:moveTo>
                    <a:lnTo>
                      <a:pt x="11195" y="451"/>
                    </a:lnTo>
                    <a:lnTo>
                      <a:pt x="11313" y="4081"/>
                    </a:lnTo>
                    <a:lnTo>
                      <a:pt x="4519" y="9068"/>
                    </a:lnTo>
                    <a:cubicBezTo>
                      <a:pt x="4197" y="9154"/>
                      <a:pt x="2476" y="9636"/>
                      <a:pt x="1860" y="10199"/>
                    </a:cubicBezTo>
                    <a:cubicBezTo>
                      <a:pt x="1189" y="10816"/>
                      <a:pt x="203" y="12398"/>
                      <a:pt x="85" y="12805"/>
                    </a:cubicBezTo>
                    <a:cubicBezTo>
                      <a:pt x="0" y="13092"/>
                      <a:pt x="867" y="13336"/>
                      <a:pt x="1477" y="13336"/>
                    </a:cubicBezTo>
                    <a:cubicBezTo>
                      <a:pt x="1677" y="13336"/>
                      <a:pt x="1849" y="13310"/>
                      <a:pt x="1951" y="13250"/>
                    </a:cubicBezTo>
                    <a:cubicBezTo>
                      <a:pt x="2358" y="13009"/>
                      <a:pt x="3071" y="12194"/>
                      <a:pt x="3227" y="12044"/>
                    </a:cubicBezTo>
                    <a:cubicBezTo>
                      <a:pt x="3382" y="11894"/>
                      <a:pt x="4433" y="11486"/>
                      <a:pt x="5141" y="10569"/>
                    </a:cubicBezTo>
                    <a:lnTo>
                      <a:pt x="5136" y="10558"/>
                    </a:lnTo>
                    <a:cubicBezTo>
                      <a:pt x="5956" y="10381"/>
                      <a:pt x="11742" y="9089"/>
                      <a:pt x="13795" y="7159"/>
                    </a:cubicBezTo>
                    <a:cubicBezTo>
                      <a:pt x="14712" y="6306"/>
                      <a:pt x="14937" y="5175"/>
                      <a:pt x="14986" y="4548"/>
                    </a:cubicBezTo>
                    <a:cubicBezTo>
                      <a:pt x="15045" y="4146"/>
                      <a:pt x="15072" y="3743"/>
                      <a:pt x="15072" y="3341"/>
                    </a:cubicBezTo>
                    <a:cubicBezTo>
                      <a:pt x="15088" y="853"/>
                      <a:pt x="15109" y="1"/>
                      <a:pt x="15109"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a:off x="7699637" y="2680224"/>
                <a:ext cx="108614" cy="40547"/>
              </a:xfrm>
              <a:custGeom>
                <a:avLst/>
                <a:gdLst/>
                <a:ahLst/>
                <a:cxnLst/>
                <a:rect l="l" t="t" r="r" b="b"/>
                <a:pathLst>
                  <a:path w="2001" h="747" extrusionOk="0">
                    <a:moveTo>
                      <a:pt x="43" y="1"/>
                    </a:moveTo>
                    <a:cubicBezTo>
                      <a:pt x="27" y="1"/>
                      <a:pt x="6" y="17"/>
                      <a:pt x="6" y="33"/>
                    </a:cubicBezTo>
                    <a:cubicBezTo>
                      <a:pt x="0" y="54"/>
                      <a:pt x="16" y="70"/>
                      <a:pt x="38" y="76"/>
                    </a:cubicBezTo>
                    <a:cubicBezTo>
                      <a:pt x="49" y="76"/>
                      <a:pt x="1137" y="221"/>
                      <a:pt x="1941" y="741"/>
                    </a:cubicBezTo>
                    <a:cubicBezTo>
                      <a:pt x="1947" y="746"/>
                      <a:pt x="1952" y="746"/>
                      <a:pt x="1963" y="746"/>
                    </a:cubicBezTo>
                    <a:cubicBezTo>
                      <a:pt x="1973" y="746"/>
                      <a:pt x="1984" y="741"/>
                      <a:pt x="1990" y="730"/>
                    </a:cubicBezTo>
                    <a:cubicBezTo>
                      <a:pt x="2000" y="714"/>
                      <a:pt x="2000" y="692"/>
                      <a:pt x="1979" y="682"/>
                    </a:cubicBezTo>
                    <a:cubicBezTo>
                      <a:pt x="1158" y="145"/>
                      <a:pt x="59"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a:off x="7163786" y="3105615"/>
                <a:ext cx="65570" cy="81094"/>
              </a:xfrm>
              <a:custGeom>
                <a:avLst/>
                <a:gdLst/>
                <a:ahLst/>
                <a:cxnLst/>
                <a:rect l="l" t="t" r="r" b="b"/>
                <a:pathLst>
                  <a:path w="1208" h="1494" extrusionOk="0">
                    <a:moveTo>
                      <a:pt x="1162" y="1"/>
                    </a:moveTo>
                    <a:cubicBezTo>
                      <a:pt x="1153" y="1"/>
                      <a:pt x="1144" y="5"/>
                      <a:pt x="1138" y="14"/>
                    </a:cubicBezTo>
                    <a:lnTo>
                      <a:pt x="12" y="1434"/>
                    </a:lnTo>
                    <a:cubicBezTo>
                      <a:pt x="1" y="1451"/>
                      <a:pt x="1" y="1472"/>
                      <a:pt x="17" y="1488"/>
                    </a:cubicBezTo>
                    <a:cubicBezTo>
                      <a:pt x="28" y="1488"/>
                      <a:pt x="33" y="1493"/>
                      <a:pt x="44" y="1493"/>
                    </a:cubicBezTo>
                    <a:cubicBezTo>
                      <a:pt x="54" y="1493"/>
                      <a:pt x="65" y="1488"/>
                      <a:pt x="71" y="1477"/>
                    </a:cubicBezTo>
                    <a:lnTo>
                      <a:pt x="1191" y="62"/>
                    </a:lnTo>
                    <a:cubicBezTo>
                      <a:pt x="1207" y="46"/>
                      <a:pt x="1202" y="19"/>
                      <a:pt x="1186" y="8"/>
                    </a:cubicBezTo>
                    <a:cubicBezTo>
                      <a:pt x="1179" y="3"/>
                      <a:pt x="1170"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7"/>
              <p:cNvSpPr/>
              <p:nvPr/>
            </p:nvSpPr>
            <p:spPr>
              <a:xfrm>
                <a:off x="7129752" y="3075219"/>
                <a:ext cx="80660" cy="106823"/>
              </a:xfrm>
              <a:custGeom>
                <a:avLst/>
                <a:gdLst/>
                <a:ahLst/>
                <a:cxnLst/>
                <a:rect l="l" t="t" r="r" b="b"/>
                <a:pathLst>
                  <a:path w="1486" h="1968" extrusionOk="0">
                    <a:moveTo>
                      <a:pt x="1442" y="1"/>
                    </a:moveTo>
                    <a:cubicBezTo>
                      <a:pt x="1431" y="1"/>
                      <a:pt x="1420" y="7"/>
                      <a:pt x="1411" y="16"/>
                    </a:cubicBezTo>
                    <a:lnTo>
                      <a:pt x="17" y="1909"/>
                    </a:lnTo>
                    <a:cubicBezTo>
                      <a:pt x="1" y="1925"/>
                      <a:pt x="6" y="1946"/>
                      <a:pt x="22" y="1962"/>
                    </a:cubicBezTo>
                    <a:cubicBezTo>
                      <a:pt x="27" y="1962"/>
                      <a:pt x="38" y="1968"/>
                      <a:pt x="43" y="1968"/>
                    </a:cubicBezTo>
                    <a:cubicBezTo>
                      <a:pt x="54" y="1968"/>
                      <a:pt x="65" y="1962"/>
                      <a:pt x="76" y="1952"/>
                    </a:cubicBezTo>
                    <a:lnTo>
                      <a:pt x="1470" y="59"/>
                    </a:lnTo>
                    <a:cubicBezTo>
                      <a:pt x="1486" y="43"/>
                      <a:pt x="1480" y="21"/>
                      <a:pt x="1464" y="11"/>
                    </a:cubicBezTo>
                    <a:cubicBezTo>
                      <a:pt x="1458" y="4"/>
                      <a:pt x="1450" y="1"/>
                      <a:pt x="1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7"/>
              <p:cNvSpPr/>
              <p:nvPr/>
            </p:nvSpPr>
            <p:spPr>
              <a:xfrm>
                <a:off x="7103861" y="3060346"/>
                <a:ext cx="77729" cy="112957"/>
              </a:xfrm>
              <a:custGeom>
                <a:avLst/>
                <a:gdLst/>
                <a:ahLst/>
                <a:cxnLst/>
                <a:rect l="l" t="t" r="r" b="b"/>
                <a:pathLst>
                  <a:path w="1432" h="2081" extrusionOk="0">
                    <a:moveTo>
                      <a:pt x="1392" y="0"/>
                    </a:moveTo>
                    <a:cubicBezTo>
                      <a:pt x="1381" y="0"/>
                      <a:pt x="1369" y="6"/>
                      <a:pt x="1362" y="16"/>
                    </a:cubicBezTo>
                    <a:lnTo>
                      <a:pt x="16" y="2027"/>
                    </a:lnTo>
                    <a:cubicBezTo>
                      <a:pt x="0" y="2043"/>
                      <a:pt x="6" y="2065"/>
                      <a:pt x="22" y="2075"/>
                    </a:cubicBezTo>
                    <a:cubicBezTo>
                      <a:pt x="27" y="2081"/>
                      <a:pt x="38" y="2081"/>
                      <a:pt x="43" y="2081"/>
                    </a:cubicBezTo>
                    <a:cubicBezTo>
                      <a:pt x="54" y="2081"/>
                      <a:pt x="65" y="2075"/>
                      <a:pt x="75" y="2065"/>
                    </a:cubicBezTo>
                    <a:lnTo>
                      <a:pt x="1421" y="54"/>
                    </a:lnTo>
                    <a:cubicBezTo>
                      <a:pt x="1432" y="38"/>
                      <a:pt x="1427" y="16"/>
                      <a:pt x="1411" y="6"/>
                    </a:cubicBezTo>
                    <a:cubicBezTo>
                      <a:pt x="1405" y="2"/>
                      <a:pt x="1398"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7"/>
              <p:cNvSpPr/>
              <p:nvPr/>
            </p:nvSpPr>
            <p:spPr>
              <a:xfrm>
                <a:off x="6997906" y="2060022"/>
                <a:ext cx="208761" cy="347826"/>
              </a:xfrm>
              <a:custGeom>
                <a:avLst/>
                <a:gdLst/>
                <a:ahLst/>
                <a:cxnLst/>
                <a:rect l="l" t="t" r="r" b="b"/>
                <a:pathLst>
                  <a:path w="3846" h="6408" extrusionOk="0">
                    <a:moveTo>
                      <a:pt x="3845" y="0"/>
                    </a:moveTo>
                    <a:lnTo>
                      <a:pt x="3845" y="0"/>
                    </a:lnTo>
                    <a:cubicBezTo>
                      <a:pt x="3845" y="1"/>
                      <a:pt x="2285" y="397"/>
                      <a:pt x="1239" y="2569"/>
                    </a:cubicBezTo>
                    <a:cubicBezTo>
                      <a:pt x="188" y="4740"/>
                      <a:pt x="1" y="6006"/>
                      <a:pt x="1" y="6006"/>
                    </a:cubicBezTo>
                    <a:lnTo>
                      <a:pt x="3400" y="6408"/>
                    </a:lnTo>
                    <a:lnTo>
                      <a:pt x="38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a:off x="7650731" y="2096715"/>
                <a:ext cx="269283" cy="421158"/>
              </a:xfrm>
              <a:custGeom>
                <a:avLst/>
                <a:gdLst/>
                <a:ahLst/>
                <a:cxnLst/>
                <a:rect l="l" t="t" r="r" b="b"/>
                <a:pathLst>
                  <a:path w="4961" h="7759" extrusionOk="0">
                    <a:moveTo>
                      <a:pt x="1673" y="0"/>
                    </a:moveTo>
                    <a:lnTo>
                      <a:pt x="0" y="7759"/>
                    </a:lnTo>
                    <a:lnTo>
                      <a:pt x="4960" y="7239"/>
                    </a:lnTo>
                    <a:cubicBezTo>
                      <a:pt x="4960" y="7239"/>
                      <a:pt x="4896" y="6322"/>
                      <a:pt x="4596" y="4461"/>
                    </a:cubicBezTo>
                    <a:cubicBezTo>
                      <a:pt x="4151" y="1743"/>
                      <a:pt x="1673" y="0"/>
                      <a:pt x="1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a:off x="7143702" y="2208640"/>
                <a:ext cx="53357" cy="199533"/>
              </a:xfrm>
              <a:custGeom>
                <a:avLst/>
                <a:gdLst/>
                <a:ahLst/>
                <a:cxnLst/>
                <a:rect l="l" t="t" r="r" b="b"/>
                <a:pathLst>
                  <a:path w="983" h="3676" extrusionOk="0">
                    <a:moveTo>
                      <a:pt x="943" y="0"/>
                    </a:moveTo>
                    <a:cubicBezTo>
                      <a:pt x="929" y="0"/>
                      <a:pt x="915" y="6"/>
                      <a:pt x="907" y="19"/>
                    </a:cubicBezTo>
                    <a:cubicBezTo>
                      <a:pt x="902" y="35"/>
                      <a:pt x="1" y="1858"/>
                      <a:pt x="65" y="3638"/>
                    </a:cubicBezTo>
                    <a:cubicBezTo>
                      <a:pt x="65" y="3659"/>
                      <a:pt x="81" y="3675"/>
                      <a:pt x="103" y="3675"/>
                    </a:cubicBezTo>
                    <a:cubicBezTo>
                      <a:pt x="124" y="3675"/>
                      <a:pt x="140" y="3659"/>
                      <a:pt x="140" y="3638"/>
                    </a:cubicBezTo>
                    <a:cubicBezTo>
                      <a:pt x="71" y="1879"/>
                      <a:pt x="966" y="72"/>
                      <a:pt x="971" y="51"/>
                    </a:cubicBezTo>
                    <a:cubicBezTo>
                      <a:pt x="982" y="35"/>
                      <a:pt x="977" y="13"/>
                      <a:pt x="955" y="2"/>
                    </a:cubicBezTo>
                    <a:cubicBezTo>
                      <a:pt x="951" y="1"/>
                      <a:pt x="947"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a:off x="7156838" y="2241045"/>
                <a:ext cx="5862" cy="63779"/>
              </a:xfrm>
              <a:custGeom>
                <a:avLst/>
                <a:gdLst/>
                <a:ahLst/>
                <a:cxnLst/>
                <a:rect l="l" t="t" r="r" b="b"/>
                <a:pathLst>
                  <a:path w="108" h="1175" extrusionOk="0">
                    <a:moveTo>
                      <a:pt x="38" y="1"/>
                    </a:moveTo>
                    <a:cubicBezTo>
                      <a:pt x="16" y="1"/>
                      <a:pt x="0" y="17"/>
                      <a:pt x="6" y="38"/>
                    </a:cubicBezTo>
                    <a:lnTo>
                      <a:pt x="38" y="1143"/>
                    </a:lnTo>
                    <a:cubicBezTo>
                      <a:pt x="38" y="1159"/>
                      <a:pt x="54" y="1175"/>
                      <a:pt x="75" y="1175"/>
                    </a:cubicBezTo>
                    <a:cubicBezTo>
                      <a:pt x="91" y="1175"/>
                      <a:pt x="107" y="1159"/>
                      <a:pt x="107" y="1137"/>
                    </a:cubicBezTo>
                    <a:lnTo>
                      <a:pt x="75" y="38"/>
                    </a:lnTo>
                    <a:cubicBezTo>
                      <a:pt x="75" y="17"/>
                      <a:pt x="59"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7"/>
              <p:cNvSpPr/>
              <p:nvPr/>
            </p:nvSpPr>
            <p:spPr>
              <a:xfrm>
                <a:off x="7681019" y="2279421"/>
                <a:ext cx="18944" cy="237909"/>
              </a:xfrm>
              <a:custGeom>
                <a:avLst/>
                <a:gdLst/>
                <a:ahLst/>
                <a:cxnLst/>
                <a:rect l="l" t="t" r="r" b="b"/>
                <a:pathLst>
                  <a:path w="349" h="4383" extrusionOk="0">
                    <a:moveTo>
                      <a:pt x="40" y="0"/>
                    </a:moveTo>
                    <a:cubicBezTo>
                      <a:pt x="38" y="0"/>
                      <a:pt x="35" y="1"/>
                      <a:pt x="32" y="1"/>
                    </a:cubicBezTo>
                    <a:cubicBezTo>
                      <a:pt x="11" y="1"/>
                      <a:pt x="0" y="17"/>
                      <a:pt x="0" y="39"/>
                    </a:cubicBezTo>
                    <a:lnTo>
                      <a:pt x="274" y="4345"/>
                    </a:lnTo>
                    <a:cubicBezTo>
                      <a:pt x="274" y="4366"/>
                      <a:pt x="290" y="4382"/>
                      <a:pt x="311" y="4382"/>
                    </a:cubicBezTo>
                    <a:cubicBezTo>
                      <a:pt x="333" y="4382"/>
                      <a:pt x="349" y="4361"/>
                      <a:pt x="349" y="4345"/>
                    </a:cubicBezTo>
                    <a:lnTo>
                      <a:pt x="75" y="34"/>
                    </a:lnTo>
                    <a:cubicBezTo>
                      <a:pt x="71" y="15"/>
                      <a:pt x="5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7"/>
              <p:cNvSpPr/>
              <p:nvPr/>
            </p:nvSpPr>
            <p:spPr>
              <a:xfrm>
                <a:off x="7665006" y="2288975"/>
                <a:ext cx="24209" cy="67687"/>
              </a:xfrm>
              <a:custGeom>
                <a:avLst/>
                <a:gdLst/>
                <a:ahLst/>
                <a:cxnLst/>
                <a:rect l="l" t="t" r="r" b="b"/>
                <a:pathLst>
                  <a:path w="446" h="1247" extrusionOk="0">
                    <a:moveTo>
                      <a:pt x="38" y="1"/>
                    </a:moveTo>
                    <a:cubicBezTo>
                      <a:pt x="34" y="1"/>
                      <a:pt x="31" y="1"/>
                      <a:pt x="27" y="2"/>
                    </a:cubicBezTo>
                    <a:cubicBezTo>
                      <a:pt x="11" y="8"/>
                      <a:pt x="0" y="29"/>
                      <a:pt x="6" y="51"/>
                    </a:cubicBezTo>
                    <a:lnTo>
                      <a:pt x="370" y="1219"/>
                    </a:lnTo>
                    <a:cubicBezTo>
                      <a:pt x="376" y="1236"/>
                      <a:pt x="386" y="1246"/>
                      <a:pt x="402" y="1246"/>
                    </a:cubicBezTo>
                    <a:lnTo>
                      <a:pt x="413" y="1246"/>
                    </a:lnTo>
                    <a:cubicBezTo>
                      <a:pt x="435" y="1241"/>
                      <a:pt x="445" y="1219"/>
                      <a:pt x="440" y="1198"/>
                    </a:cubicBezTo>
                    <a:lnTo>
                      <a:pt x="75" y="29"/>
                    </a:lnTo>
                    <a:cubicBezTo>
                      <a:pt x="71" y="11"/>
                      <a:pt x="55"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a:off x="7348934" y="1807078"/>
                <a:ext cx="183412" cy="273571"/>
              </a:xfrm>
              <a:custGeom>
                <a:avLst/>
                <a:gdLst/>
                <a:ahLst/>
                <a:cxnLst/>
                <a:rect l="l" t="t" r="r" b="b"/>
                <a:pathLst>
                  <a:path w="3379" h="5040" extrusionOk="0">
                    <a:moveTo>
                      <a:pt x="3351" y="1"/>
                    </a:moveTo>
                    <a:lnTo>
                      <a:pt x="2799" y="387"/>
                    </a:lnTo>
                    <a:lnTo>
                      <a:pt x="252" y="2199"/>
                    </a:lnTo>
                    <a:lnTo>
                      <a:pt x="150" y="2982"/>
                    </a:lnTo>
                    <a:lnTo>
                      <a:pt x="0" y="4114"/>
                    </a:lnTo>
                    <a:cubicBezTo>
                      <a:pt x="0" y="4114"/>
                      <a:pt x="282" y="5039"/>
                      <a:pt x="1263" y="5039"/>
                    </a:cubicBezTo>
                    <a:cubicBezTo>
                      <a:pt x="1415" y="5039"/>
                      <a:pt x="1583" y="5017"/>
                      <a:pt x="1770" y="4966"/>
                    </a:cubicBezTo>
                    <a:cubicBezTo>
                      <a:pt x="3164" y="4585"/>
                      <a:pt x="3378" y="4033"/>
                      <a:pt x="3378" y="4033"/>
                    </a:cubicBezTo>
                    <a:lnTo>
                      <a:pt x="3351"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a:off x="7357076" y="1998034"/>
                <a:ext cx="7328" cy="326"/>
              </a:xfrm>
              <a:custGeom>
                <a:avLst/>
                <a:gdLst/>
                <a:ahLst/>
                <a:cxnLst/>
                <a:rect l="l" t="t" r="r" b="b"/>
                <a:pathLst>
                  <a:path w="135" h="6" extrusionOk="0">
                    <a:moveTo>
                      <a:pt x="0" y="0"/>
                    </a:moveTo>
                    <a:lnTo>
                      <a:pt x="0" y="6"/>
                    </a:lnTo>
                    <a:lnTo>
                      <a:pt x="134" y="6"/>
                    </a:lnTo>
                    <a:lnTo>
                      <a:pt x="0" y="0"/>
                    </a:lnTo>
                    <a:close/>
                  </a:path>
                </a:pathLst>
              </a:custGeom>
              <a:solidFill>
                <a:srgbClr val="D18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7"/>
              <p:cNvSpPr/>
              <p:nvPr/>
            </p:nvSpPr>
            <p:spPr>
              <a:xfrm>
                <a:off x="7357076" y="1808869"/>
                <a:ext cx="173479" cy="129838"/>
              </a:xfrm>
              <a:custGeom>
                <a:avLst/>
                <a:gdLst/>
                <a:ahLst/>
                <a:cxnLst/>
                <a:rect l="l" t="t" r="r" b="b"/>
                <a:pathLst>
                  <a:path w="3196" h="2392" extrusionOk="0">
                    <a:moveTo>
                      <a:pt x="0" y="0"/>
                    </a:moveTo>
                    <a:lnTo>
                      <a:pt x="0" y="2306"/>
                    </a:lnTo>
                    <a:lnTo>
                      <a:pt x="3196" y="2392"/>
                    </a:lnTo>
                    <a:lnTo>
                      <a:pt x="3196" y="0"/>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7"/>
              <p:cNvSpPr/>
              <p:nvPr/>
            </p:nvSpPr>
            <p:spPr>
              <a:xfrm flipH="1">
                <a:off x="6320744" y="1328575"/>
                <a:ext cx="706853" cy="679351"/>
              </a:xfrm>
              <a:custGeom>
                <a:avLst/>
                <a:gdLst/>
                <a:ahLst/>
                <a:cxnLst/>
                <a:rect l="l" t="t" r="r" b="b"/>
                <a:pathLst>
                  <a:path w="10451" h="10044" extrusionOk="0">
                    <a:moveTo>
                      <a:pt x="1298" y="1"/>
                    </a:moveTo>
                    <a:cubicBezTo>
                      <a:pt x="649" y="1"/>
                      <a:pt x="118" y="531"/>
                      <a:pt x="118" y="1180"/>
                    </a:cubicBezTo>
                    <a:lnTo>
                      <a:pt x="118" y="5523"/>
                    </a:lnTo>
                    <a:cubicBezTo>
                      <a:pt x="118" y="6172"/>
                      <a:pt x="649" y="6698"/>
                      <a:pt x="1298" y="6698"/>
                    </a:cubicBezTo>
                    <a:lnTo>
                      <a:pt x="1641" y="6698"/>
                    </a:lnTo>
                    <a:lnTo>
                      <a:pt x="0" y="10043"/>
                    </a:lnTo>
                    <a:lnTo>
                      <a:pt x="4333" y="6698"/>
                    </a:lnTo>
                    <a:lnTo>
                      <a:pt x="9276" y="6698"/>
                    </a:lnTo>
                    <a:cubicBezTo>
                      <a:pt x="9925" y="6698"/>
                      <a:pt x="10451" y="6172"/>
                      <a:pt x="10451" y="5523"/>
                    </a:cubicBezTo>
                    <a:lnTo>
                      <a:pt x="10451" y="1180"/>
                    </a:lnTo>
                    <a:cubicBezTo>
                      <a:pt x="10451" y="531"/>
                      <a:pt x="9925" y="1"/>
                      <a:pt x="9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a:off x="7823761" y="3255319"/>
                <a:ext cx="143571" cy="679368"/>
              </a:xfrm>
              <a:custGeom>
                <a:avLst/>
                <a:gdLst/>
                <a:ahLst/>
                <a:cxnLst/>
                <a:rect l="l" t="t" r="r" b="b"/>
                <a:pathLst>
                  <a:path w="2645" h="12516" extrusionOk="0">
                    <a:moveTo>
                      <a:pt x="92" y="0"/>
                    </a:moveTo>
                    <a:cubicBezTo>
                      <a:pt x="88" y="0"/>
                      <a:pt x="85" y="0"/>
                      <a:pt x="81" y="1"/>
                    </a:cubicBezTo>
                    <a:cubicBezTo>
                      <a:pt x="33" y="12"/>
                      <a:pt x="1" y="60"/>
                      <a:pt x="11" y="108"/>
                    </a:cubicBezTo>
                    <a:lnTo>
                      <a:pt x="2456" y="12440"/>
                    </a:lnTo>
                    <a:cubicBezTo>
                      <a:pt x="2467" y="12483"/>
                      <a:pt x="2505" y="12516"/>
                      <a:pt x="2547" y="12516"/>
                    </a:cubicBezTo>
                    <a:lnTo>
                      <a:pt x="2564" y="12516"/>
                    </a:lnTo>
                    <a:cubicBezTo>
                      <a:pt x="2612" y="12505"/>
                      <a:pt x="2644" y="12457"/>
                      <a:pt x="2639" y="12408"/>
                    </a:cubicBezTo>
                    <a:lnTo>
                      <a:pt x="188" y="76"/>
                    </a:lnTo>
                    <a:cubicBezTo>
                      <a:pt x="178" y="31"/>
                      <a:pt x="13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a:off x="7355241" y="1837166"/>
                <a:ext cx="163686" cy="178196"/>
              </a:xfrm>
              <a:custGeom>
                <a:avLst/>
                <a:gdLst/>
                <a:ahLst/>
                <a:cxnLst/>
                <a:rect l="l" t="t" r="r" b="b"/>
                <a:pathLst>
                  <a:path w="3202" h="3486" extrusionOk="0">
                    <a:moveTo>
                      <a:pt x="3202" y="1"/>
                    </a:moveTo>
                    <a:cubicBezTo>
                      <a:pt x="3169" y="1035"/>
                      <a:pt x="2767" y="2022"/>
                      <a:pt x="2065" y="2783"/>
                    </a:cubicBezTo>
                    <a:cubicBezTo>
                      <a:pt x="1850" y="3025"/>
                      <a:pt x="1593" y="3234"/>
                      <a:pt x="1298" y="3352"/>
                    </a:cubicBezTo>
                    <a:cubicBezTo>
                      <a:pt x="998" y="3470"/>
                      <a:pt x="644" y="3486"/>
                      <a:pt x="360" y="3336"/>
                    </a:cubicBezTo>
                    <a:cubicBezTo>
                      <a:pt x="204" y="3244"/>
                      <a:pt x="81" y="3105"/>
                      <a:pt x="0" y="2944"/>
                    </a:cubicBezTo>
                    <a:lnTo>
                      <a:pt x="102" y="2161"/>
                    </a:lnTo>
                    <a:lnTo>
                      <a:pt x="2649" y="354"/>
                    </a:lnTo>
                    <a:cubicBezTo>
                      <a:pt x="2832" y="236"/>
                      <a:pt x="3014" y="118"/>
                      <a:pt x="3202" y="1"/>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a:off x="7231907" y="1540021"/>
                <a:ext cx="316995" cy="410357"/>
              </a:xfrm>
              <a:custGeom>
                <a:avLst/>
                <a:gdLst/>
                <a:ahLst/>
                <a:cxnLst/>
                <a:rect l="l" t="t" r="r" b="b"/>
                <a:pathLst>
                  <a:path w="5840" h="7560" extrusionOk="0">
                    <a:moveTo>
                      <a:pt x="2868" y="0"/>
                    </a:moveTo>
                    <a:cubicBezTo>
                      <a:pt x="2665" y="0"/>
                      <a:pt x="2460" y="23"/>
                      <a:pt x="2258" y="68"/>
                    </a:cubicBezTo>
                    <a:cubicBezTo>
                      <a:pt x="2054" y="111"/>
                      <a:pt x="1861" y="186"/>
                      <a:pt x="1679" y="278"/>
                    </a:cubicBezTo>
                    <a:cubicBezTo>
                      <a:pt x="703" y="782"/>
                      <a:pt x="172" y="1833"/>
                      <a:pt x="38" y="2921"/>
                    </a:cubicBezTo>
                    <a:cubicBezTo>
                      <a:pt x="17" y="3093"/>
                      <a:pt x="6" y="3264"/>
                      <a:pt x="6" y="3436"/>
                    </a:cubicBezTo>
                    <a:cubicBezTo>
                      <a:pt x="1" y="3672"/>
                      <a:pt x="6" y="3918"/>
                      <a:pt x="27" y="4165"/>
                    </a:cubicBezTo>
                    <a:cubicBezTo>
                      <a:pt x="43" y="4379"/>
                      <a:pt x="70" y="4589"/>
                      <a:pt x="108" y="4798"/>
                    </a:cubicBezTo>
                    <a:cubicBezTo>
                      <a:pt x="215" y="5382"/>
                      <a:pt x="403" y="5950"/>
                      <a:pt x="714" y="6412"/>
                    </a:cubicBezTo>
                    <a:cubicBezTo>
                      <a:pt x="810" y="6562"/>
                      <a:pt x="928" y="6701"/>
                      <a:pt x="1057" y="6830"/>
                    </a:cubicBezTo>
                    <a:cubicBezTo>
                      <a:pt x="1459" y="7221"/>
                      <a:pt x="1974" y="7554"/>
                      <a:pt x="2698" y="7559"/>
                    </a:cubicBezTo>
                    <a:cubicBezTo>
                      <a:pt x="2704" y="7559"/>
                      <a:pt x="2711" y="7559"/>
                      <a:pt x="2717" y="7559"/>
                    </a:cubicBezTo>
                    <a:cubicBezTo>
                      <a:pt x="3412" y="7559"/>
                      <a:pt x="4075" y="7276"/>
                      <a:pt x="4558" y="6771"/>
                    </a:cubicBezTo>
                    <a:cubicBezTo>
                      <a:pt x="4687" y="6642"/>
                      <a:pt x="4800" y="6497"/>
                      <a:pt x="4896" y="6342"/>
                    </a:cubicBezTo>
                    <a:cubicBezTo>
                      <a:pt x="5148" y="5918"/>
                      <a:pt x="5357" y="5468"/>
                      <a:pt x="5507" y="4996"/>
                    </a:cubicBezTo>
                    <a:cubicBezTo>
                      <a:pt x="5647" y="4572"/>
                      <a:pt x="5733" y="4138"/>
                      <a:pt x="5765" y="3698"/>
                    </a:cubicBezTo>
                    <a:cubicBezTo>
                      <a:pt x="5840" y="2583"/>
                      <a:pt x="5550" y="1473"/>
                      <a:pt x="4724" y="717"/>
                    </a:cubicBezTo>
                    <a:cubicBezTo>
                      <a:pt x="4208" y="251"/>
                      <a:pt x="3546" y="0"/>
                      <a:pt x="2868"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a:off x="7295089" y="1719524"/>
                <a:ext cx="30017" cy="113065"/>
              </a:xfrm>
              <a:custGeom>
                <a:avLst/>
                <a:gdLst/>
                <a:ahLst/>
                <a:cxnLst/>
                <a:rect l="l" t="t" r="r" b="b"/>
                <a:pathLst>
                  <a:path w="553" h="2083" extrusionOk="0">
                    <a:moveTo>
                      <a:pt x="241" y="0"/>
                    </a:moveTo>
                    <a:cubicBezTo>
                      <a:pt x="236" y="5"/>
                      <a:pt x="231" y="11"/>
                      <a:pt x="236" y="21"/>
                    </a:cubicBezTo>
                    <a:cubicBezTo>
                      <a:pt x="316" y="198"/>
                      <a:pt x="375" y="391"/>
                      <a:pt x="413" y="590"/>
                    </a:cubicBezTo>
                    <a:cubicBezTo>
                      <a:pt x="434" y="783"/>
                      <a:pt x="386" y="981"/>
                      <a:pt x="279" y="1147"/>
                    </a:cubicBezTo>
                    <a:cubicBezTo>
                      <a:pt x="231" y="1223"/>
                      <a:pt x="156" y="1292"/>
                      <a:pt x="97" y="1383"/>
                    </a:cubicBezTo>
                    <a:cubicBezTo>
                      <a:pt x="27" y="1475"/>
                      <a:pt x="0" y="1593"/>
                      <a:pt x="32" y="1705"/>
                    </a:cubicBezTo>
                    <a:cubicBezTo>
                      <a:pt x="64" y="1812"/>
                      <a:pt x="140" y="1898"/>
                      <a:pt x="231" y="1957"/>
                    </a:cubicBezTo>
                    <a:cubicBezTo>
                      <a:pt x="322" y="2016"/>
                      <a:pt x="418" y="2059"/>
                      <a:pt x="520" y="2080"/>
                    </a:cubicBezTo>
                    <a:cubicBezTo>
                      <a:pt x="523" y="2082"/>
                      <a:pt x="526" y="2083"/>
                      <a:pt x="529" y="2083"/>
                    </a:cubicBezTo>
                    <a:cubicBezTo>
                      <a:pt x="536" y="2083"/>
                      <a:pt x="543" y="2078"/>
                      <a:pt x="547" y="2070"/>
                    </a:cubicBezTo>
                    <a:cubicBezTo>
                      <a:pt x="552" y="2054"/>
                      <a:pt x="547" y="2038"/>
                      <a:pt x="536" y="2032"/>
                    </a:cubicBezTo>
                    <a:cubicBezTo>
                      <a:pt x="359" y="1963"/>
                      <a:pt x="172" y="1850"/>
                      <a:pt x="118" y="1684"/>
                    </a:cubicBezTo>
                    <a:cubicBezTo>
                      <a:pt x="102" y="1593"/>
                      <a:pt x="118" y="1507"/>
                      <a:pt x="172" y="1432"/>
                    </a:cubicBezTo>
                    <a:cubicBezTo>
                      <a:pt x="220" y="1357"/>
                      <a:pt x="290" y="1282"/>
                      <a:pt x="343" y="1185"/>
                    </a:cubicBezTo>
                    <a:cubicBezTo>
                      <a:pt x="440" y="1003"/>
                      <a:pt x="477" y="788"/>
                      <a:pt x="445" y="584"/>
                    </a:cubicBezTo>
                    <a:cubicBezTo>
                      <a:pt x="413" y="381"/>
                      <a:pt x="327" y="193"/>
                      <a:pt x="257" y="11"/>
                    </a:cubicBezTo>
                    <a:cubicBezTo>
                      <a:pt x="257" y="0"/>
                      <a:pt x="247" y="0"/>
                      <a:pt x="24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a:off x="7341335" y="1809792"/>
                <a:ext cx="21332" cy="23829"/>
              </a:xfrm>
              <a:custGeom>
                <a:avLst/>
                <a:gdLst/>
                <a:ahLst/>
                <a:cxnLst/>
                <a:rect l="l" t="t" r="r" b="b"/>
                <a:pathLst>
                  <a:path w="393" h="439" extrusionOk="0">
                    <a:moveTo>
                      <a:pt x="247" y="1"/>
                    </a:moveTo>
                    <a:cubicBezTo>
                      <a:pt x="243" y="1"/>
                      <a:pt x="239" y="2"/>
                      <a:pt x="237" y="5"/>
                    </a:cubicBezTo>
                    <a:cubicBezTo>
                      <a:pt x="226" y="15"/>
                      <a:pt x="226" y="26"/>
                      <a:pt x="237" y="31"/>
                    </a:cubicBezTo>
                    <a:cubicBezTo>
                      <a:pt x="274" y="69"/>
                      <a:pt x="306" y="112"/>
                      <a:pt x="328" y="160"/>
                    </a:cubicBezTo>
                    <a:cubicBezTo>
                      <a:pt x="349" y="203"/>
                      <a:pt x="344" y="257"/>
                      <a:pt x="322" y="300"/>
                    </a:cubicBezTo>
                    <a:cubicBezTo>
                      <a:pt x="306" y="323"/>
                      <a:pt x="279" y="334"/>
                      <a:pt x="253" y="334"/>
                    </a:cubicBezTo>
                    <a:cubicBezTo>
                      <a:pt x="236" y="334"/>
                      <a:pt x="219" y="329"/>
                      <a:pt x="204" y="321"/>
                    </a:cubicBezTo>
                    <a:cubicBezTo>
                      <a:pt x="156" y="300"/>
                      <a:pt x="108" y="267"/>
                      <a:pt x="65" y="241"/>
                    </a:cubicBezTo>
                    <a:cubicBezTo>
                      <a:pt x="60" y="235"/>
                      <a:pt x="54" y="235"/>
                      <a:pt x="49" y="235"/>
                    </a:cubicBezTo>
                    <a:cubicBezTo>
                      <a:pt x="33" y="235"/>
                      <a:pt x="17" y="246"/>
                      <a:pt x="17" y="262"/>
                    </a:cubicBezTo>
                    <a:lnTo>
                      <a:pt x="1" y="401"/>
                    </a:lnTo>
                    <a:cubicBezTo>
                      <a:pt x="1" y="423"/>
                      <a:pt x="17" y="439"/>
                      <a:pt x="38" y="439"/>
                    </a:cubicBezTo>
                    <a:cubicBezTo>
                      <a:pt x="54" y="439"/>
                      <a:pt x="70" y="428"/>
                      <a:pt x="76" y="407"/>
                    </a:cubicBezTo>
                    <a:lnTo>
                      <a:pt x="79" y="323"/>
                    </a:lnTo>
                    <a:lnTo>
                      <a:pt x="79" y="323"/>
                    </a:lnTo>
                    <a:cubicBezTo>
                      <a:pt x="112" y="343"/>
                      <a:pt x="146" y="360"/>
                      <a:pt x="183" y="375"/>
                    </a:cubicBezTo>
                    <a:cubicBezTo>
                      <a:pt x="202" y="382"/>
                      <a:pt x="221" y="386"/>
                      <a:pt x="241" y="386"/>
                    </a:cubicBezTo>
                    <a:cubicBezTo>
                      <a:pt x="288" y="386"/>
                      <a:pt x="335" y="364"/>
                      <a:pt x="365" y="326"/>
                    </a:cubicBezTo>
                    <a:cubicBezTo>
                      <a:pt x="392" y="267"/>
                      <a:pt x="392" y="198"/>
                      <a:pt x="365" y="139"/>
                    </a:cubicBezTo>
                    <a:cubicBezTo>
                      <a:pt x="338" y="90"/>
                      <a:pt x="301" y="42"/>
                      <a:pt x="258" y="5"/>
                    </a:cubicBezTo>
                    <a:cubicBezTo>
                      <a:pt x="255" y="2"/>
                      <a:pt x="251" y="1"/>
                      <a:pt x="24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a:off x="7358813" y="1758172"/>
                <a:ext cx="25946" cy="24860"/>
              </a:xfrm>
              <a:custGeom>
                <a:avLst/>
                <a:gdLst/>
                <a:ahLst/>
                <a:cxnLst/>
                <a:rect l="l" t="t" r="r" b="b"/>
                <a:pathLst>
                  <a:path w="478" h="458" extrusionOk="0">
                    <a:moveTo>
                      <a:pt x="241" y="0"/>
                    </a:moveTo>
                    <a:cubicBezTo>
                      <a:pt x="234" y="0"/>
                      <a:pt x="227" y="1"/>
                      <a:pt x="220" y="1"/>
                    </a:cubicBezTo>
                    <a:cubicBezTo>
                      <a:pt x="97" y="12"/>
                      <a:pt x="0" y="125"/>
                      <a:pt x="11" y="248"/>
                    </a:cubicBezTo>
                    <a:cubicBezTo>
                      <a:pt x="21" y="370"/>
                      <a:pt x="123" y="458"/>
                      <a:pt x="243" y="458"/>
                    </a:cubicBezTo>
                    <a:cubicBezTo>
                      <a:pt x="249" y="458"/>
                      <a:pt x="256" y="458"/>
                      <a:pt x="263" y="457"/>
                    </a:cubicBezTo>
                    <a:cubicBezTo>
                      <a:pt x="386" y="446"/>
                      <a:pt x="478" y="334"/>
                      <a:pt x="467" y="210"/>
                    </a:cubicBezTo>
                    <a:cubicBezTo>
                      <a:pt x="457" y="89"/>
                      <a:pt x="360"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a:off x="7265669" y="1742756"/>
                <a:ext cx="25674" cy="24860"/>
              </a:xfrm>
              <a:custGeom>
                <a:avLst/>
                <a:gdLst/>
                <a:ahLst/>
                <a:cxnLst/>
                <a:rect l="l" t="t" r="r" b="b"/>
                <a:pathLst>
                  <a:path w="473" h="458" extrusionOk="0">
                    <a:moveTo>
                      <a:pt x="236" y="0"/>
                    </a:moveTo>
                    <a:cubicBezTo>
                      <a:pt x="229" y="0"/>
                      <a:pt x="222" y="0"/>
                      <a:pt x="215" y="1"/>
                    </a:cubicBezTo>
                    <a:cubicBezTo>
                      <a:pt x="92" y="12"/>
                      <a:pt x="1" y="119"/>
                      <a:pt x="11" y="248"/>
                    </a:cubicBezTo>
                    <a:cubicBezTo>
                      <a:pt x="21" y="365"/>
                      <a:pt x="119" y="458"/>
                      <a:pt x="238" y="458"/>
                    </a:cubicBezTo>
                    <a:cubicBezTo>
                      <a:pt x="245" y="458"/>
                      <a:pt x="251" y="457"/>
                      <a:pt x="258" y="457"/>
                    </a:cubicBezTo>
                    <a:cubicBezTo>
                      <a:pt x="381" y="441"/>
                      <a:pt x="472" y="333"/>
                      <a:pt x="462" y="210"/>
                    </a:cubicBezTo>
                    <a:cubicBezTo>
                      <a:pt x="452" y="88"/>
                      <a:pt x="355"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a:off x="7313381" y="1847191"/>
                <a:ext cx="81257" cy="16990"/>
              </a:xfrm>
              <a:custGeom>
                <a:avLst/>
                <a:gdLst/>
                <a:ahLst/>
                <a:cxnLst/>
                <a:rect l="l" t="t" r="r" b="b"/>
                <a:pathLst>
                  <a:path w="1497" h="313" extrusionOk="0">
                    <a:moveTo>
                      <a:pt x="1456" y="0"/>
                    </a:moveTo>
                    <a:cubicBezTo>
                      <a:pt x="1448" y="0"/>
                      <a:pt x="1439" y="3"/>
                      <a:pt x="1433" y="7"/>
                    </a:cubicBezTo>
                    <a:cubicBezTo>
                      <a:pt x="1177" y="188"/>
                      <a:pt x="860" y="236"/>
                      <a:pt x="595" y="236"/>
                    </a:cubicBezTo>
                    <a:cubicBezTo>
                      <a:pt x="293" y="236"/>
                      <a:pt x="57" y="174"/>
                      <a:pt x="55" y="174"/>
                    </a:cubicBezTo>
                    <a:cubicBezTo>
                      <a:pt x="51" y="173"/>
                      <a:pt x="47" y="172"/>
                      <a:pt x="44" y="172"/>
                    </a:cubicBezTo>
                    <a:cubicBezTo>
                      <a:pt x="28" y="172"/>
                      <a:pt x="15" y="183"/>
                      <a:pt x="6" y="200"/>
                    </a:cubicBezTo>
                    <a:cubicBezTo>
                      <a:pt x="1" y="216"/>
                      <a:pt x="17" y="238"/>
                      <a:pt x="33" y="243"/>
                    </a:cubicBezTo>
                    <a:cubicBezTo>
                      <a:pt x="221" y="286"/>
                      <a:pt x="408" y="313"/>
                      <a:pt x="596" y="313"/>
                    </a:cubicBezTo>
                    <a:cubicBezTo>
                      <a:pt x="870" y="313"/>
                      <a:pt x="1202" y="259"/>
                      <a:pt x="1475" y="66"/>
                    </a:cubicBezTo>
                    <a:cubicBezTo>
                      <a:pt x="1492" y="56"/>
                      <a:pt x="1497" y="34"/>
                      <a:pt x="1486" y="18"/>
                    </a:cubicBezTo>
                    <a:cubicBezTo>
                      <a:pt x="1480" y="5"/>
                      <a:pt x="1468" y="0"/>
                      <a:pt x="1456"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a:off x="7339598" y="1875470"/>
                <a:ext cx="40221" cy="9716"/>
              </a:xfrm>
              <a:custGeom>
                <a:avLst/>
                <a:gdLst/>
                <a:ahLst/>
                <a:cxnLst/>
                <a:rect l="l" t="t" r="r" b="b"/>
                <a:pathLst>
                  <a:path w="741" h="179" extrusionOk="0">
                    <a:moveTo>
                      <a:pt x="715" y="1"/>
                    </a:moveTo>
                    <a:cubicBezTo>
                      <a:pt x="711" y="1"/>
                      <a:pt x="707" y="2"/>
                      <a:pt x="703" y="6"/>
                    </a:cubicBezTo>
                    <a:cubicBezTo>
                      <a:pt x="560" y="110"/>
                      <a:pt x="386" y="135"/>
                      <a:pt x="251" y="135"/>
                    </a:cubicBezTo>
                    <a:cubicBezTo>
                      <a:pt x="126" y="135"/>
                      <a:pt x="35" y="114"/>
                      <a:pt x="33" y="114"/>
                    </a:cubicBezTo>
                    <a:cubicBezTo>
                      <a:pt x="29" y="112"/>
                      <a:pt x="25" y="112"/>
                      <a:pt x="22" y="112"/>
                    </a:cubicBezTo>
                    <a:cubicBezTo>
                      <a:pt x="12" y="112"/>
                      <a:pt x="6" y="118"/>
                      <a:pt x="6" y="130"/>
                    </a:cubicBezTo>
                    <a:cubicBezTo>
                      <a:pt x="1" y="140"/>
                      <a:pt x="6" y="151"/>
                      <a:pt x="22" y="157"/>
                    </a:cubicBezTo>
                    <a:cubicBezTo>
                      <a:pt x="97" y="173"/>
                      <a:pt x="172" y="178"/>
                      <a:pt x="253" y="178"/>
                    </a:cubicBezTo>
                    <a:cubicBezTo>
                      <a:pt x="261" y="178"/>
                      <a:pt x="270" y="178"/>
                      <a:pt x="278" y="178"/>
                    </a:cubicBezTo>
                    <a:cubicBezTo>
                      <a:pt x="441" y="178"/>
                      <a:pt x="597" y="131"/>
                      <a:pt x="730" y="44"/>
                    </a:cubicBezTo>
                    <a:cubicBezTo>
                      <a:pt x="740" y="33"/>
                      <a:pt x="740" y="22"/>
                      <a:pt x="735" y="12"/>
                    </a:cubicBezTo>
                    <a:cubicBezTo>
                      <a:pt x="728" y="5"/>
                      <a:pt x="722" y="1"/>
                      <a:pt x="71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7"/>
              <p:cNvSpPr/>
              <p:nvPr/>
            </p:nvSpPr>
            <p:spPr>
              <a:xfrm>
                <a:off x="7353440" y="1700092"/>
                <a:ext cx="88422" cy="32948"/>
              </a:xfrm>
              <a:custGeom>
                <a:avLst/>
                <a:gdLst/>
                <a:ahLst/>
                <a:cxnLst/>
                <a:rect l="l" t="t" r="r" b="b"/>
                <a:pathLst>
                  <a:path w="1629" h="607" extrusionOk="0">
                    <a:moveTo>
                      <a:pt x="681" y="1"/>
                    </a:moveTo>
                    <a:cubicBezTo>
                      <a:pt x="611" y="1"/>
                      <a:pt x="541" y="7"/>
                      <a:pt x="475" y="20"/>
                    </a:cubicBezTo>
                    <a:cubicBezTo>
                      <a:pt x="410" y="31"/>
                      <a:pt x="346" y="52"/>
                      <a:pt x="287" y="95"/>
                    </a:cubicBezTo>
                    <a:cubicBezTo>
                      <a:pt x="276" y="101"/>
                      <a:pt x="266" y="111"/>
                      <a:pt x="260" y="122"/>
                    </a:cubicBezTo>
                    <a:cubicBezTo>
                      <a:pt x="1" y="412"/>
                      <a:pt x="790" y="606"/>
                      <a:pt x="1272" y="606"/>
                    </a:cubicBezTo>
                    <a:cubicBezTo>
                      <a:pt x="1478" y="606"/>
                      <a:pt x="1628" y="571"/>
                      <a:pt x="1617" y="492"/>
                    </a:cubicBezTo>
                    <a:cubicBezTo>
                      <a:pt x="1606" y="455"/>
                      <a:pt x="1590" y="417"/>
                      <a:pt x="1563" y="390"/>
                    </a:cubicBezTo>
                    <a:cubicBezTo>
                      <a:pt x="1360" y="143"/>
                      <a:pt x="1010"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7"/>
              <p:cNvSpPr/>
              <p:nvPr/>
            </p:nvSpPr>
            <p:spPr>
              <a:xfrm>
                <a:off x="7239615" y="1700201"/>
                <a:ext cx="68501" cy="28388"/>
              </a:xfrm>
              <a:custGeom>
                <a:avLst/>
                <a:gdLst/>
                <a:ahLst/>
                <a:cxnLst/>
                <a:rect l="l" t="t" r="r" b="b"/>
                <a:pathLst>
                  <a:path w="1262" h="523" extrusionOk="0">
                    <a:moveTo>
                      <a:pt x="697" y="1"/>
                    </a:moveTo>
                    <a:cubicBezTo>
                      <a:pt x="451" y="1"/>
                      <a:pt x="215" y="113"/>
                      <a:pt x="57" y="313"/>
                    </a:cubicBezTo>
                    <a:cubicBezTo>
                      <a:pt x="36" y="340"/>
                      <a:pt x="19" y="367"/>
                      <a:pt x="14" y="399"/>
                    </a:cubicBezTo>
                    <a:cubicBezTo>
                      <a:pt x="1" y="482"/>
                      <a:pt x="165" y="523"/>
                      <a:pt x="371" y="523"/>
                    </a:cubicBezTo>
                    <a:cubicBezTo>
                      <a:pt x="747" y="523"/>
                      <a:pt x="1261" y="387"/>
                      <a:pt x="1081" y="131"/>
                    </a:cubicBezTo>
                    <a:cubicBezTo>
                      <a:pt x="1076" y="125"/>
                      <a:pt x="1065" y="115"/>
                      <a:pt x="1060" y="109"/>
                    </a:cubicBezTo>
                    <a:cubicBezTo>
                      <a:pt x="1017" y="67"/>
                      <a:pt x="969" y="40"/>
                      <a:pt x="910" y="29"/>
                    </a:cubicBezTo>
                    <a:cubicBezTo>
                      <a:pt x="839" y="10"/>
                      <a:pt x="768"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a:off x="7208350" y="1543060"/>
                <a:ext cx="122021" cy="250393"/>
              </a:xfrm>
              <a:custGeom>
                <a:avLst/>
                <a:gdLst/>
                <a:ahLst/>
                <a:cxnLst/>
                <a:rect l="l" t="t" r="r" b="b"/>
                <a:pathLst>
                  <a:path w="2248" h="4613" extrusionOk="0">
                    <a:moveTo>
                      <a:pt x="2160" y="0"/>
                    </a:moveTo>
                    <a:cubicBezTo>
                      <a:pt x="2020" y="0"/>
                      <a:pt x="1680" y="188"/>
                      <a:pt x="1614" y="232"/>
                    </a:cubicBezTo>
                    <a:cubicBezTo>
                      <a:pt x="939" y="715"/>
                      <a:pt x="451" y="1407"/>
                      <a:pt x="220" y="2205"/>
                    </a:cubicBezTo>
                    <a:cubicBezTo>
                      <a:pt x="0" y="2999"/>
                      <a:pt x="54" y="3852"/>
                      <a:pt x="376" y="4613"/>
                    </a:cubicBezTo>
                    <a:cubicBezTo>
                      <a:pt x="306" y="4366"/>
                      <a:pt x="397" y="4104"/>
                      <a:pt x="504" y="3873"/>
                    </a:cubicBezTo>
                    <a:cubicBezTo>
                      <a:pt x="612" y="3642"/>
                      <a:pt x="740" y="3412"/>
                      <a:pt x="751" y="3155"/>
                    </a:cubicBezTo>
                    <a:cubicBezTo>
                      <a:pt x="767" y="2838"/>
                      <a:pt x="590" y="2516"/>
                      <a:pt x="681" y="2211"/>
                    </a:cubicBezTo>
                    <a:cubicBezTo>
                      <a:pt x="762" y="1948"/>
                      <a:pt x="1019" y="1777"/>
                      <a:pt x="1180" y="1557"/>
                    </a:cubicBezTo>
                    <a:cubicBezTo>
                      <a:pt x="1341" y="1342"/>
                      <a:pt x="1416" y="1079"/>
                      <a:pt x="1545" y="844"/>
                    </a:cubicBezTo>
                    <a:cubicBezTo>
                      <a:pt x="1620" y="704"/>
                      <a:pt x="1716" y="575"/>
                      <a:pt x="1829" y="463"/>
                    </a:cubicBezTo>
                    <a:cubicBezTo>
                      <a:pt x="1925" y="356"/>
                      <a:pt x="2108" y="275"/>
                      <a:pt x="2177" y="157"/>
                    </a:cubicBezTo>
                    <a:cubicBezTo>
                      <a:pt x="2247" y="41"/>
                      <a:pt x="2225" y="0"/>
                      <a:pt x="2160"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a:off x="7385656" y="1769788"/>
                <a:ext cx="125602" cy="125596"/>
              </a:xfrm>
              <a:custGeom>
                <a:avLst/>
                <a:gdLst/>
                <a:ahLst/>
                <a:cxnLst/>
                <a:rect l="l" t="t" r="r" b="b"/>
                <a:pathLst>
                  <a:path w="2457" h="2457" extrusionOk="0">
                    <a:moveTo>
                      <a:pt x="1261" y="17"/>
                    </a:moveTo>
                    <a:cubicBezTo>
                      <a:pt x="1926" y="38"/>
                      <a:pt x="2456" y="590"/>
                      <a:pt x="2435" y="1261"/>
                    </a:cubicBezTo>
                    <a:cubicBezTo>
                      <a:pt x="2419" y="1931"/>
                      <a:pt x="1861" y="2456"/>
                      <a:pt x="1196" y="2440"/>
                    </a:cubicBezTo>
                    <a:cubicBezTo>
                      <a:pt x="526" y="2419"/>
                      <a:pt x="1" y="1867"/>
                      <a:pt x="17" y="1196"/>
                    </a:cubicBezTo>
                    <a:cubicBezTo>
                      <a:pt x="33" y="526"/>
                      <a:pt x="590" y="1"/>
                      <a:pt x="1261" y="17"/>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a:off x="7238999" y="1780216"/>
                <a:ext cx="66149" cy="114861"/>
              </a:xfrm>
              <a:custGeom>
                <a:avLst/>
                <a:gdLst/>
                <a:ahLst/>
                <a:cxnLst/>
                <a:rect l="l" t="t" r="r" b="b"/>
                <a:pathLst>
                  <a:path w="1294" h="2247" extrusionOk="0">
                    <a:moveTo>
                      <a:pt x="1272" y="1239"/>
                    </a:moveTo>
                    <a:cubicBezTo>
                      <a:pt x="1261" y="1657"/>
                      <a:pt x="1041" y="2032"/>
                      <a:pt x="687" y="2247"/>
                    </a:cubicBezTo>
                    <a:cubicBezTo>
                      <a:pt x="376" y="1786"/>
                      <a:pt x="183" y="1217"/>
                      <a:pt x="81" y="633"/>
                    </a:cubicBezTo>
                    <a:cubicBezTo>
                      <a:pt x="44" y="424"/>
                      <a:pt x="17" y="209"/>
                      <a:pt x="1" y="0"/>
                    </a:cubicBezTo>
                    <a:lnTo>
                      <a:pt x="98" y="0"/>
                    </a:lnTo>
                    <a:cubicBezTo>
                      <a:pt x="762" y="16"/>
                      <a:pt x="1293" y="574"/>
                      <a:pt x="1272" y="1239"/>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a:off x="7313381" y="1500994"/>
                <a:ext cx="544048" cy="726483"/>
              </a:xfrm>
              <a:custGeom>
                <a:avLst/>
                <a:gdLst/>
                <a:ahLst/>
                <a:cxnLst/>
                <a:rect l="l" t="t" r="r" b="b"/>
                <a:pathLst>
                  <a:path w="10023" h="13384" extrusionOk="0">
                    <a:moveTo>
                      <a:pt x="2286" y="1"/>
                    </a:moveTo>
                    <a:cubicBezTo>
                      <a:pt x="2113" y="1"/>
                      <a:pt x="1933" y="17"/>
                      <a:pt x="1749" y="53"/>
                    </a:cubicBezTo>
                    <a:cubicBezTo>
                      <a:pt x="693" y="262"/>
                      <a:pt x="1" y="514"/>
                      <a:pt x="119" y="1023"/>
                    </a:cubicBezTo>
                    <a:cubicBezTo>
                      <a:pt x="146" y="1131"/>
                      <a:pt x="414" y="1179"/>
                      <a:pt x="500" y="1227"/>
                    </a:cubicBezTo>
                    <a:cubicBezTo>
                      <a:pt x="923" y="1474"/>
                      <a:pt x="1234" y="1871"/>
                      <a:pt x="1368" y="2342"/>
                    </a:cubicBezTo>
                    <a:cubicBezTo>
                      <a:pt x="1427" y="2552"/>
                      <a:pt x="1449" y="2771"/>
                      <a:pt x="1556" y="2964"/>
                    </a:cubicBezTo>
                    <a:cubicBezTo>
                      <a:pt x="1663" y="3163"/>
                      <a:pt x="1862" y="3308"/>
                      <a:pt x="1974" y="3511"/>
                    </a:cubicBezTo>
                    <a:cubicBezTo>
                      <a:pt x="2173" y="3860"/>
                      <a:pt x="2092" y="4278"/>
                      <a:pt x="2060" y="4696"/>
                    </a:cubicBezTo>
                    <a:cubicBezTo>
                      <a:pt x="2028" y="4895"/>
                      <a:pt x="2044" y="5098"/>
                      <a:pt x="2097" y="5291"/>
                    </a:cubicBezTo>
                    <a:cubicBezTo>
                      <a:pt x="2103" y="5318"/>
                      <a:pt x="2114" y="5350"/>
                      <a:pt x="2124" y="5377"/>
                    </a:cubicBezTo>
                    <a:cubicBezTo>
                      <a:pt x="2140" y="5420"/>
                      <a:pt x="2156" y="5468"/>
                      <a:pt x="2178" y="5511"/>
                    </a:cubicBezTo>
                    <a:cubicBezTo>
                      <a:pt x="2183" y="5517"/>
                      <a:pt x="2183" y="5522"/>
                      <a:pt x="2183" y="5527"/>
                    </a:cubicBezTo>
                    <a:cubicBezTo>
                      <a:pt x="2199" y="5560"/>
                      <a:pt x="2210" y="5586"/>
                      <a:pt x="2232" y="5619"/>
                    </a:cubicBezTo>
                    <a:cubicBezTo>
                      <a:pt x="2789" y="6648"/>
                      <a:pt x="3754" y="6584"/>
                      <a:pt x="3459" y="7495"/>
                    </a:cubicBezTo>
                    <a:cubicBezTo>
                      <a:pt x="3170" y="8407"/>
                      <a:pt x="2328" y="8718"/>
                      <a:pt x="2542" y="9822"/>
                    </a:cubicBezTo>
                    <a:cubicBezTo>
                      <a:pt x="2762" y="10927"/>
                      <a:pt x="3368" y="11013"/>
                      <a:pt x="3234" y="11624"/>
                    </a:cubicBezTo>
                    <a:cubicBezTo>
                      <a:pt x="3159" y="11972"/>
                      <a:pt x="2950" y="12251"/>
                      <a:pt x="2816" y="12578"/>
                    </a:cubicBezTo>
                    <a:cubicBezTo>
                      <a:pt x="2661" y="12969"/>
                      <a:pt x="2955" y="13383"/>
                      <a:pt x="3357" y="13383"/>
                    </a:cubicBezTo>
                    <a:cubicBezTo>
                      <a:pt x="3386" y="13383"/>
                      <a:pt x="3414" y="13381"/>
                      <a:pt x="3443" y="13377"/>
                    </a:cubicBezTo>
                    <a:lnTo>
                      <a:pt x="3990" y="13302"/>
                    </a:lnTo>
                    <a:cubicBezTo>
                      <a:pt x="4119" y="12879"/>
                      <a:pt x="4199" y="12439"/>
                      <a:pt x="4237" y="11994"/>
                    </a:cubicBezTo>
                    <a:cubicBezTo>
                      <a:pt x="4349" y="12401"/>
                      <a:pt x="4392" y="12825"/>
                      <a:pt x="4366" y="13249"/>
                    </a:cubicBezTo>
                    <a:cubicBezTo>
                      <a:pt x="5395" y="13104"/>
                      <a:pt x="7063" y="12873"/>
                      <a:pt x="8140" y="12723"/>
                    </a:cubicBezTo>
                    <a:cubicBezTo>
                      <a:pt x="8087" y="12171"/>
                      <a:pt x="7921" y="11635"/>
                      <a:pt x="7647" y="11147"/>
                    </a:cubicBezTo>
                    <a:lnTo>
                      <a:pt x="7647" y="11147"/>
                    </a:lnTo>
                    <a:cubicBezTo>
                      <a:pt x="8339" y="11533"/>
                      <a:pt x="8569" y="12139"/>
                      <a:pt x="8746" y="12643"/>
                    </a:cubicBezTo>
                    <a:lnTo>
                      <a:pt x="9175" y="12584"/>
                    </a:lnTo>
                    <a:cubicBezTo>
                      <a:pt x="10022" y="12466"/>
                      <a:pt x="9904" y="11495"/>
                      <a:pt x="9711" y="10884"/>
                    </a:cubicBezTo>
                    <a:cubicBezTo>
                      <a:pt x="9556" y="10391"/>
                      <a:pt x="9358" y="9924"/>
                      <a:pt x="8982" y="9576"/>
                    </a:cubicBezTo>
                    <a:cubicBezTo>
                      <a:pt x="8939" y="9538"/>
                      <a:pt x="8891" y="9495"/>
                      <a:pt x="8843" y="9458"/>
                    </a:cubicBezTo>
                    <a:cubicBezTo>
                      <a:pt x="8269" y="9018"/>
                      <a:pt x="7486" y="8728"/>
                      <a:pt x="7481" y="7887"/>
                    </a:cubicBezTo>
                    <a:cubicBezTo>
                      <a:pt x="7470" y="6948"/>
                      <a:pt x="7599" y="6471"/>
                      <a:pt x="6977" y="5742"/>
                    </a:cubicBezTo>
                    <a:cubicBezTo>
                      <a:pt x="6360" y="5007"/>
                      <a:pt x="5845" y="5077"/>
                      <a:pt x="5867" y="4294"/>
                    </a:cubicBezTo>
                    <a:cubicBezTo>
                      <a:pt x="5888" y="3511"/>
                      <a:pt x="5915" y="1619"/>
                      <a:pt x="4360" y="696"/>
                    </a:cubicBezTo>
                    <a:cubicBezTo>
                      <a:pt x="3794" y="356"/>
                      <a:pt x="3101" y="1"/>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47"/>
            <p:cNvGrpSpPr/>
            <p:nvPr/>
          </p:nvGrpSpPr>
          <p:grpSpPr>
            <a:xfrm>
              <a:off x="5939076" y="2093135"/>
              <a:ext cx="275431" cy="157994"/>
              <a:chOff x="6863329" y="2443286"/>
              <a:chExt cx="391460" cy="224551"/>
            </a:xfrm>
          </p:grpSpPr>
          <p:sp>
            <p:nvSpPr>
              <p:cNvPr id="2011" name="Google Shape;2011;p47"/>
              <p:cNvSpPr/>
              <p:nvPr/>
            </p:nvSpPr>
            <p:spPr>
              <a:xfrm>
                <a:off x="6979033" y="2606386"/>
                <a:ext cx="255342" cy="34286"/>
              </a:xfrm>
              <a:custGeom>
                <a:avLst/>
                <a:gdLst/>
                <a:ahLst/>
                <a:cxnLst/>
                <a:rect l="l" t="t" r="r" b="b"/>
                <a:pathLst>
                  <a:path w="9719" h="1305" extrusionOk="0">
                    <a:moveTo>
                      <a:pt x="1" y="1"/>
                    </a:moveTo>
                    <a:lnTo>
                      <a:pt x="1" y="521"/>
                    </a:lnTo>
                    <a:lnTo>
                      <a:pt x="1554" y="1305"/>
                    </a:lnTo>
                    <a:lnTo>
                      <a:pt x="8546" y="1305"/>
                    </a:lnTo>
                    <a:cubicBezTo>
                      <a:pt x="9226" y="1298"/>
                      <a:pt x="9718" y="660"/>
                      <a:pt x="9552" y="8"/>
                    </a:cubicBezTo>
                    <a:lnTo>
                      <a:pt x="9552" y="8"/>
                    </a:lnTo>
                    <a:cubicBezTo>
                      <a:pt x="9434" y="465"/>
                      <a:pt x="9018" y="778"/>
                      <a:pt x="8546" y="785"/>
                    </a:cubicBezTo>
                    <a:lnTo>
                      <a:pt x="1554" y="785"/>
                    </a:lnTo>
                    <a:lnTo>
                      <a:pt x="1"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7"/>
              <p:cNvSpPr/>
              <p:nvPr/>
            </p:nvSpPr>
            <p:spPr>
              <a:xfrm>
                <a:off x="7176392" y="2552081"/>
                <a:ext cx="64709" cy="34102"/>
              </a:xfrm>
              <a:custGeom>
                <a:avLst/>
                <a:gdLst/>
                <a:ahLst/>
                <a:cxnLst/>
                <a:rect l="l" t="t" r="r" b="b"/>
                <a:pathLst>
                  <a:path w="2463" h="1298" extrusionOk="0">
                    <a:moveTo>
                      <a:pt x="2296" y="1"/>
                    </a:moveTo>
                    <a:cubicBezTo>
                      <a:pt x="2179" y="459"/>
                      <a:pt x="1769" y="778"/>
                      <a:pt x="1298" y="778"/>
                    </a:cubicBezTo>
                    <a:lnTo>
                      <a:pt x="1" y="778"/>
                    </a:lnTo>
                    <a:lnTo>
                      <a:pt x="1" y="1298"/>
                    </a:lnTo>
                    <a:lnTo>
                      <a:pt x="1298" y="1298"/>
                    </a:lnTo>
                    <a:cubicBezTo>
                      <a:pt x="1970" y="1291"/>
                      <a:pt x="2463" y="653"/>
                      <a:pt x="229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a:off x="7176392" y="2497591"/>
                <a:ext cx="71461" cy="34102"/>
              </a:xfrm>
              <a:custGeom>
                <a:avLst/>
                <a:gdLst/>
                <a:ahLst/>
                <a:cxnLst/>
                <a:rect l="l" t="t" r="r" b="b"/>
                <a:pathLst>
                  <a:path w="2720" h="1298" extrusionOk="0">
                    <a:moveTo>
                      <a:pt x="2560" y="1"/>
                    </a:moveTo>
                    <a:lnTo>
                      <a:pt x="2560" y="1"/>
                    </a:lnTo>
                    <a:cubicBezTo>
                      <a:pt x="2435" y="459"/>
                      <a:pt x="2026" y="778"/>
                      <a:pt x="1554" y="778"/>
                    </a:cubicBezTo>
                    <a:lnTo>
                      <a:pt x="1" y="778"/>
                    </a:lnTo>
                    <a:lnTo>
                      <a:pt x="1" y="1298"/>
                    </a:lnTo>
                    <a:lnTo>
                      <a:pt x="1554" y="1298"/>
                    </a:lnTo>
                    <a:cubicBezTo>
                      <a:pt x="2227" y="1291"/>
                      <a:pt x="2720" y="660"/>
                      <a:pt x="2560"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a:off x="7176392" y="2443286"/>
                <a:ext cx="78397" cy="33944"/>
              </a:xfrm>
              <a:custGeom>
                <a:avLst/>
                <a:gdLst/>
                <a:ahLst/>
                <a:cxnLst/>
                <a:rect l="l" t="t" r="r" b="b"/>
                <a:pathLst>
                  <a:path w="2984" h="1292" extrusionOk="0">
                    <a:moveTo>
                      <a:pt x="2817" y="1"/>
                    </a:moveTo>
                    <a:lnTo>
                      <a:pt x="2817" y="1"/>
                    </a:lnTo>
                    <a:cubicBezTo>
                      <a:pt x="2699" y="452"/>
                      <a:pt x="2283" y="771"/>
                      <a:pt x="1811" y="771"/>
                    </a:cubicBezTo>
                    <a:lnTo>
                      <a:pt x="1" y="771"/>
                    </a:lnTo>
                    <a:lnTo>
                      <a:pt x="1" y="1291"/>
                    </a:lnTo>
                    <a:lnTo>
                      <a:pt x="1811" y="1291"/>
                    </a:lnTo>
                    <a:cubicBezTo>
                      <a:pt x="2491" y="1291"/>
                      <a:pt x="2983" y="653"/>
                      <a:pt x="2817"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a:off x="6863329" y="2449854"/>
                <a:ext cx="41011" cy="217983"/>
              </a:xfrm>
              <a:custGeom>
                <a:avLst/>
                <a:gdLst/>
                <a:ahLst/>
                <a:cxnLst/>
                <a:rect l="l" t="t" r="r" b="b"/>
                <a:pathLst>
                  <a:path w="1561" h="8297" extrusionOk="0">
                    <a:moveTo>
                      <a:pt x="777" y="1"/>
                    </a:moveTo>
                    <a:cubicBezTo>
                      <a:pt x="347" y="1"/>
                      <a:pt x="0" y="347"/>
                      <a:pt x="0" y="784"/>
                    </a:cubicBezTo>
                    <a:lnTo>
                      <a:pt x="0" y="7519"/>
                    </a:lnTo>
                    <a:cubicBezTo>
                      <a:pt x="0" y="7949"/>
                      <a:pt x="347" y="8296"/>
                      <a:pt x="777" y="8296"/>
                    </a:cubicBezTo>
                    <a:lnTo>
                      <a:pt x="1561" y="8296"/>
                    </a:lnTo>
                    <a:cubicBezTo>
                      <a:pt x="1131" y="8296"/>
                      <a:pt x="777" y="7949"/>
                      <a:pt x="777" y="7519"/>
                    </a:cubicBezTo>
                    <a:lnTo>
                      <a:pt x="777" y="784"/>
                    </a:lnTo>
                    <a:cubicBezTo>
                      <a:pt x="777" y="347"/>
                      <a:pt x="1131" y="1"/>
                      <a:pt x="1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a:off x="6917818" y="2599660"/>
                <a:ext cx="40827" cy="40827"/>
              </a:xfrm>
              <a:custGeom>
                <a:avLst/>
                <a:gdLst/>
                <a:ahLst/>
                <a:cxnLst/>
                <a:rect l="l" t="t" r="r" b="b"/>
                <a:pathLst>
                  <a:path w="1554" h="1554" extrusionOk="0">
                    <a:moveTo>
                      <a:pt x="777" y="0"/>
                    </a:moveTo>
                    <a:cubicBezTo>
                      <a:pt x="347" y="0"/>
                      <a:pt x="0" y="347"/>
                      <a:pt x="0" y="777"/>
                    </a:cubicBezTo>
                    <a:cubicBezTo>
                      <a:pt x="0" y="1207"/>
                      <a:pt x="347" y="1554"/>
                      <a:pt x="777" y="1554"/>
                    </a:cubicBezTo>
                    <a:cubicBezTo>
                      <a:pt x="1207" y="1554"/>
                      <a:pt x="1554" y="1207"/>
                      <a:pt x="1554" y="777"/>
                    </a:cubicBezTo>
                    <a:cubicBezTo>
                      <a:pt x="1554" y="347"/>
                      <a:pt x="1207"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a:off x="6924544" y="2606386"/>
                <a:ext cx="27376" cy="27376"/>
              </a:xfrm>
              <a:custGeom>
                <a:avLst/>
                <a:gdLst/>
                <a:ahLst/>
                <a:cxnLst/>
                <a:rect l="l" t="t" r="r" b="b"/>
                <a:pathLst>
                  <a:path w="1042" h="1042" extrusionOk="0">
                    <a:moveTo>
                      <a:pt x="521" y="1"/>
                    </a:moveTo>
                    <a:cubicBezTo>
                      <a:pt x="237" y="1"/>
                      <a:pt x="1" y="237"/>
                      <a:pt x="1" y="521"/>
                    </a:cubicBezTo>
                    <a:cubicBezTo>
                      <a:pt x="1" y="805"/>
                      <a:pt x="237" y="1041"/>
                      <a:pt x="521" y="1041"/>
                    </a:cubicBezTo>
                    <a:cubicBezTo>
                      <a:pt x="805" y="1041"/>
                      <a:pt x="1041" y="805"/>
                      <a:pt x="1041" y="521"/>
                    </a:cubicBezTo>
                    <a:cubicBezTo>
                      <a:pt x="1041" y="237"/>
                      <a:pt x="805"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 name="Diagrama 5">
            <a:extLst>
              <a:ext uri="{FF2B5EF4-FFF2-40B4-BE49-F238E27FC236}">
                <a16:creationId xmlns:a16="http://schemas.microsoft.com/office/drawing/2014/main" id="{92E84D92-2A4B-AB1C-42A9-4A947C42CBF3}"/>
              </a:ext>
            </a:extLst>
          </p:cNvPr>
          <p:cNvGraphicFramePr/>
          <p:nvPr>
            <p:extLst>
              <p:ext uri="{D42A27DB-BD31-4B8C-83A1-F6EECF244321}">
                <p14:modId xmlns:p14="http://schemas.microsoft.com/office/powerpoint/2010/main" val="2160109282"/>
              </p:ext>
            </p:extLst>
          </p:nvPr>
        </p:nvGraphicFramePr>
        <p:xfrm>
          <a:off x="79475" y="1085849"/>
          <a:ext cx="6096000" cy="3624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C51276C-891D-0496-E18E-34AC0AE44FD4}"/>
              </a:ext>
            </a:extLst>
          </p:cNvPr>
          <p:cNvSpPr txBox="1"/>
          <p:nvPr/>
        </p:nvSpPr>
        <p:spPr>
          <a:xfrm>
            <a:off x="567408" y="307486"/>
            <a:ext cx="8322766" cy="830997"/>
          </a:xfrm>
          <a:prstGeom prst="rect">
            <a:avLst/>
          </a:prstGeom>
          <a:noFill/>
        </p:spPr>
        <p:txBody>
          <a:bodyPr wrap="square" rtlCol="0">
            <a:spAutoFit/>
          </a:bodyPr>
          <a:lstStyle/>
          <a:p>
            <a:r>
              <a:rPr lang="es-ES" sz="2400" dirty="0"/>
              <a:t>Específicamente los roles propuestos por estos autores son los siguientes:</a:t>
            </a:r>
            <a:endParaRPr lang="es-SV" sz="24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5"/>
        <p:cNvGrpSpPr/>
        <p:nvPr/>
      </p:nvGrpSpPr>
      <p:grpSpPr>
        <a:xfrm>
          <a:off x="0" y="0"/>
          <a:ext cx="0" cy="0"/>
          <a:chOff x="0" y="0"/>
          <a:chExt cx="0" cy="0"/>
        </a:xfrm>
      </p:grpSpPr>
      <p:sp>
        <p:nvSpPr>
          <p:cNvPr id="2961" name="Google Shape;2961;p59"/>
          <p:cNvSpPr/>
          <p:nvPr/>
        </p:nvSpPr>
        <p:spPr>
          <a:xfrm flipH="1">
            <a:off x="2714617" y="4450075"/>
            <a:ext cx="3714767" cy="255268"/>
          </a:xfrm>
          <a:custGeom>
            <a:avLst/>
            <a:gdLst/>
            <a:ahLst/>
            <a:cxnLst/>
            <a:rect l="l" t="t" r="r" b="b"/>
            <a:pathLst>
              <a:path w="74725" h="7753" extrusionOk="0">
                <a:moveTo>
                  <a:pt x="37355" y="0"/>
                </a:moveTo>
                <a:cubicBezTo>
                  <a:pt x="33412" y="0"/>
                  <a:pt x="29619" y="60"/>
                  <a:pt x="26049" y="180"/>
                </a:cubicBezTo>
                <a:cubicBezTo>
                  <a:pt x="23077" y="284"/>
                  <a:pt x="20269" y="419"/>
                  <a:pt x="17670" y="583"/>
                </a:cubicBezTo>
                <a:cubicBezTo>
                  <a:pt x="17013" y="628"/>
                  <a:pt x="16370" y="673"/>
                  <a:pt x="15743" y="717"/>
                </a:cubicBezTo>
                <a:cubicBezTo>
                  <a:pt x="8425" y="1255"/>
                  <a:pt x="3063" y="2062"/>
                  <a:pt x="957" y="3003"/>
                </a:cubicBezTo>
                <a:cubicBezTo>
                  <a:pt x="329" y="3286"/>
                  <a:pt x="1" y="3570"/>
                  <a:pt x="1" y="3884"/>
                </a:cubicBezTo>
                <a:cubicBezTo>
                  <a:pt x="1" y="4138"/>
                  <a:pt x="240" y="4392"/>
                  <a:pt x="703" y="4631"/>
                </a:cubicBezTo>
                <a:cubicBezTo>
                  <a:pt x="4078" y="6408"/>
                  <a:pt x="19208" y="7752"/>
                  <a:pt x="37355" y="7752"/>
                </a:cubicBezTo>
                <a:cubicBezTo>
                  <a:pt x="39715" y="7752"/>
                  <a:pt x="42030" y="7722"/>
                  <a:pt x="44271" y="7677"/>
                </a:cubicBezTo>
                <a:cubicBezTo>
                  <a:pt x="46690" y="7633"/>
                  <a:pt x="49020" y="7558"/>
                  <a:pt x="51261" y="7468"/>
                </a:cubicBezTo>
                <a:cubicBezTo>
                  <a:pt x="61805" y="7035"/>
                  <a:pt x="69960" y="6109"/>
                  <a:pt x="73201" y="4974"/>
                </a:cubicBezTo>
                <a:cubicBezTo>
                  <a:pt x="74187" y="4616"/>
                  <a:pt x="74725" y="4242"/>
                  <a:pt x="74725" y="3869"/>
                </a:cubicBezTo>
                <a:cubicBezTo>
                  <a:pt x="74725" y="3495"/>
                  <a:pt x="74172" y="3122"/>
                  <a:pt x="73157" y="2764"/>
                </a:cubicBezTo>
                <a:cubicBezTo>
                  <a:pt x="70841" y="1957"/>
                  <a:pt x="66107" y="1270"/>
                  <a:pt x="59819" y="777"/>
                </a:cubicBezTo>
                <a:cubicBezTo>
                  <a:pt x="53576" y="284"/>
                  <a:pt x="45794" y="0"/>
                  <a:pt x="37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7" name="Google Shape;3027;p59"/>
          <p:cNvGrpSpPr/>
          <p:nvPr/>
        </p:nvGrpSpPr>
        <p:grpSpPr>
          <a:xfrm>
            <a:off x="3672720" y="438158"/>
            <a:ext cx="1837558" cy="4128810"/>
            <a:chOff x="4438918" y="1371623"/>
            <a:chExt cx="1837558" cy="3236819"/>
          </a:xfrm>
        </p:grpSpPr>
        <p:grpSp>
          <p:nvGrpSpPr>
            <p:cNvPr id="3028" name="Google Shape;3028;p59"/>
            <p:cNvGrpSpPr/>
            <p:nvPr/>
          </p:nvGrpSpPr>
          <p:grpSpPr>
            <a:xfrm>
              <a:off x="4438918" y="1371623"/>
              <a:ext cx="1837558" cy="3236819"/>
              <a:chOff x="4438918" y="1371623"/>
              <a:chExt cx="1837558" cy="3236819"/>
            </a:xfrm>
          </p:grpSpPr>
          <p:grpSp>
            <p:nvGrpSpPr>
              <p:cNvPr id="3029" name="Google Shape;3029;p59"/>
              <p:cNvGrpSpPr/>
              <p:nvPr/>
            </p:nvGrpSpPr>
            <p:grpSpPr>
              <a:xfrm flipH="1">
                <a:off x="4438918" y="1371623"/>
                <a:ext cx="1837558" cy="3236819"/>
                <a:chOff x="8095788" y="1203000"/>
                <a:chExt cx="2204100" cy="3882475"/>
              </a:xfrm>
            </p:grpSpPr>
            <p:sp>
              <p:nvSpPr>
                <p:cNvPr id="3030" name="Google Shape;3030;p59"/>
                <p:cNvSpPr/>
                <p:nvPr/>
              </p:nvSpPr>
              <p:spPr>
                <a:xfrm>
                  <a:off x="8587163" y="4048425"/>
                  <a:ext cx="458925" cy="1025875"/>
                </a:xfrm>
                <a:custGeom>
                  <a:avLst/>
                  <a:gdLst/>
                  <a:ahLst/>
                  <a:cxnLst/>
                  <a:rect l="l" t="t" r="r" b="b"/>
                  <a:pathLst>
                    <a:path w="18357" h="41035" extrusionOk="0">
                      <a:moveTo>
                        <a:pt x="6288" y="1"/>
                      </a:moveTo>
                      <a:lnTo>
                        <a:pt x="6498" y="31575"/>
                      </a:lnTo>
                      <a:lnTo>
                        <a:pt x="6512" y="34488"/>
                      </a:lnTo>
                      <a:cubicBezTo>
                        <a:pt x="6512" y="34488"/>
                        <a:pt x="0" y="40044"/>
                        <a:pt x="210" y="40895"/>
                      </a:cubicBezTo>
                      <a:cubicBezTo>
                        <a:pt x="233" y="40991"/>
                        <a:pt x="437" y="41035"/>
                        <a:pt x="780" y="41035"/>
                      </a:cubicBezTo>
                      <a:cubicBezTo>
                        <a:pt x="3471" y="41035"/>
                        <a:pt x="14739" y="38373"/>
                        <a:pt x="14832" y="37803"/>
                      </a:cubicBezTo>
                      <a:cubicBezTo>
                        <a:pt x="14862" y="37639"/>
                        <a:pt x="15086" y="35369"/>
                        <a:pt x="15414" y="32038"/>
                      </a:cubicBezTo>
                      <a:cubicBezTo>
                        <a:pt x="16430" y="21822"/>
                        <a:pt x="18357" y="1599"/>
                        <a:pt x="18357" y="1599"/>
                      </a:cubicBezTo>
                      <a:lnTo>
                        <a:pt x="628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9"/>
                <p:cNvSpPr/>
                <p:nvPr/>
              </p:nvSpPr>
              <p:spPr>
                <a:xfrm>
                  <a:off x="8587163" y="4834750"/>
                  <a:ext cx="385375" cy="239550"/>
                </a:xfrm>
                <a:custGeom>
                  <a:avLst/>
                  <a:gdLst/>
                  <a:ahLst/>
                  <a:cxnLst/>
                  <a:rect l="l" t="t" r="r" b="b"/>
                  <a:pathLst>
                    <a:path w="15415" h="9582" extrusionOk="0">
                      <a:moveTo>
                        <a:pt x="7055" y="1"/>
                      </a:moveTo>
                      <a:cubicBezTo>
                        <a:pt x="6865" y="1"/>
                        <a:pt x="6674" y="40"/>
                        <a:pt x="6498" y="122"/>
                      </a:cubicBezTo>
                      <a:lnTo>
                        <a:pt x="6512" y="3035"/>
                      </a:lnTo>
                      <a:cubicBezTo>
                        <a:pt x="6512" y="3035"/>
                        <a:pt x="0" y="8591"/>
                        <a:pt x="210" y="9442"/>
                      </a:cubicBezTo>
                      <a:cubicBezTo>
                        <a:pt x="233" y="9538"/>
                        <a:pt x="437" y="9582"/>
                        <a:pt x="780" y="9582"/>
                      </a:cubicBezTo>
                      <a:cubicBezTo>
                        <a:pt x="3471" y="9582"/>
                        <a:pt x="14739" y="6920"/>
                        <a:pt x="14832" y="6350"/>
                      </a:cubicBezTo>
                      <a:cubicBezTo>
                        <a:pt x="14862" y="6186"/>
                        <a:pt x="15086" y="3916"/>
                        <a:pt x="15414" y="585"/>
                      </a:cubicBezTo>
                      <a:lnTo>
                        <a:pt x="15414" y="585"/>
                      </a:lnTo>
                      <a:cubicBezTo>
                        <a:pt x="13293" y="1496"/>
                        <a:pt x="11023" y="2034"/>
                        <a:pt x="8708" y="2168"/>
                      </a:cubicBezTo>
                      <a:cubicBezTo>
                        <a:pt x="8618" y="1437"/>
                        <a:pt x="8424" y="615"/>
                        <a:pt x="7797" y="212"/>
                      </a:cubicBezTo>
                      <a:cubicBezTo>
                        <a:pt x="7573" y="74"/>
                        <a:pt x="7314" y="1"/>
                        <a:pt x="7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9"/>
                <p:cNvSpPr/>
                <p:nvPr/>
              </p:nvSpPr>
              <p:spPr>
                <a:xfrm>
                  <a:off x="9304088" y="4055900"/>
                  <a:ext cx="433900" cy="1029300"/>
                </a:xfrm>
                <a:custGeom>
                  <a:avLst/>
                  <a:gdLst/>
                  <a:ahLst/>
                  <a:cxnLst/>
                  <a:rect l="l" t="t" r="r" b="b"/>
                  <a:pathLst>
                    <a:path w="17356" h="41172" extrusionOk="0">
                      <a:moveTo>
                        <a:pt x="12113" y="1"/>
                      </a:moveTo>
                      <a:lnTo>
                        <a:pt x="0" y="1285"/>
                      </a:lnTo>
                      <a:cubicBezTo>
                        <a:pt x="0" y="1285"/>
                        <a:pt x="1404" y="21538"/>
                        <a:pt x="2136" y="31784"/>
                      </a:cubicBezTo>
                      <a:cubicBezTo>
                        <a:pt x="2375" y="35115"/>
                        <a:pt x="2554" y="37400"/>
                        <a:pt x="2569" y="37564"/>
                      </a:cubicBezTo>
                      <a:cubicBezTo>
                        <a:pt x="2650" y="38141"/>
                        <a:pt x="14110" y="41171"/>
                        <a:pt x="16633" y="41171"/>
                      </a:cubicBezTo>
                      <a:cubicBezTo>
                        <a:pt x="16921" y="41171"/>
                        <a:pt x="17092" y="41132"/>
                        <a:pt x="17117" y="41044"/>
                      </a:cubicBezTo>
                      <a:cubicBezTo>
                        <a:pt x="17356" y="40193"/>
                        <a:pt x="10978" y="34472"/>
                        <a:pt x="10978" y="34472"/>
                      </a:cubicBezTo>
                      <a:lnTo>
                        <a:pt x="11083" y="31560"/>
                      </a:lnTo>
                      <a:lnTo>
                        <a:pt x="12113"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9"/>
                <p:cNvSpPr/>
                <p:nvPr/>
              </p:nvSpPr>
              <p:spPr>
                <a:xfrm>
                  <a:off x="9357488" y="4841550"/>
                  <a:ext cx="380500" cy="243925"/>
                </a:xfrm>
                <a:custGeom>
                  <a:avLst/>
                  <a:gdLst/>
                  <a:ahLst/>
                  <a:cxnLst/>
                  <a:rect l="l" t="t" r="r" b="b"/>
                  <a:pathLst>
                    <a:path w="15220" h="9757" extrusionOk="0">
                      <a:moveTo>
                        <a:pt x="8342" y="0"/>
                      </a:moveTo>
                      <a:cubicBezTo>
                        <a:pt x="8097" y="0"/>
                        <a:pt x="7851" y="64"/>
                        <a:pt x="7632" y="194"/>
                      </a:cubicBezTo>
                      <a:cubicBezTo>
                        <a:pt x="7005" y="582"/>
                        <a:pt x="6781" y="1389"/>
                        <a:pt x="6676" y="2120"/>
                      </a:cubicBezTo>
                      <a:cubicBezTo>
                        <a:pt x="4361" y="1926"/>
                        <a:pt x="2106" y="1329"/>
                        <a:pt x="0" y="358"/>
                      </a:cubicBezTo>
                      <a:lnTo>
                        <a:pt x="0" y="358"/>
                      </a:lnTo>
                      <a:cubicBezTo>
                        <a:pt x="254" y="3704"/>
                        <a:pt x="418" y="5974"/>
                        <a:pt x="433" y="6153"/>
                      </a:cubicBezTo>
                      <a:cubicBezTo>
                        <a:pt x="514" y="6730"/>
                        <a:pt x="12006" y="9756"/>
                        <a:pt x="14507" y="9756"/>
                      </a:cubicBezTo>
                      <a:cubicBezTo>
                        <a:pt x="14789" y="9756"/>
                        <a:pt x="14957" y="9718"/>
                        <a:pt x="14981" y="9633"/>
                      </a:cubicBezTo>
                      <a:cubicBezTo>
                        <a:pt x="15220" y="8782"/>
                        <a:pt x="8842" y="3046"/>
                        <a:pt x="8842" y="3046"/>
                      </a:cubicBezTo>
                      <a:lnTo>
                        <a:pt x="8947" y="134"/>
                      </a:lnTo>
                      <a:cubicBezTo>
                        <a:pt x="8756" y="45"/>
                        <a:pt x="8549" y="0"/>
                        <a:pt x="8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9"/>
                <p:cNvSpPr/>
                <p:nvPr/>
              </p:nvSpPr>
              <p:spPr>
                <a:xfrm>
                  <a:off x="8229063" y="2172425"/>
                  <a:ext cx="120275" cy="55350"/>
                </a:xfrm>
                <a:custGeom>
                  <a:avLst/>
                  <a:gdLst/>
                  <a:ahLst/>
                  <a:cxnLst/>
                  <a:rect l="l" t="t" r="r" b="b"/>
                  <a:pathLst>
                    <a:path w="4811" h="2214" extrusionOk="0">
                      <a:moveTo>
                        <a:pt x="1378" y="1"/>
                      </a:moveTo>
                      <a:cubicBezTo>
                        <a:pt x="765" y="1"/>
                        <a:pt x="292" y="54"/>
                        <a:pt x="225" y="212"/>
                      </a:cubicBezTo>
                      <a:cubicBezTo>
                        <a:pt x="1" y="705"/>
                        <a:pt x="4810" y="2214"/>
                        <a:pt x="4810" y="2214"/>
                      </a:cubicBezTo>
                      <a:lnTo>
                        <a:pt x="4601" y="242"/>
                      </a:lnTo>
                      <a:cubicBezTo>
                        <a:pt x="4601" y="242"/>
                        <a:pt x="2677" y="1"/>
                        <a:pt x="1378"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9"/>
                <p:cNvSpPr/>
                <p:nvPr/>
              </p:nvSpPr>
              <p:spPr>
                <a:xfrm>
                  <a:off x="8095788" y="2130675"/>
                  <a:ext cx="846125" cy="675125"/>
                </a:xfrm>
                <a:custGeom>
                  <a:avLst/>
                  <a:gdLst/>
                  <a:ahLst/>
                  <a:cxnLst/>
                  <a:rect l="l" t="t" r="r" b="b"/>
                  <a:pathLst>
                    <a:path w="33845" h="27005" extrusionOk="0">
                      <a:moveTo>
                        <a:pt x="5944" y="0"/>
                      </a:moveTo>
                      <a:cubicBezTo>
                        <a:pt x="5407" y="0"/>
                        <a:pt x="4839" y="2241"/>
                        <a:pt x="5377" y="4705"/>
                      </a:cubicBezTo>
                      <a:lnTo>
                        <a:pt x="4764" y="5019"/>
                      </a:lnTo>
                      <a:cubicBezTo>
                        <a:pt x="4764" y="5019"/>
                        <a:pt x="2254" y="2720"/>
                        <a:pt x="1719" y="2720"/>
                      </a:cubicBezTo>
                      <a:cubicBezTo>
                        <a:pt x="1686" y="2720"/>
                        <a:pt x="1660" y="2729"/>
                        <a:pt x="1643" y="2748"/>
                      </a:cubicBezTo>
                      <a:cubicBezTo>
                        <a:pt x="1359" y="3062"/>
                        <a:pt x="1673" y="3704"/>
                        <a:pt x="1673" y="3704"/>
                      </a:cubicBezTo>
                      <a:cubicBezTo>
                        <a:pt x="1673" y="3704"/>
                        <a:pt x="1122" y="3439"/>
                        <a:pt x="688" y="3439"/>
                      </a:cubicBezTo>
                      <a:cubicBezTo>
                        <a:pt x="471" y="3439"/>
                        <a:pt x="284" y="3505"/>
                        <a:pt x="209" y="3704"/>
                      </a:cubicBezTo>
                      <a:cubicBezTo>
                        <a:pt x="1" y="4314"/>
                        <a:pt x="4867" y="7379"/>
                        <a:pt x="5399" y="7379"/>
                      </a:cubicBezTo>
                      <a:cubicBezTo>
                        <a:pt x="5402" y="7379"/>
                        <a:pt x="5404" y="7379"/>
                        <a:pt x="5407" y="7379"/>
                      </a:cubicBezTo>
                      <a:cubicBezTo>
                        <a:pt x="5835" y="7341"/>
                        <a:pt x="6605" y="7164"/>
                        <a:pt x="7005" y="7164"/>
                      </a:cubicBezTo>
                      <a:cubicBezTo>
                        <a:pt x="7079" y="7164"/>
                        <a:pt x="7140" y="7170"/>
                        <a:pt x="7184" y="7184"/>
                      </a:cubicBezTo>
                      <a:cubicBezTo>
                        <a:pt x="7366" y="7251"/>
                        <a:pt x="7947" y="7368"/>
                        <a:pt x="8498" y="7368"/>
                      </a:cubicBezTo>
                      <a:cubicBezTo>
                        <a:pt x="8806" y="7368"/>
                        <a:pt x="9105" y="7331"/>
                        <a:pt x="9320" y="7229"/>
                      </a:cubicBezTo>
                      <a:cubicBezTo>
                        <a:pt x="9758" y="7026"/>
                        <a:pt x="12698" y="6854"/>
                        <a:pt x="14443" y="6854"/>
                      </a:cubicBezTo>
                      <a:cubicBezTo>
                        <a:pt x="15140" y="6854"/>
                        <a:pt x="15646" y="6882"/>
                        <a:pt x="15727" y="6945"/>
                      </a:cubicBezTo>
                      <a:cubicBezTo>
                        <a:pt x="16026" y="7155"/>
                        <a:pt x="21926" y="23659"/>
                        <a:pt x="28259" y="27004"/>
                      </a:cubicBezTo>
                      <a:lnTo>
                        <a:pt x="33247" y="20462"/>
                      </a:lnTo>
                      <a:lnTo>
                        <a:pt x="33845" y="4197"/>
                      </a:lnTo>
                      <a:lnTo>
                        <a:pt x="26914" y="269"/>
                      </a:lnTo>
                      <a:lnTo>
                        <a:pt x="25316" y="11262"/>
                      </a:lnTo>
                      <a:cubicBezTo>
                        <a:pt x="25316" y="11262"/>
                        <a:pt x="19043" y="3540"/>
                        <a:pt x="16833" y="2674"/>
                      </a:cubicBezTo>
                      <a:cubicBezTo>
                        <a:pt x="15013" y="1956"/>
                        <a:pt x="11297" y="1894"/>
                        <a:pt x="10077" y="1894"/>
                      </a:cubicBezTo>
                      <a:cubicBezTo>
                        <a:pt x="9824" y="1894"/>
                        <a:pt x="9678" y="1897"/>
                        <a:pt x="9678" y="1897"/>
                      </a:cubicBezTo>
                      <a:cubicBezTo>
                        <a:pt x="9678" y="1897"/>
                        <a:pt x="9365" y="209"/>
                        <a:pt x="8827" y="179"/>
                      </a:cubicBezTo>
                      <a:cubicBezTo>
                        <a:pt x="8825" y="179"/>
                        <a:pt x="8822" y="179"/>
                        <a:pt x="8820" y="179"/>
                      </a:cubicBezTo>
                      <a:cubicBezTo>
                        <a:pt x="8287" y="179"/>
                        <a:pt x="8050" y="3465"/>
                        <a:pt x="8050" y="3465"/>
                      </a:cubicBezTo>
                      <a:lnTo>
                        <a:pt x="6781" y="3674"/>
                      </a:lnTo>
                      <a:cubicBezTo>
                        <a:pt x="6616" y="3152"/>
                        <a:pt x="6497" y="2629"/>
                        <a:pt x="6422" y="2091"/>
                      </a:cubicBezTo>
                      <a:cubicBezTo>
                        <a:pt x="6303" y="1106"/>
                        <a:pt x="6303" y="0"/>
                        <a:pt x="5944"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9"/>
                <p:cNvSpPr/>
                <p:nvPr/>
              </p:nvSpPr>
              <p:spPr>
                <a:xfrm>
                  <a:off x="8354913" y="2225500"/>
                  <a:ext cx="39225" cy="28050"/>
                </a:xfrm>
                <a:custGeom>
                  <a:avLst/>
                  <a:gdLst/>
                  <a:ahLst/>
                  <a:cxnLst/>
                  <a:rect l="l" t="t" r="r" b="b"/>
                  <a:pathLst>
                    <a:path w="1569" h="1122" extrusionOk="0">
                      <a:moveTo>
                        <a:pt x="1449" y="1"/>
                      </a:moveTo>
                      <a:cubicBezTo>
                        <a:pt x="1449" y="1"/>
                        <a:pt x="404" y="718"/>
                        <a:pt x="75" y="942"/>
                      </a:cubicBezTo>
                      <a:cubicBezTo>
                        <a:pt x="0" y="987"/>
                        <a:pt x="45" y="1121"/>
                        <a:pt x="135" y="1121"/>
                      </a:cubicBezTo>
                      <a:lnTo>
                        <a:pt x="195" y="1121"/>
                      </a:lnTo>
                      <a:cubicBezTo>
                        <a:pt x="523" y="897"/>
                        <a:pt x="1569" y="180"/>
                        <a:pt x="1569" y="180"/>
                      </a:cubicBezTo>
                      <a:lnTo>
                        <a:pt x="1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9"/>
                <p:cNvSpPr/>
                <p:nvPr/>
              </p:nvSpPr>
              <p:spPr>
                <a:xfrm>
                  <a:off x="8298888" y="2218050"/>
                  <a:ext cx="25" cy="25"/>
                </a:xfrm>
                <a:custGeom>
                  <a:avLst/>
                  <a:gdLst/>
                  <a:ahLst/>
                  <a:cxnLst/>
                  <a:rect l="l" t="t" r="r" b="b"/>
                  <a:pathLst>
                    <a:path w="1" h="1" fill="none" extrusionOk="0">
                      <a:moveTo>
                        <a:pt x="1" y="0"/>
                      </a:moveTo>
                      <a:close/>
                    </a:path>
                  </a:pathLst>
                </a:custGeom>
                <a:noFill/>
                <a:ln w="2250" cap="rnd" cmpd="sng">
                  <a:solidFill>
                    <a:srgbClr val="0E12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9"/>
                <p:cNvSpPr/>
                <p:nvPr/>
              </p:nvSpPr>
              <p:spPr>
                <a:xfrm>
                  <a:off x="8724813" y="2409550"/>
                  <a:ext cx="112175" cy="149425"/>
                </a:xfrm>
                <a:custGeom>
                  <a:avLst/>
                  <a:gdLst/>
                  <a:ahLst/>
                  <a:cxnLst/>
                  <a:rect l="l" t="t" r="r" b="b"/>
                  <a:pathLst>
                    <a:path w="4487" h="5977" extrusionOk="0">
                      <a:moveTo>
                        <a:pt x="151" y="0"/>
                      </a:moveTo>
                      <a:cubicBezTo>
                        <a:pt x="76" y="0"/>
                        <a:pt x="1" y="91"/>
                        <a:pt x="66" y="167"/>
                      </a:cubicBezTo>
                      <a:lnTo>
                        <a:pt x="4277" y="5932"/>
                      </a:lnTo>
                      <a:cubicBezTo>
                        <a:pt x="4307" y="5962"/>
                        <a:pt x="4337" y="5977"/>
                        <a:pt x="4367" y="5977"/>
                      </a:cubicBezTo>
                      <a:cubicBezTo>
                        <a:pt x="4382" y="5977"/>
                        <a:pt x="4412" y="5977"/>
                        <a:pt x="4427" y="5962"/>
                      </a:cubicBezTo>
                      <a:cubicBezTo>
                        <a:pt x="4472" y="5917"/>
                        <a:pt x="4487" y="5857"/>
                        <a:pt x="4457" y="5812"/>
                      </a:cubicBezTo>
                      <a:lnTo>
                        <a:pt x="230" y="47"/>
                      </a:lnTo>
                      <a:cubicBezTo>
                        <a:pt x="209" y="14"/>
                        <a:pt x="180"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9"/>
                <p:cNvSpPr/>
                <p:nvPr/>
              </p:nvSpPr>
              <p:spPr>
                <a:xfrm>
                  <a:off x="10049763" y="2241200"/>
                  <a:ext cx="123975" cy="47825"/>
                </a:xfrm>
                <a:custGeom>
                  <a:avLst/>
                  <a:gdLst/>
                  <a:ahLst/>
                  <a:cxnLst/>
                  <a:rect l="l" t="t" r="r" b="b"/>
                  <a:pathLst>
                    <a:path w="4959" h="1913" extrusionOk="0">
                      <a:moveTo>
                        <a:pt x="463" y="0"/>
                      </a:moveTo>
                      <a:lnTo>
                        <a:pt x="0" y="1912"/>
                      </a:lnTo>
                      <a:cubicBezTo>
                        <a:pt x="0" y="1912"/>
                        <a:pt x="4959" y="1061"/>
                        <a:pt x="4809" y="538"/>
                      </a:cubicBezTo>
                      <a:cubicBezTo>
                        <a:pt x="4660" y="15"/>
                        <a:pt x="463" y="0"/>
                        <a:pt x="463"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9"/>
                <p:cNvSpPr/>
                <p:nvPr/>
              </p:nvSpPr>
              <p:spPr>
                <a:xfrm>
                  <a:off x="9422813" y="2144850"/>
                  <a:ext cx="877075" cy="658700"/>
                </a:xfrm>
                <a:custGeom>
                  <a:avLst/>
                  <a:gdLst/>
                  <a:ahLst/>
                  <a:cxnLst/>
                  <a:rect l="l" t="t" r="r" b="b"/>
                  <a:pathLst>
                    <a:path w="35083" h="26348" extrusionOk="0">
                      <a:moveTo>
                        <a:pt x="8918" y="1"/>
                      </a:moveTo>
                      <a:lnTo>
                        <a:pt x="1524" y="3003"/>
                      </a:lnTo>
                      <a:lnTo>
                        <a:pt x="1" y="19208"/>
                      </a:lnTo>
                      <a:lnTo>
                        <a:pt x="4093" y="26348"/>
                      </a:lnTo>
                      <a:cubicBezTo>
                        <a:pt x="10799" y="23853"/>
                        <a:pt x="18820" y="8260"/>
                        <a:pt x="19134" y="8081"/>
                      </a:cubicBezTo>
                      <a:cubicBezTo>
                        <a:pt x="19159" y="8068"/>
                        <a:pt x="19217" y="8062"/>
                        <a:pt x="19303" y="8062"/>
                      </a:cubicBezTo>
                      <a:cubicBezTo>
                        <a:pt x="20288" y="8062"/>
                        <a:pt x="24930" y="8872"/>
                        <a:pt x="25452" y="9201"/>
                      </a:cubicBezTo>
                      <a:cubicBezTo>
                        <a:pt x="25808" y="9432"/>
                        <a:pt x="26461" y="9496"/>
                        <a:pt x="26961" y="9496"/>
                      </a:cubicBezTo>
                      <a:cubicBezTo>
                        <a:pt x="27237" y="9496"/>
                        <a:pt x="27466" y="9476"/>
                        <a:pt x="27572" y="9455"/>
                      </a:cubicBezTo>
                      <a:cubicBezTo>
                        <a:pt x="27599" y="9449"/>
                        <a:pt x="27631" y="9445"/>
                        <a:pt x="27668" y="9445"/>
                      </a:cubicBezTo>
                      <a:cubicBezTo>
                        <a:pt x="28039" y="9445"/>
                        <a:pt x="28870" y="9763"/>
                        <a:pt x="29305" y="9858"/>
                      </a:cubicBezTo>
                      <a:cubicBezTo>
                        <a:pt x="29315" y="9861"/>
                        <a:pt x="29328" y="9862"/>
                        <a:pt x="29342" y="9862"/>
                      </a:cubicBezTo>
                      <a:cubicBezTo>
                        <a:pt x="30017" y="9862"/>
                        <a:pt x="35082" y="7515"/>
                        <a:pt x="34936" y="6901"/>
                      </a:cubicBezTo>
                      <a:cubicBezTo>
                        <a:pt x="34880" y="6643"/>
                        <a:pt x="34628" y="6567"/>
                        <a:pt x="34349" y="6567"/>
                      </a:cubicBezTo>
                      <a:cubicBezTo>
                        <a:pt x="33952" y="6567"/>
                        <a:pt x="33502" y="6722"/>
                        <a:pt x="33502" y="6722"/>
                      </a:cubicBezTo>
                      <a:cubicBezTo>
                        <a:pt x="33502" y="6722"/>
                        <a:pt x="33890" y="6125"/>
                        <a:pt x="33651" y="5766"/>
                      </a:cubicBezTo>
                      <a:cubicBezTo>
                        <a:pt x="33633" y="5739"/>
                        <a:pt x="33599" y="5727"/>
                        <a:pt x="33551" y="5727"/>
                      </a:cubicBezTo>
                      <a:cubicBezTo>
                        <a:pt x="32955" y="5727"/>
                        <a:pt x="30246" y="7618"/>
                        <a:pt x="30246" y="7618"/>
                      </a:cubicBezTo>
                      <a:lnTo>
                        <a:pt x="29693" y="7215"/>
                      </a:lnTo>
                      <a:cubicBezTo>
                        <a:pt x="30545" y="4855"/>
                        <a:pt x="30276" y="2555"/>
                        <a:pt x="29738" y="2480"/>
                      </a:cubicBezTo>
                      <a:cubicBezTo>
                        <a:pt x="29731" y="2479"/>
                        <a:pt x="29725" y="2479"/>
                        <a:pt x="29718" y="2479"/>
                      </a:cubicBezTo>
                      <a:cubicBezTo>
                        <a:pt x="29389" y="2479"/>
                        <a:pt x="29240" y="3559"/>
                        <a:pt x="28991" y="4482"/>
                      </a:cubicBezTo>
                      <a:cubicBezTo>
                        <a:pt x="28857" y="5004"/>
                        <a:pt x="28663" y="5527"/>
                        <a:pt x="28439" y="6005"/>
                      </a:cubicBezTo>
                      <a:lnTo>
                        <a:pt x="27214" y="5632"/>
                      </a:lnTo>
                      <a:cubicBezTo>
                        <a:pt x="27214" y="5632"/>
                        <a:pt x="27393" y="2331"/>
                        <a:pt x="26856" y="2286"/>
                      </a:cubicBezTo>
                      <a:cubicBezTo>
                        <a:pt x="26851" y="2286"/>
                        <a:pt x="26846" y="2286"/>
                        <a:pt x="26841" y="2286"/>
                      </a:cubicBezTo>
                      <a:cubicBezTo>
                        <a:pt x="26323" y="2286"/>
                        <a:pt x="25795" y="3869"/>
                        <a:pt x="25795" y="3869"/>
                      </a:cubicBezTo>
                      <a:cubicBezTo>
                        <a:pt x="25795" y="3869"/>
                        <a:pt x="23243" y="3496"/>
                        <a:pt x="20958" y="3496"/>
                      </a:cubicBezTo>
                      <a:cubicBezTo>
                        <a:pt x="20077" y="3496"/>
                        <a:pt x="19236" y="3551"/>
                        <a:pt x="18596" y="3705"/>
                      </a:cubicBezTo>
                      <a:cubicBezTo>
                        <a:pt x="16296" y="4272"/>
                        <a:pt x="9067" y="11113"/>
                        <a:pt x="9067" y="11113"/>
                      </a:cubicBezTo>
                      <a:lnTo>
                        <a:pt x="891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9"/>
                <p:cNvSpPr/>
                <p:nvPr/>
              </p:nvSpPr>
              <p:spPr>
                <a:xfrm>
                  <a:off x="10004938" y="2280775"/>
                  <a:ext cx="36625" cy="32875"/>
                </a:xfrm>
                <a:custGeom>
                  <a:avLst/>
                  <a:gdLst/>
                  <a:ahLst/>
                  <a:cxnLst/>
                  <a:rect l="l" t="t" r="r" b="b"/>
                  <a:pathLst>
                    <a:path w="1465" h="1315" extrusionOk="0">
                      <a:moveTo>
                        <a:pt x="150" y="0"/>
                      </a:moveTo>
                      <a:lnTo>
                        <a:pt x="1" y="165"/>
                      </a:lnTo>
                      <a:cubicBezTo>
                        <a:pt x="1" y="165"/>
                        <a:pt x="957" y="1031"/>
                        <a:pt x="1241" y="1285"/>
                      </a:cubicBezTo>
                      <a:cubicBezTo>
                        <a:pt x="1255" y="1300"/>
                        <a:pt x="1285" y="1300"/>
                        <a:pt x="1315" y="1300"/>
                      </a:cubicBezTo>
                      <a:lnTo>
                        <a:pt x="1315" y="1315"/>
                      </a:lnTo>
                      <a:cubicBezTo>
                        <a:pt x="1420" y="1315"/>
                        <a:pt x="1465" y="1180"/>
                        <a:pt x="1375" y="1121"/>
                      </a:cubicBezTo>
                      <a:cubicBezTo>
                        <a:pt x="1091" y="867"/>
                        <a:pt x="150"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9"/>
                <p:cNvSpPr/>
                <p:nvPr/>
              </p:nvSpPr>
              <p:spPr>
                <a:xfrm>
                  <a:off x="10101288" y="2286375"/>
                  <a:ext cx="25" cy="25"/>
                </a:xfrm>
                <a:custGeom>
                  <a:avLst/>
                  <a:gdLst/>
                  <a:ahLst/>
                  <a:cxnLst/>
                  <a:rect l="l" t="t" r="r" b="b"/>
                  <a:pathLst>
                    <a:path w="1" h="1" fill="none" extrusionOk="0">
                      <a:moveTo>
                        <a:pt x="0" y="1"/>
                      </a:moveTo>
                      <a:close/>
                    </a:path>
                  </a:pathLst>
                </a:custGeom>
                <a:noFill/>
                <a:ln w="2250" cap="rnd" cmpd="sng">
                  <a:solidFill>
                    <a:srgbClr val="0E12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9"/>
                <p:cNvSpPr/>
                <p:nvPr/>
              </p:nvSpPr>
              <p:spPr>
                <a:xfrm>
                  <a:off x="9522888" y="2419750"/>
                  <a:ext cx="130800" cy="134750"/>
                </a:xfrm>
                <a:custGeom>
                  <a:avLst/>
                  <a:gdLst/>
                  <a:ahLst/>
                  <a:cxnLst/>
                  <a:rect l="l" t="t" r="r" b="b"/>
                  <a:pathLst>
                    <a:path w="5232" h="5390" extrusionOk="0">
                      <a:moveTo>
                        <a:pt x="5080" y="0"/>
                      </a:moveTo>
                      <a:cubicBezTo>
                        <a:pt x="5054" y="0"/>
                        <a:pt x="5027" y="13"/>
                        <a:pt x="5004" y="42"/>
                      </a:cubicBezTo>
                      <a:lnTo>
                        <a:pt x="60" y="5210"/>
                      </a:lnTo>
                      <a:cubicBezTo>
                        <a:pt x="1" y="5270"/>
                        <a:pt x="45" y="5375"/>
                        <a:pt x="135" y="5389"/>
                      </a:cubicBezTo>
                      <a:cubicBezTo>
                        <a:pt x="165" y="5375"/>
                        <a:pt x="195" y="5375"/>
                        <a:pt x="210" y="5345"/>
                      </a:cubicBezTo>
                      <a:lnTo>
                        <a:pt x="5154" y="177"/>
                      </a:lnTo>
                      <a:cubicBezTo>
                        <a:pt x="5232" y="110"/>
                        <a:pt x="5159" y="0"/>
                        <a:pt x="5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9"/>
                <p:cNvSpPr/>
                <p:nvPr/>
              </p:nvSpPr>
              <p:spPr>
                <a:xfrm>
                  <a:off x="8822038" y="1203000"/>
                  <a:ext cx="895050" cy="792175"/>
                </a:xfrm>
                <a:custGeom>
                  <a:avLst/>
                  <a:gdLst/>
                  <a:ahLst/>
                  <a:cxnLst/>
                  <a:rect l="l" t="t" r="r" b="b"/>
                  <a:pathLst>
                    <a:path w="35802" h="31687" extrusionOk="0">
                      <a:moveTo>
                        <a:pt x="19791" y="0"/>
                      </a:moveTo>
                      <a:cubicBezTo>
                        <a:pt x="18048" y="0"/>
                        <a:pt x="16279" y="572"/>
                        <a:pt x="14921" y="1635"/>
                      </a:cubicBezTo>
                      <a:cubicBezTo>
                        <a:pt x="14447" y="1487"/>
                        <a:pt x="13953" y="1412"/>
                        <a:pt x="13457" y="1412"/>
                      </a:cubicBezTo>
                      <a:cubicBezTo>
                        <a:pt x="13000" y="1412"/>
                        <a:pt x="12542" y="1476"/>
                        <a:pt x="12098" y="1605"/>
                      </a:cubicBezTo>
                      <a:cubicBezTo>
                        <a:pt x="11053" y="1903"/>
                        <a:pt x="10112" y="2546"/>
                        <a:pt x="9454" y="3427"/>
                      </a:cubicBezTo>
                      <a:lnTo>
                        <a:pt x="9335" y="3546"/>
                      </a:lnTo>
                      <a:cubicBezTo>
                        <a:pt x="7423" y="4159"/>
                        <a:pt x="5750" y="5354"/>
                        <a:pt x="4541" y="6967"/>
                      </a:cubicBezTo>
                      <a:cubicBezTo>
                        <a:pt x="3032" y="9013"/>
                        <a:pt x="2435" y="11582"/>
                        <a:pt x="2853" y="14091"/>
                      </a:cubicBezTo>
                      <a:cubicBezTo>
                        <a:pt x="2898" y="14793"/>
                        <a:pt x="2987" y="15495"/>
                        <a:pt x="3137" y="16197"/>
                      </a:cubicBezTo>
                      <a:cubicBezTo>
                        <a:pt x="1718" y="16824"/>
                        <a:pt x="687" y="18198"/>
                        <a:pt x="329" y="19707"/>
                      </a:cubicBezTo>
                      <a:cubicBezTo>
                        <a:pt x="0" y="21245"/>
                        <a:pt x="224" y="22844"/>
                        <a:pt x="971" y="24218"/>
                      </a:cubicBezTo>
                      <a:cubicBezTo>
                        <a:pt x="1515" y="25248"/>
                        <a:pt x="2510" y="26360"/>
                        <a:pt x="3657" y="26360"/>
                      </a:cubicBezTo>
                      <a:cubicBezTo>
                        <a:pt x="3707" y="26360"/>
                        <a:pt x="3758" y="26358"/>
                        <a:pt x="3809" y="26353"/>
                      </a:cubicBezTo>
                      <a:cubicBezTo>
                        <a:pt x="4750" y="28086"/>
                        <a:pt x="6587" y="29102"/>
                        <a:pt x="8424" y="29819"/>
                      </a:cubicBezTo>
                      <a:cubicBezTo>
                        <a:pt x="11880" y="31143"/>
                        <a:pt x="15580" y="31686"/>
                        <a:pt x="19291" y="31686"/>
                      </a:cubicBezTo>
                      <a:cubicBezTo>
                        <a:pt x="20936" y="31686"/>
                        <a:pt x="22583" y="31579"/>
                        <a:pt x="24211" y="31387"/>
                      </a:cubicBezTo>
                      <a:cubicBezTo>
                        <a:pt x="26780" y="31073"/>
                        <a:pt x="29424" y="30521"/>
                        <a:pt x="31485" y="28982"/>
                      </a:cubicBezTo>
                      <a:cubicBezTo>
                        <a:pt x="33561" y="27429"/>
                        <a:pt x="35040" y="24606"/>
                        <a:pt x="34203" y="22156"/>
                      </a:cubicBezTo>
                      <a:cubicBezTo>
                        <a:pt x="35622" y="20499"/>
                        <a:pt x="35801" y="18019"/>
                        <a:pt x="35084" y="15958"/>
                      </a:cubicBezTo>
                      <a:cubicBezTo>
                        <a:pt x="34726" y="14868"/>
                        <a:pt x="34099" y="13897"/>
                        <a:pt x="33262" y="13135"/>
                      </a:cubicBezTo>
                      <a:cubicBezTo>
                        <a:pt x="32421" y="12397"/>
                        <a:pt x="31551" y="11791"/>
                        <a:pt x="30435" y="11791"/>
                      </a:cubicBezTo>
                      <a:cubicBezTo>
                        <a:pt x="30422" y="11791"/>
                        <a:pt x="30408" y="11791"/>
                        <a:pt x="30395" y="11791"/>
                      </a:cubicBezTo>
                      <a:cubicBezTo>
                        <a:pt x="31604" y="9879"/>
                        <a:pt x="31649" y="7460"/>
                        <a:pt x="30514" y="5503"/>
                      </a:cubicBezTo>
                      <a:cubicBezTo>
                        <a:pt x="29460" y="3741"/>
                        <a:pt x="27297" y="2585"/>
                        <a:pt x="25223" y="2585"/>
                      </a:cubicBezTo>
                      <a:cubicBezTo>
                        <a:pt x="25064" y="2585"/>
                        <a:pt x="24906" y="2592"/>
                        <a:pt x="24749" y="2605"/>
                      </a:cubicBezTo>
                      <a:cubicBezTo>
                        <a:pt x="24584" y="1784"/>
                        <a:pt x="23868" y="1201"/>
                        <a:pt x="23136" y="798"/>
                      </a:cubicBezTo>
                      <a:cubicBezTo>
                        <a:pt x="22121" y="258"/>
                        <a:pt x="20962" y="0"/>
                        <a:pt x="19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9"/>
                <p:cNvSpPr/>
                <p:nvPr/>
              </p:nvSpPr>
              <p:spPr>
                <a:xfrm>
                  <a:off x="8538988" y="2530950"/>
                  <a:ext cx="1306175" cy="1638625"/>
                </a:xfrm>
                <a:custGeom>
                  <a:avLst/>
                  <a:gdLst/>
                  <a:ahLst/>
                  <a:cxnLst/>
                  <a:rect l="l" t="t" r="r" b="b"/>
                  <a:pathLst>
                    <a:path w="52247" h="65545" extrusionOk="0">
                      <a:moveTo>
                        <a:pt x="37012" y="0"/>
                      </a:moveTo>
                      <a:lnTo>
                        <a:pt x="15653" y="553"/>
                      </a:lnTo>
                      <a:lnTo>
                        <a:pt x="15161" y="553"/>
                      </a:lnTo>
                      <a:cubicBezTo>
                        <a:pt x="15161" y="553"/>
                        <a:pt x="6692" y="16505"/>
                        <a:pt x="3705" y="35010"/>
                      </a:cubicBezTo>
                      <a:cubicBezTo>
                        <a:pt x="703" y="53516"/>
                        <a:pt x="1" y="63911"/>
                        <a:pt x="1" y="63911"/>
                      </a:cubicBezTo>
                      <a:cubicBezTo>
                        <a:pt x="1" y="63911"/>
                        <a:pt x="14970" y="65544"/>
                        <a:pt x="29493" y="65544"/>
                      </a:cubicBezTo>
                      <a:cubicBezTo>
                        <a:pt x="38455" y="65544"/>
                        <a:pt x="47248" y="64922"/>
                        <a:pt x="52246" y="62910"/>
                      </a:cubicBezTo>
                      <a:cubicBezTo>
                        <a:pt x="52246" y="62910"/>
                        <a:pt x="38864" y="5392"/>
                        <a:pt x="37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9"/>
                <p:cNvSpPr/>
                <p:nvPr/>
              </p:nvSpPr>
              <p:spPr>
                <a:xfrm>
                  <a:off x="8690963" y="1790500"/>
                  <a:ext cx="1029100" cy="801200"/>
                </a:xfrm>
                <a:custGeom>
                  <a:avLst/>
                  <a:gdLst/>
                  <a:ahLst/>
                  <a:cxnLst/>
                  <a:rect l="l" t="t" r="r" b="b"/>
                  <a:pathLst>
                    <a:path w="41164" h="32048" extrusionOk="0">
                      <a:moveTo>
                        <a:pt x="17789" y="1"/>
                      </a:moveTo>
                      <a:cubicBezTo>
                        <a:pt x="17789" y="1"/>
                        <a:pt x="13473" y="1957"/>
                        <a:pt x="11158" y="3466"/>
                      </a:cubicBezTo>
                      <a:cubicBezTo>
                        <a:pt x="9574" y="4437"/>
                        <a:pt x="4885" y="7528"/>
                        <a:pt x="2510" y="11307"/>
                      </a:cubicBezTo>
                      <a:lnTo>
                        <a:pt x="1" y="15997"/>
                      </a:lnTo>
                      <a:lnTo>
                        <a:pt x="7767" y="19656"/>
                      </a:lnTo>
                      <a:cubicBezTo>
                        <a:pt x="7752" y="20239"/>
                        <a:pt x="7782" y="20836"/>
                        <a:pt x="7872" y="21419"/>
                      </a:cubicBezTo>
                      <a:cubicBezTo>
                        <a:pt x="8514" y="24540"/>
                        <a:pt x="9082" y="30171"/>
                        <a:pt x="9082" y="30171"/>
                      </a:cubicBezTo>
                      <a:cubicBezTo>
                        <a:pt x="9082" y="30171"/>
                        <a:pt x="15210" y="32048"/>
                        <a:pt x="21687" y="32048"/>
                      </a:cubicBezTo>
                      <a:cubicBezTo>
                        <a:pt x="24982" y="32048"/>
                        <a:pt x="28368" y="31562"/>
                        <a:pt x="31082" y="30096"/>
                      </a:cubicBezTo>
                      <a:cubicBezTo>
                        <a:pt x="31082" y="30096"/>
                        <a:pt x="31889" y="24466"/>
                        <a:pt x="32337" y="20523"/>
                      </a:cubicBezTo>
                      <a:lnTo>
                        <a:pt x="41164" y="17237"/>
                      </a:lnTo>
                      <a:cubicBezTo>
                        <a:pt x="41164" y="17237"/>
                        <a:pt x="40955" y="15848"/>
                        <a:pt x="38819" y="10993"/>
                      </a:cubicBezTo>
                      <a:cubicBezTo>
                        <a:pt x="36683" y="6124"/>
                        <a:pt x="32859" y="3974"/>
                        <a:pt x="32859" y="3974"/>
                      </a:cubicBezTo>
                      <a:lnTo>
                        <a:pt x="25899" y="90"/>
                      </a:lnTo>
                      <a:lnTo>
                        <a:pt x="17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9"/>
                <p:cNvSpPr/>
                <p:nvPr/>
              </p:nvSpPr>
              <p:spPr>
                <a:xfrm>
                  <a:off x="8870938" y="2102750"/>
                  <a:ext cx="70100" cy="445025"/>
                </a:xfrm>
                <a:custGeom>
                  <a:avLst/>
                  <a:gdLst/>
                  <a:ahLst/>
                  <a:cxnLst/>
                  <a:rect l="l" t="t" r="r" b="b"/>
                  <a:pathLst>
                    <a:path w="2804" h="17801" extrusionOk="0">
                      <a:moveTo>
                        <a:pt x="2660" y="0"/>
                      </a:moveTo>
                      <a:cubicBezTo>
                        <a:pt x="2624" y="0"/>
                        <a:pt x="2590" y="17"/>
                        <a:pt x="2570" y="57"/>
                      </a:cubicBezTo>
                      <a:cubicBezTo>
                        <a:pt x="2465" y="251"/>
                        <a:pt x="1" y="5105"/>
                        <a:pt x="359" y="8167"/>
                      </a:cubicBezTo>
                      <a:cubicBezTo>
                        <a:pt x="703" y="11184"/>
                        <a:pt x="1763" y="17636"/>
                        <a:pt x="1778" y="17711"/>
                      </a:cubicBezTo>
                      <a:cubicBezTo>
                        <a:pt x="1793" y="17756"/>
                        <a:pt x="1838" y="17786"/>
                        <a:pt x="1883" y="17801"/>
                      </a:cubicBezTo>
                      <a:lnTo>
                        <a:pt x="1898" y="17786"/>
                      </a:lnTo>
                      <a:cubicBezTo>
                        <a:pt x="1957" y="17786"/>
                        <a:pt x="2002" y="17726"/>
                        <a:pt x="1987" y="17666"/>
                      </a:cubicBezTo>
                      <a:cubicBezTo>
                        <a:pt x="1972" y="17606"/>
                        <a:pt x="912" y="11154"/>
                        <a:pt x="568" y="8137"/>
                      </a:cubicBezTo>
                      <a:cubicBezTo>
                        <a:pt x="210" y="5150"/>
                        <a:pt x="2734" y="206"/>
                        <a:pt x="2764" y="146"/>
                      </a:cubicBezTo>
                      <a:cubicBezTo>
                        <a:pt x="2804" y="67"/>
                        <a:pt x="2731" y="0"/>
                        <a:pt x="2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9"/>
                <p:cNvSpPr/>
                <p:nvPr/>
              </p:nvSpPr>
              <p:spPr>
                <a:xfrm>
                  <a:off x="9438188" y="2083050"/>
                  <a:ext cx="62700" cy="462475"/>
                </a:xfrm>
                <a:custGeom>
                  <a:avLst/>
                  <a:gdLst/>
                  <a:ahLst/>
                  <a:cxnLst/>
                  <a:rect l="l" t="t" r="r" b="b"/>
                  <a:pathLst>
                    <a:path w="2508" h="18499" extrusionOk="0">
                      <a:moveTo>
                        <a:pt x="125" y="1"/>
                      </a:moveTo>
                      <a:cubicBezTo>
                        <a:pt x="63" y="1"/>
                        <a:pt x="1" y="61"/>
                        <a:pt x="28" y="143"/>
                      </a:cubicBezTo>
                      <a:cubicBezTo>
                        <a:pt x="43" y="203"/>
                        <a:pt x="2149" y="6983"/>
                        <a:pt x="2224" y="9149"/>
                      </a:cubicBezTo>
                      <a:cubicBezTo>
                        <a:pt x="2298" y="11315"/>
                        <a:pt x="1103" y="18305"/>
                        <a:pt x="1089" y="18380"/>
                      </a:cubicBezTo>
                      <a:cubicBezTo>
                        <a:pt x="1074" y="18439"/>
                        <a:pt x="1118" y="18499"/>
                        <a:pt x="1178" y="18499"/>
                      </a:cubicBezTo>
                      <a:lnTo>
                        <a:pt x="1193" y="18499"/>
                      </a:lnTo>
                      <a:cubicBezTo>
                        <a:pt x="1238" y="18499"/>
                        <a:pt x="1283" y="18469"/>
                        <a:pt x="1298" y="18424"/>
                      </a:cubicBezTo>
                      <a:cubicBezTo>
                        <a:pt x="1342" y="18126"/>
                        <a:pt x="2507" y="11345"/>
                        <a:pt x="2433" y="9149"/>
                      </a:cubicBezTo>
                      <a:cubicBezTo>
                        <a:pt x="2358" y="6954"/>
                        <a:pt x="312" y="352"/>
                        <a:pt x="222" y="83"/>
                      </a:cubicBezTo>
                      <a:cubicBezTo>
                        <a:pt x="205" y="25"/>
                        <a:pt x="165"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9"/>
                <p:cNvSpPr/>
                <p:nvPr/>
              </p:nvSpPr>
              <p:spPr>
                <a:xfrm>
                  <a:off x="8916113" y="1611650"/>
                  <a:ext cx="199050" cy="170675"/>
                </a:xfrm>
                <a:custGeom>
                  <a:avLst/>
                  <a:gdLst/>
                  <a:ahLst/>
                  <a:cxnLst/>
                  <a:rect l="l" t="t" r="r" b="b"/>
                  <a:pathLst>
                    <a:path w="7962" h="6827" extrusionOk="0">
                      <a:moveTo>
                        <a:pt x="4556" y="269"/>
                      </a:moveTo>
                      <a:cubicBezTo>
                        <a:pt x="6289" y="269"/>
                        <a:pt x="7708" y="1673"/>
                        <a:pt x="7708" y="3406"/>
                      </a:cubicBezTo>
                      <a:cubicBezTo>
                        <a:pt x="7708" y="5308"/>
                        <a:pt x="6158" y="6567"/>
                        <a:pt x="4541" y="6567"/>
                      </a:cubicBezTo>
                      <a:cubicBezTo>
                        <a:pt x="3771" y="6567"/>
                        <a:pt x="2986" y="6282"/>
                        <a:pt x="2346" y="5646"/>
                      </a:cubicBezTo>
                      <a:cubicBezTo>
                        <a:pt x="359" y="3660"/>
                        <a:pt x="1763" y="269"/>
                        <a:pt x="4556" y="269"/>
                      </a:cubicBezTo>
                      <a:close/>
                      <a:moveTo>
                        <a:pt x="4531" y="1"/>
                      </a:moveTo>
                      <a:cubicBezTo>
                        <a:pt x="3694" y="1"/>
                        <a:pt x="2843" y="310"/>
                        <a:pt x="2152" y="1001"/>
                      </a:cubicBezTo>
                      <a:cubicBezTo>
                        <a:pt x="1" y="3152"/>
                        <a:pt x="1524" y="6811"/>
                        <a:pt x="4556" y="6826"/>
                      </a:cubicBezTo>
                      <a:cubicBezTo>
                        <a:pt x="6438" y="6811"/>
                        <a:pt x="7962" y="5288"/>
                        <a:pt x="7962" y="3406"/>
                      </a:cubicBezTo>
                      <a:cubicBezTo>
                        <a:pt x="7962" y="1355"/>
                        <a:pt x="6280" y="1"/>
                        <a:pt x="4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9"/>
                <p:cNvSpPr/>
                <p:nvPr/>
              </p:nvSpPr>
              <p:spPr>
                <a:xfrm>
                  <a:off x="9135688" y="1626575"/>
                  <a:ext cx="216575" cy="249375"/>
                </a:xfrm>
                <a:custGeom>
                  <a:avLst/>
                  <a:gdLst/>
                  <a:ahLst/>
                  <a:cxnLst/>
                  <a:rect l="l" t="t" r="r" b="b"/>
                  <a:pathLst>
                    <a:path w="8663" h="9975" extrusionOk="0">
                      <a:moveTo>
                        <a:pt x="8663" y="1"/>
                      </a:moveTo>
                      <a:lnTo>
                        <a:pt x="0" y="4362"/>
                      </a:lnTo>
                      <a:lnTo>
                        <a:pt x="0" y="7499"/>
                      </a:lnTo>
                      <a:cubicBezTo>
                        <a:pt x="0" y="7499"/>
                        <a:pt x="692" y="9975"/>
                        <a:pt x="3593" y="9975"/>
                      </a:cubicBezTo>
                      <a:cubicBezTo>
                        <a:pt x="3706" y="9975"/>
                        <a:pt x="3823" y="9971"/>
                        <a:pt x="3943" y="9963"/>
                      </a:cubicBezTo>
                      <a:cubicBezTo>
                        <a:pt x="7154" y="9754"/>
                        <a:pt x="8095" y="6647"/>
                        <a:pt x="8095" y="6647"/>
                      </a:cubicBezTo>
                      <a:lnTo>
                        <a:pt x="8663"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9"/>
                <p:cNvSpPr/>
                <p:nvPr/>
              </p:nvSpPr>
              <p:spPr>
                <a:xfrm>
                  <a:off x="9135688" y="1658700"/>
                  <a:ext cx="170650" cy="148825"/>
                </a:xfrm>
                <a:custGeom>
                  <a:avLst/>
                  <a:gdLst/>
                  <a:ahLst/>
                  <a:cxnLst/>
                  <a:rect l="l" t="t" r="r" b="b"/>
                  <a:pathLst>
                    <a:path w="6826" h="5953" extrusionOk="0">
                      <a:moveTo>
                        <a:pt x="6781" y="0"/>
                      </a:moveTo>
                      <a:cubicBezTo>
                        <a:pt x="5795" y="1061"/>
                        <a:pt x="4645" y="1957"/>
                        <a:pt x="3376" y="2644"/>
                      </a:cubicBezTo>
                      <a:cubicBezTo>
                        <a:pt x="2330" y="3212"/>
                        <a:pt x="1180" y="3555"/>
                        <a:pt x="0" y="3645"/>
                      </a:cubicBezTo>
                      <a:lnTo>
                        <a:pt x="0" y="5273"/>
                      </a:lnTo>
                      <a:cubicBezTo>
                        <a:pt x="224" y="5542"/>
                        <a:pt x="508" y="5736"/>
                        <a:pt x="837" y="5870"/>
                      </a:cubicBezTo>
                      <a:cubicBezTo>
                        <a:pt x="1010" y="5928"/>
                        <a:pt x="1185" y="5953"/>
                        <a:pt x="1362" y="5953"/>
                      </a:cubicBezTo>
                      <a:cubicBezTo>
                        <a:pt x="1779" y="5953"/>
                        <a:pt x="2200" y="5814"/>
                        <a:pt x="2599" y="5646"/>
                      </a:cubicBezTo>
                      <a:cubicBezTo>
                        <a:pt x="3749" y="5168"/>
                        <a:pt x="4765" y="4421"/>
                        <a:pt x="5556" y="3451"/>
                      </a:cubicBezTo>
                      <a:cubicBezTo>
                        <a:pt x="6333" y="2480"/>
                        <a:pt x="6826" y="1255"/>
                        <a:pt x="6781" y="0"/>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9"/>
                <p:cNvSpPr/>
                <p:nvPr/>
              </p:nvSpPr>
              <p:spPr>
                <a:xfrm>
                  <a:off x="8957563" y="1291650"/>
                  <a:ext cx="433175" cy="463400"/>
                </a:xfrm>
                <a:custGeom>
                  <a:avLst/>
                  <a:gdLst/>
                  <a:ahLst/>
                  <a:cxnLst/>
                  <a:rect l="l" t="t" r="r" b="b"/>
                  <a:pathLst>
                    <a:path w="17327" h="18536" extrusionOk="0">
                      <a:moveTo>
                        <a:pt x="9575" y="0"/>
                      </a:moveTo>
                      <a:cubicBezTo>
                        <a:pt x="7753" y="0"/>
                        <a:pt x="5975" y="613"/>
                        <a:pt x="4571" y="1763"/>
                      </a:cubicBezTo>
                      <a:cubicBezTo>
                        <a:pt x="4511" y="1808"/>
                        <a:pt x="4467" y="1852"/>
                        <a:pt x="4422" y="1897"/>
                      </a:cubicBezTo>
                      <a:cubicBezTo>
                        <a:pt x="3122" y="2988"/>
                        <a:pt x="2256" y="4496"/>
                        <a:pt x="1957" y="6154"/>
                      </a:cubicBezTo>
                      <a:lnTo>
                        <a:pt x="1942" y="6154"/>
                      </a:lnTo>
                      <a:cubicBezTo>
                        <a:pt x="1942" y="6154"/>
                        <a:pt x="1" y="17714"/>
                        <a:pt x="6737" y="18431"/>
                      </a:cubicBezTo>
                      <a:cubicBezTo>
                        <a:pt x="7379" y="18491"/>
                        <a:pt x="8006" y="18536"/>
                        <a:pt x="8649" y="18536"/>
                      </a:cubicBezTo>
                      <a:cubicBezTo>
                        <a:pt x="13831" y="18536"/>
                        <a:pt x="15624" y="15817"/>
                        <a:pt x="16027" y="11516"/>
                      </a:cubicBezTo>
                      <a:cubicBezTo>
                        <a:pt x="16161" y="11322"/>
                        <a:pt x="16281" y="11128"/>
                        <a:pt x="16400" y="10919"/>
                      </a:cubicBezTo>
                      <a:cubicBezTo>
                        <a:pt x="16609" y="10560"/>
                        <a:pt x="16789" y="10172"/>
                        <a:pt x="16923" y="9768"/>
                      </a:cubicBezTo>
                      <a:cubicBezTo>
                        <a:pt x="17192" y="9022"/>
                        <a:pt x="17326" y="8230"/>
                        <a:pt x="17326" y="7424"/>
                      </a:cubicBezTo>
                      <a:cubicBezTo>
                        <a:pt x="17326" y="3451"/>
                        <a:pt x="14070" y="209"/>
                        <a:pt x="9963"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9"/>
                <p:cNvSpPr/>
                <p:nvPr/>
              </p:nvSpPr>
              <p:spPr>
                <a:xfrm>
                  <a:off x="9171206" y="1523531"/>
                  <a:ext cx="34756" cy="34756"/>
                </a:xfrm>
                <a:custGeom>
                  <a:avLst/>
                  <a:gdLst/>
                  <a:ahLst/>
                  <a:cxnLst/>
                  <a:rect l="l" t="t" r="r" b="b"/>
                  <a:pathLst>
                    <a:path w="1509" h="1509" extrusionOk="0">
                      <a:moveTo>
                        <a:pt x="747" y="0"/>
                      </a:moveTo>
                      <a:cubicBezTo>
                        <a:pt x="344" y="0"/>
                        <a:pt x="0" y="329"/>
                        <a:pt x="0" y="747"/>
                      </a:cubicBezTo>
                      <a:cubicBezTo>
                        <a:pt x="0" y="1165"/>
                        <a:pt x="344" y="1509"/>
                        <a:pt x="747" y="1509"/>
                      </a:cubicBezTo>
                      <a:cubicBezTo>
                        <a:pt x="1165" y="1509"/>
                        <a:pt x="1509" y="1165"/>
                        <a:pt x="1509" y="747"/>
                      </a:cubicBezTo>
                      <a:cubicBezTo>
                        <a:pt x="1509" y="329"/>
                        <a:pt x="1165" y="0"/>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9"/>
                <p:cNvSpPr/>
                <p:nvPr/>
              </p:nvSpPr>
              <p:spPr>
                <a:xfrm>
                  <a:off x="9031138" y="1501875"/>
                  <a:ext cx="34750" cy="35125"/>
                </a:xfrm>
                <a:custGeom>
                  <a:avLst/>
                  <a:gdLst/>
                  <a:ahLst/>
                  <a:cxnLst/>
                  <a:rect l="l" t="t" r="r" b="b"/>
                  <a:pathLst>
                    <a:path w="1390" h="1405" extrusionOk="0">
                      <a:moveTo>
                        <a:pt x="687" y="0"/>
                      </a:moveTo>
                      <a:cubicBezTo>
                        <a:pt x="314" y="15"/>
                        <a:pt x="0" y="314"/>
                        <a:pt x="0" y="702"/>
                      </a:cubicBezTo>
                      <a:cubicBezTo>
                        <a:pt x="0" y="1091"/>
                        <a:pt x="314" y="1404"/>
                        <a:pt x="702" y="1404"/>
                      </a:cubicBezTo>
                      <a:cubicBezTo>
                        <a:pt x="1076" y="1404"/>
                        <a:pt x="1389" y="1091"/>
                        <a:pt x="1389" y="702"/>
                      </a:cubicBezTo>
                      <a:cubicBezTo>
                        <a:pt x="1389" y="314"/>
                        <a:pt x="1076" y="0"/>
                        <a:pt x="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9"/>
                <p:cNvSpPr/>
                <p:nvPr/>
              </p:nvSpPr>
              <p:spPr>
                <a:xfrm>
                  <a:off x="9025163" y="1459900"/>
                  <a:ext cx="45200" cy="23100"/>
                </a:xfrm>
                <a:custGeom>
                  <a:avLst/>
                  <a:gdLst/>
                  <a:ahLst/>
                  <a:cxnLst/>
                  <a:rect l="l" t="t" r="r" b="b"/>
                  <a:pathLst>
                    <a:path w="1808" h="924" extrusionOk="0">
                      <a:moveTo>
                        <a:pt x="941" y="0"/>
                      </a:moveTo>
                      <a:cubicBezTo>
                        <a:pt x="681" y="0"/>
                        <a:pt x="420" y="109"/>
                        <a:pt x="224" y="320"/>
                      </a:cubicBezTo>
                      <a:cubicBezTo>
                        <a:pt x="105" y="455"/>
                        <a:pt x="0" y="679"/>
                        <a:pt x="120" y="813"/>
                      </a:cubicBezTo>
                      <a:cubicBezTo>
                        <a:pt x="195" y="888"/>
                        <a:pt x="291" y="921"/>
                        <a:pt x="390" y="921"/>
                      </a:cubicBezTo>
                      <a:cubicBezTo>
                        <a:pt x="409" y="921"/>
                        <a:pt x="429" y="920"/>
                        <a:pt x="448" y="918"/>
                      </a:cubicBezTo>
                      <a:cubicBezTo>
                        <a:pt x="527" y="921"/>
                        <a:pt x="605" y="923"/>
                        <a:pt x="684" y="923"/>
                      </a:cubicBezTo>
                      <a:cubicBezTo>
                        <a:pt x="920" y="923"/>
                        <a:pt x="1158" y="906"/>
                        <a:pt x="1404" y="873"/>
                      </a:cubicBezTo>
                      <a:cubicBezTo>
                        <a:pt x="1673" y="828"/>
                        <a:pt x="1807" y="484"/>
                        <a:pt x="1613" y="275"/>
                      </a:cubicBezTo>
                      <a:lnTo>
                        <a:pt x="1598" y="275"/>
                      </a:lnTo>
                      <a:cubicBezTo>
                        <a:pt x="1413" y="90"/>
                        <a:pt x="1177" y="0"/>
                        <a:pt x="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9"/>
                <p:cNvSpPr/>
                <p:nvPr/>
              </p:nvSpPr>
              <p:spPr>
                <a:xfrm rot="210870">
                  <a:off x="9174065" y="1473713"/>
                  <a:ext cx="44474" cy="24175"/>
                </a:xfrm>
                <a:custGeom>
                  <a:avLst/>
                  <a:gdLst/>
                  <a:ahLst/>
                  <a:cxnLst/>
                  <a:rect l="l" t="t" r="r" b="b"/>
                  <a:pathLst>
                    <a:path w="1779" h="967" extrusionOk="0">
                      <a:moveTo>
                        <a:pt x="838" y="0"/>
                      </a:moveTo>
                      <a:cubicBezTo>
                        <a:pt x="620" y="0"/>
                        <a:pt x="401" y="73"/>
                        <a:pt x="225" y="223"/>
                      </a:cubicBezTo>
                      <a:lnTo>
                        <a:pt x="195" y="238"/>
                      </a:lnTo>
                      <a:cubicBezTo>
                        <a:pt x="1" y="432"/>
                        <a:pt x="105" y="776"/>
                        <a:pt x="374" y="835"/>
                      </a:cubicBezTo>
                      <a:cubicBezTo>
                        <a:pt x="688" y="910"/>
                        <a:pt x="1002" y="940"/>
                        <a:pt x="1330" y="955"/>
                      </a:cubicBezTo>
                      <a:cubicBezTo>
                        <a:pt x="1357" y="963"/>
                        <a:pt x="1385" y="966"/>
                        <a:pt x="1414" y="966"/>
                      </a:cubicBezTo>
                      <a:cubicBezTo>
                        <a:pt x="1495" y="966"/>
                        <a:pt x="1581" y="936"/>
                        <a:pt x="1659" y="880"/>
                      </a:cubicBezTo>
                      <a:cubicBezTo>
                        <a:pt x="1778" y="731"/>
                        <a:pt x="1704" y="507"/>
                        <a:pt x="1584" y="357"/>
                      </a:cubicBezTo>
                      <a:cubicBezTo>
                        <a:pt x="1399" y="122"/>
                        <a:pt x="111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9"/>
                <p:cNvSpPr/>
                <p:nvPr/>
              </p:nvSpPr>
              <p:spPr>
                <a:xfrm>
                  <a:off x="9068463" y="1284175"/>
                  <a:ext cx="331225" cy="280450"/>
                </a:xfrm>
                <a:custGeom>
                  <a:avLst/>
                  <a:gdLst/>
                  <a:ahLst/>
                  <a:cxnLst/>
                  <a:rect l="l" t="t" r="r" b="b"/>
                  <a:pathLst>
                    <a:path w="13249" h="11218" extrusionOk="0">
                      <a:moveTo>
                        <a:pt x="5109" y="1"/>
                      </a:moveTo>
                      <a:cubicBezTo>
                        <a:pt x="3287" y="16"/>
                        <a:pt x="1509" y="658"/>
                        <a:pt x="90" y="1823"/>
                      </a:cubicBezTo>
                      <a:cubicBezTo>
                        <a:pt x="46" y="1853"/>
                        <a:pt x="46" y="2151"/>
                        <a:pt x="1" y="2196"/>
                      </a:cubicBezTo>
                      <a:cubicBezTo>
                        <a:pt x="60" y="2465"/>
                        <a:pt x="150" y="2734"/>
                        <a:pt x="285" y="2973"/>
                      </a:cubicBezTo>
                      <a:cubicBezTo>
                        <a:pt x="673" y="3660"/>
                        <a:pt x="1315" y="4153"/>
                        <a:pt x="2047" y="4377"/>
                      </a:cubicBezTo>
                      <a:cubicBezTo>
                        <a:pt x="2368" y="4471"/>
                        <a:pt x="2697" y="4518"/>
                        <a:pt x="3025" y="4518"/>
                      </a:cubicBezTo>
                      <a:cubicBezTo>
                        <a:pt x="3475" y="4518"/>
                        <a:pt x="3924" y="4430"/>
                        <a:pt x="4347" y="4257"/>
                      </a:cubicBezTo>
                      <a:lnTo>
                        <a:pt x="4347" y="4257"/>
                      </a:lnTo>
                      <a:cubicBezTo>
                        <a:pt x="4317" y="5004"/>
                        <a:pt x="5019" y="5781"/>
                        <a:pt x="5676" y="6154"/>
                      </a:cubicBezTo>
                      <a:cubicBezTo>
                        <a:pt x="6285" y="6483"/>
                        <a:pt x="6962" y="6655"/>
                        <a:pt x="7647" y="6655"/>
                      </a:cubicBezTo>
                      <a:cubicBezTo>
                        <a:pt x="8022" y="6655"/>
                        <a:pt x="8399" y="6603"/>
                        <a:pt x="8768" y="6498"/>
                      </a:cubicBezTo>
                      <a:lnTo>
                        <a:pt x="8768" y="6498"/>
                      </a:lnTo>
                      <a:cubicBezTo>
                        <a:pt x="8604" y="7603"/>
                        <a:pt x="8873" y="8723"/>
                        <a:pt x="9530" y="9634"/>
                      </a:cubicBezTo>
                      <a:cubicBezTo>
                        <a:pt x="10127" y="10426"/>
                        <a:pt x="10994" y="10993"/>
                        <a:pt x="11979" y="11218"/>
                      </a:cubicBezTo>
                      <a:cubicBezTo>
                        <a:pt x="12188" y="10859"/>
                        <a:pt x="12353" y="10471"/>
                        <a:pt x="12487" y="10067"/>
                      </a:cubicBezTo>
                      <a:cubicBezTo>
                        <a:pt x="12756" y="9336"/>
                        <a:pt x="13249" y="8514"/>
                        <a:pt x="13249" y="7693"/>
                      </a:cubicBezTo>
                      <a:cubicBezTo>
                        <a:pt x="13249" y="3720"/>
                        <a:pt x="9873" y="255"/>
                        <a:pt x="5781" y="60"/>
                      </a:cubicBezTo>
                      <a:cubicBezTo>
                        <a:pt x="5647" y="60"/>
                        <a:pt x="5243" y="1"/>
                        <a:pt x="5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9"/>
                <p:cNvSpPr/>
                <p:nvPr/>
              </p:nvSpPr>
              <p:spPr>
                <a:xfrm>
                  <a:off x="9323863" y="1511450"/>
                  <a:ext cx="117650" cy="119700"/>
                </a:xfrm>
                <a:custGeom>
                  <a:avLst/>
                  <a:gdLst/>
                  <a:ahLst/>
                  <a:cxnLst/>
                  <a:rect l="l" t="t" r="r" b="b"/>
                  <a:pathLst>
                    <a:path w="4706" h="4788" extrusionOk="0">
                      <a:moveTo>
                        <a:pt x="3032" y="0"/>
                      </a:moveTo>
                      <a:cubicBezTo>
                        <a:pt x="2754" y="0"/>
                        <a:pt x="2476" y="53"/>
                        <a:pt x="2211" y="155"/>
                      </a:cubicBezTo>
                      <a:cubicBezTo>
                        <a:pt x="1539" y="379"/>
                        <a:pt x="688" y="857"/>
                        <a:pt x="389" y="1559"/>
                      </a:cubicBezTo>
                      <a:cubicBezTo>
                        <a:pt x="76" y="2306"/>
                        <a:pt x="1" y="3321"/>
                        <a:pt x="16" y="4113"/>
                      </a:cubicBezTo>
                      <a:cubicBezTo>
                        <a:pt x="16" y="4277"/>
                        <a:pt x="46" y="4427"/>
                        <a:pt x="135" y="4576"/>
                      </a:cubicBezTo>
                      <a:cubicBezTo>
                        <a:pt x="270" y="4755"/>
                        <a:pt x="524" y="4785"/>
                        <a:pt x="748" y="4785"/>
                      </a:cubicBezTo>
                      <a:cubicBezTo>
                        <a:pt x="792" y="4786"/>
                        <a:pt x="836" y="4787"/>
                        <a:pt x="880" y="4787"/>
                      </a:cubicBezTo>
                      <a:cubicBezTo>
                        <a:pt x="1805" y="4787"/>
                        <a:pt x="2710" y="4490"/>
                        <a:pt x="3451" y="3934"/>
                      </a:cubicBezTo>
                      <a:cubicBezTo>
                        <a:pt x="4213" y="3321"/>
                        <a:pt x="4706" y="2351"/>
                        <a:pt x="4616" y="1380"/>
                      </a:cubicBezTo>
                      <a:cubicBezTo>
                        <a:pt x="4586" y="1141"/>
                        <a:pt x="4526" y="902"/>
                        <a:pt x="4407" y="708"/>
                      </a:cubicBezTo>
                      <a:cubicBezTo>
                        <a:pt x="4198" y="349"/>
                        <a:pt x="3824" y="95"/>
                        <a:pt x="3421" y="35"/>
                      </a:cubicBezTo>
                      <a:cubicBezTo>
                        <a:pt x="3293" y="12"/>
                        <a:pt x="3162" y="0"/>
                        <a:pt x="3032"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9"/>
                <p:cNvSpPr/>
                <p:nvPr/>
              </p:nvSpPr>
              <p:spPr>
                <a:xfrm>
                  <a:off x="9363838" y="1550125"/>
                  <a:ext cx="36600" cy="42125"/>
                </a:xfrm>
                <a:custGeom>
                  <a:avLst/>
                  <a:gdLst/>
                  <a:ahLst/>
                  <a:cxnLst/>
                  <a:rect l="l" t="t" r="r" b="b"/>
                  <a:pathLst>
                    <a:path w="1464" h="1685" extrusionOk="0">
                      <a:moveTo>
                        <a:pt x="1362" y="0"/>
                      </a:moveTo>
                      <a:cubicBezTo>
                        <a:pt x="1346" y="0"/>
                        <a:pt x="1330" y="4"/>
                        <a:pt x="1314" y="12"/>
                      </a:cubicBezTo>
                      <a:cubicBezTo>
                        <a:pt x="627" y="251"/>
                        <a:pt x="134" y="848"/>
                        <a:pt x="0" y="1565"/>
                      </a:cubicBezTo>
                      <a:cubicBezTo>
                        <a:pt x="0" y="1625"/>
                        <a:pt x="30" y="1670"/>
                        <a:pt x="90" y="1685"/>
                      </a:cubicBezTo>
                      <a:lnTo>
                        <a:pt x="105" y="1685"/>
                      </a:lnTo>
                      <a:cubicBezTo>
                        <a:pt x="164" y="1685"/>
                        <a:pt x="209" y="1640"/>
                        <a:pt x="209" y="1595"/>
                      </a:cubicBezTo>
                      <a:cubicBezTo>
                        <a:pt x="329" y="953"/>
                        <a:pt x="777" y="430"/>
                        <a:pt x="1389" y="206"/>
                      </a:cubicBezTo>
                      <a:cubicBezTo>
                        <a:pt x="1434" y="176"/>
                        <a:pt x="1464" y="116"/>
                        <a:pt x="1449" y="72"/>
                      </a:cubicBezTo>
                      <a:cubicBezTo>
                        <a:pt x="1438" y="28"/>
                        <a:pt x="1403" y="0"/>
                        <a:pt x="1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9"/>
                <p:cNvSpPr/>
                <p:nvPr/>
              </p:nvSpPr>
              <p:spPr>
                <a:xfrm>
                  <a:off x="9316788" y="1495625"/>
                  <a:ext cx="34375" cy="69750"/>
                </a:xfrm>
                <a:custGeom>
                  <a:avLst/>
                  <a:gdLst/>
                  <a:ahLst/>
                  <a:cxnLst/>
                  <a:rect l="l" t="t" r="r" b="b"/>
                  <a:pathLst>
                    <a:path w="1375" h="2790" extrusionOk="0">
                      <a:moveTo>
                        <a:pt x="833" y="0"/>
                      </a:moveTo>
                      <a:cubicBezTo>
                        <a:pt x="794" y="0"/>
                        <a:pt x="754" y="4"/>
                        <a:pt x="717" y="11"/>
                      </a:cubicBezTo>
                      <a:cubicBezTo>
                        <a:pt x="538" y="11"/>
                        <a:pt x="120" y="489"/>
                        <a:pt x="105" y="654"/>
                      </a:cubicBezTo>
                      <a:cubicBezTo>
                        <a:pt x="0" y="1370"/>
                        <a:pt x="45" y="2102"/>
                        <a:pt x="239" y="2789"/>
                      </a:cubicBezTo>
                      <a:cubicBezTo>
                        <a:pt x="717" y="2252"/>
                        <a:pt x="1061" y="1609"/>
                        <a:pt x="1285" y="922"/>
                      </a:cubicBezTo>
                      <a:cubicBezTo>
                        <a:pt x="1344" y="788"/>
                        <a:pt x="1374" y="639"/>
                        <a:pt x="1374" y="489"/>
                      </a:cubicBezTo>
                      <a:cubicBezTo>
                        <a:pt x="1374" y="340"/>
                        <a:pt x="1300" y="205"/>
                        <a:pt x="1180" y="101"/>
                      </a:cubicBezTo>
                      <a:cubicBezTo>
                        <a:pt x="1079" y="34"/>
                        <a:pt x="953"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9"/>
                <p:cNvSpPr/>
                <p:nvPr/>
              </p:nvSpPr>
              <p:spPr>
                <a:xfrm>
                  <a:off x="9263388" y="1612225"/>
                  <a:ext cx="199050" cy="170475"/>
                </a:xfrm>
                <a:custGeom>
                  <a:avLst/>
                  <a:gdLst/>
                  <a:ahLst/>
                  <a:cxnLst/>
                  <a:rect l="l" t="t" r="r" b="b"/>
                  <a:pathLst>
                    <a:path w="7962" h="6819" extrusionOk="0">
                      <a:moveTo>
                        <a:pt x="4556" y="276"/>
                      </a:moveTo>
                      <a:cubicBezTo>
                        <a:pt x="6288" y="276"/>
                        <a:pt x="7692" y="1680"/>
                        <a:pt x="7692" y="3413"/>
                      </a:cubicBezTo>
                      <a:cubicBezTo>
                        <a:pt x="7692" y="5312"/>
                        <a:pt x="6141" y="6569"/>
                        <a:pt x="4527" y="6569"/>
                      </a:cubicBezTo>
                      <a:cubicBezTo>
                        <a:pt x="3755" y="6569"/>
                        <a:pt x="2968" y="6281"/>
                        <a:pt x="2330" y="5638"/>
                      </a:cubicBezTo>
                      <a:cubicBezTo>
                        <a:pt x="344" y="3667"/>
                        <a:pt x="1748" y="276"/>
                        <a:pt x="4556" y="276"/>
                      </a:cubicBezTo>
                      <a:close/>
                      <a:moveTo>
                        <a:pt x="4526" y="1"/>
                      </a:moveTo>
                      <a:cubicBezTo>
                        <a:pt x="3687" y="1"/>
                        <a:pt x="2832" y="312"/>
                        <a:pt x="2136" y="1008"/>
                      </a:cubicBezTo>
                      <a:cubicBezTo>
                        <a:pt x="0" y="3159"/>
                        <a:pt x="1509" y="6818"/>
                        <a:pt x="4556" y="6818"/>
                      </a:cubicBezTo>
                      <a:cubicBezTo>
                        <a:pt x="6423" y="6818"/>
                        <a:pt x="7946" y="5295"/>
                        <a:pt x="7961" y="3413"/>
                      </a:cubicBezTo>
                      <a:cubicBezTo>
                        <a:pt x="7961" y="1362"/>
                        <a:pt x="6280" y="1"/>
                        <a:pt x="4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2" name="Google Shape;3062;p59"/>
              <p:cNvGrpSpPr/>
              <p:nvPr/>
            </p:nvGrpSpPr>
            <p:grpSpPr>
              <a:xfrm flipH="1">
                <a:off x="5261118" y="1641885"/>
                <a:ext cx="284450" cy="138039"/>
                <a:chOff x="3365055" y="1721847"/>
                <a:chExt cx="284450" cy="138039"/>
              </a:xfrm>
            </p:grpSpPr>
            <p:sp>
              <p:nvSpPr>
                <p:cNvPr id="3063" name="Google Shape;3063;p59"/>
                <p:cNvSpPr/>
                <p:nvPr/>
              </p:nvSpPr>
              <p:spPr>
                <a:xfrm>
                  <a:off x="3541205" y="1751586"/>
                  <a:ext cx="108300" cy="108300"/>
                </a:xfrm>
                <a:prstGeom prst="ellipse">
                  <a:avLst/>
                </a:pr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9"/>
                <p:cNvSpPr/>
                <p:nvPr/>
              </p:nvSpPr>
              <p:spPr>
                <a:xfrm rot="9366005">
                  <a:off x="3381831" y="1732739"/>
                  <a:ext cx="74639" cy="98613"/>
                </a:xfrm>
                <a:custGeom>
                  <a:avLst/>
                  <a:gdLst/>
                  <a:ahLst/>
                  <a:cxnLst/>
                  <a:rect l="l" t="t" r="r" b="b"/>
                  <a:pathLst>
                    <a:path w="2893" h="3346" extrusionOk="0">
                      <a:moveTo>
                        <a:pt x="1960" y="0"/>
                      </a:moveTo>
                      <a:cubicBezTo>
                        <a:pt x="1289" y="0"/>
                        <a:pt x="642" y="402"/>
                        <a:pt x="386" y="1088"/>
                      </a:cubicBezTo>
                      <a:cubicBezTo>
                        <a:pt x="0" y="2092"/>
                        <a:pt x="659" y="3201"/>
                        <a:pt x="1727" y="3345"/>
                      </a:cubicBezTo>
                      <a:cubicBezTo>
                        <a:pt x="2378" y="2494"/>
                        <a:pt x="2739" y="1353"/>
                        <a:pt x="2892" y="285"/>
                      </a:cubicBezTo>
                      <a:cubicBezTo>
                        <a:pt x="2602" y="91"/>
                        <a:pt x="2278" y="0"/>
                        <a:pt x="196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5" name="Google Shape;3065;p59"/>
            <p:cNvGrpSpPr/>
            <p:nvPr/>
          </p:nvGrpSpPr>
          <p:grpSpPr>
            <a:xfrm rot="-816544" flipH="1">
              <a:off x="5369729" y="1627422"/>
              <a:ext cx="88086" cy="146569"/>
              <a:chOff x="7295089" y="1719524"/>
              <a:chExt cx="99549" cy="165662"/>
            </a:xfrm>
          </p:grpSpPr>
          <p:sp>
            <p:nvSpPr>
              <p:cNvPr id="3066" name="Google Shape;3066;p59"/>
              <p:cNvSpPr/>
              <p:nvPr/>
            </p:nvSpPr>
            <p:spPr>
              <a:xfrm>
                <a:off x="7295089" y="1719524"/>
                <a:ext cx="30017" cy="113065"/>
              </a:xfrm>
              <a:custGeom>
                <a:avLst/>
                <a:gdLst/>
                <a:ahLst/>
                <a:cxnLst/>
                <a:rect l="l" t="t" r="r" b="b"/>
                <a:pathLst>
                  <a:path w="553" h="2083" extrusionOk="0">
                    <a:moveTo>
                      <a:pt x="241" y="0"/>
                    </a:moveTo>
                    <a:cubicBezTo>
                      <a:pt x="236" y="5"/>
                      <a:pt x="231" y="11"/>
                      <a:pt x="236" y="21"/>
                    </a:cubicBezTo>
                    <a:cubicBezTo>
                      <a:pt x="316" y="198"/>
                      <a:pt x="375" y="391"/>
                      <a:pt x="413" y="590"/>
                    </a:cubicBezTo>
                    <a:cubicBezTo>
                      <a:pt x="434" y="783"/>
                      <a:pt x="386" y="981"/>
                      <a:pt x="279" y="1147"/>
                    </a:cubicBezTo>
                    <a:cubicBezTo>
                      <a:pt x="231" y="1223"/>
                      <a:pt x="156" y="1292"/>
                      <a:pt x="97" y="1383"/>
                    </a:cubicBezTo>
                    <a:cubicBezTo>
                      <a:pt x="27" y="1475"/>
                      <a:pt x="0" y="1593"/>
                      <a:pt x="32" y="1705"/>
                    </a:cubicBezTo>
                    <a:cubicBezTo>
                      <a:pt x="64" y="1812"/>
                      <a:pt x="140" y="1898"/>
                      <a:pt x="231" y="1957"/>
                    </a:cubicBezTo>
                    <a:cubicBezTo>
                      <a:pt x="322" y="2016"/>
                      <a:pt x="418" y="2059"/>
                      <a:pt x="520" y="2080"/>
                    </a:cubicBezTo>
                    <a:cubicBezTo>
                      <a:pt x="523" y="2082"/>
                      <a:pt x="526" y="2083"/>
                      <a:pt x="529" y="2083"/>
                    </a:cubicBezTo>
                    <a:cubicBezTo>
                      <a:pt x="536" y="2083"/>
                      <a:pt x="543" y="2078"/>
                      <a:pt x="547" y="2070"/>
                    </a:cubicBezTo>
                    <a:cubicBezTo>
                      <a:pt x="552" y="2054"/>
                      <a:pt x="547" y="2038"/>
                      <a:pt x="536" y="2032"/>
                    </a:cubicBezTo>
                    <a:cubicBezTo>
                      <a:pt x="359" y="1963"/>
                      <a:pt x="172" y="1850"/>
                      <a:pt x="118" y="1684"/>
                    </a:cubicBezTo>
                    <a:cubicBezTo>
                      <a:pt x="102" y="1593"/>
                      <a:pt x="118" y="1507"/>
                      <a:pt x="172" y="1432"/>
                    </a:cubicBezTo>
                    <a:cubicBezTo>
                      <a:pt x="220" y="1357"/>
                      <a:pt x="290" y="1282"/>
                      <a:pt x="343" y="1185"/>
                    </a:cubicBezTo>
                    <a:cubicBezTo>
                      <a:pt x="440" y="1003"/>
                      <a:pt x="477" y="788"/>
                      <a:pt x="445" y="584"/>
                    </a:cubicBezTo>
                    <a:cubicBezTo>
                      <a:pt x="413" y="381"/>
                      <a:pt x="327" y="193"/>
                      <a:pt x="257" y="11"/>
                    </a:cubicBezTo>
                    <a:cubicBezTo>
                      <a:pt x="257" y="0"/>
                      <a:pt x="247" y="0"/>
                      <a:pt x="24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9"/>
              <p:cNvSpPr/>
              <p:nvPr/>
            </p:nvSpPr>
            <p:spPr>
              <a:xfrm>
                <a:off x="7341335" y="1809792"/>
                <a:ext cx="21332" cy="23829"/>
              </a:xfrm>
              <a:custGeom>
                <a:avLst/>
                <a:gdLst/>
                <a:ahLst/>
                <a:cxnLst/>
                <a:rect l="l" t="t" r="r" b="b"/>
                <a:pathLst>
                  <a:path w="393" h="439" extrusionOk="0">
                    <a:moveTo>
                      <a:pt x="247" y="1"/>
                    </a:moveTo>
                    <a:cubicBezTo>
                      <a:pt x="243" y="1"/>
                      <a:pt x="239" y="2"/>
                      <a:pt x="237" y="5"/>
                    </a:cubicBezTo>
                    <a:cubicBezTo>
                      <a:pt x="226" y="15"/>
                      <a:pt x="226" y="26"/>
                      <a:pt x="237" y="31"/>
                    </a:cubicBezTo>
                    <a:cubicBezTo>
                      <a:pt x="274" y="69"/>
                      <a:pt x="306" y="112"/>
                      <a:pt x="328" y="160"/>
                    </a:cubicBezTo>
                    <a:cubicBezTo>
                      <a:pt x="349" y="203"/>
                      <a:pt x="344" y="257"/>
                      <a:pt x="322" y="300"/>
                    </a:cubicBezTo>
                    <a:cubicBezTo>
                      <a:pt x="306" y="323"/>
                      <a:pt x="279" y="334"/>
                      <a:pt x="253" y="334"/>
                    </a:cubicBezTo>
                    <a:cubicBezTo>
                      <a:pt x="236" y="334"/>
                      <a:pt x="219" y="329"/>
                      <a:pt x="204" y="321"/>
                    </a:cubicBezTo>
                    <a:cubicBezTo>
                      <a:pt x="156" y="300"/>
                      <a:pt x="108" y="267"/>
                      <a:pt x="65" y="241"/>
                    </a:cubicBezTo>
                    <a:cubicBezTo>
                      <a:pt x="60" y="235"/>
                      <a:pt x="54" y="235"/>
                      <a:pt x="49" y="235"/>
                    </a:cubicBezTo>
                    <a:cubicBezTo>
                      <a:pt x="33" y="235"/>
                      <a:pt x="17" y="246"/>
                      <a:pt x="17" y="262"/>
                    </a:cubicBezTo>
                    <a:lnTo>
                      <a:pt x="1" y="401"/>
                    </a:lnTo>
                    <a:cubicBezTo>
                      <a:pt x="1" y="423"/>
                      <a:pt x="17" y="439"/>
                      <a:pt x="38" y="439"/>
                    </a:cubicBezTo>
                    <a:cubicBezTo>
                      <a:pt x="54" y="439"/>
                      <a:pt x="70" y="428"/>
                      <a:pt x="76" y="407"/>
                    </a:cubicBezTo>
                    <a:lnTo>
                      <a:pt x="79" y="323"/>
                    </a:lnTo>
                    <a:lnTo>
                      <a:pt x="79" y="323"/>
                    </a:lnTo>
                    <a:cubicBezTo>
                      <a:pt x="112" y="343"/>
                      <a:pt x="146" y="360"/>
                      <a:pt x="183" y="375"/>
                    </a:cubicBezTo>
                    <a:cubicBezTo>
                      <a:pt x="202" y="382"/>
                      <a:pt x="221" y="386"/>
                      <a:pt x="241" y="386"/>
                    </a:cubicBezTo>
                    <a:cubicBezTo>
                      <a:pt x="288" y="386"/>
                      <a:pt x="335" y="364"/>
                      <a:pt x="365" y="326"/>
                    </a:cubicBezTo>
                    <a:cubicBezTo>
                      <a:pt x="392" y="267"/>
                      <a:pt x="392" y="198"/>
                      <a:pt x="365" y="139"/>
                    </a:cubicBezTo>
                    <a:cubicBezTo>
                      <a:pt x="338" y="90"/>
                      <a:pt x="301" y="42"/>
                      <a:pt x="258" y="5"/>
                    </a:cubicBezTo>
                    <a:cubicBezTo>
                      <a:pt x="255" y="2"/>
                      <a:pt x="251" y="1"/>
                      <a:pt x="24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9"/>
              <p:cNvSpPr/>
              <p:nvPr/>
            </p:nvSpPr>
            <p:spPr>
              <a:xfrm>
                <a:off x="7313381" y="1847191"/>
                <a:ext cx="81257" cy="16990"/>
              </a:xfrm>
              <a:custGeom>
                <a:avLst/>
                <a:gdLst/>
                <a:ahLst/>
                <a:cxnLst/>
                <a:rect l="l" t="t" r="r" b="b"/>
                <a:pathLst>
                  <a:path w="1497" h="313" extrusionOk="0">
                    <a:moveTo>
                      <a:pt x="1456" y="0"/>
                    </a:moveTo>
                    <a:cubicBezTo>
                      <a:pt x="1448" y="0"/>
                      <a:pt x="1439" y="3"/>
                      <a:pt x="1433" y="7"/>
                    </a:cubicBezTo>
                    <a:cubicBezTo>
                      <a:pt x="1177" y="188"/>
                      <a:pt x="860" y="236"/>
                      <a:pt x="595" y="236"/>
                    </a:cubicBezTo>
                    <a:cubicBezTo>
                      <a:pt x="293" y="236"/>
                      <a:pt x="57" y="174"/>
                      <a:pt x="55" y="174"/>
                    </a:cubicBezTo>
                    <a:cubicBezTo>
                      <a:pt x="51" y="173"/>
                      <a:pt x="47" y="172"/>
                      <a:pt x="44" y="172"/>
                    </a:cubicBezTo>
                    <a:cubicBezTo>
                      <a:pt x="28" y="172"/>
                      <a:pt x="15" y="183"/>
                      <a:pt x="6" y="200"/>
                    </a:cubicBezTo>
                    <a:cubicBezTo>
                      <a:pt x="1" y="216"/>
                      <a:pt x="17" y="238"/>
                      <a:pt x="33" y="243"/>
                    </a:cubicBezTo>
                    <a:cubicBezTo>
                      <a:pt x="221" y="286"/>
                      <a:pt x="408" y="313"/>
                      <a:pt x="596" y="313"/>
                    </a:cubicBezTo>
                    <a:cubicBezTo>
                      <a:pt x="870" y="313"/>
                      <a:pt x="1202" y="259"/>
                      <a:pt x="1475" y="66"/>
                    </a:cubicBezTo>
                    <a:cubicBezTo>
                      <a:pt x="1492" y="56"/>
                      <a:pt x="1497" y="34"/>
                      <a:pt x="1486" y="18"/>
                    </a:cubicBezTo>
                    <a:cubicBezTo>
                      <a:pt x="1480" y="5"/>
                      <a:pt x="1468" y="0"/>
                      <a:pt x="1456"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9"/>
              <p:cNvSpPr/>
              <p:nvPr/>
            </p:nvSpPr>
            <p:spPr>
              <a:xfrm>
                <a:off x="7339598" y="1875470"/>
                <a:ext cx="40221" cy="9716"/>
              </a:xfrm>
              <a:custGeom>
                <a:avLst/>
                <a:gdLst/>
                <a:ahLst/>
                <a:cxnLst/>
                <a:rect l="l" t="t" r="r" b="b"/>
                <a:pathLst>
                  <a:path w="741" h="179" extrusionOk="0">
                    <a:moveTo>
                      <a:pt x="715" y="1"/>
                    </a:moveTo>
                    <a:cubicBezTo>
                      <a:pt x="711" y="1"/>
                      <a:pt x="707" y="2"/>
                      <a:pt x="703" y="6"/>
                    </a:cubicBezTo>
                    <a:cubicBezTo>
                      <a:pt x="560" y="110"/>
                      <a:pt x="386" y="135"/>
                      <a:pt x="251" y="135"/>
                    </a:cubicBezTo>
                    <a:cubicBezTo>
                      <a:pt x="126" y="135"/>
                      <a:pt x="35" y="114"/>
                      <a:pt x="33" y="114"/>
                    </a:cubicBezTo>
                    <a:cubicBezTo>
                      <a:pt x="29" y="112"/>
                      <a:pt x="25" y="112"/>
                      <a:pt x="22" y="112"/>
                    </a:cubicBezTo>
                    <a:cubicBezTo>
                      <a:pt x="12" y="112"/>
                      <a:pt x="6" y="118"/>
                      <a:pt x="6" y="130"/>
                    </a:cubicBezTo>
                    <a:cubicBezTo>
                      <a:pt x="1" y="140"/>
                      <a:pt x="6" y="151"/>
                      <a:pt x="22" y="157"/>
                    </a:cubicBezTo>
                    <a:cubicBezTo>
                      <a:pt x="97" y="173"/>
                      <a:pt x="172" y="178"/>
                      <a:pt x="253" y="178"/>
                    </a:cubicBezTo>
                    <a:cubicBezTo>
                      <a:pt x="261" y="178"/>
                      <a:pt x="270" y="178"/>
                      <a:pt x="278" y="178"/>
                    </a:cubicBezTo>
                    <a:cubicBezTo>
                      <a:pt x="441" y="178"/>
                      <a:pt x="597" y="131"/>
                      <a:pt x="730" y="44"/>
                    </a:cubicBezTo>
                    <a:cubicBezTo>
                      <a:pt x="740" y="33"/>
                      <a:pt x="740" y="22"/>
                      <a:pt x="735" y="12"/>
                    </a:cubicBezTo>
                    <a:cubicBezTo>
                      <a:pt x="728" y="5"/>
                      <a:pt x="722" y="1"/>
                      <a:pt x="71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12" name="Diagrama 11">
            <a:extLst>
              <a:ext uri="{FF2B5EF4-FFF2-40B4-BE49-F238E27FC236}">
                <a16:creationId xmlns:a16="http://schemas.microsoft.com/office/drawing/2014/main" id="{3E36D787-4423-CC9E-725F-19B0FD69F94E}"/>
              </a:ext>
            </a:extLst>
          </p:cNvPr>
          <p:cNvGraphicFramePr/>
          <p:nvPr>
            <p:extLst>
              <p:ext uri="{D42A27DB-BD31-4B8C-83A1-F6EECF244321}">
                <p14:modId xmlns:p14="http://schemas.microsoft.com/office/powerpoint/2010/main" val="3842167711"/>
              </p:ext>
            </p:extLst>
          </p:nvPr>
        </p:nvGraphicFramePr>
        <p:xfrm>
          <a:off x="-29778" y="491084"/>
          <a:ext cx="339319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a:extLst>
              <a:ext uri="{FF2B5EF4-FFF2-40B4-BE49-F238E27FC236}">
                <a16:creationId xmlns:a16="http://schemas.microsoft.com/office/drawing/2014/main" id="{E266121D-2D01-8529-B849-DD4A73E870F0}"/>
              </a:ext>
            </a:extLst>
          </p:cNvPr>
          <p:cNvGraphicFramePr/>
          <p:nvPr>
            <p:extLst>
              <p:ext uri="{D42A27DB-BD31-4B8C-83A1-F6EECF244321}">
                <p14:modId xmlns:p14="http://schemas.microsoft.com/office/powerpoint/2010/main" val="4223175790"/>
              </p:ext>
            </p:extLst>
          </p:nvPr>
        </p:nvGraphicFramePr>
        <p:xfrm>
          <a:off x="5277895" y="539750"/>
          <a:ext cx="3898461"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Elipse 128">
            <a:extLst>
              <a:ext uri="{FF2B5EF4-FFF2-40B4-BE49-F238E27FC236}">
                <a16:creationId xmlns:a16="http://schemas.microsoft.com/office/drawing/2014/main" id="{3E01FE85-3B72-60D9-F893-87C6AEE018FD}"/>
              </a:ext>
            </a:extLst>
          </p:cNvPr>
          <p:cNvSpPr/>
          <p:nvPr/>
        </p:nvSpPr>
        <p:spPr>
          <a:xfrm>
            <a:off x="7478575" y="4036876"/>
            <a:ext cx="1685613" cy="726012"/>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SV"/>
          </a:p>
        </p:txBody>
      </p:sp>
      <p:grpSp>
        <p:nvGrpSpPr>
          <p:cNvPr id="3" name="Google Shape;8642;p73">
            <a:extLst>
              <a:ext uri="{FF2B5EF4-FFF2-40B4-BE49-F238E27FC236}">
                <a16:creationId xmlns:a16="http://schemas.microsoft.com/office/drawing/2014/main" id="{8DEB00BA-CE83-F984-1E95-BF06F215DF70}"/>
              </a:ext>
            </a:extLst>
          </p:cNvPr>
          <p:cNvGrpSpPr/>
          <p:nvPr/>
        </p:nvGrpSpPr>
        <p:grpSpPr>
          <a:xfrm>
            <a:off x="124787" y="118433"/>
            <a:ext cx="7339726" cy="4389120"/>
            <a:chOff x="4294923" y="2439811"/>
            <a:chExt cx="1334436" cy="967914"/>
          </a:xfrm>
        </p:grpSpPr>
        <p:grpSp>
          <p:nvGrpSpPr>
            <p:cNvPr id="4" name="Google Shape;8643;p73">
              <a:extLst>
                <a:ext uri="{FF2B5EF4-FFF2-40B4-BE49-F238E27FC236}">
                  <a16:creationId xmlns:a16="http://schemas.microsoft.com/office/drawing/2014/main" id="{1323C718-BD38-13B4-7A74-51DF68BB28FA}"/>
                </a:ext>
              </a:extLst>
            </p:cNvPr>
            <p:cNvGrpSpPr/>
            <p:nvPr/>
          </p:nvGrpSpPr>
          <p:grpSpPr>
            <a:xfrm>
              <a:off x="4960455" y="2469658"/>
              <a:ext cx="668904" cy="885524"/>
              <a:chOff x="4960455" y="2469658"/>
              <a:chExt cx="668904" cy="885524"/>
            </a:xfrm>
          </p:grpSpPr>
          <p:sp>
            <p:nvSpPr>
              <p:cNvPr id="13" name="Google Shape;8644;p73">
                <a:extLst>
                  <a:ext uri="{FF2B5EF4-FFF2-40B4-BE49-F238E27FC236}">
                    <a16:creationId xmlns:a16="http://schemas.microsoft.com/office/drawing/2014/main" id="{0A9E8CDC-18AF-4A9B-AD5E-5F851039F0ED}"/>
                  </a:ext>
                </a:extLst>
              </p:cNvPr>
              <p:cNvSpPr/>
              <p:nvPr/>
            </p:nvSpPr>
            <p:spPr>
              <a:xfrm>
                <a:off x="4960455" y="3257057"/>
                <a:ext cx="668904" cy="98124"/>
              </a:xfrm>
              <a:custGeom>
                <a:avLst/>
                <a:gdLst/>
                <a:ahLst/>
                <a:cxnLst/>
                <a:rect l="l" t="t" r="r" b="b"/>
                <a:pathLst>
                  <a:path w="42851" h="6286" extrusionOk="0">
                    <a:moveTo>
                      <a:pt x="0" y="1"/>
                    </a:moveTo>
                    <a:lnTo>
                      <a:pt x="0" y="6286"/>
                    </a:lnTo>
                    <a:lnTo>
                      <a:pt x="42851" y="6286"/>
                    </a:lnTo>
                    <a:lnTo>
                      <a:pt x="42851" y="1"/>
                    </a:ln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solidFill>
                      <a:schemeClr val="tx1"/>
                    </a:solidFill>
                  </a:rPr>
                  <a:t>Facilitador</a:t>
                </a:r>
                <a:endParaRPr sz="2000" dirty="0">
                  <a:solidFill>
                    <a:schemeClr val="tx1"/>
                  </a:solidFill>
                </a:endParaRPr>
              </a:p>
            </p:txBody>
          </p:sp>
          <p:sp>
            <p:nvSpPr>
              <p:cNvPr id="14" name="Google Shape;8645;p73">
                <a:extLst>
                  <a:ext uri="{FF2B5EF4-FFF2-40B4-BE49-F238E27FC236}">
                    <a16:creationId xmlns:a16="http://schemas.microsoft.com/office/drawing/2014/main" id="{ADE45104-6ABA-BB28-9707-78BBDAD8841F}"/>
                  </a:ext>
                </a:extLst>
              </p:cNvPr>
              <p:cNvSpPr/>
              <p:nvPr/>
            </p:nvSpPr>
            <p:spPr>
              <a:xfrm>
                <a:off x="4960455" y="3099584"/>
                <a:ext cx="668904" cy="98124"/>
              </a:xfrm>
              <a:custGeom>
                <a:avLst/>
                <a:gdLst/>
                <a:ahLst/>
                <a:cxnLst/>
                <a:rect l="l" t="t" r="r" b="b"/>
                <a:pathLst>
                  <a:path w="42851" h="6286" extrusionOk="0">
                    <a:moveTo>
                      <a:pt x="0" y="0"/>
                    </a:moveTo>
                    <a:lnTo>
                      <a:pt x="0" y="6285"/>
                    </a:lnTo>
                    <a:lnTo>
                      <a:pt x="42851" y="6285"/>
                    </a:lnTo>
                    <a:lnTo>
                      <a:pt x="42851" y="0"/>
                    </a:ln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solidFill>
                      <a:schemeClr val="tx1"/>
                    </a:solidFill>
                  </a:rPr>
                  <a:t>Armonizador </a:t>
                </a:r>
                <a:endParaRPr sz="2000" dirty="0">
                  <a:solidFill>
                    <a:schemeClr val="tx1"/>
                  </a:solidFill>
                </a:endParaRPr>
              </a:p>
            </p:txBody>
          </p:sp>
          <p:sp>
            <p:nvSpPr>
              <p:cNvPr id="15" name="Google Shape;8646;p73">
                <a:extLst>
                  <a:ext uri="{FF2B5EF4-FFF2-40B4-BE49-F238E27FC236}">
                    <a16:creationId xmlns:a16="http://schemas.microsoft.com/office/drawing/2014/main" id="{444CD5A5-E343-9079-DF6B-46FAE2F837E1}"/>
                  </a:ext>
                </a:extLst>
              </p:cNvPr>
              <p:cNvSpPr/>
              <p:nvPr/>
            </p:nvSpPr>
            <p:spPr>
              <a:xfrm>
                <a:off x="4960455" y="2942094"/>
                <a:ext cx="668904" cy="98124"/>
              </a:xfrm>
              <a:custGeom>
                <a:avLst/>
                <a:gdLst/>
                <a:ahLst/>
                <a:cxnLst/>
                <a:rect l="l" t="t" r="r" b="b"/>
                <a:pathLst>
                  <a:path w="42851" h="6286" extrusionOk="0">
                    <a:moveTo>
                      <a:pt x="0" y="1"/>
                    </a:moveTo>
                    <a:lnTo>
                      <a:pt x="0" y="6286"/>
                    </a:lnTo>
                    <a:lnTo>
                      <a:pt x="42851" y="6286"/>
                    </a:lnTo>
                    <a:lnTo>
                      <a:pt x="42851" y="1"/>
                    </a:ln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solidFill>
                      <a:schemeClr val="tx1"/>
                    </a:solidFill>
                  </a:rPr>
                  <a:t>Roles socioemocionales </a:t>
                </a:r>
                <a:endParaRPr sz="2000" dirty="0">
                  <a:solidFill>
                    <a:schemeClr val="tx1"/>
                  </a:solidFill>
                </a:endParaRPr>
              </a:p>
            </p:txBody>
          </p:sp>
          <p:sp>
            <p:nvSpPr>
              <p:cNvPr id="16" name="Google Shape;8647;p73">
                <a:extLst>
                  <a:ext uri="{FF2B5EF4-FFF2-40B4-BE49-F238E27FC236}">
                    <a16:creationId xmlns:a16="http://schemas.microsoft.com/office/drawing/2014/main" id="{F082C73C-03EE-3E51-F376-AD6BCB62ECE6}"/>
                  </a:ext>
                </a:extLst>
              </p:cNvPr>
              <p:cNvSpPr/>
              <p:nvPr/>
            </p:nvSpPr>
            <p:spPr>
              <a:xfrm>
                <a:off x="4960455" y="2784621"/>
                <a:ext cx="618094" cy="98124"/>
              </a:xfrm>
              <a:custGeom>
                <a:avLst/>
                <a:gdLst/>
                <a:ahLst/>
                <a:cxnLst/>
                <a:rect l="l" t="t" r="r" b="b"/>
                <a:pathLst>
                  <a:path w="39596" h="6286" extrusionOk="0">
                    <a:moveTo>
                      <a:pt x="0" y="0"/>
                    </a:moveTo>
                    <a:lnTo>
                      <a:pt x="0" y="6285"/>
                    </a:lnTo>
                    <a:lnTo>
                      <a:pt x="39596" y="6285"/>
                    </a:lnTo>
                    <a:lnTo>
                      <a:pt x="39596" y="0"/>
                    </a:ln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solidFill>
                      <a:schemeClr val="tx1"/>
                    </a:solidFill>
                  </a:rPr>
                  <a:t>Técnico de procedimientos </a:t>
                </a:r>
                <a:endParaRPr sz="2000" dirty="0">
                  <a:solidFill>
                    <a:schemeClr val="tx1"/>
                  </a:solidFill>
                </a:endParaRPr>
              </a:p>
            </p:txBody>
          </p:sp>
          <p:sp>
            <p:nvSpPr>
              <p:cNvPr id="17" name="Google Shape;8648;p73">
                <a:extLst>
                  <a:ext uri="{FF2B5EF4-FFF2-40B4-BE49-F238E27FC236}">
                    <a16:creationId xmlns:a16="http://schemas.microsoft.com/office/drawing/2014/main" id="{5C4CA027-1F7E-07A3-52FC-47EAFC69AFAF}"/>
                  </a:ext>
                </a:extLst>
              </p:cNvPr>
              <p:cNvSpPr/>
              <p:nvPr/>
            </p:nvSpPr>
            <p:spPr>
              <a:xfrm>
                <a:off x="4960455" y="2627131"/>
                <a:ext cx="516519" cy="98140"/>
              </a:xfrm>
              <a:custGeom>
                <a:avLst/>
                <a:gdLst/>
                <a:ahLst/>
                <a:cxnLst/>
                <a:rect l="l" t="t" r="r" b="b"/>
                <a:pathLst>
                  <a:path w="33089" h="6287" extrusionOk="0">
                    <a:moveTo>
                      <a:pt x="0" y="1"/>
                    </a:moveTo>
                    <a:lnTo>
                      <a:pt x="0" y="6286"/>
                    </a:lnTo>
                    <a:lnTo>
                      <a:pt x="33089" y="6286"/>
                    </a:lnTo>
                    <a:lnTo>
                      <a:pt x="33089" y="1"/>
                    </a:ln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solidFill>
                      <a:schemeClr val="tx1"/>
                    </a:solidFill>
                  </a:rPr>
                  <a:t>Evaluador/critico</a:t>
                </a:r>
                <a:endParaRPr sz="2000" dirty="0">
                  <a:solidFill>
                    <a:schemeClr val="tx1"/>
                  </a:solidFill>
                </a:endParaRPr>
              </a:p>
            </p:txBody>
          </p:sp>
          <p:sp>
            <p:nvSpPr>
              <p:cNvPr id="18" name="Google Shape;8649;p73">
                <a:extLst>
                  <a:ext uri="{FF2B5EF4-FFF2-40B4-BE49-F238E27FC236}">
                    <a16:creationId xmlns:a16="http://schemas.microsoft.com/office/drawing/2014/main" id="{413E7EE8-8A30-6671-3EC3-FADCDE57D6E0}"/>
                  </a:ext>
                </a:extLst>
              </p:cNvPr>
              <p:cNvSpPr/>
              <p:nvPr/>
            </p:nvSpPr>
            <p:spPr>
              <a:xfrm>
                <a:off x="4960455" y="2469658"/>
                <a:ext cx="313293" cy="98078"/>
              </a:xfrm>
              <a:custGeom>
                <a:avLst/>
                <a:gdLst/>
                <a:ahLst/>
                <a:cxnLst/>
                <a:rect l="l" t="t" r="r" b="b"/>
                <a:pathLst>
                  <a:path w="20070" h="6283" extrusionOk="0">
                    <a:moveTo>
                      <a:pt x="0" y="1"/>
                    </a:moveTo>
                    <a:lnTo>
                      <a:pt x="0" y="6283"/>
                    </a:lnTo>
                    <a:lnTo>
                      <a:pt x="20069" y="6283"/>
                    </a:lnTo>
                    <a:lnTo>
                      <a:pt x="20069" y="1"/>
                    </a:ln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solidFill>
                      <a:schemeClr val="tx1"/>
                    </a:solidFill>
                  </a:rPr>
                  <a:t>Coordinador </a:t>
                </a:r>
                <a:endParaRPr sz="2000" dirty="0">
                  <a:solidFill>
                    <a:schemeClr val="tx1"/>
                  </a:solidFill>
                </a:endParaRPr>
              </a:p>
            </p:txBody>
          </p:sp>
        </p:grpSp>
        <p:grpSp>
          <p:nvGrpSpPr>
            <p:cNvPr id="5" name="Google Shape;8650;p73">
              <a:extLst>
                <a:ext uri="{FF2B5EF4-FFF2-40B4-BE49-F238E27FC236}">
                  <a16:creationId xmlns:a16="http://schemas.microsoft.com/office/drawing/2014/main" id="{4D077D09-89A2-E1DB-2709-5526776EDE4A}"/>
                </a:ext>
              </a:extLst>
            </p:cNvPr>
            <p:cNvGrpSpPr/>
            <p:nvPr/>
          </p:nvGrpSpPr>
          <p:grpSpPr>
            <a:xfrm>
              <a:off x="4294923" y="2469658"/>
              <a:ext cx="668951" cy="885524"/>
              <a:chOff x="4294923" y="2469658"/>
              <a:chExt cx="668951" cy="885524"/>
            </a:xfrm>
          </p:grpSpPr>
          <p:sp>
            <p:nvSpPr>
              <p:cNvPr id="7" name="Google Shape;8651;p73">
                <a:extLst>
                  <a:ext uri="{FF2B5EF4-FFF2-40B4-BE49-F238E27FC236}">
                    <a16:creationId xmlns:a16="http://schemas.microsoft.com/office/drawing/2014/main" id="{1BB0FDE1-6D99-DFE8-7251-6617664423A2}"/>
                  </a:ext>
                </a:extLst>
              </p:cNvPr>
              <p:cNvSpPr/>
              <p:nvPr/>
            </p:nvSpPr>
            <p:spPr>
              <a:xfrm>
                <a:off x="4294923" y="3257057"/>
                <a:ext cx="668951" cy="98124"/>
              </a:xfrm>
              <a:custGeom>
                <a:avLst/>
                <a:gdLst/>
                <a:ahLst/>
                <a:cxnLst/>
                <a:rect l="l" t="t" r="r" b="b"/>
                <a:pathLst>
                  <a:path w="42854" h="6286" extrusionOk="0">
                    <a:moveTo>
                      <a:pt x="0" y="1"/>
                    </a:moveTo>
                    <a:lnTo>
                      <a:pt x="0" y="6286"/>
                    </a:lnTo>
                    <a:lnTo>
                      <a:pt x="42854" y="6286"/>
                    </a:lnTo>
                    <a:lnTo>
                      <a:pt x="42854" y="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r>
                  <a:rPr lang="es-ES" sz="2000" dirty="0"/>
                  <a:t>Compromisario </a:t>
                </a:r>
                <a:endParaRPr sz="2000" dirty="0"/>
              </a:p>
            </p:txBody>
          </p:sp>
          <p:sp>
            <p:nvSpPr>
              <p:cNvPr id="8" name="Google Shape;8652;p73">
                <a:extLst>
                  <a:ext uri="{FF2B5EF4-FFF2-40B4-BE49-F238E27FC236}">
                    <a16:creationId xmlns:a16="http://schemas.microsoft.com/office/drawing/2014/main" id="{4991E7BA-69A3-7494-7827-B5D3BE52FB7E}"/>
                  </a:ext>
                </a:extLst>
              </p:cNvPr>
              <p:cNvSpPr/>
              <p:nvPr/>
            </p:nvSpPr>
            <p:spPr>
              <a:xfrm>
                <a:off x="4294923" y="3099584"/>
                <a:ext cx="668951" cy="98124"/>
              </a:xfrm>
              <a:custGeom>
                <a:avLst/>
                <a:gdLst/>
                <a:ahLst/>
                <a:cxnLst/>
                <a:rect l="l" t="t" r="r" b="b"/>
                <a:pathLst>
                  <a:path w="42854" h="6286" extrusionOk="0">
                    <a:moveTo>
                      <a:pt x="0" y="0"/>
                    </a:moveTo>
                    <a:lnTo>
                      <a:pt x="0" y="6285"/>
                    </a:lnTo>
                    <a:lnTo>
                      <a:pt x="42854" y="6285"/>
                    </a:lnTo>
                    <a:lnTo>
                      <a:pt x="42854"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r>
                  <a:rPr lang="es-ES" sz="2000" dirty="0"/>
                  <a:t>Animador </a:t>
                </a:r>
                <a:endParaRPr sz="2000" dirty="0"/>
              </a:p>
            </p:txBody>
          </p:sp>
          <p:sp>
            <p:nvSpPr>
              <p:cNvPr id="9" name="Google Shape;8653;p73">
                <a:extLst>
                  <a:ext uri="{FF2B5EF4-FFF2-40B4-BE49-F238E27FC236}">
                    <a16:creationId xmlns:a16="http://schemas.microsoft.com/office/drawing/2014/main" id="{14AC3CD0-D441-4C3D-8DBC-D2E033DE5003}"/>
                  </a:ext>
                </a:extLst>
              </p:cNvPr>
              <p:cNvSpPr/>
              <p:nvPr/>
            </p:nvSpPr>
            <p:spPr>
              <a:xfrm>
                <a:off x="4294923" y="2942094"/>
                <a:ext cx="668951" cy="98124"/>
              </a:xfrm>
              <a:custGeom>
                <a:avLst/>
                <a:gdLst/>
                <a:ahLst/>
                <a:cxnLst/>
                <a:rect l="l" t="t" r="r" b="b"/>
                <a:pathLst>
                  <a:path w="42854" h="6286" extrusionOk="0">
                    <a:moveTo>
                      <a:pt x="0" y="1"/>
                    </a:moveTo>
                    <a:lnTo>
                      <a:pt x="0" y="6286"/>
                    </a:lnTo>
                    <a:lnTo>
                      <a:pt x="42854" y="6286"/>
                    </a:lnTo>
                    <a:lnTo>
                      <a:pt x="42854" y="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r>
                  <a:rPr lang="es-ES" sz="2000" dirty="0"/>
                  <a:t>Registrador </a:t>
                </a:r>
                <a:endParaRPr sz="2000" dirty="0"/>
              </a:p>
            </p:txBody>
          </p:sp>
          <p:sp>
            <p:nvSpPr>
              <p:cNvPr id="10" name="Google Shape;8654;p73">
                <a:extLst>
                  <a:ext uri="{FF2B5EF4-FFF2-40B4-BE49-F238E27FC236}">
                    <a16:creationId xmlns:a16="http://schemas.microsoft.com/office/drawing/2014/main" id="{6C514D36-E045-DA18-8282-15327DCADC84}"/>
                  </a:ext>
                </a:extLst>
              </p:cNvPr>
              <p:cNvSpPr/>
              <p:nvPr/>
            </p:nvSpPr>
            <p:spPr>
              <a:xfrm>
                <a:off x="4447355" y="2784621"/>
                <a:ext cx="516519" cy="98124"/>
              </a:xfrm>
              <a:custGeom>
                <a:avLst/>
                <a:gdLst/>
                <a:ahLst/>
                <a:cxnLst/>
                <a:rect l="l" t="t" r="r" b="b"/>
                <a:pathLst>
                  <a:path w="33089" h="6286" extrusionOk="0">
                    <a:moveTo>
                      <a:pt x="0" y="0"/>
                    </a:moveTo>
                    <a:lnTo>
                      <a:pt x="0" y="6285"/>
                    </a:lnTo>
                    <a:lnTo>
                      <a:pt x="33089" y="6285"/>
                    </a:lnTo>
                    <a:lnTo>
                      <a:pt x="33089"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r>
                  <a:rPr lang="es-ES" sz="2000" dirty="0"/>
                  <a:t>Estimulador </a:t>
                </a:r>
                <a:endParaRPr sz="2000" dirty="0"/>
              </a:p>
            </p:txBody>
          </p:sp>
          <p:sp>
            <p:nvSpPr>
              <p:cNvPr id="11" name="Google Shape;8655;p73">
                <a:extLst>
                  <a:ext uri="{FF2B5EF4-FFF2-40B4-BE49-F238E27FC236}">
                    <a16:creationId xmlns:a16="http://schemas.microsoft.com/office/drawing/2014/main" id="{EF9FA3AD-AECE-DD89-7158-B7ABF1E7AF00}"/>
                  </a:ext>
                </a:extLst>
              </p:cNvPr>
              <p:cNvSpPr/>
              <p:nvPr/>
            </p:nvSpPr>
            <p:spPr>
              <a:xfrm>
                <a:off x="4548960" y="2627131"/>
                <a:ext cx="414914" cy="98140"/>
              </a:xfrm>
              <a:custGeom>
                <a:avLst/>
                <a:gdLst/>
                <a:ahLst/>
                <a:cxnLst/>
                <a:rect l="l" t="t" r="r" b="b"/>
                <a:pathLst>
                  <a:path w="26580" h="6287" extrusionOk="0">
                    <a:moveTo>
                      <a:pt x="1" y="1"/>
                    </a:moveTo>
                    <a:lnTo>
                      <a:pt x="1" y="6286"/>
                    </a:lnTo>
                    <a:lnTo>
                      <a:pt x="26580" y="6286"/>
                    </a:lnTo>
                    <a:lnTo>
                      <a:pt x="26580" y="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r>
                  <a:rPr lang="es-ES" sz="2000" dirty="0"/>
                  <a:t>Orientador </a:t>
                </a:r>
                <a:endParaRPr sz="2000" dirty="0"/>
              </a:p>
            </p:txBody>
          </p:sp>
          <p:sp>
            <p:nvSpPr>
              <p:cNvPr id="12" name="Google Shape;8656;p73">
                <a:extLst>
                  <a:ext uri="{FF2B5EF4-FFF2-40B4-BE49-F238E27FC236}">
                    <a16:creationId xmlns:a16="http://schemas.microsoft.com/office/drawing/2014/main" id="{F9B317BD-3273-5F06-13C0-F7F2F1B96806}"/>
                  </a:ext>
                </a:extLst>
              </p:cNvPr>
              <p:cNvSpPr/>
              <p:nvPr/>
            </p:nvSpPr>
            <p:spPr>
              <a:xfrm>
                <a:off x="4650534" y="2469658"/>
                <a:ext cx="313340" cy="98078"/>
              </a:xfrm>
              <a:custGeom>
                <a:avLst/>
                <a:gdLst/>
                <a:ahLst/>
                <a:cxnLst/>
                <a:rect l="l" t="t" r="r" b="b"/>
                <a:pathLst>
                  <a:path w="20073" h="6283" extrusionOk="0">
                    <a:moveTo>
                      <a:pt x="1" y="1"/>
                    </a:moveTo>
                    <a:lnTo>
                      <a:pt x="1" y="6283"/>
                    </a:lnTo>
                    <a:lnTo>
                      <a:pt x="20073" y="6283"/>
                    </a:lnTo>
                    <a:lnTo>
                      <a:pt x="20073" y="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r>
                  <a:rPr lang="es-ES" sz="2000" dirty="0"/>
                  <a:t>Elaborador </a:t>
                </a:r>
                <a:endParaRPr sz="2000" dirty="0"/>
              </a:p>
            </p:txBody>
          </p:sp>
        </p:grpSp>
        <p:sp>
          <p:nvSpPr>
            <p:cNvPr id="6" name="Google Shape;8657;p73">
              <a:extLst>
                <a:ext uri="{FF2B5EF4-FFF2-40B4-BE49-F238E27FC236}">
                  <a16:creationId xmlns:a16="http://schemas.microsoft.com/office/drawing/2014/main" id="{9B78D2D9-2131-AE03-1D2F-9B2A546FADE5}"/>
                </a:ext>
              </a:extLst>
            </p:cNvPr>
            <p:cNvSpPr/>
            <p:nvPr/>
          </p:nvSpPr>
          <p:spPr>
            <a:xfrm>
              <a:off x="4963437" y="2439811"/>
              <a:ext cx="16" cy="967914"/>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9" name="Google Shape;2974;p59">
            <a:extLst>
              <a:ext uri="{FF2B5EF4-FFF2-40B4-BE49-F238E27FC236}">
                <a16:creationId xmlns:a16="http://schemas.microsoft.com/office/drawing/2014/main" id="{F347508C-235B-4912-2B96-5CA18C01FA19}"/>
              </a:ext>
            </a:extLst>
          </p:cNvPr>
          <p:cNvGrpSpPr/>
          <p:nvPr/>
        </p:nvGrpSpPr>
        <p:grpSpPr>
          <a:xfrm>
            <a:off x="7770356" y="491490"/>
            <a:ext cx="1373643" cy="3908392"/>
            <a:chOff x="1909170" y="1634612"/>
            <a:chExt cx="1095794" cy="3184296"/>
          </a:xfrm>
        </p:grpSpPr>
        <p:grpSp>
          <p:nvGrpSpPr>
            <p:cNvPr id="20" name="Google Shape;2975;p59">
              <a:extLst>
                <a:ext uri="{FF2B5EF4-FFF2-40B4-BE49-F238E27FC236}">
                  <a16:creationId xmlns:a16="http://schemas.microsoft.com/office/drawing/2014/main" id="{B15A89D0-F15E-FC06-37D4-CD9B7AEF7040}"/>
                </a:ext>
              </a:extLst>
            </p:cNvPr>
            <p:cNvGrpSpPr/>
            <p:nvPr/>
          </p:nvGrpSpPr>
          <p:grpSpPr>
            <a:xfrm>
              <a:off x="1909170" y="1634612"/>
              <a:ext cx="1095794" cy="3184296"/>
              <a:chOff x="2971220" y="1448887"/>
              <a:chExt cx="1095794" cy="3184296"/>
            </a:xfrm>
          </p:grpSpPr>
          <p:sp>
            <p:nvSpPr>
              <p:cNvPr id="29" name="Google Shape;2976;p59">
                <a:extLst>
                  <a:ext uri="{FF2B5EF4-FFF2-40B4-BE49-F238E27FC236}">
                    <a16:creationId xmlns:a16="http://schemas.microsoft.com/office/drawing/2014/main" id="{8A1DD4B6-0926-89A1-0D89-6A45AE07E4D9}"/>
                  </a:ext>
                </a:extLst>
              </p:cNvPr>
              <p:cNvSpPr/>
              <p:nvPr/>
            </p:nvSpPr>
            <p:spPr>
              <a:xfrm flipH="1">
                <a:off x="3726136" y="4281174"/>
                <a:ext cx="340879" cy="352009"/>
              </a:xfrm>
              <a:custGeom>
                <a:avLst/>
                <a:gdLst/>
                <a:ahLst/>
                <a:cxnLst/>
                <a:rect l="l" t="t" r="r" b="b"/>
                <a:pathLst>
                  <a:path w="16355" h="16889" extrusionOk="0">
                    <a:moveTo>
                      <a:pt x="6617" y="0"/>
                    </a:moveTo>
                    <a:cubicBezTo>
                      <a:pt x="6617" y="0"/>
                      <a:pt x="6512" y="1628"/>
                      <a:pt x="6378" y="3361"/>
                    </a:cubicBezTo>
                    <a:cubicBezTo>
                      <a:pt x="6243" y="5019"/>
                      <a:pt x="6049" y="6751"/>
                      <a:pt x="5870" y="7229"/>
                    </a:cubicBezTo>
                    <a:cubicBezTo>
                      <a:pt x="5496" y="8185"/>
                      <a:pt x="0" y="15683"/>
                      <a:pt x="493" y="16773"/>
                    </a:cubicBezTo>
                    <a:cubicBezTo>
                      <a:pt x="530" y="16852"/>
                      <a:pt x="640" y="16889"/>
                      <a:pt x="814" y="16889"/>
                    </a:cubicBezTo>
                    <a:cubicBezTo>
                      <a:pt x="3041" y="16889"/>
                      <a:pt x="15617" y="10864"/>
                      <a:pt x="15728" y="10366"/>
                    </a:cubicBezTo>
                    <a:cubicBezTo>
                      <a:pt x="15802" y="10067"/>
                      <a:pt x="15966" y="7124"/>
                      <a:pt x="16116" y="4481"/>
                    </a:cubicBezTo>
                    <a:cubicBezTo>
                      <a:pt x="16250" y="2196"/>
                      <a:pt x="16355" y="134"/>
                      <a:pt x="16355" y="134"/>
                    </a:cubicBezTo>
                    <a:lnTo>
                      <a:pt x="6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77;p59">
                <a:extLst>
                  <a:ext uri="{FF2B5EF4-FFF2-40B4-BE49-F238E27FC236}">
                    <a16:creationId xmlns:a16="http://schemas.microsoft.com/office/drawing/2014/main" id="{4E24DCB3-DB0E-8DF0-EB01-BC497110022E}"/>
                  </a:ext>
                </a:extLst>
              </p:cNvPr>
              <p:cNvSpPr/>
              <p:nvPr/>
            </p:nvSpPr>
            <p:spPr>
              <a:xfrm flipH="1">
                <a:off x="3731117" y="4349287"/>
                <a:ext cx="335898" cy="283896"/>
              </a:xfrm>
              <a:custGeom>
                <a:avLst/>
                <a:gdLst/>
                <a:ahLst/>
                <a:cxnLst/>
                <a:rect l="l" t="t" r="r" b="b"/>
                <a:pathLst>
                  <a:path w="16116" h="13621" extrusionOk="0">
                    <a:moveTo>
                      <a:pt x="6829" y="0"/>
                    </a:moveTo>
                    <a:cubicBezTo>
                      <a:pt x="6676" y="0"/>
                      <a:pt x="6522" y="31"/>
                      <a:pt x="6378" y="93"/>
                    </a:cubicBezTo>
                    <a:cubicBezTo>
                      <a:pt x="6243" y="1751"/>
                      <a:pt x="6049" y="3483"/>
                      <a:pt x="5870" y="3961"/>
                    </a:cubicBezTo>
                    <a:cubicBezTo>
                      <a:pt x="5496" y="4917"/>
                      <a:pt x="0" y="12415"/>
                      <a:pt x="493" y="13505"/>
                    </a:cubicBezTo>
                    <a:cubicBezTo>
                      <a:pt x="530" y="13584"/>
                      <a:pt x="640" y="13621"/>
                      <a:pt x="814" y="13621"/>
                    </a:cubicBezTo>
                    <a:cubicBezTo>
                      <a:pt x="3041" y="13621"/>
                      <a:pt x="15617" y="7596"/>
                      <a:pt x="15728" y="7098"/>
                    </a:cubicBezTo>
                    <a:cubicBezTo>
                      <a:pt x="15802" y="6799"/>
                      <a:pt x="15966" y="3856"/>
                      <a:pt x="16116" y="1213"/>
                    </a:cubicBezTo>
                    <a:lnTo>
                      <a:pt x="16116" y="1213"/>
                    </a:lnTo>
                    <a:cubicBezTo>
                      <a:pt x="13651" y="1885"/>
                      <a:pt x="10978" y="2228"/>
                      <a:pt x="8513" y="2378"/>
                    </a:cubicBezTo>
                    <a:cubicBezTo>
                      <a:pt x="8140" y="1601"/>
                      <a:pt x="8125" y="526"/>
                      <a:pt x="7348" y="123"/>
                    </a:cubicBezTo>
                    <a:cubicBezTo>
                      <a:pt x="7187" y="42"/>
                      <a:pt x="7009" y="0"/>
                      <a:pt x="6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78;p59">
                <a:extLst>
                  <a:ext uri="{FF2B5EF4-FFF2-40B4-BE49-F238E27FC236}">
                    <a16:creationId xmlns:a16="http://schemas.microsoft.com/office/drawing/2014/main" id="{AD6EA357-B667-2E30-5411-0CE4298D225F}"/>
                  </a:ext>
                </a:extLst>
              </p:cNvPr>
              <p:cNvSpPr/>
              <p:nvPr/>
            </p:nvSpPr>
            <p:spPr>
              <a:xfrm flipH="1">
                <a:off x="2971220" y="4293617"/>
                <a:ext cx="392568" cy="264366"/>
              </a:xfrm>
              <a:custGeom>
                <a:avLst/>
                <a:gdLst/>
                <a:ahLst/>
                <a:cxnLst/>
                <a:rect l="l" t="t" r="r" b="b"/>
                <a:pathLst>
                  <a:path w="18835" h="12684" extrusionOk="0">
                    <a:moveTo>
                      <a:pt x="8842" y="1"/>
                    </a:moveTo>
                    <a:lnTo>
                      <a:pt x="0" y="344"/>
                    </a:lnTo>
                    <a:lnTo>
                      <a:pt x="224" y="4168"/>
                    </a:lnTo>
                    <a:lnTo>
                      <a:pt x="598" y="10695"/>
                    </a:lnTo>
                    <a:cubicBezTo>
                      <a:pt x="598" y="10695"/>
                      <a:pt x="14182" y="12683"/>
                      <a:pt x="17681" y="12683"/>
                    </a:cubicBezTo>
                    <a:cubicBezTo>
                      <a:pt x="18160" y="12683"/>
                      <a:pt x="18449" y="12646"/>
                      <a:pt x="18491" y="12562"/>
                    </a:cubicBezTo>
                    <a:cubicBezTo>
                      <a:pt x="18834" y="11875"/>
                      <a:pt x="9544" y="5004"/>
                      <a:pt x="9544" y="5004"/>
                    </a:cubicBezTo>
                    <a:lnTo>
                      <a:pt x="9305" y="3301"/>
                    </a:lnTo>
                    <a:lnTo>
                      <a:pt x="88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79;p59">
                <a:extLst>
                  <a:ext uri="{FF2B5EF4-FFF2-40B4-BE49-F238E27FC236}">
                    <a16:creationId xmlns:a16="http://schemas.microsoft.com/office/drawing/2014/main" id="{B539F80F-782A-24F9-F681-8A1A53198771}"/>
                  </a:ext>
                </a:extLst>
              </p:cNvPr>
              <p:cNvSpPr/>
              <p:nvPr/>
            </p:nvSpPr>
            <p:spPr>
              <a:xfrm flipH="1">
                <a:off x="2971220" y="4361230"/>
                <a:ext cx="387900" cy="196753"/>
              </a:xfrm>
              <a:custGeom>
                <a:avLst/>
                <a:gdLst/>
                <a:ahLst/>
                <a:cxnLst/>
                <a:rect l="l" t="t" r="r" b="b"/>
                <a:pathLst>
                  <a:path w="18611" h="9440" extrusionOk="0">
                    <a:moveTo>
                      <a:pt x="8776" y="1"/>
                    </a:moveTo>
                    <a:cubicBezTo>
                      <a:pt x="8559" y="1"/>
                      <a:pt x="8348" y="84"/>
                      <a:pt x="8185" y="237"/>
                    </a:cubicBezTo>
                    <a:cubicBezTo>
                      <a:pt x="7812" y="625"/>
                      <a:pt x="7991" y="1252"/>
                      <a:pt x="7827" y="1760"/>
                    </a:cubicBezTo>
                    <a:cubicBezTo>
                      <a:pt x="7651" y="1646"/>
                      <a:pt x="7409" y="1630"/>
                      <a:pt x="7170" y="1630"/>
                    </a:cubicBezTo>
                    <a:cubicBezTo>
                      <a:pt x="7074" y="1630"/>
                      <a:pt x="6979" y="1632"/>
                      <a:pt x="6888" y="1632"/>
                    </a:cubicBezTo>
                    <a:cubicBezTo>
                      <a:pt x="6819" y="1632"/>
                      <a:pt x="6753" y="1631"/>
                      <a:pt x="6691" y="1626"/>
                    </a:cubicBezTo>
                    <a:lnTo>
                      <a:pt x="0" y="924"/>
                    </a:lnTo>
                    <a:lnTo>
                      <a:pt x="374" y="7451"/>
                    </a:lnTo>
                    <a:cubicBezTo>
                      <a:pt x="374" y="7451"/>
                      <a:pt x="13958" y="9439"/>
                      <a:pt x="17457" y="9439"/>
                    </a:cubicBezTo>
                    <a:cubicBezTo>
                      <a:pt x="17936" y="9439"/>
                      <a:pt x="18225" y="9402"/>
                      <a:pt x="18267" y="9318"/>
                    </a:cubicBezTo>
                    <a:cubicBezTo>
                      <a:pt x="18610" y="8631"/>
                      <a:pt x="9320" y="1760"/>
                      <a:pt x="9320" y="1760"/>
                    </a:cubicBezTo>
                    <a:lnTo>
                      <a:pt x="9081" y="57"/>
                    </a:lnTo>
                    <a:cubicBezTo>
                      <a:pt x="8981" y="19"/>
                      <a:pt x="8878" y="1"/>
                      <a:pt x="8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80;p59">
                <a:extLst>
                  <a:ext uri="{FF2B5EF4-FFF2-40B4-BE49-F238E27FC236}">
                    <a16:creationId xmlns:a16="http://schemas.microsoft.com/office/drawing/2014/main" id="{FCA013A5-916A-D12B-6199-23F12D6B4DCA}"/>
                  </a:ext>
                </a:extLst>
              </p:cNvPr>
              <p:cNvSpPr/>
              <p:nvPr/>
            </p:nvSpPr>
            <p:spPr>
              <a:xfrm flipH="1">
                <a:off x="3618734" y="1581257"/>
                <a:ext cx="154735" cy="303529"/>
              </a:xfrm>
              <a:custGeom>
                <a:avLst/>
                <a:gdLst/>
                <a:ahLst/>
                <a:cxnLst/>
                <a:rect l="l" t="t" r="r" b="b"/>
                <a:pathLst>
                  <a:path w="7424" h="14563" extrusionOk="0">
                    <a:moveTo>
                      <a:pt x="2913" y="0"/>
                    </a:moveTo>
                    <a:cubicBezTo>
                      <a:pt x="1823" y="538"/>
                      <a:pt x="986" y="1449"/>
                      <a:pt x="508" y="2554"/>
                    </a:cubicBezTo>
                    <a:cubicBezTo>
                      <a:pt x="45" y="3660"/>
                      <a:pt x="1" y="4899"/>
                      <a:pt x="374" y="6049"/>
                    </a:cubicBezTo>
                    <a:cubicBezTo>
                      <a:pt x="568" y="6602"/>
                      <a:pt x="837" y="7140"/>
                      <a:pt x="1136" y="7633"/>
                    </a:cubicBezTo>
                    <a:cubicBezTo>
                      <a:pt x="2629" y="10202"/>
                      <a:pt x="4481" y="12532"/>
                      <a:pt x="6632" y="14563"/>
                    </a:cubicBezTo>
                    <a:cubicBezTo>
                      <a:pt x="7080" y="12367"/>
                      <a:pt x="7424" y="10217"/>
                      <a:pt x="7424" y="7961"/>
                    </a:cubicBezTo>
                    <a:cubicBezTo>
                      <a:pt x="7424" y="6348"/>
                      <a:pt x="7185" y="4690"/>
                      <a:pt x="6513" y="3227"/>
                    </a:cubicBezTo>
                    <a:cubicBezTo>
                      <a:pt x="5826" y="1748"/>
                      <a:pt x="4422" y="568"/>
                      <a:pt x="29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81;p59">
                <a:extLst>
                  <a:ext uri="{FF2B5EF4-FFF2-40B4-BE49-F238E27FC236}">
                    <a16:creationId xmlns:a16="http://schemas.microsoft.com/office/drawing/2014/main" id="{902479CA-F886-CC8B-7156-CB9CF66A7A97}"/>
                  </a:ext>
                </a:extLst>
              </p:cNvPr>
              <p:cNvSpPr/>
              <p:nvPr/>
            </p:nvSpPr>
            <p:spPr>
              <a:xfrm flipH="1">
                <a:off x="3359412" y="1448887"/>
                <a:ext cx="358012" cy="197358"/>
              </a:xfrm>
              <a:custGeom>
                <a:avLst/>
                <a:gdLst/>
                <a:ahLst/>
                <a:cxnLst/>
                <a:rect l="l" t="t" r="r" b="b"/>
                <a:pathLst>
                  <a:path w="17177" h="9469" extrusionOk="0">
                    <a:moveTo>
                      <a:pt x="7912" y="0"/>
                    </a:moveTo>
                    <a:cubicBezTo>
                      <a:pt x="7142" y="0"/>
                      <a:pt x="6365" y="158"/>
                      <a:pt x="5631" y="482"/>
                    </a:cubicBezTo>
                    <a:cubicBezTo>
                      <a:pt x="4645" y="945"/>
                      <a:pt x="3779" y="1811"/>
                      <a:pt x="3585" y="2886"/>
                    </a:cubicBezTo>
                    <a:cubicBezTo>
                      <a:pt x="3390" y="2847"/>
                      <a:pt x="3195" y="2828"/>
                      <a:pt x="3001" y="2828"/>
                    </a:cubicBezTo>
                    <a:cubicBezTo>
                      <a:pt x="2226" y="2828"/>
                      <a:pt x="1476" y="3134"/>
                      <a:pt x="926" y="3708"/>
                    </a:cubicBezTo>
                    <a:cubicBezTo>
                      <a:pt x="254" y="4425"/>
                      <a:pt x="0" y="5440"/>
                      <a:pt x="239" y="6396"/>
                    </a:cubicBezTo>
                    <a:cubicBezTo>
                      <a:pt x="2121" y="7770"/>
                      <a:pt x="4212" y="9129"/>
                      <a:pt x="6542" y="9398"/>
                    </a:cubicBezTo>
                    <a:cubicBezTo>
                      <a:pt x="6946" y="9448"/>
                      <a:pt x="7353" y="9469"/>
                      <a:pt x="7761" y="9469"/>
                    </a:cubicBezTo>
                    <a:cubicBezTo>
                      <a:pt x="8710" y="9469"/>
                      <a:pt x="9664" y="9355"/>
                      <a:pt x="10604" y="9219"/>
                    </a:cubicBezTo>
                    <a:cubicBezTo>
                      <a:pt x="11784" y="9040"/>
                      <a:pt x="12979" y="8816"/>
                      <a:pt x="14070" y="8308"/>
                    </a:cubicBezTo>
                    <a:cubicBezTo>
                      <a:pt x="15175" y="7815"/>
                      <a:pt x="16161" y="7009"/>
                      <a:pt x="16668" y="5918"/>
                    </a:cubicBezTo>
                    <a:cubicBezTo>
                      <a:pt x="17176" y="4828"/>
                      <a:pt x="17116" y="3439"/>
                      <a:pt x="16355" y="2513"/>
                    </a:cubicBezTo>
                    <a:cubicBezTo>
                      <a:pt x="15832" y="1915"/>
                      <a:pt x="15115" y="1527"/>
                      <a:pt x="14338" y="1438"/>
                    </a:cubicBezTo>
                    <a:cubicBezTo>
                      <a:pt x="14096" y="1402"/>
                      <a:pt x="13854" y="1385"/>
                      <a:pt x="13612" y="1385"/>
                    </a:cubicBezTo>
                    <a:cubicBezTo>
                      <a:pt x="13035" y="1385"/>
                      <a:pt x="12462" y="1483"/>
                      <a:pt x="11904" y="1662"/>
                    </a:cubicBezTo>
                    <a:cubicBezTo>
                      <a:pt x="10826" y="574"/>
                      <a:pt x="9382" y="0"/>
                      <a:pt x="7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82;p59">
                <a:extLst>
                  <a:ext uri="{FF2B5EF4-FFF2-40B4-BE49-F238E27FC236}">
                    <a16:creationId xmlns:a16="http://schemas.microsoft.com/office/drawing/2014/main" id="{FD4B8F6D-0400-5E95-84D6-232D57AD508E}"/>
                  </a:ext>
                </a:extLst>
              </p:cNvPr>
              <p:cNvSpPr/>
              <p:nvPr/>
            </p:nvSpPr>
            <p:spPr>
              <a:xfrm flipH="1">
                <a:off x="3449389" y="1838079"/>
                <a:ext cx="217929" cy="134809"/>
              </a:xfrm>
              <a:custGeom>
                <a:avLst/>
                <a:gdLst/>
                <a:ahLst/>
                <a:cxnLst/>
                <a:rect l="l" t="t" r="r" b="b"/>
                <a:pathLst>
                  <a:path w="10456" h="6468" extrusionOk="0">
                    <a:moveTo>
                      <a:pt x="1" y="1"/>
                    </a:moveTo>
                    <a:lnTo>
                      <a:pt x="1016" y="6468"/>
                    </a:lnTo>
                    <a:lnTo>
                      <a:pt x="10456" y="6199"/>
                    </a:lnTo>
                    <a:lnTo>
                      <a:pt x="9903" y="4048"/>
                    </a:lnTo>
                    <a:lnTo>
                      <a:pt x="9410" y="2151"/>
                    </a:lnTo>
                    <a:lnTo>
                      <a:pt x="822" y="180"/>
                    </a:lnTo>
                    <a:lnTo>
                      <a:pt x="1"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83;p59">
                <a:extLst>
                  <a:ext uri="{FF2B5EF4-FFF2-40B4-BE49-F238E27FC236}">
                    <a16:creationId xmlns:a16="http://schemas.microsoft.com/office/drawing/2014/main" id="{5A80CD0B-620A-28C4-772E-5BF09B7F8D50}"/>
                  </a:ext>
                </a:extLst>
              </p:cNvPr>
              <p:cNvSpPr/>
              <p:nvPr/>
            </p:nvSpPr>
            <p:spPr>
              <a:xfrm flipH="1">
                <a:off x="3460894" y="1841809"/>
                <a:ext cx="189292" cy="103024"/>
              </a:xfrm>
              <a:custGeom>
                <a:avLst/>
                <a:gdLst/>
                <a:ahLst/>
                <a:cxnLst/>
                <a:rect l="l" t="t" r="r" b="b"/>
                <a:pathLst>
                  <a:path w="9082" h="4943" extrusionOk="0">
                    <a:moveTo>
                      <a:pt x="0" y="1"/>
                    </a:moveTo>
                    <a:cubicBezTo>
                      <a:pt x="179" y="1808"/>
                      <a:pt x="1240" y="3391"/>
                      <a:pt x="2838" y="4243"/>
                    </a:cubicBezTo>
                    <a:cubicBezTo>
                      <a:pt x="3738" y="4709"/>
                      <a:pt x="4729" y="4942"/>
                      <a:pt x="5720" y="4942"/>
                    </a:cubicBezTo>
                    <a:cubicBezTo>
                      <a:pt x="6537" y="4942"/>
                      <a:pt x="7356" y="4784"/>
                      <a:pt x="8125" y="4467"/>
                    </a:cubicBezTo>
                    <a:cubicBezTo>
                      <a:pt x="8484" y="4332"/>
                      <a:pt x="8812" y="4138"/>
                      <a:pt x="9081" y="3869"/>
                    </a:cubicBezTo>
                    <a:lnTo>
                      <a:pt x="8588" y="1972"/>
                    </a:lnTo>
                    <a:lnTo>
                      <a:pt x="0" y="1"/>
                    </a:ln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84;p59">
                <a:extLst>
                  <a:ext uri="{FF2B5EF4-FFF2-40B4-BE49-F238E27FC236}">
                    <a16:creationId xmlns:a16="http://schemas.microsoft.com/office/drawing/2014/main" id="{610F7B89-270B-B67A-449A-3FCFD0A9EFCF}"/>
                  </a:ext>
                </a:extLst>
              </p:cNvPr>
              <p:cNvSpPr/>
              <p:nvPr/>
            </p:nvSpPr>
            <p:spPr>
              <a:xfrm flipH="1">
                <a:off x="3339799" y="1533674"/>
                <a:ext cx="389776" cy="382126"/>
              </a:xfrm>
              <a:custGeom>
                <a:avLst/>
                <a:gdLst/>
                <a:ahLst/>
                <a:cxnLst/>
                <a:rect l="l" t="t" r="r" b="b"/>
                <a:pathLst>
                  <a:path w="18701" h="18334" extrusionOk="0">
                    <a:moveTo>
                      <a:pt x="8109" y="1"/>
                    </a:moveTo>
                    <a:cubicBezTo>
                      <a:pt x="7794" y="1"/>
                      <a:pt x="7476" y="19"/>
                      <a:pt x="7155" y="58"/>
                    </a:cubicBezTo>
                    <a:cubicBezTo>
                      <a:pt x="7035" y="73"/>
                      <a:pt x="6901" y="88"/>
                      <a:pt x="6781" y="103"/>
                    </a:cubicBezTo>
                    <a:cubicBezTo>
                      <a:pt x="2808" y="775"/>
                      <a:pt x="1" y="4315"/>
                      <a:pt x="464" y="8198"/>
                    </a:cubicBezTo>
                    <a:cubicBezTo>
                      <a:pt x="553" y="8975"/>
                      <a:pt x="762" y="9721"/>
                      <a:pt x="1106" y="10438"/>
                    </a:cubicBezTo>
                    <a:cubicBezTo>
                      <a:pt x="1390" y="11021"/>
                      <a:pt x="1748" y="11559"/>
                      <a:pt x="2181" y="12037"/>
                    </a:cubicBezTo>
                    <a:cubicBezTo>
                      <a:pt x="2984" y="15794"/>
                      <a:pt x="5509" y="18334"/>
                      <a:pt x="9330" y="18334"/>
                    </a:cubicBezTo>
                    <a:cubicBezTo>
                      <a:pt x="10202" y="18334"/>
                      <a:pt x="11141" y="18202"/>
                      <a:pt x="12143" y="17921"/>
                    </a:cubicBezTo>
                    <a:cubicBezTo>
                      <a:pt x="18700" y="16099"/>
                      <a:pt x="15325" y="5181"/>
                      <a:pt x="15325" y="5181"/>
                    </a:cubicBezTo>
                    <a:lnTo>
                      <a:pt x="15310" y="5181"/>
                    </a:lnTo>
                    <a:cubicBezTo>
                      <a:pt x="14381" y="2123"/>
                      <a:pt x="11456" y="1"/>
                      <a:pt x="8109"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85;p59">
                <a:extLst>
                  <a:ext uri="{FF2B5EF4-FFF2-40B4-BE49-F238E27FC236}">
                    <a16:creationId xmlns:a16="http://schemas.microsoft.com/office/drawing/2014/main" id="{BF492395-174A-F306-8695-5C58FD7236FE}"/>
                  </a:ext>
                </a:extLst>
              </p:cNvPr>
              <p:cNvSpPr/>
              <p:nvPr/>
            </p:nvSpPr>
            <p:spPr>
              <a:xfrm flipH="1">
                <a:off x="3534989" y="1710272"/>
                <a:ext cx="33327" cy="31180"/>
              </a:xfrm>
              <a:custGeom>
                <a:avLst/>
                <a:gdLst/>
                <a:ahLst/>
                <a:cxnLst/>
                <a:rect l="l" t="t" r="r" b="b"/>
                <a:pathLst>
                  <a:path w="1599" h="1496" extrusionOk="0">
                    <a:moveTo>
                      <a:pt x="795" y="1"/>
                    </a:moveTo>
                    <a:cubicBezTo>
                      <a:pt x="759" y="1"/>
                      <a:pt x="723" y="3"/>
                      <a:pt x="687" y="9"/>
                    </a:cubicBezTo>
                    <a:cubicBezTo>
                      <a:pt x="284" y="83"/>
                      <a:pt x="0" y="457"/>
                      <a:pt x="75" y="860"/>
                    </a:cubicBezTo>
                    <a:cubicBezTo>
                      <a:pt x="129" y="1227"/>
                      <a:pt x="444" y="1495"/>
                      <a:pt x="804" y="1495"/>
                    </a:cubicBezTo>
                    <a:cubicBezTo>
                      <a:pt x="839" y="1495"/>
                      <a:pt x="875" y="1493"/>
                      <a:pt x="911" y="1487"/>
                    </a:cubicBezTo>
                    <a:cubicBezTo>
                      <a:pt x="1315" y="1413"/>
                      <a:pt x="1598" y="1039"/>
                      <a:pt x="1524" y="636"/>
                    </a:cubicBezTo>
                    <a:cubicBezTo>
                      <a:pt x="1469" y="269"/>
                      <a:pt x="1155"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86;p59">
                <a:extLst>
                  <a:ext uri="{FF2B5EF4-FFF2-40B4-BE49-F238E27FC236}">
                    <a16:creationId xmlns:a16="http://schemas.microsoft.com/office/drawing/2014/main" id="{5B8F0C03-1A97-D2D9-6FCF-08B162C7EB70}"/>
                  </a:ext>
                </a:extLst>
              </p:cNvPr>
              <p:cNvSpPr/>
              <p:nvPr/>
            </p:nvSpPr>
            <p:spPr>
              <a:xfrm flipH="1">
                <a:off x="3424482" y="1686929"/>
                <a:ext cx="30534" cy="28700"/>
              </a:xfrm>
              <a:custGeom>
                <a:avLst/>
                <a:gdLst/>
                <a:ahLst/>
                <a:cxnLst/>
                <a:rect l="l" t="t" r="r" b="b"/>
                <a:pathLst>
                  <a:path w="1465" h="1377" extrusionOk="0">
                    <a:moveTo>
                      <a:pt x="732" y="0"/>
                    </a:moveTo>
                    <a:cubicBezTo>
                      <a:pt x="698" y="0"/>
                      <a:pt x="663" y="3"/>
                      <a:pt x="628" y="9"/>
                    </a:cubicBezTo>
                    <a:cubicBezTo>
                      <a:pt x="255" y="68"/>
                      <a:pt x="1" y="427"/>
                      <a:pt x="61" y="800"/>
                    </a:cubicBezTo>
                    <a:cubicBezTo>
                      <a:pt x="115" y="1137"/>
                      <a:pt x="399" y="1376"/>
                      <a:pt x="728" y="1376"/>
                    </a:cubicBezTo>
                    <a:cubicBezTo>
                      <a:pt x="764" y="1376"/>
                      <a:pt x="801" y="1374"/>
                      <a:pt x="837" y="1368"/>
                    </a:cubicBezTo>
                    <a:cubicBezTo>
                      <a:pt x="1211" y="1308"/>
                      <a:pt x="1465" y="965"/>
                      <a:pt x="1405" y="591"/>
                    </a:cubicBezTo>
                    <a:cubicBezTo>
                      <a:pt x="1351" y="253"/>
                      <a:pt x="1064" y="0"/>
                      <a:pt x="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87;p59">
                <a:extLst>
                  <a:ext uri="{FF2B5EF4-FFF2-40B4-BE49-F238E27FC236}">
                    <a16:creationId xmlns:a16="http://schemas.microsoft.com/office/drawing/2014/main" id="{CD6C8B40-4708-0DEE-C12B-BCB1257463DA}"/>
                  </a:ext>
                </a:extLst>
              </p:cNvPr>
              <p:cNvSpPr/>
              <p:nvPr/>
            </p:nvSpPr>
            <p:spPr>
              <a:xfrm flipH="1">
                <a:off x="3546202" y="1671026"/>
                <a:ext cx="44853" cy="35724"/>
              </a:xfrm>
              <a:custGeom>
                <a:avLst/>
                <a:gdLst/>
                <a:ahLst/>
                <a:cxnLst/>
                <a:rect l="l" t="t" r="r" b="b"/>
                <a:pathLst>
                  <a:path w="2152" h="1714" extrusionOk="0">
                    <a:moveTo>
                      <a:pt x="1188" y="0"/>
                    </a:moveTo>
                    <a:cubicBezTo>
                      <a:pt x="1121" y="0"/>
                      <a:pt x="1058" y="8"/>
                      <a:pt x="1002" y="25"/>
                    </a:cubicBezTo>
                    <a:cubicBezTo>
                      <a:pt x="569" y="159"/>
                      <a:pt x="1" y="772"/>
                      <a:pt x="1" y="1235"/>
                    </a:cubicBezTo>
                    <a:cubicBezTo>
                      <a:pt x="1" y="1384"/>
                      <a:pt x="61" y="1518"/>
                      <a:pt x="180" y="1623"/>
                    </a:cubicBezTo>
                    <a:cubicBezTo>
                      <a:pt x="277" y="1681"/>
                      <a:pt x="386" y="1714"/>
                      <a:pt x="499" y="1714"/>
                    </a:cubicBezTo>
                    <a:cubicBezTo>
                      <a:pt x="561" y="1714"/>
                      <a:pt x="625" y="1704"/>
                      <a:pt x="688" y="1683"/>
                    </a:cubicBezTo>
                    <a:cubicBezTo>
                      <a:pt x="1151" y="1608"/>
                      <a:pt x="1599" y="1384"/>
                      <a:pt x="1943" y="1070"/>
                    </a:cubicBezTo>
                    <a:cubicBezTo>
                      <a:pt x="2062" y="981"/>
                      <a:pt x="2137" y="846"/>
                      <a:pt x="2152" y="712"/>
                    </a:cubicBezTo>
                    <a:cubicBezTo>
                      <a:pt x="2152" y="301"/>
                      <a:pt x="1599" y="0"/>
                      <a:pt x="1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88;p59">
                <a:extLst>
                  <a:ext uri="{FF2B5EF4-FFF2-40B4-BE49-F238E27FC236}">
                    <a16:creationId xmlns:a16="http://schemas.microsoft.com/office/drawing/2014/main" id="{51F4E503-1E93-3739-3EBE-5A073527614C}"/>
                  </a:ext>
                </a:extLst>
              </p:cNvPr>
              <p:cNvSpPr/>
              <p:nvPr/>
            </p:nvSpPr>
            <p:spPr>
              <a:xfrm flipH="1">
                <a:off x="3420439" y="1648954"/>
                <a:ext cx="46083" cy="27262"/>
              </a:xfrm>
              <a:custGeom>
                <a:avLst/>
                <a:gdLst/>
                <a:ahLst/>
                <a:cxnLst/>
                <a:rect l="l" t="t" r="r" b="b"/>
                <a:pathLst>
                  <a:path w="2211" h="1308" extrusionOk="0">
                    <a:moveTo>
                      <a:pt x="987" y="0"/>
                    </a:moveTo>
                    <a:cubicBezTo>
                      <a:pt x="945" y="0"/>
                      <a:pt x="904" y="3"/>
                      <a:pt x="867" y="8"/>
                    </a:cubicBezTo>
                    <a:cubicBezTo>
                      <a:pt x="493" y="68"/>
                      <a:pt x="0" y="636"/>
                      <a:pt x="194" y="1009"/>
                    </a:cubicBezTo>
                    <a:cubicBezTo>
                      <a:pt x="269" y="1114"/>
                      <a:pt x="374" y="1188"/>
                      <a:pt x="508" y="1218"/>
                    </a:cubicBezTo>
                    <a:cubicBezTo>
                      <a:pt x="710" y="1278"/>
                      <a:pt x="923" y="1308"/>
                      <a:pt x="1135" y="1308"/>
                    </a:cubicBezTo>
                    <a:cubicBezTo>
                      <a:pt x="1348" y="1308"/>
                      <a:pt x="1561" y="1278"/>
                      <a:pt x="1763" y="1218"/>
                    </a:cubicBezTo>
                    <a:cubicBezTo>
                      <a:pt x="1927" y="1188"/>
                      <a:pt x="2061" y="1099"/>
                      <a:pt x="2151" y="964"/>
                    </a:cubicBezTo>
                    <a:cubicBezTo>
                      <a:pt x="2211" y="845"/>
                      <a:pt x="2196" y="710"/>
                      <a:pt x="2136" y="591"/>
                    </a:cubicBezTo>
                    <a:cubicBezTo>
                      <a:pt x="1974" y="253"/>
                      <a:pt x="1394"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89;p59">
                <a:extLst>
                  <a:ext uri="{FF2B5EF4-FFF2-40B4-BE49-F238E27FC236}">
                    <a16:creationId xmlns:a16="http://schemas.microsoft.com/office/drawing/2014/main" id="{061D0A47-E2EA-EC8D-DA8A-142B122D4D98}"/>
                  </a:ext>
                </a:extLst>
              </p:cNvPr>
              <p:cNvSpPr/>
              <p:nvPr/>
            </p:nvSpPr>
            <p:spPr>
              <a:xfrm flipH="1">
                <a:off x="3637097" y="1741620"/>
                <a:ext cx="120178" cy="103816"/>
              </a:xfrm>
              <a:custGeom>
                <a:avLst/>
                <a:gdLst/>
                <a:ahLst/>
                <a:cxnLst/>
                <a:rect l="l" t="t" r="r" b="b"/>
                <a:pathLst>
                  <a:path w="5766" h="4981" extrusionOk="0">
                    <a:moveTo>
                      <a:pt x="3219" y="0"/>
                    </a:moveTo>
                    <a:cubicBezTo>
                      <a:pt x="3098" y="0"/>
                      <a:pt x="2980" y="5"/>
                      <a:pt x="2868" y="13"/>
                    </a:cubicBezTo>
                    <a:cubicBezTo>
                      <a:pt x="1987" y="73"/>
                      <a:pt x="1061" y="387"/>
                      <a:pt x="583" y="1134"/>
                    </a:cubicBezTo>
                    <a:cubicBezTo>
                      <a:pt x="0" y="2030"/>
                      <a:pt x="299" y="3329"/>
                      <a:pt x="1091" y="4061"/>
                    </a:cubicBezTo>
                    <a:cubicBezTo>
                      <a:pt x="1805" y="4722"/>
                      <a:pt x="2800" y="4981"/>
                      <a:pt x="3779" y="4981"/>
                    </a:cubicBezTo>
                    <a:cubicBezTo>
                      <a:pt x="3884" y="4981"/>
                      <a:pt x="3988" y="4978"/>
                      <a:pt x="4093" y="4972"/>
                    </a:cubicBezTo>
                    <a:cubicBezTo>
                      <a:pt x="4571" y="4942"/>
                      <a:pt x="5108" y="4808"/>
                      <a:pt x="5377" y="4404"/>
                    </a:cubicBezTo>
                    <a:cubicBezTo>
                      <a:pt x="5482" y="4240"/>
                      <a:pt x="5541" y="4061"/>
                      <a:pt x="5571" y="3882"/>
                    </a:cubicBezTo>
                    <a:cubicBezTo>
                      <a:pt x="5765" y="2866"/>
                      <a:pt x="5616" y="1821"/>
                      <a:pt x="5183" y="895"/>
                    </a:cubicBezTo>
                    <a:cubicBezTo>
                      <a:pt x="4861" y="187"/>
                      <a:pt x="3975" y="0"/>
                      <a:pt x="3219"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90;p59">
                <a:extLst>
                  <a:ext uri="{FF2B5EF4-FFF2-40B4-BE49-F238E27FC236}">
                    <a16:creationId xmlns:a16="http://schemas.microsoft.com/office/drawing/2014/main" id="{72330EE0-FE5A-EBD7-2D27-91C0D8E6C717}"/>
                  </a:ext>
                </a:extLst>
              </p:cNvPr>
              <p:cNvSpPr/>
              <p:nvPr/>
            </p:nvSpPr>
            <p:spPr>
              <a:xfrm flipH="1">
                <a:off x="3676010" y="1780199"/>
                <a:ext cx="31410" cy="27074"/>
              </a:xfrm>
              <a:custGeom>
                <a:avLst/>
                <a:gdLst/>
                <a:ahLst/>
                <a:cxnLst/>
                <a:rect l="l" t="t" r="r" b="b"/>
                <a:pathLst>
                  <a:path w="1507" h="1299" extrusionOk="0">
                    <a:moveTo>
                      <a:pt x="138" y="1"/>
                    </a:moveTo>
                    <a:cubicBezTo>
                      <a:pt x="53" y="1"/>
                      <a:pt x="0" y="196"/>
                      <a:pt x="117" y="209"/>
                    </a:cubicBezTo>
                    <a:cubicBezTo>
                      <a:pt x="640" y="358"/>
                      <a:pt x="1058" y="731"/>
                      <a:pt x="1268" y="1239"/>
                    </a:cubicBezTo>
                    <a:cubicBezTo>
                      <a:pt x="1282" y="1269"/>
                      <a:pt x="1327" y="1299"/>
                      <a:pt x="1372" y="1299"/>
                    </a:cubicBezTo>
                    <a:lnTo>
                      <a:pt x="1432" y="1299"/>
                    </a:lnTo>
                    <a:cubicBezTo>
                      <a:pt x="1477" y="1269"/>
                      <a:pt x="1506" y="1209"/>
                      <a:pt x="1477" y="1164"/>
                    </a:cubicBezTo>
                    <a:cubicBezTo>
                      <a:pt x="1238" y="597"/>
                      <a:pt x="760" y="179"/>
                      <a:pt x="177" y="14"/>
                    </a:cubicBezTo>
                    <a:cubicBezTo>
                      <a:pt x="164" y="5"/>
                      <a:pt x="151"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91;p59">
                <a:extLst>
                  <a:ext uri="{FF2B5EF4-FFF2-40B4-BE49-F238E27FC236}">
                    <a16:creationId xmlns:a16="http://schemas.microsoft.com/office/drawing/2014/main" id="{3FBBDA5A-CF5D-B83C-6AE8-E145E6E5B48A}"/>
                  </a:ext>
                </a:extLst>
              </p:cNvPr>
              <p:cNvSpPr/>
              <p:nvPr/>
            </p:nvSpPr>
            <p:spPr>
              <a:xfrm flipH="1">
                <a:off x="3627759" y="1570753"/>
                <a:ext cx="115509" cy="185165"/>
              </a:xfrm>
              <a:custGeom>
                <a:avLst/>
                <a:gdLst/>
                <a:ahLst/>
                <a:cxnLst/>
                <a:rect l="l" t="t" r="r" b="b"/>
                <a:pathLst>
                  <a:path w="5542" h="8884" extrusionOk="0">
                    <a:moveTo>
                      <a:pt x="3018" y="1"/>
                    </a:moveTo>
                    <a:cubicBezTo>
                      <a:pt x="2448" y="1"/>
                      <a:pt x="1884" y="191"/>
                      <a:pt x="1419" y="564"/>
                    </a:cubicBezTo>
                    <a:cubicBezTo>
                      <a:pt x="598" y="1221"/>
                      <a:pt x="299" y="2312"/>
                      <a:pt x="180" y="3342"/>
                    </a:cubicBezTo>
                    <a:cubicBezTo>
                      <a:pt x="0" y="5045"/>
                      <a:pt x="523" y="6792"/>
                      <a:pt x="1255" y="8346"/>
                    </a:cubicBezTo>
                    <a:cubicBezTo>
                      <a:pt x="1357" y="8341"/>
                      <a:pt x="1458" y="8339"/>
                      <a:pt x="1560" y="8339"/>
                    </a:cubicBezTo>
                    <a:cubicBezTo>
                      <a:pt x="2473" y="8339"/>
                      <a:pt x="3380" y="8521"/>
                      <a:pt x="4227" y="8883"/>
                    </a:cubicBezTo>
                    <a:cubicBezTo>
                      <a:pt x="4735" y="7868"/>
                      <a:pt x="4571" y="6583"/>
                      <a:pt x="3958" y="5627"/>
                    </a:cubicBezTo>
                    <a:cubicBezTo>
                      <a:pt x="4765" y="5239"/>
                      <a:pt x="5153" y="4388"/>
                      <a:pt x="5377" y="3507"/>
                    </a:cubicBezTo>
                    <a:cubicBezTo>
                      <a:pt x="5467" y="3193"/>
                      <a:pt x="5527" y="2864"/>
                      <a:pt x="5542" y="2521"/>
                    </a:cubicBezTo>
                    <a:cubicBezTo>
                      <a:pt x="5527" y="1550"/>
                      <a:pt x="4974" y="669"/>
                      <a:pt x="4093" y="236"/>
                    </a:cubicBezTo>
                    <a:cubicBezTo>
                      <a:pt x="3749" y="78"/>
                      <a:pt x="3383" y="1"/>
                      <a:pt x="3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92;p59">
                <a:extLst>
                  <a:ext uri="{FF2B5EF4-FFF2-40B4-BE49-F238E27FC236}">
                    <a16:creationId xmlns:a16="http://schemas.microsoft.com/office/drawing/2014/main" id="{615CFC21-8ABF-3CCA-F815-5836BA099575}"/>
                  </a:ext>
                </a:extLst>
              </p:cNvPr>
              <p:cNvSpPr/>
              <p:nvPr/>
            </p:nvSpPr>
            <p:spPr>
              <a:xfrm flipH="1">
                <a:off x="3648310" y="1712336"/>
                <a:ext cx="35182" cy="67863"/>
              </a:xfrm>
              <a:custGeom>
                <a:avLst/>
                <a:gdLst/>
                <a:ahLst/>
                <a:cxnLst/>
                <a:rect l="l" t="t" r="r" b="b"/>
                <a:pathLst>
                  <a:path w="1688" h="3256" extrusionOk="0">
                    <a:moveTo>
                      <a:pt x="949" y="0"/>
                    </a:moveTo>
                    <a:cubicBezTo>
                      <a:pt x="676" y="0"/>
                      <a:pt x="417" y="129"/>
                      <a:pt x="254" y="343"/>
                    </a:cubicBezTo>
                    <a:cubicBezTo>
                      <a:pt x="45" y="597"/>
                      <a:pt x="75" y="1254"/>
                      <a:pt x="0" y="1568"/>
                    </a:cubicBezTo>
                    <a:cubicBezTo>
                      <a:pt x="433" y="2061"/>
                      <a:pt x="792" y="2628"/>
                      <a:pt x="1031" y="3255"/>
                    </a:cubicBezTo>
                    <a:cubicBezTo>
                      <a:pt x="1314" y="2688"/>
                      <a:pt x="1523" y="2090"/>
                      <a:pt x="1628" y="1463"/>
                    </a:cubicBezTo>
                    <a:cubicBezTo>
                      <a:pt x="1688" y="1179"/>
                      <a:pt x="1688" y="896"/>
                      <a:pt x="1643" y="612"/>
                    </a:cubicBezTo>
                    <a:cubicBezTo>
                      <a:pt x="1583" y="343"/>
                      <a:pt x="1374" y="104"/>
                      <a:pt x="1105" y="14"/>
                    </a:cubicBezTo>
                    <a:cubicBezTo>
                      <a:pt x="1053" y="5"/>
                      <a:pt x="1001"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93;p59">
                <a:extLst>
                  <a:ext uri="{FF2B5EF4-FFF2-40B4-BE49-F238E27FC236}">
                    <a16:creationId xmlns:a16="http://schemas.microsoft.com/office/drawing/2014/main" id="{50098949-0BB4-084D-DEF9-A1C485A80C55}"/>
                  </a:ext>
                </a:extLst>
              </p:cNvPr>
              <p:cNvSpPr/>
              <p:nvPr/>
            </p:nvSpPr>
            <p:spPr>
              <a:xfrm flipH="1">
                <a:off x="3437550" y="1507996"/>
                <a:ext cx="231935" cy="82911"/>
              </a:xfrm>
              <a:custGeom>
                <a:avLst/>
                <a:gdLst/>
                <a:ahLst/>
                <a:cxnLst/>
                <a:rect l="l" t="t" r="r" b="b"/>
                <a:pathLst>
                  <a:path w="11128" h="3978" extrusionOk="0">
                    <a:moveTo>
                      <a:pt x="5880" y="0"/>
                    </a:moveTo>
                    <a:cubicBezTo>
                      <a:pt x="5246" y="0"/>
                      <a:pt x="4611" y="72"/>
                      <a:pt x="3988" y="215"/>
                    </a:cubicBezTo>
                    <a:cubicBezTo>
                      <a:pt x="2435" y="588"/>
                      <a:pt x="1090" y="1828"/>
                      <a:pt x="0" y="2993"/>
                    </a:cubicBezTo>
                    <a:cubicBezTo>
                      <a:pt x="164" y="3157"/>
                      <a:pt x="374" y="3276"/>
                      <a:pt x="598" y="3351"/>
                    </a:cubicBezTo>
                    <a:cubicBezTo>
                      <a:pt x="1268" y="3622"/>
                      <a:pt x="1992" y="3770"/>
                      <a:pt x="2732" y="3770"/>
                    </a:cubicBezTo>
                    <a:cubicBezTo>
                      <a:pt x="2767" y="3770"/>
                      <a:pt x="2802" y="3770"/>
                      <a:pt x="2838" y="3769"/>
                    </a:cubicBezTo>
                    <a:cubicBezTo>
                      <a:pt x="3600" y="3769"/>
                      <a:pt x="4346" y="3486"/>
                      <a:pt x="4929" y="2978"/>
                    </a:cubicBezTo>
                    <a:cubicBezTo>
                      <a:pt x="6082" y="3631"/>
                      <a:pt x="7379" y="3977"/>
                      <a:pt x="8696" y="3977"/>
                    </a:cubicBezTo>
                    <a:cubicBezTo>
                      <a:pt x="8913" y="3977"/>
                      <a:pt x="9132" y="3968"/>
                      <a:pt x="9350" y="3949"/>
                    </a:cubicBezTo>
                    <a:cubicBezTo>
                      <a:pt x="9962" y="3889"/>
                      <a:pt x="10649" y="3695"/>
                      <a:pt x="10903" y="3127"/>
                    </a:cubicBezTo>
                    <a:cubicBezTo>
                      <a:pt x="11127" y="2604"/>
                      <a:pt x="10844" y="1992"/>
                      <a:pt x="10455" y="1574"/>
                    </a:cubicBezTo>
                    <a:cubicBezTo>
                      <a:pt x="9962" y="1081"/>
                      <a:pt x="9365" y="722"/>
                      <a:pt x="8708" y="498"/>
                    </a:cubicBezTo>
                    <a:cubicBezTo>
                      <a:pt x="7799" y="165"/>
                      <a:pt x="6841" y="0"/>
                      <a:pt x="5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94;p59">
                <a:extLst>
                  <a:ext uri="{FF2B5EF4-FFF2-40B4-BE49-F238E27FC236}">
                    <a16:creationId xmlns:a16="http://schemas.microsoft.com/office/drawing/2014/main" id="{1B606181-8BC4-45D0-0671-626C419AC65C}"/>
                  </a:ext>
                </a:extLst>
              </p:cNvPr>
              <p:cNvSpPr/>
              <p:nvPr/>
            </p:nvSpPr>
            <p:spPr>
              <a:xfrm flipH="1">
                <a:off x="3217475" y="1940499"/>
                <a:ext cx="618251" cy="787867"/>
              </a:xfrm>
              <a:custGeom>
                <a:avLst/>
                <a:gdLst/>
                <a:ahLst/>
                <a:cxnLst/>
                <a:rect l="l" t="t" r="r" b="b"/>
                <a:pathLst>
                  <a:path w="29663" h="37801" extrusionOk="0">
                    <a:moveTo>
                      <a:pt x="18177" y="0"/>
                    </a:moveTo>
                    <a:cubicBezTo>
                      <a:pt x="16391" y="1075"/>
                      <a:pt x="14469" y="1383"/>
                      <a:pt x="12850" y="1383"/>
                    </a:cubicBezTo>
                    <a:cubicBezTo>
                      <a:pt x="10667" y="1383"/>
                      <a:pt x="9037" y="822"/>
                      <a:pt x="9037" y="822"/>
                    </a:cubicBezTo>
                    <a:lnTo>
                      <a:pt x="0" y="6856"/>
                    </a:lnTo>
                    <a:lnTo>
                      <a:pt x="1225" y="35846"/>
                    </a:lnTo>
                    <a:cubicBezTo>
                      <a:pt x="3932" y="37325"/>
                      <a:pt x="8336" y="37800"/>
                      <a:pt x="12880" y="37800"/>
                    </a:cubicBezTo>
                    <a:cubicBezTo>
                      <a:pt x="21047" y="37800"/>
                      <a:pt x="29663" y="36265"/>
                      <a:pt x="29663" y="36265"/>
                    </a:cubicBezTo>
                    <a:lnTo>
                      <a:pt x="28677" y="4556"/>
                    </a:lnTo>
                    <a:cubicBezTo>
                      <a:pt x="23778" y="1404"/>
                      <a:pt x="18177" y="0"/>
                      <a:pt x="18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95;p59">
                <a:extLst>
                  <a:ext uri="{FF2B5EF4-FFF2-40B4-BE49-F238E27FC236}">
                    <a16:creationId xmlns:a16="http://schemas.microsoft.com/office/drawing/2014/main" id="{406AB248-6C5A-AA20-0854-1FACD2BFC270}"/>
                  </a:ext>
                </a:extLst>
              </p:cNvPr>
              <p:cNvSpPr/>
              <p:nvPr/>
            </p:nvSpPr>
            <p:spPr>
              <a:xfrm flipH="1">
                <a:off x="3141816" y="2659919"/>
                <a:ext cx="811273" cy="1689743"/>
              </a:xfrm>
              <a:custGeom>
                <a:avLst/>
                <a:gdLst/>
                <a:ahLst/>
                <a:cxnLst/>
                <a:rect l="l" t="t" r="r" b="b"/>
                <a:pathLst>
                  <a:path w="38924" h="81072" extrusionOk="0">
                    <a:moveTo>
                      <a:pt x="5885" y="0"/>
                    </a:moveTo>
                    <a:cubicBezTo>
                      <a:pt x="5885" y="0"/>
                      <a:pt x="1405" y="43030"/>
                      <a:pt x="1255" y="49035"/>
                    </a:cubicBezTo>
                    <a:cubicBezTo>
                      <a:pt x="1121" y="55024"/>
                      <a:pt x="1" y="80788"/>
                      <a:pt x="1" y="80788"/>
                    </a:cubicBezTo>
                    <a:lnTo>
                      <a:pt x="11755" y="81072"/>
                    </a:lnTo>
                    <a:lnTo>
                      <a:pt x="19880" y="26048"/>
                    </a:lnTo>
                    <a:lnTo>
                      <a:pt x="27169" y="79907"/>
                    </a:lnTo>
                    <a:lnTo>
                      <a:pt x="38923" y="80056"/>
                    </a:lnTo>
                    <a:lnTo>
                      <a:pt x="35279" y="1822"/>
                    </a:lnTo>
                    <a:lnTo>
                      <a:pt x="5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96;p59">
                <a:extLst>
                  <a:ext uri="{FF2B5EF4-FFF2-40B4-BE49-F238E27FC236}">
                    <a16:creationId xmlns:a16="http://schemas.microsoft.com/office/drawing/2014/main" id="{050C5C5D-6CC9-8676-4DA6-5F1630A9FBF9}"/>
                  </a:ext>
                </a:extLst>
              </p:cNvPr>
              <p:cNvSpPr/>
              <p:nvPr/>
            </p:nvSpPr>
            <p:spPr>
              <a:xfrm flipH="1">
                <a:off x="3172017" y="2701542"/>
                <a:ext cx="689553" cy="42748"/>
              </a:xfrm>
              <a:custGeom>
                <a:avLst/>
                <a:gdLst/>
                <a:ahLst/>
                <a:cxnLst/>
                <a:rect l="l" t="t" r="r" b="b"/>
                <a:pathLst>
                  <a:path w="33084" h="2051" extrusionOk="0">
                    <a:moveTo>
                      <a:pt x="67" y="1"/>
                    </a:moveTo>
                    <a:cubicBezTo>
                      <a:pt x="31" y="1"/>
                      <a:pt x="1" y="27"/>
                      <a:pt x="1" y="64"/>
                    </a:cubicBezTo>
                    <a:cubicBezTo>
                      <a:pt x="1" y="109"/>
                      <a:pt x="31" y="154"/>
                      <a:pt x="75" y="154"/>
                    </a:cubicBezTo>
                    <a:cubicBezTo>
                      <a:pt x="7767" y="1423"/>
                      <a:pt x="15564" y="2051"/>
                      <a:pt x="23360" y="2051"/>
                    </a:cubicBezTo>
                    <a:cubicBezTo>
                      <a:pt x="26587" y="2051"/>
                      <a:pt x="29798" y="1946"/>
                      <a:pt x="33009" y="1737"/>
                    </a:cubicBezTo>
                    <a:cubicBezTo>
                      <a:pt x="33039" y="1737"/>
                      <a:pt x="33084" y="1692"/>
                      <a:pt x="33069" y="1648"/>
                    </a:cubicBezTo>
                    <a:cubicBezTo>
                      <a:pt x="33069" y="1603"/>
                      <a:pt x="33039" y="1573"/>
                      <a:pt x="32994" y="1573"/>
                    </a:cubicBezTo>
                    <a:cubicBezTo>
                      <a:pt x="29788" y="1786"/>
                      <a:pt x="26578" y="1893"/>
                      <a:pt x="23369" y="1893"/>
                    </a:cubicBezTo>
                    <a:cubicBezTo>
                      <a:pt x="15577" y="1893"/>
                      <a:pt x="7792" y="1264"/>
                      <a:pt x="90" y="5"/>
                    </a:cubicBezTo>
                    <a:cubicBezTo>
                      <a:pt x="82" y="2"/>
                      <a:pt x="74"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97;p59">
                <a:extLst>
                  <a:ext uri="{FF2B5EF4-FFF2-40B4-BE49-F238E27FC236}">
                    <a16:creationId xmlns:a16="http://schemas.microsoft.com/office/drawing/2014/main" id="{8C60B161-2DC5-291B-A047-8B8DA0F3F35E}"/>
                  </a:ext>
                </a:extLst>
              </p:cNvPr>
              <p:cNvSpPr/>
              <p:nvPr/>
            </p:nvSpPr>
            <p:spPr>
              <a:xfrm flipH="1">
                <a:off x="3440677" y="2681387"/>
                <a:ext cx="44520" cy="194586"/>
              </a:xfrm>
              <a:custGeom>
                <a:avLst/>
                <a:gdLst/>
                <a:ahLst/>
                <a:cxnLst/>
                <a:rect l="l" t="t" r="r" b="b"/>
                <a:pathLst>
                  <a:path w="2136" h="9336" extrusionOk="0">
                    <a:moveTo>
                      <a:pt x="2031" y="1"/>
                    </a:moveTo>
                    <a:cubicBezTo>
                      <a:pt x="1987" y="1"/>
                      <a:pt x="1957" y="46"/>
                      <a:pt x="1942" y="90"/>
                    </a:cubicBezTo>
                    <a:lnTo>
                      <a:pt x="1867" y="2958"/>
                    </a:lnTo>
                    <a:cubicBezTo>
                      <a:pt x="1822" y="3989"/>
                      <a:pt x="1867" y="5019"/>
                      <a:pt x="1912" y="6005"/>
                    </a:cubicBezTo>
                    <a:cubicBezTo>
                      <a:pt x="1927" y="6513"/>
                      <a:pt x="1957" y="7050"/>
                      <a:pt x="1972" y="7573"/>
                    </a:cubicBezTo>
                    <a:cubicBezTo>
                      <a:pt x="1987" y="7827"/>
                      <a:pt x="1972" y="8081"/>
                      <a:pt x="1912" y="8320"/>
                    </a:cubicBezTo>
                    <a:cubicBezTo>
                      <a:pt x="1837" y="8604"/>
                      <a:pt x="1658" y="8858"/>
                      <a:pt x="1404" y="9022"/>
                    </a:cubicBezTo>
                    <a:cubicBezTo>
                      <a:pt x="1270" y="9127"/>
                      <a:pt x="1105" y="9171"/>
                      <a:pt x="941" y="9171"/>
                    </a:cubicBezTo>
                    <a:cubicBezTo>
                      <a:pt x="672" y="9127"/>
                      <a:pt x="463" y="8947"/>
                      <a:pt x="374" y="8693"/>
                    </a:cubicBezTo>
                    <a:cubicBezTo>
                      <a:pt x="269" y="8425"/>
                      <a:pt x="239" y="8156"/>
                      <a:pt x="239" y="7872"/>
                    </a:cubicBezTo>
                    <a:lnTo>
                      <a:pt x="164" y="5348"/>
                    </a:lnTo>
                    <a:cubicBezTo>
                      <a:pt x="150" y="5303"/>
                      <a:pt x="120" y="5258"/>
                      <a:pt x="75" y="5258"/>
                    </a:cubicBezTo>
                    <a:cubicBezTo>
                      <a:pt x="30" y="5258"/>
                      <a:pt x="0" y="5303"/>
                      <a:pt x="0" y="5348"/>
                    </a:cubicBezTo>
                    <a:lnTo>
                      <a:pt x="75" y="7872"/>
                    </a:lnTo>
                    <a:cubicBezTo>
                      <a:pt x="75" y="8171"/>
                      <a:pt x="120" y="8469"/>
                      <a:pt x="224" y="8753"/>
                    </a:cubicBezTo>
                    <a:cubicBezTo>
                      <a:pt x="329" y="9067"/>
                      <a:pt x="598" y="9276"/>
                      <a:pt x="926" y="9336"/>
                    </a:cubicBezTo>
                    <a:lnTo>
                      <a:pt x="986" y="9336"/>
                    </a:lnTo>
                    <a:cubicBezTo>
                      <a:pt x="1165" y="9321"/>
                      <a:pt x="1344" y="9261"/>
                      <a:pt x="1509" y="9156"/>
                    </a:cubicBezTo>
                    <a:cubicBezTo>
                      <a:pt x="1778" y="8962"/>
                      <a:pt x="1972" y="8678"/>
                      <a:pt x="2061" y="8365"/>
                    </a:cubicBezTo>
                    <a:cubicBezTo>
                      <a:pt x="2121" y="8111"/>
                      <a:pt x="2136" y="7842"/>
                      <a:pt x="2121" y="7573"/>
                    </a:cubicBezTo>
                    <a:cubicBezTo>
                      <a:pt x="2121" y="7050"/>
                      <a:pt x="2091" y="6513"/>
                      <a:pt x="2076" y="6005"/>
                    </a:cubicBezTo>
                    <a:cubicBezTo>
                      <a:pt x="2031" y="5019"/>
                      <a:pt x="1987" y="3989"/>
                      <a:pt x="2016" y="2958"/>
                    </a:cubicBezTo>
                    <a:lnTo>
                      <a:pt x="2106" y="90"/>
                    </a:lnTo>
                    <a:cubicBezTo>
                      <a:pt x="2106" y="46"/>
                      <a:pt x="2076" y="16"/>
                      <a:pt x="2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98;p59">
                <a:extLst>
                  <a:ext uri="{FF2B5EF4-FFF2-40B4-BE49-F238E27FC236}">
                    <a16:creationId xmlns:a16="http://schemas.microsoft.com/office/drawing/2014/main" id="{A0DB112F-6C55-617F-6BF2-F2EB19A154F2}"/>
                  </a:ext>
                </a:extLst>
              </p:cNvPr>
              <p:cNvSpPr/>
              <p:nvPr/>
            </p:nvSpPr>
            <p:spPr>
              <a:xfrm flipH="1">
                <a:off x="3462770" y="2692475"/>
                <a:ext cx="42352" cy="36245"/>
              </a:xfrm>
              <a:custGeom>
                <a:avLst/>
                <a:gdLst/>
                <a:ahLst/>
                <a:cxnLst/>
                <a:rect l="l" t="t" r="r" b="b"/>
                <a:pathLst>
                  <a:path w="2032" h="1739" extrusionOk="0">
                    <a:moveTo>
                      <a:pt x="1150" y="156"/>
                    </a:moveTo>
                    <a:cubicBezTo>
                      <a:pt x="1539" y="171"/>
                      <a:pt x="1852" y="484"/>
                      <a:pt x="1852" y="873"/>
                    </a:cubicBezTo>
                    <a:cubicBezTo>
                      <a:pt x="1852" y="1296"/>
                      <a:pt x="1505" y="1576"/>
                      <a:pt x="1142" y="1576"/>
                    </a:cubicBezTo>
                    <a:cubicBezTo>
                      <a:pt x="967" y="1576"/>
                      <a:pt x="788" y="1511"/>
                      <a:pt x="642" y="1366"/>
                    </a:cubicBezTo>
                    <a:cubicBezTo>
                      <a:pt x="194" y="918"/>
                      <a:pt x="523" y="156"/>
                      <a:pt x="1150" y="156"/>
                    </a:cubicBezTo>
                    <a:close/>
                    <a:moveTo>
                      <a:pt x="1150" y="1"/>
                    </a:moveTo>
                    <a:cubicBezTo>
                      <a:pt x="936" y="1"/>
                      <a:pt x="717" y="81"/>
                      <a:pt x="538" y="260"/>
                    </a:cubicBezTo>
                    <a:cubicBezTo>
                      <a:pt x="0" y="798"/>
                      <a:pt x="389" y="1739"/>
                      <a:pt x="1150" y="1739"/>
                    </a:cubicBezTo>
                    <a:cubicBezTo>
                      <a:pt x="1643" y="1739"/>
                      <a:pt x="2032" y="1351"/>
                      <a:pt x="2032" y="873"/>
                    </a:cubicBezTo>
                    <a:cubicBezTo>
                      <a:pt x="2021" y="348"/>
                      <a:pt x="1596" y="1"/>
                      <a:pt x="1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99;p59">
                <a:extLst>
                  <a:ext uri="{FF2B5EF4-FFF2-40B4-BE49-F238E27FC236}">
                    <a16:creationId xmlns:a16="http://schemas.microsoft.com/office/drawing/2014/main" id="{D2E2E59B-A4AE-076E-3CD8-A271FF994F96}"/>
                  </a:ext>
                </a:extLst>
              </p:cNvPr>
              <p:cNvSpPr/>
              <p:nvPr/>
            </p:nvSpPr>
            <p:spPr>
              <a:xfrm flipH="1">
                <a:off x="3445658" y="2990502"/>
                <a:ext cx="264616" cy="1361661"/>
              </a:xfrm>
              <a:custGeom>
                <a:avLst/>
                <a:gdLst/>
                <a:ahLst/>
                <a:cxnLst/>
                <a:rect l="l" t="t" r="r" b="b"/>
                <a:pathLst>
                  <a:path w="12696" h="65331" extrusionOk="0">
                    <a:moveTo>
                      <a:pt x="12564" y="1"/>
                    </a:moveTo>
                    <a:cubicBezTo>
                      <a:pt x="12528" y="1"/>
                      <a:pt x="12493" y="19"/>
                      <a:pt x="12472" y="61"/>
                    </a:cubicBezTo>
                    <a:lnTo>
                      <a:pt x="8126" y="10142"/>
                    </a:lnTo>
                    <a:cubicBezTo>
                      <a:pt x="8126" y="10142"/>
                      <a:pt x="8126" y="10157"/>
                      <a:pt x="8126" y="10172"/>
                    </a:cubicBezTo>
                    <a:lnTo>
                      <a:pt x="1" y="65196"/>
                    </a:lnTo>
                    <a:cubicBezTo>
                      <a:pt x="1" y="65256"/>
                      <a:pt x="30" y="65316"/>
                      <a:pt x="90" y="65330"/>
                    </a:cubicBezTo>
                    <a:lnTo>
                      <a:pt x="120" y="65330"/>
                    </a:lnTo>
                    <a:cubicBezTo>
                      <a:pt x="165" y="65316"/>
                      <a:pt x="210" y="65286"/>
                      <a:pt x="225" y="65226"/>
                    </a:cubicBezTo>
                    <a:lnTo>
                      <a:pt x="8335" y="10217"/>
                    </a:lnTo>
                    <a:lnTo>
                      <a:pt x="12666" y="150"/>
                    </a:lnTo>
                    <a:cubicBezTo>
                      <a:pt x="12695" y="63"/>
                      <a:pt x="12630" y="1"/>
                      <a:pt x="12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00;p59">
                <a:extLst>
                  <a:ext uri="{FF2B5EF4-FFF2-40B4-BE49-F238E27FC236}">
                    <a16:creationId xmlns:a16="http://schemas.microsoft.com/office/drawing/2014/main" id="{3D13F9A5-14CB-2E8C-A0C1-F1A2CA84B506}"/>
                  </a:ext>
                </a:extLst>
              </p:cNvPr>
              <p:cNvSpPr/>
              <p:nvPr/>
            </p:nvSpPr>
            <p:spPr>
              <a:xfrm flipH="1">
                <a:off x="3343551" y="3141173"/>
                <a:ext cx="167803" cy="1185459"/>
              </a:xfrm>
              <a:custGeom>
                <a:avLst/>
                <a:gdLst/>
                <a:ahLst/>
                <a:cxnLst/>
                <a:rect l="l" t="t" r="r" b="b"/>
                <a:pathLst>
                  <a:path w="8051" h="56877" extrusionOk="0">
                    <a:moveTo>
                      <a:pt x="75" y="1"/>
                    </a:moveTo>
                    <a:cubicBezTo>
                      <a:pt x="30" y="16"/>
                      <a:pt x="1" y="46"/>
                      <a:pt x="15" y="91"/>
                    </a:cubicBezTo>
                    <a:lnTo>
                      <a:pt x="7887" y="56802"/>
                    </a:lnTo>
                    <a:cubicBezTo>
                      <a:pt x="7887" y="56847"/>
                      <a:pt x="7931" y="56877"/>
                      <a:pt x="7961" y="56877"/>
                    </a:cubicBezTo>
                    <a:lnTo>
                      <a:pt x="7976" y="56877"/>
                    </a:lnTo>
                    <a:cubicBezTo>
                      <a:pt x="8021" y="56862"/>
                      <a:pt x="8051" y="56832"/>
                      <a:pt x="8051" y="56787"/>
                    </a:cubicBezTo>
                    <a:lnTo>
                      <a:pt x="165" y="76"/>
                    </a:lnTo>
                    <a:cubicBezTo>
                      <a:pt x="165" y="31"/>
                      <a:pt x="120"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01;p59">
                <a:extLst>
                  <a:ext uri="{FF2B5EF4-FFF2-40B4-BE49-F238E27FC236}">
                    <a16:creationId xmlns:a16="http://schemas.microsoft.com/office/drawing/2014/main" id="{793F46EC-2403-1EFC-C53B-66F2D35C32F1}"/>
                  </a:ext>
                </a:extLst>
              </p:cNvPr>
              <p:cNvSpPr/>
              <p:nvPr/>
            </p:nvSpPr>
            <p:spPr>
              <a:xfrm flipH="1">
                <a:off x="3626196" y="1968198"/>
                <a:ext cx="331250" cy="1167097"/>
              </a:xfrm>
              <a:custGeom>
                <a:avLst/>
                <a:gdLst/>
                <a:ahLst/>
                <a:cxnLst/>
                <a:rect l="l" t="t" r="r" b="b"/>
                <a:pathLst>
                  <a:path w="15893" h="55996" extrusionOk="0">
                    <a:moveTo>
                      <a:pt x="14100" y="1"/>
                    </a:moveTo>
                    <a:cubicBezTo>
                      <a:pt x="12800" y="509"/>
                      <a:pt x="11561" y="1166"/>
                      <a:pt x="10396" y="1957"/>
                    </a:cubicBezTo>
                    <a:cubicBezTo>
                      <a:pt x="10336" y="1987"/>
                      <a:pt x="10291" y="2017"/>
                      <a:pt x="10246" y="2062"/>
                    </a:cubicBezTo>
                    <a:cubicBezTo>
                      <a:pt x="8350" y="3331"/>
                      <a:pt x="6572" y="4750"/>
                      <a:pt x="4899" y="6304"/>
                    </a:cubicBezTo>
                    <a:cubicBezTo>
                      <a:pt x="4899" y="6304"/>
                      <a:pt x="4899" y="19537"/>
                      <a:pt x="5467" y="24779"/>
                    </a:cubicBezTo>
                    <a:cubicBezTo>
                      <a:pt x="6020" y="30037"/>
                      <a:pt x="0" y="52933"/>
                      <a:pt x="0" y="52933"/>
                    </a:cubicBezTo>
                    <a:cubicBezTo>
                      <a:pt x="3645" y="55383"/>
                      <a:pt x="7233" y="55995"/>
                      <a:pt x="9910" y="55995"/>
                    </a:cubicBezTo>
                    <a:cubicBezTo>
                      <a:pt x="12588" y="55995"/>
                      <a:pt x="14354" y="55383"/>
                      <a:pt x="14354" y="55383"/>
                    </a:cubicBezTo>
                    <a:cubicBezTo>
                      <a:pt x="14354" y="55383"/>
                      <a:pt x="15056" y="50275"/>
                      <a:pt x="15474" y="41522"/>
                    </a:cubicBezTo>
                    <a:cubicBezTo>
                      <a:pt x="15892" y="32770"/>
                      <a:pt x="14100" y="1"/>
                      <a:pt x="14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02;p59">
                <a:extLst>
                  <a:ext uri="{FF2B5EF4-FFF2-40B4-BE49-F238E27FC236}">
                    <a16:creationId xmlns:a16="http://schemas.microsoft.com/office/drawing/2014/main" id="{EE2F1EC4-FBC7-BB6A-082C-D62A0BF09339}"/>
                  </a:ext>
                </a:extLst>
              </p:cNvPr>
              <p:cNvSpPr/>
              <p:nvPr/>
            </p:nvSpPr>
            <p:spPr>
              <a:xfrm flipH="1">
                <a:off x="3544952" y="2410560"/>
                <a:ext cx="321058" cy="147752"/>
              </a:xfrm>
              <a:custGeom>
                <a:avLst/>
                <a:gdLst/>
                <a:ahLst/>
                <a:cxnLst/>
                <a:rect l="l" t="t" r="r" b="b"/>
                <a:pathLst>
                  <a:path w="15404" h="7089" extrusionOk="0">
                    <a:moveTo>
                      <a:pt x="14985" y="1"/>
                    </a:moveTo>
                    <a:cubicBezTo>
                      <a:pt x="14985" y="1"/>
                      <a:pt x="1812" y="688"/>
                      <a:pt x="1170" y="986"/>
                    </a:cubicBezTo>
                    <a:cubicBezTo>
                      <a:pt x="542" y="1300"/>
                      <a:pt x="707" y="2301"/>
                      <a:pt x="707" y="2301"/>
                    </a:cubicBezTo>
                    <a:cubicBezTo>
                      <a:pt x="124" y="2928"/>
                      <a:pt x="393" y="3824"/>
                      <a:pt x="393" y="3824"/>
                    </a:cubicBezTo>
                    <a:cubicBezTo>
                      <a:pt x="20" y="4511"/>
                      <a:pt x="438" y="5288"/>
                      <a:pt x="438" y="5288"/>
                    </a:cubicBezTo>
                    <a:cubicBezTo>
                      <a:pt x="0" y="6623"/>
                      <a:pt x="1488" y="7089"/>
                      <a:pt x="2507" y="7089"/>
                    </a:cubicBezTo>
                    <a:cubicBezTo>
                      <a:pt x="2811" y="7089"/>
                      <a:pt x="3073" y="7048"/>
                      <a:pt x="3231" y="6976"/>
                    </a:cubicBezTo>
                    <a:cubicBezTo>
                      <a:pt x="3918" y="6662"/>
                      <a:pt x="3544" y="6079"/>
                      <a:pt x="3544" y="6079"/>
                    </a:cubicBezTo>
                    <a:lnTo>
                      <a:pt x="15403" y="5512"/>
                    </a:lnTo>
                    <a:lnTo>
                      <a:pt x="14985"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03;p59">
                <a:extLst>
                  <a:ext uri="{FF2B5EF4-FFF2-40B4-BE49-F238E27FC236}">
                    <a16:creationId xmlns:a16="http://schemas.microsoft.com/office/drawing/2014/main" id="{FE9B5686-21B5-2B84-568F-3906328ECC17}"/>
                  </a:ext>
                </a:extLst>
              </p:cNvPr>
              <p:cNvSpPr/>
              <p:nvPr/>
            </p:nvSpPr>
            <p:spPr>
              <a:xfrm flipH="1">
                <a:off x="3144630" y="1944855"/>
                <a:ext cx="286105" cy="1198610"/>
              </a:xfrm>
              <a:custGeom>
                <a:avLst/>
                <a:gdLst/>
                <a:ahLst/>
                <a:cxnLst/>
                <a:rect l="l" t="t" r="r" b="b"/>
                <a:pathLst>
                  <a:path w="13727" h="57508" extrusionOk="0">
                    <a:moveTo>
                      <a:pt x="1" y="1"/>
                    </a:moveTo>
                    <a:lnTo>
                      <a:pt x="733" y="19925"/>
                    </a:lnTo>
                    <a:lnTo>
                      <a:pt x="733" y="20239"/>
                    </a:lnTo>
                    <a:lnTo>
                      <a:pt x="2032" y="56085"/>
                    </a:lnTo>
                    <a:cubicBezTo>
                      <a:pt x="2032" y="56085"/>
                      <a:pt x="4372" y="57508"/>
                      <a:pt x="7884" y="57508"/>
                    </a:cubicBezTo>
                    <a:cubicBezTo>
                      <a:pt x="9598" y="57508"/>
                      <a:pt x="11591" y="57169"/>
                      <a:pt x="13727" y="56159"/>
                    </a:cubicBezTo>
                    <a:lnTo>
                      <a:pt x="9814" y="4392"/>
                    </a:lnTo>
                    <a:lnTo>
                      <a:pt x="4586" y="2047"/>
                    </a:lnTo>
                    <a:lnTo>
                      <a:pt x="4302" y="19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04;p59">
                <a:extLst>
                  <a:ext uri="{FF2B5EF4-FFF2-40B4-BE49-F238E27FC236}">
                    <a16:creationId xmlns:a16="http://schemas.microsoft.com/office/drawing/2014/main" id="{498BEC09-F8A6-824B-D305-1F77A8270F3C}"/>
                  </a:ext>
                </a:extLst>
              </p:cNvPr>
              <p:cNvSpPr/>
              <p:nvPr/>
            </p:nvSpPr>
            <p:spPr>
              <a:xfrm flipH="1">
                <a:off x="3699666" y="2008987"/>
                <a:ext cx="60110" cy="179016"/>
              </a:xfrm>
              <a:custGeom>
                <a:avLst/>
                <a:gdLst/>
                <a:ahLst/>
                <a:cxnLst/>
                <a:rect l="l" t="t" r="r" b="b"/>
                <a:pathLst>
                  <a:path w="2884" h="8589" extrusionOk="0">
                    <a:moveTo>
                      <a:pt x="912" y="0"/>
                    </a:moveTo>
                    <a:cubicBezTo>
                      <a:pt x="867" y="30"/>
                      <a:pt x="822" y="60"/>
                      <a:pt x="762" y="90"/>
                    </a:cubicBezTo>
                    <a:cubicBezTo>
                      <a:pt x="1464" y="508"/>
                      <a:pt x="2122" y="1016"/>
                      <a:pt x="2689" y="1583"/>
                    </a:cubicBezTo>
                    <a:cubicBezTo>
                      <a:pt x="1703" y="2629"/>
                      <a:pt x="613" y="3884"/>
                      <a:pt x="16" y="5317"/>
                    </a:cubicBezTo>
                    <a:cubicBezTo>
                      <a:pt x="1" y="5347"/>
                      <a:pt x="16" y="5377"/>
                      <a:pt x="31" y="5407"/>
                    </a:cubicBezTo>
                    <a:cubicBezTo>
                      <a:pt x="464" y="5930"/>
                      <a:pt x="897" y="6453"/>
                      <a:pt x="1345" y="6975"/>
                    </a:cubicBezTo>
                    <a:lnTo>
                      <a:pt x="2659" y="8559"/>
                    </a:lnTo>
                    <a:cubicBezTo>
                      <a:pt x="2674" y="8573"/>
                      <a:pt x="2689" y="8588"/>
                      <a:pt x="2719" y="8588"/>
                    </a:cubicBezTo>
                    <a:cubicBezTo>
                      <a:pt x="2734" y="8588"/>
                      <a:pt x="2764" y="8573"/>
                      <a:pt x="2779" y="8573"/>
                    </a:cubicBezTo>
                    <a:cubicBezTo>
                      <a:pt x="2809" y="8544"/>
                      <a:pt x="2809" y="8484"/>
                      <a:pt x="2779" y="8454"/>
                    </a:cubicBezTo>
                    <a:lnTo>
                      <a:pt x="1450" y="6871"/>
                    </a:lnTo>
                    <a:cubicBezTo>
                      <a:pt x="1031" y="6363"/>
                      <a:pt x="598" y="5855"/>
                      <a:pt x="180" y="5347"/>
                    </a:cubicBezTo>
                    <a:cubicBezTo>
                      <a:pt x="792" y="3928"/>
                      <a:pt x="1868" y="2674"/>
                      <a:pt x="2853" y="1658"/>
                    </a:cubicBezTo>
                    <a:cubicBezTo>
                      <a:pt x="2883" y="1628"/>
                      <a:pt x="2883" y="1583"/>
                      <a:pt x="2853" y="1554"/>
                    </a:cubicBezTo>
                    <a:cubicBezTo>
                      <a:pt x="2271" y="956"/>
                      <a:pt x="1629" y="433"/>
                      <a:pt x="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05;p59">
                <a:extLst>
                  <a:ext uri="{FF2B5EF4-FFF2-40B4-BE49-F238E27FC236}">
                    <a16:creationId xmlns:a16="http://schemas.microsoft.com/office/drawing/2014/main" id="{05F7CAAA-D6CD-55F4-27A0-B4F5ED19B7F3}"/>
                  </a:ext>
                </a:extLst>
              </p:cNvPr>
              <p:cNvSpPr/>
              <p:nvPr/>
            </p:nvSpPr>
            <p:spPr>
              <a:xfrm flipH="1">
                <a:off x="3185085" y="2556791"/>
                <a:ext cx="426604" cy="33723"/>
              </a:xfrm>
              <a:custGeom>
                <a:avLst/>
                <a:gdLst/>
                <a:ahLst/>
                <a:cxnLst/>
                <a:rect l="l" t="t" r="r" b="b"/>
                <a:pathLst>
                  <a:path w="20468" h="1618" extrusionOk="0">
                    <a:moveTo>
                      <a:pt x="115" y="1"/>
                    </a:moveTo>
                    <a:cubicBezTo>
                      <a:pt x="29" y="1"/>
                      <a:pt x="0" y="140"/>
                      <a:pt x="110" y="154"/>
                    </a:cubicBezTo>
                    <a:cubicBezTo>
                      <a:pt x="199" y="184"/>
                      <a:pt x="7085" y="1617"/>
                      <a:pt x="13433" y="1617"/>
                    </a:cubicBezTo>
                    <a:cubicBezTo>
                      <a:pt x="16001" y="1617"/>
                      <a:pt x="18496" y="1378"/>
                      <a:pt x="20408" y="721"/>
                    </a:cubicBezTo>
                    <a:cubicBezTo>
                      <a:pt x="20437" y="706"/>
                      <a:pt x="20467" y="662"/>
                      <a:pt x="20452" y="617"/>
                    </a:cubicBezTo>
                    <a:cubicBezTo>
                      <a:pt x="20440" y="580"/>
                      <a:pt x="20408" y="553"/>
                      <a:pt x="20371" y="553"/>
                    </a:cubicBezTo>
                    <a:cubicBezTo>
                      <a:pt x="20364" y="553"/>
                      <a:pt x="20356" y="554"/>
                      <a:pt x="20348" y="557"/>
                    </a:cubicBezTo>
                    <a:cubicBezTo>
                      <a:pt x="18446" y="1217"/>
                      <a:pt x="15968" y="1452"/>
                      <a:pt x="13403" y="1452"/>
                    </a:cubicBezTo>
                    <a:cubicBezTo>
                      <a:pt x="7085" y="1452"/>
                      <a:pt x="235" y="26"/>
                      <a:pt x="140" y="4"/>
                    </a:cubicBezTo>
                    <a:cubicBezTo>
                      <a:pt x="131" y="2"/>
                      <a:pt x="123" y="1"/>
                      <a:pt x="115" y="1"/>
                    </a:cubicBezTo>
                    <a:close/>
                  </a:path>
                </a:pathLst>
              </a:custGeom>
              <a:solidFill>
                <a:srgbClr val="0E1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06;p59">
                <a:extLst>
                  <a:ext uri="{FF2B5EF4-FFF2-40B4-BE49-F238E27FC236}">
                    <a16:creationId xmlns:a16="http://schemas.microsoft.com/office/drawing/2014/main" id="{6EB719D1-2DA6-BA78-0C88-2A61D9D8F8EA}"/>
                  </a:ext>
                </a:extLst>
              </p:cNvPr>
              <p:cNvSpPr/>
              <p:nvPr/>
            </p:nvSpPr>
            <p:spPr>
              <a:xfrm flipH="1">
                <a:off x="3526902" y="2099569"/>
                <a:ext cx="496218" cy="434712"/>
              </a:xfrm>
              <a:custGeom>
                <a:avLst/>
                <a:gdLst/>
                <a:ahLst/>
                <a:cxnLst/>
                <a:rect l="l" t="t" r="r" b="b"/>
                <a:pathLst>
                  <a:path w="23808" h="20857" extrusionOk="0">
                    <a:moveTo>
                      <a:pt x="8050" y="1"/>
                    </a:moveTo>
                    <a:cubicBezTo>
                      <a:pt x="8050" y="1"/>
                      <a:pt x="0" y="7767"/>
                      <a:pt x="4555" y="16938"/>
                    </a:cubicBezTo>
                    <a:cubicBezTo>
                      <a:pt x="6008" y="19864"/>
                      <a:pt x="8057" y="20857"/>
                      <a:pt x="10153" y="20857"/>
                    </a:cubicBezTo>
                    <a:cubicBezTo>
                      <a:pt x="13878" y="20857"/>
                      <a:pt x="17754" y="17723"/>
                      <a:pt x="18700" y="16729"/>
                    </a:cubicBezTo>
                    <a:cubicBezTo>
                      <a:pt x="20163" y="15190"/>
                      <a:pt x="23808" y="6856"/>
                      <a:pt x="23808" y="6856"/>
                    </a:cubicBezTo>
                    <a:lnTo>
                      <a:pt x="17580" y="1957"/>
                    </a:lnTo>
                    <a:lnTo>
                      <a:pt x="12740" y="5602"/>
                    </a:lnTo>
                    <a:lnTo>
                      <a:pt x="80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07;p59">
                <a:extLst>
                  <a:ext uri="{FF2B5EF4-FFF2-40B4-BE49-F238E27FC236}">
                    <a16:creationId xmlns:a16="http://schemas.microsoft.com/office/drawing/2014/main" id="{96E70C10-C606-AB3F-C09E-C0654CE7A8FD}"/>
                  </a:ext>
                </a:extLst>
              </p:cNvPr>
              <p:cNvSpPr/>
              <p:nvPr/>
            </p:nvSpPr>
            <p:spPr>
              <a:xfrm flipH="1">
                <a:off x="3374981" y="1860193"/>
                <a:ext cx="280186" cy="354573"/>
              </a:xfrm>
              <a:custGeom>
                <a:avLst/>
                <a:gdLst/>
                <a:ahLst/>
                <a:cxnLst/>
                <a:rect l="l" t="t" r="r" b="b"/>
                <a:pathLst>
                  <a:path w="13443" h="17012" extrusionOk="0">
                    <a:moveTo>
                      <a:pt x="9599" y="0"/>
                    </a:moveTo>
                    <a:cubicBezTo>
                      <a:pt x="8431" y="0"/>
                      <a:pt x="6146" y="974"/>
                      <a:pt x="5736" y="1314"/>
                    </a:cubicBezTo>
                    <a:cubicBezTo>
                      <a:pt x="5213" y="1733"/>
                      <a:pt x="4630" y="7811"/>
                      <a:pt x="4466" y="8245"/>
                    </a:cubicBezTo>
                    <a:cubicBezTo>
                      <a:pt x="4317" y="8663"/>
                      <a:pt x="0" y="13651"/>
                      <a:pt x="0" y="13651"/>
                    </a:cubicBezTo>
                    <a:lnTo>
                      <a:pt x="4466" y="17012"/>
                    </a:lnTo>
                    <a:lnTo>
                      <a:pt x="7453" y="12232"/>
                    </a:lnTo>
                    <a:cubicBezTo>
                      <a:pt x="7453" y="12232"/>
                      <a:pt x="10082" y="10126"/>
                      <a:pt x="10978" y="8872"/>
                    </a:cubicBezTo>
                    <a:cubicBezTo>
                      <a:pt x="11874" y="7602"/>
                      <a:pt x="11874" y="5302"/>
                      <a:pt x="11874" y="5302"/>
                    </a:cubicBezTo>
                    <a:cubicBezTo>
                      <a:pt x="11885" y="5303"/>
                      <a:pt x="11896" y="5303"/>
                      <a:pt x="11907" y="5303"/>
                    </a:cubicBezTo>
                    <a:cubicBezTo>
                      <a:pt x="12479" y="5303"/>
                      <a:pt x="13442" y="4184"/>
                      <a:pt x="13442" y="3510"/>
                    </a:cubicBezTo>
                    <a:cubicBezTo>
                      <a:pt x="13442" y="2823"/>
                      <a:pt x="12815" y="1837"/>
                      <a:pt x="12815" y="1837"/>
                    </a:cubicBezTo>
                    <a:cubicBezTo>
                      <a:pt x="12860" y="1045"/>
                      <a:pt x="11561" y="1045"/>
                      <a:pt x="11561" y="1045"/>
                    </a:cubicBezTo>
                    <a:cubicBezTo>
                      <a:pt x="11476" y="319"/>
                      <a:pt x="10664" y="250"/>
                      <a:pt x="10360" y="250"/>
                    </a:cubicBezTo>
                    <a:cubicBezTo>
                      <a:pt x="10289" y="250"/>
                      <a:pt x="10246" y="254"/>
                      <a:pt x="10246" y="254"/>
                    </a:cubicBezTo>
                    <a:cubicBezTo>
                      <a:pt x="10156" y="74"/>
                      <a:pt x="9920" y="0"/>
                      <a:pt x="9599"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08;p59">
                <a:extLst>
                  <a:ext uri="{FF2B5EF4-FFF2-40B4-BE49-F238E27FC236}">
                    <a16:creationId xmlns:a16="http://schemas.microsoft.com/office/drawing/2014/main" id="{36A9461E-BB63-F159-CCFD-0EBFC0576E4C}"/>
                  </a:ext>
                </a:extLst>
              </p:cNvPr>
              <p:cNvSpPr/>
              <p:nvPr/>
            </p:nvSpPr>
            <p:spPr>
              <a:xfrm flipH="1">
                <a:off x="3434862" y="1862027"/>
                <a:ext cx="64966" cy="24011"/>
              </a:xfrm>
              <a:custGeom>
                <a:avLst/>
                <a:gdLst/>
                <a:ahLst/>
                <a:cxnLst/>
                <a:rect l="l" t="t" r="r" b="b"/>
                <a:pathLst>
                  <a:path w="3117" h="1152" extrusionOk="0">
                    <a:moveTo>
                      <a:pt x="3002" y="1"/>
                    </a:moveTo>
                    <a:cubicBezTo>
                      <a:pt x="2997" y="1"/>
                      <a:pt x="2992" y="1"/>
                      <a:pt x="2987" y="2"/>
                    </a:cubicBezTo>
                    <a:cubicBezTo>
                      <a:pt x="2106" y="151"/>
                      <a:pt x="777" y="569"/>
                      <a:pt x="75" y="1002"/>
                    </a:cubicBezTo>
                    <a:cubicBezTo>
                      <a:pt x="0" y="1047"/>
                      <a:pt x="30" y="1152"/>
                      <a:pt x="105" y="1152"/>
                    </a:cubicBezTo>
                    <a:cubicBezTo>
                      <a:pt x="120" y="1152"/>
                      <a:pt x="135" y="1152"/>
                      <a:pt x="150" y="1137"/>
                    </a:cubicBezTo>
                    <a:cubicBezTo>
                      <a:pt x="852" y="718"/>
                      <a:pt x="2151" y="315"/>
                      <a:pt x="3017" y="151"/>
                    </a:cubicBezTo>
                    <a:cubicBezTo>
                      <a:pt x="3117" y="137"/>
                      <a:pt x="3094" y="1"/>
                      <a:pt x="3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09;p59">
                <a:extLst>
                  <a:ext uri="{FF2B5EF4-FFF2-40B4-BE49-F238E27FC236}">
                    <a16:creationId xmlns:a16="http://schemas.microsoft.com/office/drawing/2014/main" id="{425E9800-DD4C-0D37-8412-3C9CE06FF097}"/>
                  </a:ext>
                </a:extLst>
              </p:cNvPr>
              <p:cNvSpPr/>
              <p:nvPr/>
            </p:nvSpPr>
            <p:spPr>
              <a:xfrm flipH="1">
                <a:off x="3410789" y="1880952"/>
                <a:ext cx="66633" cy="19404"/>
              </a:xfrm>
              <a:custGeom>
                <a:avLst/>
                <a:gdLst/>
                <a:ahLst/>
                <a:cxnLst/>
                <a:rect l="l" t="t" r="r" b="b"/>
                <a:pathLst>
                  <a:path w="3197" h="931" extrusionOk="0">
                    <a:moveTo>
                      <a:pt x="3129" y="1"/>
                    </a:moveTo>
                    <a:cubicBezTo>
                      <a:pt x="3122" y="1"/>
                      <a:pt x="3115" y="2"/>
                      <a:pt x="3107" y="5"/>
                    </a:cubicBezTo>
                    <a:lnTo>
                      <a:pt x="3033" y="20"/>
                    </a:lnTo>
                    <a:cubicBezTo>
                      <a:pt x="1897" y="169"/>
                      <a:pt x="1136" y="288"/>
                      <a:pt x="90" y="766"/>
                    </a:cubicBezTo>
                    <a:cubicBezTo>
                      <a:pt x="1" y="811"/>
                      <a:pt x="30" y="916"/>
                      <a:pt x="120" y="931"/>
                    </a:cubicBezTo>
                    <a:cubicBezTo>
                      <a:pt x="135" y="931"/>
                      <a:pt x="135" y="916"/>
                      <a:pt x="150" y="916"/>
                    </a:cubicBezTo>
                    <a:cubicBezTo>
                      <a:pt x="1180" y="438"/>
                      <a:pt x="1927" y="333"/>
                      <a:pt x="3047" y="169"/>
                    </a:cubicBezTo>
                    <a:lnTo>
                      <a:pt x="3122" y="169"/>
                    </a:lnTo>
                    <a:cubicBezTo>
                      <a:pt x="3167" y="154"/>
                      <a:pt x="3197" y="109"/>
                      <a:pt x="3197" y="79"/>
                    </a:cubicBezTo>
                    <a:cubicBezTo>
                      <a:pt x="3184" y="30"/>
                      <a:pt x="3162" y="1"/>
                      <a:pt x="3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10;p59">
                <a:extLst>
                  <a:ext uri="{FF2B5EF4-FFF2-40B4-BE49-F238E27FC236}">
                    <a16:creationId xmlns:a16="http://schemas.microsoft.com/office/drawing/2014/main" id="{8D0F9262-CDBA-79E8-B4E6-BB7C8DFD549D}"/>
                  </a:ext>
                </a:extLst>
              </p:cNvPr>
              <p:cNvSpPr/>
              <p:nvPr/>
            </p:nvSpPr>
            <p:spPr>
              <a:xfrm flipH="1">
                <a:off x="3385569" y="1897855"/>
                <a:ext cx="71302" cy="20551"/>
              </a:xfrm>
              <a:custGeom>
                <a:avLst/>
                <a:gdLst/>
                <a:ahLst/>
                <a:cxnLst/>
                <a:rect l="l" t="t" r="r" b="b"/>
                <a:pathLst>
                  <a:path w="3421" h="986" extrusionOk="0">
                    <a:moveTo>
                      <a:pt x="3331" y="0"/>
                    </a:moveTo>
                    <a:cubicBezTo>
                      <a:pt x="2211" y="135"/>
                      <a:pt x="1121" y="418"/>
                      <a:pt x="90" y="822"/>
                    </a:cubicBezTo>
                    <a:cubicBezTo>
                      <a:pt x="0" y="866"/>
                      <a:pt x="30" y="986"/>
                      <a:pt x="120" y="986"/>
                    </a:cubicBezTo>
                    <a:cubicBezTo>
                      <a:pt x="135" y="986"/>
                      <a:pt x="135" y="986"/>
                      <a:pt x="150" y="971"/>
                    </a:cubicBezTo>
                    <a:cubicBezTo>
                      <a:pt x="1180" y="568"/>
                      <a:pt x="2256" y="299"/>
                      <a:pt x="3346" y="164"/>
                    </a:cubicBezTo>
                    <a:cubicBezTo>
                      <a:pt x="3391" y="164"/>
                      <a:pt x="3421" y="120"/>
                      <a:pt x="3421" y="75"/>
                    </a:cubicBezTo>
                    <a:cubicBezTo>
                      <a:pt x="3421" y="30"/>
                      <a:pt x="3376"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11;p59">
                <a:extLst>
                  <a:ext uri="{FF2B5EF4-FFF2-40B4-BE49-F238E27FC236}">
                    <a16:creationId xmlns:a16="http://schemas.microsoft.com/office/drawing/2014/main" id="{50059613-393A-A535-5495-12D6581DC20D}"/>
                  </a:ext>
                </a:extLst>
              </p:cNvPr>
              <p:cNvSpPr/>
              <p:nvPr/>
            </p:nvSpPr>
            <p:spPr>
              <a:xfrm flipH="1">
                <a:off x="3524422" y="2142067"/>
                <a:ext cx="296985" cy="152088"/>
              </a:xfrm>
              <a:custGeom>
                <a:avLst/>
                <a:gdLst/>
                <a:ahLst/>
                <a:cxnLst/>
                <a:rect l="l" t="t" r="r" b="b"/>
                <a:pathLst>
                  <a:path w="14249" h="7297" extrusionOk="0">
                    <a:moveTo>
                      <a:pt x="7939" y="0"/>
                    </a:moveTo>
                    <a:cubicBezTo>
                      <a:pt x="7920" y="0"/>
                      <a:pt x="7902" y="8"/>
                      <a:pt x="7887" y="23"/>
                    </a:cubicBezTo>
                    <a:lnTo>
                      <a:pt x="45" y="7162"/>
                    </a:lnTo>
                    <a:cubicBezTo>
                      <a:pt x="0" y="7207"/>
                      <a:pt x="30" y="7297"/>
                      <a:pt x="105" y="7297"/>
                    </a:cubicBezTo>
                    <a:cubicBezTo>
                      <a:pt x="120" y="7297"/>
                      <a:pt x="150" y="7297"/>
                      <a:pt x="165" y="7282"/>
                    </a:cubicBezTo>
                    <a:lnTo>
                      <a:pt x="7931" y="187"/>
                    </a:lnTo>
                    <a:lnTo>
                      <a:pt x="14070" y="4892"/>
                    </a:lnTo>
                    <a:cubicBezTo>
                      <a:pt x="14086" y="4902"/>
                      <a:pt x="14102" y="4907"/>
                      <a:pt x="14117" y="4907"/>
                    </a:cubicBezTo>
                    <a:cubicBezTo>
                      <a:pt x="14190" y="4907"/>
                      <a:pt x="14248" y="4807"/>
                      <a:pt x="14175" y="4757"/>
                    </a:cubicBezTo>
                    <a:lnTo>
                      <a:pt x="7991" y="23"/>
                    </a:lnTo>
                    <a:cubicBezTo>
                      <a:pt x="7976" y="8"/>
                      <a:pt x="7958" y="0"/>
                      <a:pt x="7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12;p59">
                <a:extLst>
                  <a:ext uri="{FF2B5EF4-FFF2-40B4-BE49-F238E27FC236}">
                    <a16:creationId xmlns:a16="http://schemas.microsoft.com/office/drawing/2014/main" id="{086038BC-22CF-FAAF-0DEB-B3AA3E0D3845}"/>
                  </a:ext>
                </a:extLst>
              </p:cNvPr>
              <p:cNvSpPr/>
              <p:nvPr/>
            </p:nvSpPr>
            <p:spPr>
              <a:xfrm flipH="1">
                <a:off x="3557103" y="2194965"/>
                <a:ext cx="160050" cy="122533"/>
              </a:xfrm>
              <a:custGeom>
                <a:avLst/>
                <a:gdLst/>
                <a:ahLst/>
                <a:cxnLst/>
                <a:rect l="l" t="t" r="r" b="b"/>
                <a:pathLst>
                  <a:path w="7679" h="5879" extrusionOk="0">
                    <a:moveTo>
                      <a:pt x="114" y="1"/>
                    </a:moveTo>
                    <a:cubicBezTo>
                      <a:pt x="34" y="1"/>
                      <a:pt x="0" y="119"/>
                      <a:pt x="92" y="158"/>
                    </a:cubicBezTo>
                    <a:cubicBezTo>
                      <a:pt x="2332" y="1174"/>
                      <a:pt x="5558" y="2862"/>
                      <a:pt x="7530" y="5849"/>
                    </a:cubicBezTo>
                    <a:cubicBezTo>
                      <a:pt x="7545" y="5864"/>
                      <a:pt x="7559" y="5879"/>
                      <a:pt x="7589" y="5879"/>
                    </a:cubicBezTo>
                    <a:cubicBezTo>
                      <a:pt x="7604" y="5879"/>
                      <a:pt x="7619" y="5879"/>
                      <a:pt x="7634" y="5864"/>
                    </a:cubicBezTo>
                    <a:cubicBezTo>
                      <a:pt x="7679" y="5834"/>
                      <a:pt x="7679" y="5789"/>
                      <a:pt x="7664" y="5759"/>
                    </a:cubicBezTo>
                    <a:cubicBezTo>
                      <a:pt x="5663" y="2742"/>
                      <a:pt x="2422" y="1040"/>
                      <a:pt x="151" y="9"/>
                    </a:cubicBezTo>
                    <a:cubicBezTo>
                      <a:pt x="138" y="3"/>
                      <a:pt x="125"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13;p59">
                <a:extLst>
                  <a:ext uri="{FF2B5EF4-FFF2-40B4-BE49-F238E27FC236}">
                    <a16:creationId xmlns:a16="http://schemas.microsoft.com/office/drawing/2014/main" id="{7D4DF8C9-DA53-D5ED-D0AA-D8F8B2EAC9FF}"/>
                  </a:ext>
                </a:extLst>
              </p:cNvPr>
              <p:cNvSpPr/>
              <p:nvPr/>
            </p:nvSpPr>
            <p:spPr>
              <a:xfrm flipH="1">
                <a:off x="3775928" y="2427338"/>
                <a:ext cx="165865" cy="103087"/>
              </a:xfrm>
              <a:custGeom>
                <a:avLst/>
                <a:gdLst/>
                <a:ahLst/>
                <a:cxnLst/>
                <a:rect l="l" t="t" r="r" b="b"/>
                <a:pathLst>
                  <a:path w="7958" h="4946" extrusionOk="0">
                    <a:moveTo>
                      <a:pt x="1085" y="0"/>
                    </a:moveTo>
                    <a:cubicBezTo>
                      <a:pt x="757" y="0"/>
                      <a:pt x="429" y="21"/>
                      <a:pt x="101" y="62"/>
                    </a:cubicBezTo>
                    <a:cubicBezTo>
                      <a:pt x="1" y="76"/>
                      <a:pt x="10" y="227"/>
                      <a:pt x="103" y="227"/>
                    </a:cubicBezTo>
                    <a:cubicBezTo>
                      <a:pt x="107" y="227"/>
                      <a:pt x="111" y="227"/>
                      <a:pt x="116" y="226"/>
                    </a:cubicBezTo>
                    <a:cubicBezTo>
                      <a:pt x="447" y="184"/>
                      <a:pt x="779" y="163"/>
                      <a:pt x="1110" y="163"/>
                    </a:cubicBezTo>
                    <a:cubicBezTo>
                      <a:pt x="2419" y="163"/>
                      <a:pt x="3706" y="490"/>
                      <a:pt x="4850" y="1122"/>
                    </a:cubicBezTo>
                    <a:cubicBezTo>
                      <a:pt x="6299" y="1929"/>
                      <a:pt x="7360" y="3273"/>
                      <a:pt x="7793" y="4871"/>
                    </a:cubicBezTo>
                    <a:cubicBezTo>
                      <a:pt x="7808" y="4916"/>
                      <a:pt x="7838" y="4931"/>
                      <a:pt x="7867" y="4931"/>
                    </a:cubicBezTo>
                    <a:lnTo>
                      <a:pt x="7882" y="4946"/>
                    </a:lnTo>
                    <a:cubicBezTo>
                      <a:pt x="7927" y="4931"/>
                      <a:pt x="7957" y="4886"/>
                      <a:pt x="7942" y="4841"/>
                    </a:cubicBezTo>
                    <a:cubicBezTo>
                      <a:pt x="7509" y="3198"/>
                      <a:pt x="6419" y="1824"/>
                      <a:pt x="4940" y="1003"/>
                    </a:cubicBezTo>
                    <a:cubicBezTo>
                      <a:pt x="3751" y="342"/>
                      <a:pt x="2427" y="0"/>
                      <a:pt x="1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14;p59">
                <a:extLst>
                  <a:ext uri="{FF2B5EF4-FFF2-40B4-BE49-F238E27FC236}">
                    <a16:creationId xmlns:a16="http://schemas.microsoft.com/office/drawing/2014/main" id="{AB38E44F-3E0B-31EA-DC17-867E3F9A8DA8}"/>
                  </a:ext>
                </a:extLst>
              </p:cNvPr>
              <p:cNvSpPr/>
              <p:nvPr/>
            </p:nvSpPr>
            <p:spPr>
              <a:xfrm flipH="1">
                <a:off x="3061823" y="2036374"/>
                <a:ext cx="547282" cy="556349"/>
              </a:xfrm>
              <a:custGeom>
                <a:avLst/>
                <a:gdLst/>
                <a:ahLst/>
                <a:cxnLst/>
                <a:rect l="l" t="t" r="r" b="b"/>
                <a:pathLst>
                  <a:path w="26258" h="26693" extrusionOk="0">
                    <a:moveTo>
                      <a:pt x="18342" y="1"/>
                    </a:moveTo>
                    <a:lnTo>
                      <a:pt x="15967" y="14488"/>
                    </a:lnTo>
                    <a:lnTo>
                      <a:pt x="359" y="17505"/>
                    </a:lnTo>
                    <a:lnTo>
                      <a:pt x="1" y="25048"/>
                    </a:lnTo>
                    <a:cubicBezTo>
                      <a:pt x="1" y="25048"/>
                      <a:pt x="8470" y="26693"/>
                      <a:pt x="14563" y="26693"/>
                    </a:cubicBezTo>
                    <a:cubicBezTo>
                      <a:pt x="16558" y="26693"/>
                      <a:pt x="18297" y="26517"/>
                      <a:pt x="19402" y="26049"/>
                    </a:cubicBezTo>
                    <a:cubicBezTo>
                      <a:pt x="24570" y="23868"/>
                      <a:pt x="26258" y="17998"/>
                      <a:pt x="24720" y="10232"/>
                    </a:cubicBezTo>
                    <a:cubicBezTo>
                      <a:pt x="23181" y="2450"/>
                      <a:pt x="18342" y="1"/>
                      <a:pt x="18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15;p59">
                <a:extLst>
                  <a:ext uri="{FF2B5EF4-FFF2-40B4-BE49-F238E27FC236}">
                    <a16:creationId xmlns:a16="http://schemas.microsoft.com/office/drawing/2014/main" id="{89EAD435-E871-CB8D-DFCA-94770326E27D}"/>
                  </a:ext>
                </a:extLst>
              </p:cNvPr>
              <p:cNvSpPr/>
              <p:nvPr/>
            </p:nvSpPr>
            <p:spPr>
              <a:xfrm flipH="1">
                <a:off x="3277334" y="2340195"/>
                <a:ext cx="326790" cy="62924"/>
              </a:xfrm>
              <a:custGeom>
                <a:avLst/>
                <a:gdLst/>
                <a:ahLst/>
                <a:cxnLst/>
                <a:rect l="l" t="t" r="r" b="b"/>
                <a:pathLst>
                  <a:path w="15679" h="3019" extrusionOk="0">
                    <a:moveTo>
                      <a:pt x="15562" y="0"/>
                    </a:moveTo>
                    <a:cubicBezTo>
                      <a:pt x="15558" y="0"/>
                      <a:pt x="15553" y="0"/>
                      <a:pt x="15549" y="1"/>
                    </a:cubicBezTo>
                    <a:lnTo>
                      <a:pt x="105" y="2854"/>
                    </a:lnTo>
                    <a:cubicBezTo>
                      <a:pt x="1" y="2884"/>
                      <a:pt x="16" y="3018"/>
                      <a:pt x="120" y="3018"/>
                    </a:cubicBezTo>
                    <a:lnTo>
                      <a:pt x="135" y="3003"/>
                    </a:lnTo>
                    <a:lnTo>
                      <a:pt x="15579" y="165"/>
                    </a:lnTo>
                    <a:cubicBezTo>
                      <a:pt x="15679" y="151"/>
                      <a:pt x="15656" y="0"/>
                      <a:pt x="15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16;p59">
                <a:extLst>
                  <a:ext uri="{FF2B5EF4-FFF2-40B4-BE49-F238E27FC236}">
                    <a16:creationId xmlns:a16="http://schemas.microsoft.com/office/drawing/2014/main" id="{42257950-AD1A-2EA3-4373-755AB8E9120C}"/>
                  </a:ext>
                </a:extLst>
              </p:cNvPr>
              <p:cNvSpPr/>
              <p:nvPr/>
            </p:nvSpPr>
            <p:spPr>
              <a:xfrm flipH="1">
                <a:off x="3287818" y="2196924"/>
                <a:ext cx="11234" cy="147982"/>
              </a:xfrm>
              <a:custGeom>
                <a:avLst/>
                <a:gdLst/>
                <a:ahLst/>
                <a:cxnLst/>
                <a:rect l="l" t="t" r="r" b="b"/>
                <a:pathLst>
                  <a:path w="539" h="7100" extrusionOk="0">
                    <a:moveTo>
                      <a:pt x="436" y="1"/>
                    </a:moveTo>
                    <a:cubicBezTo>
                      <a:pt x="395" y="1"/>
                      <a:pt x="374" y="30"/>
                      <a:pt x="374" y="79"/>
                    </a:cubicBezTo>
                    <a:cubicBezTo>
                      <a:pt x="165" y="2364"/>
                      <a:pt x="46" y="4709"/>
                      <a:pt x="16" y="7009"/>
                    </a:cubicBezTo>
                    <a:cubicBezTo>
                      <a:pt x="1" y="7054"/>
                      <a:pt x="46" y="7099"/>
                      <a:pt x="90" y="7099"/>
                    </a:cubicBezTo>
                    <a:cubicBezTo>
                      <a:pt x="135" y="7099"/>
                      <a:pt x="165" y="7054"/>
                      <a:pt x="165" y="7009"/>
                    </a:cubicBezTo>
                    <a:cubicBezTo>
                      <a:pt x="195" y="4709"/>
                      <a:pt x="314" y="2379"/>
                      <a:pt x="524" y="94"/>
                    </a:cubicBezTo>
                    <a:cubicBezTo>
                      <a:pt x="538" y="49"/>
                      <a:pt x="494" y="5"/>
                      <a:pt x="464" y="5"/>
                    </a:cubicBezTo>
                    <a:cubicBezTo>
                      <a:pt x="454" y="2"/>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17;p59">
                <a:extLst>
                  <a:ext uri="{FF2B5EF4-FFF2-40B4-BE49-F238E27FC236}">
                    <a16:creationId xmlns:a16="http://schemas.microsoft.com/office/drawing/2014/main" id="{5C21A398-68E2-2AE8-B0C9-FD4663311E3F}"/>
                  </a:ext>
                </a:extLst>
              </p:cNvPr>
              <p:cNvSpPr/>
              <p:nvPr/>
            </p:nvSpPr>
            <p:spPr>
              <a:xfrm flipH="1">
                <a:off x="3092315" y="2452891"/>
                <a:ext cx="138561" cy="127660"/>
              </a:xfrm>
              <a:custGeom>
                <a:avLst/>
                <a:gdLst/>
                <a:ahLst/>
                <a:cxnLst/>
                <a:rect l="l" t="t" r="r" b="b"/>
                <a:pathLst>
                  <a:path w="6648" h="6125" extrusionOk="0">
                    <a:moveTo>
                      <a:pt x="6543" y="1"/>
                    </a:moveTo>
                    <a:cubicBezTo>
                      <a:pt x="3451" y="718"/>
                      <a:pt x="972" y="3003"/>
                      <a:pt x="16" y="6020"/>
                    </a:cubicBezTo>
                    <a:cubicBezTo>
                      <a:pt x="1" y="6065"/>
                      <a:pt x="16" y="6110"/>
                      <a:pt x="60" y="6125"/>
                    </a:cubicBezTo>
                    <a:lnTo>
                      <a:pt x="90" y="6125"/>
                    </a:lnTo>
                    <a:cubicBezTo>
                      <a:pt x="120" y="6125"/>
                      <a:pt x="150" y="6110"/>
                      <a:pt x="165" y="6080"/>
                    </a:cubicBezTo>
                    <a:cubicBezTo>
                      <a:pt x="1106" y="3107"/>
                      <a:pt x="3541" y="867"/>
                      <a:pt x="6573" y="165"/>
                    </a:cubicBezTo>
                    <a:cubicBezTo>
                      <a:pt x="6617" y="150"/>
                      <a:pt x="6647" y="105"/>
                      <a:pt x="6647" y="75"/>
                    </a:cubicBezTo>
                    <a:cubicBezTo>
                      <a:pt x="6632" y="31"/>
                      <a:pt x="6587" y="1"/>
                      <a:pt x="6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18;p59">
                <a:extLst>
                  <a:ext uri="{FF2B5EF4-FFF2-40B4-BE49-F238E27FC236}">
                    <a16:creationId xmlns:a16="http://schemas.microsoft.com/office/drawing/2014/main" id="{193418C5-F783-DCE5-BAAC-0E3DC0623803}"/>
                  </a:ext>
                </a:extLst>
              </p:cNvPr>
              <p:cNvSpPr/>
              <p:nvPr/>
            </p:nvSpPr>
            <p:spPr>
              <a:xfrm flipH="1">
                <a:off x="3303387" y="1984706"/>
                <a:ext cx="114571" cy="381980"/>
              </a:xfrm>
              <a:custGeom>
                <a:avLst/>
                <a:gdLst/>
                <a:ahLst/>
                <a:cxnLst/>
                <a:rect l="l" t="t" r="r" b="b"/>
                <a:pathLst>
                  <a:path w="5497" h="18327" extrusionOk="0">
                    <a:moveTo>
                      <a:pt x="3689" y="0"/>
                    </a:moveTo>
                    <a:lnTo>
                      <a:pt x="4391" y="971"/>
                    </a:lnTo>
                    <a:lnTo>
                      <a:pt x="2076" y="2778"/>
                    </a:lnTo>
                    <a:cubicBezTo>
                      <a:pt x="2061" y="2793"/>
                      <a:pt x="2047" y="2808"/>
                      <a:pt x="2032" y="2838"/>
                    </a:cubicBezTo>
                    <a:cubicBezTo>
                      <a:pt x="2032" y="2853"/>
                      <a:pt x="2047" y="2883"/>
                      <a:pt x="2061" y="2898"/>
                    </a:cubicBezTo>
                    <a:lnTo>
                      <a:pt x="5317" y="6512"/>
                    </a:lnTo>
                    <a:lnTo>
                      <a:pt x="120" y="18013"/>
                    </a:lnTo>
                    <a:lnTo>
                      <a:pt x="15" y="18222"/>
                    </a:lnTo>
                    <a:cubicBezTo>
                      <a:pt x="0" y="18252"/>
                      <a:pt x="15" y="18297"/>
                      <a:pt x="60" y="18327"/>
                    </a:cubicBezTo>
                    <a:lnTo>
                      <a:pt x="120" y="18327"/>
                    </a:lnTo>
                    <a:cubicBezTo>
                      <a:pt x="135" y="18312"/>
                      <a:pt x="150" y="18297"/>
                      <a:pt x="165" y="18282"/>
                    </a:cubicBezTo>
                    <a:lnTo>
                      <a:pt x="5482" y="6527"/>
                    </a:lnTo>
                    <a:cubicBezTo>
                      <a:pt x="5497" y="6497"/>
                      <a:pt x="5482" y="6468"/>
                      <a:pt x="5467" y="6453"/>
                    </a:cubicBezTo>
                    <a:lnTo>
                      <a:pt x="2241" y="2853"/>
                    </a:lnTo>
                    <a:lnTo>
                      <a:pt x="4556" y="1061"/>
                    </a:lnTo>
                    <a:cubicBezTo>
                      <a:pt x="4586" y="1031"/>
                      <a:pt x="4601" y="986"/>
                      <a:pt x="4571" y="941"/>
                    </a:cubicBezTo>
                    <a:lnTo>
                      <a:pt x="3973" y="135"/>
                    </a:lnTo>
                    <a:lnTo>
                      <a:pt x="3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3019;p59">
              <a:extLst>
                <a:ext uri="{FF2B5EF4-FFF2-40B4-BE49-F238E27FC236}">
                  <a16:creationId xmlns:a16="http://schemas.microsoft.com/office/drawing/2014/main" id="{3D402DF2-7BA6-033B-F77F-D05B7C2EFB6C}"/>
                </a:ext>
              </a:extLst>
            </p:cNvPr>
            <p:cNvGrpSpPr/>
            <p:nvPr/>
          </p:nvGrpSpPr>
          <p:grpSpPr>
            <a:xfrm>
              <a:off x="2303074" y="1895678"/>
              <a:ext cx="284450" cy="149945"/>
              <a:chOff x="3365055" y="1709941"/>
              <a:chExt cx="284450" cy="149945"/>
            </a:xfrm>
          </p:grpSpPr>
          <p:sp>
            <p:nvSpPr>
              <p:cNvPr id="27" name="Google Shape;3020;p59">
                <a:extLst>
                  <a:ext uri="{FF2B5EF4-FFF2-40B4-BE49-F238E27FC236}">
                    <a16:creationId xmlns:a16="http://schemas.microsoft.com/office/drawing/2014/main" id="{D5622E9F-1E72-346A-B1EC-B766312B42BB}"/>
                  </a:ext>
                </a:extLst>
              </p:cNvPr>
              <p:cNvSpPr/>
              <p:nvPr/>
            </p:nvSpPr>
            <p:spPr>
              <a:xfrm>
                <a:off x="3541205" y="1751586"/>
                <a:ext cx="108300" cy="108300"/>
              </a:xfrm>
              <a:prstGeom prst="ellipse">
                <a:avLst/>
              </a:pr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21;p59">
                <a:extLst>
                  <a:ext uri="{FF2B5EF4-FFF2-40B4-BE49-F238E27FC236}">
                    <a16:creationId xmlns:a16="http://schemas.microsoft.com/office/drawing/2014/main" id="{A5600ACB-45DD-6E0C-5272-9C6D5C2730A1}"/>
                  </a:ext>
                </a:extLst>
              </p:cNvPr>
              <p:cNvSpPr/>
              <p:nvPr/>
            </p:nvSpPr>
            <p:spPr>
              <a:xfrm rot="9366005">
                <a:off x="3381831" y="1720833"/>
                <a:ext cx="74639" cy="98613"/>
              </a:xfrm>
              <a:custGeom>
                <a:avLst/>
                <a:gdLst/>
                <a:ahLst/>
                <a:cxnLst/>
                <a:rect l="l" t="t" r="r" b="b"/>
                <a:pathLst>
                  <a:path w="2893" h="3346" extrusionOk="0">
                    <a:moveTo>
                      <a:pt x="1960" y="0"/>
                    </a:moveTo>
                    <a:cubicBezTo>
                      <a:pt x="1289" y="0"/>
                      <a:pt x="642" y="402"/>
                      <a:pt x="386" y="1088"/>
                    </a:cubicBezTo>
                    <a:cubicBezTo>
                      <a:pt x="0" y="2092"/>
                      <a:pt x="659" y="3201"/>
                      <a:pt x="1727" y="3345"/>
                    </a:cubicBezTo>
                    <a:cubicBezTo>
                      <a:pt x="2378" y="2494"/>
                      <a:pt x="2739" y="1353"/>
                      <a:pt x="2892" y="285"/>
                    </a:cubicBezTo>
                    <a:cubicBezTo>
                      <a:pt x="2602" y="91"/>
                      <a:pt x="2278" y="0"/>
                      <a:pt x="196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3022;p59">
              <a:extLst>
                <a:ext uri="{FF2B5EF4-FFF2-40B4-BE49-F238E27FC236}">
                  <a16:creationId xmlns:a16="http://schemas.microsoft.com/office/drawing/2014/main" id="{DFFF66B1-6DC2-84C1-A42E-F43CF767C18F}"/>
                </a:ext>
              </a:extLst>
            </p:cNvPr>
            <p:cNvGrpSpPr/>
            <p:nvPr/>
          </p:nvGrpSpPr>
          <p:grpSpPr>
            <a:xfrm rot="715745">
              <a:off x="2387166" y="1870674"/>
              <a:ext cx="99549" cy="165662"/>
              <a:chOff x="7295089" y="1719524"/>
              <a:chExt cx="99549" cy="165662"/>
            </a:xfrm>
          </p:grpSpPr>
          <p:sp>
            <p:nvSpPr>
              <p:cNvPr id="23" name="Google Shape;3023;p59">
                <a:extLst>
                  <a:ext uri="{FF2B5EF4-FFF2-40B4-BE49-F238E27FC236}">
                    <a16:creationId xmlns:a16="http://schemas.microsoft.com/office/drawing/2014/main" id="{E954543D-F3FC-022F-AF2C-48D5B547C145}"/>
                  </a:ext>
                </a:extLst>
              </p:cNvPr>
              <p:cNvSpPr/>
              <p:nvPr/>
            </p:nvSpPr>
            <p:spPr>
              <a:xfrm>
                <a:off x="7295089" y="1719524"/>
                <a:ext cx="30017" cy="113065"/>
              </a:xfrm>
              <a:custGeom>
                <a:avLst/>
                <a:gdLst/>
                <a:ahLst/>
                <a:cxnLst/>
                <a:rect l="l" t="t" r="r" b="b"/>
                <a:pathLst>
                  <a:path w="553" h="2083" extrusionOk="0">
                    <a:moveTo>
                      <a:pt x="241" y="0"/>
                    </a:moveTo>
                    <a:cubicBezTo>
                      <a:pt x="236" y="5"/>
                      <a:pt x="231" y="11"/>
                      <a:pt x="236" y="21"/>
                    </a:cubicBezTo>
                    <a:cubicBezTo>
                      <a:pt x="316" y="198"/>
                      <a:pt x="375" y="391"/>
                      <a:pt x="413" y="590"/>
                    </a:cubicBezTo>
                    <a:cubicBezTo>
                      <a:pt x="434" y="783"/>
                      <a:pt x="386" y="981"/>
                      <a:pt x="279" y="1147"/>
                    </a:cubicBezTo>
                    <a:cubicBezTo>
                      <a:pt x="231" y="1223"/>
                      <a:pt x="156" y="1292"/>
                      <a:pt x="97" y="1383"/>
                    </a:cubicBezTo>
                    <a:cubicBezTo>
                      <a:pt x="27" y="1475"/>
                      <a:pt x="0" y="1593"/>
                      <a:pt x="32" y="1705"/>
                    </a:cubicBezTo>
                    <a:cubicBezTo>
                      <a:pt x="64" y="1812"/>
                      <a:pt x="140" y="1898"/>
                      <a:pt x="231" y="1957"/>
                    </a:cubicBezTo>
                    <a:cubicBezTo>
                      <a:pt x="322" y="2016"/>
                      <a:pt x="418" y="2059"/>
                      <a:pt x="520" y="2080"/>
                    </a:cubicBezTo>
                    <a:cubicBezTo>
                      <a:pt x="523" y="2082"/>
                      <a:pt x="526" y="2083"/>
                      <a:pt x="529" y="2083"/>
                    </a:cubicBezTo>
                    <a:cubicBezTo>
                      <a:pt x="536" y="2083"/>
                      <a:pt x="543" y="2078"/>
                      <a:pt x="547" y="2070"/>
                    </a:cubicBezTo>
                    <a:cubicBezTo>
                      <a:pt x="552" y="2054"/>
                      <a:pt x="547" y="2038"/>
                      <a:pt x="536" y="2032"/>
                    </a:cubicBezTo>
                    <a:cubicBezTo>
                      <a:pt x="359" y="1963"/>
                      <a:pt x="172" y="1850"/>
                      <a:pt x="118" y="1684"/>
                    </a:cubicBezTo>
                    <a:cubicBezTo>
                      <a:pt x="102" y="1593"/>
                      <a:pt x="118" y="1507"/>
                      <a:pt x="172" y="1432"/>
                    </a:cubicBezTo>
                    <a:cubicBezTo>
                      <a:pt x="220" y="1357"/>
                      <a:pt x="290" y="1282"/>
                      <a:pt x="343" y="1185"/>
                    </a:cubicBezTo>
                    <a:cubicBezTo>
                      <a:pt x="440" y="1003"/>
                      <a:pt x="477" y="788"/>
                      <a:pt x="445" y="584"/>
                    </a:cubicBezTo>
                    <a:cubicBezTo>
                      <a:pt x="413" y="381"/>
                      <a:pt x="327" y="193"/>
                      <a:pt x="257" y="11"/>
                    </a:cubicBezTo>
                    <a:cubicBezTo>
                      <a:pt x="257" y="0"/>
                      <a:pt x="247" y="0"/>
                      <a:pt x="24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24;p59">
                <a:extLst>
                  <a:ext uri="{FF2B5EF4-FFF2-40B4-BE49-F238E27FC236}">
                    <a16:creationId xmlns:a16="http://schemas.microsoft.com/office/drawing/2014/main" id="{15ADA83B-2E42-2DE2-8A15-D42D6CEFD632}"/>
                  </a:ext>
                </a:extLst>
              </p:cNvPr>
              <p:cNvSpPr/>
              <p:nvPr/>
            </p:nvSpPr>
            <p:spPr>
              <a:xfrm>
                <a:off x="7341335" y="1809792"/>
                <a:ext cx="21332" cy="23829"/>
              </a:xfrm>
              <a:custGeom>
                <a:avLst/>
                <a:gdLst/>
                <a:ahLst/>
                <a:cxnLst/>
                <a:rect l="l" t="t" r="r" b="b"/>
                <a:pathLst>
                  <a:path w="393" h="439" extrusionOk="0">
                    <a:moveTo>
                      <a:pt x="247" y="1"/>
                    </a:moveTo>
                    <a:cubicBezTo>
                      <a:pt x="243" y="1"/>
                      <a:pt x="239" y="2"/>
                      <a:pt x="237" y="5"/>
                    </a:cubicBezTo>
                    <a:cubicBezTo>
                      <a:pt x="226" y="15"/>
                      <a:pt x="226" y="26"/>
                      <a:pt x="237" y="31"/>
                    </a:cubicBezTo>
                    <a:cubicBezTo>
                      <a:pt x="274" y="69"/>
                      <a:pt x="306" y="112"/>
                      <a:pt x="328" y="160"/>
                    </a:cubicBezTo>
                    <a:cubicBezTo>
                      <a:pt x="349" y="203"/>
                      <a:pt x="344" y="257"/>
                      <a:pt x="322" y="300"/>
                    </a:cubicBezTo>
                    <a:cubicBezTo>
                      <a:pt x="306" y="323"/>
                      <a:pt x="279" y="334"/>
                      <a:pt x="253" y="334"/>
                    </a:cubicBezTo>
                    <a:cubicBezTo>
                      <a:pt x="236" y="334"/>
                      <a:pt x="219" y="329"/>
                      <a:pt x="204" y="321"/>
                    </a:cubicBezTo>
                    <a:cubicBezTo>
                      <a:pt x="156" y="300"/>
                      <a:pt x="108" y="267"/>
                      <a:pt x="65" y="241"/>
                    </a:cubicBezTo>
                    <a:cubicBezTo>
                      <a:pt x="60" y="235"/>
                      <a:pt x="54" y="235"/>
                      <a:pt x="49" y="235"/>
                    </a:cubicBezTo>
                    <a:cubicBezTo>
                      <a:pt x="33" y="235"/>
                      <a:pt x="17" y="246"/>
                      <a:pt x="17" y="262"/>
                    </a:cubicBezTo>
                    <a:lnTo>
                      <a:pt x="1" y="401"/>
                    </a:lnTo>
                    <a:cubicBezTo>
                      <a:pt x="1" y="423"/>
                      <a:pt x="17" y="439"/>
                      <a:pt x="38" y="439"/>
                    </a:cubicBezTo>
                    <a:cubicBezTo>
                      <a:pt x="54" y="439"/>
                      <a:pt x="70" y="428"/>
                      <a:pt x="76" y="407"/>
                    </a:cubicBezTo>
                    <a:lnTo>
                      <a:pt x="79" y="323"/>
                    </a:lnTo>
                    <a:lnTo>
                      <a:pt x="79" y="323"/>
                    </a:lnTo>
                    <a:cubicBezTo>
                      <a:pt x="112" y="343"/>
                      <a:pt x="146" y="360"/>
                      <a:pt x="183" y="375"/>
                    </a:cubicBezTo>
                    <a:cubicBezTo>
                      <a:pt x="202" y="382"/>
                      <a:pt x="221" y="386"/>
                      <a:pt x="241" y="386"/>
                    </a:cubicBezTo>
                    <a:cubicBezTo>
                      <a:pt x="288" y="386"/>
                      <a:pt x="335" y="364"/>
                      <a:pt x="365" y="326"/>
                    </a:cubicBezTo>
                    <a:cubicBezTo>
                      <a:pt x="392" y="267"/>
                      <a:pt x="392" y="198"/>
                      <a:pt x="365" y="139"/>
                    </a:cubicBezTo>
                    <a:cubicBezTo>
                      <a:pt x="338" y="90"/>
                      <a:pt x="301" y="42"/>
                      <a:pt x="258" y="5"/>
                    </a:cubicBezTo>
                    <a:cubicBezTo>
                      <a:pt x="255" y="2"/>
                      <a:pt x="251" y="1"/>
                      <a:pt x="24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25;p59">
                <a:extLst>
                  <a:ext uri="{FF2B5EF4-FFF2-40B4-BE49-F238E27FC236}">
                    <a16:creationId xmlns:a16="http://schemas.microsoft.com/office/drawing/2014/main" id="{7063DDB0-C77F-4EB8-B580-5F9A156D48D3}"/>
                  </a:ext>
                </a:extLst>
              </p:cNvPr>
              <p:cNvSpPr/>
              <p:nvPr/>
            </p:nvSpPr>
            <p:spPr>
              <a:xfrm>
                <a:off x="7313381" y="1847191"/>
                <a:ext cx="81257" cy="16990"/>
              </a:xfrm>
              <a:custGeom>
                <a:avLst/>
                <a:gdLst/>
                <a:ahLst/>
                <a:cxnLst/>
                <a:rect l="l" t="t" r="r" b="b"/>
                <a:pathLst>
                  <a:path w="1497" h="313" extrusionOk="0">
                    <a:moveTo>
                      <a:pt x="1456" y="0"/>
                    </a:moveTo>
                    <a:cubicBezTo>
                      <a:pt x="1448" y="0"/>
                      <a:pt x="1439" y="3"/>
                      <a:pt x="1433" y="7"/>
                    </a:cubicBezTo>
                    <a:cubicBezTo>
                      <a:pt x="1177" y="188"/>
                      <a:pt x="860" y="236"/>
                      <a:pt x="595" y="236"/>
                    </a:cubicBezTo>
                    <a:cubicBezTo>
                      <a:pt x="293" y="236"/>
                      <a:pt x="57" y="174"/>
                      <a:pt x="55" y="174"/>
                    </a:cubicBezTo>
                    <a:cubicBezTo>
                      <a:pt x="51" y="173"/>
                      <a:pt x="47" y="172"/>
                      <a:pt x="44" y="172"/>
                    </a:cubicBezTo>
                    <a:cubicBezTo>
                      <a:pt x="28" y="172"/>
                      <a:pt x="15" y="183"/>
                      <a:pt x="6" y="200"/>
                    </a:cubicBezTo>
                    <a:cubicBezTo>
                      <a:pt x="1" y="216"/>
                      <a:pt x="17" y="238"/>
                      <a:pt x="33" y="243"/>
                    </a:cubicBezTo>
                    <a:cubicBezTo>
                      <a:pt x="221" y="286"/>
                      <a:pt x="408" y="313"/>
                      <a:pt x="596" y="313"/>
                    </a:cubicBezTo>
                    <a:cubicBezTo>
                      <a:pt x="870" y="313"/>
                      <a:pt x="1202" y="259"/>
                      <a:pt x="1475" y="66"/>
                    </a:cubicBezTo>
                    <a:cubicBezTo>
                      <a:pt x="1492" y="56"/>
                      <a:pt x="1497" y="34"/>
                      <a:pt x="1486" y="18"/>
                    </a:cubicBezTo>
                    <a:cubicBezTo>
                      <a:pt x="1480" y="5"/>
                      <a:pt x="1468" y="0"/>
                      <a:pt x="1456"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26;p59">
                <a:extLst>
                  <a:ext uri="{FF2B5EF4-FFF2-40B4-BE49-F238E27FC236}">
                    <a16:creationId xmlns:a16="http://schemas.microsoft.com/office/drawing/2014/main" id="{DF3F834B-CF66-E557-E76A-235CA3A8889E}"/>
                  </a:ext>
                </a:extLst>
              </p:cNvPr>
              <p:cNvSpPr/>
              <p:nvPr/>
            </p:nvSpPr>
            <p:spPr>
              <a:xfrm>
                <a:off x="7339598" y="1875470"/>
                <a:ext cx="40221" cy="9716"/>
              </a:xfrm>
              <a:custGeom>
                <a:avLst/>
                <a:gdLst/>
                <a:ahLst/>
                <a:cxnLst/>
                <a:rect l="l" t="t" r="r" b="b"/>
                <a:pathLst>
                  <a:path w="741" h="179" extrusionOk="0">
                    <a:moveTo>
                      <a:pt x="715" y="1"/>
                    </a:moveTo>
                    <a:cubicBezTo>
                      <a:pt x="711" y="1"/>
                      <a:pt x="707" y="2"/>
                      <a:pt x="703" y="6"/>
                    </a:cubicBezTo>
                    <a:cubicBezTo>
                      <a:pt x="560" y="110"/>
                      <a:pt x="386" y="135"/>
                      <a:pt x="251" y="135"/>
                    </a:cubicBezTo>
                    <a:cubicBezTo>
                      <a:pt x="126" y="135"/>
                      <a:pt x="35" y="114"/>
                      <a:pt x="33" y="114"/>
                    </a:cubicBezTo>
                    <a:cubicBezTo>
                      <a:pt x="29" y="112"/>
                      <a:pt x="25" y="112"/>
                      <a:pt x="22" y="112"/>
                    </a:cubicBezTo>
                    <a:cubicBezTo>
                      <a:pt x="12" y="112"/>
                      <a:pt x="6" y="118"/>
                      <a:pt x="6" y="130"/>
                    </a:cubicBezTo>
                    <a:cubicBezTo>
                      <a:pt x="1" y="140"/>
                      <a:pt x="6" y="151"/>
                      <a:pt x="22" y="157"/>
                    </a:cubicBezTo>
                    <a:cubicBezTo>
                      <a:pt x="97" y="173"/>
                      <a:pt x="172" y="178"/>
                      <a:pt x="253" y="178"/>
                    </a:cubicBezTo>
                    <a:cubicBezTo>
                      <a:pt x="261" y="178"/>
                      <a:pt x="270" y="178"/>
                      <a:pt x="278" y="178"/>
                    </a:cubicBezTo>
                    <a:cubicBezTo>
                      <a:pt x="441" y="178"/>
                      <a:pt x="597" y="131"/>
                      <a:pt x="730" y="44"/>
                    </a:cubicBezTo>
                    <a:cubicBezTo>
                      <a:pt x="740" y="33"/>
                      <a:pt x="740" y="22"/>
                      <a:pt x="735" y="12"/>
                    </a:cubicBezTo>
                    <a:cubicBezTo>
                      <a:pt x="728" y="5"/>
                      <a:pt x="722" y="1"/>
                      <a:pt x="71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8651;p73">
            <a:extLst>
              <a:ext uri="{FF2B5EF4-FFF2-40B4-BE49-F238E27FC236}">
                <a16:creationId xmlns:a16="http://schemas.microsoft.com/office/drawing/2014/main" id="{CAF51642-2414-BC0F-BF6F-262481823161}"/>
              </a:ext>
            </a:extLst>
          </p:cNvPr>
          <p:cNvSpPr/>
          <p:nvPr/>
        </p:nvSpPr>
        <p:spPr>
          <a:xfrm>
            <a:off x="106374" y="4553273"/>
            <a:ext cx="3679395" cy="444955"/>
          </a:xfrm>
          <a:custGeom>
            <a:avLst/>
            <a:gdLst/>
            <a:ahLst/>
            <a:cxnLst/>
            <a:rect l="l" t="t" r="r" b="b"/>
            <a:pathLst>
              <a:path w="42854" h="6286" extrusionOk="0">
                <a:moveTo>
                  <a:pt x="0" y="1"/>
                </a:moveTo>
                <a:lnTo>
                  <a:pt x="0" y="6286"/>
                </a:lnTo>
                <a:lnTo>
                  <a:pt x="42854" y="6286"/>
                </a:lnTo>
                <a:lnTo>
                  <a:pt x="42854" y="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r" rtl="0">
              <a:spcBef>
                <a:spcPts val="0"/>
              </a:spcBef>
              <a:spcAft>
                <a:spcPts val="0"/>
              </a:spcAft>
              <a:buNone/>
            </a:pPr>
            <a:r>
              <a:rPr lang="es-ES" sz="2000" dirty="0"/>
              <a:t>Colocador de estándares  </a:t>
            </a:r>
            <a:endParaRPr sz="2000" dirty="0"/>
          </a:p>
        </p:txBody>
      </p:sp>
      <p:sp>
        <p:nvSpPr>
          <p:cNvPr id="128" name="Google Shape;8644;p73">
            <a:extLst>
              <a:ext uri="{FF2B5EF4-FFF2-40B4-BE49-F238E27FC236}">
                <a16:creationId xmlns:a16="http://schemas.microsoft.com/office/drawing/2014/main" id="{34C5EB59-FCBF-90E0-417A-63DDB2C6E1C6}"/>
              </a:ext>
            </a:extLst>
          </p:cNvPr>
          <p:cNvSpPr/>
          <p:nvPr/>
        </p:nvSpPr>
        <p:spPr>
          <a:xfrm>
            <a:off x="3809738" y="4507553"/>
            <a:ext cx="3679136" cy="444955"/>
          </a:xfrm>
          <a:custGeom>
            <a:avLst/>
            <a:gdLst/>
            <a:ahLst/>
            <a:cxnLst/>
            <a:rect l="l" t="t" r="r" b="b"/>
            <a:pathLst>
              <a:path w="42851" h="6286" extrusionOk="0">
                <a:moveTo>
                  <a:pt x="0" y="1"/>
                </a:moveTo>
                <a:lnTo>
                  <a:pt x="0" y="6286"/>
                </a:lnTo>
                <a:lnTo>
                  <a:pt x="42851" y="6286"/>
                </a:lnTo>
                <a:lnTo>
                  <a:pt x="42851" y="1"/>
                </a:ln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solidFill>
                  <a:schemeClr val="tx1"/>
                </a:solidFill>
              </a:rPr>
              <a:t>Roles de tarea</a:t>
            </a:r>
            <a:endParaRPr sz="2000" dirty="0">
              <a:solidFill>
                <a:schemeClr val="tx1"/>
              </a:solidFill>
            </a:endParaRPr>
          </a:p>
        </p:txBody>
      </p:sp>
    </p:spTree>
    <p:extLst>
      <p:ext uri="{BB962C8B-B14F-4D97-AF65-F5344CB8AC3E}">
        <p14:creationId xmlns:p14="http://schemas.microsoft.com/office/powerpoint/2010/main" val="429273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6"/>
        <p:cNvGrpSpPr/>
        <p:nvPr/>
      </p:nvGrpSpPr>
      <p:grpSpPr>
        <a:xfrm>
          <a:off x="0" y="0"/>
          <a:ext cx="0" cy="0"/>
          <a:chOff x="0" y="0"/>
          <a:chExt cx="0" cy="0"/>
        </a:xfrm>
      </p:grpSpPr>
      <p:sp>
        <p:nvSpPr>
          <p:cNvPr id="1637" name="Google Shape;1637;p42"/>
          <p:cNvSpPr txBox="1">
            <a:spLocks noGrp="1"/>
          </p:cNvSpPr>
          <p:nvPr>
            <p:ph type="title"/>
          </p:nvPr>
        </p:nvSpPr>
        <p:spPr>
          <a:xfrm>
            <a:off x="5826252" y="1592494"/>
            <a:ext cx="3134868" cy="19974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t>IMPORTANCIA DE LA PSICOTERAPIA DE GRUPO</a:t>
            </a:r>
            <a:endParaRPr sz="28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FF15CF2-652C-DE1F-90C3-F6A936BF64AC}"/>
              </a:ext>
            </a:extLst>
          </p:cNvPr>
          <p:cNvSpPr>
            <a:spLocks noGrp="1"/>
          </p:cNvSpPr>
          <p:nvPr>
            <p:ph type="title"/>
          </p:nvPr>
        </p:nvSpPr>
        <p:spPr>
          <a:xfrm>
            <a:off x="1151992" y="158897"/>
            <a:ext cx="7087881" cy="673310"/>
          </a:xfrm>
        </p:spPr>
        <p:txBody>
          <a:bodyPr/>
          <a:lstStyle/>
          <a:p>
            <a:pPr algn="ctr"/>
            <a:r>
              <a:rPr lang="es-ES" sz="3200" dirty="0"/>
              <a:t>Importancia de la psicoterapia grupal</a:t>
            </a:r>
            <a:endParaRPr lang="es-SV" sz="3200" dirty="0"/>
          </a:p>
        </p:txBody>
      </p:sp>
      <p:sp>
        <p:nvSpPr>
          <p:cNvPr id="3" name="Subtítulo 2">
            <a:extLst>
              <a:ext uri="{FF2B5EF4-FFF2-40B4-BE49-F238E27FC236}">
                <a16:creationId xmlns:a16="http://schemas.microsoft.com/office/drawing/2014/main" id="{6C53A9ED-CE07-45A0-9C35-48266B4C5854}"/>
              </a:ext>
            </a:extLst>
          </p:cNvPr>
          <p:cNvSpPr>
            <a:spLocks noGrp="1"/>
          </p:cNvSpPr>
          <p:nvPr>
            <p:ph type="subTitle" idx="1"/>
          </p:nvPr>
        </p:nvSpPr>
        <p:spPr>
          <a:xfrm>
            <a:off x="164742" y="1000697"/>
            <a:ext cx="8796377" cy="2210016"/>
          </a:xfrm>
        </p:spPr>
        <p:txBody>
          <a:bodyPr/>
          <a:lstStyle/>
          <a:p>
            <a:pPr algn="just"/>
            <a:r>
              <a:rPr lang="es-ES" sz="2400" dirty="0"/>
              <a:t>La vida en sociedad está vinculada de forma casi forzosa a múltiples grupos. A pesar de ello en la década de siglo XX, se negaba la realidad de los grupos por lo que Lewin señalo que el todo no sólo es “más” que la suma de las partes, sino que tiene diferentes propiedades. El enunciado debiera ser: “El todo es diferente de la suma de sus partes (...)”. </a:t>
            </a:r>
            <a:endParaRPr lang="es-SV" sz="2400" dirty="0"/>
          </a:p>
        </p:txBody>
      </p:sp>
      <p:pic>
        <p:nvPicPr>
          <p:cNvPr id="2052" name="Picture 4" descr="Ver las imágenes de origen">
            <a:extLst>
              <a:ext uri="{FF2B5EF4-FFF2-40B4-BE49-F238E27FC236}">
                <a16:creationId xmlns:a16="http://schemas.microsoft.com/office/drawing/2014/main" id="{083891BB-815F-FD64-DA30-D9BA0A33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421" y="3463657"/>
            <a:ext cx="3642054" cy="135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221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60FC526-E7AF-1D80-87CA-3F1245CEE7A7}"/>
              </a:ext>
            </a:extLst>
          </p:cNvPr>
          <p:cNvSpPr>
            <a:spLocks noGrp="1"/>
          </p:cNvSpPr>
          <p:nvPr>
            <p:ph type="body" idx="1"/>
          </p:nvPr>
        </p:nvSpPr>
        <p:spPr>
          <a:xfrm>
            <a:off x="713225" y="1090750"/>
            <a:ext cx="7717800" cy="1798754"/>
          </a:xfrm>
        </p:spPr>
        <p:txBody>
          <a:bodyPr/>
          <a:lstStyle/>
          <a:p>
            <a:pPr algn="just">
              <a:buFont typeface="Wingdings" panose="05000000000000000000" pitchFamily="2" charset="2"/>
              <a:buChar char="§"/>
            </a:pPr>
            <a:r>
              <a:rPr lang="es-ES" sz="2400" dirty="0"/>
              <a:t>Es menester que comprendamos los procesos de grupo de una manera que conserve la realidad primaria del individuo y del grupo, los dos polos permanentes de los procesos sociales. </a:t>
            </a:r>
            <a:endParaRPr lang="es-SV" sz="2400" dirty="0"/>
          </a:p>
        </p:txBody>
      </p:sp>
      <p:pic>
        <p:nvPicPr>
          <p:cNvPr id="3074" name="Picture 2" descr="Resultado de imagen de psicoterapia grupal">
            <a:extLst>
              <a:ext uri="{FF2B5EF4-FFF2-40B4-BE49-F238E27FC236}">
                <a16:creationId xmlns:a16="http://schemas.microsoft.com/office/drawing/2014/main" id="{E9CF6778-9F68-1FAC-4681-32E02504D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2" y="2889504"/>
            <a:ext cx="26574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948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84F8B-8F67-47E0-AD3A-5ADA86465261}"/>
              </a:ext>
            </a:extLst>
          </p:cNvPr>
          <p:cNvSpPr>
            <a:spLocks noGrp="1"/>
          </p:cNvSpPr>
          <p:nvPr>
            <p:ph type="title"/>
          </p:nvPr>
        </p:nvSpPr>
        <p:spPr>
          <a:xfrm>
            <a:off x="713100" y="1554403"/>
            <a:ext cx="7717800" cy="2034694"/>
          </a:xfrm>
        </p:spPr>
        <p:txBody>
          <a:bodyPr/>
          <a:lstStyle/>
          <a:p>
            <a:pPr algn="just"/>
            <a:r>
              <a:rPr lang="es-ES" sz="2400" dirty="0"/>
              <a:t>Lewin, Sherif y Asch adoptaron un enfoque interaccionista, influidos en grados diferentes por las teorías de la Gestalt, coincidiendo en que el grupo es un todo dinámico, que posee realidad propia, producto de la interacción de sus partes componentes.</a:t>
            </a:r>
            <a:endParaRPr lang="es-SV" sz="2400" dirty="0"/>
          </a:p>
        </p:txBody>
      </p:sp>
    </p:spTree>
    <p:extLst>
      <p:ext uri="{BB962C8B-B14F-4D97-AF65-F5344CB8AC3E}">
        <p14:creationId xmlns:p14="http://schemas.microsoft.com/office/powerpoint/2010/main" val="974881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310405-9520-8BE6-9DE1-64D323D1858E}"/>
              </a:ext>
            </a:extLst>
          </p:cNvPr>
          <p:cNvSpPr>
            <a:spLocks noGrp="1"/>
          </p:cNvSpPr>
          <p:nvPr>
            <p:ph type="subTitle" idx="1"/>
          </p:nvPr>
        </p:nvSpPr>
        <p:spPr>
          <a:xfrm>
            <a:off x="1041442" y="0"/>
            <a:ext cx="7061115" cy="1183941"/>
          </a:xfrm>
        </p:spPr>
        <p:txBody>
          <a:bodyPr/>
          <a:lstStyle/>
          <a:p>
            <a:r>
              <a:rPr lang="es-ES" dirty="0"/>
              <a:t>Para Newcomb un grupo es real en 3 sentidos:</a:t>
            </a:r>
            <a:endParaRPr lang="es-SV" dirty="0"/>
          </a:p>
        </p:txBody>
      </p:sp>
      <p:grpSp>
        <p:nvGrpSpPr>
          <p:cNvPr id="15" name="Google Shape;8779;p73">
            <a:extLst>
              <a:ext uri="{FF2B5EF4-FFF2-40B4-BE49-F238E27FC236}">
                <a16:creationId xmlns:a16="http://schemas.microsoft.com/office/drawing/2014/main" id="{625013CD-2A94-1FB7-91F0-B14ACF89DC5E}"/>
              </a:ext>
            </a:extLst>
          </p:cNvPr>
          <p:cNvGrpSpPr/>
          <p:nvPr/>
        </p:nvGrpSpPr>
        <p:grpSpPr>
          <a:xfrm>
            <a:off x="998419" y="969974"/>
            <a:ext cx="8059524" cy="4173526"/>
            <a:chOff x="6238903" y="1102076"/>
            <a:chExt cx="956443" cy="991138"/>
          </a:xfrm>
        </p:grpSpPr>
        <p:grpSp>
          <p:nvGrpSpPr>
            <p:cNvPr id="16" name="Google Shape;8780;p73">
              <a:extLst>
                <a:ext uri="{FF2B5EF4-FFF2-40B4-BE49-F238E27FC236}">
                  <a16:creationId xmlns:a16="http://schemas.microsoft.com/office/drawing/2014/main" id="{079031F4-A007-894A-D89F-BC2533590D80}"/>
                </a:ext>
              </a:extLst>
            </p:cNvPr>
            <p:cNvGrpSpPr/>
            <p:nvPr/>
          </p:nvGrpSpPr>
          <p:grpSpPr>
            <a:xfrm>
              <a:off x="6520338" y="1113241"/>
              <a:ext cx="341813" cy="879781"/>
              <a:chOff x="6520338" y="1113241"/>
              <a:chExt cx="341813" cy="879781"/>
            </a:xfrm>
          </p:grpSpPr>
          <p:grpSp>
            <p:nvGrpSpPr>
              <p:cNvPr id="38" name="Google Shape;8781;p73">
                <a:extLst>
                  <a:ext uri="{FF2B5EF4-FFF2-40B4-BE49-F238E27FC236}">
                    <a16:creationId xmlns:a16="http://schemas.microsoft.com/office/drawing/2014/main" id="{78F66F8D-AD46-5678-3ABA-9E5EAC0CF50F}"/>
                  </a:ext>
                </a:extLst>
              </p:cNvPr>
              <p:cNvGrpSpPr/>
              <p:nvPr/>
            </p:nvGrpSpPr>
            <p:grpSpPr>
              <a:xfrm>
                <a:off x="6520338" y="1589527"/>
                <a:ext cx="213948" cy="403495"/>
                <a:chOff x="6520338" y="1589527"/>
                <a:chExt cx="213948" cy="403495"/>
              </a:xfrm>
            </p:grpSpPr>
            <p:sp>
              <p:nvSpPr>
                <p:cNvPr id="42" name="Google Shape;8782;p73">
                  <a:extLst>
                    <a:ext uri="{FF2B5EF4-FFF2-40B4-BE49-F238E27FC236}">
                      <a16:creationId xmlns:a16="http://schemas.microsoft.com/office/drawing/2014/main" id="{D861E9FF-BD02-A3A8-2A96-AE9AEDD5A2B3}"/>
                    </a:ext>
                  </a:extLst>
                </p:cNvPr>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43" name="Google Shape;8783;p73">
                  <a:extLst>
                    <a:ext uri="{FF2B5EF4-FFF2-40B4-BE49-F238E27FC236}">
                      <a16:creationId xmlns:a16="http://schemas.microsoft.com/office/drawing/2014/main" id="{1A764AED-2027-3203-5F63-C78AF2DF1752}"/>
                    </a:ext>
                  </a:extLst>
                </p:cNvPr>
                <p:cNvSpPr/>
                <p:nvPr/>
              </p:nvSpPr>
              <p:spPr>
                <a:xfrm rot="16200000">
                  <a:off x="6529204" y="178793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39" name="Google Shape;8784;p73">
                <a:extLst>
                  <a:ext uri="{FF2B5EF4-FFF2-40B4-BE49-F238E27FC236}">
                    <a16:creationId xmlns:a16="http://schemas.microsoft.com/office/drawing/2014/main" id="{D9464222-D46F-71BE-6994-0636050FF1AE}"/>
                  </a:ext>
                </a:extLst>
              </p:cNvPr>
              <p:cNvGrpSpPr/>
              <p:nvPr/>
            </p:nvGrpSpPr>
            <p:grpSpPr>
              <a:xfrm>
                <a:off x="6577204" y="1113241"/>
                <a:ext cx="284947" cy="544334"/>
                <a:chOff x="6577204" y="1113241"/>
                <a:chExt cx="284947" cy="544334"/>
              </a:xfrm>
            </p:grpSpPr>
            <p:sp>
              <p:nvSpPr>
                <p:cNvPr id="40" name="Google Shape;8785;p73">
                  <a:extLst>
                    <a:ext uri="{FF2B5EF4-FFF2-40B4-BE49-F238E27FC236}">
                      <a16:creationId xmlns:a16="http://schemas.microsoft.com/office/drawing/2014/main" id="{343E02CE-94A7-E7A3-2A71-7127EB9C7172}"/>
                    </a:ext>
                  </a:extLst>
                </p:cNvPr>
                <p:cNvSpPr/>
                <p:nvPr/>
              </p:nvSpPr>
              <p:spPr>
                <a:xfrm>
                  <a:off x="6577204" y="1113241"/>
                  <a:ext cx="284947" cy="136432"/>
                </a:xfrm>
                <a:custGeom>
                  <a:avLst/>
                  <a:gdLst/>
                  <a:ahLst/>
                  <a:cxnLst/>
                  <a:rect l="l" t="t" r="r" b="b"/>
                  <a:pathLst>
                    <a:path w="32762" h="7318" extrusionOk="0">
                      <a:moveTo>
                        <a:pt x="0" y="1"/>
                      </a:moveTo>
                      <a:lnTo>
                        <a:pt x="0" y="7318"/>
                      </a:lnTo>
                      <a:lnTo>
                        <a:pt x="32762" y="7318"/>
                      </a:lnTo>
                      <a:lnTo>
                        <a:pt x="32762"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Objetivamente real </a:t>
                  </a:r>
                  <a:endParaRPr sz="2000" dirty="0"/>
                </a:p>
              </p:txBody>
            </p:sp>
            <p:cxnSp>
              <p:nvCxnSpPr>
                <p:cNvPr id="41" name="Google Shape;8786;p73">
                  <a:extLst>
                    <a:ext uri="{FF2B5EF4-FFF2-40B4-BE49-F238E27FC236}">
                      <a16:creationId xmlns:a16="http://schemas.microsoft.com/office/drawing/2014/main" id="{ABBDD5FE-E2BD-53B8-9D82-9CBF2E725E72}"/>
                    </a:ext>
                  </a:extLst>
                </p:cNvPr>
                <p:cNvCxnSpPr/>
                <p:nvPr/>
              </p:nvCxnSpPr>
              <p:spPr>
                <a:xfrm rot="10800000">
                  <a:off x="6677825" y="1279575"/>
                  <a:ext cx="0" cy="378000"/>
                </a:xfrm>
                <a:prstGeom prst="straightConnector1">
                  <a:avLst/>
                </a:prstGeom>
                <a:noFill/>
                <a:ln w="9525" cap="flat" cmpd="sng">
                  <a:solidFill>
                    <a:srgbClr val="A5B7C6"/>
                  </a:solidFill>
                  <a:prstDash val="solid"/>
                  <a:round/>
                  <a:headEnd type="none" w="med" len="med"/>
                  <a:tailEnd type="oval" w="med" len="med"/>
                </a:ln>
              </p:spPr>
            </p:cxnSp>
          </p:grpSp>
        </p:grpSp>
        <p:grpSp>
          <p:nvGrpSpPr>
            <p:cNvPr id="17" name="Google Shape;8787;p73">
              <a:extLst>
                <a:ext uri="{FF2B5EF4-FFF2-40B4-BE49-F238E27FC236}">
                  <a16:creationId xmlns:a16="http://schemas.microsoft.com/office/drawing/2014/main" id="{C0B23881-8D24-45C9-0DE3-7CD803FF8EE3}"/>
                </a:ext>
              </a:extLst>
            </p:cNvPr>
            <p:cNvGrpSpPr/>
            <p:nvPr/>
          </p:nvGrpSpPr>
          <p:grpSpPr>
            <a:xfrm>
              <a:off x="6238903" y="1132471"/>
              <a:ext cx="300476" cy="960743"/>
              <a:chOff x="6238903" y="1132471"/>
              <a:chExt cx="300476" cy="960743"/>
            </a:xfrm>
          </p:grpSpPr>
          <p:grpSp>
            <p:nvGrpSpPr>
              <p:cNvPr id="32" name="Google Shape;8788;p73">
                <a:extLst>
                  <a:ext uri="{FF2B5EF4-FFF2-40B4-BE49-F238E27FC236}">
                    <a16:creationId xmlns:a16="http://schemas.microsoft.com/office/drawing/2014/main" id="{E80AF483-2E7D-BCCA-3A70-A6DDFC05999A}"/>
                  </a:ext>
                </a:extLst>
              </p:cNvPr>
              <p:cNvGrpSpPr/>
              <p:nvPr/>
            </p:nvGrpSpPr>
            <p:grpSpPr>
              <a:xfrm>
                <a:off x="6290865" y="1489315"/>
                <a:ext cx="248514" cy="603899"/>
                <a:chOff x="6290865" y="1489315"/>
                <a:chExt cx="248514" cy="603899"/>
              </a:xfrm>
            </p:grpSpPr>
            <p:sp>
              <p:nvSpPr>
                <p:cNvPr id="36" name="Google Shape;8789;p73">
                  <a:extLst>
                    <a:ext uri="{FF2B5EF4-FFF2-40B4-BE49-F238E27FC236}">
                      <a16:creationId xmlns:a16="http://schemas.microsoft.com/office/drawing/2014/main" id="{83AB07C1-8B35-2312-7FA3-1F08F54E10C0}"/>
                    </a:ext>
                  </a:extLst>
                </p:cNvPr>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7" name="Google Shape;8790;p73">
                  <a:extLst>
                    <a:ext uri="{FF2B5EF4-FFF2-40B4-BE49-F238E27FC236}">
                      <a16:creationId xmlns:a16="http://schemas.microsoft.com/office/drawing/2014/main" id="{B9418A2B-4C87-5699-8418-8281A166D031}"/>
                    </a:ext>
                  </a:extLst>
                </p:cNvPr>
                <p:cNvSpPr/>
                <p:nvPr/>
              </p:nvSpPr>
              <p:spPr>
                <a:xfrm rot="16200000">
                  <a:off x="6266916" y="1820752"/>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33" name="Google Shape;8791;p73">
                <a:extLst>
                  <a:ext uri="{FF2B5EF4-FFF2-40B4-BE49-F238E27FC236}">
                    <a16:creationId xmlns:a16="http://schemas.microsoft.com/office/drawing/2014/main" id="{6B78E61A-D050-8AEE-0E6A-019F7D18ECA9}"/>
                  </a:ext>
                </a:extLst>
              </p:cNvPr>
              <p:cNvGrpSpPr/>
              <p:nvPr/>
            </p:nvGrpSpPr>
            <p:grpSpPr>
              <a:xfrm>
                <a:off x="6238903" y="1132471"/>
                <a:ext cx="284947" cy="393679"/>
                <a:chOff x="6238903" y="1132471"/>
                <a:chExt cx="284947" cy="393679"/>
              </a:xfrm>
            </p:grpSpPr>
            <p:sp>
              <p:nvSpPr>
                <p:cNvPr id="34" name="Google Shape;8792;p73">
                  <a:extLst>
                    <a:ext uri="{FF2B5EF4-FFF2-40B4-BE49-F238E27FC236}">
                      <a16:creationId xmlns:a16="http://schemas.microsoft.com/office/drawing/2014/main" id="{52808E41-6657-E328-644A-A4D8B916A743}"/>
                    </a:ext>
                  </a:extLst>
                </p:cNvPr>
                <p:cNvSpPr/>
                <p:nvPr/>
              </p:nvSpPr>
              <p:spPr>
                <a:xfrm>
                  <a:off x="6238903" y="1132471"/>
                  <a:ext cx="284947" cy="124029"/>
                </a:xfrm>
                <a:custGeom>
                  <a:avLst/>
                  <a:gdLst/>
                  <a:ahLst/>
                  <a:cxnLst/>
                  <a:rect l="l" t="t" r="r" b="b"/>
                  <a:pathLst>
                    <a:path w="32762" h="7318" extrusionOk="0">
                      <a:moveTo>
                        <a:pt x="0" y="0"/>
                      </a:moveTo>
                      <a:lnTo>
                        <a:pt x="0" y="7317"/>
                      </a:lnTo>
                      <a:lnTo>
                        <a:pt x="32762" y="7317"/>
                      </a:lnTo>
                      <a:lnTo>
                        <a:pt x="32762" y="0"/>
                      </a:ln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t>Socialmente real </a:t>
                  </a:r>
                  <a:endParaRPr sz="2000" dirty="0"/>
                </a:p>
              </p:txBody>
            </p:sp>
            <p:cxnSp>
              <p:nvCxnSpPr>
                <p:cNvPr id="35" name="Google Shape;8793;p73">
                  <a:extLst>
                    <a:ext uri="{FF2B5EF4-FFF2-40B4-BE49-F238E27FC236}">
                      <a16:creationId xmlns:a16="http://schemas.microsoft.com/office/drawing/2014/main" id="{69478E55-EE12-D6A6-5B63-DAA89B6A74B0}"/>
                    </a:ext>
                  </a:extLst>
                </p:cNvPr>
                <p:cNvCxnSpPr/>
                <p:nvPr/>
              </p:nvCxnSpPr>
              <p:spPr>
                <a:xfrm rot="10800000">
                  <a:off x="6431250" y="1279250"/>
                  <a:ext cx="0" cy="246900"/>
                </a:xfrm>
                <a:prstGeom prst="straightConnector1">
                  <a:avLst/>
                </a:prstGeom>
                <a:noFill/>
                <a:ln w="9525" cap="flat" cmpd="sng">
                  <a:solidFill>
                    <a:srgbClr val="869FB2"/>
                  </a:solidFill>
                  <a:prstDash val="solid"/>
                  <a:round/>
                  <a:headEnd type="none" w="med" len="med"/>
                  <a:tailEnd type="oval" w="med" len="med"/>
                </a:ln>
              </p:spPr>
            </p:cxnSp>
          </p:grpSp>
        </p:grpSp>
        <p:grpSp>
          <p:nvGrpSpPr>
            <p:cNvPr id="19" name="Google Shape;8801;p73">
              <a:extLst>
                <a:ext uri="{FF2B5EF4-FFF2-40B4-BE49-F238E27FC236}">
                  <a16:creationId xmlns:a16="http://schemas.microsoft.com/office/drawing/2014/main" id="{4FE4E508-8876-2E43-8C41-FA95B19E3C19}"/>
                </a:ext>
              </a:extLst>
            </p:cNvPr>
            <p:cNvGrpSpPr/>
            <p:nvPr/>
          </p:nvGrpSpPr>
          <p:grpSpPr>
            <a:xfrm>
              <a:off x="6738300" y="1102076"/>
              <a:ext cx="457046" cy="798620"/>
              <a:chOff x="6738300" y="1102076"/>
              <a:chExt cx="457046" cy="798620"/>
            </a:xfrm>
          </p:grpSpPr>
          <p:grpSp>
            <p:nvGrpSpPr>
              <p:cNvPr id="20" name="Google Shape;8802;p73">
                <a:extLst>
                  <a:ext uri="{FF2B5EF4-FFF2-40B4-BE49-F238E27FC236}">
                    <a16:creationId xmlns:a16="http://schemas.microsoft.com/office/drawing/2014/main" id="{CD9CEFB9-15A2-CD6C-0A00-53F22E0649FF}"/>
                  </a:ext>
                </a:extLst>
              </p:cNvPr>
              <p:cNvGrpSpPr/>
              <p:nvPr/>
            </p:nvGrpSpPr>
            <p:grpSpPr>
              <a:xfrm>
                <a:off x="6915505" y="1102076"/>
                <a:ext cx="279841" cy="688374"/>
                <a:chOff x="6915505" y="1102076"/>
                <a:chExt cx="279841" cy="688374"/>
              </a:xfrm>
            </p:grpSpPr>
            <p:sp>
              <p:nvSpPr>
                <p:cNvPr id="24" name="Google Shape;8803;p73">
                  <a:extLst>
                    <a:ext uri="{FF2B5EF4-FFF2-40B4-BE49-F238E27FC236}">
                      <a16:creationId xmlns:a16="http://schemas.microsoft.com/office/drawing/2014/main" id="{C5D31AE6-7D7A-5698-35F0-7CC4DA0A48D1}"/>
                    </a:ext>
                  </a:extLst>
                </p:cNvPr>
                <p:cNvSpPr/>
                <p:nvPr/>
              </p:nvSpPr>
              <p:spPr>
                <a:xfrm>
                  <a:off x="6915505" y="1102076"/>
                  <a:ext cx="279841" cy="150075"/>
                </a:xfrm>
                <a:custGeom>
                  <a:avLst/>
                  <a:gdLst/>
                  <a:ahLst/>
                  <a:cxnLst/>
                  <a:rect l="l" t="t" r="r" b="b"/>
                  <a:pathLst>
                    <a:path w="32762" h="7318" extrusionOk="0">
                      <a:moveTo>
                        <a:pt x="0" y="1"/>
                      </a:moveTo>
                      <a:lnTo>
                        <a:pt x="0" y="7318"/>
                      </a:lnTo>
                      <a:lnTo>
                        <a:pt x="32762" y="7318"/>
                      </a:lnTo>
                      <a:lnTo>
                        <a:pt x="32762" y="1"/>
                      </a:lnTo>
                      <a:close/>
                    </a:path>
                  </a:pathLst>
                </a:cu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s-ES" sz="2000" dirty="0"/>
                    <a:t>Psicológicamente real</a:t>
                  </a:r>
                  <a:endParaRPr sz="2000" dirty="0"/>
                </a:p>
              </p:txBody>
            </p:sp>
            <p:cxnSp>
              <p:nvCxnSpPr>
                <p:cNvPr id="25" name="Google Shape;8804;p73">
                  <a:extLst>
                    <a:ext uri="{FF2B5EF4-FFF2-40B4-BE49-F238E27FC236}">
                      <a16:creationId xmlns:a16="http://schemas.microsoft.com/office/drawing/2014/main" id="{8DD5D0EA-F344-6872-5FBA-BE35DF376416}"/>
                    </a:ext>
                  </a:extLst>
                </p:cNvPr>
                <p:cNvCxnSpPr/>
                <p:nvPr/>
              </p:nvCxnSpPr>
              <p:spPr>
                <a:xfrm rot="10800000">
                  <a:off x="6938275" y="1279850"/>
                  <a:ext cx="0" cy="510600"/>
                </a:xfrm>
                <a:prstGeom prst="straightConnector1">
                  <a:avLst/>
                </a:prstGeom>
                <a:noFill/>
                <a:ln w="9525" cap="flat" cmpd="sng">
                  <a:solidFill>
                    <a:srgbClr val="E3E7EA"/>
                  </a:solidFill>
                  <a:prstDash val="solid"/>
                  <a:round/>
                  <a:headEnd type="none" w="med" len="med"/>
                  <a:tailEnd type="oval" w="med" len="med"/>
                </a:ln>
              </p:spPr>
            </p:cxnSp>
          </p:grpSp>
          <p:grpSp>
            <p:nvGrpSpPr>
              <p:cNvPr id="21" name="Google Shape;8805;p73">
                <a:extLst>
                  <a:ext uri="{FF2B5EF4-FFF2-40B4-BE49-F238E27FC236}">
                    <a16:creationId xmlns:a16="http://schemas.microsoft.com/office/drawing/2014/main" id="{E9D305C7-FCDE-2FA1-059E-9F047657BE87}"/>
                  </a:ext>
                </a:extLst>
              </p:cNvPr>
              <p:cNvGrpSpPr/>
              <p:nvPr/>
            </p:nvGrpSpPr>
            <p:grpSpPr>
              <a:xfrm>
                <a:off x="6738300" y="1684725"/>
                <a:ext cx="230066" cy="215971"/>
                <a:chOff x="6738300" y="1684725"/>
                <a:chExt cx="230066" cy="215971"/>
              </a:xfrm>
            </p:grpSpPr>
            <p:sp>
              <p:nvSpPr>
                <p:cNvPr id="22" name="Google Shape;8806;p73">
                  <a:extLst>
                    <a:ext uri="{FF2B5EF4-FFF2-40B4-BE49-F238E27FC236}">
                      <a16:creationId xmlns:a16="http://schemas.microsoft.com/office/drawing/2014/main" id="{D33AE6BF-271A-B71A-6DF6-FC025D0CBC9B}"/>
                    </a:ext>
                  </a:extLst>
                </p:cNvPr>
                <p:cNvSpPr/>
                <p:nvPr/>
              </p:nvSpPr>
              <p:spPr>
                <a:xfrm rot="-5400000">
                  <a:off x="6799187" y="1731518"/>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23" name="Google Shape;8807;p73">
                  <a:extLst>
                    <a:ext uri="{FF2B5EF4-FFF2-40B4-BE49-F238E27FC236}">
                      <a16:creationId xmlns:a16="http://schemas.microsoft.com/office/drawing/2014/main" id="{0F94AAA9-228A-BB85-1A02-C053D3AAE16E}"/>
                    </a:ext>
                  </a:extLst>
                </p:cNvPr>
                <p:cNvSpPr/>
                <p:nvPr/>
              </p:nvSpPr>
              <p:spPr>
                <a:xfrm rot="-5400000" flipH="1">
                  <a:off x="6799182" y="1623843"/>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grpSp>
    </p:spTree>
    <p:extLst>
      <p:ext uri="{BB962C8B-B14F-4D97-AF65-F5344CB8AC3E}">
        <p14:creationId xmlns:p14="http://schemas.microsoft.com/office/powerpoint/2010/main" val="4127534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Google Shape;2460;p53"/>
          <p:cNvSpPr/>
          <p:nvPr/>
        </p:nvSpPr>
        <p:spPr>
          <a:xfrm>
            <a:off x="0" y="3168623"/>
            <a:ext cx="4168593" cy="677739"/>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3"/>
          <p:cNvSpPr txBox="1">
            <a:spLocks noGrp="1"/>
          </p:cNvSpPr>
          <p:nvPr>
            <p:ph type="subTitle" idx="1"/>
          </p:nvPr>
        </p:nvSpPr>
        <p:spPr>
          <a:xfrm>
            <a:off x="4215511" y="564390"/>
            <a:ext cx="4611691" cy="379717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sz="2400" dirty="0"/>
              <a:t>En resumen, el conocimiento del grupo, de las relaciones intergrupales, como una realidad existente y, por tanto, nada falaz ni disipativa, resultó y resulta ser de vital importancia, puesto que se encuentra en el núcleo de importantes problemas de esa realidad a la que no podemos escapar. </a:t>
            </a:r>
            <a:endParaRPr sz="2400" dirty="0"/>
          </a:p>
        </p:txBody>
      </p:sp>
      <p:grpSp>
        <p:nvGrpSpPr>
          <p:cNvPr id="2464" name="Google Shape;2464;p53"/>
          <p:cNvGrpSpPr/>
          <p:nvPr/>
        </p:nvGrpSpPr>
        <p:grpSpPr>
          <a:xfrm>
            <a:off x="2124984" y="1409222"/>
            <a:ext cx="1484548" cy="2149441"/>
            <a:chOff x="1768376" y="1825548"/>
            <a:chExt cx="1484548" cy="2149441"/>
          </a:xfrm>
        </p:grpSpPr>
        <p:sp>
          <p:nvSpPr>
            <p:cNvPr id="2465" name="Google Shape;2465;p53"/>
            <p:cNvSpPr/>
            <p:nvPr/>
          </p:nvSpPr>
          <p:spPr>
            <a:xfrm>
              <a:off x="2004615" y="3349364"/>
              <a:ext cx="558807" cy="388994"/>
            </a:xfrm>
            <a:custGeom>
              <a:avLst/>
              <a:gdLst/>
              <a:ahLst/>
              <a:cxnLst/>
              <a:rect l="l" t="t" r="r" b="b"/>
              <a:pathLst>
                <a:path w="11399" h="7935" extrusionOk="0">
                  <a:moveTo>
                    <a:pt x="3702" y="129"/>
                  </a:moveTo>
                  <a:cubicBezTo>
                    <a:pt x="4341" y="129"/>
                    <a:pt x="4984" y="288"/>
                    <a:pt x="5607" y="440"/>
                  </a:cubicBezTo>
                  <a:cubicBezTo>
                    <a:pt x="5897" y="512"/>
                    <a:pt x="6186" y="585"/>
                    <a:pt x="6475" y="641"/>
                  </a:cubicBezTo>
                  <a:cubicBezTo>
                    <a:pt x="6772" y="705"/>
                    <a:pt x="7077" y="745"/>
                    <a:pt x="7367" y="794"/>
                  </a:cubicBezTo>
                  <a:cubicBezTo>
                    <a:pt x="8210" y="914"/>
                    <a:pt x="9077" y="1051"/>
                    <a:pt x="9792" y="1500"/>
                  </a:cubicBezTo>
                  <a:cubicBezTo>
                    <a:pt x="10716" y="2095"/>
                    <a:pt x="11278" y="3211"/>
                    <a:pt x="11222" y="4344"/>
                  </a:cubicBezTo>
                  <a:cubicBezTo>
                    <a:pt x="11142" y="5468"/>
                    <a:pt x="10539" y="6497"/>
                    <a:pt x="9600" y="7123"/>
                  </a:cubicBezTo>
                  <a:cubicBezTo>
                    <a:pt x="8907" y="7582"/>
                    <a:pt x="8043" y="7814"/>
                    <a:pt x="7108" y="7814"/>
                  </a:cubicBezTo>
                  <a:cubicBezTo>
                    <a:pt x="6569" y="7814"/>
                    <a:pt x="6006" y="7737"/>
                    <a:pt x="5439" y="7581"/>
                  </a:cubicBezTo>
                  <a:cubicBezTo>
                    <a:pt x="4603" y="7348"/>
                    <a:pt x="3744" y="6954"/>
                    <a:pt x="2732" y="6336"/>
                  </a:cubicBezTo>
                  <a:lnTo>
                    <a:pt x="2708" y="6328"/>
                  </a:lnTo>
                  <a:cubicBezTo>
                    <a:pt x="2081" y="5950"/>
                    <a:pt x="1447" y="5557"/>
                    <a:pt x="909" y="5059"/>
                  </a:cubicBezTo>
                  <a:cubicBezTo>
                    <a:pt x="587" y="4762"/>
                    <a:pt x="362" y="4368"/>
                    <a:pt x="266" y="3934"/>
                  </a:cubicBezTo>
                  <a:lnTo>
                    <a:pt x="266" y="3942"/>
                  </a:lnTo>
                  <a:cubicBezTo>
                    <a:pt x="137" y="3284"/>
                    <a:pt x="242" y="2601"/>
                    <a:pt x="571" y="2007"/>
                  </a:cubicBezTo>
                  <a:cubicBezTo>
                    <a:pt x="1158" y="922"/>
                    <a:pt x="2258" y="215"/>
                    <a:pt x="3495" y="135"/>
                  </a:cubicBezTo>
                  <a:cubicBezTo>
                    <a:pt x="3564" y="131"/>
                    <a:pt x="3633" y="129"/>
                    <a:pt x="3702" y="129"/>
                  </a:cubicBezTo>
                  <a:close/>
                  <a:moveTo>
                    <a:pt x="3692" y="1"/>
                  </a:moveTo>
                  <a:cubicBezTo>
                    <a:pt x="3621" y="1"/>
                    <a:pt x="3550" y="3"/>
                    <a:pt x="3479" y="6"/>
                  </a:cubicBezTo>
                  <a:cubicBezTo>
                    <a:pt x="2202" y="87"/>
                    <a:pt x="1061" y="818"/>
                    <a:pt x="459" y="1950"/>
                  </a:cubicBezTo>
                  <a:cubicBezTo>
                    <a:pt x="113" y="2561"/>
                    <a:pt x="1" y="3276"/>
                    <a:pt x="146" y="3966"/>
                  </a:cubicBezTo>
                  <a:cubicBezTo>
                    <a:pt x="242" y="4416"/>
                    <a:pt x="483" y="4834"/>
                    <a:pt x="820" y="5147"/>
                  </a:cubicBezTo>
                  <a:cubicBezTo>
                    <a:pt x="1366" y="5661"/>
                    <a:pt x="2017" y="6047"/>
                    <a:pt x="2644" y="6432"/>
                  </a:cubicBezTo>
                  <a:lnTo>
                    <a:pt x="2668" y="6440"/>
                  </a:lnTo>
                  <a:cubicBezTo>
                    <a:pt x="3198" y="6778"/>
                    <a:pt x="3760" y="7067"/>
                    <a:pt x="4338" y="7324"/>
                  </a:cubicBezTo>
                  <a:cubicBezTo>
                    <a:pt x="4684" y="7468"/>
                    <a:pt x="5037" y="7597"/>
                    <a:pt x="5399" y="7693"/>
                  </a:cubicBezTo>
                  <a:cubicBezTo>
                    <a:pt x="5977" y="7855"/>
                    <a:pt x="6552" y="7935"/>
                    <a:pt x="7103" y="7935"/>
                  </a:cubicBezTo>
                  <a:cubicBezTo>
                    <a:pt x="8062" y="7935"/>
                    <a:pt x="8950" y="7694"/>
                    <a:pt x="9664" y="7219"/>
                  </a:cubicBezTo>
                  <a:cubicBezTo>
                    <a:pt x="10636" y="6577"/>
                    <a:pt x="11286" y="5476"/>
                    <a:pt x="11343" y="4344"/>
                  </a:cubicBezTo>
                  <a:cubicBezTo>
                    <a:pt x="11399" y="3171"/>
                    <a:pt x="10820" y="2007"/>
                    <a:pt x="9857" y="1396"/>
                  </a:cubicBezTo>
                  <a:cubicBezTo>
                    <a:pt x="9118" y="922"/>
                    <a:pt x="8234" y="794"/>
                    <a:pt x="7383" y="665"/>
                  </a:cubicBezTo>
                  <a:cubicBezTo>
                    <a:pt x="7085" y="617"/>
                    <a:pt x="6780" y="577"/>
                    <a:pt x="6499" y="521"/>
                  </a:cubicBezTo>
                  <a:cubicBezTo>
                    <a:pt x="6210" y="464"/>
                    <a:pt x="5913" y="392"/>
                    <a:pt x="5632" y="320"/>
                  </a:cubicBezTo>
                  <a:cubicBezTo>
                    <a:pt x="5001" y="160"/>
                    <a:pt x="4350" y="1"/>
                    <a:pt x="3692" y="1"/>
                  </a:cubicBezTo>
                  <a:close/>
                </a:path>
              </a:pathLst>
            </a:custGeom>
            <a:solidFill>
              <a:srgbClr val="E5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3"/>
            <p:cNvSpPr/>
            <p:nvPr/>
          </p:nvSpPr>
          <p:spPr>
            <a:xfrm>
              <a:off x="2395667" y="3750515"/>
              <a:ext cx="178393" cy="137459"/>
            </a:xfrm>
            <a:custGeom>
              <a:avLst/>
              <a:gdLst/>
              <a:ahLst/>
              <a:cxnLst/>
              <a:rect l="l" t="t" r="r" b="b"/>
              <a:pathLst>
                <a:path w="3639" h="2804" extrusionOk="0">
                  <a:moveTo>
                    <a:pt x="2096" y="0"/>
                  </a:moveTo>
                  <a:lnTo>
                    <a:pt x="0" y="860"/>
                  </a:lnTo>
                  <a:lnTo>
                    <a:pt x="386" y="2804"/>
                  </a:lnTo>
                  <a:lnTo>
                    <a:pt x="3639" y="2105"/>
                  </a:lnTo>
                  <a:cubicBezTo>
                    <a:pt x="3502" y="1591"/>
                    <a:pt x="2096" y="0"/>
                    <a:pt x="2096"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3"/>
            <p:cNvSpPr/>
            <p:nvPr/>
          </p:nvSpPr>
          <p:spPr>
            <a:xfrm>
              <a:off x="1954220" y="3733553"/>
              <a:ext cx="478116" cy="213150"/>
            </a:xfrm>
            <a:custGeom>
              <a:avLst/>
              <a:gdLst/>
              <a:ahLst/>
              <a:cxnLst/>
              <a:rect l="l" t="t" r="r" b="b"/>
              <a:pathLst>
                <a:path w="9753" h="4348" extrusionOk="0">
                  <a:moveTo>
                    <a:pt x="3497" y="0"/>
                  </a:moveTo>
                  <a:cubicBezTo>
                    <a:pt x="3187" y="0"/>
                    <a:pt x="2854" y="22"/>
                    <a:pt x="2523" y="73"/>
                  </a:cubicBezTo>
                  <a:cubicBezTo>
                    <a:pt x="1238" y="282"/>
                    <a:pt x="1" y="941"/>
                    <a:pt x="129" y="2595"/>
                  </a:cubicBezTo>
                  <a:cubicBezTo>
                    <a:pt x="218" y="3712"/>
                    <a:pt x="1190" y="4162"/>
                    <a:pt x="2354" y="4298"/>
                  </a:cubicBezTo>
                  <a:cubicBezTo>
                    <a:pt x="2645" y="4333"/>
                    <a:pt x="2949" y="4348"/>
                    <a:pt x="3254" y="4348"/>
                  </a:cubicBezTo>
                  <a:cubicBezTo>
                    <a:pt x="4908" y="4348"/>
                    <a:pt x="6603" y="3913"/>
                    <a:pt x="6603" y="3913"/>
                  </a:cubicBezTo>
                  <a:cubicBezTo>
                    <a:pt x="6603" y="3913"/>
                    <a:pt x="7399" y="3985"/>
                    <a:pt x="7768" y="4033"/>
                  </a:cubicBezTo>
                  <a:cubicBezTo>
                    <a:pt x="7803" y="4038"/>
                    <a:pt x="7843" y="4041"/>
                    <a:pt x="7888" y="4041"/>
                  </a:cubicBezTo>
                  <a:cubicBezTo>
                    <a:pt x="8332" y="4041"/>
                    <a:pt x="9219" y="3770"/>
                    <a:pt x="9511" y="2844"/>
                  </a:cubicBezTo>
                  <a:cubicBezTo>
                    <a:pt x="9752" y="2081"/>
                    <a:pt x="9511" y="1158"/>
                    <a:pt x="8901" y="676"/>
                  </a:cubicBezTo>
                  <a:cubicBezTo>
                    <a:pt x="8740" y="547"/>
                    <a:pt x="8547" y="451"/>
                    <a:pt x="8354" y="395"/>
                  </a:cubicBezTo>
                  <a:cubicBezTo>
                    <a:pt x="8231" y="362"/>
                    <a:pt x="8098" y="349"/>
                    <a:pt x="7959" y="349"/>
                  </a:cubicBezTo>
                  <a:cubicBezTo>
                    <a:pt x="7519" y="349"/>
                    <a:pt x="7025" y="475"/>
                    <a:pt x="6627" y="475"/>
                  </a:cubicBezTo>
                  <a:cubicBezTo>
                    <a:pt x="6041" y="475"/>
                    <a:pt x="5455" y="370"/>
                    <a:pt x="4909" y="178"/>
                  </a:cubicBezTo>
                  <a:cubicBezTo>
                    <a:pt x="4632" y="82"/>
                    <a:pt x="4106" y="0"/>
                    <a:pt x="3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3"/>
            <p:cNvSpPr/>
            <p:nvPr/>
          </p:nvSpPr>
          <p:spPr>
            <a:xfrm>
              <a:off x="1954220" y="3737524"/>
              <a:ext cx="123684" cy="206777"/>
            </a:xfrm>
            <a:custGeom>
              <a:avLst/>
              <a:gdLst/>
              <a:ahLst/>
              <a:cxnLst/>
              <a:rect l="l" t="t" r="r" b="b"/>
              <a:pathLst>
                <a:path w="2523" h="4218" extrusionOk="0">
                  <a:moveTo>
                    <a:pt x="2523" y="0"/>
                  </a:moveTo>
                  <a:lnTo>
                    <a:pt x="2523" y="0"/>
                  </a:lnTo>
                  <a:cubicBezTo>
                    <a:pt x="1238" y="201"/>
                    <a:pt x="1" y="860"/>
                    <a:pt x="129" y="2514"/>
                  </a:cubicBezTo>
                  <a:cubicBezTo>
                    <a:pt x="218" y="3631"/>
                    <a:pt x="1190" y="4081"/>
                    <a:pt x="2354" y="4217"/>
                  </a:cubicBezTo>
                  <a:cubicBezTo>
                    <a:pt x="1985" y="3944"/>
                    <a:pt x="1663" y="3623"/>
                    <a:pt x="1382" y="3253"/>
                  </a:cubicBezTo>
                  <a:cubicBezTo>
                    <a:pt x="1037" y="2771"/>
                    <a:pt x="828" y="2153"/>
                    <a:pt x="941" y="1567"/>
                  </a:cubicBezTo>
                  <a:cubicBezTo>
                    <a:pt x="1061" y="1053"/>
                    <a:pt x="1382" y="603"/>
                    <a:pt x="1832" y="322"/>
                  </a:cubicBezTo>
                  <a:cubicBezTo>
                    <a:pt x="2049" y="177"/>
                    <a:pt x="2282" y="73"/>
                    <a:pt x="2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3"/>
            <p:cNvSpPr/>
            <p:nvPr/>
          </p:nvSpPr>
          <p:spPr>
            <a:xfrm>
              <a:off x="2266101" y="3786203"/>
              <a:ext cx="20933" cy="106526"/>
            </a:xfrm>
            <a:custGeom>
              <a:avLst/>
              <a:gdLst/>
              <a:ahLst/>
              <a:cxnLst/>
              <a:rect l="l" t="t" r="r" b="b"/>
              <a:pathLst>
                <a:path w="427" h="2173" extrusionOk="0">
                  <a:moveTo>
                    <a:pt x="59" y="0"/>
                  </a:moveTo>
                  <a:cubicBezTo>
                    <a:pt x="53" y="0"/>
                    <a:pt x="47" y="1"/>
                    <a:pt x="41" y="3"/>
                  </a:cubicBezTo>
                  <a:cubicBezTo>
                    <a:pt x="16" y="19"/>
                    <a:pt x="0" y="43"/>
                    <a:pt x="16" y="68"/>
                  </a:cubicBezTo>
                  <a:cubicBezTo>
                    <a:pt x="306" y="710"/>
                    <a:pt x="322" y="1449"/>
                    <a:pt x="65" y="2108"/>
                  </a:cubicBezTo>
                  <a:cubicBezTo>
                    <a:pt x="49" y="2140"/>
                    <a:pt x="73" y="2172"/>
                    <a:pt x="105" y="2172"/>
                  </a:cubicBezTo>
                  <a:cubicBezTo>
                    <a:pt x="129" y="2172"/>
                    <a:pt x="145" y="2164"/>
                    <a:pt x="153" y="2148"/>
                  </a:cubicBezTo>
                  <a:cubicBezTo>
                    <a:pt x="426" y="1465"/>
                    <a:pt x="410" y="694"/>
                    <a:pt x="105" y="27"/>
                  </a:cubicBezTo>
                  <a:cubicBezTo>
                    <a:pt x="93" y="9"/>
                    <a:pt x="76"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3"/>
            <p:cNvSpPr/>
            <p:nvPr/>
          </p:nvSpPr>
          <p:spPr>
            <a:xfrm>
              <a:off x="2227912" y="3786203"/>
              <a:ext cx="20491" cy="106526"/>
            </a:xfrm>
            <a:custGeom>
              <a:avLst/>
              <a:gdLst/>
              <a:ahLst/>
              <a:cxnLst/>
              <a:rect l="l" t="t" r="r" b="b"/>
              <a:pathLst>
                <a:path w="418" h="2173" extrusionOk="0">
                  <a:moveTo>
                    <a:pt x="51" y="0"/>
                  </a:moveTo>
                  <a:cubicBezTo>
                    <a:pt x="45" y="0"/>
                    <a:pt x="38" y="1"/>
                    <a:pt x="32" y="3"/>
                  </a:cubicBezTo>
                  <a:cubicBezTo>
                    <a:pt x="8" y="19"/>
                    <a:pt x="0" y="43"/>
                    <a:pt x="8" y="68"/>
                  </a:cubicBezTo>
                  <a:cubicBezTo>
                    <a:pt x="305" y="710"/>
                    <a:pt x="322" y="1449"/>
                    <a:pt x="56" y="2108"/>
                  </a:cubicBezTo>
                  <a:cubicBezTo>
                    <a:pt x="40" y="2140"/>
                    <a:pt x="65" y="2172"/>
                    <a:pt x="105" y="2172"/>
                  </a:cubicBezTo>
                  <a:cubicBezTo>
                    <a:pt x="121" y="2172"/>
                    <a:pt x="137" y="2164"/>
                    <a:pt x="145" y="2148"/>
                  </a:cubicBezTo>
                  <a:cubicBezTo>
                    <a:pt x="418" y="1465"/>
                    <a:pt x="402" y="694"/>
                    <a:pt x="97" y="27"/>
                  </a:cubicBezTo>
                  <a:cubicBezTo>
                    <a:pt x="91" y="9"/>
                    <a:pt x="71"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3"/>
            <p:cNvSpPr/>
            <p:nvPr/>
          </p:nvSpPr>
          <p:spPr>
            <a:xfrm>
              <a:off x="2189332" y="3786399"/>
              <a:ext cx="20884" cy="106330"/>
            </a:xfrm>
            <a:custGeom>
              <a:avLst/>
              <a:gdLst/>
              <a:ahLst/>
              <a:cxnLst/>
              <a:rect l="l" t="t" r="r" b="b"/>
              <a:pathLst>
                <a:path w="426" h="2169" extrusionOk="0">
                  <a:moveTo>
                    <a:pt x="54" y="1"/>
                  </a:moveTo>
                  <a:cubicBezTo>
                    <a:pt x="46" y="1"/>
                    <a:pt x="39" y="3"/>
                    <a:pt x="32" y="7"/>
                  </a:cubicBezTo>
                  <a:cubicBezTo>
                    <a:pt x="8" y="15"/>
                    <a:pt x="0" y="47"/>
                    <a:pt x="16" y="72"/>
                  </a:cubicBezTo>
                  <a:cubicBezTo>
                    <a:pt x="305" y="714"/>
                    <a:pt x="321" y="1453"/>
                    <a:pt x="56" y="2104"/>
                  </a:cubicBezTo>
                  <a:cubicBezTo>
                    <a:pt x="48" y="2128"/>
                    <a:pt x="64" y="2160"/>
                    <a:pt x="88" y="2168"/>
                  </a:cubicBezTo>
                  <a:lnTo>
                    <a:pt x="105" y="2168"/>
                  </a:lnTo>
                  <a:cubicBezTo>
                    <a:pt x="121" y="2168"/>
                    <a:pt x="145" y="2160"/>
                    <a:pt x="153" y="2144"/>
                  </a:cubicBezTo>
                  <a:cubicBezTo>
                    <a:pt x="426" y="1461"/>
                    <a:pt x="402" y="698"/>
                    <a:pt x="96" y="31"/>
                  </a:cubicBezTo>
                  <a:cubicBezTo>
                    <a:pt x="91" y="14"/>
                    <a:pt x="7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3"/>
            <p:cNvSpPr/>
            <p:nvPr/>
          </p:nvSpPr>
          <p:spPr>
            <a:xfrm>
              <a:off x="2074717" y="3735514"/>
              <a:ext cx="47307" cy="215062"/>
            </a:xfrm>
            <a:custGeom>
              <a:avLst/>
              <a:gdLst/>
              <a:ahLst/>
              <a:cxnLst/>
              <a:rect l="l" t="t" r="r" b="b"/>
              <a:pathLst>
                <a:path w="965" h="4387" extrusionOk="0">
                  <a:moveTo>
                    <a:pt x="135" y="1"/>
                  </a:moveTo>
                  <a:cubicBezTo>
                    <a:pt x="127" y="1"/>
                    <a:pt x="119" y="3"/>
                    <a:pt x="113" y="9"/>
                  </a:cubicBezTo>
                  <a:cubicBezTo>
                    <a:pt x="89" y="25"/>
                    <a:pt x="81" y="57"/>
                    <a:pt x="89" y="73"/>
                  </a:cubicBezTo>
                  <a:cubicBezTo>
                    <a:pt x="868" y="1351"/>
                    <a:pt x="836" y="3005"/>
                    <a:pt x="17" y="4314"/>
                  </a:cubicBezTo>
                  <a:cubicBezTo>
                    <a:pt x="1" y="4331"/>
                    <a:pt x="9" y="4363"/>
                    <a:pt x="25" y="4379"/>
                  </a:cubicBezTo>
                  <a:cubicBezTo>
                    <a:pt x="33" y="4387"/>
                    <a:pt x="41" y="4387"/>
                    <a:pt x="57" y="4387"/>
                  </a:cubicBezTo>
                  <a:cubicBezTo>
                    <a:pt x="73" y="4387"/>
                    <a:pt x="89" y="4379"/>
                    <a:pt x="97" y="4363"/>
                  </a:cubicBezTo>
                  <a:cubicBezTo>
                    <a:pt x="932" y="3029"/>
                    <a:pt x="965" y="1334"/>
                    <a:pt x="177" y="25"/>
                  </a:cubicBezTo>
                  <a:cubicBezTo>
                    <a:pt x="167" y="10"/>
                    <a:pt x="150"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3"/>
            <p:cNvSpPr/>
            <p:nvPr/>
          </p:nvSpPr>
          <p:spPr>
            <a:xfrm>
              <a:off x="1845145" y="3374218"/>
              <a:ext cx="1368022" cy="467282"/>
            </a:xfrm>
            <a:custGeom>
              <a:avLst/>
              <a:gdLst/>
              <a:ahLst/>
              <a:cxnLst/>
              <a:rect l="l" t="t" r="r" b="b"/>
              <a:pathLst>
                <a:path w="27906" h="9532" extrusionOk="0">
                  <a:moveTo>
                    <a:pt x="4087" y="1"/>
                  </a:moveTo>
                  <a:cubicBezTo>
                    <a:pt x="3262" y="1"/>
                    <a:pt x="1" y="228"/>
                    <a:pt x="57" y="3821"/>
                  </a:cubicBezTo>
                  <a:cubicBezTo>
                    <a:pt x="121" y="7933"/>
                    <a:pt x="10146" y="9532"/>
                    <a:pt x="10146" y="9532"/>
                  </a:cubicBezTo>
                  <a:cubicBezTo>
                    <a:pt x="10146" y="9532"/>
                    <a:pt x="20732" y="9130"/>
                    <a:pt x="23287" y="8166"/>
                  </a:cubicBezTo>
                  <a:cubicBezTo>
                    <a:pt x="25849" y="7210"/>
                    <a:pt x="26508" y="5877"/>
                    <a:pt x="27206" y="4415"/>
                  </a:cubicBezTo>
                  <a:cubicBezTo>
                    <a:pt x="27905" y="2961"/>
                    <a:pt x="27343" y="664"/>
                    <a:pt x="25150" y="166"/>
                  </a:cubicBezTo>
                  <a:cubicBezTo>
                    <a:pt x="24677" y="61"/>
                    <a:pt x="24182" y="19"/>
                    <a:pt x="23695" y="19"/>
                  </a:cubicBezTo>
                  <a:cubicBezTo>
                    <a:pt x="21922" y="19"/>
                    <a:pt x="20266" y="568"/>
                    <a:pt x="20266" y="568"/>
                  </a:cubicBezTo>
                  <a:cubicBezTo>
                    <a:pt x="18724" y="1268"/>
                    <a:pt x="16739" y="1517"/>
                    <a:pt x="14696" y="1517"/>
                  </a:cubicBezTo>
                  <a:cubicBezTo>
                    <a:pt x="9663" y="1517"/>
                    <a:pt x="4274" y="5"/>
                    <a:pt x="4274" y="5"/>
                  </a:cubicBezTo>
                  <a:cubicBezTo>
                    <a:pt x="4274" y="5"/>
                    <a:pt x="4206" y="1"/>
                    <a:pt x="4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3"/>
            <p:cNvSpPr/>
            <p:nvPr/>
          </p:nvSpPr>
          <p:spPr>
            <a:xfrm>
              <a:off x="1873921" y="3457556"/>
              <a:ext cx="808822" cy="429633"/>
            </a:xfrm>
            <a:custGeom>
              <a:avLst/>
              <a:gdLst/>
              <a:ahLst/>
              <a:cxnLst/>
              <a:rect l="l" t="t" r="r" b="b"/>
              <a:pathLst>
                <a:path w="16499" h="8764" extrusionOk="0">
                  <a:moveTo>
                    <a:pt x="4715" y="0"/>
                  </a:moveTo>
                  <a:cubicBezTo>
                    <a:pt x="4715" y="0"/>
                    <a:pt x="0" y="3422"/>
                    <a:pt x="2426" y="5607"/>
                  </a:cubicBezTo>
                  <a:cubicBezTo>
                    <a:pt x="4852" y="7800"/>
                    <a:pt x="14844" y="8764"/>
                    <a:pt x="14844" y="8764"/>
                  </a:cubicBezTo>
                  <a:lnTo>
                    <a:pt x="16499" y="6474"/>
                  </a:lnTo>
                  <a:cubicBezTo>
                    <a:pt x="16499" y="6474"/>
                    <a:pt x="15800" y="6177"/>
                    <a:pt x="11880" y="3253"/>
                  </a:cubicBezTo>
                  <a:cubicBezTo>
                    <a:pt x="7968" y="330"/>
                    <a:pt x="4715" y="0"/>
                    <a:pt x="4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3"/>
            <p:cNvSpPr/>
            <p:nvPr/>
          </p:nvSpPr>
          <p:spPr>
            <a:xfrm>
              <a:off x="2126044" y="3472459"/>
              <a:ext cx="557876" cy="303694"/>
            </a:xfrm>
            <a:custGeom>
              <a:avLst/>
              <a:gdLst/>
              <a:ahLst/>
              <a:cxnLst/>
              <a:rect l="l" t="t" r="r" b="b"/>
              <a:pathLst>
                <a:path w="11380" h="6195" extrusionOk="0">
                  <a:moveTo>
                    <a:pt x="31" y="1"/>
                  </a:moveTo>
                  <a:cubicBezTo>
                    <a:pt x="5" y="1"/>
                    <a:pt x="0" y="42"/>
                    <a:pt x="30" y="50"/>
                  </a:cubicBezTo>
                  <a:cubicBezTo>
                    <a:pt x="70" y="58"/>
                    <a:pt x="4175" y="1134"/>
                    <a:pt x="7090" y="3263"/>
                  </a:cubicBezTo>
                  <a:cubicBezTo>
                    <a:pt x="9910" y="5319"/>
                    <a:pt x="11235" y="6122"/>
                    <a:pt x="11331" y="6178"/>
                  </a:cubicBezTo>
                  <a:cubicBezTo>
                    <a:pt x="11340" y="6186"/>
                    <a:pt x="11348" y="6194"/>
                    <a:pt x="11356" y="6194"/>
                  </a:cubicBezTo>
                  <a:cubicBezTo>
                    <a:pt x="11356" y="6194"/>
                    <a:pt x="11364" y="6194"/>
                    <a:pt x="11364" y="6186"/>
                  </a:cubicBezTo>
                  <a:cubicBezTo>
                    <a:pt x="11380" y="6186"/>
                    <a:pt x="11380" y="6170"/>
                    <a:pt x="11380" y="6154"/>
                  </a:cubicBezTo>
                  <a:cubicBezTo>
                    <a:pt x="11372" y="6154"/>
                    <a:pt x="11372" y="6146"/>
                    <a:pt x="11364" y="6146"/>
                  </a:cubicBezTo>
                  <a:cubicBezTo>
                    <a:pt x="11356" y="6138"/>
                    <a:pt x="10038" y="5359"/>
                    <a:pt x="7115" y="3222"/>
                  </a:cubicBezTo>
                  <a:cubicBezTo>
                    <a:pt x="4199" y="1086"/>
                    <a:pt x="78" y="10"/>
                    <a:pt x="38" y="2"/>
                  </a:cubicBezTo>
                  <a:cubicBezTo>
                    <a:pt x="36" y="1"/>
                    <a:pt x="33" y="1"/>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3"/>
            <p:cNvSpPr/>
            <p:nvPr/>
          </p:nvSpPr>
          <p:spPr>
            <a:xfrm>
              <a:off x="2519694" y="3461086"/>
              <a:ext cx="528463" cy="202463"/>
            </a:xfrm>
            <a:custGeom>
              <a:avLst/>
              <a:gdLst/>
              <a:ahLst/>
              <a:cxnLst/>
              <a:rect l="l" t="t" r="r" b="b"/>
              <a:pathLst>
                <a:path w="10780" h="4130" extrusionOk="0">
                  <a:moveTo>
                    <a:pt x="10756" y="1"/>
                  </a:moveTo>
                  <a:cubicBezTo>
                    <a:pt x="9004" y="105"/>
                    <a:pt x="7358" y="772"/>
                    <a:pt x="5679" y="1503"/>
                  </a:cubicBezTo>
                  <a:cubicBezTo>
                    <a:pt x="3775" y="2338"/>
                    <a:pt x="1872" y="3222"/>
                    <a:pt x="24" y="4081"/>
                  </a:cubicBezTo>
                  <a:cubicBezTo>
                    <a:pt x="0" y="4089"/>
                    <a:pt x="8" y="4129"/>
                    <a:pt x="32" y="4129"/>
                  </a:cubicBezTo>
                  <a:lnTo>
                    <a:pt x="40" y="4121"/>
                  </a:lnTo>
                  <a:cubicBezTo>
                    <a:pt x="1888" y="3262"/>
                    <a:pt x="3800" y="2378"/>
                    <a:pt x="5695" y="1543"/>
                  </a:cubicBezTo>
                  <a:cubicBezTo>
                    <a:pt x="7374" y="812"/>
                    <a:pt x="9012" y="145"/>
                    <a:pt x="10756" y="49"/>
                  </a:cubicBezTo>
                  <a:cubicBezTo>
                    <a:pt x="10772" y="49"/>
                    <a:pt x="10780" y="33"/>
                    <a:pt x="10780" y="25"/>
                  </a:cubicBezTo>
                  <a:cubicBezTo>
                    <a:pt x="10780" y="9"/>
                    <a:pt x="10772" y="1"/>
                    <a:pt x="10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3"/>
            <p:cNvSpPr/>
            <p:nvPr/>
          </p:nvSpPr>
          <p:spPr>
            <a:xfrm>
              <a:off x="2897707" y="3452262"/>
              <a:ext cx="70936" cy="44316"/>
            </a:xfrm>
            <a:custGeom>
              <a:avLst/>
              <a:gdLst/>
              <a:ahLst/>
              <a:cxnLst/>
              <a:rect l="l" t="t" r="r" b="b"/>
              <a:pathLst>
                <a:path w="1447" h="904" extrusionOk="0">
                  <a:moveTo>
                    <a:pt x="1422" y="1"/>
                  </a:moveTo>
                  <a:cubicBezTo>
                    <a:pt x="1419" y="1"/>
                    <a:pt x="1416" y="2"/>
                    <a:pt x="1414" y="4"/>
                  </a:cubicBezTo>
                  <a:cubicBezTo>
                    <a:pt x="884" y="173"/>
                    <a:pt x="402" y="470"/>
                    <a:pt x="8" y="863"/>
                  </a:cubicBezTo>
                  <a:cubicBezTo>
                    <a:pt x="0" y="871"/>
                    <a:pt x="0" y="887"/>
                    <a:pt x="8" y="895"/>
                  </a:cubicBezTo>
                  <a:cubicBezTo>
                    <a:pt x="8" y="895"/>
                    <a:pt x="16" y="904"/>
                    <a:pt x="24" y="904"/>
                  </a:cubicBezTo>
                  <a:cubicBezTo>
                    <a:pt x="32" y="904"/>
                    <a:pt x="40" y="895"/>
                    <a:pt x="48" y="895"/>
                  </a:cubicBezTo>
                  <a:cubicBezTo>
                    <a:pt x="434" y="510"/>
                    <a:pt x="908" y="221"/>
                    <a:pt x="1430" y="44"/>
                  </a:cubicBezTo>
                  <a:cubicBezTo>
                    <a:pt x="1438" y="44"/>
                    <a:pt x="1446" y="28"/>
                    <a:pt x="1446" y="20"/>
                  </a:cubicBezTo>
                  <a:cubicBezTo>
                    <a:pt x="1440" y="8"/>
                    <a:pt x="1430" y="1"/>
                    <a:pt x="1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3"/>
            <p:cNvSpPr/>
            <p:nvPr/>
          </p:nvSpPr>
          <p:spPr>
            <a:xfrm>
              <a:off x="2196783" y="3463831"/>
              <a:ext cx="72896" cy="59317"/>
            </a:xfrm>
            <a:custGeom>
              <a:avLst/>
              <a:gdLst/>
              <a:ahLst/>
              <a:cxnLst/>
              <a:rect l="l" t="t" r="r" b="b"/>
              <a:pathLst>
                <a:path w="1487" h="1210" extrusionOk="0">
                  <a:moveTo>
                    <a:pt x="41" y="1"/>
                  </a:moveTo>
                  <a:cubicBezTo>
                    <a:pt x="25" y="1"/>
                    <a:pt x="9" y="1"/>
                    <a:pt x="1" y="17"/>
                  </a:cubicBezTo>
                  <a:cubicBezTo>
                    <a:pt x="1" y="25"/>
                    <a:pt x="1" y="41"/>
                    <a:pt x="17" y="49"/>
                  </a:cubicBezTo>
                  <a:cubicBezTo>
                    <a:pt x="555" y="338"/>
                    <a:pt x="1045" y="732"/>
                    <a:pt x="1438" y="1206"/>
                  </a:cubicBezTo>
                  <a:cubicBezTo>
                    <a:pt x="1444" y="1206"/>
                    <a:pt x="1449" y="1209"/>
                    <a:pt x="1455" y="1209"/>
                  </a:cubicBezTo>
                  <a:cubicBezTo>
                    <a:pt x="1457" y="1209"/>
                    <a:pt x="1460" y="1208"/>
                    <a:pt x="1463" y="1206"/>
                  </a:cubicBezTo>
                  <a:cubicBezTo>
                    <a:pt x="1463" y="1208"/>
                    <a:pt x="1463" y="1209"/>
                    <a:pt x="1465" y="1209"/>
                  </a:cubicBezTo>
                  <a:cubicBezTo>
                    <a:pt x="1468" y="1209"/>
                    <a:pt x="1473" y="1206"/>
                    <a:pt x="1479" y="1206"/>
                  </a:cubicBezTo>
                  <a:cubicBezTo>
                    <a:pt x="1487" y="1198"/>
                    <a:pt x="1487" y="1182"/>
                    <a:pt x="1479" y="1166"/>
                  </a:cubicBezTo>
                  <a:cubicBezTo>
                    <a:pt x="1077" y="692"/>
                    <a:pt x="587" y="298"/>
                    <a:pt x="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3"/>
            <p:cNvSpPr/>
            <p:nvPr/>
          </p:nvSpPr>
          <p:spPr>
            <a:xfrm>
              <a:off x="2512978" y="3465008"/>
              <a:ext cx="51229" cy="136871"/>
            </a:xfrm>
            <a:custGeom>
              <a:avLst/>
              <a:gdLst/>
              <a:ahLst/>
              <a:cxnLst/>
              <a:rect l="l" t="t" r="r" b="b"/>
              <a:pathLst>
                <a:path w="1045" h="2792" extrusionOk="0">
                  <a:moveTo>
                    <a:pt x="860" y="1"/>
                  </a:moveTo>
                  <a:cubicBezTo>
                    <a:pt x="848" y="1"/>
                    <a:pt x="836" y="9"/>
                    <a:pt x="836" y="25"/>
                  </a:cubicBezTo>
                  <a:lnTo>
                    <a:pt x="844" y="162"/>
                  </a:lnTo>
                  <a:lnTo>
                    <a:pt x="981" y="2033"/>
                  </a:lnTo>
                  <a:cubicBezTo>
                    <a:pt x="997" y="2170"/>
                    <a:pt x="997" y="2306"/>
                    <a:pt x="965" y="2443"/>
                  </a:cubicBezTo>
                  <a:cubicBezTo>
                    <a:pt x="932" y="2579"/>
                    <a:pt x="844" y="2684"/>
                    <a:pt x="716" y="2732"/>
                  </a:cubicBezTo>
                  <a:cubicBezTo>
                    <a:pt x="689" y="2739"/>
                    <a:pt x="662" y="2743"/>
                    <a:pt x="635" y="2743"/>
                  </a:cubicBezTo>
                  <a:cubicBezTo>
                    <a:pt x="487" y="2743"/>
                    <a:pt x="350" y="2638"/>
                    <a:pt x="282" y="2515"/>
                  </a:cubicBezTo>
                  <a:cubicBezTo>
                    <a:pt x="201" y="2346"/>
                    <a:pt x="169" y="2170"/>
                    <a:pt x="169" y="1985"/>
                  </a:cubicBezTo>
                  <a:lnTo>
                    <a:pt x="49" y="178"/>
                  </a:lnTo>
                  <a:cubicBezTo>
                    <a:pt x="49" y="162"/>
                    <a:pt x="33" y="154"/>
                    <a:pt x="25" y="154"/>
                  </a:cubicBezTo>
                  <a:cubicBezTo>
                    <a:pt x="9" y="154"/>
                    <a:pt x="1" y="170"/>
                    <a:pt x="1" y="178"/>
                  </a:cubicBezTo>
                  <a:lnTo>
                    <a:pt x="121" y="1985"/>
                  </a:lnTo>
                  <a:cubicBezTo>
                    <a:pt x="121" y="2178"/>
                    <a:pt x="161" y="2362"/>
                    <a:pt x="242" y="2539"/>
                  </a:cubicBezTo>
                  <a:cubicBezTo>
                    <a:pt x="322" y="2684"/>
                    <a:pt x="475" y="2780"/>
                    <a:pt x="643" y="2788"/>
                  </a:cubicBezTo>
                  <a:cubicBezTo>
                    <a:pt x="651" y="2791"/>
                    <a:pt x="660" y="2792"/>
                    <a:pt x="670" y="2792"/>
                  </a:cubicBezTo>
                  <a:cubicBezTo>
                    <a:pt x="689" y="2792"/>
                    <a:pt x="710" y="2788"/>
                    <a:pt x="732" y="2788"/>
                  </a:cubicBezTo>
                  <a:cubicBezTo>
                    <a:pt x="876" y="2732"/>
                    <a:pt x="981" y="2611"/>
                    <a:pt x="1013" y="2459"/>
                  </a:cubicBezTo>
                  <a:cubicBezTo>
                    <a:pt x="1045" y="2322"/>
                    <a:pt x="1045" y="2178"/>
                    <a:pt x="1029" y="2033"/>
                  </a:cubicBezTo>
                  <a:lnTo>
                    <a:pt x="892" y="162"/>
                  </a:lnTo>
                  <a:lnTo>
                    <a:pt x="884" y="25"/>
                  </a:lnTo>
                  <a:cubicBezTo>
                    <a:pt x="884" y="9"/>
                    <a:pt x="872" y="1"/>
                    <a:pt x="8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3"/>
            <p:cNvSpPr/>
            <p:nvPr/>
          </p:nvSpPr>
          <p:spPr>
            <a:xfrm>
              <a:off x="2607494" y="3774928"/>
              <a:ext cx="177609" cy="137459"/>
            </a:xfrm>
            <a:custGeom>
              <a:avLst/>
              <a:gdLst/>
              <a:ahLst/>
              <a:cxnLst/>
              <a:rect l="l" t="t" r="r" b="b"/>
              <a:pathLst>
                <a:path w="3623" h="2804" extrusionOk="0">
                  <a:moveTo>
                    <a:pt x="1535" y="0"/>
                  </a:moveTo>
                  <a:cubicBezTo>
                    <a:pt x="1535" y="0"/>
                    <a:pt x="338" y="1454"/>
                    <a:pt x="0" y="2105"/>
                  </a:cubicBezTo>
                  <a:lnTo>
                    <a:pt x="3237" y="2804"/>
                  </a:lnTo>
                  <a:lnTo>
                    <a:pt x="3623" y="860"/>
                  </a:lnTo>
                  <a:lnTo>
                    <a:pt x="1535"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3"/>
            <p:cNvSpPr/>
            <p:nvPr/>
          </p:nvSpPr>
          <p:spPr>
            <a:xfrm>
              <a:off x="2748482" y="3757966"/>
              <a:ext cx="478067" cy="213150"/>
            </a:xfrm>
            <a:custGeom>
              <a:avLst/>
              <a:gdLst/>
              <a:ahLst/>
              <a:cxnLst/>
              <a:rect l="l" t="t" r="r" b="b"/>
              <a:pathLst>
                <a:path w="9752" h="4348" extrusionOk="0">
                  <a:moveTo>
                    <a:pt x="6257" y="0"/>
                  </a:moveTo>
                  <a:cubicBezTo>
                    <a:pt x="5650" y="0"/>
                    <a:pt x="5125" y="82"/>
                    <a:pt x="4843" y="178"/>
                  </a:cubicBezTo>
                  <a:cubicBezTo>
                    <a:pt x="4297" y="370"/>
                    <a:pt x="3711" y="475"/>
                    <a:pt x="3125" y="475"/>
                  </a:cubicBezTo>
                  <a:cubicBezTo>
                    <a:pt x="2734" y="475"/>
                    <a:pt x="2231" y="349"/>
                    <a:pt x="1794" y="349"/>
                  </a:cubicBezTo>
                  <a:cubicBezTo>
                    <a:pt x="1656" y="349"/>
                    <a:pt x="1525" y="362"/>
                    <a:pt x="1406" y="395"/>
                  </a:cubicBezTo>
                  <a:cubicBezTo>
                    <a:pt x="1205" y="451"/>
                    <a:pt x="1012" y="547"/>
                    <a:pt x="851" y="676"/>
                  </a:cubicBezTo>
                  <a:cubicBezTo>
                    <a:pt x="241" y="1158"/>
                    <a:pt x="0" y="2081"/>
                    <a:pt x="241" y="2844"/>
                  </a:cubicBezTo>
                  <a:cubicBezTo>
                    <a:pt x="536" y="3781"/>
                    <a:pt x="1440" y="4047"/>
                    <a:pt x="1879" y="4047"/>
                  </a:cubicBezTo>
                  <a:cubicBezTo>
                    <a:pt x="1918" y="4047"/>
                    <a:pt x="1953" y="4045"/>
                    <a:pt x="1984" y="4041"/>
                  </a:cubicBezTo>
                  <a:cubicBezTo>
                    <a:pt x="2353" y="3985"/>
                    <a:pt x="3157" y="3913"/>
                    <a:pt x="3157" y="3913"/>
                  </a:cubicBezTo>
                  <a:cubicBezTo>
                    <a:pt x="3157" y="3913"/>
                    <a:pt x="4846" y="4348"/>
                    <a:pt x="6504" y="4348"/>
                  </a:cubicBezTo>
                  <a:cubicBezTo>
                    <a:pt x="6809" y="4348"/>
                    <a:pt x="7113" y="4333"/>
                    <a:pt x="7406" y="4298"/>
                  </a:cubicBezTo>
                  <a:cubicBezTo>
                    <a:pt x="8562" y="4162"/>
                    <a:pt x="9542" y="3712"/>
                    <a:pt x="9623" y="2595"/>
                  </a:cubicBezTo>
                  <a:cubicBezTo>
                    <a:pt x="9751" y="941"/>
                    <a:pt x="8506" y="282"/>
                    <a:pt x="7229" y="73"/>
                  </a:cubicBezTo>
                  <a:cubicBezTo>
                    <a:pt x="6898" y="22"/>
                    <a:pt x="6566" y="0"/>
                    <a:pt x="6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3"/>
            <p:cNvSpPr/>
            <p:nvPr/>
          </p:nvSpPr>
          <p:spPr>
            <a:xfrm>
              <a:off x="3102866" y="3761937"/>
              <a:ext cx="123684" cy="206777"/>
            </a:xfrm>
            <a:custGeom>
              <a:avLst/>
              <a:gdLst/>
              <a:ahLst/>
              <a:cxnLst/>
              <a:rect l="l" t="t" r="r" b="b"/>
              <a:pathLst>
                <a:path w="2523" h="4218" extrusionOk="0">
                  <a:moveTo>
                    <a:pt x="0" y="0"/>
                  </a:moveTo>
                  <a:lnTo>
                    <a:pt x="0" y="0"/>
                  </a:lnTo>
                  <a:cubicBezTo>
                    <a:pt x="249" y="73"/>
                    <a:pt x="482" y="177"/>
                    <a:pt x="691" y="322"/>
                  </a:cubicBezTo>
                  <a:cubicBezTo>
                    <a:pt x="1141" y="603"/>
                    <a:pt x="1462" y="1053"/>
                    <a:pt x="1582" y="1567"/>
                  </a:cubicBezTo>
                  <a:cubicBezTo>
                    <a:pt x="1703" y="2153"/>
                    <a:pt x="1486" y="2771"/>
                    <a:pt x="1141" y="3253"/>
                  </a:cubicBezTo>
                  <a:cubicBezTo>
                    <a:pt x="868" y="3623"/>
                    <a:pt x="538" y="3944"/>
                    <a:pt x="177" y="4217"/>
                  </a:cubicBezTo>
                  <a:cubicBezTo>
                    <a:pt x="1333" y="4081"/>
                    <a:pt x="2313" y="3631"/>
                    <a:pt x="2394" y="2514"/>
                  </a:cubicBezTo>
                  <a:cubicBezTo>
                    <a:pt x="2522" y="860"/>
                    <a:pt x="1277" y="2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3"/>
            <p:cNvSpPr/>
            <p:nvPr/>
          </p:nvSpPr>
          <p:spPr>
            <a:xfrm>
              <a:off x="2893736" y="3810616"/>
              <a:ext cx="21325" cy="106526"/>
            </a:xfrm>
            <a:custGeom>
              <a:avLst/>
              <a:gdLst/>
              <a:ahLst/>
              <a:cxnLst/>
              <a:rect l="l" t="t" r="r" b="b"/>
              <a:pathLst>
                <a:path w="435" h="2173" extrusionOk="0">
                  <a:moveTo>
                    <a:pt x="370" y="0"/>
                  </a:moveTo>
                  <a:cubicBezTo>
                    <a:pt x="354" y="0"/>
                    <a:pt x="338" y="8"/>
                    <a:pt x="330" y="27"/>
                  </a:cubicBezTo>
                  <a:cubicBezTo>
                    <a:pt x="25" y="694"/>
                    <a:pt x="1" y="1465"/>
                    <a:pt x="274" y="2148"/>
                  </a:cubicBezTo>
                  <a:cubicBezTo>
                    <a:pt x="282" y="2164"/>
                    <a:pt x="298" y="2172"/>
                    <a:pt x="322" y="2172"/>
                  </a:cubicBezTo>
                  <a:lnTo>
                    <a:pt x="338" y="2172"/>
                  </a:lnTo>
                  <a:cubicBezTo>
                    <a:pt x="362" y="2164"/>
                    <a:pt x="378" y="2132"/>
                    <a:pt x="370" y="2108"/>
                  </a:cubicBezTo>
                  <a:cubicBezTo>
                    <a:pt x="105" y="1449"/>
                    <a:pt x="121" y="710"/>
                    <a:pt x="419" y="68"/>
                  </a:cubicBezTo>
                  <a:cubicBezTo>
                    <a:pt x="435" y="30"/>
                    <a:pt x="401" y="0"/>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3"/>
            <p:cNvSpPr/>
            <p:nvPr/>
          </p:nvSpPr>
          <p:spPr>
            <a:xfrm>
              <a:off x="2932366" y="3810616"/>
              <a:ext cx="21129" cy="106526"/>
            </a:xfrm>
            <a:custGeom>
              <a:avLst/>
              <a:gdLst/>
              <a:ahLst/>
              <a:cxnLst/>
              <a:rect l="l" t="t" r="r" b="b"/>
              <a:pathLst>
                <a:path w="431" h="2173" extrusionOk="0">
                  <a:moveTo>
                    <a:pt x="367" y="0"/>
                  </a:moveTo>
                  <a:cubicBezTo>
                    <a:pt x="350" y="0"/>
                    <a:pt x="332" y="8"/>
                    <a:pt x="321" y="27"/>
                  </a:cubicBezTo>
                  <a:cubicBezTo>
                    <a:pt x="16" y="694"/>
                    <a:pt x="0" y="1465"/>
                    <a:pt x="273" y="2148"/>
                  </a:cubicBezTo>
                  <a:cubicBezTo>
                    <a:pt x="281" y="2164"/>
                    <a:pt x="297" y="2172"/>
                    <a:pt x="321" y="2172"/>
                  </a:cubicBezTo>
                  <a:cubicBezTo>
                    <a:pt x="321" y="2172"/>
                    <a:pt x="329" y="2172"/>
                    <a:pt x="337" y="2164"/>
                  </a:cubicBezTo>
                  <a:cubicBezTo>
                    <a:pt x="362" y="2156"/>
                    <a:pt x="378" y="2132"/>
                    <a:pt x="362" y="2108"/>
                  </a:cubicBezTo>
                  <a:cubicBezTo>
                    <a:pt x="105" y="1449"/>
                    <a:pt x="121" y="710"/>
                    <a:pt x="410" y="68"/>
                  </a:cubicBezTo>
                  <a:cubicBezTo>
                    <a:pt x="431" y="30"/>
                    <a:pt x="400" y="0"/>
                    <a:pt x="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3"/>
            <p:cNvSpPr/>
            <p:nvPr/>
          </p:nvSpPr>
          <p:spPr>
            <a:xfrm>
              <a:off x="2970946" y="3810616"/>
              <a:ext cx="20884" cy="106526"/>
            </a:xfrm>
            <a:custGeom>
              <a:avLst/>
              <a:gdLst/>
              <a:ahLst/>
              <a:cxnLst/>
              <a:rect l="l" t="t" r="r" b="b"/>
              <a:pathLst>
                <a:path w="426" h="2173" extrusionOk="0">
                  <a:moveTo>
                    <a:pt x="361" y="0"/>
                  </a:moveTo>
                  <a:cubicBezTo>
                    <a:pt x="345" y="0"/>
                    <a:pt x="330" y="8"/>
                    <a:pt x="322" y="27"/>
                  </a:cubicBezTo>
                  <a:cubicBezTo>
                    <a:pt x="16" y="694"/>
                    <a:pt x="0" y="1465"/>
                    <a:pt x="273" y="2148"/>
                  </a:cubicBezTo>
                  <a:cubicBezTo>
                    <a:pt x="273" y="2164"/>
                    <a:pt x="297" y="2172"/>
                    <a:pt x="314" y="2172"/>
                  </a:cubicBezTo>
                  <a:cubicBezTo>
                    <a:pt x="346" y="2172"/>
                    <a:pt x="370" y="2140"/>
                    <a:pt x="362" y="2108"/>
                  </a:cubicBezTo>
                  <a:cubicBezTo>
                    <a:pt x="97" y="1449"/>
                    <a:pt x="113" y="710"/>
                    <a:pt x="410" y="68"/>
                  </a:cubicBezTo>
                  <a:cubicBezTo>
                    <a:pt x="426" y="30"/>
                    <a:pt x="393" y="0"/>
                    <a:pt x="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3"/>
            <p:cNvSpPr/>
            <p:nvPr/>
          </p:nvSpPr>
          <p:spPr>
            <a:xfrm>
              <a:off x="3058746" y="3760221"/>
              <a:ext cx="47307" cy="214768"/>
            </a:xfrm>
            <a:custGeom>
              <a:avLst/>
              <a:gdLst/>
              <a:ahLst/>
              <a:cxnLst/>
              <a:rect l="l" t="t" r="r" b="b"/>
              <a:pathLst>
                <a:path w="965" h="4381" extrusionOk="0">
                  <a:moveTo>
                    <a:pt x="820" y="1"/>
                  </a:moveTo>
                  <a:cubicBezTo>
                    <a:pt x="806" y="1"/>
                    <a:pt x="794" y="6"/>
                    <a:pt x="788" y="19"/>
                  </a:cubicBezTo>
                  <a:cubicBezTo>
                    <a:pt x="0" y="1320"/>
                    <a:pt x="33" y="3023"/>
                    <a:pt x="868" y="4357"/>
                  </a:cubicBezTo>
                  <a:cubicBezTo>
                    <a:pt x="876" y="4373"/>
                    <a:pt x="892" y="4381"/>
                    <a:pt x="908" y="4381"/>
                  </a:cubicBezTo>
                  <a:cubicBezTo>
                    <a:pt x="924" y="4381"/>
                    <a:pt x="932" y="4381"/>
                    <a:pt x="940" y="4373"/>
                  </a:cubicBezTo>
                  <a:cubicBezTo>
                    <a:pt x="964" y="4357"/>
                    <a:pt x="964" y="4325"/>
                    <a:pt x="956" y="4308"/>
                  </a:cubicBezTo>
                  <a:cubicBezTo>
                    <a:pt x="137" y="2999"/>
                    <a:pt x="97" y="1337"/>
                    <a:pt x="876" y="67"/>
                  </a:cubicBezTo>
                  <a:cubicBezTo>
                    <a:pt x="899" y="38"/>
                    <a:pt x="855" y="1"/>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3"/>
            <p:cNvSpPr/>
            <p:nvPr/>
          </p:nvSpPr>
          <p:spPr>
            <a:xfrm>
              <a:off x="2518126" y="2208512"/>
              <a:ext cx="375659" cy="472185"/>
            </a:xfrm>
            <a:custGeom>
              <a:avLst/>
              <a:gdLst/>
              <a:ahLst/>
              <a:cxnLst/>
              <a:rect l="l" t="t" r="r" b="b"/>
              <a:pathLst>
                <a:path w="7663" h="9632" extrusionOk="0">
                  <a:moveTo>
                    <a:pt x="4747" y="1"/>
                  </a:moveTo>
                  <a:cubicBezTo>
                    <a:pt x="4370" y="145"/>
                    <a:pt x="4040" y="378"/>
                    <a:pt x="3791" y="684"/>
                  </a:cubicBezTo>
                  <a:cubicBezTo>
                    <a:pt x="2667" y="2113"/>
                    <a:pt x="2000" y="3848"/>
                    <a:pt x="1382" y="5559"/>
                  </a:cubicBezTo>
                  <a:cubicBezTo>
                    <a:pt x="884" y="6909"/>
                    <a:pt x="466" y="8266"/>
                    <a:pt x="0" y="9632"/>
                  </a:cubicBezTo>
                  <a:lnTo>
                    <a:pt x="5767" y="9632"/>
                  </a:lnTo>
                  <a:cubicBezTo>
                    <a:pt x="5920" y="9061"/>
                    <a:pt x="6016" y="8483"/>
                    <a:pt x="6064" y="7905"/>
                  </a:cubicBezTo>
                  <a:cubicBezTo>
                    <a:pt x="6249" y="8459"/>
                    <a:pt x="6338" y="9045"/>
                    <a:pt x="6322" y="9632"/>
                  </a:cubicBezTo>
                  <a:lnTo>
                    <a:pt x="7534" y="9632"/>
                  </a:lnTo>
                  <a:cubicBezTo>
                    <a:pt x="7550" y="9632"/>
                    <a:pt x="7575" y="9551"/>
                    <a:pt x="7591" y="9543"/>
                  </a:cubicBezTo>
                  <a:cubicBezTo>
                    <a:pt x="7663" y="8925"/>
                    <a:pt x="7663" y="8290"/>
                    <a:pt x="7583" y="7672"/>
                  </a:cubicBezTo>
                  <a:cubicBezTo>
                    <a:pt x="7502" y="7045"/>
                    <a:pt x="7253" y="6451"/>
                    <a:pt x="6876" y="5953"/>
                  </a:cubicBezTo>
                  <a:cubicBezTo>
                    <a:pt x="6330" y="5270"/>
                    <a:pt x="5462" y="4820"/>
                    <a:pt x="5189" y="3993"/>
                  </a:cubicBezTo>
                  <a:cubicBezTo>
                    <a:pt x="5036" y="3527"/>
                    <a:pt x="5093" y="3029"/>
                    <a:pt x="5109" y="2547"/>
                  </a:cubicBezTo>
                  <a:cubicBezTo>
                    <a:pt x="5141" y="1680"/>
                    <a:pt x="5012" y="820"/>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3"/>
            <p:cNvSpPr/>
            <p:nvPr/>
          </p:nvSpPr>
          <p:spPr>
            <a:xfrm>
              <a:off x="2134574" y="2150617"/>
              <a:ext cx="397376" cy="550572"/>
            </a:xfrm>
            <a:custGeom>
              <a:avLst/>
              <a:gdLst/>
              <a:ahLst/>
              <a:cxnLst/>
              <a:rect l="l" t="t" r="r" b="b"/>
              <a:pathLst>
                <a:path w="8106" h="11231" extrusionOk="0">
                  <a:moveTo>
                    <a:pt x="3779" y="0"/>
                  </a:moveTo>
                  <a:cubicBezTo>
                    <a:pt x="3639" y="0"/>
                    <a:pt x="2562" y="2428"/>
                    <a:pt x="2515" y="2555"/>
                  </a:cubicBezTo>
                  <a:cubicBezTo>
                    <a:pt x="2001" y="3921"/>
                    <a:pt x="2659" y="5889"/>
                    <a:pt x="1695" y="7078"/>
                  </a:cubicBezTo>
                  <a:cubicBezTo>
                    <a:pt x="1270" y="7600"/>
                    <a:pt x="715" y="8074"/>
                    <a:pt x="434" y="8708"/>
                  </a:cubicBezTo>
                  <a:cubicBezTo>
                    <a:pt x="73" y="9503"/>
                    <a:pt x="1" y="10451"/>
                    <a:pt x="442" y="11230"/>
                  </a:cubicBezTo>
                  <a:lnTo>
                    <a:pt x="1679" y="11230"/>
                  </a:lnTo>
                  <a:cubicBezTo>
                    <a:pt x="1647" y="10837"/>
                    <a:pt x="1599" y="9921"/>
                    <a:pt x="1832" y="9503"/>
                  </a:cubicBezTo>
                  <a:cubicBezTo>
                    <a:pt x="1832" y="9503"/>
                    <a:pt x="1944" y="10708"/>
                    <a:pt x="2129" y="11230"/>
                  </a:cubicBezTo>
                  <a:lnTo>
                    <a:pt x="7559" y="11230"/>
                  </a:lnTo>
                  <a:lnTo>
                    <a:pt x="8105" y="3688"/>
                  </a:lnTo>
                  <a:cubicBezTo>
                    <a:pt x="8105" y="3688"/>
                    <a:pt x="3784" y="1"/>
                    <a:pt x="3784" y="1"/>
                  </a:cubicBezTo>
                  <a:cubicBezTo>
                    <a:pt x="3782" y="0"/>
                    <a:pt x="3781" y="0"/>
                    <a:pt x="3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3"/>
            <p:cNvSpPr/>
            <p:nvPr/>
          </p:nvSpPr>
          <p:spPr>
            <a:xfrm>
              <a:off x="2422042" y="2541277"/>
              <a:ext cx="229621" cy="211385"/>
            </a:xfrm>
            <a:custGeom>
              <a:avLst/>
              <a:gdLst/>
              <a:ahLst/>
              <a:cxnLst/>
              <a:rect l="l" t="t" r="r" b="b"/>
              <a:pathLst>
                <a:path w="4684" h="4312" extrusionOk="0">
                  <a:moveTo>
                    <a:pt x="3912" y="0"/>
                  </a:moveTo>
                  <a:lnTo>
                    <a:pt x="587" y="105"/>
                  </a:lnTo>
                  <a:lnTo>
                    <a:pt x="587" y="121"/>
                  </a:lnTo>
                  <a:cubicBezTo>
                    <a:pt x="587" y="185"/>
                    <a:pt x="570" y="394"/>
                    <a:pt x="538" y="699"/>
                  </a:cubicBezTo>
                  <a:cubicBezTo>
                    <a:pt x="474" y="1350"/>
                    <a:pt x="386" y="2265"/>
                    <a:pt x="0" y="3165"/>
                  </a:cubicBezTo>
                  <a:cubicBezTo>
                    <a:pt x="0" y="3165"/>
                    <a:pt x="506" y="4312"/>
                    <a:pt x="2068" y="4312"/>
                  </a:cubicBezTo>
                  <a:cubicBezTo>
                    <a:pt x="2211" y="4312"/>
                    <a:pt x="2362" y="4302"/>
                    <a:pt x="2522" y="4281"/>
                  </a:cubicBezTo>
                  <a:cubicBezTo>
                    <a:pt x="4482" y="4032"/>
                    <a:pt x="4683" y="2988"/>
                    <a:pt x="4683" y="2988"/>
                  </a:cubicBezTo>
                  <a:lnTo>
                    <a:pt x="4177" y="474"/>
                  </a:lnTo>
                  <a:lnTo>
                    <a:pt x="4081"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3"/>
            <p:cNvSpPr/>
            <p:nvPr/>
          </p:nvSpPr>
          <p:spPr>
            <a:xfrm>
              <a:off x="2448416" y="2540885"/>
              <a:ext cx="178393" cy="87848"/>
            </a:xfrm>
            <a:custGeom>
              <a:avLst/>
              <a:gdLst/>
              <a:ahLst/>
              <a:cxnLst/>
              <a:rect l="l" t="t" r="r" b="b"/>
              <a:pathLst>
                <a:path w="3639" h="1792" extrusionOk="0">
                  <a:moveTo>
                    <a:pt x="3543" y="0"/>
                  </a:moveTo>
                  <a:lnTo>
                    <a:pt x="3374" y="8"/>
                  </a:lnTo>
                  <a:cubicBezTo>
                    <a:pt x="2777" y="228"/>
                    <a:pt x="2150" y="340"/>
                    <a:pt x="1522" y="340"/>
                  </a:cubicBezTo>
                  <a:cubicBezTo>
                    <a:pt x="1026" y="340"/>
                    <a:pt x="530" y="270"/>
                    <a:pt x="49" y="129"/>
                  </a:cubicBezTo>
                  <a:cubicBezTo>
                    <a:pt x="49" y="193"/>
                    <a:pt x="32" y="402"/>
                    <a:pt x="0" y="699"/>
                  </a:cubicBezTo>
                  <a:cubicBezTo>
                    <a:pt x="142" y="959"/>
                    <a:pt x="848" y="1792"/>
                    <a:pt x="1820" y="1792"/>
                  </a:cubicBezTo>
                  <a:cubicBezTo>
                    <a:pt x="1897" y="1792"/>
                    <a:pt x="1976" y="1786"/>
                    <a:pt x="2057" y="1775"/>
                  </a:cubicBezTo>
                  <a:cubicBezTo>
                    <a:pt x="3462" y="1582"/>
                    <a:pt x="3567" y="594"/>
                    <a:pt x="3639" y="482"/>
                  </a:cubicBezTo>
                  <a:lnTo>
                    <a:pt x="3543" y="0"/>
                  </a:ln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3"/>
            <p:cNvSpPr/>
            <p:nvPr/>
          </p:nvSpPr>
          <p:spPr>
            <a:xfrm>
              <a:off x="2252522" y="2318126"/>
              <a:ext cx="104173" cy="128194"/>
            </a:xfrm>
            <a:custGeom>
              <a:avLst/>
              <a:gdLst/>
              <a:ahLst/>
              <a:cxnLst/>
              <a:rect l="l" t="t" r="r" b="b"/>
              <a:pathLst>
                <a:path w="2125" h="2615" extrusionOk="0">
                  <a:moveTo>
                    <a:pt x="1069" y="0"/>
                  </a:moveTo>
                  <a:cubicBezTo>
                    <a:pt x="876" y="0"/>
                    <a:pt x="667" y="97"/>
                    <a:pt x="470" y="383"/>
                  </a:cubicBezTo>
                  <a:cubicBezTo>
                    <a:pt x="1" y="1055"/>
                    <a:pt x="602" y="2615"/>
                    <a:pt x="1726" y="2615"/>
                  </a:cubicBezTo>
                  <a:cubicBezTo>
                    <a:pt x="1853" y="2615"/>
                    <a:pt x="1986" y="2595"/>
                    <a:pt x="2125" y="2552"/>
                  </a:cubicBezTo>
                  <a:lnTo>
                    <a:pt x="2125" y="2544"/>
                  </a:lnTo>
                  <a:lnTo>
                    <a:pt x="1948" y="1363"/>
                  </a:lnTo>
                  <a:lnTo>
                    <a:pt x="1804" y="432"/>
                  </a:lnTo>
                  <a:cubicBezTo>
                    <a:pt x="1747" y="359"/>
                    <a:pt x="1691" y="303"/>
                    <a:pt x="1627" y="247"/>
                  </a:cubicBezTo>
                  <a:cubicBezTo>
                    <a:pt x="1493" y="130"/>
                    <a:pt x="1292" y="0"/>
                    <a:pt x="1069"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3"/>
            <p:cNvSpPr/>
            <p:nvPr/>
          </p:nvSpPr>
          <p:spPr>
            <a:xfrm>
              <a:off x="2291495" y="2359207"/>
              <a:ext cx="45150" cy="50983"/>
            </a:xfrm>
            <a:custGeom>
              <a:avLst/>
              <a:gdLst/>
              <a:ahLst/>
              <a:cxnLst/>
              <a:rect l="l" t="t" r="r" b="b"/>
              <a:pathLst>
                <a:path w="921" h="1040" extrusionOk="0">
                  <a:moveTo>
                    <a:pt x="59" y="1"/>
                  </a:moveTo>
                  <a:cubicBezTo>
                    <a:pt x="29" y="1"/>
                    <a:pt x="0" y="61"/>
                    <a:pt x="37" y="75"/>
                  </a:cubicBezTo>
                  <a:cubicBezTo>
                    <a:pt x="430" y="252"/>
                    <a:pt x="727" y="598"/>
                    <a:pt x="840" y="1015"/>
                  </a:cubicBezTo>
                  <a:cubicBezTo>
                    <a:pt x="848" y="1031"/>
                    <a:pt x="864" y="1039"/>
                    <a:pt x="880" y="1039"/>
                  </a:cubicBezTo>
                  <a:lnTo>
                    <a:pt x="888" y="1039"/>
                  </a:lnTo>
                  <a:cubicBezTo>
                    <a:pt x="912" y="1031"/>
                    <a:pt x="920" y="1015"/>
                    <a:pt x="920" y="991"/>
                  </a:cubicBezTo>
                  <a:cubicBezTo>
                    <a:pt x="792" y="557"/>
                    <a:pt x="486" y="196"/>
                    <a:pt x="69" y="3"/>
                  </a:cubicBezTo>
                  <a:cubicBezTo>
                    <a:pt x="66" y="2"/>
                    <a:pt x="62" y="1"/>
                    <a:pt x="59" y="1"/>
                  </a:cubicBezTo>
                  <a:close/>
                </a:path>
              </a:pathLst>
            </a:custGeom>
            <a:solidFill>
              <a:srgbClr val="4A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3"/>
            <p:cNvSpPr/>
            <p:nvPr/>
          </p:nvSpPr>
          <p:spPr>
            <a:xfrm>
              <a:off x="2297573" y="2371708"/>
              <a:ext cx="17354" cy="37698"/>
            </a:xfrm>
            <a:custGeom>
              <a:avLst/>
              <a:gdLst/>
              <a:ahLst/>
              <a:cxnLst/>
              <a:rect l="l" t="t" r="r" b="b"/>
              <a:pathLst>
                <a:path w="354" h="769" extrusionOk="0">
                  <a:moveTo>
                    <a:pt x="294" y="0"/>
                  </a:moveTo>
                  <a:cubicBezTo>
                    <a:pt x="285" y="0"/>
                    <a:pt x="275" y="4"/>
                    <a:pt x="266" y="13"/>
                  </a:cubicBezTo>
                  <a:cubicBezTo>
                    <a:pt x="65" y="198"/>
                    <a:pt x="1" y="495"/>
                    <a:pt x="121" y="752"/>
                  </a:cubicBezTo>
                  <a:cubicBezTo>
                    <a:pt x="121" y="760"/>
                    <a:pt x="138" y="768"/>
                    <a:pt x="154" y="768"/>
                  </a:cubicBezTo>
                  <a:lnTo>
                    <a:pt x="170" y="768"/>
                  </a:lnTo>
                  <a:cubicBezTo>
                    <a:pt x="186" y="760"/>
                    <a:pt x="194" y="736"/>
                    <a:pt x="186" y="720"/>
                  </a:cubicBezTo>
                  <a:cubicBezTo>
                    <a:pt x="81" y="495"/>
                    <a:pt x="138" y="230"/>
                    <a:pt x="322" y="69"/>
                  </a:cubicBezTo>
                  <a:cubicBezTo>
                    <a:pt x="353" y="45"/>
                    <a:pt x="327"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3"/>
            <p:cNvSpPr/>
            <p:nvPr/>
          </p:nvSpPr>
          <p:spPr>
            <a:xfrm>
              <a:off x="2676419" y="2314989"/>
              <a:ext cx="109516" cy="125498"/>
            </a:xfrm>
            <a:custGeom>
              <a:avLst/>
              <a:gdLst/>
              <a:ahLst/>
              <a:cxnLst/>
              <a:rect l="l" t="t" r="r" b="b"/>
              <a:pathLst>
                <a:path w="2234" h="2560" extrusionOk="0">
                  <a:moveTo>
                    <a:pt x="1136" y="1"/>
                  </a:moveTo>
                  <a:cubicBezTo>
                    <a:pt x="1033" y="1"/>
                    <a:pt x="930" y="21"/>
                    <a:pt x="835" y="62"/>
                  </a:cubicBezTo>
                  <a:cubicBezTo>
                    <a:pt x="603" y="142"/>
                    <a:pt x="386" y="279"/>
                    <a:pt x="209" y="447"/>
                  </a:cubicBezTo>
                  <a:lnTo>
                    <a:pt x="161" y="889"/>
                  </a:lnTo>
                  <a:lnTo>
                    <a:pt x="0" y="2496"/>
                  </a:lnTo>
                  <a:cubicBezTo>
                    <a:pt x="137" y="2544"/>
                    <a:pt x="281" y="2560"/>
                    <a:pt x="418" y="2560"/>
                  </a:cubicBezTo>
                  <a:cubicBezTo>
                    <a:pt x="490" y="2560"/>
                    <a:pt x="562" y="2560"/>
                    <a:pt x="627" y="2544"/>
                  </a:cubicBezTo>
                  <a:lnTo>
                    <a:pt x="651" y="2544"/>
                  </a:lnTo>
                  <a:cubicBezTo>
                    <a:pt x="1647" y="2359"/>
                    <a:pt x="2233" y="1010"/>
                    <a:pt x="1799" y="375"/>
                  </a:cubicBezTo>
                  <a:cubicBezTo>
                    <a:pt x="1703" y="214"/>
                    <a:pt x="1550" y="94"/>
                    <a:pt x="1374" y="38"/>
                  </a:cubicBezTo>
                  <a:cubicBezTo>
                    <a:pt x="1296" y="13"/>
                    <a:pt x="1216" y="1"/>
                    <a:pt x="1136" y="1"/>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3"/>
            <p:cNvSpPr/>
            <p:nvPr/>
          </p:nvSpPr>
          <p:spPr>
            <a:xfrm>
              <a:off x="2713823" y="2343128"/>
              <a:ext cx="27502" cy="62700"/>
            </a:xfrm>
            <a:custGeom>
              <a:avLst/>
              <a:gdLst/>
              <a:ahLst/>
              <a:cxnLst/>
              <a:rect l="l" t="t" r="r" b="b"/>
              <a:pathLst>
                <a:path w="561" h="1279" extrusionOk="0">
                  <a:moveTo>
                    <a:pt x="503" y="1"/>
                  </a:moveTo>
                  <a:cubicBezTo>
                    <a:pt x="493" y="1"/>
                    <a:pt x="482" y="6"/>
                    <a:pt x="474" y="18"/>
                  </a:cubicBezTo>
                  <a:cubicBezTo>
                    <a:pt x="153" y="339"/>
                    <a:pt x="0" y="789"/>
                    <a:pt x="40" y="1247"/>
                  </a:cubicBezTo>
                  <a:cubicBezTo>
                    <a:pt x="40" y="1263"/>
                    <a:pt x="56" y="1279"/>
                    <a:pt x="80" y="1279"/>
                  </a:cubicBezTo>
                  <a:lnTo>
                    <a:pt x="80" y="1271"/>
                  </a:lnTo>
                  <a:cubicBezTo>
                    <a:pt x="105" y="1271"/>
                    <a:pt x="113" y="1255"/>
                    <a:pt x="113" y="1239"/>
                  </a:cubicBezTo>
                  <a:cubicBezTo>
                    <a:pt x="72" y="805"/>
                    <a:pt x="225" y="379"/>
                    <a:pt x="530" y="66"/>
                  </a:cubicBezTo>
                  <a:cubicBezTo>
                    <a:pt x="560" y="42"/>
                    <a:pt x="532"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3"/>
            <p:cNvSpPr/>
            <p:nvPr/>
          </p:nvSpPr>
          <p:spPr>
            <a:xfrm>
              <a:off x="2723775" y="2361658"/>
              <a:ext cx="23923" cy="32796"/>
            </a:xfrm>
            <a:custGeom>
              <a:avLst/>
              <a:gdLst/>
              <a:ahLst/>
              <a:cxnLst/>
              <a:rect l="l" t="t" r="r" b="b"/>
              <a:pathLst>
                <a:path w="488" h="669" extrusionOk="0">
                  <a:moveTo>
                    <a:pt x="55" y="1"/>
                  </a:moveTo>
                  <a:cubicBezTo>
                    <a:pt x="19" y="1"/>
                    <a:pt x="1" y="51"/>
                    <a:pt x="38" y="74"/>
                  </a:cubicBezTo>
                  <a:cubicBezTo>
                    <a:pt x="271" y="154"/>
                    <a:pt x="416" y="379"/>
                    <a:pt x="400" y="628"/>
                  </a:cubicBezTo>
                  <a:cubicBezTo>
                    <a:pt x="400" y="644"/>
                    <a:pt x="416" y="668"/>
                    <a:pt x="432" y="668"/>
                  </a:cubicBezTo>
                  <a:cubicBezTo>
                    <a:pt x="456" y="668"/>
                    <a:pt x="472" y="652"/>
                    <a:pt x="472" y="636"/>
                  </a:cubicBezTo>
                  <a:cubicBezTo>
                    <a:pt x="488" y="355"/>
                    <a:pt x="327" y="98"/>
                    <a:pt x="62" y="1"/>
                  </a:cubicBezTo>
                  <a:cubicBezTo>
                    <a:pt x="60" y="1"/>
                    <a:pt x="57"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3"/>
            <p:cNvSpPr/>
            <p:nvPr/>
          </p:nvSpPr>
          <p:spPr>
            <a:xfrm>
              <a:off x="2322820" y="2086789"/>
              <a:ext cx="395366" cy="493902"/>
            </a:xfrm>
            <a:custGeom>
              <a:avLst/>
              <a:gdLst/>
              <a:ahLst/>
              <a:cxnLst/>
              <a:rect l="l" t="t" r="r" b="b"/>
              <a:pathLst>
                <a:path w="8065" h="10075" extrusionOk="0">
                  <a:moveTo>
                    <a:pt x="4033" y="0"/>
                  </a:moveTo>
                  <a:cubicBezTo>
                    <a:pt x="3738" y="0"/>
                    <a:pt x="3442" y="33"/>
                    <a:pt x="3149" y="98"/>
                  </a:cubicBezTo>
                  <a:cubicBezTo>
                    <a:pt x="2868" y="162"/>
                    <a:pt x="2603" y="259"/>
                    <a:pt x="2345" y="387"/>
                  </a:cubicBezTo>
                  <a:cubicBezTo>
                    <a:pt x="635" y="1263"/>
                    <a:pt x="0" y="3159"/>
                    <a:pt x="72" y="4982"/>
                  </a:cubicBezTo>
                  <a:lnTo>
                    <a:pt x="72" y="4990"/>
                  </a:lnTo>
                  <a:cubicBezTo>
                    <a:pt x="96" y="5424"/>
                    <a:pt x="153" y="5857"/>
                    <a:pt x="249" y="6275"/>
                  </a:cubicBezTo>
                  <a:cubicBezTo>
                    <a:pt x="249" y="6283"/>
                    <a:pt x="249" y="6283"/>
                    <a:pt x="249" y="6291"/>
                  </a:cubicBezTo>
                  <a:cubicBezTo>
                    <a:pt x="305" y="6532"/>
                    <a:pt x="378" y="6773"/>
                    <a:pt x="466" y="7006"/>
                  </a:cubicBezTo>
                  <a:cubicBezTo>
                    <a:pt x="490" y="7094"/>
                    <a:pt x="530" y="7183"/>
                    <a:pt x="562" y="7271"/>
                  </a:cubicBezTo>
                  <a:lnTo>
                    <a:pt x="570" y="7287"/>
                  </a:lnTo>
                  <a:cubicBezTo>
                    <a:pt x="715" y="7633"/>
                    <a:pt x="884" y="7962"/>
                    <a:pt x="1092" y="8267"/>
                  </a:cubicBezTo>
                  <a:cubicBezTo>
                    <a:pt x="1229" y="8492"/>
                    <a:pt x="1398" y="8701"/>
                    <a:pt x="1574" y="8886"/>
                  </a:cubicBezTo>
                  <a:lnTo>
                    <a:pt x="1582" y="8894"/>
                  </a:lnTo>
                  <a:cubicBezTo>
                    <a:pt x="1984" y="9319"/>
                    <a:pt x="2474" y="9649"/>
                    <a:pt x="3020" y="9849"/>
                  </a:cubicBezTo>
                  <a:cubicBezTo>
                    <a:pt x="3390" y="9986"/>
                    <a:pt x="3775" y="10058"/>
                    <a:pt x="4161" y="10074"/>
                  </a:cubicBezTo>
                  <a:lnTo>
                    <a:pt x="4522" y="10074"/>
                  </a:lnTo>
                  <a:cubicBezTo>
                    <a:pt x="5526" y="10018"/>
                    <a:pt x="6273" y="9528"/>
                    <a:pt x="6811" y="8821"/>
                  </a:cubicBezTo>
                  <a:cubicBezTo>
                    <a:pt x="7060" y="8492"/>
                    <a:pt x="7261" y="8139"/>
                    <a:pt x="7422" y="7753"/>
                  </a:cubicBezTo>
                  <a:cubicBezTo>
                    <a:pt x="7502" y="7576"/>
                    <a:pt x="7575" y="7384"/>
                    <a:pt x="7631" y="7199"/>
                  </a:cubicBezTo>
                  <a:cubicBezTo>
                    <a:pt x="7631" y="7191"/>
                    <a:pt x="7631" y="7191"/>
                    <a:pt x="7631" y="7191"/>
                  </a:cubicBezTo>
                  <a:cubicBezTo>
                    <a:pt x="7719" y="6926"/>
                    <a:pt x="7791" y="6653"/>
                    <a:pt x="7848" y="6388"/>
                  </a:cubicBezTo>
                  <a:cubicBezTo>
                    <a:pt x="7864" y="6315"/>
                    <a:pt x="7872" y="6251"/>
                    <a:pt x="7888" y="6187"/>
                  </a:cubicBezTo>
                  <a:cubicBezTo>
                    <a:pt x="7896" y="6114"/>
                    <a:pt x="7912" y="6050"/>
                    <a:pt x="7920" y="5986"/>
                  </a:cubicBezTo>
                  <a:cubicBezTo>
                    <a:pt x="7936" y="5914"/>
                    <a:pt x="7944" y="5849"/>
                    <a:pt x="7952" y="5785"/>
                  </a:cubicBezTo>
                  <a:lnTo>
                    <a:pt x="7952" y="5769"/>
                  </a:lnTo>
                  <a:cubicBezTo>
                    <a:pt x="7992" y="5488"/>
                    <a:pt x="8024" y="5199"/>
                    <a:pt x="8032" y="4910"/>
                  </a:cubicBezTo>
                  <a:cubicBezTo>
                    <a:pt x="8040" y="4845"/>
                    <a:pt x="8040" y="4773"/>
                    <a:pt x="8040" y="4701"/>
                  </a:cubicBezTo>
                  <a:cubicBezTo>
                    <a:pt x="8040" y="4693"/>
                    <a:pt x="8040" y="4693"/>
                    <a:pt x="8040" y="4685"/>
                  </a:cubicBezTo>
                  <a:cubicBezTo>
                    <a:pt x="8065" y="3303"/>
                    <a:pt x="7703" y="1889"/>
                    <a:pt x="6603" y="934"/>
                  </a:cubicBezTo>
                  <a:cubicBezTo>
                    <a:pt x="5876" y="323"/>
                    <a:pt x="4964" y="0"/>
                    <a:pt x="4033"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3"/>
            <p:cNvSpPr/>
            <p:nvPr/>
          </p:nvSpPr>
          <p:spPr>
            <a:xfrm>
              <a:off x="2571266" y="2357197"/>
              <a:ext cx="141822" cy="164029"/>
            </a:xfrm>
            <a:custGeom>
              <a:avLst/>
              <a:gdLst/>
              <a:ahLst/>
              <a:cxnLst/>
              <a:rect l="l" t="t" r="r" b="b"/>
              <a:pathLst>
                <a:path w="2893" h="3346" extrusionOk="0">
                  <a:moveTo>
                    <a:pt x="1960" y="0"/>
                  </a:moveTo>
                  <a:cubicBezTo>
                    <a:pt x="1289" y="0"/>
                    <a:pt x="642" y="402"/>
                    <a:pt x="386" y="1088"/>
                  </a:cubicBezTo>
                  <a:cubicBezTo>
                    <a:pt x="0" y="2092"/>
                    <a:pt x="659" y="3201"/>
                    <a:pt x="1727" y="3345"/>
                  </a:cubicBezTo>
                  <a:cubicBezTo>
                    <a:pt x="2378" y="2494"/>
                    <a:pt x="2739" y="1353"/>
                    <a:pt x="2892" y="285"/>
                  </a:cubicBezTo>
                  <a:cubicBezTo>
                    <a:pt x="2602" y="91"/>
                    <a:pt x="2278" y="0"/>
                    <a:pt x="196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3"/>
            <p:cNvSpPr/>
            <p:nvPr/>
          </p:nvSpPr>
          <p:spPr>
            <a:xfrm>
              <a:off x="2335027" y="2359158"/>
              <a:ext cx="150842" cy="164421"/>
            </a:xfrm>
            <a:custGeom>
              <a:avLst/>
              <a:gdLst/>
              <a:ahLst/>
              <a:cxnLst/>
              <a:rect l="l" t="t" r="r" b="b"/>
              <a:pathLst>
                <a:path w="3077" h="3354" extrusionOk="0">
                  <a:moveTo>
                    <a:pt x="1400" y="0"/>
                  </a:moveTo>
                  <a:cubicBezTo>
                    <a:pt x="930" y="0"/>
                    <a:pt x="468" y="199"/>
                    <a:pt x="145" y="566"/>
                  </a:cubicBezTo>
                  <a:cubicBezTo>
                    <a:pt x="88" y="623"/>
                    <a:pt x="48" y="679"/>
                    <a:pt x="0" y="743"/>
                  </a:cubicBezTo>
                  <a:cubicBezTo>
                    <a:pt x="56" y="984"/>
                    <a:pt x="129" y="1225"/>
                    <a:pt x="209" y="1458"/>
                  </a:cubicBezTo>
                  <a:cubicBezTo>
                    <a:pt x="249" y="1554"/>
                    <a:pt x="281" y="1651"/>
                    <a:pt x="321" y="1747"/>
                  </a:cubicBezTo>
                  <a:cubicBezTo>
                    <a:pt x="466" y="2085"/>
                    <a:pt x="635" y="2414"/>
                    <a:pt x="835" y="2727"/>
                  </a:cubicBezTo>
                  <a:cubicBezTo>
                    <a:pt x="980" y="2952"/>
                    <a:pt x="1149" y="3161"/>
                    <a:pt x="1333" y="3354"/>
                  </a:cubicBezTo>
                  <a:lnTo>
                    <a:pt x="1398" y="3354"/>
                  </a:lnTo>
                  <a:cubicBezTo>
                    <a:pt x="1403" y="3354"/>
                    <a:pt x="1407" y="3354"/>
                    <a:pt x="1412" y="3354"/>
                  </a:cubicBezTo>
                  <a:cubicBezTo>
                    <a:pt x="2329" y="3354"/>
                    <a:pt x="3076" y="2602"/>
                    <a:pt x="3076" y="1683"/>
                  </a:cubicBezTo>
                  <a:cubicBezTo>
                    <a:pt x="3076" y="1081"/>
                    <a:pt x="2755" y="534"/>
                    <a:pt x="2241" y="229"/>
                  </a:cubicBezTo>
                  <a:cubicBezTo>
                    <a:pt x="2185" y="197"/>
                    <a:pt x="2121" y="157"/>
                    <a:pt x="2048" y="133"/>
                  </a:cubicBezTo>
                  <a:cubicBezTo>
                    <a:pt x="1839" y="43"/>
                    <a:pt x="1619" y="0"/>
                    <a:pt x="140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3"/>
            <p:cNvSpPr/>
            <p:nvPr/>
          </p:nvSpPr>
          <p:spPr>
            <a:xfrm>
              <a:off x="2436601" y="2340677"/>
              <a:ext cx="32747" cy="30982"/>
            </a:xfrm>
            <a:custGeom>
              <a:avLst/>
              <a:gdLst/>
              <a:ahLst/>
              <a:cxnLst/>
              <a:rect l="l" t="t" r="r" b="b"/>
              <a:pathLst>
                <a:path w="668" h="632" extrusionOk="0">
                  <a:moveTo>
                    <a:pt x="327" y="1"/>
                  </a:moveTo>
                  <a:cubicBezTo>
                    <a:pt x="169" y="1"/>
                    <a:pt x="39" y="122"/>
                    <a:pt x="16" y="277"/>
                  </a:cubicBezTo>
                  <a:cubicBezTo>
                    <a:pt x="0" y="453"/>
                    <a:pt x="121" y="606"/>
                    <a:pt x="298" y="630"/>
                  </a:cubicBezTo>
                  <a:cubicBezTo>
                    <a:pt x="308" y="631"/>
                    <a:pt x="318" y="632"/>
                    <a:pt x="328" y="632"/>
                  </a:cubicBezTo>
                  <a:cubicBezTo>
                    <a:pt x="485" y="632"/>
                    <a:pt x="628" y="515"/>
                    <a:pt x="643" y="349"/>
                  </a:cubicBezTo>
                  <a:cubicBezTo>
                    <a:pt x="667" y="180"/>
                    <a:pt x="539" y="20"/>
                    <a:pt x="370" y="4"/>
                  </a:cubicBezTo>
                  <a:cubicBezTo>
                    <a:pt x="355" y="2"/>
                    <a:pt x="341" y="1"/>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3"/>
            <p:cNvSpPr/>
            <p:nvPr/>
          </p:nvSpPr>
          <p:spPr>
            <a:xfrm>
              <a:off x="2590973" y="2340432"/>
              <a:ext cx="30345" cy="30394"/>
            </a:xfrm>
            <a:custGeom>
              <a:avLst/>
              <a:gdLst/>
              <a:ahLst/>
              <a:cxnLst/>
              <a:rect l="l" t="t" r="r" b="b"/>
              <a:pathLst>
                <a:path w="619" h="620" extrusionOk="0">
                  <a:moveTo>
                    <a:pt x="313" y="1"/>
                  </a:moveTo>
                  <a:cubicBezTo>
                    <a:pt x="137" y="1"/>
                    <a:pt x="0" y="137"/>
                    <a:pt x="0" y="314"/>
                  </a:cubicBezTo>
                  <a:cubicBezTo>
                    <a:pt x="0" y="483"/>
                    <a:pt x="137" y="619"/>
                    <a:pt x="313" y="619"/>
                  </a:cubicBezTo>
                  <a:cubicBezTo>
                    <a:pt x="482" y="619"/>
                    <a:pt x="619" y="483"/>
                    <a:pt x="619" y="314"/>
                  </a:cubicBezTo>
                  <a:cubicBezTo>
                    <a:pt x="619" y="137"/>
                    <a:pt x="48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3"/>
            <p:cNvSpPr/>
            <p:nvPr/>
          </p:nvSpPr>
          <p:spPr>
            <a:xfrm>
              <a:off x="2505919" y="2421368"/>
              <a:ext cx="20491" cy="21178"/>
            </a:xfrm>
            <a:custGeom>
              <a:avLst/>
              <a:gdLst/>
              <a:ahLst/>
              <a:cxnLst/>
              <a:rect l="l" t="t" r="r" b="b"/>
              <a:pathLst>
                <a:path w="418" h="432" extrusionOk="0">
                  <a:moveTo>
                    <a:pt x="150" y="1"/>
                  </a:moveTo>
                  <a:cubicBezTo>
                    <a:pt x="146" y="1"/>
                    <a:pt x="141" y="2"/>
                    <a:pt x="137" y="4"/>
                  </a:cubicBezTo>
                  <a:cubicBezTo>
                    <a:pt x="113" y="52"/>
                    <a:pt x="72" y="109"/>
                    <a:pt x="56" y="157"/>
                  </a:cubicBezTo>
                  <a:cubicBezTo>
                    <a:pt x="40" y="205"/>
                    <a:pt x="0" y="277"/>
                    <a:pt x="56" y="342"/>
                  </a:cubicBezTo>
                  <a:cubicBezTo>
                    <a:pt x="72" y="350"/>
                    <a:pt x="90" y="354"/>
                    <a:pt x="109" y="354"/>
                  </a:cubicBezTo>
                  <a:cubicBezTo>
                    <a:pt x="127" y="354"/>
                    <a:pt x="145" y="350"/>
                    <a:pt x="161" y="342"/>
                  </a:cubicBezTo>
                  <a:lnTo>
                    <a:pt x="241" y="310"/>
                  </a:lnTo>
                  <a:lnTo>
                    <a:pt x="348" y="272"/>
                  </a:lnTo>
                  <a:lnTo>
                    <a:pt x="348" y="272"/>
                  </a:lnTo>
                  <a:lnTo>
                    <a:pt x="313" y="398"/>
                  </a:lnTo>
                  <a:cubicBezTo>
                    <a:pt x="303" y="418"/>
                    <a:pt x="321" y="431"/>
                    <a:pt x="340" y="431"/>
                  </a:cubicBezTo>
                  <a:cubicBezTo>
                    <a:pt x="351" y="431"/>
                    <a:pt x="363" y="426"/>
                    <a:pt x="370" y="414"/>
                  </a:cubicBezTo>
                  <a:lnTo>
                    <a:pt x="418" y="237"/>
                  </a:lnTo>
                  <a:cubicBezTo>
                    <a:pt x="418" y="229"/>
                    <a:pt x="418" y="221"/>
                    <a:pt x="418" y="221"/>
                  </a:cubicBezTo>
                  <a:cubicBezTo>
                    <a:pt x="412" y="209"/>
                    <a:pt x="402" y="202"/>
                    <a:pt x="390" y="202"/>
                  </a:cubicBezTo>
                  <a:cubicBezTo>
                    <a:pt x="386" y="202"/>
                    <a:pt x="382" y="203"/>
                    <a:pt x="378" y="205"/>
                  </a:cubicBezTo>
                  <a:lnTo>
                    <a:pt x="217" y="269"/>
                  </a:lnTo>
                  <a:cubicBezTo>
                    <a:pt x="178" y="282"/>
                    <a:pt x="129" y="316"/>
                    <a:pt x="99" y="316"/>
                  </a:cubicBezTo>
                  <a:cubicBezTo>
                    <a:pt x="91" y="316"/>
                    <a:pt x="85" y="314"/>
                    <a:pt x="80" y="310"/>
                  </a:cubicBezTo>
                  <a:cubicBezTo>
                    <a:pt x="56" y="285"/>
                    <a:pt x="64" y="229"/>
                    <a:pt x="88" y="173"/>
                  </a:cubicBezTo>
                  <a:cubicBezTo>
                    <a:pt x="113" y="125"/>
                    <a:pt x="137" y="69"/>
                    <a:pt x="161" y="20"/>
                  </a:cubicBezTo>
                  <a:lnTo>
                    <a:pt x="161" y="12"/>
                  </a:lnTo>
                  <a:cubicBezTo>
                    <a:pt x="166" y="7"/>
                    <a:pt x="160"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3"/>
            <p:cNvSpPr/>
            <p:nvPr/>
          </p:nvSpPr>
          <p:spPr>
            <a:xfrm>
              <a:off x="2544892" y="2330235"/>
              <a:ext cx="31521" cy="116183"/>
            </a:xfrm>
            <a:custGeom>
              <a:avLst/>
              <a:gdLst/>
              <a:ahLst/>
              <a:cxnLst/>
              <a:rect l="l" t="t" r="r" b="b"/>
              <a:pathLst>
                <a:path w="643" h="2370" extrusionOk="0">
                  <a:moveTo>
                    <a:pt x="409" y="1"/>
                  </a:moveTo>
                  <a:cubicBezTo>
                    <a:pt x="400" y="1"/>
                    <a:pt x="391" y="5"/>
                    <a:pt x="386" y="16"/>
                  </a:cubicBezTo>
                  <a:cubicBezTo>
                    <a:pt x="281" y="217"/>
                    <a:pt x="193" y="442"/>
                    <a:pt x="145" y="666"/>
                  </a:cubicBezTo>
                  <a:cubicBezTo>
                    <a:pt x="105" y="899"/>
                    <a:pt x="145" y="1140"/>
                    <a:pt x="257" y="1357"/>
                  </a:cubicBezTo>
                  <a:cubicBezTo>
                    <a:pt x="322" y="1462"/>
                    <a:pt x="402" y="1550"/>
                    <a:pt x="450" y="1638"/>
                  </a:cubicBezTo>
                  <a:cubicBezTo>
                    <a:pt x="506" y="1719"/>
                    <a:pt x="530" y="1823"/>
                    <a:pt x="506" y="1920"/>
                  </a:cubicBezTo>
                  <a:cubicBezTo>
                    <a:pt x="442" y="2112"/>
                    <a:pt x="225" y="2233"/>
                    <a:pt x="24" y="2313"/>
                  </a:cubicBezTo>
                  <a:cubicBezTo>
                    <a:pt x="8" y="2313"/>
                    <a:pt x="0" y="2329"/>
                    <a:pt x="8" y="2345"/>
                  </a:cubicBezTo>
                  <a:cubicBezTo>
                    <a:pt x="8" y="2361"/>
                    <a:pt x="24" y="2369"/>
                    <a:pt x="40" y="2369"/>
                  </a:cubicBezTo>
                  <a:cubicBezTo>
                    <a:pt x="153" y="2337"/>
                    <a:pt x="265" y="2297"/>
                    <a:pt x="370" y="2233"/>
                  </a:cubicBezTo>
                  <a:cubicBezTo>
                    <a:pt x="474" y="2169"/>
                    <a:pt x="563" y="2072"/>
                    <a:pt x="603" y="1952"/>
                  </a:cubicBezTo>
                  <a:cubicBezTo>
                    <a:pt x="643" y="1823"/>
                    <a:pt x="619" y="1695"/>
                    <a:pt x="546" y="1582"/>
                  </a:cubicBezTo>
                  <a:cubicBezTo>
                    <a:pt x="474" y="1478"/>
                    <a:pt x="394" y="1397"/>
                    <a:pt x="346" y="1309"/>
                  </a:cubicBezTo>
                  <a:cubicBezTo>
                    <a:pt x="233" y="1116"/>
                    <a:pt x="193" y="891"/>
                    <a:pt x="225" y="675"/>
                  </a:cubicBezTo>
                  <a:cubicBezTo>
                    <a:pt x="273" y="458"/>
                    <a:pt x="346" y="241"/>
                    <a:pt x="434" y="40"/>
                  </a:cubicBezTo>
                  <a:lnTo>
                    <a:pt x="442" y="40"/>
                  </a:lnTo>
                  <a:cubicBezTo>
                    <a:pt x="447" y="19"/>
                    <a:pt x="428"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3"/>
            <p:cNvSpPr/>
            <p:nvPr/>
          </p:nvSpPr>
          <p:spPr>
            <a:xfrm>
              <a:off x="2401942" y="2277193"/>
              <a:ext cx="77210" cy="50983"/>
            </a:xfrm>
            <a:custGeom>
              <a:avLst/>
              <a:gdLst/>
              <a:ahLst/>
              <a:cxnLst/>
              <a:rect l="l" t="t" r="r" b="b"/>
              <a:pathLst>
                <a:path w="1575" h="1040" extrusionOk="0">
                  <a:moveTo>
                    <a:pt x="1098" y="1"/>
                  </a:moveTo>
                  <a:cubicBezTo>
                    <a:pt x="659" y="1"/>
                    <a:pt x="147" y="493"/>
                    <a:pt x="33" y="801"/>
                  </a:cubicBezTo>
                  <a:cubicBezTo>
                    <a:pt x="1" y="857"/>
                    <a:pt x="1" y="937"/>
                    <a:pt x="33" y="993"/>
                  </a:cubicBezTo>
                  <a:cubicBezTo>
                    <a:pt x="62" y="1023"/>
                    <a:pt x="106" y="1040"/>
                    <a:pt x="149" y="1040"/>
                  </a:cubicBezTo>
                  <a:cubicBezTo>
                    <a:pt x="164" y="1040"/>
                    <a:pt x="179" y="1038"/>
                    <a:pt x="193" y="1034"/>
                  </a:cubicBezTo>
                  <a:cubicBezTo>
                    <a:pt x="250" y="1018"/>
                    <a:pt x="298" y="985"/>
                    <a:pt x="346" y="953"/>
                  </a:cubicBezTo>
                  <a:cubicBezTo>
                    <a:pt x="611" y="785"/>
                    <a:pt x="908" y="672"/>
                    <a:pt x="1213" y="616"/>
                  </a:cubicBezTo>
                  <a:cubicBezTo>
                    <a:pt x="1318" y="616"/>
                    <a:pt x="1414" y="576"/>
                    <a:pt x="1495" y="520"/>
                  </a:cubicBezTo>
                  <a:cubicBezTo>
                    <a:pt x="1575" y="423"/>
                    <a:pt x="1575" y="279"/>
                    <a:pt x="1495" y="190"/>
                  </a:cubicBezTo>
                  <a:cubicBezTo>
                    <a:pt x="1382" y="56"/>
                    <a:pt x="1244" y="1"/>
                    <a:pt x="1098" y="1"/>
                  </a:cubicBez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3"/>
            <p:cNvSpPr/>
            <p:nvPr/>
          </p:nvSpPr>
          <p:spPr>
            <a:xfrm>
              <a:off x="2572835" y="2270673"/>
              <a:ext cx="79613" cy="47993"/>
            </a:xfrm>
            <a:custGeom>
              <a:avLst/>
              <a:gdLst/>
              <a:ahLst/>
              <a:cxnLst/>
              <a:rect l="l" t="t" r="r" b="b"/>
              <a:pathLst>
                <a:path w="1624" h="979" extrusionOk="0">
                  <a:moveTo>
                    <a:pt x="503" y="1"/>
                  </a:moveTo>
                  <a:cubicBezTo>
                    <a:pt x="342" y="1"/>
                    <a:pt x="193" y="63"/>
                    <a:pt x="81" y="219"/>
                  </a:cubicBezTo>
                  <a:cubicBezTo>
                    <a:pt x="1" y="323"/>
                    <a:pt x="17" y="460"/>
                    <a:pt x="105" y="548"/>
                  </a:cubicBezTo>
                  <a:cubicBezTo>
                    <a:pt x="185" y="604"/>
                    <a:pt x="290" y="636"/>
                    <a:pt x="386" y="636"/>
                  </a:cubicBezTo>
                  <a:cubicBezTo>
                    <a:pt x="699" y="669"/>
                    <a:pt x="997" y="757"/>
                    <a:pt x="1278" y="910"/>
                  </a:cubicBezTo>
                  <a:cubicBezTo>
                    <a:pt x="1326" y="934"/>
                    <a:pt x="1382" y="958"/>
                    <a:pt x="1438" y="974"/>
                  </a:cubicBezTo>
                  <a:cubicBezTo>
                    <a:pt x="1450" y="977"/>
                    <a:pt x="1462" y="979"/>
                    <a:pt x="1474" y="979"/>
                  </a:cubicBezTo>
                  <a:cubicBezTo>
                    <a:pt x="1518" y="979"/>
                    <a:pt x="1559" y="957"/>
                    <a:pt x="1591" y="926"/>
                  </a:cubicBezTo>
                  <a:cubicBezTo>
                    <a:pt x="1623" y="861"/>
                    <a:pt x="1623" y="789"/>
                    <a:pt x="1583" y="733"/>
                  </a:cubicBezTo>
                  <a:cubicBezTo>
                    <a:pt x="1449" y="441"/>
                    <a:pt x="933" y="1"/>
                    <a:pt x="503" y="1"/>
                  </a:cubicBez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3"/>
            <p:cNvSpPr/>
            <p:nvPr/>
          </p:nvSpPr>
          <p:spPr>
            <a:xfrm>
              <a:off x="2478270" y="2461027"/>
              <a:ext cx="114811" cy="20835"/>
            </a:xfrm>
            <a:custGeom>
              <a:avLst/>
              <a:gdLst/>
              <a:ahLst/>
              <a:cxnLst/>
              <a:rect l="l" t="t" r="r" b="b"/>
              <a:pathLst>
                <a:path w="2342" h="425" extrusionOk="0">
                  <a:moveTo>
                    <a:pt x="2293" y="0"/>
                  </a:moveTo>
                  <a:cubicBezTo>
                    <a:pt x="2287" y="0"/>
                    <a:pt x="2281" y="2"/>
                    <a:pt x="2275" y="7"/>
                  </a:cubicBezTo>
                  <a:cubicBezTo>
                    <a:pt x="1943" y="267"/>
                    <a:pt x="1555" y="349"/>
                    <a:pt x="1198" y="349"/>
                  </a:cubicBezTo>
                  <a:cubicBezTo>
                    <a:pt x="597" y="349"/>
                    <a:pt x="84" y="116"/>
                    <a:pt x="74" y="111"/>
                  </a:cubicBezTo>
                  <a:cubicBezTo>
                    <a:pt x="67" y="108"/>
                    <a:pt x="61" y="106"/>
                    <a:pt x="55" y="106"/>
                  </a:cubicBezTo>
                  <a:cubicBezTo>
                    <a:pt x="19" y="106"/>
                    <a:pt x="1" y="163"/>
                    <a:pt x="42" y="183"/>
                  </a:cubicBezTo>
                  <a:cubicBezTo>
                    <a:pt x="411" y="336"/>
                    <a:pt x="797" y="416"/>
                    <a:pt x="1191" y="424"/>
                  </a:cubicBezTo>
                  <a:cubicBezTo>
                    <a:pt x="1203" y="424"/>
                    <a:pt x="1215" y="425"/>
                    <a:pt x="1227" y="425"/>
                  </a:cubicBezTo>
                  <a:cubicBezTo>
                    <a:pt x="1623" y="425"/>
                    <a:pt x="2003" y="297"/>
                    <a:pt x="2315" y="63"/>
                  </a:cubicBezTo>
                  <a:cubicBezTo>
                    <a:pt x="2341" y="37"/>
                    <a:pt x="2320" y="0"/>
                    <a:pt x="2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3"/>
            <p:cNvSpPr/>
            <p:nvPr/>
          </p:nvSpPr>
          <p:spPr>
            <a:xfrm>
              <a:off x="2512978" y="2495833"/>
              <a:ext cx="47846" cy="8481"/>
            </a:xfrm>
            <a:custGeom>
              <a:avLst/>
              <a:gdLst/>
              <a:ahLst/>
              <a:cxnLst/>
              <a:rect l="l" t="t" r="r" b="b"/>
              <a:pathLst>
                <a:path w="976" h="173" extrusionOk="0">
                  <a:moveTo>
                    <a:pt x="923" y="1"/>
                  </a:moveTo>
                  <a:cubicBezTo>
                    <a:pt x="918" y="1"/>
                    <a:pt x="913" y="1"/>
                    <a:pt x="908" y="3"/>
                  </a:cubicBezTo>
                  <a:cubicBezTo>
                    <a:pt x="780" y="74"/>
                    <a:pt x="631" y="96"/>
                    <a:pt x="494" y="96"/>
                  </a:cubicBezTo>
                  <a:cubicBezTo>
                    <a:pt x="254" y="96"/>
                    <a:pt x="49" y="28"/>
                    <a:pt x="49" y="28"/>
                  </a:cubicBezTo>
                  <a:cubicBezTo>
                    <a:pt x="45" y="25"/>
                    <a:pt x="40" y="24"/>
                    <a:pt x="36" y="24"/>
                  </a:cubicBezTo>
                  <a:cubicBezTo>
                    <a:pt x="22" y="24"/>
                    <a:pt x="7" y="34"/>
                    <a:pt x="1" y="52"/>
                  </a:cubicBezTo>
                  <a:cubicBezTo>
                    <a:pt x="1" y="68"/>
                    <a:pt x="9" y="92"/>
                    <a:pt x="25" y="100"/>
                  </a:cubicBezTo>
                  <a:cubicBezTo>
                    <a:pt x="177" y="148"/>
                    <a:pt x="338" y="172"/>
                    <a:pt x="491" y="172"/>
                  </a:cubicBezTo>
                  <a:cubicBezTo>
                    <a:pt x="651" y="172"/>
                    <a:pt x="804" y="140"/>
                    <a:pt x="940" y="68"/>
                  </a:cubicBezTo>
                  <a:cubicBezTo>
                    <a:pt x="976" y="47"/>
                    <a:pt x="955"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3"/>
            <p:cNvSpPr/>
            <p:nvPr/>
          </p:nvSpPr>
          <p:spPr>
            <a:xfrm>
              <a:off x="2557883" y="2518040"/>
              <a:ext cx="49" cy="49"/>
            </a:xfrm>
            <a:custGeom>
              <a:avLst/>
              <a:gdLst/>
              <a:ahLst/>
              <a:cxnLst/>
              <a:rect l="l" t="t" r="r" b="b"/>
              <a:pathLst>
                <a:path w="1" h="1" fill="none" extrusionOk="0">
                  <a:moveTo>
                    <a:pt x="0" y="0"/>
                  </a:moveTo>
                  <a:close/>
                </a:path>
              </a:pathLst>
            </a:custGeom>
            <a:noFill/>
            <a:ln w="800" cap="rnd" cmpd="sng">
              <a:solidFill>
                <a:srgbClr val="4A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3"/>
            <p:cNvSpPr/>
            <p:nvPr/>
          </p:nvSpPr>
          <p:spPr>
            <a:xfrm>
              <a:off x="2524008" y="2520785"/>
              <a:ext cx="49" cy="49"/>
            </a:xfrm>
            <a:custGeom>
              <a:avLst/>
              <a:gdLst/>
              <a:ahLst/>
              <a:cxnLst/>
              <a:rect l="l" t="t" r="r" b="b"/>
              <a:pathLst>
                <a:path w="1" h="1" fill="none" extrusionOk="0">
                  <a:moveTo>
                    <a:pt x="1" y="0"/>
                  </a:moveTo>
                  <a:close/>
                </a:path>
              </a:pathLst>
            </a:custGeom>
            <a:noFill/>
            <a:ln w="800" cap="rnd" cmpd="sng">
              <a:solidFill>
                <a:srgbClr val="4A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3"/>
            <p:cNvSpPr/>
            <p:nvPr/>
          </p:nvSpPr>
          <p:spPr>
            <a:xfrm>
              <a:off x="2272768" y="2033012"/>
              <a:ext cx="485960" cy="350021"/>
            </a:xfrm>
            <a:custGeom>
              <a:avLst/>
              <a:gdLst/>
              <a:ahLst/>
              <a:cxnLst/>
              <a:rect l="l" t="t" r="r" b="b"/>
              <a:pathLst>
                <a:path w="9913" h="7140" extrusionOk="0">
                  <a:moveTo>
                    <a:pt x="5138" y="1"/>
                  </a:moveTo>
                  <a:cubicBezTo>
                    <a:pt x="4671" y="1"/>
                    <a:pt x="4209" y="105"/>
                    <a:pt x="3784" y="304"/>
                  </a:cubicBezTo>
                  <a:cubicBezTo>
                    <a:pt x="3583" y="408"/>
                    <a:pt x="3391" y="529"/>
                    <a:pt x="3222" y="681"/>
                  </a:cubicBezTo>
                  <a:cubicBezTo>
                    <a:pt x="3158" y="745"/>
                    <a:pt x="2804" y="1123"/>
                    <a:pt x="2756" y="1284"/>
                  </a:cubicBezTo>
                  <a:cubicBezTo>
                    <a:pt x="2702" y="1276"/>
                    <a:pt x="2649" y="1273"/>
                    <a:pt x="2597" y="1273"/>
                  </a:cubicBezTo>
                  <a:cubicBezTo>
                    <a:pt x="2248" y="1273"/>
                    <a:pt x="1927" y="1427"/>
                    <a:pt x="1648" y="1629"/>
                  </a:cubicBezTo>
                  <a:cubicBezTo>
                    <a:pt x="1278" y="1886"/>
                    <a:pt x="997" y="2247"/>
                    <a:pt x="844" y="2665"/>
                  </a:cubicBezTo>
                  <a:cubicBezTo>
                    <a:pt x="724" y="3035"/>
                    <a:pt x="668" y="3428"/>
                    <a:pt x="555" y="3806"/>
                  </a:cubicBezTo>
                  <a:cubicBezTo>
                    <a:pt x="443" y="4143"/>
                    <a:pt x="178" y="4432"/>
                    <a:pt x="81" y="4778"/>
                  </a:cubicBezTo>
                  <a:cubicBezTo>
                    <a:pt x="1" y="5147"/>
                    <a:pt x="154" y="5533"/>
                    <a:pt x="475" y="5742"/>
                  </a:cubicBezTo>
                  <a:cubicBezTo>
                    <a:pt x="603" y="5814"/>
                    <a:pt x="756" y="5838"/>
                    <a:pt x="884" y="5902"/>
                  </a:cubicBezTo>
                  <a:cubicBezTo>
                    <a:pt x="1029" y="5966"/>
                    <a:pt x="1158" y="6055"/>
                    <a:pt x="1278" y="6151"/>
                  </a:cubicBezTo>
                  <a:cubicBezTo>
                    <a:pt x="1286" y="6167"/>
                    <a:pt x="1302" y="6175"/>
                    <a:pt x="1326" y="6183"/>
                  </a:cubicBezTo>
                  <a:cubicBezTo>
                    <a:pt x="1326" y="6223"/>
                    <a:pt x="1334" y="6264"/>
                    <a:pt x="1342" y="6304"/>
                  </a:cubicBezTo>
                  <a:lnTo>
                    <a:pt x="1487" y="6882"/>
                  </a:lnTo>
                  <a:cubicBezTo>
                    <a:pt x="1495" y="6938"/>
                    <a:pt x="1519" y="6995"/>
                    <a:pt x="1543" y="7051"/>
                  </a:cubicBezTo>
                  <a:cubicBezTo>
                    <a:pt x="1575" y="7099"/>
                    <a:pt x="1623" y="7131"/>
                    <a:pt x="1680" y="7139"/>
                  </a:cubicBezTo>
                  <a:cubicBezTo>
                    <a:pt x="1760" y="7131"/>
                    <a:pt x="1832" y="7083"/>
                    <a:pt x="1872" y="7011"/>
                  </a:cubicBezTo>
                  <a:cubicBezTo>
                    <a:pt x="2025" y="6754"/>
                    <a:pt x="2121" y="6464"/>
                    <a:pt x="2138" y="6167"/>
                  </a:cubicBezTo>
                  <a:cubicBezTo>
                    <a:pt x="2146" y="5878"/>
                    <a:pt x="2186" y="5581"/>
                    <a:pt x="2234" y="5292"/>
                  </a:cubicBezTo>
                  <a:cubicBezTo>
                    <a:pt x="2266" y="5195"/>
                    <a:pt x="2282" y="5091"/>
                    <a:pt x="2298" y="4994"/>
                  </a:cubicBezTo>
                  <a:cubicBezTo>
                    <a:pt x="2467" y="4834"/>
                    <a:pt x="2660" y="4689"/>
                    <a:pt x="2828" y="4521"/>
                  </a:cubicBezTo>
                  <a:cubicBezTo>
                    <a:pt x="3230" y="4111"/>
                    <a:pt x="3471" y="3581"/>
                    <a:pt x="3519" y="3011"/>
                  </a:cubicBezTo>
                  <a:cubicBezTo>
                    <a:pt x="3519" y="2930"/>
                    <a:pt x="3519" y="2850"/>
                    <a:pt x="3519" y="2762"/>
                  </a:cubicBezTo>
                  <a:cubicBezTo>
                    <a:pt x="3840" y="3227"/>
                    <a:pt x="4314" y="3621"/>
                    <a:pt x="4869" y="3741"/>
                  </a:cubicBezTo>
                  <a:cubicBezTo>
                    <a:pt x="5069" y="3790"/>
                    <a:pt x="5286" y="3806"/>
                    <a:pt x="5463" y="3918"/>
                  </a:cubicBezTo>
                  <a:cubicBezTo>
                    <a:pt x="5712" y="4095"/>
                    <a:pt x="5776" y="4424"/>
                    <a:pt x="5897" y="4705"/>
                  </a:cubicBezTo>
                  <a:cubicBezTo>
                    <a:pt x="6097" y="5131"/>
                    <a:pt x="6459" y="5460"/>
                    <a:pt x="6901" y="5621"/>
                  </a:cubicBezTo>
                  <a:cubicBezTo>
                    <a:pt x="7318" y="5758"/>
                    <a:pt x="7784" y="5742"/>
                    <a:pt x="8218" y="5798"/>
                  </a:cubicBezTo>
                  <a:cubicBezTo>
                    <a:pt x="8234" y="6127"/>
                    <a:pt x="8363" y="6489"/>
                    <a:pt x="8419" y="6778"/>
                  </a:cubicBezTo>
                  <a:cubicBezTo>
                    <a:pt x="8434" y="6871"/>
                    <a:pt x="8480" y="6987"/>
                    <a:pt x="8570" y="6987"/>
                  </a:cubicBezTo>
                  <a:cubicBezTo>
                    <a:pt x="8573" y="6987"/>
                    <a:pt x="8576" y="6987"/>
                    <a:pt x="8579" y="6987"/>
                  </a:cubicBezTo>
                  <a:cubicBezTo>
                    <a:pt x="8652" y="6987"/>
                    <a:pt x="8692" y="6914"/>
                    <a:pt x="8732" y="6850"/>
                  </a:cubicBezTo>
                  <a:cubicBezTo>
                    <a:pt x="8877" y="6545"/>
                    <a:pt x="9005" y="6240"/>
                    <a:pt x="9118" y="5926"/>
                  </a:cubicBezTo>
                  <a:cubicBezTo>
                    <a:pt x="9134" y="5886"/>
                    <a:pt x="9150" y="5846"/>
                    <a:pt x="9166" y="5806"/>
                  </a:cubicBezTo>
                  <a:cubicBezTo>
                    <a:pt x="9584" y="5396"/>
                    <a:pt x="9913" y="4858"/>
                    <a:pt x="9905" y="4280"/>
                  </a:cubicBezTo>
                  <a:cubicBezTo>
                    <a:pt x="9897" y="3629"/>
                    <a:pt x="9527" y="3075"/>
                    <a:pt x="9110" y="2601"/>
                  </a:cubicBezTo>
                  <a:cubicBezTo>
                    <a:pt x="8700" y="2127"/>
                    <a:pt x="8411" y="1484"/>
                    <a:pt x="7929" y="1075"/>
                  </a:cubicBezTo>
                  <a:cubicBezTo>
                    <a:pt x="7198" y="448"/>
                    <a:pt x="6290" y="79"/>
                    <a:pt x="5326" y="6"/>
                  </a:cubicBezTo>
                  <a:cubicBezTo>
                    <a:pt x="5264" y="3"/>
                    <a:pt x="5201" y="1"/>
                    <a:pt x="5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3"/>
            <p:cNvSpPr/>
            <p:nvPr/>
          </p:nvSpPr>
          <p:spPr>
            <a:xfrm>
              <a:off x="2381451" y="2586525"/>
              <a:ext cx="326490" cy="188492"/>
            </a:xfrm>
            <a:custGeom>
              <a:avLst/>
              <a:gdLst/>
              <a:ahLst/>
              <a:cxnLst/>
              <a:rect l="l" t="t" r="r" b="b"/>
              <a:pathLst>
                <a:path w="6660" h="3845" extrusionOk="0">
                  <a:moveTo>
                    <a:pt x="5117" y="0"/>
                  </a:moveTo>
                  <a:cubicBezTo>
                    <a:pt x="5102" y="0"/>
                    <a:pt x="5093" y="1"/>
                    <a:pt x="5093" y="1"/>
                  </a:cubicBezTo>
                  <a:lnTo>
                    <a:pt x="5190" y="507"/>
                  </a:lnTo>
                  <a:cubicBezTo>
                    <a:pt x="5190" y="507"/>
                    <a:pt x="5029" y="1704"/>
                    <a:pt x="3535" y="1953"/>
                  </a:cubicBezTo>
                  <a:cubicBezTo>
                    <a:pt x="3406" y="1974"/>
                    <a:pt x="3282" y="1984"/>
                    <a:pt x="3163" y="1984"/>
                  </a:cubicBezTo>
                  <a:cubicBezTo>
                    <a:pt x="1907" y="1984"/>
                    <a:pt x="1230" y="884"/>
                    <a:pt x="1230" y="884"/>
                  </a:cubicBezTo>
                  <a:lnTo>
                    <a:pt x="1310" y="330"/>
                  </a:lnTo>
                  <a:lnTo>
                    <a:pt x="1310" y="330"/>
                  </a:lnTo>
                  <a:cubicBezTo>
                    <a:pt x="1" y="772"/>
                    <a:pt x="33" y="3101"/>
                    <a:pt x="33" y="3101"/>
                  </a:cubicBezTo>
                  <a:cubicBezTo>
                    <a:pt x="1088" y="3593"/>
                    <a:pt x="2237" y="3844"/>
                    <a:pt x="3397" y="3844"/>
                  </a:cubicBezTo>
                  <a:cubicBezTo>
                    <a:pt x="3545" y="3844"/>
                    <a:pt x="3693" y="3840"/>
                    <a:pt x="3840" y="3832"/>
                  </a:cubicBezTo>
                  <a:cubicBezTo>
                    <a:pt x="6025" y="3712"/>
                    <a:pt x="6660" y="2089"/>
                    <a:pt x="6660" y="2089"/>
                  </a:cubicBezTo>
                  <a:cubicBezTo>
                    <a:pt x="6515" y="1599"/>
                    <a:pt x="6330" y="1133"/>
                    <a:pt x="6097" y="684"/>
                  </a:cubicBezTo>
                  <a:cubicBezTo>
                    <a:pt x="5757" y="38"/>
                    <a:pt x="5234" y="0"/>
                    <a:pt x="5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3"/>
            <p:cNvSpPr/>
            <p:nvPr/>
          </p:nvSpPr>
          <p:spPr>
            <a:xfrm>
              <a:off x="2145604" y="2687266"/>
              <a:ext cx="772987" cy="821764"/>
            </a:xfrm>
            <a:custGeom>
              <a:avLst/>
              <a:gdLst/>
              <a:ahLst/>
              <a:cxnLst/>
              <a:rect l="l" t="t" r="r" b="b"/>
              <a:pathLst>
                <a:path w="15768" h="16763" extrusionOk="0">
                  <a:moveTo>
                    <a:pt x="10418" y="1"/>
                  </a:moveTo>
                  <a:cubicBezTo>
                    <a:pt x="8311" y="1"/>
                    <a:pt x="5141" y="211"/>
                    <a:pt x="5141" y="211"/>
                  </a:cubicBezTo>
                  <a:cubicBezTo>
                    <a:pt x="5141" y="211"/>
                    <a:pt x="3181" y="380"/>
                    <a:pt x="1888" y="1705"/>
                  </a:cubicBezTo>
                  <a:cubicBezTo>
                    <a:pt x="1760" y="1809"/>
                    <a:pt x="1760" y="2797"/>
                    <a:pt x="1760" y="2966"/>
                  </a:cubicBezTo>
                  <a:cubicBezTo>
                    <a:pt x="1671" y="4942"/>
                    <a:pt x="1735" y="6324"/>
                    <a:pt x="2145" y="8259"/>
                  </a:cubicBezTo>
                  <a:cubicBezTo>
                    <a:pt x="2258" y="8822"/>
                    <a:pt x="2418" y="9376"/>
                    <a:pt x="2466" y="9938"/>
                  </a:cubicBezTo>
                  <a:cubicBezTo>
                    <a:pt x="2466" y="10195"/>
                    <a:pt x="2466" y="10428"/>
                    <a:pt x="2450" y="10629"/>
                  </a:cubicBezTo>
                  <a:cubicBezTo>
                    <a:pt x="2370" y="11279"/>
                    <a:pt x="2073" y="11866"/>
                    <a:pt x="1784" y="12444"/>
                  </a:cubicBezTo>
                  <a:cubicBezTo>
                    <a:pt x="1478" y="13047"/>
                    <a:pt x="1" y="14942"/>
                    <a:pt x="1342" y="15199"/>
                  </a:cubicBezTo>
                  <a:cubicBezTo>
                    <a:pt x="2312" y="15645"/>
                    <a:pt x="4978" y="16763"/>
                    <a:pt x="7452" y="16763"/>
                  </a:cubicBezTo>
                  <a:cubicBezTo>
                    <a:pt x="8052" y="16763"/>
                    <a:pt x="8640" y="16697"/>
                    <a:pt x="9189" y="16541"/>
                  </a:cubicBezTo>
                  <a:cubicBezTo>
                    <a:pt x="12579" y="15577"/>
                    <a:pt x="12708" y="15215"/>
                    <a:pt x="13840" y="14886"/>
                  </a:cubicBezTo>
                  <a:cubicBezTo>
                    <a:pt x="14973" y="14549"/>
                    <a:pt x="15768" y="14251"/>
                    <a:pt x="15334" y="12661"/>
                  </a:cubicBezTo>
                  <a:cubicBezTo>
                    <a:pt x="14900" y="11063"/>
                    <a:pt x="13904" y="10203"/>
                    <a:pt x="14009" y="9577"/>
                  </a:cubicBezTo>
                  <a:cubicBezTo>
                    <a:pt x="14105" y="8942"/>
                    <a:pt x="14772" y="1874"/>
                    <a:pt x="14772" y="1874"/>
                  </a:cubicBezTo>
                  <a:cubicBezTo>
                    <a:pt x="14772" y="1874"/>
                    <a:pt x="13310" y="147"/>
                    <a:pt x="11471" y="26"/>
                  </a:cubicBezTo>
                  <a:cubicBezTo>
                    <a:pt x="11177" y="8"/>
                    <a:pt x="10816" y="1"/>
                    <a:pt x="10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3"/>
            <p:cNvSpPr/>
            <p:nvPr/>
          </p:nvSpPr>
          <p:spPr>
            <a:xfrm>
              <a:off x="2785102" y="2768447"/>
              <a:ext cx="287468" cy="559494"/>
            </a:xfrm>
            <a:custGeom>
              <a:avLst/>
              <a:gdLst/>
              <a:ahLst/>
              <a:cxnLst/>
              <a:rect l="l" t="t" r="r" b="b"/>
              <a:pathLst>
                <a:path w="5864" h="11413" extrusionOk="0">
                  <a:moveTo>
                    <a:pt x="1526" y="1"/>
                  </a:moveTo>
                  <a:cubicBezTo>
                    <a:pt x="1468" y="1"/>
                    <a:pt x="0" y="6025"/>
                    <a:pt x="0" y="6025"/>
                  </a:cubicBezTo>
                  <a:cubicBezTo>
                    <a:pt x="0" y="6025"/>
                    <a:pt x="827" y="9712"/>
                    <a:pt x="1462" y="10708"/>
                  </a:cubicBezTo>
                  <a:cubicBezTo>
                    <a:pt x="1782" y="11216"/>
                    <a:pt x="2294" y="11413"/>
                    <a:pt x="2869" y="11413"/>
                  </a:cubicBezTo>
                  <a:cubicBezTo>
                    <a:pt x="3420" y="11413"/>
                    <a:pt x="4028" y="11232"/>
                    <a:pt x="4578" y="10973"/>
                  </a:cubicBezTo>
                  <a:cubicBezTo>
                    <a:pt x="5864" y="10370"/>
                    <a:pt x="5446" y="8547"/>
                    <a:pt x="5213" y="7455"/>
                  </a:cubicBezTo>
                  <a:cubicBezTo>
                    <a:pt x="4900" y="6057"/>
                    <a:pt x="4394" y="4716"/>
                    <a:pt x="3711" y="3463"/>
                  </a:cubicBezTo>
                  <a:cubicBezTo>
                    <a:pt x="3285" y="2667"/>
                    <a:pt x="2819" y="1896"/>
                    <a:pt x="2337" y="1141"/>
                  </a:cubicBezTo>
                  <a:cubicBezTo>
                    <a:pt x="2265" y="1029"/>
                    <a:pt x="1799" y="194"/>
                    <a:pt x="1526" y="1"/>
                  </a:cubicBezTo>
                  <a:cubicBezTo>
                    <a:pt x="1526" y="1"/>
                    <a:pt x="1526" y="1"/>
                    <a:pt x="1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3"/>
            <p:cNvSpPr/>
            <p:nvPr/>
          </p:nvSpPr>
          <p:spPr>
            <a:xfrm>
              <a:off x="2102268" y="2770800"/>
              <a:ext cx="289478" cy="601751"/>
            </a:xfrm>
            <a:custGeom>
              <a:avLst/>
              <a:gdLst/>
              <a:ahLst/>
              <a:cxnLst/>
              <a:rect l="l" t="t" r="r" b="b"/>
              <a:pathLst>
                <a:path w="5905" h="12275" extrusionOk="0">
                  <a:moveTo>
                    <a:pt x="2772" y="1"/>
                  </a:moveTo>
                  <a:cubicBezTo>
                    <a:pt x="2772" y="1"/>
                    <a:pt x="154" y="2467"/>
                    <a:pt x="81" y="6073"/>
                  </a:cubicBezTo>
                  <a:cubicBezTo>
                    <a:pt x="1" y="9688"/>
                    <a:pt x="1897" y="12274"/>
                    <a:pt x="1897" y="12274"/>
                  </a:cubicBezTo>
                  <a:lnTo>
                    <a:pt x="5905" y="11230"/>
                  </a:lnTo>
                  <a:lnTo>
                    <a:pt x="27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3"/>
            <p:cNvSpPr/>
            <p:nvPr/>
          </p:nvSpPr>
          <p:spPr>
            <a:xfrm>
              <a:off x="2018047" y="2957478"/>
              <a:ext cx="262663" cy="468263"/>
            </a:xfrm>
            <a:custGeom>
              <a:avLst/>
              <a:gdLst/>
              <a:ahLst/>
              <a:cxnLst/>
              <a:rect l="l" t="t" r="r" b="b"/>
              <a:pathLst>
                <a:path w="5358" h="9552" extrusionOk="0">
                  <a:moveTo>
                    <a:pt x="1446" y="0"/>
                  </a:moveTo>
                  <a:cubicBezTo>
                    <a:pt x="1446" y="0"/>
                    <a:pt x="56" y="3663"/>
                    <a:pt x="32" y="5478"/>
                  </a:cubicBezTo>
                  <a:cubicBezTo>
                    <a:pt x="0" y="7294"/>
                    <a:pt x="699" y="9037"/>
                    <a:pt x="2297" y="9462"/>
                  </a:cubicBezTo>
                  <a:cubicBezTo>
                    <a:pt x="2520" y="9522"/>
                    <a:pt x="2733" y="9551"/>
                    <a:pt x="2937" y="9551"/>
                  </a:cubicBezTo>
                  <a:cubicBezTo>
                    <a:pt x="4193" y="9551"/>
                    <a:pt x="5074" y="8444"/>
                    <a:pt x="5205" y="6474"/>
                  </a:cubicBezTo>
                  <a:cubicBezTo>
                    <a:pt x="5358" y="4185"/>
                    <a:pt x="3783" y="546"/>
                    <a:pt x="3783" y="546"/>
                  </a:cubicBezTo>
                  <a:cubicBezTo>
                    <a:pt x="3639" y="580"/>
                    <a:pt x="3490" y="595"/>
                    <a:pt x="3342" y="595"/>
                  </a:cubicBezTo>
                  <a:cubicBezTo>
                    <a:pt x="2395" y="595"/>
                    <a:pt x="1446"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3"/>
            <p:cNvSpPr/>
            <p:nvPr/>
          </p:nvSpPr>
          <p:spPr>
            <a:xfrm>
              <a:off x="2924865" y="2154980"/>
              <a:ext cx="100839" cy="641116"/>
            </a:xfrm>
            <a:custGeom>
              <a:avLst/>
              <a:gdLst/>
              <a:ahLst/>
              <a:cxnLst/>
              <a:rect l="l" t="t" r="r" b="b"/>
              <a:pathLst>
                <a:path w="2057" h="13078" extrusionOk="0">
                  <a:moveTo>
                    <a:pt x="1864" y="0"/>
                  </a:moveTo>
                  <a:lnTo>
                    <a:pt x="0" y="13045"/>
                  </a:lnTo>
                  <a:lnTo>
                    <a:pt x="193" y="13077"/>
                  </a:lnTo>
                  <a:lnTo>
                    <a:pt x="2057" y="33"/>
                  </a:lnTo>
                  <a:lnTo>
                    <a:pt x="1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3"/>
            <p:cNvSpPr/>
            <p:nvPr/>
          </p:nvSpPr>
          <p:spPr>
            <a:xfrm>
              <a:off x="2795299" y="1994872"/>
              <a:ext cx="457625" cy="429486"/>
            </a:xfrm>
            <a:custGeom>
              <a:avLst/>
              <a:gdLst/>
              <a:ahLst/>
              <a:cxnLst/>
              <a:rect l="l" t="t" r="r" b="b"/>
              <a:pathLst>
                <a:path w="9335" h="8761" extrusionOk="0">
                  <a:moveTo>
                    <a:pt x="4701" y="1"/>
                  </a:moveTo>
                  <a:cubicBezTo>
                    <a:pt x="2596" y="1"/>
                    <a:pt x="746" y="1524"/>
                    <a:pt x="394" y="3660"/>
                  </a:cubicBezTo>
                  <a:cubicBezTo>
                    <a:pt x="1" y="6005"/>
                    <a:pt x="1543" y="8230"/>
                    <a:pt x="3880" y="8680"/>
                  </a:cubicBezTo>
                  <a:cubicBezTo>
                    <a:pt x="4160" y="8734"/>
                    <a:pt x="4438" y="8760"/>
                    <a:pt x="4712" y="8760"/>
                  </a:cubicBezTo>
                  <a:cubicBezTo>
                    <a:pt x="6727" y="8760"/>
                    <a:pt x="8536" y="7358"/>
                    <a:pt x="8981" y="5315"/>
                  </a:cubicBezTo>
                  <a:cubicBezTo>
                    <a:pt x="9013" y="5178"/>
                    <a:pt x="9037" y="5034"/>
                    <a:pt x="9053" y="4889"/>
                  </a:cubicBezTo>
                  <a:cubicBezTo>
                    <a:pt x="9334" y="2527"/>
                    <a:pt x="7672" y="383"/>
                    <a:pt x="5326" y="45"/>
                  </a:cubicBezTo>
                  <a:cubicBezTo>
                    <a:pt x="5116" y="15"/>
                    <a:pt x="4907" y="1"/>
                    <a:pt x="4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3"/>
            <p:cNvSpPr/>
            <p:nvPr/>
          </p:nvSpPr>
          <p:spPr>
            <a:xfrm>
              <a:off x="2811084" y="2189491"/>
              <a:ext cx="157411" cy="176971"/>
            </a:xfrm>
            <a:custGeom>
              <a:avLst/>
              <a:gdLst/>
              <a:ahLst/>
              <a:cxnLst/>
              <a:rect l="l" t="t" r="r" b="b"/>
              <a:pathLst>
                <a:path w="3211" h="3610" extrusionOk="0">
                  <a:moveTo>
                    <a:pt x="1263" y="1"/>
                  </a:moveTo>
                  <a:cubicBezTo>
                    <a:pt x="822" y="1"/>
                    <a:pt x="372" y="164"/>
                    <a:pt x="0" y="533"/>
                  </a:cubicBezTo>
                  <a:cubicBezTo>
                    <a:pt x="32" y="1706"/>
                    <a:pt x="538" y="2815"/>
                    <a:pt x="1390" y="3610"/>
                  </a:cubicBezTo>
                  <a:cubicBezTo>
                    <a:pt x="2265" y="3554"/>
                    <a:pt x="2972" y="2887"/>
                    <a:pt x="3077" y="2019"/>
                  </a:cubicBezTo>
                  <a:cubicBezTo>
                    <a:pt x="3210" y="838"/>
                    <a:pt x="2262" y="1"/>
                    <a:pt x="1263" y="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3"/>
            <p:cNvSpPr/>
            <p:nvPr/>
          </p:nvSpPr>
          <p:spPr>
            <a:xfrm>
              <a:off x="3062275" y="2223905"/>
              <a:ext cx="173687" cy="170549"/>
            </a:xfrm>
            <a:custGeom>
              <a:avLst/>
              <a:gdLst/>
              <a:ahLst/>
              <a:cxnLst/>
              <a:rect l="l" t="t" r="r" b="b"/>
              <a:pathLst>
                <a:path w="3543" h="3479" extrusionOk="0">
                  <a:moveTo>
                    <a:pt x="2159" y="1"/>
                  </a:moveTo>
                  <a:cubicBezTo>
                    <a:pt x="1605" y="1"/>
                    <a:pt x="1052" y="253"/>
                    <a:pt x="692" y="747"/>
                  </a:cubicBezTo>
                  <a:cubicBezTo>
                    <a:pt x="1" y="1695"/>
                    <a:pt x="386" y="3044"/>
                    <a:pt x="1479" y="3478"/>
                  </a:cubicBezTo>
                  <a:cubicBezTo>
                    <a:pt x="2531" y="2868"/>
                    <a:pt x="3278" y="1839"/>
                    <a:pt x="3543" y="643"/>
                  </a:cubicBezTo>
                  <a:cubicBezTo>
                    <a:pt x="3178" y="212"/>
                    <a:pt x="2668" y="1"/>
                    <a:pt x="2159" y="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3"/>
            <p:cNvSpPr/>
            <p:nvPr/>
          </p:nvSpPr>
          <p:spPr>
            <a:xfrm rot="214547">
              <a:off x="2901676" y="2195683"/>
              <a:ext cx="79564" cy="44072"/>
            </a:xfrm>
            <a:custGeom>
              <a:avLst/>
              <a:gdLst/>
              <a:ahLst/>
              <a:cxnLst/>
              <a:rect l="l" t="t" r="r" b="b"/>
              <a:pathLst>
                <a:path w="1623" h="899" extrusionOk="0">
                  <a:moveTo>
                    <a:pt x="575" y="0"/>
                  </a:moveTo>
                  <a:cubicBezTo>
                    <a:pt x="442" y="0"/>
                    <a:pt x="312" y="26"/>
                    <a:pt x="193" y="86"/>
                  </a:cubicBezTo>
                  <a:cubicBezTo>
                    <a:pt x="81" y="142"/>
                    <a:pt x="0" y="254"/>
                    <a:pt x="0" y="383"/>
                  </a:cubicBezTo>
                  <a:cubicBezTo>
                    <a:pt x="9" y="495"/>
                    <a:pt x="81" y="600"/>
                    <a:pt x="185" y="656"/>
                  </a:cubicBezTo>
                  <a:cubicBezTo>
                    <a:pt x="290" y="712"/>
                    <a:pt x="402" y="744"/>
                    <a:pt x="523" y="760"/>
                  </a:cubicBezTo>
                  <a:lnTo>
                    <a:pt x="1181" y="881"/>
                  </a:lnTo>
                  <a:cubicBezTo>
                    <a:pt x="1232" y="890"/>
                    <a:pt x="1290" y="899"/>
                    <a:pt x="1345" y="899"/>
                  </a:cubicBezTo>
                  <a:cubicBezTo>
                    <a:pt x="1430" y="899"/>
                    <a:pt x="1510" y="879"/>
                    <a:pt x="1559" y="816"/>
                  </a:cubicBezTo>
                  <a:cubicBezTo>
                    <a:pt x="1607" y="752"/>
                    <a:pt x="1623" y="672"/>
                    <a:pt x="1599" y="600"/>
                  </a:cubicBezTo>
                  <a:cubicBezTo>
                    <a:pt x="1567" y="519"/>
                    <a:pt x="1527" y="455"/>
                    <a:pt x="1470" y="399"/>
                  </a:cubicBezTo>
                  <a:cubicBezTo>
                    <a:pt x="1263" y="168"/>
                    <a:pt x="911"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3"/>
            <p:cNvSpPr/>
            <p:nvPr/>
          </p:nvSpPr>
          <p:spPr>
            <a:xfrm rot="214547">
              <a:off x="3060335" y="2234948"/>
              <a:ext cx="82359" cy="39316"/>
            </a:xfrm>
            <a:custGeom>
              <a:avLst/>
              <a:gdLst/>
              <a:ahLst/>
              <a:cxnLst/>
              <a:rect l="l" t="t" r="r" b="b"/>
              <a:pathLst>
                <a:path w="1680" h="802" extrusionOk="0">
                  <a:moveTo>
                    <a:pt x="888" y="1"/>
                  </a:moveTo>
                  <a:cubicBezTo>
                    <a:pt x="650" y="1"/>
                    <a:pt x="409" y="69"/>
                    <a:pt x="226" y="188"/>
                  </a:cubicBezTo>
                  <a:cubicBezTo>
                    <a:pt x="153" y="220"/>
                    <a:pt x="97" y="277"/>
                    <a:pt x="57" y="341"/>
                  </a:cubicBezTo>
                  <a:cubicBezTo>
                    <a:pt x="9" y="405"/>
                    <a:pt x="1" y="486"/>
                    <a:pt x="25" y="558"/>
                  </a:cubicBezTo>
                  <a:cubicBezTo>
                    <a:pt x="81" y="686"/>
                    <a:pt x="242" y="718"/>
                    <a:pt x="378" y="726"/>
                  </a:cubicBezTo>
                  <a:lnTo>
                    <a:pt x="1045" y="791"/>
                  </a:lnTo>
                  <a:cubicBezTo>
                    <a:pt x="1095" y="798"/>
                    <a:pt x="1148" y="802"/>
                    <a:pt x="1200" y="802"/>
                  </a:cubicBezTo>
                  <a:cubicBezTo>
                    <a:pt x="1264" y="802"/>
                    <a:pt x="1328" y="796"/>
                    <a:pt x="1390" y="783"/>
                  </a:cubicBezTo>
                  <a:cubicBezTo>
                    <a:pt x="1511" y="759"/>
                    <a:pt x="1607" y="678"/>
                    <a:pt x="1647" y="566"/>
                  </a:cubicBezTo>
                  <a:cubicBezTo>
                    <a:pt x="1679" y="437"/>
                    <a:pt x="1639" y="309"/>
                    <a:pt x="1543" y="228"/>
                  </a:cubicBezTo>
                  <a:cubicBezTo>
                    <a:pt x="1369" y="71"/>
                    <a:pt x="1130"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3"/>
            <p:cNvSpPr/>
            <p:nvPr/>
          </p:nvSpPr>
          <p:spPr>
            <a:xfrm rot="-10514968">
              <a:off x="2928971" y="2140591"/>
              <a:ext cx="63436" cy="30689"/>
            </a:xfrm>
            <a:custGeom>
              <a:avLst/>
              <a:gdLst/>
              <a:ahLst/>
              <a:cxnLst/>
              <a:rect l="l" t="t" r="r" b="b"/>
              <a:pathLst>
                <a:path w="1294" h="626" extrusionOk="0">
                  <a:moveTo>
                    <a:pt x="945" y="0"/>
                  </a:moveTo>
                  <a:cubicBezTo>
                    <a:pt x="655" y="0"/>
                    <a:pt x="376" y="96"/>
                    <a:pt x="145" y="267"/>
                  </a:cubicBezTo>
                  <a:cubicBezTo>
                    <a:pt x="72" y="323"/>
                    <a:pt x="0" y="404"/>
                    <a:pt x="24" y="492"/>
                  </a:cubicBezTo>
                  <a:cubicBezTo>
                    <a:pt x="48" y="580"/>
                    <a:pt x="153" y="612"/>
                    <a:pt x="249" y="620"/>
                  </a:cubicBezTo>
                  <a:cubicBezTo>
                    <a:pt x="292" y="624"/>
                    <a:pt x="334" y="626"/>
                    <a:pt x="377" y="626"/>
                  </a:cubicBezTo>
                  <a:cubicBezTo>
                    <a:pt x="617" y="626"/>
                    <a:pt x="858" y="569"/>
                    <a:pt x="1076" y="460"/>
                  </a:cubicBezTo>
                  <a:cubicBezTo>
                    <a:pt x="1133" y="428"/>
                    <a:pt x="1189" y="387"/>
                    <a:pt x="1229" y="339"/>
                  </a:cubicBezTo>
                  <a:cubicBezTo>
                    <a:pt x="1293" y="235"/>
                    <a:pt x="1261" y="98"/>
                    <a:pt x="1157" y="34"/>
                  </a:cubicBezTo>
                  <a:cubicBezTo>
                    <a:pt x="1117" y="10"/>
                    <a:pt x="1068" y="2"/>
                    <a:pt x="1012" y="2"/>
                  </a:cubicBezTo>
                  <a:cubicBezTo>
                    <a:pt x="990" y="1"/>
                    <a:pt x="967"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3"/>
            <p:cNvSpPr/>
            <p:nvPr/>
          </p:nvSpPr>
          <p:spPr>
            <a:xfrm rot="-10514968">
              <a:off x="3080953" y="2171586"/>
              <a:ext cx="59907" cy="38876"/>
            </a:xfrm>
            <a:custGeom>
              <a:avLst/>
              <a:gdLst/>
              <a:ahLst/>
              <a:cxnLst/>
              <a:rect l="l" t="t" r="r" b="b"/>
              <a:pathLst>
                <a:path w="1222" h="793" extrusionOk="0">
                  <a:moveTo>
                    <a:pt x="254" y="1"/>
                  </a:moveTo>
                  <a:cubicBezTo>
                    <a:pt x="228" y="1"/>
                    <a:pt x="202" y="3"/>
                    <a:pt x="177" y="7"/>
                  </a:cubicBezTo>
                  <a:cubicBezTo>
                    <a:pt x="65" y="47"/>
                    <a:pt x="1" y="175"/>
                    <a:pt x="41" y="288"/>
                  </a:cubicBezTo>
                  <a:cubicBezTo>
                    <a:pt x="73" y="352"/>
                    <a:pt x="113" y="400"/>
                    <a:pt x="161" y="441"/>
                  </a:cubicBezTo>
                  <a:cubicBezTo>
                    <a:pt x="386" y="625"/>
                    <a:pt x="651" y="746"/>
                    <a:pt x="932" y="786"/>
                  </a:cubicBezTo>
                  <a:cubicBezTo>
                    <a:pt x="956" y="790"/>
                    <a:pt x="982" y="793"/>
                    <a:pt x="1008" y="793"/>
                  </a:cubicBezTo>
                  <a:cubicBezTo>
                    <a:pt x="1077" y="793"/>
                    <a:pt x="1146" y="774"/>
                    <a:pt x="1181" y="722"/>
                  </a:cubicBezTo>
                  <a:cubicBezTo>
                    <a:pt x="1222" y="641"/>
                    <a:pt x="1173" y="545"/>
                    <a:pt x="1117" y="473"/>
                  </a:cubicBezTo>
                  <a:cubicBezTo>
                    <a:pt x="916" y="232"/>
                    <a:pt x="635" y="63"/>
                    <a:pt x="330" y="7"/>
                  </a:cubicBezTo>
                  <a:cubicBezTo>
                    <a:pt x="306" y="3"/>
                    <a:pt x="280"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3"/>
            <p:cNvSpPr/>
            <p:nvPr/>
          </p:nvSpPr>
          <p:spPr>
            <a:xfrm rot="-9900038">
              <a:off x="2967381" y="2297993"/>
              <a:ext cx="85937" cy="34708"/>
            </a:xfrm>
            <a:custGeom>
              <a:avLst/>
              <a:gdLst/>
              <a:ahLst/>
              <a:cxnLst/>
              <a:rect l="l" t="t" r="r" b="b"/>
              <a:pathLst>
                <a:path w="1753" h="708" extrusionOk="0">
                  <a:moveTo>
                    <a:pt x="779" y="1"/>
                  </a:moveTo>
                  <a:cubicBezTo>
                    <a:pt x="523" y="1"/>
                    <a:pt x="265" y="92"/>
                    <a:pt x="56" y="282"/>
                  </a:cubicBezTo>
                  <a:lnTo>
                    <a:pt x="56" y="273"/>
                  </a:lnTo>
                  <a:lnTo>
                    <a:pt x="56" y="273"/>
                  </a:lnTo>
                  <a:cubicBezTo>
                    <a:pt x="0" y="343"/>
                    <a:pt x="59" y="442"/>
                    <a:pt x="138" y="442"/>
                  </a:cubicBezTo>
                  <a:cubicBezTo>
                    <a:pt x="150" y="442"/>
                    <a:pt x="163" y="440"/>
                    <a:pt x="176" y="434"/>
                  </a:cubicBezTo>
                  <a:cubicBezTo>
                    <a:pt x="351" y="318"/>
                    <a:pt x="547" y="262"/>
                    <a:pt x="741" y="262"/>
                  </a:cubicBezTo>
                  <a:cubicBezTo>
                    <a:pt x="1057" y="262"/>
                    <a:pt x="1367" y="410"/>
                    <a:pt x="1566" y="683"/>
                  </a:cubicBezTo>
                  <a:cubicBezTo>
                    <a:pt x="1587" y="700"/>
                    <a:pt x="1611" y="708"/>
                    <a:pt x="1633" y="708"/>
                  </a:cubicBezTo>
                  <a:cubicBezTo>
                    <a:pt x="1696" y="708"/>
                    <a:pt x="1752" y="650"/>
                    <a:pt x="1735" y="579"/>
                  </a:cubicBezTo>
                  <a:cubicBezTo>
                    <a:pt x="1537" y="203"/>
                    <a:pt x="1161"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3"/>
            <p:cNvSpPr/>
            <p:nvPr/>
          </p:nvSpPr>
          <p:spPr>
            <a:xfrm>
              <a:off x="2839027" y="2704277"/>
              <a:ext cx="58729" cy="113536"/>
            </a:xfrm>
            <a:custGeom>
              <a:avLst/>
              <a:gdLst/>
              <a:ahLst/>
              <a:cxnLst/>
              <a:rect l="l" t="t" r="r" b="b"/>
              <a:pathLst>
                <a:path w="1198" h="2316" extrusionOk="0">
                  <a:moveTo>
                    <a:pt x="804" y="0"/>
                  </a:moveTo>
                  <a:cubicBezTo>
                    <a:pt x="804" y="0"/>
                    <a:pt x="161" y="258"/>
                    <a:pt x="89" y="868"/>
                  </a:cubicBezTo>
                  <a:cubicBezTo>
                    <a:pt x="16" y="1478"/>
                    <a:pt x="0" y="2274"/>
                    <a:pt x="266" y="2314"/>
                  </a:cubicBezTo>
                  <a:cubicBezTo>
                    <a:pt x="271" y="2315"/>
                    <a:pt x="277" y="2315"/>
                    <a:pt x="283" y="2315"/>
                  </a:cubicBezTo>
                  <a:cubicBezTo>
                    <a:pt x="559" y="2315"/>
                    <a:pt x="1197" y="1430"/>
                    <a:pt x="1197" y="1430"/>
                  </a:cubicBezTo>
                  <a:lnTo>
                    <a:pt x="812" y="57"/>
                  </a:lnTo>
                  <a:lnTo>
                    <a:pt x="804"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3"/>
            <p:cNvSpPr/>
            <p:nvPr/>
          </p:nvSpPr>
          <p:spPr>
            <a:xfrm>
              <a:off x="2897707" y="2819627"/>
              <a:ext cx="49" cy="49"/>
            </a:xfrm>
            <a:custGeom>
              <a:avLst/>
              <a:gdLst/>
              <a:ahLst/>
              <a:cxnLst/>
              <a:rect l="l" t="t" r="r" b="b"/>
              <a:pathLst>
                <a:path w="1" h="1" extrusionOk="0">
                  <a:moveTo>
                    <a:pt x="0" y="1"/>
                  </a:move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3"/>
            <p:cNvSpPr/>
            <p:nvPr/>
          </p:nvSpPr>
          <p:spPr>
            <a:xfrm>
              <a:off x="2863832" y="2678001"/>
              <a:ext cx="152019" cy="291684"/>
            </a:xfrm>
            <a:custGeom>
              <a:avLst/>
              <a:gdLst/>
              <a:ahLst/>
              <a:cxnLst/>
              <a:rect l="l" t="t" r="r" b="b"/>
              <a:pathLst>
                <a:path w="3101" h="5950" extrusionOk="0">
                  <a:moveTo>
                    <a:pt x="1214" y="1"/>
                  </a:moveTo>
                  <a:cubicBezTo>
                    <a:pt x="782" y="1"/>
                    <a:pt x="363" y="49"/>
                    <a:pt x="249" y="223"/>
                  </a:cubicBezTo>
                  <a:cubicBezTo>
                    <a:pt x="0" y="625"/>
                    <a:pt x="402" y="970"/>
                    <a:pt x="402" y="970"/>
                  </a:cubicBezTo>
                  <a:cubicBezTo>
                    <a:pt x="338" y="1123"/>
                    <a:pt x="290" y="1275"/>
                    <a:pt x="266" y="1436"/>
                  </a:cubicBezTo>
                  <a:cubicBezTo>
                    <a:pt x="185" y="1814"/>
                    <a:pt x="635" y="2119"/>
                    <a:pt x="635" y="2119"/>
                  </a:cubicBezTo>
                  <a:cubicBezTo>
                    <a:pt x="587" y="2296"/>
                    <a:pt x="571" y="2480"/>
                    <a:pt x="603" y="2665"/>
                  </a:cubicBezTo>
                  <a:cubicBezTo>
                    <a:pt x="646" y="2933"/>
                    <a:pt x="1004" y="2946"/>
                    <a:pt x="1073" y="2946"/>
                  </a:cubicBezTo>
                  <a:cubicBezTo>
                    <a:pt x="1081" y="2946"/>
                    <a:pt x="1085" y="2946"/>
                    <a:pt x="1085" y="2946"/>
                  </a:cubicBezTo>
                  <a:lnTo>
                    <a:pt x="1085" y="2946"/>
                  </a:lnTo>
                  <a:cubicBezTo>
                    <a:pt x="1085" y="2946"/>
                    <a:pt x="852" y="3974"/>
                    <a:pt x="868" y="4553"/>
                  </a:cubicBezTo>
                  <a:cubicBezTo>
                    <a:pt x="884" y="5131"/>
                    <a:pt x="1912" y="5934"/>
                    <a:pt x="1912" y="5934"/>
                  </a:cubicBezTo>
                  <a:cubicBezTo>
                    <a:pt x="1953" y="5945"/>
                    <a:pt x="1994" y="5950"/>
                    <a:pt x="2035" y="5950"/>
                  </a:cubicBezTo>
                  <a:cubicBezTo>
                    <a:pt x="2562" y="5950"/>
                    <a:pt x="3101" y="5155"/>
                    <a:pt x="3101" y="5155"/>
                  </a:cubicBezTo>
                  <a:lnTo>
                    <a:pt x="2627" y="4392"/>
                  </a:lnTo>
                  <a:cubicBezTo>
                    <a:pt x="2627" y="4392"/>
                    <a:pt x="2876" y="1629"/>
                    <a:pt x="2844" y="1155"/>
                  </a:cubicBezTo>
                  <a:cubicBezTo>
                    <a:pt x="2804" y="681"/>
                    <a:pt x="2330" y="79"/>
                    <a:pt x="2330" y="79"/>
                  </a:cubicBezTo>
                  <a:cubicBezTo>
                    <a:pt x="2330" y="79"/>
                    <a:pt x="1761" y="1"/>
                    <a:pt x="1214" y="1"/>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3"/>
            <p:cNvSpPr/>
            <p:nvPr/>
          </p:nvSpPr>
          <p:spPr>
            <a:xfrm>
              <a:off x="2881137" y="2712169"/>
              <a:ext cx="74906" cy="15001"/>
            </a:xfrm>
            <a:custGeom>
              <a:avLst/>
              <a:gdLst/>
              <a:ahLst/>
              <a:cxnLst/>
              <a:rect l="l" t="t" r="r" b="b"/>
              <a:pathLst>
                <a:path w="1528" h="306" extrusionOk="0">
                  <a:moveTo>
                    <a:pt x="1495" y="0"/>
                  </a:moveTo>
                  <a:cubicBezTo>
                    <a:pt x="997" y="16"/>
                    <a:pt x="515" y="97"/>
                    <a:pt x="41" y="233"/>
                  </a:cubicBezTo>
                  <a:cubicBezTo>
                    <a:pt x="1" y="249"/>
                    <a:pt x="9" y="305"/>
                    <a:pt x="49" y="305"/>
                  </a:cubicBezTo>
                  <a:lnTo>
                    <a:pt x="57" y="305"/>
                  </a:lnTo>
                  <a:cubicBezTo>
                    <a:pt x="523" y="169"/>
                    <a:pt x="1005" y="97"/>
                    <a:pt x="1495" y="72"/>
                  </a:cubicBezTo>
                  <a:cubicBezTo>
                    <a:pt x="1511" y="72"/>
                    <a:pt x="1527" y="56"/>
                    <a:pt x="1527" y="32"/>
                  </a:cubicBezTo>
                  <a:cubicBezTo>
                    <a:pt x="1527" y="16"/>
                    <a:pt x="1511" y="0"/>
                    <a:pt x="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3"/>
            <p:cNvSpPr/>
            <p:nvPr/>
          </p:nvSpPr>
          <p:spPr>
            <a:xfrm>
              <a:off x="2892167" y="2762957"/>
              <a:ext cx="69367" cy="20491"/>
            </a:xfrm>
            <a:custGeom>
              <a:avLst/>
              <a:gdLst/>
              <a:ahLst/>
              <a:cxnLst/>
              <a:rect l="l" t="t" r="r" b="b"/>
              <a:pathLst>
                <a:path w="1415" h="418" extrusionOk="0">
                  <a:moveTo>
                    <a:pt x="1366" y="0"/>
                  </a:moveTo>
                  <a:cubicBezTo>
                    <a:pt x="515" y="0"/>
                    <a:pt x="57" y="330"/>
                    <a:pt x="33" y="346"/>
                  </a:cubicBezTo>
                  <a:cubicBezTo>
                    <a:pt x="1" y="370"/>
                    <a:pt x="17" y="418"/>
                    <a:pt x="57" y="418"/>
                  </a:cubicBezTo>
                  <a:cubicBezTo>
                    <a:pt x="65" y="418"/>
                    <a:pt x="73" y="410"/>
                    <a:pt x="81" y="410"/>
                  </a:cubicBezTo>
                  <a:cubicBezTo>
                    <a:pt x="81" y="402"/>
                    <a:pt x="547" y="73"/>
                    <a:pt x="1366" y="73"/>
                  </a:cubicBezTo>
                  <a:cubicBezTo>
                    <a:pt x="1414" y="73"/>
                    <a:pt x="1414" y="0"/>
                    <a:pt x="1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3"/>
            <p:cNvSpPr/>
            <p:nvPr/>
          </p:nvSpPr>
          <p:spPr>
            <a:xfrm>
              <a:off x="2915012" y="2812126"/>
              <a:ext cx="29610" cy="15442"/>
            </a:xfrm>
            <a:custGeom>
              <a:avLst/>
              <a:gdLst/>
              <a:ahLst/>
              <a:cxnLst/>
              <a:rect l="l" t="t" r="r" b="b"/>
              <a:pathLst>
                <a:path w="604" h="315" extrusionOk="0">
                  <a:moveTo>
                    <a:pt x="563" y="1"/>
                  </a:moveTo>
                  <a:cubicBezTo>
                    <a:pt x="556" y="1"/>
                    <a:pt x="548" y="3"/>
                    <a:pt x="539" y="9"/>
                  </a:cubicBezTo>
                  <a:cubicBezTo>
                    <a:pt x="378" y="82"/>
                    <a:pt x="210" y="138"/>
                    <a:pt x="33" y="170"/>
                  </a:cubicBezTo>
                  <a:cubicBezTo>
                    <a:pt x="17" y="170"/>
                    <a:pt x="1" y="186"/>
                    <a:pt x="1" y="202"/>
                  </a:cubicBezTo>
                  <a:cubicBezTo>
                    <a:pt x="1" y="210"/>
                    <a:pt x="9" y="226"/>
                    <a:pt x="17" y="234"/>
                  </a:cubicBezTo>
                  <a:cubicBezTo>
                    <a:pt x="113" y="291"/>
                    <a:pt x="218" y="315"/>
                    <a:pt x="330" y="315"/>
                  </a:cubicBezTo>
                  <a:cubicBezTo>
                    <a:pt x="370" y="315"/>
                    <a:pt x="418" y="307"/>
                    <a:pt x="459" y="299"/>
                  </a:cubicBezTo>
                  <a:cubicBezTo>
                    <a:pt x="510" y="291"/>
                    <a:pt x="501" y="224"/>
                    <a:pt x="457" y="224"/>
                  </a:cubicBezTo>
                  <a:cubicBezTo>
                    <a:pt x="452" y="224"/>
                    <a:pt x="448" y="225"/>
                    <a:pt x="442" y="226"/>
                  </a:cubicBezTo>
                  <a:cubicBezTo>
                    <a:pt x="403" y="233"/>
                    <a:pt x="361" y="237"/>
                    <a:pt x="319" y="237"/>
                  </a:cubicBezTo>
                  <a:cubicBezTo>
                    <a:pt x="267" y="237"/>
                    <a:pt x="214" y="231"/>
                    <a:pt x="161" y="218"/>
                  </a:cubicBezTo>
                  <a:cubicBezTo>
                    <a:pt x="306" y="186"/>
                    <a:pt x="450" y="138"/>
                    <a:pt x="579" y="74"/>
                  </a:cubicBezTo>
                  <a:cubicBezTo>
                    <a:pt x="595" y="58"/>
                    <a:pt x="603" y="42"/>
                    <a:pt x="595" y="17"/>
                  </a:cubicBezTo>
                  <a:cubicBezTo>
                    <a:pt x="585" y="7"/>
                    <a:pt x="575"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3"/>
            <p:cNvSpPr/>
            <p:nvPr/>
          </p:nvSpPr>
          <p:spPr>
            <a:xfrm>
              <a:off x="2861479" y="2920466"/>
              <a:ext cx="297714" cy="406789"/>
            </a:xfrm>
            <a:custGeom>
              <a:avLst/>
              <a:gdLst/>
              <a:ahLst/>
              <a:cxnLst/>
              <a:rect l="l" t="t" r="r" b="b"/>
              <a:pathLst>
                <a:path w="6073" h="8298" extrusionOk="0">
                  <a:moveTo>
                    <a:pt x="3454" y="0"/>
                  </a:moveTo>
                  <a:cubicBezTo>
                    <a:pt x="2175" y="823"/>
                    <a:pt x="1560" y="905"/>
                    <a:pt x="1365" y="905"/>
                  </a:cubicBezTo>
                  <a:cubicBezTo>
                    <a:pt x="1316" y="905"/>
                    <a:pt x="1294" y="900"/>
                    <a:pt x="1293" y="900"/>
                  </a:cubicBezTo>
                  <a:lnTo>
                    <a:pt x="1293" y="900"/>
                  </a:lnTo>
                  <a:cubicBezTo>
                    <a:pt x="1293" y="900"/>
                    <a:pt x="0" y="8033"/>
                    <a:pt x="1559" y="8265"/>
                  </a:cubicBezTo>
                  <a:cubicBezTo>
                    <a:pt x="1703" y="8287"/>
                    <a:pt x="1849" y="8297"/>
                    <a:pt x="1997" y="8297"/>
                  </a:cubicBezTo>
                  <a:cubicBezTo>
                    <a:pt x="3450" y="8297"/>
                    <a:pt x="5000" y="7279"/>
                    <a:pt x="5510" y="5711"/>
                  </a:cubicBezTo>
                  <a:cubicBezTo>
                    <a:pt x="6073" y="3984"/>
                    <a:pt x="3454" y="0"/>
                    <a:pt x="3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3"/>
            <p:cNvSpPr/>
            <p:nvPr/>
          </p:nvSpPr>
          <p:spPr>
            <a:xfrm>
              <a:off x="2865009" y="2918652"/>
              <a:ext cx="167804" cy="322764"/>
            </a:xfrm>
            <a:custGeom>
              <a:avLst/>
              <a:gdLst/>
              <a:ahLst/>
              <a:cxnLst/>
              <a:rect l="l" t="t" r="r" b="b"/>
              <a:pathLst>
                <a:path w="3423" h="6584" extrusionOk="0">
                  <a:moveTo>
                    <a:pt x="3378" y="0"/>
                  </a:moveTo>
                  <a:cubicBezTo>
                    <a:pt x="3371" y="0"/>
                    <a:pt x="3364" y="2"/>
                    <a:pt x="3358" y="5"/>
                  </a:cubicBezTo>
                  <a:cubicBezTo>
                    <a:pt x="3350" y="21"/>
                    <a:pt x="2001" y="929"/>
                    <a:pt x="1173" y="1009"/>
                  </a:cubicBezTo>
                  <a:cubicBezTo>
                    <a:pt x="1157" y="1009"/>
                    <a:pt x="1141" y="1017"/>
                    <a:pt x="1141" y="1033"/>
                  </a:cubicBezTo>
                  <a:cubicBezTo>
                    <a:pt x="1125" y="1057"/>
                    <a:pt x="1" y="4086"/>
                    <a:pt x="916" y="6559"/>
                  </a:cubicBezTo>
                  <a:cubicBezTo>
                    <a:pt x="924" y="6576"/>
                    <a:pt x="932" y="6584"/>
                    <a:pt x="948" y="6584"/>
                  </a:cubicBezTo>
                  <a:lnTo>
                    <a:pt x="964" y="6576"/>
                  </a:lnTo>
                  <a:cubicBezTo>
                    <a:pt x="981" y="6568"/>
                    <a:pt x="989" y="6543"/>
                    <a:pt x="989" y="6527"/>
                  </a:cubicBezTo>
                  <a:cubicBezTo>
                    <a:pt x="121" y="4182"/>
                    <a:pt x="1101" y="1347"/>
                    <a:pt x="1197" y="1073"/>
                  </a:cubicBezTo>
                  <a:cubicBezTo>
                    <a:pt x="2049" y="985"/>
                    <a:pt x="3350" y="110"/>
                    <a:pt x="3406" y="69"/>
                  </a:cubicBezTo>
                  <a:cubicBezTo>
                    <a:pt x="3422" y="53"/>
                    <a:pt x="3422" y="37"/>
                    <a:pt x="3414" y="21"/>
                  </a:cubicBezTo>
                  <a:cubicBezTo>
                    <a:pt x="3404" y="6"/>
                    <a:pt x="3391" y="0"/>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3"/>
            <p:cNvSpPr/>
            <p:nvPr/>
          </p:nvSpPr>
          <p:spPr>
            <a:xfrm>
              <a:off x="2974868" y="3165382"/>
              <a:ext cx="161872" cy="160696"/>
            </a:xfrm>
            <a:custGeom>
              <a:avLst/>
              <a:gdLst/>
              <a:ahLst/>
              <a:cxnLst/>
              <a:rect l="l" t="t" r="r" b="b"/>
              <a:pathLst>
                <a:path w="3302" h="3278" extrusionOk="0">
                  <a:moveTo>
                    <a:pt x="3254" y="0"/>
                  </a:moveTo>
                  <a:cubicBezTo>
                    <a:pt x="1599" y="410"/>
                    <a:pt x="362" y="1647"/>
                    <a:pt x="9" y="3229"/>
                  </a:cubicBezTo>
                  <a:cubicBezTo>
                    <a:pt x="1" y="3253"/>
                    <a:pt x="17" y="3269"/>
                    <a:pt x="41" y="3278"/>
                  </a:cubicBezTo>
                  <a:lnTo>
                    <a:pt x="49" y="3278"/>
                  </a:lnTo>
                  <a:cubicBezTo>
                    <a:pt x="65" y="3278"/>
                    <a:pt x="81" y="3261"/>
                    <a:pt x="81" y="3245"/>
                  </a:cubicBezTo>
                  <a:cubicBezTo>
                    <a:pt x="426" y="1695"/>
                    <a:pt x="1647" y="474"/>
                    <a:pt x="3270" y="73"/>
                  </a:cubicBezTo>
                  <a:cubicBezTo>
                    <a:pt x="3294" y="73"/>
                    <a:pt x="3302" y="49"/>
                    <a:pt x="3302" y="32"/>
                  </a:cubicBezTo>
                  <a:cubicBezTo>
                    <a:pt x="3294" y="8"/>
                    <a:pt x="3270" y="0"/>
                    <a:pt x="3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3"/>
            <p:cNvSpPr/>
            <p:nvPr/>
          </p:nvSpPr>
          <p:spPr>
            <a:xfrm>
              <a:off x="1974711" y="2217581"/>
              <a:ext cx="218984" cy="614301"/>
            </a:xfrm>
            <a:custGeom>
              <a:avLst/>
              <a:gdLst/>
              <a:ahLst/>
              <a:cxnLst/>
              <a:rect l="l" t="t" r="r" b="b"/>
              <a:pathLst>
                <a:path w="4467" h="12531" extrusionOk="0">
                  <a:moveTo>
                    <a:pt x="185" y="1"/>
                  </a:moveTo>
                  <a:lnTo>
                    <a:pt x="0" y="65"/>
                  </a:lnTo>
                  <a:lnTo>
                    <a:pt x="4282" y="12531"/>
                  </a:lnTo>
                  <a:lnTo>
                    <a:pt x="4466" y="12467"/>
                  </a:lnTo>
                  <a:lnTo>
                    <a:pt x="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3"/>
            <p:cNvSpPr/>
            <p:nvPr/>
          </p:nvSpPr>
          <p:spPr>
            <a:xfrm>
              <a:off x="1768376" y="2050219"/>
              <a:ext cx="476891" cy="429437"/>
            </a:xfrm>
            <a:custGeom>
              <a:avLst/>
              <a:gdLst/>
              <a:ahLst/>
              <a:cxnLst/>
              <a:rect l="l" t="t" r="r" b="b"/>
              <a:pathLst>
                <a:path w="9728" h="8760" extrusionOk="0">
                  <a:moveTo>
                    <a:pt x="4881" y="0"/>
                  </a:moveTo>
                  <a:cubicBezTo>
                    <a:pt x="4413" y="0"/>
                    <a:pt x="3937" y="75"/>
                    <a:pt x="3470" y="234"/>
                  </a:cubicBezTo>
                  <a:cubicBezTo>
                    <a:pt x="1221" y="1005"/>
                    <a:pt x="1" y="3423"/>
                    <a:pt x="715" y="5696"/>
                  </a:cubicBezTo>
                  <a:cubicBezTo>
                    <a:pt x="1304" y="7559"/>
                    <a:pt x="3023" y="8760"/>
                    <a:pt x="4884" y="8760"/>
                  </a:cubicBezTo>
                  <a:cubicBezTo>
                    <a:pt x="5285" y="8760"/>
                    <a:pt x="5693" y="8704"/>
                    <a:pt x="6097" y="8587"/>
                  </a:cubicBezTo>
                  <a:cubicBezTo>
                    <a:pt x="8386" y="7929"/>
                    <a:pt x="9728" y="5575"/>
                    <a:pt x="9125" y="3270"/>
                  </a:cubicBezTo>
                  <a:cubicBezTo>
                    <a:pt x="9093" y="3133"/>
                    <a:pt x="9045" y="2997"/>
                    <a:pt x="8997" y="2860"/>
                  </a:cubicBezTo>
                  <a:cubicBezTo>
                    <a:pt x="8341" y="1097"/>
                    <a:pt x="6667" y="0"/>
                    <a:pt x="4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3"/>
            <p:cNvSpPr/>
            <p:nvPr/>
          </p:nvSpPr>
          <p:spPr>
            <a:xfrm>
              <a:off x="1819555" y="2306900"/>
              <a:ext cx="181972" cy="164716"/>
            </a:xfrm>
            <a:custGeom>
              <a:avLst/>
              <a:gdLst/>
              <a:ahLst/>
              <a:cxnLst/>
              <a:rect l="l" t="t" r="r" b="b"/>
              <a:pathLst>
                <a:path w="3712" h="3360" extrusionOk="0">
                  <a:moveTo>
                    <a:pt x="1729" y="0"/>
                  </a:moveTo>
                  <a:cubicBezTo>
                    <a:pt x="1001" y="0"/>
                    <a:pt x="271" y="422"/>
                    <a:pt x="1" y="1255"/>
                  </a:cubicBezTo>
                  <a:cubicBezTo>
                    <a:pt x="563" y="2283"/>
                    <a:pt x="1511" y="3038"/>
                    <a:pt x="2643" y="3359"/>
                  </a:cubicBezTo>
                  <a:cubicBezTo>
                    <a:pt x="3390" y="2918"/>
                    <a:pt x="3712" y="2002"/>
                    <a:pt x="3414" y="1183"/>
                  </a:cubicBezTo>
                  <a:lnTo>
                    <a:pt x="3414" y="1175"/>
                  </a:lnTo>
                  <a:cubicBezTo>
                    <a:pt x="3124" y="388"/>
                    <a:pt x="2427" y="0"/>
                    <a:pt x="1729"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3"/>
            <p:cNvSpPr/>
            <p:nvPr/>
          </p:nvSpPr>
          <p:spPr>
            <a:xfrm>
              <a:off x="2085404" y="2203806"/>
              <a:ext cx="145695" cy="177216"/>
            </a:xfrm>
            <a:custGeom>
              <a:avLst/>
              <a:gdLst/>
              <a:ahLst/>
              <a:cxnLst/>
              <a:rect l="l" t="t" r="r" b="b"/>
              <a:pathLst>
                <a:path w="2972" h="3615" extrusionOk="0">
                  <a:moveTo>
                    <a:pt x="1954" y="0"/>
                  </a:moveTo>
                  <a:cubicBezTo>
                    <a:pt x="1102" y="0"/>
                    <a:pt x="315" y="613"/>
                    <a:pt x="176" y="1527"/>
                  </a:cubicBezTo>
                  <a:cubicBezTo>
                    <a:pt x="0" y="2629"/>
                    <a:pt x="860" y="3614"/>
                    <a:pt x="1949" y="3614"/>
                  </a:cubicBezTo>
                  <a:cubicBezTo>
                    <a:pt x="2003" y="3614"/>
                    <a:pt x="2057" y="3612"/>
                    <a:pt x="2112" y="3607"/>
                  </a:cubicBezTo>
                  <a:cubicBezTo>
                    <a:pt x="2771" y="2579"/>
                    <a:pt x="2972" y="1318"/>
                    <a:pt x="2658" y="145"/>
                  </a:cubicBezTo>
                  <a:cubicBezTo>
                    <a:pt x="2427" y="46"/>
                    <a:pt x="2188" y="0"/>
                    <a:pt x="1954"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3"/>
            <p:cNvSpPr/>
            <p:nvPr/>
          </p:nvSpPr>
          <p:spPr>
            <a:xfrm>
              <a:off x="1898334" y="2295625"/>
              <a:ext cx="81132" cy="43679"/>
            </a:xfrm>
            <a:custGeom>
              <a:avLst/>
              <a:gdLst/>
              <a:ahLst/>
              <a:cxnLst/>
              <a:rect l="l" t="t" r="r" b="b"/>
              <a:pathLst>
                <a:path w="1655" h="891" extrusionOk="0">
                  <a:moveTo>
                    <a:pt x="938" y="1"/>
                  </a:moveTo>
                  <a:cubicBezTo>
                    <a:pt x="614" y="1"/>
                    <a:pt x="279" y="120"/>
                    <a:pt x="89" y="376"/>
                  </a:cubicBezTo>
                  <a:cubicBezTo>
                    <a:pt x="16" y="473"/>
                    <a:pt x="0" y="609"/>
                    <a:pt x="48" y="722"/>
                  </a:cubicBezTo>
                  <a:cubicBezTo>
                    <a:pt x="113" y="826"/>
                    <a:pt x="225" y="891"/>
                    <a:pt x="346" y="891"/>
                  </a:cubicBezTo>
                  <a:cubicBezTo>
                    <a:pt x="458" y="891"/>
                    <a:pt x="579" y="866"/>
                    <a:pt x="691" y="826"/>
                  </a:cubicBezTo>
                  <a:lnTo>
                    <a:pt x="1326" y="642"/>
                  </a:lnTo>
                  <a:cubicBezTo>
                    <a:pt x="1462" y="601"/>
                    <a:pt x="1615" y="537"/>
                    <a:pt x="1639" y="409"/>
                  </a:cubicBezTo>
                  <a:cubicBezTo>
                    <a:pt x="1655" y="328"/>
                    <a:pt x="1631" y="248"/>
                    <a:pt x="1575" y="192"/>
                  </a:cubicBezTo>
                  <a:cubicBezTo>
                    <a:pt x="1518" y="144"/>
                    <a:pt x="1446" y="95"/>
                    <a:pt x="1374" y="79"/>
                  </a:cubicBezTo>
                  <a:cubicBezTo>
                    <a:pt x="1242" y="28"/>
                    <a:pt x="1091"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3"/>
            <p:cNvSpPr/>
            <p:nvPr/>
          </p:nvSpPr>
          <p:spPr>
            <a:xfrm>
              <a:off x="2058197" y="2241700"/>
              <a:ext cx="75642" cy="51964"/>
            </a:xfrm>
            <a:custGeom>
              <a:avLst/>
              <a:gdLst/>
              <a:ahLst/>
              <a:cxnLst/>
              <a:rect l="l" t="t" r="r" b="b"/>
              <a:pathLst>
                <a:path w="1543" h="1060" extrusionOk="0">
                  <a:moveTo>
                    <a:pt x="1067" y="1"/>
                  </a:moveTo>
                  <a:cubicBezTo>
                    <a:pt x="678" y="1"/>
                    <a:pt x="278" y="267"/>
                    <a:pt x="89" y="585"/>
                  </a:cubicBezTo>
                  <a:cubicBezTo>
                    <a:pt x="49" y="649"/>
                    <a:pt x="16" y="721"/>
                    <a:pt x="8" y="802"/>
                  </a:cubicBezTo>
                  <a:cubicBezTo>
                    <a:pt x="0" y="882"/>
                    <a:pt x="24" y="954"/>
                    <a:pt x="89" y="1011"/>
                  </a:cubicBezTo>
                  <a:cubicBezTo>
                    <a:pt x="131" y="1046"/>
                    <a:pt x="181" y="1060"/>
                    <a:pt x="235" y="1060"/>
                  </a:cubicBezTo>
                  <a:cubicBezTo>
                    <a:pt x="313" y="1060"/>
                    <a:pt x="398" y="1031"/>
                    <a:pt x="474" y="1003"/>
                  </a:cubicBezTo>
                  <a:lnTo>
                    <a:pt x="1093" y="754"/>
                  </a:lnTo>
                  <a:cubicBezTo>
                    <a:pt x="1205" y="713"/>
                    <a:pt x="1310" y="657"/>
                    <a:pt x="1398" y="585"/>
                  </a:cubicBezTo>
                  <a:cubicBezTo>
                    <a:pt x="1494" y="513"/>
                    <a:pt x="1543" y="400"/>
                    <a:pt x="1526" y="280"/>
                  </a:cubicBezTo>
                  <a:cubicBezTo>
                    <a:pt x="1502" y="151"/>
                    <a:pt x="1406" y="55"/>
                    <a:pt x="1285" y="31"/>
                  </a:cubicBezTo>
                  <a:cubicBezTo>
                    <a:pt x="1214" y="10"/>
                    <a:pt x="1141"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3"/>
            <p:cNvSpPr/>
            <p:nvPr/>
          </p:nvSpPr>
          <p:spPr>
            <a:xfrm>
              <a:off x="2042019" y="2193903"/>
              <a:ext cx="63876" cy="28335"/>
            </a:xfrm>
            <a:custGeom>
              <a:avLst/>
              <a:gdLst/>
              <a:ahLst/>
              <a:cxnLst/>
              <a:rect l="l" t="t" r="r" b="b"/>
              <a:pathLst>
                <a:path w="1303" h="578" extrusionOk="0">
                  <a:moveTo>
                    <a:pt x="840" y="1"/>
                  </a:moveTo>
                  <a:cubicBezTo>
                    <a:pt x="603" y="1"/>
                    <a:pt x="366" y="63"/>
                    <a:pt x="162" y="186"/>
                  </a:cubicBezTo>
                  <a:cubicBezTo>
                    <a:pt x="81" y="235"/>
                    <a:pt x="1" y="307"/>
                    <a:pt x="17" y="395"/>
                  </a:cubicBezTo>
                  <a:cubicBezTo>
                    <a:pt x="33" y="492"/>
                    <a:pt x="130" y="532"/>
                    <a:pt x="226" y="548"/>
                  </a:cubicBezTo>
                  <a:cubicBezTo>
                    <a:pt x="323" y="568"/>
                    <a:pt x="424" y="578"/>
                    <a:pt x="524" y="578"/>
                  </a:cubicBezTo>
                  <a:cubicBezTo>
                    <a:pt x="707" y="578"/>
                    <a:pt x="891" y="546"/>
                    <a:pt x="1061" y="484"/>
                  </a:cubicBezTo>
                  <a:cubicBezTo>
                    <a:pt x="1126" y="459"/>
                    <a:pt x="1182" y="427"/>
                    <a:pt x="1230" y="379"/>
                  </a:cubicBezTo>
                  <a:cubicBezTo>
                    <a:pt x="1302" y="283"/>
                    <a:pt x="1294" y="146"/>
                    <a:pt x="1198" y="66"/>
                  </a:cubicBezTo>
                  <a:cubicBezTo>
                    <a:pt x="1150" y="42"/>
                    <a:pt x="1109" y="26"/>
                    <a:pt x="1053" y="18"/>
                  </a:cubicBezTo>
                  <a:cubicBezTo>
                    <a:pt x="983" y="7"/>
                    <a:pt x="912"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3"/>
            <p:cNvSpPr/>
            <p:nvPr/>
          </p:nvSpPr>
          <p:spPr>
            <a:xfrm>
              <a:off x="1899511" y="2236553"/>
              <a:ext cx="56327" cy="44071"/>
            </a:xfrm>
            <a:custGeom>
              <a:avLst/>
              <a:gdLst/>
              <a:ahLst/>
              <a:cxnLst/>
              <a:rect l="l" t="t" r="r" b="b"/>
              <a:pathLst>
                <a:path w="1149" h="899" extrusionOk="0">
                  <a:moveTo>
                    <a:pt x="950" y="1"/>
                  </a:moveTo>
                  <a:cubicBezTo>
                    <a:pt x="915" y="1"/>
                    <a:pt x="879" y="6"/>
                    <a:pt x="844" y="15"/>
                  </a:cubicBezTo>
                  <a:cubicBezTo>
                    <a:pt x="546" y="87"/>
                    <a:pt x="273" y="264"/>
                    <a:pt x="89" y="521"/>
                  </a:cubicBezTo>
                  <a:cubicBezTo>
                    <a:pt x="57" y="553"/>
                    <a:pt x="32" y="602"/>
                    <a:pt x="16" y="650"/>
                  </a:cubicBezTo>
                  <a:cubicBezTo>
                    <a:pt x="0" y="770"/>
                    <a:pt x="89" y="883"/>
                    <a:pt x="217" y="899"/>
                  </a:cubicBezTo>
                  <a:cubicBezTo>
                    <a:pt x="281" y="899"/>
                    <a:pt x="346" y="883"/>
                    <a:pt x="402" y="851"/>
                  </a:cubicBezTo>
                  <a:cubicBezTo>
                    <a:pt x="659" y="738"/>
                    <a:pt x="892" y="553"/>
                    <a:pt x="1053" y="320"/>
                  </a:cubicBezTo>
                  <a:cubicBezTo>
                    <a:pt x="1101" y="248"/>
                    <a:pt x="1149" y="144"/>
                    <a:pt x="1101" y="63"/>
                  </a:cubicBezTo>
                  <a:cubicBezTo>
                    <a:pt x="1065" y="18"/>
                    <a:pt x="1010"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3"/>
            <p:cNvSpPr/>
            <p:nvPr/>
          </p:nvSpPr>
          <p:spPr>
            <a:xfrm rot="10800000">
              <a:off x="2006184" y="2335677"/>
              <a:ext cx="84025" cy="40051"/>
            </a:xfrm>
            <a:custGeom>
              <a:avLst/>
              <a:gdLst/>
              <a:ahLst/>
              <a:cxnLst/>
              <a:rect l="l" t="t" r="r" b="b"/>
              <a:pathLst>
                <a:path w="1714" h="817" extrusionOk="0">
                  <a:moveTo>
                    <a:pt x="1020" y="1"/>
                  </a:moveTo>
                  <a:cubicBezTo>
                    <a:pt x="594" y="1"/>
                    <a:pt x="183" y="254"/>
                    <a:pt x="17" y="692"/>
                  </a:cubicBezTo>
                  <a:cubicBezTo>
                    <a:pt x="1" y="764"/>
                    <a:pt x="56" y="817"/>
                    <a:pt x="116" y="817"/>
                  </a:cubicBezTo>
                  <a:cubicBezTo>
                    <a:pt x="143" y="817"/>
                    <a:pt x="171" y="806"/>
                    <a:pt x="194" y="780"/>
                  </a:cubicBezTo>
                  <a:cubicBezTo>
                    <a:pt x="378" y="446"/>
                    <a:pt x="721" y="258"/>
                    <a:pt x="1077" y="258"/>
                  </a:cubicBezTo>
                  <a:cubicBezTo>
                    <a:pt x="1234" y="258"/>
                    <a:pt x="1393" y="295"/>
                    <a:pt x="1543" y="371"/>
                  </a:cubicBezTo>
                  <a:cubicBezTo>
                    <a:pt x="1553" y="373"/>
                    <a:pt x="1562" y="374"/>
                    <a:pt x="1570" y="374"/>
                  </a:cubicBezTo>
                  <a:cubicBezTo>
                    <a:pt x="1659" y="374"/>
                    <a:pt x="1714" y="268"/>
                    <a:pt x="1648" y="202"/>
                  </a:cubicBezTo>
                  <a:cubicBezTo>
                    <a:pt x="1454" y="65"/>
                    <a:pt x="1235" y="1"/>
                    <a:pt x="1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3"/>
            <p:cNvSpPr/>
            <p:nvPr/>
          </p:nvSpPr>
          <p:spPr>
            <a:xfrm>
              <a:off x="2097954" y="2689619"/>
              <a:ext cx="175255" cy="301390"/>
            </a:xfrm>
            <a:custGeom>
              <a:avLst/>
              <a:gdLst/>
              <a:ahLst/>
              <a:cxnLst/>
              <a:rect l="l" t="t" r="r" b="b"/>
              <a:pathLst>
                <a:path w="3575" h="6148" extrusionOk="0">
                  <a:moveTo>
                    <a:pt x="1443" y="0"/>
                  </a:moveTo>
                  <a:cubicBezTo>
                    <a:pt x="1435" y="0"/>
                    <a:pt x="1428" y="1"/>
                    <a:pt x="1422" y="2"/>
                  </a:cubicBezTo>
                  <a:cubicBezTo>
                    <a:pt x="1149" y="59"/>
                    <a:pt x="362" y="733"/>
                    <a:pt x="185" y="1111"/>
                  </a:cubicBezTo>
                  <a:cubicBezTo>
                    <a:pt x="1" y="1496"/>
                    <a:pt x="217" y="5199"/>
                    <a:pt x="217" y="5199"/>
                  </a:cubicBezTo>
                  <a:lnTo>
                    <a:pt x="121" y="5657"/>
                  </a:lnTo>
                  <a:lnTo>
                    <a:pt x="1398" y="6147"/>
                  </a:lnTo>
                  <a:cubicBezTo>
                    <a:pt x="1398" y="6147"/>
                    <a:pt x="1928" y="5504"/>
                    <a:pt x="2185" y="4942"/>
                  </a:cubicBezTo>
                  <a:cubicBezTo>
                    <a:pt x="2442" y="4380"/>
                    <a:pt x="2314" y="3794"/>
                    <a:pt x="2354" y="3794"/>
                  </a:cubicBezTo>
                  <a:cubicBezTo>
                    <a:pt x="2683" y="3745"/>
                    <a:pt x="2989" y="3577"/>
                    <a:pt x="3205" y="3320"/>
                  </a:cubicBezTo>
                  <a:cubicBezTo>
                    <a:pt x="3575" y="2902"/>
                    <a:pt x="3535" y="1842"/>
                    <a:pt x="3519" y="1512"/>
                  </a:cubicBezTo>
                  <a:cubicBezTo>
                    <a:pt x="3503" y="1190"/>
                    <a:pt x="1775" y="0"/>
                    <a:pt x="1443"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3"/>
            <p:cNvSpPr/>
            <p:nvPr/>
          </p:nvSpPr>
          <p:spPr>
            <a:xfrm>
              <a:off x="2177370" y="2729229"/>
              <a:ext cx="96672" cy="60543"/>
            </a:xfrm>
            <a:custGeom>
              <a:avLst/>
              <a:gdLst/>
              <a:ahLst/>
              <a:cxnLst/>
              <a:rect l="l" t="t" r="r" b="b"/>
              <a:pathLst>
                <a:path w="1972" h="1235" extrusionOk="0">
                  <a:moveTo>
                    <a:pt x="51" y="1"/>
                  </a:moveTo>
                  <a:cubicBezTo>
                    <a:pt x="20" y="1"/>
                    <a:pt x="1" y="56"/>
                    <a:pt x="35" y="70"/>
                  </a:cubicBezTo>
                  <a:cubicBezTo>
                    <a:pt x="43" y="78"/>
                    <a:pt x="1457" y="817"/>
                    <a:pt x="1899" y="1226"/>
                  </a:cubicBezTo>
                  <a:cubicBezTo>
                    <a:pt x="1907" y="1235"/>
                    <a:pt x="1915" y="1235"/>
                    <a:pt x="1923" y="1235"/>
                  </a:cubicBezTo>
                  <a:cubicBezTo>
                    <a:pt x="1955" y="1235"/>
                    <a:pt x="1971" y="1194"/>
                    <a:pt x="1947" y="1170"/>
                  </a:cubicBezTo>
                  <a:cubicBezTo>
                    <a:pt x="1505" y="761"/>
                    <a:pt x="124" y="30"/>
                    <a:pt x="67"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3"/>
            <p:cNvSpPr/>
            <p:nvPr/>
          </p:nvSpPr>
          <p:spPr>
            <a:xfrm>
              <a:off x="2165164" y="2769035"/>
              <a:ext cx="104516" cy="55788"/>
            </a:xfrm>
            <a:custGeom>
              <a:avLst/>
              <a:gdLst/>
              <a:ahLst/>
              <a:cxnLst/>
              <a:rect l="l" t="t" r="r" b="b"/>
              <a:pathLst>
                <a:path w="2132" h="1138" extrusionOk="0">
                  <a:moveTo>
                    <a:pt x="52" y="0"/>
                  </a:moveTo>
                  <a:cubicBezTo>
                    <a:pt x="20" y="0"/>
                    <a:pt x="0" y="62"/>
                    <a:pt x="35" y="69"/>
                  </a:cubicBezTo>
                  <a:cubicBezTo>
                    <a:pt x="51" y="77"/>
                    <a:pt x="1585" y="832"/>
                    <a:pt x="2059" y="1129"/>
                  </a:cubicBezTo>
                  <a:lnTo>
                    <a:pt x="2083" y="1129"/>
                  </a:lnTo>
                  <a:lnTo>
                    <a:pt x="2083" y="1137"/>
                  </a:lnTo>
                  <a:cubicBezTo>
                    <a:pt x="2116" y="1129"/>
                    <a:pt x="2132" y="1081"/>
                    <a:pt x="2100" y="1065"/>
                  </a:cubicBezTo>
                  <a:cubicBezTo>
                    <a:pt x="1618" y="768"/>
                    <a:pt x="83" y="13"/>
                    <a:pt x="67" y="5"/>
                  </a:cubicBezTo>
                  <a:cubicBezTo>
                    <a:pt x="62" y="2"/>
                    <a:pt x="57"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3"/>
            <p:cNvSpPr/>
            <p:nvPr/>
          </p:nvSpPr>
          <p:spPr>
            <a:xfrm>
              <a:off x="2158202" y="2818450"/>
              <a:ext cx="95741" cy="37845"/>
            </a:xfrm>
            <a:custGeom>
              <a:avLst/>
              <a:gdLst/>
              <a:ahLst/>
              <a:cxnLst/>
              <a:rect l="l" t="t" r="r" b="b"/>
              <a:pathLst>
                <a:path w="1953" h="772" extrusionOk="0">
                  <a:moveTo>
                    <a:pt x="57" y="1"/>
                  </a:moveTo>
                  <a:cubicBezTo>
                    <a:pt x="41" y="1"/>
                    <a:pt x="17" y="9"/>
                    <a:pt x="9" y="25"/>
                  </a:cubicBezTo>
                  <a:cubicBezTo>
                    <a:pt x="1" y="49"/>
                    <a:pt x="17" y="65"/>
                    <a:pt x="33" y="73"/>
                  </a:cubicBezTo>
                  <a:lnTo>
                    <a:pt x="1888" y="772"/>
                  </a:lnTo>
                  <a:lnTo>
                    <a:pt x="1896" y="772"/>
                  </a:lnTo>
                  <a:cubicBezTo>
                    <a:pt x="1944" y="772"/>
                    <a:pt x="1952" y="716"/>
                    <a:pt x="1912" y="700"/>
                  </a:cubicBezTo>
                  <a:lnTo>
                    <a:pt x="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3"/>
            <p:cNvSpPr/>
            <p:nvPr/>
          </p:nvSpPr>
          <p:spPr>
            <a:xfrm>
              <a:off x="2180655" y="2873846"/>
              <a:ext cx="34904" cy="15148"/>
            </a:xfrm>
            <a:custGeom>
              <a:avLst/>
              <a:gdLst/>
              <a:ahLst/>
              <a:cxnLst/>
              <a:rect l="l" t="t" r="r" b="b"/>
              <a:pathLst>
                <a:path w="712" h="309" extrusionOk="0">
                  <a:moveTo>
                    <a:pt x="665" y="1"/>
                  </a:moveTo>
                  <a:cubicBezTo>
                    <a:pt x="661" y="1"/>
                    <a:pt x="656" y="1"/>
                    <a:pt x="651" y="3"/>
                  </a:cubicBezTo>
                  <a:cubicBezTo>
                    <a:pt x="476" y="45"/>
                    <a:pt x="300" y="69"/>
                    <a:pt x="125" y="69"/>
                  </a:cubicBezTo>
                  <a:cubicBezTo>
                    <a:pt x="100" y="69"/>
                    <a:pt x="74" y="69"/>
                    <a:pt x="49" y="68"/>
                  </a:cubicBezTo>
                  <a:cubicBezTo>
                    <a:pt x="0" y="68"/>
                    <a:pt x="0" y="140"/>
                    <a:pt x="49" y="140"/>
                  </a:cubicBezTo>
                  <a:cubicBezTo>
                    <a:pt x="83" y="142"/>
                    <a:pt x="117" y="143"/>
                    <a:pt x="151" y="143"/>
                  </a:cubicBezTo>
                  <a:cubicBezTo>
                    <a:pt x="262" y="143"/>
                    <a:pt x="374" y="132"/>
                    <a:pt x="490" y="108"/>
                  </a:cubicBezTo>
                  <a:lnTo>
                    <a:pt x="490" y="108"/>
                  </a:lnTo>
                  <a:cubicBezTo>
                    <a:pt x="418" y="156"/>
                    <a:pt x="346" y="196"/>
                    <a:pt x="265" y="236"/>
                  </a:cubicBezTo>
                  <a:cubicBezTo>
                    <a:pt x="233" y="252"/>
                    <a:pt x="241" y="309"/>
                    <a:pt x="282" y="309"/>
                  </a:cubicBezTo>
                  <a:cubicBezTo>
                    <a:pt x="290" y="309"/>
                    <a:pt x="298" y="309"/>
                    <a:pt x="306" y="301"/>
                  </a:cubicBezTo>
                  <a:cubicBezTo>
                    <a:pt x="434" y="236"/>
                    <a:pt x="563" y="156"/>
                    <a:pt x="683" y="68"/>
                  </a:cubicBezTo>
                  <a:cubicBezTo>
                    <a:pt x="711" y="47"/>
                    <a:pt x="696"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3"/>
            <p:cNvSpPr/>
            <p:nvPr/>
          </p:nvSpPr>
          <p:spPr>
            <a:xfrm>
              <a:off x="2383461" y="2696237"/>
              <a:ext cx="146528" cy="71867"/>
            </a:xfrm>
            <a:custGeom>
              <a:avLst/>
              <a:gdLst/>
              <a:ahLst/>
              <a:cxnLst/>
              <a:rect l="l" t="t" r="r" b="b"/>
              <a:pathLst>
                <a:path w="2989" h="1466" extrusionOk="0">
                  <a:moveTo>
                    <a:pt x="42" y="1"/>
                  </a:moveTo>
                  <a:cubicBezTo>
                    <a:pt x="36" y="1"/>
                    <a:pt x="31" y="2"/>
                    <a:pt x="24" y="4"/>
                  </a:cubicBezTo>
                  <a:cubicBezTo>
                    <a:pt x="8" y="12"/>
                    <a:pt x="0" y="36"/>
                    <a:pt x="8" y="52"/>
                  </a:cubicBezTo>
                  <a:cubicBezTo>
                    <a:pt x="249" y="526"/>
                    <a:pt x="707" y="920"/>
                    <a:pt x="1277" y="1152"/>
                  </a:cubicBezTo>
                  <a:cubicBezTo>
                    <a:pt x="1847" y="1377"/>
                    <a:pt x="2458" y="1442"/>
                    <a:pt x="2932" y="1466"/>
                  </a:cubicBezTo>
                  <a:lnTo>
                    <a:pt x="2940" y="1466"/>
                  </a:lnTo>
                  <a:cubicBezTo>
                    <a:pt x="2988" y="1466"/>
                    <a:pt x="2988" y="1393"/>
                    <a:pt x="2940" y="1393"/>
                  </a:cubicBezTo>
                  <a:cubicBezTo>
                    <a:pt x="2474" y="1369"/>
                    <a:pt x="1864" y="1313"/>
                    <a:pt x="1301" y="1080"/>
                  </a:cubicBezTo>
                  <a:cubicBezTo>
                    <a:pt x="739" y="855"/>
                    <a:pt x="305" y="470"/>
                    <a:pt x="80" y="20"/>
                  </a:cubicBezTo>
                  <a:cubicBezTo>
                    <a:pt x="69" y="8"/>
                    <a:pt x="5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3"/>
            <p:cNvSpPr/>
            <p:nvPr/>
          </p:nvSpPr>
          <p:spPr>
            <a:xfrm>
              <a:off x="2640584" y="2688197"/>
              <a:ext cx="68533" cy="54709"/>
            </a:xfrm>
            <a:custGeom>
              <a:avLst/>
              <a:gdLst/>
              <a:ahLst/>
              <a:cxnLst/>
              <a:rect l="l" t="t" r="r" b="b"/>
              <a:pathLst>
                <a:path w="1398" h="1116" extrusionOk="0">
                  <a:moveTo>
                    <a:pt x="1336" y="0"/>
                  </a:moveTo>
                  <a:cubicBezTo>
                    <a:pt x="1326" y="0"/>
                    <a:pt x="1316" y="5"/>
                    <a:pt x="1309" y="15"/>
                  </a:cubicBezTo>
                  <a:cubicBezTo>
                    <a:pt x="988" y="465"/>
                    <a:pt x="546" y="818"/>
                    <a:pt x="40" y="1043"/>
                  </a:cubicBezTo>
                  <a:cubicBezTo>
                    <a:pt x="0" y="1059"/>
                    <a:pt x="16" y="1116"/>
                    <a:pt x="56" y="1116"/>
                  </a:cubicBezTo>
                  <a:lnTo>
                    <a:pt x="72" y="1108"/>
                  </a:lnTo>
                  <a:cubicBezTo>
                    <a:pt x="586" y="883"/>
                    <a:pt x="1036" y="521"/>
                    <a:pt x="1374" y="63"/>
                  </a:cubicBezTo>
                  <a:cubicBezTo>
                    <a:pt x="1397" y="34"/>
                    <a:pt x="1365" y="0"/>
                    <a:pt x="1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3"/>
            <p:cNvSpPr/>
            <p:nvPr/>
          </p:nvSpPr>
          <p:spPr>
            <a:xfrm>
              <a:off x="2798632" y="2881346"/>
              <a:ext cx="110938" cy="441987"/>
            </a:xfrm>
            <a:custGeom>
              <a:avLst/>
              <a:gdLst/>
              <a:ahLst/>
              <a:cxnLst/>
              <a:rect l="l" t="t" r="r" b="b"/>
              <a:pathLst>
                <a:path w="2263" h="9016" extrusionOk="0">
                  <a:moveTo>
                    <a:pt x="55" y="1"/>
                  </a:moveTo>
                  <a:cubicBezTo>
                    <a:pt x="26" y="1"/>
                    <a:pt x="0" y="38"/>
                    <a:pt x="29" y="67"/>
                  </a:cubicBezTo>
                  <a:cubicBezTo>
                    <a:pt x="423" y="533"/>
                    <a:pt x="1025" y="1585"/>
                    <a:pt x="1106" y="2252"/>
                  </a:cubicBezTo>
                  <a:cubicBezTo>
                    <a:pt x="1178" y="2927"/>
                    <a:pt x="1106" y="3610"/>
                    <a:pt x="1033" y="4196"/>
                  </a:cubicBezTo>
                  <a:lnTo>
                    <a:pt x="1017" y="4340"/>
                  </a:lnTo>
                  <a:cubicBezTo>
                    <a:pt x="945" y="4798"/>
                    <a:pt x="913" y="5256"/>
                    <a:pt x="929" y="5714"/>
                  </a:cubicBezTo>
                  <a:cubicBezTo>
                    <a:pt x="993" y="6927"/>
                    <a:pt x="1628" y="8027"/>
                    <a:pt x="2190" y="8991"/>
                  </a:cubicBezTo>
                  <a:cubicBezTo>
                    <a:pt x="2198" y="9007"/>
                    <a:pt x="2206" y="9015"/>
                    <a:pt x="2222" y="9015"/>
                  </a:cubicBezTo>
                  <a:cubicBezTo>
                    <a:pt x="2230" y="9007"/>
                    <a:pt x="2230" y="9007"/>
                    <a:pt x="2238" y="9007"/>
                  </a:cubicBezTo>
                  <a:cubicBezTo>
                    <a:pt x="2254" y="8999"/>
                    <a:pt x="2262" y="8975"/>
                    <a:pt x="2254" y="8959"/>
                  </a:cubicBezTo>
                  <a:cubicBezTo>
                    <a:pt x="1692" y="7995"/>
                    <a:pt x="1065" y="6903"/>
                    <a:pt x="1001" y="5714"/>
                  </a:cubicBezTo>
                  <a:cubicBezTo>
                    <a:pt x="985" y="5256"/>
                    <a:pt x="1017" y="4798"/>
                    <a:pt x="1090" y="4349"/>
                  </a:cubicBezTo>
                  <a:lnTo>
                    <a:pt x="1106" y="4212"/>
                  </a:lnTo>
                  <a:cubicBezTo>
                    <a:pt x="1178" y="3610"/>
                    <a:pt x="1250" y="2927"/>
                    <a:pt x="1178" y="2244"/>
                  </a:cubicBezTo>
                  <a:cubicBezTo>
                    <a:pt x="1098" y="1569"/>
                    <a:pt x="487" y="485"/>
                    <a:pt x="85" y="19"/>
                  </a:cubicBezTo>
                  <a:cubicBezTo>
                    <a:pt x="77" y="6"/>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3"/>
            <p:cNvSpPr/>
            <p:nvPr/>
          </p:nvSpPr>
          <p:spPr>
            <a:xfrm>
              <a:off x="2832703" y="2884876"/>
              <a:ext cx="15834" cy="76965"/>
            </a:xfrm>
            <a:custGeom>
              <a:avLst/>
              <a:gdLst/>
              <a:ahLst/>
              <a:cxnLst/>
              <a:rect l="l" t="t" r="r" b="b"/>
              <a:pathLst>
                <a:path w="323" h="1570" extrusionOk="0">
                  <a:moveTo>
                    <a:pt x="46" y="0"/>
                  </a:moveTo>
                  <a:cubicBezTo>
                    <a:pt x="42" y="0"/>
                    <a:pt x="37" y="1"/>
                    <a:pt x="33" y="3"/>
                  </a:cubicBezTo>
                  <a:cubicBezTo>
                    <a:pt x="17" y="11"/>
                    <a:pt x="1" y="27"/>
                    <a:pt x="9" y="52"/>
                  </a:cubicBezTo>
                  <a:cubicBezTo>
                    <a:pt x="145" y="533"/>
                    <a:pt x="226" y="1031"/>
                    <a:pt x="250" y="1538"/>
                  </a:cubicBezTo>
                  <a:cubicBezTo>
                    <a:pt x="250" y="1554"/>
                    <a:pt x="266" y="1570"/>
                    <a:pt x="282" y="1570"/>
                  </a:cubicBezTo>
                  <a:cubicBezTo>
                    <a:pt x="306" y="1570"/>
                    <a:pt x="322" y="1554"/>
                    <a:pt x="322" y="1538"/>
                  </a:cubicBezTo>
                  <a:cubicBezTo>
                    <a:pt x="298" y="1023"/>
                    <a:pt x="218" y="517"/>
                    <a:pt x="81" y="27"/>
                  </a:cubicBezTo>
                  <a:cubicBezTo>
                    <a:pt x="75" y="9"/>
                    <a:pt x="60"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3"/>
            <p:cNvSpPr/>
            <p:nvPr/>
          </p:nvSpPr>
          <p:spPr>
            <a:xfrm>
              <a:off x="2256247" y="2883454"/>
              <a:ext cx="44659" cy="338255"/>
            </a:xfrm>
            <a:custGeom>
              <a:avLst/>
              <a:gdLst/>
              <a:ahLst/>
              <a:cxnLst/>
              <a:rect l="l" t="t" r="r" b="b"/>
              <a:pathLst>
                <a:path w="911" h="6900" extrusionOk="0">
                  <a:moveTo>
                    <a:pt x="863" y="0"/>
                  </a:moveTo>
                  <a:cubicBezTo>
                    <a:pt x="850" y="0"/>
                    <a:pt x="836" y="7"/>
                    <a:pt x="828" y="24"/>
                  </a:cubicBezTo>
                  <a:cubicBezTo>
                    <a:pt x="378" y="972"/>
                    <a:pt x="113" y="2121"/>
                    <a:pt x="65" y="3430"/>
                  </a:cubicBezTo>
                  <a:cubicBezTo>
                    <a:pt x="1" y="4571"/>
                    <a:pt x="17" y="5727"/>
                    <a:pt x="113" y="6868"/>
                  </a:cubicBezTo>
                  <a:cubicBezTo>
                    <a:pt x="113" y="6884"/>
                    <a:pt x="129" y="6900"/>
                    <a:pt x="153" y="6900"/>
                  </a:cubicBezTo>
                  <a:cubicBezTo>
                    <a:pt x="177" y="6900"/>
                    <a:pt x="185" y="6884"/>
                    <a:pt x="185" y="6860"/>
                  </a:cubicBezTo>
                  <a:cubicBezTo>
                    <a:pt x="89" y="5719"/>
                    <a:pt x="73" y="4571"/>
                    <a:pt x="137" y="3430"/>
                  </a:cubicBezTo>
                  <a:cubicBezTo>
                    <a:pt x="193" y="2129"/>
                    <a:pt x="442" y="996"/>
                    <a:pt x="900" y="56"/>
                  </a:cubicBezTo>
                  <a:cubicBezTo>
                    <a:pt x="911" y="25"/>
                    <a:pt x="887" y="0"/>
                    <a:pt x="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3"/>
            <p:cNvSpPr/>
            <p:nvPr/>
          </p:nvSpPr>
          <p:spPr>
            <a:xfrm>
              <a:off x="2256247" y="2897229"/>
              <a:ext cx="15393" cy="83534"/>
            </a:xfrm>
            <a:custGeom>
              <a:avLst/>
              <a:gdLst/>
              <a:ahLst/>
              <a:cxnLst/>
              <a:rect l="l" t="t" r="r" b="b"/>
              <a:pathLst>
                <a:path w="314" h="1704" extrusionOk="0">
                  <a:moveTo>
                    <a:pt x="113" y="0"/>
                  </a:moveTo>
                  <a:cubicBezTo>
                    <a:pt x="89" y="0"/>
                    <a:pt x="73" y="8"/>
                    <a:pt x="73" y="32"/>
                  </a:cubicBezTo>
                  <a:cubicBezTo>
                    <a:pt x="1" y="587"/>
                    <a:pt x="57" y="1149"/>
                    <a:pt x="234" y="1679"/>
                  </a:cubicBezTo>
                  <a:cubicBezTo>
                    <a:pt x="242" y="1687"/>
                    <a:pt x="258" y="1703"/>
                    <a:pt x="274" y="1703"/>
                  </a:cubicBezTo>
                  <a:lnTo>
                    <a:pt x="282" y="1695"/>
                  </a:lnTo>
                  <a:cubicBezTo>
                    <a:pt x="306" y="1687"/>
                    <a:pt x="314" y="1671"/>
                    <a:pt x="306" y="1647"/>
                  </a:cubicBezTo>
                  <a:cubicBezTo>
                    <a:pt x="129" y="1133"/>
                    <a:pt x="73" y="579"/>
                    <a:pt x="145" y="40"/>
                  </a:cubicBezTo>
                  <a:cubicBezTo>
                    <a:pt x="145" y="24"/>
                    <a:pt x="129"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3"/>
            <p:cNvSpPr/>
            <p:nvPr/>
          </p:nvSpPr>
          <p:spPr>
            <a:xfrm>
              <a:off x="2086188" y="2955860"/>
              <a:ext cx="181922" cy="417476"/>
            </a:xfrm>
            <a:custGeom>
              <a:avLst/>
              <a:gdLst/>
              <a:ahLst/>
              <a:cxnLst/>
              <a:rect l="l" t="t" r="r" b="b"/>
              <a:pathLst>
                <a:path w="3711" h="8516" extrusionOk="0">
                  <a:moveTo>
                    <a:pt x="57" y="0"/>
                  </a:moveTo>
                  <a:cubicBezTo>
                    <a:pt x="25" y="0"/>
                    <a:pt x="1" y="47"/>
                    <a:pt x="40" y="73"/>
                  </a:cubicBezTo>
                  <a:cubicBezTo>
                    <a:pt x="787" y="555"/>
                    <a:pt x="1654" y="837"/>
                    <a:pt x="2546" y="885"/>
                  </a:cubicBezTo>
                  <a:cubicBezTo>
                    <a:pt x="2658" y="1086"/>
                    <a:pt x="3622" y="2989"/>
                    <a:pt x="3566" y="5656"/>
                  </a:cubicBezTo>
                  <a:cubicBezTo>
                    <a:pt x="3566" y="5672"/>
                    <a:pt x="3574" y="7262"/>
                    <a:pt x="2939" y="8459"/>
                  </a:cubicBezTo>
                  <a:cubicBezTo>
                    <a:pt x="2923" y="8475"/>
                    <a:pt x="2931" y="8499"/>
                    <a:pt x="2947" y="8515"/>
                  </a:cubicBezTo>
                  <a:lnTo>
                    <a:pt x="2964" y="8515"/>
                  </a:lnTo>
                  <a:cubicBezTo>
                    <a:pt x="2980" y="8515"/>
                    <a:pt x="2996" y="8507"/>
                    <a:pt x="3004" y="8499"/>
                  </a:cubicBezTo>
                  <a:cubicBezTo>
                    <a:pt x="3646" y="7286"/>
                    <a:pt x="3638" y="5680"/>
                    <a:pt x="3638" y="5664"/>
                  </a:cubicBezTo>
                  <a:cubicBezTo>
                    <a:pt x="3711" y="2829"/>
                    <a:pt x="2618" y="853"/>
                    <a:pt x="2602" y="828"/>
                  </a:cubicBezTo>
                  <a:cubicBezTo>
                    <a:pt x="2602" y="820"/>
                    <a:pt x="2586" y="812"/>
                    <a:pt x="2570" y="812"/>
                  </a:cubicBezTo>
                  <a:cubicBezTo>
                    <a:pt x="1686" y="772"/>
                    <a:pt x="827" y="491"/>
                    <a:pt x="80" y="9"/>
                  </a:cubicBezTo>
                  <a:cubicBezTo>
                    <a:pt x="72" y="3"/>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3"/>
            <p:cNvSpPr/>
            <p:nvPr/>
          </p:nvSpPr>
          <p:spPr>
            <a:xfrm>
              <a:off x="2020792" y="3265290"/>
              <a:ext cx="153195" cy="161970"/>
            </a:xfrm>
            <a:custGeom>
              <a:avLst/>
              <a:gdLst/>
              <a:ahLst/>
              <a:cxnLst/>
              <a:rect l="l" t="t" r="r" b="b"/>
              <a:pathLst>
                <a:path w="3125" h="3304" extrusionOk="0">
                  <a:moveTo>
                    <a:pt x="31" y="0"/>
                  </a:moveTo>
                  <a:cubicBezTo>
                    <a:pt x="17" y="0"/>
                    <a:pt x="0" y="15"/>
                    <a:pt x="0" y="35"/>
                  </a:cubicBezTo>
                  <a:cubicBezTo>
                    <a:pt x="0" y="51"/>
                    <a:pt x="8" y="67"/>
                    <a:pt x="32" y="75"/>
                  </a:cubicBezTo>
                  <a:cubicBezTo>
                    <a:pt x="1607" y="396"/>
                    <a:pt x="2820" y="1673"/>
                    <a:pt x="3045" y="3264"/>
                  </a:cubicBezTo>
                  <a:cubicBezTo>
                    <a:pt x="3053" y="3288"/>
                    <a:pt x="3069" y="3296"/>
                    <a:pt x="3085" y="3296"/>
                  </a:cubicBezTo>
                  <a:lnTo>
                    <a:pt x="3093" y="3304"/>
                  </a:lnTo>
                  <a:cubicBezTo>
                    <a:pt x="3109" y="3296"/>
                    <a:pt x="3125" y="3280"/>
                    <a:pt x="3125" y="3264"/>
                  </a:cubicBezTo>
                  <a:cubicBezTo>
                    <a:pt x="2892" y="1633"/>
                    <a:pt x="1655" y="324"/>
                    <a:pt x="40" y="3"/>
                  </a:cubicBezTo>
                  <a:cubicBezTo>
                    <a:pt x="38" y="1"/>
                    <a:pt x="34"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3"/>
            <p:cNvSpPr/>
            <p:nvPr/>
          </p:nvSpPr>
          <p:spPr>
            <a:xfrm>
              <a:off x="2311006" y="1880797"/>
              <a:ext cx="98486" cy="147264"/>
            </a:xfrm>
            <a:custGeom>
              <a:avLst/>
              <a:gdLst/>
              <a:ahLst/>
              <a:cxnLst/>
              <a:rect l="l" t="t" r="r" b="b"/>
              <a:pathLst>
                <a:path w="2009" h="3004" extrusionOk="0">
                  <a:moveTo>
                    <a:pt x="377" y="1"/>
                  </a:moveTo>
                  <a:cubicBezTo>
                    <a:pt x="312" y="1"/>
                    <a:pt x="247" y="29"/>
                    <a:pt x="185" y="99"/>
                  </a:cubicBezTo>
                  <a:cubicBezTo>
                    <a:pt x="0" y="300"/>
                    <a:pt x="233" y="886"/>
                    <a:pt x="305" y="1103"/>
                  </a:cubicBezTo>
                  <a:cubicBezTo>
                    <a:pt x="538" y="1818"/>
                    <a:pt x="988" y="2445"/>
                    <a:pt x="1590" y="2911"/>
                  </a:cubicBezTo>
                  <a:cubicBezTo>
                    <a:pt x="1660" y="2955"/>
                    <a:pt x="1739" y="3003"/>
                    <a:pt x="1816" y="3003"/>
                  </a:cubicBezTo>
                  <a:cubicBezTo>
                    <a:pt x="1837" y="3003"/>
                    <a:pt x="1859" y="3000"/>
                    <a:pt x="1880" y="2991"/>
                  </a:cubicBezTo>
                  <a:cubicBezTo>
                    <a:pt x="1952" y="2959"/>
                    <a:pt x="2008" y="2878"/>
                    <a:pt x="2000" y="2790"/>
                  </a:cubicBezTo>
                  <a:cubicBezTo>
                    <a:pt x="2000" y="2710"/>
                    <a:pt x="1984" y="2621"/>
                    <a:pt x="1944" y="2549"/>
                  </a:cubicBezTo>
                  <a:cubicBezTo>
                    <a:pt x="1647" y="1794"/>
                    <a:pt x="1285" y="1071"/>
                    <a:pt x="852" y="388"/>
                  </a:cubicBezTo>
                  <a:cubicBezTo>
                    <a:pt x="756" y="239"/>
                    <a:pt x="567"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3"/>
            <p:cNvSpPr/>
            <p:nvPr/>
          </p:nvSpPr>
          <p:spPr>
            <a:xfrm>
              <a:off x="2594503" y="1872022"/>
              <a:ext cx="107163" cy="141773"/>
            </a:xfrm>
            <a:custGeom>
              <a:avLst/>
              <a:gdLst/>
              <a:ahLst/>
              <a:cxnLst/>
              <a:rect l="l" t="t" r="r" b="b"/>
              <a:pathLst>
                <a:path w="2186" h="2892" extrusionOk="0">
                  <a:moveTo>
                    <a:pt x="1818" y="1"/>
                  </a:moveTo>
                  <a:cubicBezTo>
                    <a:pt x="1635" y="1"/>
                    <a:pt x="1438" y="211"/>
                    <a:pt x="1334" y="351"/>
                  </a:cubicBezTo>
                  <a:cubicBezTo>
                    <a:pt x="852" y="1001"/>
                    <a:pt x="434" y="1692"/>
                    <a:pt x="89" y="2423"/>
                  </a:cubicBezTo>
                  <a:cubicBezTo>
                    <a:pt x="41" y="2495"/>
                    <a:pt x="16" y="2576"/>
                    <a:pt x="8" y="2664"/>
                  </a:cubicBezTo>
                  <a:cubicBezTo>
                    <a:pt x="0" y="2744"/>
                    <a:pt x="41" y="2833"/>
                    <a:pt x="121" y="2873"/>
                  </a:cubicBezTo>
                  <a:cubicBezTo>
                    <a:pt x="144" y="2886"/>
                    <a:pt x="170" y="2891"/>
                    <a:pt x="196" y="2891"/>
                  </a:cubicBezTo>
                  <a:cubicBezTo>
                    <a:pt x="267" y="2891"/>
                    <a:pt x="345" y="2850"/>
                    <a:pt x="410" y="2808"/>
                  </a:cubicBezTo>
                  <a:cubicBezTo>
                    <a:pt x="1045" y="2399"/>
                    <a:pt x="1535" y="1804"/>
                    <a:pt x="1824" y="1106"/>
                  </a:cubicBezTo>
                  <a:cubicBezTo>
                    <a:pt x="1920" y="889"/>
                    <a:pt x="2185" y="335"/>
                    <a:pt x="2016" y="110"/>
                  </a:cubicBezTo>
                  <a:cubicBezTo>
                    <a:pt x="1956" y="32"/>
                    <a:pt x="1888"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3"/>
            <p:cNvSpPr/>
            <p:nvPr/>
          </p:nvSpPr>
          <p:spPr>
            <a:xfrm>
              <a:off x="2477927" y="1825548"/>
              <a:ext cx="52454" cy="160794"/>
            </a:xfrm>
            <a:custGeom>
              <a:avLst/>
              <a:gdLst/>
              <a:ahLst/>
              <a:cxnLst/>
              <a:rect l="l" t="t" r="r" b="b"/>
              <a:pathLst>
                <a:path w="1070" h="3280" extrusionOk="0">
                  <a:moveTo>
                    <a:pt x="386" y="1"/>
                  </a:moveTo>
                  <a:cubicBezTo>
                    <a:pt x="234" y="1"/>
                    <a:pt x="94" y="130"/>
                    <a:pt x="49" y="270"/>
                  </a:cubicBezTo>
                  <a:cubicBezTo>
                    <a:pt x="25" y="319"/>
                    <a:pt x="17" y="375"/>
                    <a:pt x="9" y="431"/>
                  </a:cubicBezTo>
                  <a:cubicBezTo>
                    <a:pt x="1" y="511"/>
                    <a:pt x="1" y="600"/>
                    <a:pt x="9" y="688"/>
                  </a:cubicBezTo>
                  <a:cubicBezTo>
                    <a:pt x="25" y="1170"/>
                    <a:pt x="97" y="1644"/>
                    <a:pt x="210" y="2118"/>
                  </a:cubicBezTo>
                  <a:cubicBezTo>
                    <a:pt x="298" y="2487"/>
                    <a:pt x="370" y="2945"/>
                    <a:pt x="643" y="3234"/>
                  </a:cubicBezTo>
                  <a:cubicBezTo>
                    <a:pt x="671" y="3265"/>
                    <a:pt x="708" y="3279"/>
                    <a:pt x="745" y="3279"/>
                  </a:cubicBezTo>
                  <a:cubicBezTo>
                    <a:pt x="805" y="3279"/>
                    <a:pt x="865" y="3243"/>
                    <a:pt x="884" y="3178"/>
                  </a:cubicBezTo>
                  <a:cubicBezTo>
                    <a:pt x="1029" y="2616"/>
                    <a:pt x="1069" y="2030"/>
                    <a:pt x="1005" y="1459"/>
                  </a:cubicBezTo>
                  <a:cubicBezTo>
                    <a:pt x="965" y="1170"/>
                    <a:pt x="908" y="889"/>
                    <a:pt x="828" y="608"/>
                  </a:cubicBezTo>
                  <a:cubicBezTo>
                    <a:pt x="772" y="407"/>
                    <a:pt x="716" y="126"/>
                    <a:pt x="507" y="30"/>
                  </a:cubicBezTo>
                  <a:cubicBezTo>
                    <a:pt x="467" y="9"/>
                    <a:pt x="426"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3"/>
          <p:cNvGrpSpPr/>
          <p:nvPr/>
        </p:nvGrpSpPr>
        <p:grpSpPr>
          <a:xfrm>
            <a:off x="-359106" y="1409222"/>
            <a:ext cx="2062794" cy="794387"/>
            <a:chOff x="8605750" y="3048613"/>
            <a:chExt cx="777650" cy="299475"/>
          </a:xfrm>
        </p:grpSpPr>
        <p:grpSp>
          <p:nvGrpSpPr>
            <p:cNvPr id="2560" name="Google Shape;2560;p53"/>
            <p:cNvGrpSpPr/>
            <p:nvPr/>
          </p:nvGrpSpPr>
          <p:grpSpPr>
            <a:xfrm>
              <a:off x="8605750" y="3048613"/>
              <a:ext cx="777650" cy="298150"/>
              <a:chOff x="8605750" y="3048613"/>
              <a:chExt cx="777650" cy="298150"/>
            </a:xfrm>
          </p:grpSpPr>
          <p:sp>
            <p:nvSpPr>
              <p:cNvPr id="2561" name="Google Shape;2561;p53"/>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3"/>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3"/>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3"/>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3"/>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3"/>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3"/>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8" name="Google Shape;2568;p53"/>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3"/>
          <p:cNvGrpSpPr/>
          <p:nvPr/>
        </p:nvGrpSpPr>
        <p:grpSpPr>
          <a:xfrm flipH="1">
            <a:off x="703004" y="1886358"/>
            <a:ext cx="1209677" cy="1742587"/>
            <a:chOff x="-5279776" y="6572429"/>
            <a:chExt cx="993901" cy="1431753"/>
          </a:xfrm>
        </p:grpSpPr>
        <p:sp>
          <p:nvSpPr>
            <p:cNvPr id="2570" name="Google Shape;2570;p53"/>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3"/>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3"/>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3"/>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3"/>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871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819;p70">
            <a:extLst>
              <a:ext uri="{FF2B5EF4-FFF2-40B4-BE49-F238E27FC236}">
                <a16:creationId xmlns:a16="http://schemas.microsoft.com/office/drawing/2014/main" id="{07178B11-4526-9915-BD3E-0FD9D5D18DB4}"/>
              </a:ext>
            </a:extLst>
          </p:cNvPr>
          <p:cNvGrpSpPr/>
          <p:nvPr/>
        </p:nvGrpSpPr>
        <p:grpSpPr>
          <a:xfrm>
            <a:off x="95250" y="152400"/>
            <a:ext cx="8934450" cy="4866894"/>
            <a:chOff x="2253298" y="2428317"/>
            <a:chExt cx="948701" cy="935378"/>
          </a:xfrm>
        </p:grpSpPr>
        <p:sp>
          <p:nvSpPr>
            <p:cNvPr id="5" name="Google Shape;7820;p70">
              <a:extLst>
                <a:ext uri="{FF2B5EF4-FFF2-40B4-BE49-F238E27FC236}">
                  <a16:creationId xmlns:a16="http://schemas.microsoft.com/office/drawing/2014/main" id="{E95D9134-2540-90D9-E04D-6312F3FDCDF9}"/>
                </a:ext>
              </a:extLst>
            </p:cNvPr>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ln/>
          </p:spPr>
          <p:style>
            <a:lnRef idx="1">
              <a:schemeClr val="dk1"/>
            </a:lnRef>
            <a:fillRef idx="3">
              <a:schemeClr val="dk1"/>
            </a:fillRef>
            <a:effectRef idx="2">
              <a:schemeClr val="dk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solidFill>
                    <a:schemeClr val="tx1"/>
                  </a:solidFill>
                </a:rPr>
                <a:t>Aspectos técnicos de la psicoterapia grupal</a:t>
              </a:r>
              <a:endParaRPr sz="2000" dirty="0">
                <a:solidFill>
                  <a:schemeClr val="tx1"/>
                </a:solidFill>
              </a:endParaRPr>
            </a:p>
          </p:txBody>
        </p:sp>
        <p:sp>
          <p:nvSpPr>
            <p:cNvPr id="6" name="Google Shape;7821;p70">
              <a:extLst>
                <a:ext uri="{FF2B5EF4-FFF2-40B4-BE49-F238E27FC236}">
                  <a16:creationId xmlns:a16="http://schemas.microsoft.com/office/drawing/2014/main" id="{1364ECBF-AC78-54A6-52D2-70D72FC3B2E6}"/>
                </a:ext>
              </a:extLst>
            </p:cNvPr>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 name="Google Shape;7822;p70">
              <a:extLst>
                <a:ext uri="{FF2B5EF4-FFF2-40B4-BE49-F238E27FC236}">
                  <a16:creationId xmlns:a16="http://schemas.microsoft.com/office/drawing/2014/main" id="{C10D584F-B5F2-5A01-2FD8-3A8A51F0705E}"/>
                </a:ext>
              </a:extLst>
            </p:cNvPr>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Google Shape;7823;p70">
              <a:extLst>
                <a:ext uri="{FF2B5EF4-FFF2-40B4-BE49-F238E27FC236}">
                  <a16:creationId xmlns:a16="http://schemas.microsoft.com/office/drawing/2014/main" id="{FE35C312-199B-800F-1F9C-53C0CC7A11BC}"/>
                </a:ext>
              </a:extLst>
            </p:cNvPr>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 name="Google Shape;7824;p70">
              <a:extLst>
                <a:ext uri="{FF2B5EF4-FFF2-40B4-BE49-F238E27FC236}">
                  <a16:creationId xmlns:a16="http://schemas.microsoft.com/office/drawing/2014/main" id="{B03D1C5E-C126-6110-1A76-6B4B60CACBF8}"/>
                </a:ext>
              </a:extLst>
            </p:cNvPr>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 name="Google Shape;7825;p70">
              <a:extLst>
                <a:ext uri="{FF2B5EF4-FFF2-40B4-BE49-F238E27FC236}">
                  <a16:creationId xmlns:a16="http://schemas.microsoft.com/office/drawing/2014/main" id="{9342463D-1288-A1BD-1965-032B45C35B85}"/>
                </a:ext>
              </a:extLst>
            </p:cNvPr>
            <p:cNvSpPr/>
            <p:nvPr/>
          </p:nvSpPr>
          <p:spPr>
            <a:xfrm>
              <a:off x="259804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solidFill>
                    <a:schemeClr val="tx1"/>
                  </a:solidFill>
                </a:rPr>
                <a:t>Interacción libre </a:t>
              </a:r>
              <a:endParaRPr sz="2000" dirty="0">
                <a:solidFill>
                  <a:schemeClr val="tx1"/>
                </a:solidFill>
              </a:endParaRPr>
            </a:p>
          </p:txBody>
        </p:sp>
        <p:sp>
          <p:nvSpPr>
            <p:cNvPr id="11" name="Google Shape;7826;p70">
              <a:extLst>
                <a:ext uri="{FF2B5EF4-FFF2-40B4-BE49-F238E27FC236}">
                  <a16:creationId xmlns:a16="http://schemas.microsoft.com/office/drawing/2014/main" id="{B45CEE88-D7DF-FE76-B062-E03310244270}"/>
                </a:ext>
              </a:extLst>
            </p:cNvPr>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600" dirty="0">
                  <a:solidFill>
                    <a:schemeClr val="tx1"/>
                  </a:solidFill>
                </a:rPr>
                <a:t>Diferenciar la tarea primaria del grupo de las gratificaciones secundarias </a:t>
              </a:r>
              <a:endParaRPr sz="1600" dirty="0">
                <a:solidFill>
                  <a:schemeClr val="tx1"/>
                </a:solidFill>
              </a:endParaRPr>
            </a:p>
          </p:txBody>
        </p:sp>
        <p:sp>
          <p:nvSpPr>
            <p:cNvPr id="12" name="Google Shape;7827;p70">
              <a:extLst>
                <a:ext uri="{FF2B5EF4-FFF2-40B4-BE49-F238E27FC236}">
                  <a16:creationId xmlns:a16="http://schemas.microsoft.com/office/drawing/2014/main" id="{D7E89210-D521-254D-E46E-7901ED74A64C}"/>
                </a:ext>
              </a:extLst>
            </p:cNvPr>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solidFill>
                    <a:schemeClr val="tx1"/>
                  </a:solidFill>
                </a:rPr>
                <a:t>Rol terapéutico </a:t>
              </a:r>
              <a:endParaRPr sz="2000" dirty="0">
                <a:solidFill>
                  <a:schemeClr val="tx1"/>
                </a:solidFill>
              </a:endParaRPr>
            </a:p>
          </p:txBody>
        </p:sp>
        <p:sp>
          <p:nvSpPr>
            <p:cNvPr id="13" name="Google Shape;7828;p70">
              <a:extLst>
                <a:ext uri="{FF2B5EF4-FFF2-40B4-BE49-F238E27FC236}">
                  <a16:creationId xmlns:a16="http://schemas.microsoft.com/office/drawing/2014/main" id="{947C3358-D4F3-B95A-0114-8D199AC11A06}"/>
                </a:ext>
              </a:extLst>
            </p:cNvPr>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4" name="Google Shape;7829;p70">
              <a:extLst>
                <a:ext uri="{FF2B5EF4-FFF2-40B4-BE49-F238E27FC236}">
                  <a16:creationId xmlns:a16="http://schemas.microsoft.com/office/drawing/2014/main" id="{E6D3E093-5FD2-BB3F-284B-ACAF95C1E80B}"/>
                </a:ext>
              </a:extLst>
            </p:cNvPr>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5" name="Google Shape;7830;p70">
              <a:extLst>
                <a:ext uri="{FF2B5EF4-FFF2-40B4-BE49-F238E27FC236}">
                  <a16:creationId xmlns:a16="http://schemas.microsoft.com/office/drawing/2014/main" id="{DB3CEC19-0485-FAAB-23B3-DD2FFC86D958}"/>
                </a:ext>
              </a:extLst>
            </p:cNvPr>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 name="Google Shape;7831;p70">
              <a:extLst>
                <a:ext uri="{FF2B5EF4-FFF2-40B4-BE49-F238E27FC236}">
                  <a16:creationId xmlns:a16="http://schemas.microsoft.com/office/drawing/2014/main" id="{3F065E7A-2A5C-4703-9302-B3D2B091F29A}"/>
                </a:ext>
              </a:extLst>
            </p:cNvPr>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 name="Google Shape;7832;p70">
              <a:extLst>
                <a:ext uri="{FF2B5EF4-FFF2-40B4-BE49-F238E27FC236}">
                  <a16:creationId xmlns:a16="http://schemas.microsoft.com/office/drawing/2014/main" id="{A23AA4CB-5D5E-9E4A-B0A8-E7AA0E604696}"/>
                </a:ext>
              </a:extLst>
            </p:cNvPr>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7833;p70">
              <a:extLst>
                <a:ext uri="{FF2B5EF4-FFF2-40B4-BE49-F238E27FC236}">
                  <a16:creationId xmlns:a16="http://schemas.microsoft.com/office/drawing/2014/main" id="{34E7DD49-3CA1-1DFE-6552-ED58C525A5F6}"/>
                </a:ext>
              </a:extLst>
            </p:cNvPr>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 name="Google Shape;7834;p70">
              <a:extLst>
                <a:ext uri="{FF2B5EF4-FFF2-40B4-BE49-F238E27FC236}">
                  <a16:creationId xmlns:a16="http://schemas.microsoft.com/office/drawing/2014/main" id="{8735A6F0-E9F3-1731-644C-BF7005F06E49}"/>
                </a:ext>
              </a:extLst>
            </p:cNvPr>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 name="Google Shape;7835;p70">
              <a:extLst>
                <a:ext uri="{FF2B5EF4-FFF2-40B4-BE49-F238E27FC236}">
                  <a16:creationId xmlns:a16="http://schemas.microsoft.com/office/drawing/2014/main" id="{0CB89832-2273-F7A5-2F99-B925594A7B97}"/>
                </a:ext>
              </a:extLst>
            </p:cNvPr>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 name="Google Shape;7836;p70">
              <a:extLst>
                <a:ext uri="{FF2B5EF4-FFF2-40B4-BE49-F238E27FC236}">
                  <a16:creationId xmlns:a16="http://schemas.microsoft.com/office/drawing/2014/main" id="{6363426E-1AD6-26B3-5A8F-0C00D286223A}"/>
                </a:ext>
              </a:extLst>
            </p:cNvPr>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2" name="Google Shape;7837;p70">
              <a:extLst>
                <a:ext uri="{FF2B5EF4-FFF2-40B4-BE49-F238E27FC236}">
                  <a16:creationId xmlns:a16="http://schemas.microsoft.com/office/drawing/2014/main" id="{5190260F-8F58-FD17-832B-BE72240B1CE9}"/>
                </a:ext>
              </a:extLst>
            </p:cNvPr>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solidFill>
                    <a:schemeClr val="tx1"/>
                  </a:solidFill>
                </a:rPr>
                <a:t>Selección adecuada de los pacientes.</a:t>
              </a:r>
              <a:endParaRPr sz="2000" dirty="0">
                <a:solidFill>
                  <a:schemeClr val="tx1"/>
                </a:solidFill>
              </a:endParaRPr>
            </a:p>
          </p:txBody>
        </p:sp>
        <p:sp>
          <p:nvSpPr>
            <p:cNvPr id="23" name="Google Shape;7838;p70">
              <a:extLst>
                <a:ext uri="{FF2B5EF4-FFF2-40B4-BE49-F238E27FC236}">
                  <a16:creationId xmlns:a16="http://schemas.microsoft.com/office/drawing/2014/main" id="{1DACD581-4A31-C2B0-64EF-3874979E52B7}"/>
                </a:ext>
              </a:extLst>
            </p:cNvPr>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solidFill>
                    <a:schemeClr val="tx1"/>
                  </a:solidFill>
                </a:rPr>
                <a:t>Cultura de grupo</a:t>
              </a:r>
              <a:endParaRPr sz="2000" dirty="0">
                <a:solidFill>
                  <a:schemeClr val="tx1"/>
                </a:solidFill>
              </a:endParaRPr>
            </a:p>
          </p:txBody>
        </p:sp>
        <p:sp>
          <p:nvSpPr>
            <p:cNvPr id="24" name="Google Shape;7839;p70">
              <a:extLst>
                <a:ext uri="{FF2B5EF4-FFF2-40B4-BE49-F238E27FC236}">
                  <a16:creationId xmlns:a16="http://schemas.microsoft.com/office/drawing/2014/main" id="{3BB7DB90-87C2-B1BC-18F4-E453A14E57AE}"/>
                </a:ext>
              </a:extLst>
            </p:cNvPr>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solidFill>
                    <a:schemeClr val="tx1"/>
                  </a:solidFill>
                </a:rPr>
                <a:t>Encuadre</a:t>
              </a:r>
              <a:endParaRPr lang="es-ES" dirty="0">
                <a:solidFill>
                  <a:schemeClr val="tx1"/>
                </a:solidFill>
              </a:endParaRPr>
            </a:p>
            <a:p>
              <a:pPr marL="0" lvl="0" indent="0" algn="ctr" rtl="0">
                <a:spcBef>
                  <a:spcPts val="0"/>
                </a:spcBef>
                <a:spcAft>
                  <a:spcPts val="0"/>
                </a:spcAft>
                <a:buNone/>
              </a:pPr>
              <a:r>
                <a:rPr lang="es-ES" dirty="0">
                  <a:solidFill>
                    <a:schemeClr val="tx1"/>
                  </a:solidFill>
                </a:rPr>
                <a:t> </a:t>
              </a:r>
              <a:endParaRPr dirty="0">
                <a:solidFill>
                  <a:schemeClr val="tx1"/>
                </a:solidFill>
              </a:endParaRPr>
            </a:p>
          </p:txBody>
        </p:sp>
        <p:sp>
          <p:nvSpPr>
            <p:cNvPr id="25" name="Google Shape;7840;p70">
              <a:extLst>
                <a:ext uri="{FF2B5EF4-FFF2-40B4-BE49-F238E27FC236}">
                  <a16:creationId xmlns:a16="http://schemas.microsoft.com/office/drawing/2014/main" id="{8794A640-B05A-903A-EE77-EA3378A8D17D}"/>
                </a:ext>
              </a:extLst>
            </p:cNvPr>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6" name="Google Shape;7841;p70">
              <a:extLst>
                <a:ext uri="{FF2B5EF4-FFF2-40B4-BE49-F238E27FC236}">
                  <a16:creationId xmlns:a16="http://schemas.microsoft.com/office/drawing/2014/main" id="{896DC2F0-B281-4D0E-4A0A-73650F77D753}"/>
                </a:ext>
              </a:extLst>
            </p:cNvPr>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 name="Google Shape;7842;p70">
              <a:extLst>
                <a:ext uri="{FF2B5EF4-FFF2-40B4-BE49-F238E27FC236}">
                  <a16:creationId xmlns:a16="http://schemas.microsoft.com/office/drawing/2014/main" id="{90465DA4-0884-95FE-F24A-92490CB74656}"/>
                </a:ext>
              </a:extLst>
            </p:cNvPr>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 name="Google Shape;7843;p70">
              <a:extLst>
                <a:ext uri="{FF2B5EF4-FFF2-40B4-BE49-F238E27FC236}">
                  <a16:creationId xmlns:a16="http://schemas.microsoft.com/office/drawing/2014/main" id="{A2F85D2D-A223-FCD4-1E62-3F0B88CBD7FE}"/>
                </a:ext>
              </a:extLst>
            </p:cNvPr>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 name="Google Shape;7844;p70">
              <a:extLst>
                <a:ext uri="{FF2B5EF4-FFF2-40B4-BE49-F238E27FC236}">
                  <a16:creationId xmlns:a16="http://schemas.microsoft.com/office/drawing/2014/main" id="{310BB79A-68A5-0806-9B98-5CB83AD8B06E}"/>
                </a:ext>
              </a:extLst>
            </p:cNvPr>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0" name="Google Shape;7845;p70">
              <a:extLst>
                <a:ext uri="{FF2B5EF4-FFF2-40B4-BE49-F238E27FC236}">
                  <a16:creationId xmlns:a16="http://schemas.microsoft.com/office/drawing/2014/main" id="{02E9722E-A0A9-8FA5-FB3E-FDA9862608A1}"/>
                </a:ext>
              </a:extLst>
            </p:cNvPr>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7" name="Google Shape;7852;p70">
              <a:extLst>
                <a:ext uri="{FF2B5EF4-FFF2-40B4-BE49-F238E27FC236}">
                  <a16:creationId xmlns:a16="http://schemas.microsoft.com/office/drawing/2014/main" id="{EEFBA476-0E50-CFF2-D7B1-ABB61FB3A351}"/>
                </a:ext>
              </a:extLst>
            </p:cNvPr>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Tree>
    <p:extLst>
      <p:ext uri="{BB962C8B-B14F-4D97-AF65-F5344CB8AC3E}">
        <p14:creationId xmlns:p14="http://schemas.microsoft.com/office/powerpoint/2010/main" val="544529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grpSp>
        <p:nvGrpSpPr>
          <p:cNvPr id="2906" name="Google Shape;2906;p58"/>
          <p:cNvGrpSpPr/>
          <p:nvPr/>
        </p:nvGrpSpPr>
        <p:grpSpPr>
          <a:xfrm rot="-1016425">
            <a:off x="3010090" y="271062"/>
            <a:ext cx="2200309" cy="2281740"/>
            <a:chOff x="4275225" y="4600750"/>
            <a:chExt cx="1145675" cy="1188075"/>
          </a:xfrm>
        </p:grpSpPr>
        <p:sp>
          <p:nvSpPr>
            <p:cNvPr id="2907" name="Google Shape;2907;p58"/>
            <p:cNvSpPr/>
            <p:nvPr/>
          </p:nvSpPr>
          <p:spPr>
            <a:xfrm>
              <a:off x="4275225" y="4809150"/>
              <a:ext cx="773800" cy="979675"/>
            </a:xfrm>
            <a:custGeom>
              <a:avLst/>
              <a:gdLst/>
              <a:ahLst/>
              <a:cxnLst/>
              <a:rect l="l" t="t" r="r" b="b"/>
              <a:pathLst>
                <a:path w="30952" h="39187" extrusionOk="0">
                  <a:moveTo>
                    <a:pt x="3626" y="0"/>
                  </a:moveTo>
                  <a:cubicBezTo>
                    <a:pt x="3474" y="0"/>
                    <a:pt x="3321" y="11"/>
                    <a:pt x="3166" y="34"/>
                  </a:cubicBezTo>
                  <a:cubicBezTo>
                    <a:pt x="2686" y="109"/>
                    <a:pt x="2228" y="295"/>
                    <a:pt x="1838" y="585"/>
                  </a:cubicBezTo>
                  <a:cubicBezTo>
                    <a:pt x="1770" y="632"/>
                    <a:pt x="1705" y="685"/>
                    <a:pt x="1644" y="739"/>
                  </a:cubicBezTo>
                  <a:cubicBezTo>
                    <a:pt x="577" y="1631"/>
                    <a:pt x="1" y="3203"/>
                    <a:pt x="119" y="4642"/>
                  </a:cubicBezTo>
                  <a:cubicBezTo>
                    <a:pt x="183" y="5480"/>
                    <a:pt x="416" y="6275"/>
                    <a:pt x="749" y="7045"/>
                  </a:cubicBezTo>
                  <a:cubicBezTo>
                    <a:pt x="781" y="7128"/>
                    <a:pt x="817" y="7210"/>
                    <a:pt x="853" y="7292"/>
                  </a:cubicBezTo>
                  <a:cubicBezTo>
                    <a:pt x="1308" y="8291"/>
                    <a:pt x="1917" y="9244"/>
                    <a:pt x="2511" y="10171"/>
                  </a:cubicBezTo>
                  <a:cubicBezTo>
                    <a:pt x="3374" y="11518"/>
                    <a:pt x="4255" y="12939"/>
                    <a:pt x="4631" y="14472"/>
                  </a:cubicBezTo>
                  <a:cubicBezTo>
                    <a:pt x="4652" y="14554"/>
                    <a:pt x="4670" y="14633"/>
                    <a:pt x="4688" y="14716"/>
                  </a:cubicBezTo>
                  <a:cubicBezTo>
                    <a:pt x="4760" y="15049"/>
                    <a:pt x="4806" y="15385"/>
                    <a:pt x="4821" y="15725"/>
                  </a:cubicBezTo>
                  <a:cubicBezTo>
                    <a:pt x="4914" y="17541"/>
                    <a:pt x="4173" y="19310"/>
                    <a:pt x="4165" y="21129"/>
                  </a:cubicBezTo>
                  <a:cubicBezTo>
                    <a:pt x="4165" y="21634"/>
                    <a:pt x="4223" y="22135"/>
                    <a:pt x="4341" y="22622"/>
                  </a:cubicBezTo>
                  <a:cubicBezTo>
                    <a:pt x="4359" y="22705"/>
                    <a:pt x="4384" y="22787"/>
                    <a:pt x="4405" y="22869"/>
                  </a:cubicBezTo>
                  <a:cubicBezTo>
                    <a:pt x="4968" y="24864"/>
                    <a:pt x="6454" y="26604"/>
                    <a:pt x="8387" y="27374"/>
                  </a:cubicBezTo>
                  <a:cubicBezTo>
                    <a:pt x="9605" y="27861"/>
                    <a:pt x="11019" y="28019"/>
                    <a:pt x="11979" y="28918"/>
                  </a:cubicBezTo>
                  <a:cubicBezTo>
                    <a:pt x="12717" y="29612"/>
                    <a:pt x="13032" y="30608"/>
                    <a:pt x="13165" y="31632"/>
                  </a:cubicBezTo>
                  <a:cubicBezTo>
                    <a:pt x="13175" y="31711"/>
                    <a:pt x="13186" y="31790"/>
                    <a:pt x="13197" y="31872"/>
                  </a:cubicBezTo>
                  <a:cubicBezTo>
                    <a:pt x="13222" y="32148"/>
                    <a:pt x="13240" y="32423"/>
                    <a:pt x="13250" y="32692"/>
                  </a:cubicBezTo>
                  <a:cubicBezTo>
                    <a:pt x="13301" y="34056"/>
                    <a:pt x="13250" y="35485"/>
                    <a:pt x="13877" y="36699"/>
                  </a:cubicBezTo>
                  <a:cubicBezTo>
                    <a:pt x="14081" y="37089"/>
                    <a:pt x="14346" y="37444"/>
                    <a:pt x="14669" y="37748"/>
                  </a:cubicBezTo>
                  <a:cubicBezTo>
                    <a:pt x="14737" y="37809"/>
                    <a:pt x="14805" y="37877"/>
                    <a:pt x="14880" y="37935"/>
                  </a:cubicBezTo>
                  <a:cubicBezTo>
                    <a:pt x="15878" y="38771"/>
                    <a:pt x="17264" y="39187"/>
                    <a:pt x="18605" y="39187"/>
                  </a:cubicBezTo>
                  <a:cubicBezTo>
                    <a:pt x="18722" y="39187"/>
                    <a:pt x="18839" y="39183"/>
                    <a:pt x="18955" y="39177"/>
                  </a:cubicBezTo>
                  <a:cubicBezTo>
                    <a:pt x="21967" y="39012"/>
                    <a:pt x="25376" y="37580"/>
                    <a:pt x="27557" y="35295"/>
                  </a:cubicBezTo>
                  <a:cubicBezTo>
                    <a:pt x="27614" y="35238"/>
                    <a:pt x="27671" y="35177"/>
                    <a:pt x="27728" y="35116"/>
                  </a:cubicBezTo>
                  <a:cubicBezTo>
                    <a:pt x="28248" y="34551"/>
                    <a:pt x="28692" y="33917"/>
                    <a:pt x="29046" y="33229"/>
                  </a:cubicBezTo>
                  <a:cubicBezTo>
                    <a:pt x="30235" y="30898"/>
                    <a:pt x="30951" y="28270"/>
                    <a:pt x="30704" y="25659"/>
                  </a:cubicBezTo>
                  <a:cubicBezTo>
                    <a:pt x="30593" y="24510"/>
                    <a:pt x="30282" y="23389"/>
                    <a:pt x="29777" y="22350"/>
                  </a:cubicBezTo>
                  <a:cubicBezTo>
                    <a:pt x="29734" y="22257"/>
                    <a:pt x="29687" y="22164"/>
                    <a:pt x="29637" y="22071"/>
                  </a:cubicBezTo>
                  <a:cubicBezTo>
                    <a:pt x="28996" y="20864"/>
                    <a:pt x="28094" y="19815"/>
                    <a:pt x="26944" y="19066"/>
                  </a:cubicBezTo>
                  <a:cubicBezTo>
                    <a:pt x="26429" y="18733"/>
                    <a:pt x="25859" y="18458"/>
                    <a:pt x="25293" y="18178"/>
                  </a:cubicBezTo>
                  <a:cubicBezTo>
                    <a:pt x="25222" y="18146"/>
                    <a:pt x="25150" y="18110"/>
                    <a:pt x="25079" y="18075"/>
                  </a:cubicBezTo>
                  <a:cubicBezTo>
                    <a:pt x="23922" y="17520"/>
                    <a:pt x="22794" y="16947"/>
                    <a:pt x="22103" y="15897"/>
                  </a:cubicBezTo>
                  <a:cubicBezTo>
                    <a:pt x="21254" y="14612"/>
                    <a:pt x="21311" y="12943"/>
                    <a:pt x="20778" y="11496"/>
                  </a:cubicBezTo>
                  <a:cubicBezTo>
                    <a:pt x="20670" y="11196"/>
                    <a:pt x="20538" y="10909"/>
                    <a:pt x="20377" y="10637"/>
                  </a:cubicBezTo>
                  <a:cubicBezTo>
                    <a:pt x="20316" y="10529"/>
                    <a:pt x="20251" y="10426"/>
                    <a:pt x="20180" y="10322"/>
                  </a:cubicBezTo>
                  <a:cubicBezTo>
                    <a:pt x="19374" y="9119"/>
                    <a:pt x="18099" y="8223"/>
                    <a:pt x="16681" y="7905"/>
                  </a:cubicBezTo>
                  <a:cubicBezTo>
                    <a:pt x="16130" y="7786"/>
                    <a:pt x="15560" y="7743"/>
                    <a:pt x="14987" y="7718"/>
                  </a:cubicBezTo>
                  <a:cubicBezTo>
                    <a:pt x="14908" y="7715"/>
                    <a:pt x="14830" y="7708"/>
                    <a:pt x="14751" y="7708"/>
                  </a:cubicBezTo>
                  <a:cubicBezTo>
                    <a:pt x="13809" y="7665"/>
                    <a:pt x="12874" y="7632"/>
                    <a:pt x="12004" y="7292"/>
                  </a:cubicBezTo>
                  <a:cubicBezTo>
                    <a:pt x="10153" y="6565"/>
                    <a:pt x="9104" y="4660"/>
                    <a:pt x="7976" y="3020"/>
                  </a:cubicBezTo>
                  <a:cubicBezTo>
                    <a:pt x="7324" y="2075"/>
                    <a:pt x="6479" y="1129"/>
                    <a:pt x="5505" y="557"/>
                  </a:cubicBezTo>
                  <a:cubicBezTo>
                    <a:pt x="5419" y="503"/>
                    <a:pt x="5329" y="453"/>
                    <a:pt x="5240" y="410"/>
                  </a:cubicBezTo>
                  <a:cubicBezTo>
                    <a:pt x="4734" y="153"/>
                    <a:pt x="4192" y="0"/>
                    <a:pt x="3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8"/>
            <p:cNvSpPr/>
            <p:nvPr/>
          </p:nvSpPr>
          <p:spPr>
            <a:xfrm>
              <a:off x="4316325" y="4823775"/>
              <a:ext cx="652125" cy="867850"/>
            </a:xfrm>
            <a:custGeom>
              <a:avLst/>
              <a:gdLst/>
              <a:ahLst/>
              <a:cxnLst/>
              <a:rect l="l" t="t" r="r" b="b"/>
              <a:pathLst>
                <a:path w="26085" h="34714" extrusionOk="0">
                  <a:moveTo>
                    <a:pt x="194" y="0"/>
                  </a:moveTo>
                  <a:cubicBezTo>
                    <a:pt x="126" y="50"/>
                    <a:pt x="61" y="100"/>
                    <a:pt x="0" y="154"/>
                  </a:cubicBezTo>
                  <a:cubicBezTo>
                    <a:pt x="871" y="827"/>
                    <a:pt x="2267" y="2063"/>
                    <a:pt x="4273" y="4244"/>
                  </a:cubicBezTo>
                  <a:cubicBezTo>
                    <a:pt x="4276" y="4251"/>
                    <a:pt x="4283" y="4258"/>
                    <a:pt x="4290" y="4261"/>
                  </a:cubicBezTo>
                  <a:cubicBezTo>
                    <a:pt x="5053" y="5096"/>
                    <a:pt x="5902" y="6066"/>
                    <a:pt x="6847" y="7198"/>
                  </a:cubicBezTo>
                  <a:cubicBezTo>
                    <a:pt x="6923" y="7287"/>
                    <a:pt x="6998" y="7377"/>
                    <a:pt x="7073" y="7470"/>
                  </a:cubicBezTo>
                  <a:cubicBezTo>
                    <a:pt x="8795" y="9543"/>
                    <a:pt x="10811" y="12136"/>
                    <a:pt x="13150" y="15373"/>
                  </a:cubicBezTo>
                  <a:cubicBezTo>
                    <a:pt x="13218" y="15470"/>
                    <a:pt x="13286" y="15567"/>
                    <a:pt x="13361" y="15663"/>
                  </a:cubicBezTo>
                  <a:cubicBezTo>
                    <a:pt x="15130" y="18131"/>
                    <a:pt x="17089" y="20960"/>
                    <a:pt x="19234" y="24211"/>
                  </a:cubicBezTo>
                  <a:lnTo>
                    <a:pt x="19409" y="24480"/>
                  </a:lnTo>
                  <a:cubicBezTo>
                    <a:pt x="20448" y="26052"/>
                    <a:pt x="21533" y="27728"/>
                    <a:pt x="22661" y="29504"/>
                  </a:cubicBezTo>
                  <a:lnTo>
                    <a:pt x="22811" y="29740"/>
                  </a:lnTo>
                  <a:cubicBezTo>
                    <a:pt x="23334" y="30567"/>
                    <a:pt x="23868" y="31409"/>
                    <a:pt x="24409" y="32282"/>
                  </a:cubicBezTo>
                  <a:cubicBezTo>
                    <a:pt x="24416" y="32293"/>
                    <a:pt x="24423" y="32308"/>
                    <a:pt x="24430" y="32322"/>
                  </a:cubicBezTo>
                  <a:cubicBezTo>
                    <a:pt x="24717" y="32773"/>
                    <a:pt x="24999" y="33228"/>
                    <a:pt x="25286" y="33693"/>
                  </a:cubicBezTo>
                  <a:lnTo>
                    <a:pt x="25415" y="33905"/>
                  </a:lnTo>
                  <a:cubicBezTo>
                    <a:pt x="25583" y="34173"/>
                    <a:pt x="25748" y="34442"/>
                    <a:pt x="25916" y="34714"/>
                  </a:cubicBezTo>
                  <a:cubicBezTo>
                    <a:pt x="25973" y="34653"/>
                    <a:pt x="26031" y="34592"/>
                    <a:pt x="26084" y="34535"/>
                  </a:cubicBezTo>
                  <a:cubicBezTo>
                    <a:pt x="25605" y="33751"/>
                    <a:pt x="25128" y="32984"/>
                    <a:pt x="24663" y="32232"/>
                  </a:cubicBezTo>
                  <a:lnTo>
                    <a:pt x="24487" y="31949"/>
                  </a:lnTo>
                  <a:cubicBezTo>
                    <a:pt x="23327" y="30098"/>
                    <a:pt x="22213" y="28343"/>
                    <a:pt x="21143" y="26689"/>
                  </a:cubicBezTo>
                  <a:lnTo>
                    <a:pt x="20956" y="26403"/>
                  </a:lnTo>
                  <a:cubicBezTo>
                    <a:pt x="19374" y="23964"/>
                    <a:pt x="17888" y="21744"/>
                    <a:pt x="16502" y="19717"/>
                  </a:cubicBezTo>
                  <a:lnTo>
                    <a:pt x="16326" y="19470"/>
                  </a:lnTo>
                  <a:cubicBezTo>
                    <a:pt x="15019" y="17572"/>
                    <a:pt x="13798" y="15849"/>
                    <a:pt x="12652" y="14285"/>
                  </a:cubicBezTo>
                  <a:lnTo>
                    <a:pt x="12441" y="13995"/>
                  </a:lnTo>
                  <a:cubicBezTo>
                    <a:pt x="9139" y="9500"/>
                    <a:pt x="6518" y="6346"/>
                    <a:pt x="4498" y="4140"/>
                  </a:cubicBezTo>
                  <a:cubicBezTo>
                    <a:pt x="4398" y="4032"/>
                    <a:pt x="4305" y="3928"/>
                    <a:pt x="4208" y="3828"/>
                  </a:cubicBezTo>
                  <a:cubicBezTo>
                    <a:pt x="2353" y="1830"/>
                    <a:pt x="1035" y="663"/>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8"/>
            <p:cNvSpPr/>
            <p:nvPr/>
          </p:nvSpPr>
          <p:spPr>
            <a:xfrm>
              <a:off x="4293850" y="4985350"/>
              <a:ext cx="200475" cy="25200"/>
            </a:xfrm>
            <a:custGeom>
              <a:avLst/>
              <a:gdLst/>
              <a:ahLst/>
              <a:cxnLst/>
              <a:rect l="l" t="t" r="r" b="b"/>
              <a:pathLst>
                <a:path w="8019" h="1008" extrusionOk="0">
                  <a:moveTo>
                    <a:pt x="1" y="1"/>
                  </a:moveTo>
                  <a:cubicBezTo>
                    <a:pt x="33" y="83"/>
                    <a:pt x="72" y="162"/>
                    <a:pt x="108" y="248"/>
                  </a:cubicBezTo>
                  <a:cubicBezTo>
                    <a:pt x="2740" y="345"/>
                    <a:pt x="5369" y="599"/>
                    <a:pt x="7972" y="1007"/>
                  </a:cubicBezTo>
                  <a:lnTo>
                    <a:pt x="7979" y="1007"/>
                  </a:lnTo>
                  <a:lnTo>
                    <a:pt x="8018" y="774"/>
                  </a:lnTo>
                  <a:cubicBezTo>
                    <a:pt x="7925" y="760"/>
                    <a:pt x="7836" y="746"/>
                    <a:pt x="7746" y="735"/>
                  </a:cubicBezTo>
                  <a:cubicBezTo>
                    <a:pt x="5179" y="341"/>
                    <a:pt x="2593" y="9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8"/>
            <p:cNvSpPr/>
            <p:nvPr/>
          </p:nvSpPr>
          <p:spPr>
            <a:xfrm>
              <a:off x="4406200" y="4819375"/>
              <a:ext cx="22850" cy="110950"/>
            </a:xfrm>
            <a:custGeom>
              <a:avLst/>
              <a:gdLst/>
              <a:ahLst/>
              <a:cxnLst/>
              <a:rect l="l" t="t" r="r" b="b"/>
              <a:pathLst>
                <a:path w="914" h="4438" extrusionOk="0">
                  <a:moveTo>
                    <a:pt x="1" y="1"/>
                  </a:moveTo>
                  <a:lnTo>
                    <a:pt x="610" y="4001"/>
                  </a:lnTo>
                  <a:lnTo>
                    <a:pt x="674" y="4416"/>
                  </a:lnTo>
                  <a:lnTo>
                    <a:pt x="674" y="4437"/>
                  </a:lnTo>
                  <a:lnTo>
                    <a:pt x="692" y="4434"/>
                  </a:lnTo>
                  <a:lnTo>
                    <a:pt x="914" y="4402"/>
                  </a:lnTo>
                  <a:lnTo>
                    <a:pt x="903" y="4316"/>
                  </a:lnTo>
                  <a:lnTo>
                    <a:pt x="266" y="148"/>
                  </a:lnTo>
                  <a:cubicBezTo>
                    <a:pt x="180" y="94"/>
                    <a:pt x="90" y="4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8"/>
            <p:cNvSpPr/>
            <p:nvPr/>
          </p:nvSpPr>
          <p:spPr>
            <a:xfrm>
              <a:off x="4390975" y="5171025"/>
              <a:ext cx="261975" cy="44700"/>
            </a:xfrm>
            <a:custGeom>
              <a:avLst/>
              <a:gdLst/>
              <a:ahLst/>
              <a:cxnLst/>
              <a:rect l="l" t="t" r="r" b="b"/>
              <a:pathLst>
                <a:path w="10479" h="1788" extrusionOk="0">
                  <a:moveTo>
                    <a:pt x="1" y="1"/>
                  </a:moveTo>
                  <a:lnTo>
                    <a:pt x="1" y="1"/>
                  </a:lnTo>
                  <a:cubicBezTo>
                    <a:pt x="22" y="79"/>
                    <a:pt x="40" y="158"/>
                    <a:pt x="58" y="241"/>
                  </a:cubicBezTo>
                  <a:cubicBezTo>
                    <a:pt x="3428" y="434"/>
                    <a:pt x="6816" y="942"/>
                    <a:pt x="10375" y="1777"/>
                  </a:cubicBezTo>
                  <a:cubicBezTo>
                    <a:pt x="10389" y="1780"/>
                    <a:pt x="10407" y="1784"/>
                    <a:pt x="10422" y="1788"/>
                  </a:cubicBezTo>
                  <a:lnTo>
                    <a:pt x="10479" y="1555"/>
                  </a:lnTo>
                  <a:cubicBezTo>
                    <a:pt x="10372" y="1530"/>
                    <a:pt x="10268" y="1505"/>
                    <a:pt x="10164" y="1480"/>
                  </a:cubicBezTo>
                  <a:cubicBezTo>
                    <a:pt x="6662" y="674"/>
                    <a:pt x="3321" y="18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8"/>
            <p:cNvSpPr/>
            <p:nvPr/>
          </p:nvSpPr>
          <p:spPr>
            <a:xfrm>
              <a:off x="4626700" y="5001825"/>
              <a:ext cx="23225" cy="179625"/>
            </a:xfrm>
            <a:custGeom>
              <a:avLst/>
              <a:gdLst/>
              <a:ahLst/>
              <a:cxnLst/>
              <a:rect l="l" t="t" r="r" b="b"/>
              <a:pathLst>
                <a:path w="929" h="7185" extrusionOk="0">
                  <a:moveTo>
                    <a:pt x="692" y="1"/>
                  </a:moveTo>
                  <a:lnTo>
                    <a:pt x="29" y="6876"/>
                  </a:lnTo>
                  <a:lnTo>
                    <a:pt x="1" y="7159"/>
                  </a:lnTo>
                  <a:lnTo>
                    <a:pt x="237" y="7184"/>
                  </a:lnTo>
                  <a:lnTo>
                    <a:pt x="237" y="7166"/>
                  </a:lnTo>
                  <a:lnTo>
                    <a:pt x="928" y="11"/>
                  </a:lnTo>
                  <a:cubicBezTo>
                    <a:pt x="853" y="8"/>
                    <a:pt x="771" y="1"/>
                    <a:pt x="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8"/>
            <p:cNvSpPr/>
            <p:nvPr/>
          </p:nvSpPr>
          <p:spPr>
            <a:xfrm>
              <a:off x="4722400" y="5067100"/>
              <a:ext cx="62350" cy="251850"/>
            </a:xfrm>
            <a:custGeom>
              <a:avLst/>
              <a:gdLst/>
              <a:ahLst/>
              <a:cxnLst/>
              <a:rect l="l" t="t" r="r" b="b"/>
              <a:pathLst>
                <a:path w="2494" h="10074" extrusionOk="0">
                  <a:moveTo>
                    <a:pt x="2296" y="0"/>
                  </a:moveTo>
                  <a:cubicBezTo>
                    <a:pt x="1809" y="3298"/>
                    <a:pt x="1072" y="6550"/>
                    <a:pt x="87" y="9733"/>
                  </a:cubicBezTo>
                  <a:cubicBezTo>
                    <a:pt x="58" y="9823"/>
                    <a:pt x="30" y="9912"/>
                    <a:pt x="1" y="10002"/>
                  </a:cubicBezTo>
                  <a:lnTo>
                    <a:pt x="230" y="10073"/>
                  </a:lnTo>
                  <a:cubicBezTo>
                    <a:pt x="237" y="10045"/>
                    <a:pt x="248" y="10016"/>
                    <a:pt x="259" y="9984"/>
                  </a:cubicBezTo>
                  <a:cubicBezTo>
                    <a:pt x="1247" y="6826"/>
                    <a:pt x="1992" y="3592"/>
                    <a:pt x="2493" y="319"/>
                  </a:cubicBezTo>
                  <a:cubicBezTo>
                    <a:pt x="2429" y="211"/>
                    <a:pt x="2364" y="108"/>
                    <a:pt x="2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8"/>
            <p:cNvSpPr/>
            <p:nvPr/>
          </p:nvSpPr>
          <p:spPr>
            <a:xfrm>
              <a:off x="4383725" y="5374700"/>
              <a:ext cx="420175" cy="61250"/>
            </a:xfrm>
            <a:custGeom>
              <a:avLst/>
              <a:gdLst/>
              <a:ahLst/>
              <a:cxnLst/>
              <a:rect l="l" t="t" r="r" b="b"/>
              <a:pathLst>
                <a:path w="16807" h="2450" extrusionOk="0">
                  <a:moveTo>
                    <a:pt x="1" y="0"/>
                  </a:moveTo>
                  <a:cubicBezTo>
                    <a:pt x="19" y="83"/>
                    <a:pt x="40" y="165"/>
                    <a:pt x="65" y="247"/>
                  </a:cubicBezTo>
                  <a:cubicBezTo>
                    <a:pt x="5609" y="867"/>
                    <a:pt x="11206" y="1605"/>
                    <a:pt x="16713" y="2443"/>
                  </a:cubicBezTo>
                  <a:cubicBezTo>
                    <a:pt x="16731" y="2446"/>
                    <a:pt x="16753" y="2446"/>
                    <a:pt x="16771" y="2450"/>
                  </a:cubicBezTo>
                  <a:lnTo>
                    <a:pt x="16807" y="2213"/>
                  </a:lnTo>
                  <a:cubicBezTo>
                    <a:pt x="16717" y="2199"/>
                    <a:pt x="16628" y="2188"/>
                    <a:pt x="16538" y="2174"/>
                  </a:cubicBezTo>
                  <a:cubicBezTo>
                    <a:pt x="11066" y="1343"/>
                    <a:pt x="5509" y="61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8"/>
            <p:cNvSpPr/>
            <p:nvPr/>
          </p:nvSpPr>
          <p:spPr>
            <a:xfrm>
              <a:off x="4838800" y="5261175"/>
              <a:ext cx="68850" cy="231350"/>
            </a:xfrm>
            <a:custGeom>
              <a:avLst/>
              <a:gdLst/>
              <a:ahLst/>
              <a:cxnLst/>
              <a:rect l="l" t="t" r="r" b="b"/>
              <a:pathLst>
                <a:path w="2754" h="9254" extrusionOk="0">
                  <a:moveTo>
                    <a:pt x="2539" y="1"/>
                  </a:moveTo>
                  <a:cubicBezTo>
                    <a:pt x="1472" y="2898"/>
                    <a:pt x="645" y="5877"/>
                    <a:pt x="57" y="8910"/>
                  </a:cubicBezTo>
                  <a:cubicBezTo>
                    <a:pt x="36" y="9010"/>
                    <a:pt x="18" y="9111"/>
                    <a:pt x="0" y="9211"/>
                  </a:cubicBezTo>
                  <a:lnTo>
                    <a:pt x="233" y="9254"/>
                  </a:lnTo>
                  <a:lnTo>
                    <a:pt x="244" y="9200"/>
                  </a:lnTo>
                  <a:cubicBezTo>
                    <a:pt x="831" y="6103"/>
                    <a:pt x="1669" y="3062"/>
                    <a:pt x="2754" y="101"/>
                  </a:cubicBezTo>
                  <a:cubicBezTo>
                    <a:pt x="2682" y="69"/>
                    <a:pt x="2611" y="33"/>
                    <a:pt x="2539" y="1"/>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8"/>
            <p:cNvSpPr/>
            <p:nvPr/>
          </p:nvSpPr>
          <p:spPr>
            <a:xfrm>
              <a:off x="4604225" y="5561275"/>
              <a:ext cx="284100" cy="44675"/>
            </a:xfrm>
            <a:custGeom>
              <a:avLst/>
              <a:gdLst/>
              <a:ahLst/>
              <a:cxnLst/>
              <a:rect l="l" t="t" r="r" b="b"/>
              <a:pathLst>
                <a:path w="11364" h="1787" extrusionOk="0">
                  <a:moveTo>
                    <a:pt x="11363" y="0"/>
                  </a:moveTo>
                  <a:cubicBezTo>
                    <a:pt x="11292" y="0"/>
                    <a:pt x="11220" y="0"/>
                    <a:pt x="11145" y="4"/>
                  </a:cubicBezTo>
                  <a:cubicBezTo>
                    <a:pt x="7381" y="39"/>
                    <a:pt x="3636" y="559"/>
                    <a:pt x="1" y="1543"/>
                  </a:cubicBezTo>
                  <a:cubicBezTo>
                    <a:pt x="12" y="1626"/>
                    <a:pt x="22" y="1705"/>
                    <a:pt x="33" y="1787"/>
                  </a:cubicBezTo>
                  <a:cubicBezTo>
                    <a:pt x="3704" y="784"/>
                    <a:pt x="7489" y="265"/>
                    <a:pt x="11295" y="240"/>
                  </a:cubicBezTo>
                  <a:lnTo>
                    <a:pt x="11363" y="240"/>
                  </a:lnTo>
                  <a:lnTo>
                    <a:pt x="113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8"/>
            <p:cNvSpPr/>
            <p:nvPr/>
          </p:nvSpPr>
          <p:spPr>
            <a:xfrm>
              <a:off x="4926350" y="5361000"/>
              <a:ext cx="93400" cy="272000"/>
            </a:xfrm>
            <a:custGeom>
              <a:avLst/>
              <a:gdLst/>
              <a:ahLst/>
              <a:cxnLst/>
              <a:rect l="l" t="t" r="r" b="b"/>
              <a:pathLst>
                <a:path w="3736" h="10880" extrusionOk="0">
                  <a:moveTo>
                    <a:pt x="3592" y="0"/>
                  </a:moveTo>
                  <a:cubicBezTo>
                    <a:pt x="2153" y="3392"/>
                    <a:pt x="978" y="6894"/>
                    <a:pt x="86" y="10471"/>
                  </a:cubicBezTo>
                  <a:cubicBezTo>
                    <a:pt x="61" y="10579"/>
                    <a:pt x="33" y="10686"/>
                    <a:pt x="8" y="10797"/>
                  </a:cubicBezTo>
                  <a:cubicBezTo>
                    <a:pt x="4" y="10804"/>
                    <a:pt x="4" y="10819"/>
                    <a:pt x="0" y="10826"/>
                  </a:cubicBezTo>
                  <a:lnTo>
                    <a:pt x="29" y="10833"/>
                  </a:lnTo>
                  <a:lnTo>
                    <a:pt x="233" y="10879"/>
                  </a:lnTo>
                  <a:cubicBezTo>
                    <a:pt x="240" y="10836"/>
                    <a:pt x="255" y="10797"/>
                    <a:pt x="262" y="10751"/>
                  </a:cubicBezTo>
                  <a:cubicBezTo>
                    <a:pt x="1143" y="7173"/>
                    <a:pt x="2303" y="3675"/>
                    <a:pt x="3735" y="280"/>
                  </a:cubicBezTo>
                  <a:cubicBezTo>
                    <a:pt x="3689" y="183"/>
                    <a:pt x="3642" y="94"/>
                    <a:pt x="3592" y="0"/>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8"/>
            <p:cNvSpPr/>
            <p:nvPr/>
          </p:nvSpPr>
          <p:spPr>
            <a:xfrm>
              <a:off x="4641925" y="5665475"/>
              <a:ext cx="310675" cy="92150"/>
            </a:xfrm>
            <a:custGeom>
              <a:avLst/>
              <a:gdLst/>
              <a:ahLst/>
              <a:cxnLst/>
              <a:rect l="l" t="t" r="r" b="b"/>
              <a:pathLst>
                <a:path w="12427" h="3686" extrusionOk="0">
                  <a:moveTo>
                    <a:pt x="12362" y="0"/>
                  </a:moveTo>
                  <a:lnTo>
                    <a:pt x="12262" y="25"/>
                  </a:lnTo>
                  <a:cubicBezTo>
                    <a:pt x="9834" y="702"/>
                    <a:pt x="7331" y="1418"/>
                    <a:pt x="4907" y="2102"/>
                  </a:cubicBezTo>
                  <a:cubicBezTo>
                    <a:pt x="3295" y="2564"/>
                    <a:pt x="1641" y="3030"/>
                    <a:pt x="1" y="3499"/>
                  </a:cubicBezTo>
                  <a:cubicBezTo>
                    <a:pt x="72" y="3560"/>
                    <a:pt x="140" y="3624"/>
                    <a:pt x="215" y="3685"/>
                  </a:cubicBezTo>
                  <a:cubicBezTo>
                    <a:pt x="1809" y="3234"/>
                    <a:pt x="3406" y="2779"/>
                    <a:pt x="4971" y="2335"/>
                  </a:cubicBezTo>
                  <a:cubicBezTo>
                    <a:pt x="7413" y="1640"/>
                    <a:pt x="9945" y="921"/>
                    <a:pt x="12391" y="237"/>
                  </a:cubicBezTo>
                  <a:lnTo>
                    <a:pt x="12427" y="226"/>
                  </a:lnTo>
                  <a:lnTo>
                    <a:pt x="123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8"/>
            <p:cNvSpPr/>
            <p:nvPr/>
          </p:nvSpPr>
          <p:spPr>
            <a:xfrm>
              <a:off x="4637900" y="4600750"/>
              <a:ext cx="783000" cy="1134075"/>
            </a:xfrm>
            <a:custGeom>
              <a:avLst/>
              <a:gdLst/>
              <a:ahLst/>
              <a:cxnLst/>
              <a:rect l="l" t="t" r="r" b="b"/>
              <a:pathLst>
                <a:path w="31320" h="45363" extrusionOk="0">
                  <a:moveTo>
                    <a:pt x="10970" y="1"/>
                  </a:moveTo>
                  <a:cubicBezTo>
                    <a:pt x="10805" y="1"/>
                    <a:pt x="10640" y="14"/>
                    <a:pt x="10475" y="40"/>
                  </a:cubicBezTo>
                  <a:cubicBezTo>
                    <a:pt x="8362" y="377"/>
                    <a:pt x="7227" y="2715"/>
                    <a:pt x="6847" y="4817"/>
                  </a:cubicBezTo>
                  <a:cubicBezTo>
                    <a:pt x="5916" y="9974"/>
                    <a:pt x="7402" y="15213"/>
                    <a:pt x="8516" y="20337"/>
                  </a:cubicBezTo>
                  <a:cubicBezTo>
                    <a:pt x="8602" y="20738"/>
                    <a:pt x="8684" y="21179"/>
                    <a:pt x="8495" y="21544"/>
                  </a:cubicBezTo>
                  <a:cubicBezTo>
                    <a:pt x="8288" y="21940"/>
                    <a:pt x="7836" y="22104"/>
                    <a:pt x="7378" y="22104"/>
                  </a:cubicBezTo>
                  <a:cubicBezTo>
                    <a:pt x="7201" y="22104"/>
                    <a:pt x="7023" y="22079"/>
                    <a:pt x="6858" y="22035"/>
                  </a:cubicBezTo>
                  <a:cubicBezTo>
                    <a:pt x="6264" y="21873"/>
                    <a:pt x="5734" y="21515"/>
                    <a:pt x="5132" y="21379"/>
                  </a:cubicBezTo>
                  <a:cubicBezTo>
                    <a:pt x="4959" y="21340"/>
                    <a:pt x="4787" y="21322"/>
                    <a:pt x="4618" y="21322"/>
                  </a:cubicBezTo>
                  <a:cubicBezTo>
                    <a:pt x="2996" y="21322"/>
                    <a:pt x="1585" y="23017"/>
                    <a:pt x="1501" y="24706"/>
                  </a:cubicBezTo>
                  <a:cubicBezTo>
                    <a:pt x="1404" y="26575"/>
                    <a:pt x="2432" y="28305"/>
                    <a:pt x="3542" y="29809"/>
                  </a:cubicBezTo>
                  <a:cubicBezTo>
                    <a:pt x="4162" y="30647"/>
                    <a:pt x="4806" y="31872"/>
                    <a:pt x="4072" y="32609"/>
                  </a:cubicBezTo>
                  <a:cubicBezTo>
                    <a:pt x="3614" y="33071"/>
                    <a:pt x="2872" y="33021"/>
                    <a:pt x="2249" y="33200"/>
                  </a:cubicBezTo>
                  <a:cubicBezTo>
                    <a:pt x="1322" y="33461"/>
                    <a:pt x="613" y="34274"/>
                    <a:pt x="305" y="35187"/>
                  </a:cubicBezTo>
                  <a:cubicBezTo>
                    <a:pt x="0" y="36101"/>
                    <a:pt x="51" y="37103"/>
                    <a:pt x="262" y="38042"/>
                  </a:cubicBezTo>
                  <a:cubicBezTo>
                    <a:pt x="720" y="40086"/>
                    <a:pt x="2006" y="41884"/>
                    <a:pt x="3682" y="43112"/>
                  </a:cubicBezTo>
                  <a:cubicBezTo>
                    <a:pt x="5801" y="44661"/>
                    <a:pt x="8182" y="45363"/>
                    <a:pt x="10678" y="45363"/>
                  </a:cubicBezTo>
                  <a:cubicBezTo>
                    <a:pt x="11270" y="45363"/>
                    <a:pt x="11867" y="45323"/>
                    <a:pt x="12469" y="45246"/>
                  </a:cubicBezTo>
                  <a:cubicBezTo>
                    <a:pt x="16634" y="44709"/>
                    <a:pt x="20713" y="43979"/>
                    <a:pt x="24301" y="41655"/>
                  </a:cubicBezTo>
                  <a:cubicBezTo>
                    <a:pt x="28333" y="39041"/>
                    <a:pt x="31320" y="34464"/>
                    <a:pt x="31073" y="29666"/>
                  </a:cubicBezTo>
                  <a:cubicBezTo>
                    <a:pt x="31019" y="28609"/>
                    <a:pt x="30797" y="27528"/>
                    <a:pt x="30163" y="26686"/>
                  </a:cubicBezTo>
                  <a:cubicBezTo>
                    <a:pt x="29652" y="26007"/>
                    <a:pt x="28820" y="25526"/>
                    <a:pt x="27987" y="25526"/>
                  </a:cubicBezTo>
                  <a:cubicBezTo>
                    <a:pt x="27789" y="25526"/>
                    <a:pt x="27590" y="25553"/>
                    <a:pt x="27395" y="25612"/>
                  </a:cubicBezTo>
                  <a:cubicBezTo>
                    <a:pt x="26872" y="25768"/>
                    <a:pt x="26310" y="26122"/>
                    <a:pt x="25811" y="26122"/>
                  </a:cubicBezTo>
                  <a:cubicBezTo>
                    <a:pt x="25634" y="26122"/>
                    <a:pt x="25464" y="26078"/>
                    <a:pt x="25307" y="25963"/>
                  </a:cubicBezTo>
                  <a:cubicBezTo>
                    <a:pt x="24781" y="25576"/>
                    <a:pt x="24953" y="24756"/>
                    <a:pt x="25200" y="24151"/>
                  </a:cubicBezTo>
                  <a:cubicBezTo>
                    <a:pt x="25941" y="22346"/>
                    <a:pt x="26883" y="20609"/>
                    <a:pt x="27334" y="18711"/>
                  </a:cubicBezTo>
                  <a:cubicBezTo>
                    <a:pt x="27789" y="16817"/>
                    <a:pt x="27685" y="14661"/>
                    <a:pt x="26486" y="13122"/>
                  </a:cubicBezTo>
                  <a:cubicBezTo>
                    <a:pt x="25747" y="12171"/>
                    <a:pt x="24513" y="11592"/>
                    <a:pt x="23334" y="11592"/>
                  </a:cubicBezTo>
                  <a:cubicBezTo>
                    <a:pt x="22603" y="11592"/>
                    <a:pt x="21894" y="11814"/>
                    <a:pt x="21336" y="12309"/>
                  </a:cubicBezTo>
                  <a:cubicBezTo>
                    <a:pt x="20760" y="12819"/>
                    <a:pt x="20224" y="13613"/>
                    <a:pt x="19510" y="13613"/>
                  </a:cubicBezTo>
                  <a:cubicBezTo>
                    <a:pt x="19442" y="13613"/>
                    <a:pt x="19373" y="13606"/>
                    <a:pt x="19302" y="13591"/>
                  </a:cubicBezTo>
                  <a:cubicBezTo>
                    <a:pt x="18529" y="13426"/>
                    <a:pt x="18314" y="12452"/>
                    <a:pt x="18213" y="11668"/>
                  </a:cubicBezTo>
                  <a:cubicBezTo>
                    <a:pt x="17845" y="8817"/>
                    <a:pt x="16935" y="6067"/>
                    <a:pt x="15531" y="3560"/>
                  </a:cubicBezTo>
                  <a:cubicBezTo>
                    <a:pt x="14998" y="2604"/>
                    <a:pt x="14375" y="1673"/>
                    <a:pt x="13522" y="982"/>
                  </a:cubicBezTo>
                  <a:cubicBezTo>
                    <a:pt x="12803" y="396"/>
                    <a:pt x="11890"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0" name="Google Shape;2920;p58"/>
          <p:cNvGrpSpPr/>
          <p:nvPr/>
        </p:nvGrpSpPr>
        <p:grpSpPr>
          <a:xfrm rot="1169623">
            <a:off x="8063867" y="767930"/>
            <a:ext cx="1038645" cy="2501309"/>
            <a:chOff x="8457750" y="4850025"/>
            <a:chExt cx="571475" cy="1376250"/>
          </a:xfrm>
        </p:grpSpPr>
        <p:sp>
          <p:nvSpPr>
            <p:cNvPr id="2921" name="Google Shape;2921;p58"/>
            <p:cNvSpPr/>
            <p:nvPr/>
          </p:nvSpPr>
          <p:spPr>
            <a:xfrm>
              <a:off x="8685425" y="4850025"/>
              <a:ext cx="126875" cy="332375"/>
            </a:xfrm>
            <a:custGeom>
              <a:avLst/>
              <a:gdLst/>
              <a:ahLst/>
              <a:cxnLst/>
              <a:rect l="l" t="t" r="r" b="b"/>
              <a:pathLst>
                <a:path w="5075" h="13295" extrusionOk="0">
                  <a:moveTo>
                    <a:pt x="2591" y="0"/>
                  </a:moveTo>
                  <a:cubicBezTo>
                    <a:pt x="2248" y="0"/>
                    <a:pt x="1988" y="324"/>
                    <a:pt x="1791" y="614"/>
                  </a:cubicBezTo>
                  <a:cubicBezTo>
                    <a:pt x="1121" y="1606"/>
                    <a:pt x="430" y="2669"/>
                    <a:pt x="405" y="3865"/>
                  </a:cubicBezTo>
                  <a:cubicBezTo>
                    <a:pt x="380" y="5140"/>
                    <a:pt x="1132" y="6393"/>
                    <a:pt x="860" y="7640"/>
                  </a:cubicBezTo>
                  <a:cubicBezTo>
                    <a:pt x="720" y="8281"/>
                    <a:pt x="323" y="8839"/>
                    <a:pt x="176" y="9480"/>
                  </a:cubicBezTo>
                  <a:cubicBezTo>
                    <a:pt x="0" y="10225"/>
                    <a:pt x="194" y="11024"/>
                    <a:pt x="577" y="11686"/>
                  </a:cubicBezTo>
                  <a:cubicBezTo>
                    <a:pt x="989" y="12399"/>
                    <a:pt x="1763" y="13295"/>
                    <a:pt x="2527" y="13295"/>
                  </a:cubicBezTo>
                  <a:cubicBezTo>
                    <a:pt x="2877" y="13295"/>
                    <a:pt x="3224" y="13107"/>
                    <a:pt x="3535" y="12628"/>
                  </a:cubicBezTo>
                  <a:cubicBezTo>
                    <a:pt x="3846" y="12148"/>
                    <a:pt x="3918" y="11550"/>
                    <a:pt x="3925" y="10981"/>
                  </a:cubicBezTo>
                  <a:cubicBezTo>
                    <a:pt x="3936" y="10408"/>
                    <a:pt x="3893" y="9828"/>
                    <a:pt x="4011" y="9265"/>
                  </a:cubicBezTo>
                  <a:cubicBezTo>
                    <a:pt x="4240" y="8166"/>
                    <a:pt x="5075" y="7192"/>
                    <a:pt x="4999" y="6068"/>
                  </a:cubicBezTo>
                  <a:cubicBezTo>
                    <a:pt x="4895" y="4521"/>
                    <a:pt x="3101" y="3428"/>
                    <a:pt x="3144" y="1874"/>
                  </a:cubicBezTo>
                  <a:cubicBezTo>
                    <a:pt x="3159" y="1509"/>
                    <a:pt x="3270" y="1151"/>
                    <a:pt x="3248" y="789"/>
                  </a:cubicBezTo>
                  <a:cubicBezTo>
                    <a:pt x="3223" y="424"/>
                    <a:pt x="2994" y="27"/>
                    <a:pt x="2629" y="1"/>
                  </a:cubicBezTo>
                  <a:cubicBezTo>
                    <a:pt x="2616" y="1"/>
                    <a:pt x="2603"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8"/>
            <p:cNvSpPr/>
            <p:nvPr/>
          </p:nvSpPr>
          <p:spPr>
            <a:xfrm>
              <a:off x="8559900" y="4983525"/>
              <a:ext cx="195375" cy="792325"/>
            </a:xfrm>
            <a:custGeom>
              <a:avLst/>
              <a:gdLst/>
              <a:ahLst/>
              <a:cxnLst/>
              <a:rect l="l" t="t" r="r" b="b"/>
              <a:pathLst>
                <a:path w="7815" h="31693" extrusionOk="0">
                  <a:moveTo>
                    <a:pt x="7044" y="0"/>
                  </a:moveTo>
                  <a:cubicBezTo>
                    <a:pt x="7042" y="0"/>
                    <a:pt x="7039" y="0"/>
                    <a:pt x="7037" y="1"/>
                  </a:cubicBezTo>
                  <a:cubicBezTo>
                    <a:pt x="7012" y="4"/>
                    <a:pt x="6994" y="29"/>
                    <a:pt x="6998" y="54"/>
                  </a:cubicBezTo>
                  <a:cubicBezTo>
                    <a:pt x="7005" y="101"/>
                    <a:pt x="7725" y="4742"/>
                    <a:pt x="7317" y="10901"/>
                  </a:cubicBezTo>
                  <a:cubicBezTo>
                    <a:pt x="6912" y="17007"/>
                    <a:pt x="6622" y="18743"/>
                    <a:pt x="4219" y="24942"/>
                  </a:cubicBezTo>
                  <a:cubicBezTo>
                    <a:pt x="2314" y="29848"/>
                    <a:pt x="47" y="31595"/>
                    <a:pt x="26" y="31610"/>
                  </a:cubicBezTo>
                  <a:cubicBezTo>
                    <a:pt x="4" y="31624"/>
                    <a:pt x="1" y="31653"/>
                    <a:pt x="19" y="31674"/>
                  </a:cubicBezTo>
                  <a:cubicBezTo>
                    <a:pt x="26" y="31685"/>
                    <a:pt x="40" y="31692"/>
                    <a:pt x="54" y="31692"/>
                  </a:cubicBezTo>
                  <a:cubicBezTo>
                    <a:pt x="65" y="31692"/>
                    <a:pt x="72" y="31689"/>
                    <a:pt x="83" y="31685"/>
                  </a:cubicBezTo>
                  <a:cubicBezTo>
                    <a:pt x="105" y="31667"/>
                    <a:pt x="2393" y="29909"/>
                    <a:pt x="4305" y="24971"/>
                  </a:cubicBezTo>
                  <a:cubicBezTo>
                    <a:pt x="6711" y="18761"/>
                    <a:pt x="7002" y="17021"/>
                    <a:pt x="7406" y="10908"/>
                  </a:cubicBezTo>
                  <a:cubicBezTo>
                    <a:pt x="7814" y="4738"/>
                    <a:pt x="7095" y="83"/>
                    <a:pt x="7087" y="40"/>
                  </a:cubicBezTo>
                  <a:cubicBezTo>
                    <a:pt x="7084" y="17"/>
                    <a:pt x="7066" y="0"/>
                    <a:pt x="7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8"/>
            <p:cNvSpPr/>
            <p:nvPr/>
          </p:nvSpPr>
          <p:spPr>
            <a:xfrm>
              <a:off x="8527775" y="5014975"/>
              <a:ext cx="184175" cy="301050"/>
            </a:xfrm>
            <a:custGeom>
              <a:avLst/>
              <a:gdLst/>
              <a:ahLst/>
              <a:cxnLst/>
              <a:rect l="l" t="t" r="r" b="b"/>
              <a:pathLst>
                <a:path w="7367" h="12042" extrusionOk="0">
                  <a:moveTo>
                    <a:pt x="943" y="1"/>
                  </a:moveTo>
                  <a:cubicBezTo>
                    <a:pt x="873" y="1"/>
                    <a:pt x="804" y="14"/>
                    <a:pt x="738" y="43"/>
                  </a:cubicBezTo>
                  <a:cubicBezTo>
                    <a:pt x="401" y="182"/>
                    <a:pt x="315" y="608"/>
                    <a:pt x="272" y="970"/>
                  </a:cubicBezTo>
                  <a:cubicBezTo>
                    <a:pt x="129" y="2155"/>
                    <a:pt x="0" y="3419"/>
                    <a:pt x="523" y="4494"/>
                  </a:cubicBezTo>
                  <a:cubicBezTo>
                    <a:pt x="1085" y="5640"/>
                    <a:pt x="2324" y="6413"/>
                    <a:pt x="2650" y="7645"/>
                  </a:cubicBezTo>
                  <a:cubicBezTo>
                    <a:pt x="2818" y="8279"/>
                    <a:pt x="2722" y="8959"/>
                    <a:pt x="2883" y="9597"/>
                  </a:cubicBezTo>
                  <a:cubicBezTo>
                    <a:pt x="3069" y="10338"/>
                    <a:pt x="3603" y="10961"/>
                    <a:pt x="4247" y="11376"/>
                  </a:cubicBezTo>
                  <a:cubicBezTo>
                    <a:pt x="4765" y="11709"/>
                    <a:pt x="5510" y="12042"/>
                    <a:pt x="6137" y="12042"/>
                  </a:cubicBezTo>
                  <a:cubicBezTo>
                    <a:pt x="6732" y="12042"/>
                    <a:pt x="7220" y="11743"/>
                    <a:pt x="7309" y="10861"/>
                  </a:cubicBezTo>
                  <a:cubicBezTo>
                    <a:pt x="7366" y="10291"/>
                    <a:pt x="7159" y="9729"/>
                    <a:pt x="6904" y="9217"/>
                  </a:cubicBezTo>
                  <a:cubicBezTo>
                    <a:pt x="6654" y="8701"/>
                    <a:pt x="6349" y="8204"/>
                    <a:pt x="6199" y="7652"/>
                  </a:cubicBezTo>
                  <a:cubicBezTo>
                    <a:pt x="5898" y="6567"/>
                    <a:pt x="6195" y="5321"/>
                    <a:pt x="5615" y="4358"/>
                  </a:cubicBezTo>
                  <a:cubicBezTo>
                    <a:pt x="4817" y="3025"/>
                    <a:pt x="2725" y="2871"/>
                    <a:pt x="2052" y="1471"/>
                  </a:cubicBezTo>
                  <a:cubicBezTo>
                    <a:pt x="1894" y="1145"/>
                    <a:pt x="1834" y="773"/>
                    <a:pt x="1647" y="458"/>
                  </a:cubicBezTo>
                  <a:cubicBezTo>
                    <a:pt x="1498" y="209"/>
                    <a:pt x="1219"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8"/>
            <p:cNvSpPr/>
            <p:nvPr/>
          </p:nvSpPr>
          <p:spPr>
            <a:xfrm>
              <a:off x="8647725" y="5221600"/>
              <a:ext cx="68525" cy="242975"/>
            </a:xfrm>
            <a:custGeom>
              <a:avLst/>
              <a:gdLst/>
              <a:ahLst/>
              <a:cxnLst/>
              <a:rect l="l" t="t" r="r" b="b"/>
              <a:pathLst>
                <a:path w="2741" h="9719" extrusionOk="0">
                  <a:moveTo>
                    <a:pt x="53" y="0"/>
                  </a:moveTo>
                  <a:cubicBezTo>
                    <a:pt x="43" y="0"/>
                    <a:pt x="32" y="4"/>
                    <a:pt x="22" y="10"/>
                  </a:cubicBezTo>
                  <a:cubicBezTo>
                    <a:pt x="4" y="24"/>
                    <a:pt x="1" y="57"/>
                    <a:pt x="15" y="75"/>
                  </a:cubicBezTo>
                  <a:cubicBezTo>
                    <a:pt x="44" y="107"/>
                    <a:pt x="2647" y="3394"/>
                    <a:pt x="2597" y="9675"/>
                  </a:cubicBezTo>
                  <a:cubicBezTo>
                    <a:pt x="2597" y="9700"/>
                    <a:pt x="2618" y="9718"/>
                    <a:pt x="2643" y="9718"/>
                  </a:cubicBezTo>
                  <a:cubicBezTo>
                    <a:pt x="2668" y="9718"/>
                    <a:pt x="2690" y="9700"/>
                    <a:pt x="2690" y="9675"/>
                  </a:cubicBezTo>
                  <a:cubicBezTo>
                    <a:pt x="2740" y="3362"/>
                    <a:pt x="112" y="50"/>
                    <a:pt x="87" y="17"/>
                  </a:cubicBezTo>
                  <a:cubicBezTo>
                    <a:pt x="79" y="5"/>
                    <a:pt x="66"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8"/>
            <p:cNvSpPr/>
            <p:nvPr/>
          </p:nvSpPr>
          <p:spPr>
            <a:xfrm>
              <a:off x="8777350" y="5166825"/>
              <a:ext cx="251875" cy="273800"/>
            </a:xfrm>
            <a:custGeom>
              <a:avLst/>
              <a:gdLst/>
              <a:ahLst/>
              <a:cxnLst/>
              <a:rect l="l" t="t" r="r" b="b"/>
              <a:pathLst>
                <a:path w="10075" h="10952" extrusionOk="0">
                  <a:moveTo>
                    <a:pt x="9070" y="1"/>
                  </a:moveTo>
                  <a:cubicBezTo>
                    <a:pt x="8765" y="1"/>
                    <a:pt x="8445" y="108"/>
                    <a:pt x="8201" y="289"/>
                  </a:cubicBezTo>
                  <a:cubicBezTo>
                    <a:pt x="7714" y="647"/>
                    <a:pt x="7428" y="1209"/>
                    <a:pt x="7077" y="1703"/>
                  </a:cubicBezTo>
                  <a:cubicBezTo>
                    <a:pt x="6726" y="2198"/>
                    <a:pt x="6228" y="2667"/>
                    <a:pt x="5623" y="2674"/>
                  </a:cubicBezTo>
                  <a:cubicBezTo>
                    <a:pt x="5619" y="2674"/>
                    <a:pt x="5614" y="2674"/>
                    <a:pt x="5610" y="2674"/>
                  </a:cubicBezTo>
                  <a:cubicBezTo>
                    <a:pt x="5112" y="2674"/>
                    <a:pt x="4613" y="2365"/>
                    <a:pt x="4141" y="2365"/>
                  </a:cubicBezTo>
                  <a:cubicBezTo>
                    <a:pt x="4020" y="2365"/>
                    <a:pt x="3900" y="2386"/>
                    <a:pt x="3782" y="2437"/>
                  </a:cubicBezTo>
                  <a:cubicBezTo>
                    <a:pt x="3353" y="2624"/>
                    <a:pt x="3184" y="3147"/>
                    <a:pt x="3131" y="3616"/>
                  </a:cubicBezTo>
                  <a:cubicBezTo>
                    <a:pt x="3077" y="4085"/>
                    <a:pt x="3073" y="4590"/>
                    <a:pt x="2798" y="4973"/>
                  </a:cubicBezTo>
                  <a:cubicBezTo>
                    <a:pt x="2175" y="5836"/>
                    <a:pt x="975" y="5739"/>
                    <a:pt x="463" y="6813"/>
                  </a:cubicBezTo>
                  <a:cubicBezTo>
                    <a:pt x="105" y="7569"/>
                    <a:pt x="1" y="8693"/>
                    <a:pt x="223" y="9506"/>
                  </a:cubicBezTo>
                  <a:cubicBezTo>
                    <a:pt x="495" y="10508"/>
                    <a:pt x="1384" y="10952"/>
                    <a:pt x="2323" y="10952"/>
                  </a:cubicBezTo>
                  <a:cubicBezTo>
                    <a:pt x="3167" y="10952"/>
                    <a:pt x="4051" y="10593"/>
                    <a:pt x="4563" y="9958"/>
                  </a:cubicBezTo>
                  <a:cubicBezTo>
                    <a:pt x="5136" y="9245"/>
                    <a:pt x="5380" y="8239"/>
                    <a:pt x="6157" y="7762"/>
                  </a:cubicBezTo>
                  <a:cubicBezTo>
                    <a:pt x="7052" y="7214"/>
                    <a:pt x="8359" y="7576"/>
                    <a:pt x="9129" y="6860"/>
                  </a:cubicBezTo>
                  <a:cubicBezTo>
                    <a:pt x="9666" y="6366"/>
                    <a:pt x="9713" y="5535"/>
                    <a:pt x="9620" y="4812"/>
                  </a:cubicBezTo>
                  <a:cubicBezTo>
                    <a:pt x="9523" y="4085"/>
                    <a:pt x="9322" y="3343"/>
                    <a:pt x="9501" y="2634"/>
                  </a:cubicBezTo>
                  <a:cubicBezTo>
                    <a:pt x="9598" y="2244"/>
                    <a:pt x="9806" y="1890"/>
                    <a:pt x="9927" y="1503"/>
                  </a:cubicBezTo>
                  <a:cubicBezTo>
                    <a:pt x="10049" y="1120"/>
                    <a:pt x="10074" y="669"/>
                    <a:pt x="9834" y="346"/>
                  </a:cubicBezTo>
                  <a:cubicBezTo>
                    <a:pt x="9653" y="105"/>
                    <a:pt x="9369" y="1"/>
                    <a:pt x="9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8"/>
            <p:cNvSpPr/>
            <p:nvPr/>
          </p:nvSpPr>
          <p:spPr>
            <a:xfrm>
              <a:off x="8684800" y="5283825"/>
              <a:ext cx="265550" cy="273050"/>
            </a:xfrm>
            <a:custGeom>
              <a:avLst/>
              <a:gdLst/>
              <a:ahLst/>
              <a:cxnLst/>
              <a:rect l="l" t="t" r="r" b="b"/>
              <a:pathLst>
                <a:path w="10622" h="10922" extrusionOk="0">
                  <a:moveTo>
                    <a:pt x="10570" y="1"/>
                  </a:moveTo>
                  <a:cubicBezTo>
                    <a:pt x="10562" y="1"/>
                    <a:pt x="10554" y="3"/>
                    <a:pt x="10546" y="6"/>
                  </a:cubicBezTo>
                  <a:cubicBezTo>
                    <a:pt x="6188" y="2696"/>
                    <a:pt x="2571" y="6420"/>
                    <a:pt x="14" y="10853"/>
                  </a:cubicBezTo>
                  <a:cubicBezTo>
                    <a:pt x="0" y="10875"/>
                    <a:pt x="7" y="10903"/>
                    <a:pt x="29" y="10914"/>
                  </a:cubicBezTo>
                  <a:cubicBezTo>
                    <a:pt x="36" y="10918"/>
                    <a:pt x="43" y="10921"/>
                    <a:pt x="54" y="10921"/>
                  </a:cubicBezTo>
                  <a:cubicBezTo>
                    <a:pt x="68" y="10921"/>
                    <a:pt x="83" y="10914"/>
                    <a:pt x="93" y="10900"/>
                  </a:cubicBezTo>
                  <a:cubicBezTo>
                    <a:pt x="2639" y="6481"/>
                    <a:pt x="6249" y="2764"/>
                    <a:pt x="10589" y="85"/>
                  </a:cubicBezTo>
                  <a:cubicBezTo>
                    <a:pt x="10611" y="71"/>
                    <a:pt x="10621" y="46"/>
                    <a:pt x="10607" y="24"/>
                  </a:cubicBezTo>
                  <a:cubicBezTo>
                    <a:pt x="10600" y="8"/>
                    <a:pt x="10585" y="1"/>
                    <a:pt x="10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8"/>
            <p:cNvSpPr/>
            <p:nvPr/>
          </p:nvSpPr>
          <p:spPr>
            <a:xfrm>
              <a:off x="8505825" y="5275625"/>
              <a:ext cx="156350" cy="267475"/>
            </a:xfrm>
            <a:custGeom>
              <a:avLst/>
              <a:gdLst/>
              <a:ahLst/>
              <a:cxnLst/>
              <a:rect l="l" t="t" r="r" b="b"/>
              <a:pathLst>
                <a:path w="6254" h="10699" extrusionOk="0">
                  <a:moveTo>
                    <a:pt x="1405" y="0"/>
                  </a:moveTo>
                  <a:cubicBezTo>
                    <a:pt x="997" y="0"/>
                    <a:pt x="702" y="417"/>
                    <a:pt x="556" y="811"/>
                  </a:cubicBezTo>
                  <a:cubicBezTo>
                    <a:pt x="1" y="2304"/>
                    <a:pt x="405" y="3969"/>
                    <a:pt x="817" y="5509"/>
                  </a:cubicBezTo>
                  <a:cubicBezTo>
                    <a:pt x="1168" y="6830"/>
                    <a:pt x="1523" y="8180"/>
                    <a:pt x="2235" y="9362"/>
                  </a:cubicBezTo>
                  <a:cubicBezTo>
                    <a:pt x="2715" y="10155"/>
                    <a:pt x="3460" y="10699"/>
                    <a:pt x="4254" y="10699"/>
                  </a:cubicBezTo>
                  <a:cubicBezTo>
                    <a:pt x="4710" y="10699"/>
                    <a:pt x="5183" y="10519"/>
                    <a:pt x="5630" y="10103"/>
                  </a:cubicBezTo>
                  <a:cubicBezTo>
                    <a:pt x="6117" y="9652"/>
                    <a:pt x="6253" y="9115"/>
                    <a:pt x="6088" y="8481"/>
                  </a:cubicBezTo>
                  <a:cubicBezTo>
                    <a:pt x="5938" y="7922"/>
                    <a:pt x="5609" y="7428"/>
                    <a:pt x="5476" y="6855"/>
                  </a:cubicBezTo>
                  <a:cubicBezTo>
                    <a:pt x="5336" y="6257"/>
                    <a:pt x="5358" y="5638"/>
                    <a:pt x="5208" y="5043"/>
                  </a:cubicBezTo>
                  <a:cubicBezTo>
                    <a:pt x="4975" y="4105"/>
                    <a:pt x="4366" y="3314"/>
                    <a:pt x="3772" y="2551"/>
                  </a:cubicBezTo>
                  <a:lnTo>
                    <a:pt x="2217" y="560"/>
                  </a:lnTo>
                  <a:cubicBezTo>
                    <a:pt x="2013" y="302"/>
                    <a:pt x="1770" y="19"/>
                    <a:pt x="1440" y="1"/>
                  </a:cubicBezTo>
                  <a:cubicBezTo>
                    <a:pt x="1428" y="1"/>
                    <a:pt x="1417"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8"/>
            <p:cNvSpPr/>
            <p:nvPr/>
          </p:nvSpPr>
          <p:spPr>
            <a:xfrm>
              <a:off x="8566000" y="5380650"/>
              <a:ext cx="85700" cy="265100"/>
            </a:xfrm>
            <a:custGeom>
              <a:avLst/>
              <a:gdLst/>
              <a:ahLst/>
              <a:cxnLst/>
              <a:rect l="l" t="t" r="r" b="b"/>
              <a:pathLst>
                <a:path w="3428" h="10604" extrusionOk="0">
                  <a:moveTo>
                    <a:pt x="53" y="0"/>
                  </a:moveTo>
                  <a:cubicBezTo>
                    <a:pt x="45" y="0"/>
                    <a:pt x="36" y="3"/>
                    <a:pt x="29" y="8"/>
                  </a:cubicBezTo>
                  <a:cubicBezTo>
                    <a:pt x="7" y="19"/>
                    <a:pt x="0" y="47"/>
                    <a:pt x="14" y="69"/>
                  </a:cubicBezTo>
                  <a:cubicBezTo>
                    <a:pt x="1991" y="3227"/>
                    <a:pt x="3134" y="6837"/>
                    <a:pt x="3334" y="10557"/>
                  </a:cubicBezTo>
                  <a:cubicBezTo>
                    <a:pt x="3334" y="10583"/>
                    <a:pt x="3352" y="10604"/>
                    <a:pt x="3377" y="10604"/>
                  </a:cubicBezTo>
                  <a:lnTo>
                    <a:pt x="3381" y="10600"/>
                  </a:lnTo>
                  <a:cubicBezTo>
                    <a:pt x="3406" y="10600"/>
                    <a:pt x="3427" y="10579"/>
                    <a:pt x="3424" y="10554"/>
                  </a:cubicBezTo>
                  <a:cubicBezTo>
                    <a:pt x="3223" y="6815"/>
                    <a:pt x="2077" y="3191"/>
                    <a:pt x="90" y="22"/>
                  </a:cubicBezTo>
                  <a:cubicBezTo>
                    <a:pt x="83" y="8"/>
                    <a:pt x="68" y="0"/>
                    <a:pt x="53" y="0"/>
                  </a:cubicBezTo>
                  <a:close/>
                </a:path>
              </a:pathLst>
            </a:custGeom>
            <a:solidFill>
              <a:srgbClr val="575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8"/>
            <p:cNvSpPr/>
            <p:nvPr/>
          </p:nvSpPr>
          <p:spPr>
            <a:xfrm>
              <a:off x="8457750" y="5421700"/>
              <a:ext cx="544875" cy="804575"/>
            </a:xfrm>
            <a:custGeom>
              <a:avLst/>
              <a:gdLst/>
              <a:ahLst/>
              <a:cxnLst/>
              <a:rect l="l" t="t" r="r" b="b"/>
              <a:pathLst>
                <a:path w="21795" h="32183" extrusionOk="0">
                  <a:moveTo>
                    <a:pt x="19050" y="1"/>
                  </a:moveTo>
                  <a:cubicBezTo>
                    <a:pt x="18257" y="1"/>
                    <a:pt x="17435" y="264"/>
                    <a:pt x="16788" y="729"/>
                  </a:cubicBezTo>
                  <a:cubicBezTo>
                    <a:pt x="16248" y="1113"/>
                    <a:pt x="15800" y="1603"/>
                    <a:pt x="15410" y="2144"/>
                  </a:cubicBezTo>
                  <a:cubicBezTo>
                    <a:pt x="15370" y="2201"/>
                    <a:pt x="15331" y="2258"/>
                    <a:pt x="15288" y="2316"/>
                  </a:cubicBezTo>
                  <a:cubicBezTo>
                    <a:pt x="14794" y="3036"/>
                    <a:pt x="14396" y="3841"/>
                    <a:pt x="14010" y="4625"/>
                  </a:cubicBezTo>
                  <a:cubicBezTo>
                    <a:pt x="13444" y="5771"/>
                    <a:pt x="12839" y="6953"/>
                    <a:pt x="11951" y="7838"/>
                  </a:cubicBezTo>
                  <a:cubicBezTo>
                    <a:pt x="11904" y="7884"/>
                    <a:pt x="11857" y="7931"/>
                    <a:pt x="11807" y="7974"/>
                  </a:cubicBezTo>
                  <a:cubicBezTo>
                    <a:pt x="11610" y="8160"/>
                    <a:pt x="11399" y="8332"/>
                    <a:pt x="11173" y="8482"/>
                  </a:cubicBezTo>
                  <a:cubicBezTo>
                    <a:pt x="9974" y="9291"/>
                    <a:pt x="8466" y="9510"/>
                    <a:pt x="7224" y="10251"/>
                  </a:cubicBezTo>
                  <a:cubicBezTo>
                    <a:pt x="6880" y="10459"/>
                    <a:pt x="6565" y="10706"/>
                    <a:pt x="6278" y="10985"/>
                  </a:cubicBezTo>
                  <a:cubicBezTo>
                    <a:pt x="6232" y="11032"/>
                    <a:pt x="6182" y="11082"/>
                    <a:pt x="6135" y="11128"/>
                  </a:cubicBezTo>
                  <a:cubicBezTo>
                    <a:pt x="5011" y="12328"/>
                    <a:pt x="4434" y="14058"/>
                    <a:pt x="4703" y="15691"/>
                  </a:cubicBezTo>
                  <a:cubicBezTo>
                    <a:pt x="4874" y="16722"/>
                    <a:pt x="5347" y="17746"/>
                    <a:pt x="5129" y="18770"/>
                  </a:cubicBezTo>
                  <a:cubicBezTo>
                    <a:pt x="4957" y="19558"/>
                    <a:pt x="4409" y="20181"/>
                    <a:pt x="3764" y="20693"/>
                  </a:cubicBezTo>
                  <a:lnTo>
                    <a:pt x="3614" y="20811"/>
                  </a:lnTo>
                  <a:cubicBezTo>
                    <a:pt x="3439" y="20944"/>
                    <a:pt x="3256" y="21069"/>
                    <a:pt x="3077" y="21187"/>
                  </a:cubicBezTo>
                  <a:cubicBezTo>
                    <a:pt x="2171" y="21782"/>
                    <a:pt x="1175" y="22333"/>
                    <a:pt x="606" y="23257"/>
                  </a:cubicBezTo>
                  <a:cubicBezTo>
                    <a:pt x="423" y="23558"/>
                    <a:pt x="291" y="23884"/>
                    <a:pt x="216" y="24228"/>
                  </a:cubicBezTo>
                  <a:cubicBezTo>
                    <a:pt x="201" y="24303"/>
                    <a:pt x="187" y="24378"/>
                    <a:pt x="176" y="24450"/>
                  </a:cubicBezTo>
                  <a:cubicBezTo>
                    <a:pt x="1" y="25563"/>
                    <a:pt x="355" y="26784"/>
                    <a:pt x="1003" y="27737"/>
                  </a:cubicBezTo>
                  <a:cubicBezTo>
                    <a:pt x="2350" y="29721"/>
                    <a:pt x="4728" y="31454"/>
                    <a:pt x="7173" y="32002"/>
                  </a:cubicBezTo>
                  <a:lnTo>
                    <a:pt x="7367" y="32045"/>
                  </a:lnTo>
                  <a:cubicBezTo>
                    <a:pt x="7816" y="32136"/>
                    <a:pt x="8272" y="32183"/>
                    <a:pt x="8729" y="32183"/>
                  </a:cubicBezTo>
                  <a:cubicBezTo>
                    <a:pt x="8884" y="32183"/>
                    <a:pt x="9038" y="32177"/>
                    <a:pt x="9193" y="32167"/>
                  </a:cubicBezTo>
                  <a:cubicBezTo>
                    <a:pt x="11270" y="32016"/>
                    <a:pt x="13354" y="31429"/>
                    <a:pt x="15030" y="30186"/>
                  </a:cubicBezTo>
                  <a:cubicBezTo>
                    <a:pt x="15768" y="29642"/>
                    <a:pt x="16402" y="28969"/>
                    <a:pt x="16903" y="28199"/>
                  </a:cubicBezTo>
                  <a:cubicBezTo>
                    <a:pt x="16953" y="28131"/>
                    <a:pt x="16993" y="28059"/>
                    <a:pt x="17039" y="27988"/>
                  </a:cubicBezTo>
                  <a:cubicBezTo>
                    <a:pt x="17598" y="27057"/>
                    <a:pt x="17945" y="26011"/>
                    <a:pt x="17974" y="24922"/>
                  </a:cubicBezTo>
                  <a:cubicBezTo>
                    <a:pt x="17992" y="24432"/>
                    <a:pt x="17945" y="23934"/>
                    <a:pt x="17902" y="23433"/>
                  </a:cubicBezTo>
                  <a:cubicBezTo>
                    <a:pt x="17895" y="23372"/>
                    <a:pt x="17888" y="23307"/>
                    <a:pt x="17884" y="23243"/>
                  </a:cubicBezTo>
                  <a:cubicBezTo>
                    <a:pt x="17788" y="22229"/>
                    <a:pt x="17712" y="21223"/>
                    <a:pt x="18146" y="20324"/>
                  </a:cubicBezTo>
                  <a:cubicBezTo>
                    <a:pt x="18672" y="19218"/>
                    <a:pt x="19832" y="18570"/>
                    <a:pt x="20602" y="17614"/>
                  </a:cubicBezTo>
                  <a:cubicBezTo>
                    <a:pt x="20760" y="17420"/>
                    <a:pt x="20899" y="17209"/>
                    <a:pt x="21018" y="16987"/>
                  </a:cubicBezTo>
                  <a:cubicBezTo>
                    <a:pt x="21068" y="16905"/>
                    <a:pt x="21111" y="16815"/>
                    <a:pt x="21154" y="16726"/>
                  </a:cubicBezTo>
                  <a:cubicBezTo>
                    <a:pt x="21641" y="15680"/>
                    <a:pt x="21730" y="14444"/>
                    <a:pt x="21365" y="13349"/>
                  </a:cubicBezTo>
                  <a:cubicBezTo>
                    <a:pt x="21222" y="12926"/>
                    <a:pt x="21014" y="12518"/>
                    <a:pt x="20796" y="12120"/>
                  </a:cubicBezTo>
                  <a:cubicBezTo>
                    <a:pt x="20767" y="12067"/>
                    <a:pt x="20738" y="12006"/>
                    <a:pt x="20706" y="11952"/>
                  </a:cubicBezTo>
                  <a:cubicBezTo>
                    <a:pt x="20352" y="11297"/>
                    <a:pt x="19986" y="10645"/>
                    <a:pt x="19865" y="9915"/>
                  </a:cubicBezTo>
                  <a:cubicBezTo>
                    <a:pt x="19600" y="8353"/>
                    <a:pt x="20466" y="6856"/>
                    <a:pt x="21122" y="5413"/>
                  </a:cubicBezTo>
                  <a:cubicBezTo>
                    <a:pt x="21498" y="4582"/>
                    <a:pt x="21795" y="3619"/>
                    <a:pt x="21784" y="2720"/>
                  </a:cubicBezTo>
                  <a:cubicBezTo>
                    <a:pt x="21788" y="2642"/>
                    <a:pt x="21780" y="2559"/>
                    <a:pt x="21777" y="2480"/>
                  </a:cubicBezTo>
                  <a:cubicBezTo>
                    <a:pt x="21734" y="1908"/>
                    <a:pt x="21555" y="1367"/>
                    <a:pt x="21182" y="912"/>
                  </a:cubicBezTo>
                  <a:cubicBezTo>
                    <a:pt x="20935" y="615"/>
                    <a:pt x="20617" y="382"/>
                    <a:pt x="20258" y="235"/>
                  </a:cubicBezTo>
                  <a:cubicBezTo>
                    <a:pt x="20201" y="207"/>
                    <a:pt x="20140" y="185"/>
                    <a:pt x="20076" y="164"/>
                  </a:cubicBezTo>
                  <a:cubicBezTo>
                    <a:pt x="19752" y="53"/>
                    <a:pt x="19404" y="1"/>
                    <a:pt x="19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8"/>
            <p:cNvSpPr/>
            <p:nvPr/>
          </p:nvSpPr>
          <p:spPr>
            <a:xfrm>
              <a:off x="8637175" y="5425875"/>
              <a:ext cx="327150" cy="796950"/>
            </a:xfrm>
            <a:custGeom>
              <a:avLst/>
              <a:gdLst/>
              <a:ahLst/>
              <a:cxnLst/>
              <a:rect l="l" t="t" r="r" b="b"/>
              <a:pathLst>
                <a:path w="13086" h="31878" extrusionOk="0">
                  <a:moveTo>
                    <a:pt x="12902" y="0"/>
                  </a:moveTo>
                  <a:cubicBezTo>
                    <a:pt x="12799" y="867"/>
                    <a:pt x="12530" y="2324"/>
                    <a:pt x="11868" y="4587"/>
                  </a:cubicBezTo>
                  <a:cubicBezTo>
                    <a:pt x="11864" y="4591"/>
                    <a:pt x="11864" y="4598"/>
                    <a:pt x="11864" y="4605"/>
                  </a:cubicBezTo>
                  <a:cubicBezTo>
                    <a:pt x="11606" y="5468"/>
                    <a:pt x="11295" y="6446"/>
                    <a:pt x="10911" y="7556"/>
                  </a:cubicBezTo>
                  <a:cubicBezTo>
                    <a:pt x="10883" y="7642"/>
                    <a:pt x="10854" y="7728"/>
                    <a:pt x="10818" y="7817"/>
                  </a:cubicBezTo>
                  <a:cubicBezTo>
                    <a:pt x="10113" y="9844"/>
                    <a:pt x="9175" y="12279"/>
                    <a:pt x="7932" y="15201"/>
                  </a:cubicBezTo>
                  <a:cubicBezTo>
                    <a:pt x="7893" y="15287"/>
                    <a:pt x="7857" y="15373"/>
                    <a:pt x="7817" y="15463"/>
                  </a:cubicBezTo>
                  <a:cubicBezTo>
                    <a:pt x="6868" y="17683"/>
                    <a:pt x="5740" y="20179"/>
                    <a:pt x="4408" y="22972"/>
                  </a:cubicBezTo>
                  <a:lnTo>
                    <a:pt x="4297" y="23201"/>
                  </a:lnTo>
                  <a:cubicBezTo>
                    <a:pt x="3653" y="24555"/>
                    <a:pt x="2954" y="25980"/>
                    <a:pt x="2210" y="27480"/>
                  </a:cubicBezTo>
                  <a:lnTo>
                    <a:pt x="2109" y="27681"/>
                  </a:lnTo>
                  <a:cubicBezTo>
                    <a:pt x="1762" y="28376"/>
                    <a:pt x="1407" y="29081"/>
                    <a:pt x="1035" y="29808"/>
                  </a:cubicBezTo>
                  <a:cubicBezTo>
                    <a:pt x="1031" y="29822"/>
                    <a:pt x="1024" y="29833"/>
                    <a:pt x="1021" y="29844"/>
                  </a:cubicBezTo>
                  <a:cubicBezTo>
                    <a:pt x="827" y="30223"/>
                    <a:pt x="634" y="30603"/>
                    <a:pt x="433" y="30990"/>
                  </a:cubicBezTo>
                  <a:lnTo>
                    <a:pt x="344" y="31165"/>
                  </a:lnTo>
                  <a:cubicBezTo>
                    <a:pt x="233" y="31387"/>
                    <a:pt x="115" y="31609"/>
                    <a:pt x="0" y="31835"/>
                  </a:cubicBezTo>
                  <a:lnTo>
                    <a:pt x="190" y="31878"/>
                  </a:lnTo>
                  <a:cubicBezTo>
                    <a:pt x="526" y="31230"/>
                    <a:pt x="852" y="30589"/>
                    <a:pt x="1171" y="29962"/>
                  </a:cubicBezTo>
                  <a:lnTo>
                    <a:pt x="1293" y="29726"/>
                  </a:lnTo>
                  <a:cubicBezTo>
                    <a:pt x="2081" y="28175"/>
                    <a:pt x="2815" y="26696"/>
                    <a:pt x="3502" y="25289"/>
                  </a:cubicBezTo>
                  <a:lnTo>
                    <a:pt x="3624" y="25042"/>
                  </a:lnTo>
                  <a:cubicBezTo>
                    <a:pt x="4634" y="22965"/>
                    <a:pt x="5536" y="21045"/>
                    <a:pt x="6346" y="19266"/>
                  </a:cubicBezTo>
                  <a:lnTo>
                    <a:pt x="6446" y="19047"/>
                  </a:lnTo>
                  <a:cubicBezTo>
                    <a:pt x="7198" y="17379"/>
                    <a:pt x="7871" y="15835"/>
                    <a:pt x="8469" y="14417"/>
                  </a:cubicBezTo>
                  <a:lnTo>
                    <a:pt x="8580" y="14152"/>
                  </a:lnTo>
                  <a:cubicBezTo>
                    <a:pt x="10285" y="10059"/>
                    <a:pt x="11359" y="6979"/>
                    <a:pt x="12032" y="4698"/>
                  </a:cubicBezTo>
                  <a:cubicBezTo>
                    <a:pt x="12064" y="4587"/>
                    <a:pt x="12097" y="4480"/>
                    <a:pt x="12125" y="4373"/>
                  </a:cubicBezTo>
                  <a:cubicBezTo>
                    <a:pt x="12727" y="2288"/>
                    <a:pt x="12978" y="913"/>
                    <a:pt x="13085" y="68"/>
                  </a:cubicBezTo>
                  <a:cubicBezTo>
                    <a:pt x="13024" y="40"/>
                    <a:pt x="12963" y="18"/>
                    <a:pt x="12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8"/>
            <p:cNvSpPr/>
            <p:nvPr/>
          </p:nvSpPr>
          <p:spPr>
            <a:xfrm>
              <a:off x="8840025" y="5475275"/>
              <a:ext cx="72175" cy="146225"/>
            </a:xfrm>
            <a:custGeom>
              <a:avLst/>
              <a:gdLst/>
              <a:ahLst/>
              <a:cxnLst/>
              <a:rect l="l" t="t" r="r" b="b"/>
              <a:pathLst>
                <a:path w="2887" h="5849" extrusionOk="0">
                  <a:moveTo>
                    <a:pt x="122" y="1"/>
                  </a:moveTo>
                  <a:cubicBezTo>
                    <a:pt x="79" y="58"/>
                    <a:pt x="40" y="115"/>
                    <a:pt x="1" y="176"/>
                  </a:cubicBezTo>
                  <a:cubicBezTo>
                    <a:pt x="1014" y="2010"/>
                    <a:pt x="1916" y="3901"/>
                    <a:pt x="2708" y="5841"/>
                  </a:cubicBezTo>
                  <a:cubicBezTo>
                    <a:pt x="2708" y="5845"/>
                    <a:pt x="2711" y="5845"/>
                    <a:pt x="2711" y="5849"/>
                  </a:cubicBezTo>
                  <a:lnTo>
                    <a:pt x="2887" y="5777"/>
                  </a:lnTo>
                  <a:cubicBezTo>
                    <a:pt x="2858" y="5712"/>
                    <a:pt x="2830" y="5644"/>
                    <a:pt x="2801" y="5580"/>
                  </a:cubicBezTo>
                  <a:cubicBezTo>
                    <a:pt x="2017" y="3668"/>
                    <a:pt x="1121" y="1806"/>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8"/>
            <p:cNvSpPr/>
            <p:nvPr/>
          </p:nvSpPr>
          <p:spPr>
            <a:xfrm>
              <a:off x="8933575" y="5483600"/>
              <a:ext cx="68975" cy="60825"/>
            </a:xfrm>
            <a:custGeom>
              <a:avLst/>
              <a:gdLst/>
              <a:ahLst/>
              <a:cxnLst/>
              <a:rect l="l" t="t" r="r" b="b"/>
              <a:pathLst>
                <a:path w="2759" h="2433" extrusionOk="0">
                  <a:moveTo>
                    <a:pt x="2747" y="1"/>
                  </a:moveTo>
                  <a:lnTo>
                    <a:pt x="273" y="2060"/>
                  </a:lnTo>
                  <a:lnTo>
                    <a:pt x="15" y="2275"/>
                  </a:lnTo>
                  <a:lnTo>
                    <a:pt x="1" y="2286"/>
                  </a:lnTo>
                  <a:lnTo>
                    <a:pt x="12" y="2293"/>
                  </a:lnTo>
                  <a:lnTo>
                    <a:pt x="126" y="2432"/>
                  </a:lnTo>
                  <a:lnTo>
                    <a:pt x="176" y="2389"/>
                  </a:lnTo>
                  <a:lnTo>
                    <a:pt x="2755" y="244"/>
                  </a:lnTo>
                  <a:cubicBezTo>
                    <a:pt x="2758" y="166"/>
                    <a:pt x="2751" y="83"/>
                    <a:pt x="2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8"/>
            <p:cNvSpPr/>
            <p:nvPr/>
          </p:nvSpPr>
          <p:spPr>
            <a:xfrm>
              <a:off x="8753000" y="5617625"/>
              <a:ext cx="84550" cy="195900"/>
            </a:xfrm>
            <a:custGeom>
              <a:avLst/>
              <a:gdLst/>
              <a:ahLst/>
              <a:cxnLst/>
              <a:rect l="l" t="t" r="r" b="b"/>
              <a:pathLst>
                <a:path w="3382" h="7836" extrusionOk="0">
                  <a:moveTo>
                    <a:pt x="141" y="1"/>
                  </a:moveTo>
                  <a:cubicBezTo>
                    <a:pt x="94" y="47"/>
                    <a:pt x="47" y="94"/>
                    <a:pt x="1" y="137"/>
                  </a:cubicBezTo>
                  <a:cubicBezTo>
                    <a:pt x="1251" y="2514"/>
                    <a:pt x="2296" y="5028"/>
                    <a:pt x="3188" y="7796"/>
                  </a:cubicBezTo>
                  <a:cubicBezTo>
                    <a:pt x="3192" y="7807"/>
                    <a:pt x="3199" y="7821"/>
                    <a:pt x="3202" y="7836"/>
                  </a:cubicBezTo>
                  <a:lnTo>
                    <a:pt x="3381" y="7775"/>
                  </a:lnTo>
                  <a:cubicBezTo>
                    <a:pt x="3353" y="7692"/>
                    <a:pt x="3328" y="7614"/>
                    <a:pt x="3303" y="7531"/>
                  </a:cubicBezTo>
                  <a:cubicBezTo>
                    <a:pt x="2414" y="4813"/>
                    <a:pt x="1376" y="2343"/>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8"/>
            <p:cNvSpPr/>
            <p:nvPr/>
          </p:nvSpPr>
          <p:spPr>
            <a:xfrm>
              <a:off x="8846575" y="5720500"/>
              <a:ext cx="131250" cy="66000"/>
            </a:xfrm>
            <a:custGeom>
              <a:avLst/>
              <a:gdLst/>
              <a:ahLst/>
              <a:cxnLst/>
              <a:rect l="l" t="t" r="r" b="b"/>
              <a:pathLst>
                <a:path w="5250" h="2640" extrusionOk="0">
                  <a:moveTo>
                    <a:pt x="5157" y="0"/>
                  </a:moveTo>
                  <a:lnTo>
                    <a:pt x="204" y="2371"/>
                  </a:lnTo>
                  <a:lnTo>
                    <a:pt x="0" y="2467"/>
                  </a:lnTo>
                  <a:lnTo>
                    <a:pt x="79" y="2639"/>
                  </a:lnTo>
                  <a:lnTo>
                    <a:pt x="93" y="2632"/>
                  </a:lnTo>
                  <a:lnTo>
                    <a:pt x="5250" y="168"/>
                  </a:lnTo>
                  <a:cubicBezTo>
                    <a:pt x="5221" y="115"/>
                    <a:pt x="5189" y="57"/>
                    <a:pt x="5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8"/>
            <p:cNvSpPr/>
            <p:nvPr/>
          </p:nvSpPr>
          <p:spPr>
            <a:xfrm>
              <a:off x="8792950" y="5839825"/>
              <a:ext cx="193825" cy="68150"/>
            </a:xfrm>
            <a:custGeom>
              <a:avLst/>
              <a:gdLst/>
              <a:ahLst/>
              <a:cxnLst/>
              <a:rect l="l" t="t" r="r" b="b"/>
              <a:pathLst>
                <a:path w="7753" h="2726" extrusionOk="0">
                  <a:moveTo>
                    <a:pt x="7753" y="1"/>
                  </a:moveTo>
                  <a:lnTo>
                    <a:pt x="7753" y="1"/>
                  </a:lnTo>
                  <a:cubicBezTo>
                    <a:pt x="5307" y="1021"/>
                    <a:pt x="2786" y="1855"/>
                    <a:pt x="215" y="2489"/>
                  </a:cubicBezTo>
                  <a:cubicBezTo>
                    <a:pt x="143" y="2507"/>
                    <a:pt x="72" y="2525"/>
                    <a:pt x="0" y="2543"/>
                  </a:cubicBezTo>
                  <a:lnTo>
                    <a:pt x="43" y="2726"/>
                  </a:lnTo>
                  <a:cubicBezTo>
                    <a:pt x="68" y="2718"/>
                    <a:pt x="93" y="2715"/>
                    <a:pt x="118" y="2708"/>
                  </a:cubicBezTo>
                  <a:cubicBezTo>
                    <a:pt x="2675" y="2085"/>
                    <a:pt x="5182" y="1268"/>
                    <a:pt x="7617" y="266"/>
                  </a:cubicBezTo>
                  <a:cubicBezTo>
                    <a:pt x="7667" y="180"/>
                    <a:pt x="7710" y="90"/>
                    <a:pt x="7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8"/>
            <p:cNvSpPr/>
            <p:nvPr/>
          </p:nvSpPr>
          <p:spPr>
            <a:xfrm>
              <a:off x="8611200" y="5696325"/>
              <a:ext cx="138350" cy="310675"/>
            </a:xfrm>
            <a:custGeom>
              <a:avLst/>
              <a:gdLst/>
              <a:ahLst/>
              <a:cxnLst/>
              <a:rect l="l" t="t" r="r" b="b"/>
              <a:pathLst>
                <a:path w="5534" h="12427" extrusionOk="0">
                  <a:moveTo>
                    <a:pt x="140" y="0"/>
                  </a:moveTo>
                  <a:cubicBezTo>
                    <a:pt x="94" y="47"/>
                    <a:pt x="47" y="97"/>
                    <a:pt x="1" y="147"/>
                  </a:cubicBezTo>
                  <a:cubicBezTo>
                    <a:pt x="1856" y="4176"/>
                    <a:pt x="3650" y="8290"/>
                    <a:pt x="5340" y="12387"/>
                  </a:cubicBezTo>
                  <a:cubicBezTo>
                    <a:pt x="5343" y="12401"/>
                    <a:pt x="5351" y="12412"/>
                    <a:pt x="5358" y="12426"/>
                  </a:cubicBezTo>
                  <a:lnTo>
                    <a:pt x="5533" y="12355"/>
                  </a:lnTo>
                  <a:cubicBezTo>
                    <a:pt x="5505" y="12287"/>
                    <a:pt x="5476" y="12222"/>
                    <a:pt x="5451" y="12158"/>
                  </a:cubicBezTo>
                  <a:cubicBezTo>
                    <a:pt x="3768" y="8090"/>
                    <a:pt x="1984" y="4004"/>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8"/>
            <p:cNvSpPr/>
            <p:nvPr/>
          </p:nvSpPr>
          <p:spPr>
            <a:xfrm>
              <a:off x="8721950" y="6002850"/>
              <a:ext cx="183450" cy="55800"/>
            </a:xfrm>
            <a:custGeom>
              <a:avLst/>
              <a:gdLst/>
              <a:ahLst/>
              <a:cxnLst/>
              <a:rect l="l" t="t" r="r" b="b"/>
              <a:pathLst>
                <a:path w="7338" h="2232" extrusionOk="0">
                  <a:moveTo>
                    <a:pt x="7320" y="0"/>
                  </a:moveTo>
                  <a:cubicBezTo>
                    <a:pt x="4906" y="462"/>
                    <a:pt x="2536" y="1121"/>
                    <a:pt x="229" y="1970"/>
                  </a:cubicBezTo>
                  <a:cubicBezTo>
                    <a:pt x="151" y="1995"/>
                    <a:pt x="79" y="2024"/>
                    <a:pt x="0" y="2052"/>
                  </a:cubicBezTo>
                  <a:lnTo>
                    <a:pt x="68" y="2231"/>
                  </a:lnTo>
                  <a:lnTo>
                    <a:pt x="111" y="2217"/>
                  </a:lnTo>
                  <a:cubicBezTo>
                    <a:pt x="2460" y="1343"/>
                    <a:pt x="4878" y="667"/>
                    <a:pt x="7338" y="190"/>
                  </a:cubicBezTo>
                  <a:cubicBezTo>
                    <a:pt x="7331" y="126"/>
                    <a:pt x="7323" y="65"/>
                    <a:pt x="7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8"/>
            <p:cNvSpPr/>
            <p:nvPr/>
          </p:nvSpPr>
          <p:spPr>
            <a:xfrm>
              <a:off x="8548075" y="5939025"/>
              <a:ext cx="146675" cy="180050"/>
            </a:xfrm>
            <a:custGeom>
              <a:avLst/>
              <a:gdLst/>
              <a:ahLst/>
              <a:cxnLst/>
              <a:rect l="l" t="t" r="r" b="b"/>
              <a:pathLst>
                <a:path w="5867" h="7202" extrusionOk="0">
                  <a:moveTo>
                    <a:pt x="151" y="0"/>
                  </a:moveTo>
                  <a:lnTo>
                    <a:pt x="1" y="122"/>
                  </a:lnTo>
                  <a:cubicBezTo>
                    <a:pt x="2189" y="2210"/>
                    <a:pt x="4098" y="4577"/>
                    <a:pt x="5677" y="7159"/>
                  </a:cubicBezTo>
                  <a:cubicBezTo>
                    <a:pt x="5688" y="7169"/>
                    <a:pt x="5695" y="7184"/>
                    <a:pt x="5706" y="7202"/>
                  </a:cubicBezTo>
                  <a:lnTo>
                    <a:pt x="5867" y="7101"/>
                  </a:lnTo>
                  <a:cubicBezTo>
                    <a:pt x="5838" y="7055"/>
                    <a:pt x="5809" y="7001"/>
                    <a:pt x="5777" y="6954"/>
                  </a:cubicBezTo>
                  <a:cubicBezTo>
                    <a:pt x="4205" y="4408"/>
                    <a:pt x="2314" y="207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8"/>
            <p:cNvSpPr/>
            <p:nvPr/>
          </p:nvSpPr>
          <p:spPr>
            <a:xfrm>
              <a:off x="8662400" y="6121475"/>
              <a:ext cx="221250" cy="54350"/>
            </a:xfrm>
            <a:custGeom>
              <a:avLst/>
              <a:gdLst/>
              <a:ahLst/>
              <a:cxnLst/>
              <a:rect l="l" t="t" r="r" b="b"/>
              <a:pathLst>
                <a:path w="8850" h="2174" extrusionOk="0">
                  <a:moveTo>
                    <a:pt x="8850" y="0"/>
                  </a:moveTo>
                  <a:lnTo>
                    <a:pt x="8850" y="0"/>
                  </a:lnTo>
                  <a:cubicBezTo>
                    <a:pt x="5949" y="408"/>
                    <a:pt x="3084" y="1049"/>
                    <a:pt x="280" y="1909"/>
                  </a:cubicBezTo>
                  <a:cubicBezTo>
                    <a:pt x="198" y="1934"/>
                    <a:pt x="112" y="1959"/>
                    <a:pt x="26" y="1988"/>
                  </a:cubicBezTo>
                  <a:lnTo>
                    <a:pt x="1" y="1995"/>
                  </a:lnTo>
                  <a:lnTo>
                    <a:pt x="12" y="2020"/>
                  </a:lnTo>
                  <a:lnTo>
                    <a:pt x="62" y="2174"/>
                  </a:lnTo>
                  <a:cubicBezTo>
                    <a:pt x="94" y="2163"/>
                    <a:pt x="126" y="2156"/>
                    <a:pt x="162" y="2145"/>
                  </a:cubicBezTo>
                  <a:cubicBezTo>
                    <a:pt x="2959" y="1275"/>
                    <a:pt x="5816" y="630"/>
                    <a:pt x="8717" y="211"/>
                  </a:cubicBezTo>
                  <a:cubicBezTo>
                    <a:pt x="8764" y="140"/>
                    <a:pt x="8807" y="72"/>
                    <a:pt x="8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8"/>
            <p:cNvSpPr/>
            <p:nvPr/>
          </p:nvSpPr>
          <p:spPr>
            <a:xfrm>
              <a:off x="8462150" y="6027375"/>
              <a:ext cx="187400" cy="178100"/>
            </a:xfrm>
            <a:custGeom>
              <a:avLst/>
              <a:gdLst/>
              <a:ahLst/>
              <a:cxnLst/>
              <a:rect l="l" t="t" r="r" b="b"/>
              <a:pathLst>
                <a:path w="7496" h="7124" extrusionOk="0">
                  <a:moveTo>
                    <a:pt x="40" y="1"/>
                  </a:moveTo>
                  <a:cubicBezTo>
                    <a:pt x="25" y="76"/>
                    <a:pt x="11" y="151"/>
                    <a:pt x="0" y="226"/>
                  </a:cubicBezTo>
                  <a:cubicBezTo>
                    <a:pt x="960" y="1125"/>
                    <a:pt x="1927" y="2027"/>
                    <a:pt x="2872" y="2912"/>
                  </a:cubicBezTo>
                  <a:cubicBezTo>
                    <a:pt x="4348" y="4291"/>
                    <a:pt x="5877" y="5716"/>
                    <a:pt x="7345" y="7105"/>
                  </a:cubicBezTo>
                  <a:lnTo>
                    <a:pt x="7366" y="7123"/>
                  </a:lnTo>
                  <a:lnTo>
                    <a:pt x="7495" y="6984"/>
                  </a:lnTo>
                  <a:lnTo>
                    <a:pt x="7434" y="6930"/>
                  </a:lnTo>
                  <a:cubicBezTo>
                    <a:pt x="5977" y="5551"/>
                    <a:pt x="4466" y="4140"/>
                    <a:pt x="3001" y="2769"/>
                  </a:cubicBezTo>
                  <a:cubicBezTo>
                    <a:pt x="2027" y="1859"/>
                    <a:pt x="1032" y="928"/>
                    <a:pt x="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1" name="Google Shape;2941;p58"/>
          <p:cNvSpPr/>
          <p:nvPr/>
        </p:nvSpPr>
        <p:spPr>
          <a:xfrm>
            <a:off x="3887398" y="3839375"/>
            <a:ext cx="4724329" cy="677739"/>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8"/>
          <p:cNvSpPr txBox="1">
            <a:spLocks noGrp="1"/>
          </p:cNvSpPr>
          <p:nvPr>
            <p:ph type="title"/>
          </p:nvPr>
        </p:nvSpPr>
        <p:spPr>
          <a:xfrm>
            <a:off x="905450" y="862157"/>
            <a:ext cx="2754900" cy="11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SV" b="1" dirty="0"/>
              <a:t>A</a:t>
            </a:r>
            <a:r>
              <a:rPr lang="en" b="1" dirty="0"/>
              <a:t>ctividad formativa </a:t>
            </a:r>
            <a:endParaRPr b="1" dirty="0"/>
          </a:p>
        </p:txBody>
      </p:sp>
      <p:sp>
        <p:nvSpPr>
          <p:cNvPr id="2943" name="Google Shape;2943;p58"/>
          <p:cNvSpPr txBox="1">
            <a:spLocks noGrp="1"/>
          </p:cNvSpPr>
          <p:nvPr>
            <p:ph type="subTitle" idx="1"/>
          </p:nvPr>
        </p:nvSpPr>
        <p:spPr>
          <a:xfrm>
            <a:off x="215805" y="1934928"/>
            <a:ext cx="3641112" cy="3016556"/>
          </a:xfrm>
          <a:prstGeom prst="rect">
            <a:avLst/>
          </a:prstGeom>
        </p:spPr>
        <p:txBody>
          <a:bodyPr spcFirstLastPara="1" wrap="square" lIns="91425" tIns="91425" rIns="91425" bIns="91425" anchor="ctr" anchorCtr="0">
            <a:noAutofit/>
          </a:bodyPr>
          <a:lstStyle/>
          <a:p>
            <a:pPr marL="342900" lvl="0" algn="just" rtl="0">
              <a:spcBef>
                <a:spcPts val="0"/>
              </a:spcBef>
              <a:spcAft>
                <a:spcPts val="0"/>
              </a:spcAft>
              <a:buFont typeface="Arial" panose="020B0604020202020204" pitchFamily="34" charset="0"/>
              <a:buChar char="•"/>
            </a:pPr>
            <a:r>
              <a:rPr lang="es-ES" sz="2400" dirty="0"/>
              <a:t>Realizar mapa conceptual sobre el tema desarrollado.</a:t>
            </a:r>
          </a:p>
          <a:p>
            <a:pPr marL="342900" lvl="0" algn="just" rtl="0">
              <a:spcBef>
                <a:spcPts val="0"/>
              </a:spcBef>
              <a:spcAft>
                <a:spcPts val="0"/>
              </a:spcAft>
              <a:buFont typeface="Arial" panose="020B0604020202020204" pitchFamily="34" charset="0"/>
              <a:buChar char="•"/>
            </a:pPr>
            <a:r>
              <a:rPr lang="es-ES" sz="2400" dirty="0"/>
              <a:t>Discusión de lectura controlada sobre la importancia de la psicoterapia grupal y su aplicabilidad.</a:t>
            </a:r>
            <a:endParaRPr sz="2400" dirty="0"/>
          </a:p>
        </p:txBody>
      </p:sp>
      <p:grpSp>
        <p:nvGrpSpPr>
          <p:cNvPr id="2944" name="Google Shape;2944;p58"/>
          <p:cNvGrpSpPr/>
          <p:nvPr/>
        </p:nvGrpSpPr>
        <p:grpSpPr>
          <a:xfrm>
            <a:off x="4290062" y="950149"/>
            <a:ext cx="3919002" cy="3243202"/>
            <a:chOff x="4360763" y="1136025"/>
            <a:chExt cx="3919002" cy="3243202"/>
          </a:xfrm>
        </p:grpSpPr>
        <p:grpSp>
          <p:nvGrpSpPr>
            <p:cNvPr id="2945" name="Google Shape;2945;p58"/>
            <p:cNvGrpSpPr/>
            <p:nvPr/>
          </p:nvGrpSpPr>
          <p:grpSpPr>
            <a:xfrm>
              <a:off x="4360763" y="1136025"/>
              <a:ext cx="3919002" cy="3243202"/>
              <a:chOff x="4360763" y="1136025"/>
              <a:chExt cx="3919002" cy="3243202"/>
            </a:xfrm>
          </p:grpSpPr>
          <p:sp>
            <p:nvSpPr>
              <p:cNvPr id="2946" name="Google Shape;2946;p58"/>
              <p:cNvSpPr/>
              <p:nvPr/>
            </p:nvSpPr>
            <p:spPr>
              <a:xfrm>
                <a:off x="5826750" y="3783500"/>
                <a:ext cx="987044" cy="508348"/>
              </a:xfrm>
              <a:custGeom>
                <a:avLst/>
                <a:gdLst/>
                <a:ahLst/>
                <a:cxnLst/>
                <a:rect l="l" t="t" r="r" b="b"/>
                <a:pathLst>
                  <a:path w="36923" h="16183" extrusionOk="0">
                    <a:moveTo>
                      <a:pt x="3953" y="1"/>
                    </a:moveTo>
                    <a:lnTo>
                      <a:pt x="0" y="16182"/>
                    </a:lnTo>
                    <a:lnTo>
                      <a:pt x="36923" y="16182"/>
                    </a:lnTo>
                    <a:lnTo>
                      <a:pt x="34946" y="8086"/>
                    </a:lnTo>
                    <a:lnTo>
                      <a:pt x="32958" y="1"/>
                    </a:ln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47" name="Google Shape;2947;p58"/>
              <p:cNvSpPr/>
              <p:nvPr/>
            </p:nvSpPr>
            <p:spPr>
              <a:xfrm>
                <a:off x="5608665" y="4282320"/>
                <a:ext cx="1423206" cy="96908"/>
              </a:xfrm>
              <a:custGeom>
                <a:avLst/>
                <a:gdLst/>
                <a:ahLst/>
                <a:cxnLst/>
                <a:rect l="l" t="t" r="r" b="b"/>
                <a:pathLst>
                  <a:path w="45307" h="3085" extrusionOk="0">
                    <a:moveTo>
                      <a:pt x="1715" y="0"/>
                    </a:moveTo>
                    <a:lnTo>
                      <a:pt x="1334" y="96"/>
                    </a:lnTo>
                    <a:lnTo>
                      <a:pt x="989" y="262"/>
                    </a:lnTo>
                    <a:lnTo>
                      <a:pt x="691" y="500"/>
                    </a:lnTo>
                    <a:lnTo>
                      <a:pt x="430" y="810"/>
                    </a:lnTo>
                    <a:lnTo>
                      <a:pt x="227" y="1167"/>
                    </a:lnTo>
                    <a:lnTo>
                      <a:pt x="84" y="1560"/>
                    </a:lnTo>
                    <a:lnTo>
                      <a:pt x="1" y="2001"/>
                    </a:lnTo>
                    <a:lnTo>
                      <a:pt x="1" y="2227"/>
                    </a:lnTo>
                    <a:lnTo>
                      <a:pt x="1" y="3084"/>
                    </a:lnTo>
                    <a:lnTo>
                      <a:pt x="45306" y="3084"/>
                    </a:lnTo>
                    <a:lnTo>
                      <a:pt x="45306" y="2239"/>
                    </a:lnTo>
                    <a:lnTo>
                      <a:pt x="45294" y="2001"/>
                    </a:lnTo>
                    <a:lnTo>
                      <a:pt x="45223" y="1572"/>
                    </a:lnTo>
                    <a:lnTo>
                      <a:pt x="45068" y="1167"/>
                    </a:lnTo>
                    <a:lnTo>
                      <a:pt x="44865" y="810"/>
                    </a:lnTo>
                    <a:lnTo>
                      <a:pt x="44604" y="500"/>
                    </a:lnTo>
                    <a:lnTo>
                      <a:pt x="44306" y="262"/>
                    </a:lnTo>
                    <a:lnTo>
                      <a:pt x="43961" y="96"/>
                    </a:lnTo>
                    <a:lnTo>
                      <a:pt x="43591" y="0"/>
                    </a:lnTo>
                    <a:close/>
                  </a:path>
                </a:pathLst>
              </a:custGeom>
              <a:solidFill>
                <a:schemeClr val="accent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48" name="Google Shape;2948;p58"/>
              <p:cNvSpPr/>
              <p:nvPr/>
            </p:nvSpPr>
            <p:spPr>
              <a:xfrm>
                <a:off x="4360763" y="3594675"/>
                <a:ext cx="3918992" cy="329633"/>
              </a:xfrm>
              <a:custGeom>
                <a:avLst/>
                <a:gdLst/>
                <a:ahLst/>
                <a:cxnLst/>
                <a:rect l="l" t="t" r="r" b="b"/>
                <a:pathLst>
                  <a:path w="124759" h="12026" extrusionOk="0">
                    <a:moveTo>
                      <a:pt x="0" y="0"/>
                    </a:moveTo>
                    <a:lnTo>
                      <a:pt x="0" y="8918"/>
                    </a:lnTo>
                    <a:lnTo>
                      <a:pt x="12" y="9240"/>
                    </a:lnTo>
                    <a:lnTo>
                      <a:pt x="131" y="9847"/>
                    </a:lnTo>
                    <a:lnTo>
                      <a:pt x="369" y="10407"/>
                    </a:lnTo>
                    <a:lnTo>
                      <a:pt x="703" y="10895"/>
                    </a:lnTo>
                    <a:lnTo>
                      <a:pt x="1119" y="11324"/>
                    </a:lnTo>
                    <a:lnTo>
                      <a:pt x="1619" y="11657"/>
                    </a:lnTo>
                    <a:lnTo>
                      <a:pt x="2179" y="11895"/>
                    </a:lnTo>
                    <a:lnTo>
                      <a:pt x="2786" y="12014"/>
                    </a:lnTo>
                    <a:lnTo>
                      <a:pt x="3108" y="12026"/>
                    </a:lnTo>
                    <a:lnTo>
                      <a:pt x="121651" y="12026"/>
                    </a:lnTo>
                    <a:lnTo>
                      <a:pt x="121973" y="12014"/>
                    </a:lnTo>
                    <a:lnTo>
                      <a:pt x="122580" y="11895"/>
                    </a:lnTo>
                    <a:lnTo>
                      <a:pt x="123140" y="11657"/>
                    </a:lnTo>
                    <a:lnTo>
                      <a:pt x="123628" y="11324"/>
                    </a:lnTo>
                    <a:lnTo>
                      <a:pt x="124056" y="10895"/>
                    </a:lnTo>
                    <a:lnTo>
                      <a:pt x="124390" y="10407"/>
                    </a:lnTo>
                    <a:lnTo>
                      <a:pt x="124628" y="9847"/>
                    </a:lnTo>
                    <a:lnTo>
                      <a:pt x="124747" y="9240"/>
                    </a:lnTo>
                    <a:lnTo>
                      <a:pt x="124759" y="8918"/>
                    </a:lnTo>
                    <a:lnTo>
                      <a:pt x="124759" y="12"/>
                    </a:lnTo>
                    <a:lnTo>
                      <a:pt x="0" y="0"/>
                    </a:lnTo>
                    <a:close/>
                  </a:path>
                </a:pathLst>
              </a:custGeom>
              <a:solidFill>
                <a:schemeClr val="accent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49" name="Google Shape;2949;p58"/>
              <p:cNvSpPr/>
              <p:nvPr/>
            </p:nvSpPr>
            <p:spPr>
              <a:xfrm>
                <a:off x="4360772" y="1136025"/>
                <a:ext cx="3918992" cy="2468206"/>
              </a:xfrm>
              <a:custGeom>
                <a:avLst/>
                <a:gdLst/>
                <a:ahLst/>
                <a:cxnLst/>
                <a:rect l="l" t="t" r="r" b="b"/>
                <a:pathLst>
                  <a:path w="124759" h="78574" extrusionOk="0">
                    <a:moveTo>
                      <a:pt x="3108" y="1"/>
                    </a:moveTo>
                    <a:lnTo>
                      <a:pt x="2786" y="13"/>
                    </a:lnTo>
                    <a:lnTo>
                      <a:pt x="2179" y="132"/>
                    </a:lnTo>
                    <a:lnTo>
                      <a:pt x="1619" y="370"/>
                    </a:lnTo>
                    <a:lnTo>
                      <a:pt x="1119" y="703"/>
                    </a:lnTo>
                    <a:lnTo>
                      <a:pt x="703" y="1120"/>
                    </a:lnTo>
                    <a:lnTo>
                      <a:pt x="369" y="1620"/>
                    </a:lnTo>
                    <a:lnTo>
                      <a:pt x="131" y="2180"/>
                    </a:lnTo>
                    <a:lnTo>
                      <a:pt x="0" y="2787"/>
                    </a:lnTo>
                    <a:lnTo>
                      <a:pt x="0" y="3108"/>
                    </a:lnTo>
                    <a:lnTo>
                      <a:pt x="0" y="78573"/>
                    </a:lnTo>
                    <a:lnTo>
                      <a:pt x="124759" y="78573"/>
                    </a:lnTo>
                    <a:lnTo>
                      <a:pt x="124759" y="3108"/>
                    </a:lnTo>
                    <a:lnTo>
                      <a:pt x="124747" y="2787"/>
                    </a:lnTo>
                    <a:lnTo>
                      <a:pt x="124628" y="2180"/>
                    </a:lnTo>
                    <a:lnTo>
                      <a:pt x="124390" y="1620"/>
                    </a:lnTo>
                    <a:lnTo>
                      <a:pt x="124056" y="1120"/>
                    </a:lnTo>
                    <a:lnTo>
                      <a:pt x="123628" y="703"/>
                    </a:lnTo>
                    <a:lnTo>
                      <a:pt x="123140" y="370"/>
                    </a:lnTo>
                    <a:lnTo>
                      <a:pt x="122580" y="132"/>
                    </a:lnTo>
                    <a:lnTo>
                      <a:pt x="121973" y="13"/>
                    </a:lnTo>
                    <a:lnTo>
                      <a:pt x="121651" y="1"/>
                    </a:ln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2950" name="Google Shape;2950;p58"/>
            <p:cNvSpPr/>
            <p:nvPr/>
          </p:nvSpPr>
          <p:spPr>
            <a:xfrm>
              <a:off x="6239263" y="3686175"/>
              <a:ext cx="162000" cy="162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51" name="Google Shape;2951;p58"/>
          <p:cNvPicPr preferRelativeResize="0"/>
          <p:nvPr/>
        </p:nvPicPr>
        <p:blipFill rotWithShape="1">
          <a:blip r:embed="rId3">
            <a:alphaModFix/>
          </a:blip>
          <a:srcRect t="8711" b="8711"/>
          <a:stretch/>
        </p:blipFill>
        <p:spPr>
          <a:xfrm>
            <a:off x="4457363" y="1131324"/>
            <a:ext cx="3584400" cy="2135100"/>
          </a:xfrm>
          <a:prstGeom prst="round2SameRect">
            <a:avLst>
              <a:gd name="adj1" fmla="val 5221"/>
              <a:gd name="adj2" fmla="val 0"/>
            </a:avLst>
          </a:prstGeom>
          <a:noFill/>
          <a:ln w="9525" cap="flat" cmpd="sng">
            <a:solidFill>
              <a:schemeClr val="accent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F799196-A604-0BDF-CA00-B635CA3BF7C4}"/>
              </a:ext>
            </a:extLst>
          </p:cNvPr>
          <p:cNvSpPr>
            <a:spLocks noGrp="1"/>
          </p:cNvSpPr>
          <p:nvPr>
            <p:ph type="title" idx="4"/>
          </p:nvPr>
        </p:nvSpPr>
        <p:spPr>
          <a:xfrm>
            <a:off x="756988" y="495083"/>
            <a:ext cx="7717800" cy="2693062"/>
          </a:xfrm>
        </p:spPr>
        <p:txBody>
          <a:bodyPr/>
          <a:lstStyle/>
          <a:p>
            <a:r>
              <a:rPr lang="es-ES" sz="5400" dirty="0"/>
              <a:t>Fin </a:t>
            </a:r>
            <a:r>
              <a:rPr lang="es-ES" sz="5400" dirty="0" smtClean="0"/>
              <a:t/>
            </a:r>
            <a:br>
              <a:rPr lang="es-ES" sz="5400" dirty="0" smtClean="0"/>
            </a:br>
            <a:r>
              <a:rPr lang="es-ES" sz="5400" dirty="0" smtClean="0"/>
              <a:t>de </a:t>
            </a:r>
            <a:r>
              <a:rPr lang="es-ES" sz="5400" dirty="0"/>
              <a:t>la </a:t>
            </a:r>
            <a:r>
              <a:rPr lang="es-ES" sz="5400" dirty="0" smtClean="0"/>
              <a:t/>
            </a:r>
            <a:br>
              <a:rPr lang="es-ES" sz="5400" dirty="0" smtClean="0"/>
            </a:br>
            <a:r>
              <a:rPr lang="es-ES" sz="5400" dirty="0" smtClean="0"/>
              <a:t>presentación</a:t>
            </a:r>
            <a:endParaRPr lang="es-SV" sz="5400" dirty="0"/>
          </a:p>
        </p:txBody>
      </p:sp>
      <p:grpSp>
        <p:nvGrpSpPr>
          <p:cNvPr id="10" name="Google Shape;18993;p80">
            <a:extLst>
              <a:ext uri="{FF2B5EF4-FFF2-40B4-BE49-F238E27FC236}">
                <a16:creationId xmlns:a16="http://schemas.microsoft.com/office/drawing/2014/main" id="{596F25AA-07AA-3256-CF0D-6A93DBD23B9F}"/>
              </a:ext>
            </a:extLst>
          </p:cNvPr>
          <p:cNvGrpSpPr/>
          <p:nvPr/>
        </p:nvGrpSpPr>
        <p:grpSpPr>
          <a:xfrm>
            <a:off x="1724827" y="301081"/>
            <a:ext cx="1790166" cy="1869948"/>
            <a:chOff x="2747484" y="3359460"/>
            <a:chExt cx="377706" cy="352330"/>
          </a:xfrm>
        </p:grpSpPr>
        <p:sp>
          <p:nvSpPr>
            <p:cNvPr id="11" name="Google Shape;18994;p80">
              <a:extLst>
                <a:ext uri="{FF2B5EF4-FFF2-40B4-BE49-F238E27FC236}">
                  <a16:creationId xmlns:a16="http://schemas.microsoft.com/office/drawing/2014/main" id="{D4453059-F09E-0A8F-6182-4E9D3AB6C931}"/>
                </a:ext>
              </a:extLst>
            </p:cNvPr>
            <p:cNvSpPr/>
            <p:nvPr/>
          </p:nvSpPr>
          <p:spPr>
            <a:xfrm>
              <a:off x="2806520" y="3611858"/>
              <a:ext cx="46951" cy="46951"/>
            </a:xfrm>
            <a:custGeom>
              <a:avLst/>
              <a:gdLst/>
              <a:ahLst/>
              <a:cxnLst/>
              <a:rect l="l" t="t" r="r" b="b"/>
              <a:pathLst>
                <a:path w="1791" h="1791" extrusionOk="0">
                  <a:moveTo>
                    <a:pt x="231" y="1"/>
                  </a:moveTo>
                  <a:cubicBezTo>
                    <a:pt x="101" y="1"/>
                    <a:pt x="0" y="102"/>
                    <a:pt x="0" y="217"/>
                  </a:cubicBezTo>
                  <a:lnTo>
                    <a:pt x="0" y="1574"/>
                  </a:lnTo>
                  <a:cubicBezTo>
                    <a:pt x="0" y="1690"/>
                    <a:pt x="101" y="1791"/>
                    <a:pt x="231" y="1791"/>
                  </a:cubicBezTo>
                  <a:lnTo>
                    <a:pt x="1574" y="1791"/>
                  </a:lnTo>
                  <a:cubicBezTo>
                    <a:pt x="1689" y="1791"/>
                    <a:pt x="1790" y="1690"/>
                    <a:pt x="1790" y="1574"/>
                  </a:cubicBezTo>
                  <a:lnTo>
                    <a:pt x="1790" y="217"/>
                  </a:lnTo>
                  <a:cubicBezTo>
                    <a:pt x="1790" y="102"/>
                    <a:pt x="1689" y="1"/>
                    <a:pt x="1559" y="1"/>
                  </a:cubicBezTo>
                  <a:close/>
                </a:path>
              </a:pathLst>
            </a:custGeom>
            <a:solidFill>
              <a:srgbClr val="AE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995;p80">
              <a:extLst>
                <a:ext uri="{FF2B5EF4-FFF2-40B4-BE49-F238E27FC236}">
                  <a16:creationId xmlns:a16="http://schemas.microsoft.com/office/drawing/2014/main" id="{1F8B3264-6F26-3152-A790-317F473BC266}"/>
                </a:ext>
              </a:extLst>
            </p:cNvPr>
            <p:cNvSpPr/>
            <p:nvPr/>
          </p:nvSpPr>
          <p:spPr>
            <a:xfrm>
              <a:off x="2960533" y="3488490"/>
              <a:ext cx="110155" cy="94086"/>
            </a:xfrm>
            <a:custGeom>
              <a:avLst/>
              <a:gdLst/>
              <a:ahLst/>
              <a:cxnLst/>
              <a:rect l="l" t="t" r="r" b="b"/>
              <a:pathLst>
                <a:path w="4202" h="3589" extrusionOk="0">
                  <a:moveTo>
                    <a:pt x="2397" y="1"/>
                  </a:moveTo>
                  <a:cubicBezTo>
                    <a:pt x="809" y="1"/>
                    <a:pt x="1" y="1935"/>
                    <a:pt x="1141" y="3061"/>
                  </a:cubicBezTo>
                  <a:cubicBezTo>
                    <a:pt x="1505" y="3425"/>
                    <a:pt x="1954" y="3589"/>
                    <a:pt x="2395" y="3589"/>
                  </a:cubicBezTo>
                  <a:cubicBezTo>
                    <a:pt x="3316" y="3589"/>
                    <a:pt x="4201" y="2875"/>
                    <a:pt x="4201" y="1791"/>
                  </a:cubicBezTo>
                  <a:cubicBezTo>
                    <a:pt x="4187" y="809"/>
                    <a:pt x="3393" y="1"/>
                    <a:pt x="2397" y="1"/>
                  </a:cubicBezTo>
                  <a:close/>
                </a:path>
              </a:pathLst>
            </a:custGeom>
            <a:solidFill>
              <a:srgbClr val="869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996;p80">
              <a:extLst>
                <a:ext uri="{FF2B5EF4-FFF2-40B4-BE49-F238E27FC236}">
                  <a16:creationId xmlns:a16="http://schemas.microsoft.com/office/drawing/2014/main" id="{016BF93B-2A8C-6F21-42E5-3D1403013501}"/>
                </a:ext>
              </a:extLst>
            </p:cNvPr>
            <p:cNvSpPr/>
            <p:nvPr/>
          </p:nvSpPr>
          <p:spPr>
            <a:xfrm>
              <a:off x="2971884" y="3526712"/>
              <a:ext cx="103340" cy="56048"/>
            </a:xfrm>
            <a:custGeom>
              <a:avLst/>
              <a:gdLst/>
              <a:ahLst/>
              <a:cxnLst/>
              <a:rect l="l" t="t" r="r" b="b"/>
              <a:pathLst>
                <a:path w="3942" h="2138" extrusionOk="0">
                  <a:moveTo>
                    <a:pt x="217" y="1"/>
                  </a:moveTo>
                  <a:lnTo>
                    <a:pt x="217" y="1"/>
                  </a:lnTo>
                  <a:cubicBezTo>
                    <a:pt x="1" y="1098"/>
                    <a:pt x="838" y="2137"/>
                    <a:pt x="1964" y="2137"/>
                  </a:cubicBezTo>
                  <a:cubicBezTo>
                    <a:pt x="3090" y="2137"/>
                    <a:pt x="3942" y="1098"/>
                    <a:pt x="3725" y="1"/>
                  </a:cubicBezTo>
                  <a:lnTo>
                    <a:pt x="3725" y="1"/>
                  </a:lnTo>
                  <a:cubicBezTo>
                    <a:pt x="3566" y="838"/>
                    <a:pt x="2830" y="1459"/>
                    <a:pt x="1964" y="1459"/>
                  </a:cubicBezTo>
                  <a:cubicBezTo>
                    <a:pt x="1112" y="1459"/>
                    <a:pt x="376" y="838"/>
                    <a:pt x="217"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997;p80">
              <a:extLst>
                <a:ext uri="{FF2B5EF4-FFF2-40B4-BE49-F238E27FC236}">
                  <a16:creationId xmlns:a16="http://schemas.microsoft.com/office/drawing/2014/main" id="{71223D78-C8CE-9496-0607-23494650CCC3}"/>
                </a:ext>
              </a:extLst>
            </p:cNvPr>
            <p:cNvSpPr/>
            <p:nvPr/>
          </p:nvSpPr>
          <p:spPr>
            <a:xfrm>
              <a:off x="2835645" y="3382817"/>
              <a:ext cx="158601" cy="305457"/>
            </a:xfrm>
            <a:custGeom>
              <a:avLst/>
              <a:gdLst/>
              <a:ahLst/>
              <a:cxnLst/>
              <a:rect l="l" t="t" r="r" b="b"/>
              <a:pathLst>
                <a:path w="6050" h="11652" extrusionOk="0">
                  <a:moveTo>
                    <a:pt x="5833" y="1"/>
                  </a:moveTo>
                  <a:cubicBezTo>
                    <a:pt x="5755" y="1"/>
                    <a:pt x="5667" y="35"/>
                    <a:pt x="5631" y="120"/>
                  </a:cubicBezTo>
                  <a:cubicBezTo>
                    <a:pt x="5198" y="798"/>
                    <a:pt x="4693" y="1419"/>
                    <a:pt x="4115" y="1982"/>
                  </a:cubicBezTo>
                  <a:cubicBezTo>
                    <a:pt x="3263" y="2805"/>
                    <a:pt x="1878" y="3801"/>
                    <a:pt x="232" y="3801"/>
                  </a:cubicBezTo>
                  <a:cubicBezTo>
                    <a:pt x="102" y="3801"/>
                    <a:pt x="1" y="3902"/>
                    <a:pt x="1" y="4032"/>
                  </a:cubicBezTo>
                  <a:lnTo>
                    <a:pt x="1" y="7612"/>
                  </a:lnTo>
                  <a:cubicBezTo>
                    <a:pt x="1" y="7742"/>
                    <a:pt x="102" y="7843"/>
                    <a:pt x="232" y="7843"/>
                  </a:cubicBezTo>
                  <a:cubicBezTo>
                    <a:pt x="1878" y="7843"/>
                    <a:pt x="3263" y="8839"/>
                    <a:pt x="4115" y="9676"/>
                  </a:cubicBezTo>
                  <a:cubicBezTo>
                    <a:pt x="4693" y="10225"/>
                    <a:pt x="5198" y="10860"/>
                    <a:pt x="5631" y="11538"/>
                  </a:cubicBezTo>
                  <a:cubicBezTo>
                    <a:pt x="5676" y="11617"/>
                    <a:pt x="5749" y="11652"/>
                    <a:pt x="5821" y="11652"/>
                  </a:cubicBezTo>
                  <a:cubicBezTo>
                    <a:pt x="5936" y="11652"/>
                    <a:pt x="6049" y="11564"/>
                    <a:pt x="6049" y="11423"/>
                  </a:cubicBezTo>
                  <a:lnTo>
                    <a:pt x="6049" y="235"/>
                  </a:lnTo>
                  <a:cubicBezTo>
                    <a:pt x="6049" y="134"/>
                    <a:pt x="5977" y="33"/>
                    <a:pt x="5876" y="4"/>
                  </a:cubicBezTo>
                  <a:cubicBezTo>
                    <a:pt x="5863" y="2"/>
                    <a:pt x="5848" y="1"/>
                    <a:pt x="5833"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998;p80">
              <a:extLst>
                <a:ext uri="{FF2B5EF4-FFF2-40B4-BE49-F238E27FC236}">
                  <a16:creationId xmlns:a16="http://schemas.microsoft.com/office/drawing/2014/main" id="{0575C8EB-962C-5F7F-E1DF-D0ADD4EBE2CB}"/>
                </a:ext>
              </a:extLst>
            </p:cNvPr>
            <p:cNvSpPr/>
            <p:nvPr/>
          </p:nvSpPr>
          <p:spPr>
            <a:xfrm>
              <a:off x="2835645" y="3564933"/>
              <a:ext cx="158601" cy="123342"/>
            </a:xfrm>
            <a:custGeom>
              <a:avLst/>
              <a:gdLst/>
              <a:ahLst/>
              <a:cxnLst/>
              <a:rect l="l" t="t" r="r" b="b"/>
              <a:pathLst>
                <a:path w="6050" h="4705" extrusionOk="0">
                  <a:moveTo>
                    <a:pt x="1" y="1"/>
                  </a:moveTo>
                  <a:lnTo>
                    <a:pt x="1" y="665"/>
                  </a:lnTo>
                  <a:cubicBezTo>
                    <a:pt x="1" y="795"/>
                    <a:pt x="102" y="896"/>
                    <a:pt x="232" y="896"/>
                  </a:cubicBezTo>
                  <a:cubicBezTo>
                    <a:pt x="1878" y="896"/>
                    <a:pt x="3263" y="1892"/>
                    <a:pt x="4115" y="2729"/>
                  </a:cubicBezTo>
                  <a:cubicBezTo>
                    <a:pt x="4693" y="3278"/>
                    <a:pt x="5198" y="3913"/>
                    <a:pt x="5631" y="4591"/>
                  </a:cubicBezTo>
                  <a:cubicBezTo>
                    <a:pt x="5676" y="4670"/>
                    <a:pt x="5749" y="4705"/>
                    <a:pt x="5821" y="4705"/>
                  </a:cubicBezTo>
                  <a:cubicBezTo>
                    <a:pt x="5936" y="4705"/>
                    <a:pt x="6049" y="4617"/>
                    <a:pt x="6049" y="4476"/>
                  </a:cubicBezTo>
                  <a:lnTo>
                    <a:pt x="6049" y="3364"/>
                  </a:lnTo>
                  <a:cubicBezTo>
                    <a:pt x="6049" y="3451"/>
                    <a:pt x="5992" y="3537"/>
                    <a:pt x="5891" y="3566"/>
                  </a:cubicBezTo>
                  <a:cubicBezTo>
                    <a:pt x="5864" y="3578"/>
                    <a:pt x="5838" y="3583"/>
                    <a:pt x="5812" y="3583"/>
                  </a:cubicBezTo>
                  <a:cubicBezTo>
                    <a:pt x="5740" y="3583"/>
                    <a:pt x="5673" y="3540"/>
                    <a:pt x="5631" y="3465"/>
                  </a:cubicBezTo>
                  <a:cubicBezTo>
                    <a:pt x="5631" y="3465"/>
                    <a:pt x="5068" y="2974"/>
                    <a:pt x="4115" y="2051"/>
                  </a:cubicBezTo>
                  <a:cubicBezTo>
                    <a:pt x="3263" y="1213"/>
                    <a:pt x="1878" y="217"/>
                    <a:pt x="232" y="217"/>
                  </a:cubicBezTo>
                  <a:cubicBezTo>
                    <a:pt x="102" y="217"/>
                    <a:pt x="1" y="116"/>
                    <a:pt x="1" y="1"/>
                  </a:cubicBez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999;p80">
              <a:extLst>
                <a:ext uri="{FF2B5EF4-FFF2-40B4-BE49-F238E27FC236}">
                  <a16:creationId xmlns:a16="http://schemas.microsoft.com/office/drawing/2014/main" id="{2528D095-6F6D-7EF8-469F-1230630FE66F}"/>
                </a:ext>
              </a:extLst>
            </p:cNvPr>
            <p:cNvSpPr/>
            <p:nvPr/>
          </p:nvSpPr>
          <p:spPr>
            <a:xfrm>
              <a:off x="2982475" y="3359460"/>
              <a:ext cx="46951" cy="352330"/>
            </a:xfrm>
            <a:custGeom>
              <a:avLst/>
              <a:gdLst/>
              <a:ahLst/>
              <a:cxnLst/>
              <a:rect l="l" t="t" r="r" b="b"/>
              <a:pathLst>
                <a:path w="1791" h="13440" extrusionOk="0">
                  <a:moveTo>
                    <a:pt x="217" y="0"/>
                  </a:moveTo>
                  <a:cubicBezTo>
                    <a:pt x="102" y="0"/>
                    <a:pt x="1" y="101"/>
                    <a:pt x="1" y="217"/>
                  </a:cubicBezTo>
                  <a:lnTo>
                    <a:pt x="1" y="13209"/>
                  </a:lnTo>
                  <a:cubicBezTo>
                    <a:pt x="1" y="13339"/>
                    <a:pt x="102" y="13440"/>
                    <a:pt x="217" y="13440"/>
                  </a:cubicBezTo>
                  <a:lnTo>
                    <a:pt x="1560" y="13440"/>
                  </a:lnTo>
                  <a:cubicBezTo>
                    <a:pt x="1690" y="13440"/>
                    <a:pt x="1791" y="13339"/>
                    <a:pt x="1791" y="13209"/>
                  </a:cubicBezTo>
                  <a:lnTo>
                    <a:pt x="1791" y="217"/>
                  </a:lnTo>
                  <a:cubicBezTo>
                    <a:pt x="1791" y="101"/>
                    <a:pt x="1690" y="0"/>
                    <a:pt x="1560"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000;p80">
              <a:extLst>
                <a:ext uri="{FF2B5EF4-FFF2-40B4-BE49-F238E27FC236}">
                  <a16:creationId xmlns:a16="http://schemas.microsoft.com/office/drawing/2014/main" id="{62D2CDCE-A259-8E17-12D6-41340EF1126B}"/>
                </a:ext>
              </a:extLst>
            </p:cNvPr>
            <p:cNvSpPr/>
            <p:nvPr/>
          </p:nvSpPr>
          <p:spPr>
            <a:xfrm>
              <a:off x="2982475" y="3682245"/>
              <a:ext cx="46951" cy="29544"/>
            </a:xfrm>
            <a:custGeom>
              <a:avLst/>
              <a:gdLst/>
              <a:ahLst/>
              <a:cxnLst/>
              <a:rect l="l" t="t" r="r" b="b"/>
              <a:pathLst>
                <a:path w="1791" h="1127" extrusionOk="0">
                  <a:moveTo>
                    <a:pt x="1" y="1"/>
                  </a:moveTo>
                  <a:lnTo>
                    <a:pt x="1" y="910"/>
                  </a:lnTo>
                  <a:cubicBezTo>
                    <a:pt x="1" y="1026"/>
                    <a:pt x="102" y="1127"/>
                    <a:pt x="217" y="1127"/>
                  </a:cubicBezTo>
                  <a:lnTo>
                    <a:pt x="1560" y="1127"/>
                  </a:lnTo>
                  <a:cubicBezTo>
                    <a:pt x="1690" y="1127"/>
                    <a:pt x="1791" y="1026"/>
                    <a:pt x="1791" y="910"/>
                  </a:cubicBezTo>
                  <a:lnTo>
                    <a:pt x="1791" y="1"/>
                  </a:lnTo>
                  <a:cubicBezTo>
                    <a:pt x="1791" y="131"/>
                    <a:pt x="1690" y="232"/>
                    <a:pt x="1560" y="232"/>
                  </a:cubicBezTo>
                  <a:lnTo>
                    <a:pt x="217" y="232"/>
                  </a:lnTo>
                  <a:cubicBezTo>
                    <a:pt x="102" y="232"/>
                    <a:pt x="1" y="131"/>
                    <a:pt x="1"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001;p80">
              <a:extLst>
                <a:ext uri="{FF2B5EF4-FFF2-40B4-BE49-F238E27FC236}">
                  <a16:creationId xmlns:a16="http://schemas.microsoft.com/office/drawing/2014/main" id="{E1B743BD-409E-8E37-2653-EBE01036C1AA}"/>
                </a:ext>
              </a:extLst>
            </p:cNvPr>
            <p:cNvSpPr/>
            <p:nvPr/>
          </p:nvSpPr>
          <p:spPr>
            <a:xfrm>
              <a:off x="2747851" y="3482828"/>
              <a:ext cx="46951" cy="105594"/>
            </a:xfrm>
            <a:custGeom>
              <a:avLst/>
              <a:gdLst/>
              <a:ahLst/>
              <a:cxnLst/>
              <a:rect l="l" t="t" r="r" b="b"/>
              <a:pathLst>
                <a:path w="1791" h="4028" extrusionOk="0">
                  <a:moveTo>
                    <a:pt x="1112" y="0"/>
                  </a:moveTo>
                  <a:cubicBezTo>
                    <a:pt x="492" y="0"/>
                    <a:pt x="1" y="491"/>
                    <a:pt x="1" y="1112"/>
                  </a:cubicBezTo>
                  <a:lnTo>
                    <a:pt x="1" y="2902"/>
                  </a:lnTo>
                  <a:cubicBezTo>
                    <a:pt x="1" y="3523"/>
                    <a:pt x="492" y="4028"/>
                    <a:pt x="1112" y="4028"/>
                  </a:cubicBezTo>
                  <a:lnTo>
                    <a:pt x="1560" y="4028"/>
                  </a:lnTo>
                  <a:cubicBezTo>
                    <a:pt x="1690" y="4028"/>
                    <a:pt x="1791" y="3927"/>
                    <a:pt x="1791" y="3797"/>
                  </a:cubicBezTo>
                  <a:lnTo>
                    <a:pt x="1791" y="217"/>
                  </a:lnTo>
                  <a:cubicBezTo>
                    <a:pt x="1791" y="101"/>
                    <a:pt x="1690" y="0"/>
                    <a:pt x="1560" y="0"/>
                  </a:cubicBezTo>
                  <a:close/>
                </a:path>
              </a:pathLst>
            </a:custGeom>
            <a:solidFill>
              <a:srgbClr val="AE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02;p80">
              <a:extLst>
                <a:ext uri="{FF2B5EF4-FFF2-40B4-BE49-F238E27FC236}">
                  <a16:creationId xmlns:a16="http://schemas.microsoft.com/office/drawing/2014/main" id="{4D4484DD-9CB9-D332-B24F-1B7DD3E4F694}"/>
                </a:ext>
              </a:extLst>
            </p:cNvPr>
            <p:cNvSpPr/>
            <p:nvPr/>
          </p:nvSpPr>
          <p:spPr>
            <a:xfrm>
              <a:off x="2747484" y="3488123"/>
              <a:ext cx="47318" cy="100299"/>
            </a:xfrm>
            <a:custGeom>
              <a:avLst/>
              <a:gdLst/>
              <a:ahLst/>
              <a:cxnLst/>
              <a:rect l="l" t="t" r="r" b="b"/>
              <a:pathLst>
                <a:path w="1805" h="3826" extrusionOk="0">
                  <a:moveTo>
                    <a:pt x="477" y="0"/>
                  </a:moveTo>
                  <a:lnTo>
                    <a:pt x="477" y="0"/>
                  </a:lnTo>
                  <a:cubicBezTo>
                    <a:pt x="188" y="203"/>
                    <a:pt x="1" y="549"/>
                    <a:pt x="1" y="910"/>
                  </a:cubicBezTo>
                  <a:lnTo>
                    <a:pt x="1" y="2700"/>
                  </a:lnTo>
                  <a:cubicBezTo>
                    <a:pt x="1" y="3321"/>
                    <a:pt x="506" y="3826"/>
                    <a:pt x="1126" y="3826"/>
                  </a:cubicBezTo>
                  <a:lnTo>
                    <a:pt x="1574" y="3826"/>
                  </a:lnTo>
                  <a:cubicBezTo>
                    <a:pt x="1704" y="3826"/>
                    <a:pt x="1805" y="3725"/>
                    <a:pt x="1805" y="3595"/>
                  </a:cubicBezTo>
                  <a:lnTo>
                    <a:pt x="1805" y="3147"/>
                  </a:lnTo>
                  <a:lnTo>
                    <a:pt x="1126" y="3147"/>
                  </a:lnTo>
                  <a:cubicBezTo>
                    <a:pt x="751" y="3147"/>
                    <a:pt x="448" y="2844"/>
                    <a:pt x="448" y="2483"/>
                  </a:cubicBezTo>
                  <a:lnTo>
                    <a:pt x="448" y="246"/>
                  </a:lnTo>
                  <a:cubicBezTo>
                    <a:pt x="448" y="159"/>
                    <a:pt x="462" y="73"/>
                    <a:pt x="477"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03;p80">
              <a:extLst>
                <a:ext uri="{FF2B5EF4-FFF2-40B4-BE49-F238E27FC236}">
                  <a16:creationId xmlns:a16="http://schemas.microsoft.com/office/drawing/2014/main" id="{E51A33BD-1283-2877-5163-9A1DD60A2A3F}"/>
                </a:ext>
              </a:extLst>
            </p:cNvPr>
            <p:cNvSpPr/>
            <p:nvPr/>
          </p:nvSpPr>
          <p:spPr>
            <a:xfrm>
              <a:off x="2788720" y="3482828"/>
              <a:ext cx="58695" cy="105594"/>
            </a:xfrm>
            <a:custGeom>
              <a:avLst/>
              <a:gdLst/>
              <a:ahLst/>
              <a:cxnLst/>
              <a:rect l="l" t="t" r="r" b="b"/>
              <a:pathLst>
                <a:path w="2239" h="4028" extrusionOk="0">
                  <a:moveTo>
                    <a:pt x="1" y="0"/>
                  </a:moveTo>
                  <a:lnTo>
                    <a:pt x="1" y="4028"/>
                  </a:lnTo>
                  <a:lnTo>
                    <a:pt x="2238" y="4028"/>
                  </a:lnTo>
                  <a:lnTo>
                    <a:pt x="2238" y="0"/>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004;p80">
              <a:extLst>
                <a:ext uri="{FF2B5EF4-FFF2-40B4-BE49-F238E27FC236}">
                  <a16:creationId xmlns:a16="http://schemas.microsoft.com/office/drawing/2014/main" id="{67D25530-D7B5-A398-6E2B-34FD2F93789E}"/>
                </a:ext>
              </a:extLst>
            </p:cNvPr>
            <p:cNvSpPr/>
            <p:nvPr/>
          </p:nvSpPr>
          <p:spPr>
            <a:xfrm>
              <a:off x="2788720" y="3570622"/>
              <a:ext cx="58695" cy="17800"/>
            </a:xfrm>
            <a:custGeom>
              <a:avLst/>
              <a:gdLst/>
              <a:ahLst/>
              <a:cxnLst/>
              <a:rect l="l" t="t" r="r" b="b"/>
              <a:pathLst>
                <a:path w="2239" h="679" extrusionOk="0">
                  <a:moveTo>
                    <a:pt x="1" y="0"/>
                  </a:moveTo>
                  <a:lnTo>
                    <a:pt x="1" y="679"/>
                  </a:lnTo>
                  <a:lnTo>
                    <a:pt x="2238" y="679"/>
                  </a:lnTo>
                  <a:lnTo>
                    <a:pt x="2238"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005;p80">
              <a:extLst>
                <a:ext uri="{FF2B5EF4-FFF2-40B4-BE49-F238E27FC236}">
                  <a16:creationId xmlns:a16="http://schemas.microsoft.com/office/drawing/2014/main" id="{E6B2CB42-D565-09D2-C45D-9838628454A0}"/>
                </a:ext>
              </a:extLst>
            </p:cNvPr>
            <p:cNvSpPr/>
            <p:nvPr/>
          </p:nvSpPr>
          <p:spPr>
            <a:xfrm>
              <a:off x="2788720" y="3588396"/>
              <a:ext cx="59062" cy="93876"/>
            </a:xfrm>
            <a:custGeom>
              <a:avLst/>
              <a:gdLst/>
              <a:ahLst/>
              <a:cxnLst/>
              <a:rect l="l" t="t" r="r" b="b"/>
              <a:pathLst>
                <a:path w="2253" h="3581" extrusionOk="0">
                  <a:moveTo>
                    <a:pt x="1" y="1"/>
                  </a:moveTo>
                  <a:lnTo>
                    <a:pt x="1" y="3364"/>
                  </a:lnTo>
                  <a:cubicBezTo>
                    <a:pt x="1" y="3480"/>
                    <a:pt x="102" y="3581"/>
                    <a:pt x="232" y="3581"/>
                  </a:cubicBezTo>
                  <a:lnTo>
                    <a:pt x="1127" y="3581"/>
                  </a:lnTo>
                  <a:cubicBezTo>
                    <a:pt x="1228" y="3581"/>
                    <a:pt x="1315" y="3509"/>
                    <a:pt x="1343" y="3422"/>
                  </a:cubicBezTo>
                  <a:lnTo>
                    <a:pt x="2253" y="1"/>
                  </a:ln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006;p80">
              <a:extLst>
                <a:ext uri="{FF2B5EF4-FFF2-40B4-BE49-F238E27FC236}">
                  <a16:creationId xmlns:a16="http://schemas.microsoft.com/office/drawing/2014/main" id="{ABB0EB22-FA7E-C0B0-13C6-2D0C217E9BA5}"/>
                </a:ext>
              </a:extLst>
            </p:cNvPr>
            <p:cNvSpPr/>
            <p:nvPr/>
          </p:nvSpPr>
          <p:spPr>
            <a:xfrm>
              <a:off x="3091844" y="3529753"/>
              <a:ext cx="33345" cy="11744"/>
            </a:xfrm>
            <a:custGeom>
              <a:avLst/>
              <a:gdLst/>
              <a:ahLst/>
              <a:cxnLst/>
              <a:rect l="l" t="t" r="r" b="b"/>
              <a:pathLst>
                <a:path w="1272" h="448" extrusionOk="0">
                  <a:moveTo>
                    <a:pt x="304" y="0"/>
                  </a:moveTo>
                  <a:cubicBezTo>
                    <a:pt x="1" y="0"/>
                    <a:pt x="1" y="448"/>
                    <a:pt x="304" y="448"/>
                  </a:cubicBezTo>
                  <a:lnTo>
                    <a:pt x="982" y="448"/>
                  </a:lnTo>
                  <a:cubicBezTo>
                    <a:pt x="1271" y="448"/>
                    <a:pt x="1271" y="0"/>
                    <a:pt x="982"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007;p80">
              <a:extLst>
                <a:ext uri="{FF2B5EF4-FFF2-40B4-BE49-F238E27FC236}">
                  <a16:creationId xmlns:a16="http://schemas.microsoft.com/office/drawing/2014/main" id="{CDE18E9B-84C8-2BFD-5B0E-A43ED499D9E5}"/>
                </a:ext>
              </a:extLst>
            </p:cNvPr>
            <p:cNvSpPr/>
            <p:nvPr/>
          </p:nvSpPr>
          <p:spPr>
            <a:xfrm>
              <a:off x="3069535" y="3463140"/>
              <a:ext cx="28574" cy="24249"/>
            </a:xfrm>
            <a:custGeom>
              <a:avLst/>
              <a:gdLst/>
              <a:ahLst/>
              <a:cxnLst/>
              <a:rect l="l" t="t" r="r" b="b"/>
              <a:pathLst>
                <a:path w="1090" h="925" extrusionOk="0">
                  <a:moveTo>
                    <a:pt x="768" y="0"/>
                  </a:moveTo>
                  <a:cubicBezTo>
                    <a:pt x="714" y="0"/>
                    <a:pt x="657" y="22"/>
                    <a:pt x="606" y="73"/>
                  </a:cubicBezTo>
                  <a:lnTo>
                    <a:pt x="144" y="549"/>
                  </a:lnTo>
                  <a:cubicBezTo>
                    <a:pt x="0" y="679"/>
                    <a:pt x="101" y="925"/>
                    <a:pt x="303" y="925"/>
                  </a:cubicBezTo>
                  <a:cubicBezTo>
                    <a:pt x="361" y="925"/>
                    <a:pt x="419" y="910"/>
                    <a:pt x="462" y="867"/>
                  </a:cubicBezTo>
                  <a:lnTo>
                    <a:pt x="924" y="390"/>
                  </a:lnTo>
                  <a:cubicBezTo>
                    <a:pt x="1089" y="225"/>
                    <a:pt x="943" y="0"/>
                    <a:pt x="768"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008;p80">
              <a:extLst>
                <a:ext uri="{FF2B5EF4-FFF2-40B4-BE49-F238E27FC236}">
                  <a16:creationId xmlns:a16="http://schemas.microsoft.com/office/drawing/2014/main" id="{2B6E2DD9-BA31-9AFD-2513-93C731B8A914}"/>
                </a:ext>
              </a:extLst>
            </p:cNvPr>
            <p:cNvSpPr/>
            <p:nvPr/>
          </p:nvSpPr>
          <p:spPr>
            <a:xfrm>
              <a:off x="3068958" y="3583467"/>
              <a:ext cx="28601" cy="24249"/>
            </a:xfrm>
            <a:custGeom>
              <a:avLst/>
              <a:gdLst/>
              <a:ahLst/>
              <a:cxnLst/>
              <a:rect l="l" t="t" r="r" b="b"/>
              <a:pathLst>
                <a:path w="1091" h="925" extrusionOk="0">
                  <a:moveTo>
                    <a:pt x="322" y="1"/>
                  </a:moveTo>
                  <a:cubicBezTo>
                    <a:pt x="147" y="1"/>
                    <a:pt x="1" y="225"/>
                    <a:pt x="166" y="391"/>
                  </a:cubicBezTo>
                  <a:lnTo>
                    <a:pt x="643" y="867"/>
                  </a:lnTo>
                  <a:cubicBezTo>
                    <a:pt x="686" y="911"/>
                    <a:pt x="744" y="925"/>
                    <a:pt x="802" y="925"/>
                  </a:cubicBezTo>
                  <a:cubicBezTo>
                    <a:pt x="1004" y="925"/>
                    <a:pt x="1090" y="694"/>
                    <a:pt x="960" y="550"/>
                  </a:cubicBezTo>
                  <a:lnTo>
                    <a:pt x="484" y="73"/>
                  </a:lnTo>
                  <a:cubicBezTo>
                    <a:pt x="433" y="22"/>
                    <a:pt x="376" y="1"/>
                    <a:pt x="322"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3985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00CA6009-21D1-3F54-82CF-BB0B29C4CEC2}"/>
              </a:ext>
            </a:extLst>
          </p:cNvPr>
          <p:cNvSpPr>
            <a:spLocks noGrp="1"/>
          </p:cNvSpPr>
          <p:nvPr>
            <p:ph type="title" idx="4"/>
          </p:nvPr>
        </p:nvSpPr>
        <p:spPr/>
        <p:txBody>
          <a:bodyPr/>
          <a:lstStyle/>
          <a:p>
            <a:r>
              <a:rPr lang="es-ES" dirty="0"/>
              <a:t>Fases de la evolución de los grupos </a:t>
            </a:r>
            <a:endParaRPr lang="es-SV" dirty="0"/>
          </a:p>
        </p:txBody>
      </p:sp>
      <p:grpSp>
        <p:nvGrpSpPr>
          <p:cNvPr id="7" name="Google Shape;8339;p72">
            <a:extLst>
              <a:ext uri="{FF2B5EF4-FFF2-40B4-BE49-F238E27FC236}">
                <a16:creationId xmlns:a16="http://schemas.microsoft.com/office/drawing/2014/main" id="{501F5C81-F0E0-B478-B4B4-DE8EB274C264}"/>
              </a:ext>
            </a:extLst>
          </p:cNvPr>
          <p:cNvGrpSpPr/>
          <p:nvPr/>
        </p:nvGrpSpPr>
        <p:grpSpPr>
          <a:xfrm rot="16200000" flipH="1">
            <a:off x="1975644" y="751310"/>
            <a:ext cx="2999232" cy="4063552"/>
            <a:chOff x="1715404" y="1112080"/>
            <a:chExt cx="642270" cy="952518"/>
          </a:xfrm>
        </p:grpSpPr>
        <p:grpSp>
          <p:nvGrpSpPr>
            <p:cNvPr id="8" name="Google Shape;8340;p72">
              <a:extLst>
                <a:ext uri="{FF2B5EF4-FFF2-40B4-BE49-F238E27FC236}">
                  <a16:creationId xmlns:a16="http://schemas.microsoft.com/office/drawing/2014/main" id="{2C7DDBC2-5933-CEE5-2F67-94D1E9114AEF}"/>
                </a:ext>
              </a:extLst>
            </p:cNvPr>
            <p:cNvGrpSpPr/>
            <p:nvPr/>
          </p:nvGrpSpPr>
          <p:grpSpPr>
            <a:xfrm>
              <a:off x="1715404" y="1112080"/>
              <a:ext cx="642270" cy="952263"/>
              <a:chOff x="1715404" y="1112080"/>
              <a:chExt cx="642270" cy="952263"/>
            </a:xfrm>
          </p:grpSpPr>
          <p:sp>
            <p:nvSpPr>
              <p:cNvPr id="18" name="Google Shape;8341;p72">
                <a:extLst>
                  <a:ext uri="{FF2B5EF4-FFF2-40B4-BE49-F238E27FC236}">
                    <a16:creationId xmlns:a16="http://schemas.microsoft.com/office/drawing/2014/main" id="{95DF69AB-BAF5-868B-003C-C172F38AC4D4}"/>
                  </a:ext>
                </a:extLst>
              </p:cNvPr>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342;p72">
                <a:extLst>
                  <a:ext uri="{FF2B5EF4-FFF2-40B4-BE49-F238E27FC236}">
                    <a16:creationId xmlns:a16="http://schemas.microsoft.com/office/drawing/2014/main" id="{68C349EB-CE2F-FCB5-CCFF-93CBF093DBE4}"/>
                  </a:ext>
                </a:extLst>
              </p:cNvPr>
              <p:cNvSpPr/>
              <p:nvPr/>
            </p:nvSpPr>
            <p:spPr>
              <a:xfrm>
                <a:off x="1843209" y="1688680"/>
                <a:ext cx="9121" cy="375663"/>
              </a:xfrm>
              <a:custGeom>
                <a:avLst/>
                <a:gdLst/>
                <a:ahLst/>
                <a:cxnLst/>
                <a:rect l="l" t="t" r="r" b="b"/>
                <a:pathLst>
                  <a:path w="590" h="24299" extrusionOk="0">
                    <a:moveTo>
                      <a:pt x="0" y="0"/>
                    </a:moveTo>
                    <a:lnTo>
                      <a:pt x="0" y="24299"/>
                    </a:lnTo>
                    <a:lnTo>
                      <a:pt x="589" y="24299"/>
                    </a:lnTo>
                    <a:lnTo>
                      <a:pt x="589"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343;p72">
              <a:extLst>
                <a:ext uri="{FF2B5EF4-FFF2-40B4-BE49-F238E27FC236}">
                  <a16:creationId xmlns:a16="http://schemas.microsoft.com/office/drawing/2014/main" id="{2179953E-C9B2-3690-3075-9FBCCEDBB2F6}"/>
                </a:ext>
              </a:extLst>
            </p:cNvPr>
            <p:cNvGrpSpPr/>
            <p:nvPr/>
          </p:nvGrpSpPr>
          <p:grpSpPr>
            <a:xfrm>
              <a:off x="1768926" y="1165602"/>
              <a:ext cx="535225" cy="885663"/>
              <a:chOff x="1768926" y="1165602"/>
              <a:chExt cx="535225" cy="885663"/>
            </a:xfrm>
          </p:grpSpPr>
          <p:sp>
            <p:nvSpPr>
              <p:cNvPr id="16" name="Google Shape;8344;p72">
                <a:extLst>
                  <a:ext uri="{FF2B5EF4-FFF2-40B4-BE49-F238E27FC236}">
                    <a16:creationId xmlns:a16="http://schemas.microsoft.com/office/drawing/2014/main" id="{7DFCED4C-5988-A040-D803-14A4BE6B7CF0}"/>
                  </a:ext>
                </a:extLst>
              </p:cNvPr>
              <p:cNvSpPr/>
              <p:nvPr/>
            </p:nvSpPr>
            <p:spPr>
              <a:xfrm>
                <a:off x="1768926" y="1165602"/>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345;p72">
                <a:extLst>
                  <a:ext uri="{FF2B5EF4-FFF2-40B4-BE49-F238E27FC236}">
                    <a16:creationId xmlns:a16="http://schemas.microsoft.com/office/drawing/2014/main" id="{9D480604-482F-C521-6E7E-6A50C4E1966E}"/>
                  </a:ext>
                </a:extLst>
              </p:cNvPr>
              <p:cNvSpPr/>
              <p:nvPr/>
            </p:nvSpPr>
            <p:spPr>
              <a:xfrm>
                <a:off x="2006902" y="1703245"/>
                <a:ext cx="9137" cy="348020"/>
              </a:xfrm>
              <a:custGeom>
                <a:avLst/>
                <a:gdLst/>
                <a:ahLst/>
                <a:cxnLst/>
                <a:rect l="l" t="t" r="r" b="b"/>
                <a:pathLst>
                  <a:path w="591" h="22511" extrusionOk="0">
                    <a:moveTo>
                      <a:pt x="1" y="0"/>
                    </a:moveTo>
                    <a:lnTo>
                      <a:pt x="1" y="22510"/>
                    </a:lnTo>
                    <a:lnTo>
                      <a:pt x="590" y="22510"/>
                    </a:lnTo>
                    <a:lnTo>
                      <a:pt x="590"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346;p72">
              <a:extLst>
                <a:ext uri="{FF2B5EF4-FFF2-40B4-BE49-F238E27FC236}">
                  <a16:creationId xmlns:a16="http://schemas.microsoft.com/office/drawing/2014/main" id="{2B7615F9-E82E-9105-7D10-DE08663EB341}"/>
                </a:ext>
              </a:extLst>
            </p:cNvPr>
            <p:cNvGrpSpPr/>
            <p:nvPr/>
          </p:nvGrpSpPr>
          <p:grpSpPr>
            <a:xfrm>
              <a:off x="1822449" y="1219125"/>
              <a:ext cx="428180" cy="845473"/>
              <a:chOff x="1822449" y="1219125"/>
              <a:chExt cx="428180" cy="845473"/>
            </a:xfrm>
          </p:grpSpPr>
          <p:sp>
            <p:nvSpPr>
              <p:cNvPr id="14" name="Google Shape;8347;p72">
                <a:extLst>
                  <a:ext uri="{FF2B5EF4-FFF2-40B4-BE49-F238E27FC236}">
                    <a16:creationId xmlns:a16="http://schemas.microsoft.com/office/drawing/2014/main" id="{8AF32085-F73B-2F1C-4F47-08F0DA9DC654}"/>
                  </a:ext>
                </a:extLst>
              </p:cNvPr>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48;p72">
                <a:extLst>
                  <a:ext uri="{FF2B5EF4-FFF2-40B4-BE49-F238E27FC236}">
                    <a16:creationId xmlns:a16="http://schemas.microsoft.com/office/drawing/2014/main" id="{340ADB4B-FCFC-6EC3-9A49-651EBBD1C553}"/>
                  </a:ext>
                </a:extLst>
              </p:cNvPr>
              <p:cNvSpPr/>
              <p:nvPr/>
            </p:nvSpPr>
            <p:spPr>
              <a:xfrm>
                <a:off x="2183430" y="1578535"/>
                <a:ext cx="6853" cy="486063"/>
              </a:xfrm>
              <a:custGeom>
                <a:avLst/>
                <a:gdLst/>
                <a:ahLst/>
                <a:cxnLst/>
                <a:rect l="l" t="t" r="r" b="b"/>
                <a:pathLst>
                  <a:path w="590" h="21474" extrusionOk="0">
                    <a:moveTo>
                      <a:pt x="0" y="0"/>
                    </a:moveTo>
                    <a:lnTo>
                      <a:pt x="0" y="21474"/>
                    </a:lnTo>
                    <a:lnTo>
                      <a:pt x="590" y="21474"/>
                    </a:lnTo>
                    <a:lnTo>
                      <a:pt x="590"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0" name="CuadroTexto 19">
            <a:extLst>
              <a:ext uri="{FF2B5EF4-FFF2-40B4-BE49-F238E27FC236}">
                <a16:creationId xmlns:a16="http://schemas.microsoft.com/office/drawing/2014/main" id="{7524FB0C-27CE-DB3D-0EEE-85322682B2A2}"/>
              </a:ext>
            </a:extLst>
          </p:cNvPr>
          <p:cNvSpPr txBox="1"/>
          <p:nvPr/>
        </p:nvSpPr>
        <p:spPr>
          <a:xfrm>
            <a:off x="5505949" y="1697995"/>
            <a:ext cx="2739999" cy="400110"/>
          </a:xfrm>
          <a:prstGeom prst="rect">
            <a:avLst/>
          </a:prstGeom>
          <a:noFill/>
        </p:spPr>
        <p:txBody>
          <a:bodyPr wrap="square" rtlCol="0">
            <a:spAutoFit/>
          </a:bodyPr>
          <a:lstStyle/>
          <a:p>
            <a:r>
              <a:rPr lang="es-ES" sz="2000" dirty="0"/>
              <a:t>Fase de comienzo </a:t>
            </a:r>
            <a:endParaRPr lang="es-SV" sz="2000" dirty="0"/>
          </a:p>
        </p:txBody>
      </p:sp>
      <p:sp>
        <p:nvSpPr>
          <p:cNvPr id="21" name="CuadroTexto 20">
            <a:extLst>
              <a:ext uri="{FF2B5EF4-FFF2-40B4-BE49-F238E27FC236}">
                <a16:creationId xmlns:a16="http://schemas.microsoft.com/office/drawing/2014/main" id="{D3DAB66F-5A10-E35C-52CD-3EAB03DB01EF}"/>
              </a:ext>
            </a:extLst>
          </p:cNvPr>
          <p:cNvSpPr txBox="1"/>
          <p:nvPr/>
        </p:nvSpPr>
        <p:spPr>
          <a:xfrm>
            <a:off x="5450156" y="2498171"/>
            <a:ext cx="3163492" cy="400110"/>
          </a:xfrm>
          <a:prstGeom prst="rect">
            <a:avLst/>
          </a:prstGeom>
          <a:noFill/>
        </p:spPr>
        <p:txBody>
          <a:bodyPr wrap="square" rtlCol="0">
            <a:spAutoFit/>
          </a:bodyPr>
          <a:lstStyle/>
          <a:p>
            <a:r>
              <a:rPr lang="es-ES" sz="2000" dirty="0"/>
              <a:t>Fase de grupo avanzado </a:t>
            </a:r>
            <a:endParaRPr lang="es-SV" sz="2000" dirty="0"/>
          </a:p>
        </p:txBody>
      </p:sp>
      <p:sp>
        <p:nvSpPr>
          <p:cNvPr id="22" name="CuadroTexto 21">
            <a:extLst>
              <a:ext uri="{FF2B5EF4-FFF2-40B4-BE49-F238E27FC236}">
                <a16:creationId xmlns:a16="http://schemas.microsoft.com/office/drawing/2014/main" id="{180211F1-2242-AF0E-9163-F75B85A381EE}"/>
              </a:ext>
            </a:extLst>
          </p:cNvPr>
          <p:cNvSpPr txBox="1"/>
          <p:nvPr/>
        </p:nvSpPr>
        <p:spPr>
          <a:xfrm>
            <a:off x="5505949" y="3291840"/>
            <a:ext cx="2739999" cy="400110"/>
          </a:xfrm>
          <a:prstGeom prst="rect">
            <a:avLst/>
          </a:prstGeom>
          <a:noFill/>
        </p:spPr>
        <p:txBody>
          <a:bodyPr wrap="square" rtlCol="0">
            <a:spAutoFit/>
          </a:bodyPr>
          <a:lstStyle/>
          <a:p>
            <a:r>
              <a:rPr lang="es-ES" sz="2000" dirty="0"/>
              <a:t>Fase final </a:t>
            </a:r>
            <a:endParaRPr lang="es-SV" sz="2000" dirty="0"/>
          </a:p>
        </p:txBody>
      </p:sp>
    </p:spTree>
    <p:extLst>
      <p:ext uri="{BB962C8B-B14F-4D97-AF65-F5344CB8AC3E}">
        <p14:creationId xmlns:p14="http://schemas.microsoft.com/office/powerpoint/2010/main" val="70003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CB7A09-2BCD-51CE-C724-5F8CD62D07E3}"/>
              </a:ext>
            </a:extLst>
          </p:cNvPr>
          <p:cNvSpPr>
            <a:spLocks noGrp="1"/>
          </p:cNvSpPr>
          <p:nvPr>
            <p:ph type="ctrTitle"/>
          </p:nvPr>
        </p:nvSpPr>
        <p:spPr>
          <a:xfrm flipH="1">
            <a:off x="1606347" y="852755"/>
            <a:ext cx="5931306" cy="1718995"/>
          </a:xfrm>
        </p:spPr>
        <p:txBody>
          <a:bodyPr/>
          <a:lstStyle/>
          <a:p>
            <a:pPr algn="just"/>
            <a:r>
              <a:rPr lang="es-ES" dirty="0"/>
              <a:t>Surgen en el desarrollo de la intervención grupal y pueden facilitar o dificultar el desarrollo terapéutico. Estos se agrupan en factores terapéuticos y factores defensivos.</a:t>
            </a:r>
            <a:endParaRPr lang="es-SV" dirty="0"/>
          </a:p>
        </p:txBody>
      </p:sp>
      <p:sp>
        <p:nvSpPr>
          <p:cNvPr id="7" name="Título 6">
            <a:extLst>
              <a:ext uri="{FF2B5EF4-FFF2-40B4-BE49-F238E27FC236}">
                <a16:creationId xmlns:a16="http://schemas.microsoft.com/office/drawing/2014/main" id="{32711EED-F1D4-4EDA-6804-E3A3BE42B1A3}"/>
              </a:ext>
            </a:extLst>
          </p:cNvPr>
          <p:cNvSpPr>
            <a:spLocks noGrp="1"/>
          </p:cNvSpPr>
          <p:nvPr>
            <p:ph type="title" idx="4"/>
          </p:nvPr>
        </p:nvSpPr>
        <p:spPr>
          <a:xfrm>
            <a:off x="713100" y="101920"/>
            <a:ext cx="7717800" cy="572700"/>
          </a:xfrm>
        </p:spPr>
        <p:txBody>
          <a:bodyPr/>
          <a:lstStyle/>
          <a:p>
            <a:r>
              <a:rPr lang="es-ES" dirty="0"/>
              <a:t>Los fenómenos grupales </a:t>
            </a:r>
            <a:endParaRPr lang="es-SV" dirty="0"/>
          </a:p>
        </p:txBody>
      </p:sp>
      <p:pic>
        <p:nvPicPr>
          <p:cNvPr id="1026" name="Picture 2" descr="Ver las imágenes de origen">
            <a:extLst>
              <a:ext uri="{FF2B5EF4-FFF2-40B4-BE49-F238E27FC236}">
                <a16:creationId xmlns:a16="http://schemas.microsoft.com/office/drawing/2014/main" id="{FBDD7DA7-BA3B-8E8A-9F3F-0EDF9AEEB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770786"/>
            <a:ext cx="4514850" cy="199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65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grpSp>
        <p:nvGrpSpPr>
          <p:cNvPr id="1224" name="Google Shape;1224;p36"/>
          <p:cNvGrpSpPr/>
          <p:nvPr/>
        </p:nvGrpSpPr>
        <p:grpSpPr>
          <a:xfrm>
            <a:off x="7493365" y="2828922"/>
            <a:ext cx="2063028" cy="794477"/>
            <a:chOff x="8605750" y="3048613"/>
            <a:chExt cx="777650" cy="299475"/>
          </a:xfrm>
        </p:grpSpPr>
        <p:grpSp>
          <p:nvGrpSpPr>
            <p:cNvPr id="1225" name="Google Shape;1225;p36"/>
            <p:cNvGrpSpPr/>
            <p:nvPr/>
          </p:nvGrpSpPr>
          <p:grpSpPr>
            <a:xfrm>
              <a:off x="8605750" y="3048613"/>
              <a:ext cx="777650" cy="298150"/>
              <a:chOff x="8605750" y="3048613"/>
              <a:chExt cx="777650" cy="298150"/>
            </a:xfrm>
          </p:grpSpPr>
          <p:sp>
            <p:nvSpPr>
              <p:cNvPr id="1226" name="Google Shape;1226;p36"/>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6"/>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6"/>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6"/>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6"/>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6"/>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6"/>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36"/>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36"/>
          <p:cNvGrpSpPr/>
          <p:nvPr/>
        </p:nvGrpSpPr>
        <p:grpSpPr>
          <a:xfrm>
            <a:off x="-702706" y="1094072"/>
            <a:ext cx="2062794" cy="794387"/>
            <a:chOff x="8605750" y="3048613"/>
            <a:chExt cx="777650" cy="299475"/>
          </a:xfrm>
        </p:grpSpPr>
        <p:grpSp>
          <p:nvGrpSpPr>
            <p:cNvPr id="1235" name="Google Shape;1235;p36"/>
            <p:cNvGrpSpPr/>
            <p:nvPr/>
          </p:nvGrpSpPr>
          <p:grpSpPr>
            <a:xfrm>
              <a:off x="8605750" y="3048613"/>
              <a:ext cx="777650" cy="298150"/>
              <a:chOff x="8605750" y="3048613"/>
              <a:chExt cx="777650" cy="298150"/>
            </a:xfrm>
          </p:grpSpPr>
          <p:sp>
            <p:nvSpPr>
              <p:cNvPr id="1236" name="Google Shape;1236;p36"/>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6"/>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6"/>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6"/>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6"/>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6"/>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6"/>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36"/>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7945;p71">
            <a:extLst>
              <a:ext uri="{FF2B5EF4-FFF2-40B4-BE49-F238E27FC236}">
                <a16:creationId xmlns:a16="http://schemas.microsoft.com/office/drawing/2014/main" id="{EE3F0E9D-7A26-2986-E5D1-F506E87FA543}"/>
              </a:ext>
            </a:extLst>
          </p:cNvPr>
          <p:cNvGrpSpPr/>
          <p:nvPr/>
        </p:nvGrpSpPr>
        <p:grpSpPr>
          <a:xfrm>
            <a:off x="249092" y="453911"/>
            <a:ext cx="8662744" cy="4235678"/>
            <a:chOff x="3358415" y="3361302"/>
            <a:chExt cx="1892176" cy="1028144"/>
          </a:xfrm>
        </p:grpSpPr>
        <p:grpSp>
          <p:nvGrpSpPr>
            <p:cNvPr id="66" name="Google Shape;7946;p71">
              <a:extLst>
                <a:ext uri="{FF2B5EF4-FFF2-40B4-BE49-F238E27FC236}">
                  <a16:creationId xmlns:a16="http://schemas.microsoft.com/office/drawing/2014/main" id="{0ECD5FB2-A782-D13E-DC85-C564C1F89868}"/>
                </a:ext>
              </a:extLst>
            </p:cNvPr>
            <p:cNvGrpSpPr/>
            <p:nvPr/>
          </p:nvGrpSpPr>
          <p:grpSpPr>
            <a:xfrm>
              <a:off x="3358415" y="3361302"/>
              <a:ext cx="1882758" cy="1024695"/>
              <a:chOff x="3358415" y="3361302"/>
              <a:chExt cx="1882758" cy="1024695"/>
            </a:xfrm>
          </p:grpSpPr>
          <p:sp>
            <p:nvSpPr>
              <p:cNvPr id="95" name="Google Shape;7947;p71">
                <a:extLst>
                  <a:ext uri="{FF2B5EF4-FFF2-40B4-BE49-F238E27FC236}">
                    <a16:creationId xmlns:a16="http://schemas.microsoft.com/office/drawing/2014/main" id="{8CE60DE0-6416-E9CA-FB57-2FD3C04A09E8}"/>
                  </a:ext>
                </a:extLst>
              </p:cNvPr>
              <p:cNvSpPr/>
              <p:nvPr/>
            </p:nvSpPr>
            <p:spPr>
              <a:xfrm>
                <a:off x="3358415" y="3361302"/>
                <a:ext cx="1882758" cy="136500"/>
              </a:xfrm>
              <a:prstGeom prst="flowChartAlternateProcess">
                <a:avLst/>
              </a:pr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solidFill>
                      <a:schemeClr val="tx1"/>
                    </a:solidFill>
                  </a:rPr>
                  <a:t>FACTORES TERAPÉUTICOS </a:t>
                </a:r>
              </a:p>
            </p:txBody>
          </p:sp>
          <p:sp>
            <p:nvSpPr>
              <p:cNvPr id="96" name="Google Shape;7948;p71">
                <a:extLst>
                  <a:ext uri="{FF2B5EF4-FFF2-40B4-BE49-F238E27FC236}">
                    <a16:creationId xmlns:a16="http://schemas.microsoft.com/office/drawing/2014/main" id="{7DCAC6AB-E85E-1C5C-8828-28F85FC81EA7}"/>
                  </a:ext>
                </a:extLst>
              </p:cNvPr>
              <p:cNvSpPr/>
              <p:nvPr/>
            </p:nvSpPr>
            <p:spPr>
              <a:xfrm>
                <a:off x="3358415" y="3538947"/>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Impartir información </a:t>
                </a:r>
                <a:endParaRPr sz="2000" dirty="0"/>
              </a:p>
            </p:txBody>
          </p:sp>
          <p:sp>
            <p:nvSpPr>
              <p:cNvPr id="97" name="Google Shape;7949;p71">
                <a:extLst>
                  <a:ext uri="{FF2B5EF4-FFF2-40B4-BE49-F238E27FC236}">
                    <a16:creationId xmlns:a16="http://schemas.microsoft.com/office/drawing/2014/main" id="{7AECF7A7-6156-5691-0C7D-93BD0B62D597}"/>
                  </a:ext>
                </a:extLst>
              </p:cNvPr>
              <p:cNvSpPr/>
              <p:nvPr/>
            </p:nvSpPr>
            <p:spPr>
              <a:xfrm>
                <a:off x="3358415" y="3716591"/>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Cohesión </a:t>
                </a:r>
                <a:endParaRPr sz="2000" dirty="0"/>
              </a:p>
            </p:txBody>
          </p:sp>
          <p:sp>
            <p:nvSpPr>
              <p:cNvPr id="98" name="Google Shape;7950;p71">
                <a:extLst>
                  <a:ext uri="{FF2B5EF4-FFF2-40B4-BE49-F238E27FC236}">
                    <a16:creationId xmlns:a16="http://schemas.microsoft.com/office/drawing/2014/main" id="{7EA862F6-8466-EA39-F291-8B5137E7E83E}"/>
                  </a:ext>
                </a:extLst>
              </p:cNvPr>
              <p:cNvSpPr/>
              <p:nvPr/>
            </p:nvSpPr>
            <p:spPr>
              <a:xfrm>
                <a:off x="3358415" y="3894236"/>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Socialización </a:t>
                </a:r>
                <a:endParaRPr sz="2000" dirty="0"/>
              </a:p>
            </p:txBody>
          </p:sp>
          <p:sp>
            <p:nvSpPr>
              <p:cNvPr id="99" name="Google Shape;7951;p71">
                <a:extLst>
                  <a:ext uri="{FF2B5EF4-FFF2-40B4-BE49-F238E27FC236}">
                    <a16:creationId xmlns:a16="http://schemas.microsoft.com/office/drawing/2014/main" id="{A87BB72B-32A1-BFDF-B8ED-A9DAD5AF165F}"/>
                  </a:ext>
                </a:extLst>
              </p:cNvPr>
              <p:cNvSpPr/>
              <p:nvPr/>
            </p:nvSpPr>
            <p:spPr>
              <a:xfrm>
                <a:off x="3838901" y="3716591"/>
                <a:ext cx="921786"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Homogeneización </a:t>
                </a:r>
                <a:endParaRPr sz="2000" dirty="0"/>
              </a:p>
            </p:txBody>
          </p:sp>
          <p:sp>
            <p:nvSpPr>
              <p:cNvPr id="100" name="Google Shape;7952;p71">
                <a:extLst>
                  <a:ext uri="{FF2B5EF4-FFF2-40B4-BE49-F238E27FC236}">
                    <a16:creationId xmlns:a16="http://schemas.microsoft.com/office/drawing/2014/main" id="{6C8D1288-0F1E-AF4F-0F17-A6FD2BB0370D}"/>
                  </a:ext>
                </a:extLst>
              </p:cNvPr>
              <p:cNvSpPr/>
              <p:nvPr/>
            </p:nvSpPr>
            <p:spPr>
              <a:xfrm>
                <a:off x="3358415" y="4249497"/>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Regresión </a:t>
                </a:r>
                <a:endParaRPr sz="2000" dirty="0"/>
              </a:p>
            </p:txBody>
          </p:sp>
        </p:grpSp>
        <p:grpSp>
          <p:nvGrpSpPr>
            <p:cNvPr id="67" name="Google Shape;7953;p71">
              <a:extLst>
                <a:ext uri="{FF2B5EF4-FFF2-40B4-BE49-F238E27FC236}">
                  <a16:creationId xmlns:a16="http://schemas.microsoft.com/office/drawing/2014/main" id="{09DC1ED6-018F-7713-84B1-59AB2E3530D0}"/>
                </a:ext>
              </a:extLst>
            </p:cNvPr>
            <p:cNvGrpSpPr/>
            <p:nvPr/>
          </p:nvGrpSpPr>
          <p:grpSpPr>
            <a:xfrm>
              <a:off x="3358415" y="3546559"/>
              <a:ext cx="1884888" cy="839438"/>
              <a:chOff x="3358415" y="3546559"/>
              <a:chExt cx="1884888" cy="839438"/>
            </a:xfrm>
          </p:grpSpPr>
          <p:sp>
            <p:nvSpPr>
              <p:cNvPr id="90" name="Google Shape;7955;p71">
                <a:extLst>
                  <a:ext uri="{FF2B5EF4-FFF2-40B4-BE49-F238E27FC236}">
                    <a16:creationId xmlns:a16="http://schemas.microsoft.com/office/drawing/2014/main" id="{573A800F-48C6-AEC2-D67D-F37862496363}"/>
                  </a:ext>
                </a:extLst>
              </p:cNvPr>
              <p:cNvSpPr/>
              <p:nvPr/>
            </p:nvSpPr>
            <p:spPr>
              <a:xfrm>
                <a:off x="3838901" y="3546559"/>
                <a:ext cx="921786"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Recapitulación colectiva del grupo familiar primario.</a:t>
                </a:r>
                <a:endParaRPr sz="2000" dirty="0"/>
              </a:p>
            </p:txBody>
          </p:sp>
          <p:sp>
            <p:nvSpPr>
              <p:cNvPr id="91" name="Google Shape;7956;p71">
                <a:extLst>
                  <a:ext uri="{FF2B5EF4-FFF2-40B4-BE49-F238E27FC236}">
                    <a16:creationId xmlns:a16="http://schemas.microsoft.com/office/drawing/2014/main" id="{6528F3D0-129B-9A2F-B552-FC712DB8ABBB}"/>
                  </a:ext>
                </a:extLst>
              </p:cNvPr>
              <p:cNvSpPr/>
              <p:nvPr/>
            </p:nvSpPr>
            <p:spPr>
              <a:xfrm>
                <a:off x="4802003" y="3713345"/>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Auto estereotipia </a:t>
                </a:r>
                <a:endParaRPr sz="2000" dirty="0"/>
              </a:p>
            </p:txBody>
          </p:sp>
          <p:sp>
            <p:nvSpPr>
              <p:cNvPr id="92" name="Google Shape;7957;p71">
                <a:extLst>
                  <a:ext uri="{FF2B5EF4-FFF2-40B4-BE49-F238E27FC236}">
                    <a16:creationId xmlns:a16="http://schemas.microsoft.com/office/drawing/2014/main" id="{7B1FCB3F-1F8A-FCDE-BB1C-77134FA568DB}"/>
                  </a:ext>
                </a:extLst>
              </p:cNvPr>
              <p:cNvSpPr/>
              <p:nvPr/>
            </p:nvSpPr>
            <p:spPr>
              <a:xfrm>
                <a:off x="3838119" y="3886669"/>
                <a:ext cx="921786"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Hetero estereotipia </a:t>
                </a:r>
                <a:endParaRPr sz="2000" dirty="0"/>
              </a:p>
            </p:txBody>
          </p:sp>
          <p:sp>
            <p:nvSpPr>
              <p:cNvPr id="93" name="Google Shape;7958;p71">
                <a:extLst>
                  <a:ext uri="{FF2B5EF4-FFF2-40B4-BE49-F238E27FC236}">
                    <a16:creationId xmlns:a16="http://schemas.microsoft.com/office/drawing/2014/main" id="{D4186C14-8585-D8B3-6D83-378FB55E8B23}"/>
                  </a:ext>
                </a:extLst>
              </p:cNvPr>
              <p:cNvSpPr/>
              <p:nvPr/>
            </p:nvSpPr>
            <p:spPr>
              <a:xfrm>
                <a:off x="3358415" y="4076487"/>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err="1" smtClean="0"/>
                  <a:t>Catexis</a:t>
                </a:r>
                <a:r>
                  <a:rPr lang="es-ES" sz="2000" dirty="0" smtClean="0"/>
                  <a:t>(energía) </a:t>
                </a:r>
                <a:endParaRPr sz="2000" dirty="0"/>
              </a:p>
            </p:txBody>
          </p:sp>
          <p:sp>
            <p:nvSpPr>
              <p:cNvPr id="94" name="Google Shape;7959;p71">
                <a:extLst>
                  <a:ext uri="{FF2B5EF4-FFF2-40B4-BE49-F238E27FC236}">
                    <a16:creationId xmlns:a16="http://schemas.microsoft.com/office/drawing/2014/main" id="{7B92F248-3897-BC9C-094A-4FEA3A8A5F65}"/>
                  </a:ext>
                </a:extLst>
              </p:cNvPr>
              <p:cNvSpPr/>
              <p:nvPr/>
            </p:nvSpPr>
            <p:spPr>
              <a:xfrm>
                <a:off x="3838901" y="4249497"/>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Transferencia </a:t>
                </a:r>
                <a:endParaRPr sz="2000" dirty="0"/>
              </a:p>
            </p:txBody>
          </p:sp>
        </p:grpSp>
        <p:grpSp>
          <p:nvGrpSpPr>
            <p:cNvPr id="68" name="Google Shape;7960;p71">
              <a:extLst>
                <a:ext uri="{FF2B5EF4-FFF2-40B4-BE49-F238E27FC236}">
                  <a16:creationId xmlns:a16="http://schemas.microsoft.com/office/drawing/2014/main" id="{B6C877DA-D527-723B-06C7-64708A70A185}"/>
                </a:ext>
              </a:extLst>
            </p:cNvPr>
            <p:cNvGrpSpPr/>
            <p:nvPr/>
          </p:nvGrpSpPr>
          <p:grpSpPr>
            <a:xfrm>
              <a:off x="3838119" y="3548860"/>
              <a:ext cx="1412472" cy="837137"/>
              <a:chOff x="3838119" y="3548860"/>
              <a:chExt cx="1412472" cy="837137"/>
            </a:xfrm>
          </p:grpSpPr>
          <p:sp>
            <p:nvSpPr>
              <p:cNvPr id="84" name="Google Shape;7962;p71">
                <a:extLst>
                  <a:ext uri="{FF2B5EF4-FFF2-40B4-BE49-F238E27FC236}">
                    <a16:creationId xmlns:a16="http://schemas.microsoft.com/office/drawing/2014/main" id="{D2BCCFA7-9E2F-C80C-58F1-E35FE8ED7C19}"/>
                  </a:ext>
                </a:extLst>
              </p:cNvPr>
              <p:cNvSpPr/>
              <p:nvPr/>
            </p:nvSpPr>
            <p:spPr>
              <a:xfrm>
                <a:off x="4809290" y="4073867"/>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Catarsis </a:t>
                </a:r>
                <a:endParaRPr sz="2000" dirty="0"/>
              </a:p>
            </p:txBody>
          </p:sp>
          <p:sp>
            <p:nvSpPr>
              <p:cNvPr id="85" name="Google Shape;7963;p71">
                <a:extLst>
                  <a:ext uri="{FF2B5EF4-FFF2-40B4-BE49-F238E27FC236}">
                    <a16:creationId xmlns:a16="http://schemas.microsoft.com/office/drawing/2014/main" id="{C6E3C9E9-DDDF-3BC6-D8A0-0DA25B008349}"/>
                  </a:ext>
                </a:extLst>
              </p:cNvPr>
              <p:cNvSpPr/>
              <p:nvPr/>
            </p:nvSpPr>
            <p:spPr>
              <a:xfrm>
                <a:off x="4799288" y="3548860"/>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Cambio </a:t>
                </a:r>
                <a:endParaRPr sz="2000" dirty="0"/>
              </a:p>
            </p:txBody>
          </p:sp>
          <p:sp>
            <p:nvSpPr>
              <p:cNvPr id="86" name="Google Shape;7964;p71">
                <a:extLst>
                  <a:ext uri="{FF2B5EF4-FFF2-40B4-BE49-F238E27FC236}">
                    <a16:creationId xmlns:a16="http://schemas.microsoft.com/office/drawing/2014/main" id="{4436950B-DA3E-3F13-EA68-3C1D1348FD1C}"/>
                  </a:ext>
                </a:extLst>
              </p:cNvPr>
              <p:cNvSpPr/>
              <p:nvPr/>
            </p:nvSpPr>
            <p:spPr>
              <a:xfrm>
                <a:off x="4809291" y="3894236"/>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Condensación </a:t>
                </a:r>
                <a:endParaRPr sz="2000" dirty="0"/>
              </a:p>
            </p:txBody>
          </p:sp>
          <p:sp>
            <p:nvSpPr>
              <p:cNvPr id="87" name="Google Shape;7965;p71">
                <a:extLst>
                  <a:ext uri="{FF2B5EF4-FFF2-40B4-BE49-F238E27FC236}">
                    <a16:creationId xmlns:a16="http://schemas.microsoft.com/office/drawing/2014/main" id="{0EB60F10-903B-255E-5F8A-D30674C35DC7}"/>
                  </a:ext>
                </a:extLst>
              </p:cNvPr>
              <p:cNvSpPr/>
              <p:nvPr/>
            </p:nvSpPr>
            <p:spPr>
              <a:xfrm>
                <a:off x="3838119" y="4056747"/>
                <a:ext cx="921786"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Fenómenos de cadena </a:t>
                </a:r>
                <a:endParaRPr sz="2000" dirty="0"/>
              </a:p>
            </p:txBody>
          </p:sp>
          <p:sp>
            <p:nvSpPr>
              <p:cNvPr id="88" name="Google Shape;7966;p71">
                <a:extLst>
                  <a:ext uri="{FF2B5EF4-FFF2-40B4-BE49-F238E27FC236}">
                    <a16:creationId xmlns:a16="http://schemas.microsoft.com/office/drawing/2014/main" id="{6F4990F6-3E4B-6F21-F335-2ECA2C4BA5ED}"/>
                  </a:ext>
                </a:extLst>
              </p:cNvPr>
              <p:cNvSpPr/>
              <p:nvPr/>
            </p:nvSpPr>
            <p:spPr>
              <a:xfrm>
                <a:off x="4319387" y="4249497"/>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Resonancia </a:t>
                </a:r>
                <a:endParaRPr sz="2000" dirty="0"/>
              </a:p>
            </p:txBody>
          </p:sp>
        </p:grpSp>
        <p:sp>
          <p:nvSpPr>
            <p:cNvPr id="78" name="Google Shape;7969;p71">
              <a:extLst>
                <a:ext uri="{FF2B5EF4-FFF2-40B4-BE49-F238E27FC236}">
                  <a16:creationId xmlns:a16="http://schemas.microsoft.com/office/drawing/2014/main" id="{00333D56-CEED-73FB-557A-AD7FE126786E}"/>
                </a:ext>
              </a:extLst>
            </p:cNvPr>
            <p:cNvSpPr/>
            <p:nvPr/>
          </p:nvSpPr>
          <p:spPr>
            <a:xfrm>
              <a:off x="4799288" y="4252946"/>
              <a:ext cx="441300" cy="136500"/>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Asociación reactiva </a:t>
              </a:r>
              <a:endParaRPr sz="2000"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57ABC-B28A-C705-D3D4-DB07A8A5FDAF}"/>
              </a:ext>
            </a:extLst>
          </p:cNvPr>
          <p:cNvSpPr>
            <a:spLocks noGrp="1"/>
          </p:cNvSpPr>
          <p:nvPr>
            <p:ph type="title"/>
          </p:nvPr>
        </p:nvSpPr>
        <p:spPr/>
        <p:txBody>
          <a:bodyPr/>
          <a:lstStyle/>
          <a:p>
            <a:r>
              <a:rPr lang="es-ES" dirty="0"/>
              <a:t>Factores defensivos </a:t>
            </a:r>
            <a:endParaRPr lang="es-SV" dirty="0"/>
          </a:p>
        </p:txBody>
      </p:sp>
      <p:graphicFrame>
        <p:nvGraphicFramePr>
          <p:cNvPr id="20" name="Diagrama 19">
            <a:extLst>
              <a:ext uri="{FF2B5EF4-FFF2-40B4-BE49-F238E27FC236}">
                <a16:creationId xmlns:a16="http://schemas.microsoft.com/office/drawing/2014/main" id="{D1C42C06-5B43-86D1-3A5F-FE201270662B}"/>
              </a:ext>
            </a:extLst>
          </p:cNvPr>
          <p:cNvGraphicFramePr/>
          <p:nvPr>
            <p:extLst>
              <p:ext uri="{D42A27DB-BD31-4B8C-83A1-F6EECF244321}">
                <p14:modId xmlns:p14="http://schemas.microsoft.com/office/powerpoint/2010/main" val="1774513850"/>
              </p:ext>
            </p:extLst>
          </p:nvPr>
        </p:nvGraphicFramePr>
        <p:xfrm>
          <a:off x="239268" y="953068"/>
          <a:ext cx="8665464" cy="3812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41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9" name="Google Shape;1369;p39"/>
          <p:cNvSpPr txBox="1">
            <a:spLocks noGrp="1"/>
          </p:cNvSpPr>
          <p:nvPr>
            <p:ph type="subTitle" idx="1"/>
          </p:nvPr>
        </p:nvSpPr>
        <p:spPr>
          <a:xfrm>
            <a:off x="1634172" y="925598"/>
            <a:ext cx="6127559" cy="12174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SV" sz="2400" dirty="0"/>
              <a:t>P</a:t>
            </a:r>
            <a:r>
              <a:rPr lang="en" sz="2400" dirty="0"/>
              <a:t>ara determinar el comportamiento de un individuo en una situacion grupal es necesario tomar en cuenta los siguientes instrumentos:</a:t>
            </a:r>
            <a:endParaRPr sz="2400" dirty="0"/>
          </a:p>
        </p:txBody>
      </p:sp>
      <p:sp>
        <p:nvSpPr>
          <p:cNvPr id="1400" name="Google Shape;1400;p39"/>
          <p:cNvSpPr txBox="1">
            <a:spLocks noGrp="1"/>
          </p:cNvSpPr>
          <p:nvPr>
            <p:ph type="title" idx="4"/>
          </p:nvPr>
        </p:nvSpPr>
        <p:spPr>
          <a:xfrm>
            <a:off x="732335" y="53136"/>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Predictores de una buena adecuación </a:t>
            </a:r>
            <a:endParaRPr lang="es-SV" dirty="0"/>
          </a:p>
        </p:txBody>
      </p:sp>
      <p:grpSp>
        <p:nvGrpSpPr>
          <p:cNvPr id="42" name="Google Shape;8138;p72">
            <a:extLst>
              <a:ext uri="{FF2B5EF4-FFF2-40B4-BE49-F238E27FC236}">
                <a16:creationId xmlns:a16="http://schemas.microsoft.com/office/drawing/2014/main" id="{FF8D8285-D4A9-9F65-F723-C58BA56F3176}"/>
              </a:ext>
            </a:extLst>
          </p:cNvPr>
          <p:cNvGrpSpPr/>
          <p:nvPr/>
        </p:nvGrpSpPr>
        <p:grpSpPr>
          <a:xfrm>
            <a:off x="1634172" y="2442782"/>
            <a:ext cx="2937828" cy="2344975"/>
            <a:chOff x="7636443" y="1204988"/>
            <a:chExt cx="804565" cy="677795"/>
          </a:xfrm>
        </p:grpSpPr>
        <p:grpSp>
          <p:nvGrpSpPr>
            <p:cNvPr id="43" name="Google Shape;8139;p72">
              <a:extLst>
                <a:ext uri="{FF2B5EF4-FFF2-40B4-BE49-F238E27FC236}">
                  <a16:creationId xmlns:a16="http://schemas.microsoft.com/office/drawing/2014/main" id="{716F89DC-58AB-F433-52E9-3601F29695ED}"/>
                </a:ext>
              </a:extLst>
            </p:cNvPr>
            <p:cNvGrpSpPr/>
            <p:nvPr/>
          </p:nvGrpSpPr>
          <p:grpSpPr>
            <a:xfrm>
              <a:off x="7636443" y="1509705"/>
              <a:ext cx="804565" cy="373078"/>
              <a:chOff x="7636443" y="1509705"/>
              <a:chExt cx="804565" cy="373078"/>
            </a:xfrm>
          </p:grpSpPr>
          <p:sp>
            <p:nvSpPr>
              <p:cNvPr id="53" name="Google Shape;8140;p72">
                <a:extLst>
                  <a:ext uri="{FF2B5EF4-FFF2-40B4-BE49-F238E27FC236}">
                    <a16:creationId xmlns:a16="http://schemas.microsoft.com/office/drawing/2014/main" id="{BA08940C-A924-B8CF-9ED5-7AB67F391D89}"/>
                  </a:ext>
                </a:extLst>
              </p:cNvPr>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8141;p72">
                <a:extLst>
                  <a:ext uri="{FF2B5EF4-FFF2-40B4-BE49-F238E27FC236}">
                    <a16:creationId xmlns:a16="http://schemas.microsoft.com/office/drawing/2014/main" id="{70D24C91-5468-D7D4-B796-938886013BA7}"/>
                  </a:ext>
                </a:extLst>
              </p:cNvPr>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8142;p72">
              <a:extLst>
                <a:ext uri="{FF2B5EF4-FFF2-40B4-BE49-F238E27FC236}">
                  <a16:creationId xmlns:a16="http://schemas.microsoft.com/office/drawing/2014/main" id="{0ECFD025-5A7B-1029-9A8E-0E955551C3A6}"/>
                </a:ext>
              </a:extLst>
            </p:cNvPr>
            <p:cNvGrpSpPr/>
            <p:nvPr/>
          </p:nvGrpSpPr>
          <p:grpSpPr>
            <a:xfrm>
              <a:off x="7636443" y="1408133"/>
              <a:ext cx="804565" cy="373078"/>
              <a:chOff x="7636443" y="1408133"/>
              <a:chExt cx="804565" cy="373078"/>
            </a:xfrm>
          </p:grpSpPr>
          <p:sp>
            <p:nvSpPr>
              <p:cNvPr id="51" name="Google Shape;8143;p72">
                <a:extLst>
                  <a:ext uri="{FF2B5EF4-FFF2-40B4-BE49-F238E27FC236}">
                    <a16:creationId xmlns:a16="http://schemas.microsoft.com/office/drawing/2014/main" id="{E8673608-EFC6-E43D-9749-A6E47C09DB7C}"/>
                  </a:ext>
                </a:extLst>
              </p:cNvPr>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44;p72">
                <a:extLst>
                  <a:ext uri="{FF2B5EF4-FFF2-40B4-BE49-F238E27FC236}">
                    <a16:creationId xmlns:a16="http://schemas.microsoft.com/office/drawing/2014/main" id="{97C571C7-844E-0B97-D727-28706861E385}"/>
                  </a:ext>
                </a:extLst>
              </p:cNvPr>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8145;p72">
              <a:extLst>
                <a:ext uri="{FF2B5EF4-FFF2-40B4-BE49-F238E27FC236}">
                  <a16:creationId xmlns:a16="http://schemas.microsoft.com/office/drawing/2014/main" id="{8FDBB5EC-08B2-FD28-0D0D-350C2F946C09}"/>
                </a:ext>
              </a:extLst>
            </p:cNvPr>
            <p:cNvGrpSpPr/>
            <p:nvPr/>
          </p:nvGrpSpPr>
          <p:grpSpPr>
            <a:xfrm>
              <a:off x="7636443" y="1306560"/>
              <a:ext cx="804565" cy="373078"/>
              <a:chOff x="7636443" y="1306560"/>
              <a:chExt cx="804565" cy="373078"/>
            </a:xfrm>
          </p:grpSpPr>
          <p:sp>
            <p:nvSpPr>
              <p:cNvPr id="49" name="Google Shape;8146;p72">
                <a:extLst>
                  <a:ext uri="{FF2B5EF4-FFF2-40B4-BE49-F238E27FC236}">
                    <a16:creationId xmlns:a16="http://schemas.microsoft.com/office/drawing/2014/main" id="{5FA5B0A5-5F8D-E745-0EFF-F3D20262A69A}"/>
                  </a:ext>
                </a:extLst>
              </p:cNvPr>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8147;p72">
                <a:extLst>
                  <a:ext uri="{FF2B5EF4-FFF2-40B4-BE49-F238E27FC236}">
                    <a16:creationId xmlns:a16="http://schemas.microsoft.com/office/drawing/2014/main" id="{216E41DD-262B-6902-04EF-CD4CD80020A1}"/>
                  </a:ext>
                </a:extLst>
              </p:cNvPr>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Google Shape;8148;p72">
              <a:extLst>
                <a:ext uri="{FF2B5EF4-FFF2-40B4-BE49-F238E27FC236}">
                  <a16:creationId xmlns:a16="http://schemas.microsoft.com/office/drawing/2014/main" id="{C049DEAC-14EE-86EF-E73F-88C8BCF84150}"/>
                </a:ext>
              </a:extLst>
            </p:cNvPr>
            <p:cNvGrpSpPr/>
            <p:nvPr/>
          </p:nvGrpSpPr>
          <p:grpSpPr>
            <a:xfrm>
              <a:off x="7636443" y="1204988"/>
              <a:ext cx="804565" cy="373078"/>
              <a:chOff x="7636443" y="1204988"/>
              <a:chExt cx="804565" cy="373078"/>
            </a:xfrm>
          </p:grpSpPr>
          <p:sp>
            <p:nvSpPr>
              <p:cNvPr id="47" name="Google Shape;8149;p72">
                <a:extLst>
                  <a:ext uri="{FF2B5EF4-FFF2-40B4-BE49-F238E27FC236}">
                    <a16:creationId xmlns:a16="http://schemas.microsoft.com/office/drawing/2014/main" id="{C7147481-9B55-9478-AFEF-2234C42EF5C9}"/>
                  </a:ext>
                </a:extLst>
              </p:cNvPr>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8150;p72">
                <a:extLst>
                  <a:ext uri="{FF2B5EF4-FFF2-40B4-BE49-F238E27FC236}">
                    <a16:creationId xmlns:a16="http://schemas.microsoft.com/office/drawing/2014/main" id="{007885AC-E121-9723-166E-26E7DEC5DF2F}"/>
                  </a:ext>
                </a:extLst>
              </p:cNvPr>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 name="CuadroTexto 7">
            <a:extLst>
              <a:ext uri="{FF2B5EF4-FFF2-40B4-BE49-F238E27FC236}">
                <a16:creationId xmlns:a16="http://schemas.microsoft.com/office/drawing/2014/main" id="{1F1CDD9E-1722-5FC2-EBE1-248671DE2EC4}"/>
              </a:ext>
            </a:extLst>
          </p:cNvPr>
          <p:cNvSpPr txBox="1"/>
          <p:nvPr/>
        </p:nvSpPr>
        <p:spPr>
          <a:xfrm>
            <a:off x="4581683" y="2480310"/>
            <a:ext cx="3063780" cy="400110"/>
          </a:xfrm>
          <a:prstGeom prst="rect">
            <a:avLst/>
          </a:prstGeom>
          <a:noFill/>
        </p:spPr>
        <p:txBody>
          <a:bodyPr wrap="square" rtlCol="0">
            <a:spAutoFit/>
          </a:bodyPr>
          <a:lstStyle/>
          <a:p>
            <a:r>
              <a:rPr lang="es-ES" sz="2000" dirty="0"/>
              <a:t>Entrevista </a:t>
            </a:r>
            <a:endParaRPr lang="es-SV" sz="2000" dirty="0"/>
          </a:p>
        </p:txBody>
      </p:sp>
      <p:sp>
        <p:nvSpPr>
          <p:cNvPr id="9" name="CuadroTexto 8">
            <a:extLst>
              <a:ext uri="{FF2B5EF4-FFF2-40B4-BE49-F238E27FC236}">
                <a16:creationId xmlns:a16="http://schemas.microsoft.com/office/drawing/2014/main" id="{E6650BB2-946D-DD1C-D391-0B02233B59AF}"/>
              </a:ext>
            </a:extLst>
          </p:cNvPr>
          <p:cNvSpPr txBox="1"/>
          <p:nvPr/>
        </p:nvSpPr>
        <p:spPr>
          <a:xfrm>
            <a:off x="4581683" y="2971860"/>
            <a:ext cx="2495773" cy="400110"/>
          </a:xfrm>
          <a:prstGeom prst="rect">
            <a:avLst/>
          </a:prstGeom>
          <a:noFill/>
        </p:spPr>
        <p:txBody>
          <a:bodyPr wrap="square" rtlCol="0">
            <a:spAutoFit/>
          </a:bodyPr>
          <a:lstStyle/>
          <a:p>
            <a:r>
              <a:rPr lang="es-ES" sz="2000" dirty="0"/>
              <a:t>Test </a:t>
            </a:r>
            <a:endParaRPr lang="es-SV" sz="2000" dirty="0"/>
          </a:p>
        </p:txBody>
      </p:sp>
      <p:sp>
        <p:nvSpPr>
          <p:cNvPr id="10" name="CuadroTexto 9">
            <a:extLst>
              <a:ext uri="{FF2B5EF4-FFF2-40B4-BE49-F238E27FC236}">
                <a16:creationId xmlns:a16="http://schemas.microsoft.com/office/drawing/2014/main" id="{0A43ADE0-5B0C-3AA5-7F02-E55BD38AC956}"/>
              </a:ext>
            </a:extLst>
          </p:cNvPr>
          <p:cNvSpPr txBox="1"/>
          <p:nvPr/>
        </p:nvSpPr>
        <p:spPr>
          <a:xfrm>
            <a:off x="4597413" y="3463410"/>
            <a:ext cx="3357867" cy="400110"/>
          </a:xfrm>
          <a:prstGeom prst="rect">
            <a:avLst/>
          </a:prstGeom>
          <a:noFill/>
        </p:spPr>
        <p:txBody>
          <a:bodyPr wrap="square" rtlCol="0">
            <a:spAutoFit/>
          </a:bodyPr>
          <a:lstStyle/>
          <a:p>
            <a:r>
              <a:rPr lang="es-SV" sz="2000" dirty="0"/>
              <a:t>Grupos exploratorios</a:t>
            </a:r>
          </a:p>
        </p:txBody>
      </p:sp>
      <p:sp>
        <p:nvSpPr>
          <p:cNvPr id="11" name="CuadroTexto 10">
            <a:extLst>
              <a:ext uri="{FF2B5EF4-FFF2-40B4-BE49-F238E27FC236}">
                <a16:creationId xmlns:a16="http://schemas.microsoft.com/office/drawing/2014/main" id="{5CD439F1-ED7F-DF9C-0DEA-415C13CC7C44}"/>
              </a:ext>
            </a:extLst>
          </p:cNvPr>
          <p:cNvSpPr txBox="1"/>
          <p:nvPr/>
        </p:nvSpPr>
        <p:spPr>
          <a:xfrm>
            <a:off x="4615701" y="3990248"/>
            <a:ext cx="2605501" cy="400110"/>
          </a:xfrm>
          <a:prstGeom prst="rect">
            <a:avLst/>
          </a:prstGeom>
          <a:noFill/>
        </p:spPr>
        <p:txBody>
          <a:bodyPr wrap="square" rtlCol="0">
            <a:spAutoFit/>
          </a:bodyPr>
          <a:lstStyle/>
          <a:p>
            <a:r>
              <a:rPr lang="es-SV" sz="2000">
                <a:effectLst/>
                <a:latin typeface="+mn-lt"/>
                <a:ea typeface="Calibri" panose="020F0502020204030204" pitchFamily="34" charset="0"/>
              </a:rPr>
              <a:t>Grupos exploratorios</a:t>
            </a:r>
            <a:endParaRPr lang="es-SV" sz="1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grpSp>
        <p:nvGrpSpPr>
          <p:cNvPr id="2031" name="Google Shape;2031;p48"/>
          <p:cNvGrpSpPr/>
          <p:nvPr/>
        </p:nvGrpSpPr>
        <p:grpSpPr>
          <a:xfrm>
            <a:off x="1197925" y="413900"/>
            <a:ext cx="2962350" cy="2699900"/>
            <a:chOff x="6508500" y="278900"/>
            <a:chExt cx="2962350" cy="2699900"/>
          </a:xfrm>
        </p:grpSpPr>
        <p:sp>
          <p:nvSpPr>
            <p:cNvPr id="2032" name="Google Shape;2032;p48"/>
            <p:cNvSpPr/>
            <p:nvPr/>
          </p:nvSpPr>
          <p:spPr>
            <a:xfrm>
              <a:off x="6508500" y="278900"/>
              <a:ext cx="2962275" cy="2699900"/>
            </a:xfrm>
            <a:custGeom>
              <a:avLst/>
              <a:gdLst/>
              <a:ahLst/>
              <a:cxnLst/>
              <a:rect l="l" t="t" r="r" b="b"/>
              <a:pathLst>
                <a:path w="118491" h="107996" extrusionOk="0">
                  <a:moveTo>
                    <a:pt x="59938" y="1526"/>
                  </a:moveTo>
                  <a:lnTo>
                    <a:pt x="59938" y="21920"/>
                  </a:lnTo>
                  <a:lnTo>
                    <a:pt x="1538" y="21920"/>
                  </a:lnTo>
                  <a:lnTo>
                    <a:pt x="1525" y="1526"/>
                  </a:lnTo>
                  <a:close/>
                  <a:moveTo>
                    <a:pt x="116979" y="1526"/>
                  </a:moveTo>
                  <a:lnTo>
                    <a:pt x="116979" y="21920"/>
                  </a:lnTo>
                  <a:lnTo>
                    <a:pt x="60700" y="21920"/>
                  </a:lnTo>
                  <a:lnTo>
                    <a:pt x="60700" y="1526"/>
                  </a:lnTo>
                  <a:close/>
                  <a:moveTo>
                    <a:pt x="59938" y="22682"/>
                  </a:moveTo>
                  <a:lnTo>
                    <a:pt x="59938" y="49633"/>
                  </a:lnTo>
                  <a:lnTo>
                    <a:pt x="1538" y="49633"/>
                  </a:lnTo>
                  <a:lnTo>
                    <a:pt x="1538" y="22682"/>
                  </a:lnTo>
                  <a:close/>
                  <a:moveTo>
                    <a:pt x="116979" y="22682"/>
                  </a:moveTo>
                  <a:lnTo>
                    <a:pt x="116979" y="49633"/>
                  </a:lnTo>
                  <a:lnTo>
                    <a:pt x="60700" y="49633"/>
                  </a:lnTo>
                  <a:lnTo>
                    <a:pt x="60700" y="22682"/>
                  </a:lnTo>
                  <a:close/>
                  <a:moveTo>
                    <a:pt x="59938" y="50396"/>
                  </a:moveTo>
                  <a:lnTo>
                    <a:pt x="59938" y="77347"/>
                  </a:lnTo>
                  <a:lnTo>
                    <a:pt x="1538" y="77347"/>
                  </a:lnTo>
                  <a:lnTo>
                    <a:pt x="1538" y="50396"/>
                  </a:lnTo>
                  <a:close/>
                  <a:moveTo>
                    <a:pt x="116979" y="50396"/>
                  </a:moveTo>
                  <a:lnTo>
                    <a:pt x="116979" y="77347"/>
                  </a:lnTo>
                  <a:lnTo>
                    <a:pt x="60700" y="77347"/>
                  </a:lnTo>
                  <a:lnTo>
                    <a:pt x="60700" y="50396"/>
                  </a:lnTo>
                  <a:close/>
                  <a:moveTo>
                    <a:pt x="116979" y="78109"/>
                  </a:moveTo>
                  <a:lnTo>
                    <a:pt x="116979" y="106471"/>
                  </a:lnTo>
                  <a:lnTo>
                    <a:pt x="1525" y="106471"/>
                  </a:lnTo>
                  <a:lnTo>
                    <a:pt x="1525" y="78109"/>
                  </a:lnTo>
                  <a:lnTo>
                    <a:pt x="59938" y="78109"/>
                  </a:lnTo>
                  <a:lnTo>
                    <a:pt x="59938" y="106217"/>
                  </a:lnTo>
                  <a:lnTo>
                    <a:pt x="60700" y="106217"/>
                  </a:lnTo>
                  <a:lnTo>
                    <a:pt x="60700" y="78109"/>
                  </a:lnTo>
                  <a:close/>
                  <a:moveTo>
                    <a:pt x="0" y="1"/>
                  </a:moveTo>
                  <a:lnTo>
                    <a:pt x="0" y="107996"/>
                  </a:lnTo>
                  <a:lnTo>
                    <a:pt x="118491" y="107996"/>
                  </a:lnTo>
                  <a:lnTo>
                    <a:pt x="118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6534150" y="304800"/>
              <a:ext cx="2936700" cy="2673900"/>
            </a:xfrm>
            <a:prstGeom prst="rect">
              <a:avLst/>
            </a:prstGeom>
            <a:solidFill>
              <a:srgbClr val="F1E3D3">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4" name="Google Shape;2034;p48"/>
          <p:cNvSpPr txBox="1">
            <a:spLocks noGrp="1"/>
          </p:cNvSpPr>
          <p:nvPr>
            <p:ph type="title"/>
          </p:nvPr>
        </p:nvSpPr>
        <p:spPr>
          <a:xfrm>
            <a:off x="1269717" y="7644"/>
            <a:ext cx="6608649" cy="13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dirty="0"/>
              <a:t>Cualidades personales del teapeuta grupal </a:t>
            </a:r>
            <a:endParaRPr sz="3400" dirty="0"/>
          </a:p>
        </p:txBody>
      </p:sp>
      <p:sp>
        <p:nvSpPr>
          <p:cNvPr id="2037" name="Google Shape;2037;p48"/>
          <p:cNvSpPr/>
          <p:nvPr/>
        </p:nvSpPr>
        <p:spPr>
          <a:xfrm>
            <a:off x="657576" y="4318650"/>
            <a:ext cx="4095400" cy="659137"/>
          </a:xfrm>
          <a:custGeom>
            <a:avLst/>
            <a:gdLst/>
            <a:ahLst/>
            <a:cxnLst/>
            <a:rect l="l" t="t" r="r" b="b"/>
            <a:pathLst>
              <a:path w="107717" h="13663" extrusionOk="0">
                <a:moveTo>
                  <a:pt x="53861" y="1"/>
                </a:moveTo>
                <a:cubicBezTo>
                  <a:pt x="39577" y="1"/>
                  <a:pt x="25877" y="719"/>
                  <a:pt x="15775" y="2001"/>
                </a:cubicBezTo>
                <a:cubicBezTo>
                  <a:pt x="5678" y="3282"/>
                  <a:pt x="0" y="5019"/>
                  <a:pt x="0" y="6832"/>
                </a:cubicBezTo>
                <a:cubicBezTo>
                  <a:pt x="0" y="8644"/>
                  <a:pt x="5678" y="10381"/>
                  <a:pt x="15775" y="11663"/>
                </a:cubicBezTo>
                <a:cubicBezTo>
                  <a:pt x="25877" y="12944"/>
                  <a:pt x="39577" y="13663"/>
                  <a:pt x="53861" y="13663"/>
                </a:cubicBezTo>
                <a:cubicBezTo>
                  <a:pt x="68140" y="13663"/>
                  <a:pt x="81840" y="12944"/>
                  <a:pt x="91942" y="11663"/>
                </a:cubicBezTo>
                <a:cubicBezTo>
                  <a:pt x="102038" y="10381"/>
                  <a:pt x="107717" y="8644"/>
                  <a:pt x="107717" y="6832"/>
                </a:cubicBezTo>
                <a:cubicBezTo>
                  <a:pt x="107717" y="5019"/>
                  <a:pt x="102038" y="3282"/>
                  <a:pt x="91942" y="2001"/>
                </a:cubicBezTo>
                <a:cubicBezTo>
                  <a:pt x="81840" y="719"/>
                  <a:pt x="68140" y="1"/>
                  <a:pt x="53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8" name="Google Shape;2038;p48"/>
          <p:cNvGrpSpPr/>
          <p:nvPr/>
        </p:nvGrpSpPr>
        <p:grpSpPr>
          <a:xfrm>
            <a:off x="76195" y="1933053"/>
            <a:ext cx="2200269" cy="2281698"/>
            <a:chOff x="4275225" y="4600750"/>
            <a:chExt cx="1145675" cy="1188075"/>
          </a:xfrm>
        </p:grpSpPr>
        <p:sp>
          <p:nvSpPr>
            <p:cNvPr id="2039" name="Google Shape;2039;p48"/>
            <p:cNvSpPr/>
            <p:nvPr/>
          </p:nvSpPr>
          <p:spPr>
            <a:xfrm>
              <a:off x="4275225" y="4809150"/>
              <a:ext cx="773800" cy="979675"/>
            </a:xfrm>
            <a:custGeom>
              <a:avLst/>
              <a:gdLst/>
              <a:ahLst/>
              <a:cxnLst/>
              <a:rect l="l" t="t" r="r" b="b"/>
              <a:pathLst>
                <a:path w="30952" h="39187" extrusionOk="0">
                  <a:moveTo>
                    <a:pt x="3626" y="0"/>
                  </a:moveTo>
                  <a:cubicBezTo>
                    <a:pt x="3474" y="0"/>
                    <a:pt x="3321" y="11"/>
                    <a:pt x="3166" y="34"/>
                  </a:cubicBezTo>
                  <a:cubicBezTo>
                    <a:pt x="2686" y="109"/>
                    <a:pt x="2228" y="295"/>
                    <a:pt x="1838" y="585"/>
                  </a:cubicBezTo>
                  <a:cubicBezTo>
                    <a:pt x="1770" y="632"/>
                    <a:pt x="1705" y="685"/>
                    <a:pt x="1644" y="739"/>
                  </a:cubicBezTo>
                  <a:cubicBezTo>
                    <a:pt x="577" y="1631"/>
                    <a:pt x="1" y="3203"/>
                    <a:pt x="119" y="4642"/>
                  </a:cubicBezTo>
                  <a:cubicBezTo>
                    <a:pt x="183" y="5480"/>
                    <a:pt x="416" y="6275"/>
                    <a:pt x="749" y="7045"/>
                  </a:cubicBezTo>
                  <a:cubicBezTo>
                    <a:pt x="781" y="7128"/>
                    <a:pt x="817" y="7210"/>
                    <a:pt x="853" y="7292"/>
                  </a:cubicBezTo>
                  <a:cubicBezTo>
                    <a:pt x="1308" y="8291"/>
                    <a:pt x="1917" y="9244"/>
                    <a:pt x="2511" y="10171"/>
                  </a:cubicBezTo>
                  <a:cubicBezTo>
                    <a:pt x="3374" y="11518"/>
                    <a:pt x="4255" y="12939"/>
                    <a:pt x="4631" y="14472"/>
                  </a:cubicBezTo>
                  <a:cubicBezTo>
                    <a:pt x="4652" y="14554"/>
                    <a:pt x="4670" y="14633"/>
                    <a:pt x="4688" y="14716"/>
                  </a:cubicBezTo>
                  <a:cubicBezTo>
                    <a:pt x="4760" y="15049"/>
                    <a:pt x="4806" y="15385"/>
                    <a:pt x="4821" y="15725"/>
                  </a:cubicBezTo>
                  <a:cubicBezTo>
                    <a:pt x="4914" y="17541"/>
                    <a:pt x="4173" y="19310"/>
                    <a:pt x="4165" y="21129"/>
                  </a:cubicBezTo>
                  <a:cubicBezTo>
                    <a:pt x="4165" y="21634"/>
                    <a:pt x="4223" y="22135"/>
                    <a:pt x="4341" y="22622"/>
                  </a:cubicBezTo>
                  <a:cubicBezTo>
                    <a:pt x="4359" y="22705"/>
                    <a:pt x="4384" y="22787"/>
                    <a:pt x="4405" y="22869"/>
                  </a:cubicBezTo>
                  <a:cubicBezTo>
                    <a:pt x="4968" y="24864"/>
                    <a:pt x="6454" y="26604"/>
                    <a:pt x="8387" y="27374"/>
                  </a:cubicBezTo>
                  <a:cubicBezTo>
                    <a:pt x="9605" y="27861"/>
                    <a:pt x="11019" y="28019"/>
                    <a:pt x="11979" y="28918"/>
                  </a:cubicBezTo>
                  <a:cubicBezTo>
                    <a:pt x="12717" y="29612"/>
                    <a:pt x="13032" y="30608"/>
                    <a:pt x="13165" y="31632"/>
                  </a:cubicBezTo>
                  <a:cubicBezTo>
                    <a:pt x="13175" y="31711"/>
                    <a:pt x="13186" y="31790"/>
                    <a:pt x="13197" y="31872"/>
                  </a:cubicBezTo>
                  <a:cubicBezTo>
                    <a:pt x="13222" y="32148"/>
                    <a:pt x="13240" y="32423"/>
                    <a:pt x="13250" y="32692"/>
                  </a:cubicBezTo>
                  <a:cubicBezTo>
                    <a:pt x="13301" y="34056"/>
                    <a:pt x="13250" y="35485"/>
                    <a:pt x="13877" y="36699"/>
                  </a:cubicBezTo>
                  <a:cubicBezTo>
                    <a:pt x="14081" y="37089"/>
                    <a:pt x="14346" y="37444"/>
                    <a:pt x="14669" y="37748"/>
                  </a:cubicBezTo>
                  <a:cubicBezTo>
                    <a:pt x="14737" y="37809"/>
                    <a:pt x="14805" y="37877"/>
                    <a:pt x="14880" y="37935"/>
                  </a:cubicBezTo>
                  <a:cubicBezTo>
                    <a:pt x="15878" y="38771"/>
                    <a:pt x="17264" y="39187"/>
                    <a:pt x="18605" y="39187"/>
                  </a:cubicBezTo>
                  <a:cubicBezTo>
                    <a:pt x="18722" y="39187"/>
                    <a:pt x="18839" y="39183"/>
                    <a:pt x="18955" y="39177"/>
                  </a:cubicBezTo>
                  <a:cubicBezTo>
                    <a:pt x="21967" y="39012"/>
                    <a:pt x="25376" y="37580"/>
                    <a:pt x="27557" y="35295"/>
                  </a:cubicBezTo>
                  <a:cubicBezTo>
                    <a:pt x="27614" y="35238"/>
                    <a:pt x="27671" y="35177"/>
                    <a:pt x="27728" y="35116"/>
                  </a:cubicBezTo>
                  <a:cubicBezTo>
                    <a:pt x="28248" y="34551"/>
                    <a:pt x="28692" y="33917"/>
                    <a:pt x="29046" y="33229"/>
                  </a:cubicBezTo>
                  <a:cubicBezTo>
                    <a:pt x="30235" y="30898"/>
                    <a:pt x="30951" y="28270"/>
                    <a:pt x="30704" y="25659"/>
                  </a:cubicBezTo>
                  <a:cubicBezTo>
                    <a:pt x="30593" y="24510"/>
                    <a:pt x="30282" y="23389"/>
                    <a:pt x="29777" y="22350"/>
                  </a:cubicBezTo>
                  <a:cubicBezTo>
                    <a:pt x="29734" y="22257"/>
                    <a:pt x="29687" y="22164"/>
                    <a:pt x="29637" y="22071"/>
                  </a:cubicBezTo>
                  <a:cubicBezTo>
                    <a:pt x="28996" y="20864"/>
                    <a:pt x="28094" y="19815"/>
                    <a:pt x="26944" y="19066"/>
                  </a:cubicBezTo>
                  <a:cubicBezTo>
                    <a:pt x="26429" y="18733"/>
                    <a:pt x="25859" y="18458"/>
                    <a:pt x="25293" y="18178"/>
                  </a:cubicBezTo>
                  <a:cubicBezTo>
                    <a:pt x="25222" y="18146"/>
                    <a:pt x="25150" y="18110"/>
                    <a:pt x="25079" y="18075"/>
                  </a:cubicBezTo>
                  <a:cubicBezTo>
                    <a:pt x="23922" y="17520"/>
                    <a:pt x="22794" y="16947"/>
                    <a:pt x="22103" y="15897"/>
                  </a:cubicBezTo>
                  <a:cubicBezTo>
                    <a:pt x="21254" y="14612"/>
                    <a:pt x="21311" y="12943"/>
                    <a:pt x="20778" y="11496"/>
                  </a:cubicBezTo>
                  <a:cubicBezTo>
                    <a:pt x="20670" y="11196"/>
                    <a:pt x="20538" y="10909"/>
                    <a:pt x="20377" y="10637"/>
                  </a:cubicBezTo>
                  <a:cubicBezTo>
                    <a:pt x="20316" y="10529"/>
                    <a:pt x="20251" y="10426"/>
                    <a:pt x="20180" y="10322"/>
                  </a:cubicBezTo>
                  <a:cubicBezTo>
                    <a:pt x="19374" y="9119"/>
                    <a:pt x="18099" y="8223"/>
                    <a:pt x="16681" y="7905"/>
                  </a:cubicBezTo>
                  <a:cubicBezTo>
                    <a:pt x="16130" y="7786"/>
                    <a:pt x="15560" y="7743"/>
                    <a:pt x="14987" y="7718"/>
                  </a:cubicBezTo>
                  <a:cubicBezTo>
                    <a:pt x="14908" y="7715"/>
                    <a:pt x="14830" y="7708"/>
                    <a:pt x="14751" y="7708"/>
                  </a:cubicBezTo>
                  <a:cubicBezTo>
                    <a:pt x="13809" y="7665"/>
                    <a:pt x="12874" y="7632"/>
                    <a:pt x="12004" y="7292"/>
                  </a:cubicBezTo>
                  <a:cubicBezTo>
                    <a:pt x="10153" y="6565"/>
                    <a:pt x="9104" y="4660"/>
                    <a:pt x="7976" y="3020"/>
                  </a:cubicBezTo>
                  <a:cubicBezTo>
                    <a:pt x="7324" y="2075"/>
                    <a:pt x="6479" y="1129"/>
                    <a:pt x="5505" y="557"/>
                  </a:cubicBezTo>
                  <a:cubicBezTo>
                    <a:pt x="5419" y="503"/>
                    <a:pt x="5329" y="453"/>
                    <a:pt x="5240" y="410"/>
                  </a:cubicBezTo>
                  <a:cubicBezTo>
                    <a:pt x="4734" y="153"/>
                    <a:pt x="4192" y="0"/>
                    <a:pt x="3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4316325" y="4823775"/>
              <a:ext cx="652125" cy="867850"/>
            </a:xfrm>
            <a:custGeom>
              <a:avLst/>
              <a:gdLst/>
              <a:ahLst/>
              <a:cxnLst/>
              <a:rect l="l" t="t" r="r" b="b"/>
              <a:pathLst>
                <a:path w="26085" h="34714" extrusionOk="0">
                  <a:moveTo>
                    <a:pt x="194" y="0"/>
                  </a:moveTo>
                  <a:cubicBezTo>
                    <a:pt x="126" y="50"/>
                    <a:pt x="61" y="100"/>
                    <a:pt x="0" y="154"/>
                  </a:cubicBezTo>
                  <a:cubicBezTo>
                    <a:pt x="871" y="827"/>
                    <a:pt x="2267" y="2063"/>
                    <a:pt x="4273" y="4244"/>
                  </a:cubicBezTo>
                  <a:cubicBezTo>
                    <a:pt x="4276" y="4251"/>
                    <a:pt x="4283" y="4258"/>
                    <a:pt x="4290" y="4261"/>
                  </a:cubicBezTo>
                  <a:cubicBezTo>
                    <a:pt x="5053" y="5096"/>
                    <a:pt x="5902" y="6066"/>
                    <a:pt x="6847" y="7198"/>
                  </a:cubicBezTo>
                  <a:cubicBezTo>
                    <a:pt x="6923" y="7287"/>
                    <a:pt x="6998" y="7377"/>
                    <a:pt x="7073" y="7470"/>
                  </a:cubicBezTo>
                  <a:cubicBezTo>
                    <a:pt x="8795" y="9543"/>
                    <a:pt x="10811" y="12136"/>
                    <a:pt x="13150" y="15373"/>
                  </a:cubicBezTo>
                  <a:cubicBezTo>
                    <a:pt x="13218" y="15470"/>
                    <a:pt x="13286" y="15567"/>
                    <a:pt x="13361" y="15663"/>
                  </a:cubicBezTo>
                  <a:cubicBezTo>
                    <a:pt x="15130" y="18131"/>
                    <a:pt x="17089" y="20960"/>
                    <a:pt x="19234" y="24211"/>
                  </a:cubicBezTo>
                  <a:lnTo>
                    <a:pt x="19409" y="24480"/>
                  </a:lnTo>
                  <a:cubicBezTo>
                    <a:pt x="20448" y="26052"/>
                    <a:pt x="21533" y="27728"/>
                    <a:pt x="22661" y="29504"/>
                  </a:cubicBezTo>
                  <a:lnTo>
                    <a:pt x="22811" y="29740"/>
                  </a:lnTo>
                  <a:cubicBezTo>
                    <a:pt x="23334" y="30567"/>
                    <a:pt x="23868" y="31409"/>
                    <a:pt x="24409" y="32282"/>
                  </a:cubicBezTo>
                  <a:cubicBezTo>
                    <a:pt x="24416" y="32293"/>
                    <a:pt x="24423" y="32308"/>
                    <a:pt x="24430" y="32322"/>
                  </a:cubicBezTo>
                  <a:cubicBezTo>
                    <a:pt x="24717" y="32773"/>
                    <a:pt x="24999" y="33228"/>
                    <a:pt x="25286" y="33693"/>
                  </a:cubicBezTo>
                  <a:lnTo>
                    <a:pt x="25415" y="33905"/>
                  </a:lnTo>
                  <a:cubicBezTo>
                    <a:pt x="25583" y="34173"/>
                    <a:pt x="25748" y="34442"/>
                    <a:pt x="25916" y="34714"/>
                  </a:cubicBezTo>
                  <a:cubicBezTo>
                    <a:pt x="25973" y="34653"/>
                    <a:pt x="26031" y="34592"/>
                    <a:pt x="26084" y="34535"/>
                  </a:cubicBezTo>
                  <a:cubicBezTo>
                    <a:pt x="25605" y="33751"/>
                    <a:pt x="25128" y="32984"/>
                    <a:pt x="24663" y="32232"/>
                  </a:cubicBezTo>
                  <a:lnTo>
                    <a:pt x="24487" y="31949"/>
                  </a:lnTo>
                  <a:cubicBezTo>
                    <a:pt x="23327" y="30098"/>
                    <a:pt x="22213" y="28343"/>
                    <a:pt x="21143" y="26689"/>
                  </a:cubicBezTo>
                  <a:lnTo>
                    <a:pt x="20956" y="26403"/>
                  </a:lnTo>
                  <a:cubicBezTo>
                    <a:pt x="19374" y="23964"/>
                    <a:pt x="17888" y="21744"/>
                    <a:pt x="16502" y="19717"/>
                  </a:cubicBezTo>
                  <a:lnTo>
                    <a:pt x="16326" y="19470"/>
                  </a:lnTo>
                  <a:cubicBezTo>
                    <a:pt x="15019" y="17572"/>
                    <a:pt x="13798" y="15849"/>
                    <a:pt x="12652" y="14285"/>
                  </a:cubicBezTo>
                  <a:lnTo>
                    <a:pt x="12441" y="13995"/>
                  </a:lnTo>
                  <a:cubicBezTo>
                    <a:pt x="9139" y="9500"/>
                    <a:pt x="6518" y="6346"/>
                    <a:pt x="4498" y="4140"/>
                  </a:cubicBezTo>
                  <a:cubicBezTo>
                    <a:pt x="4398" y="4032"/>
                    <a:pt x="4305" y="3928"/>
                    <a:pt x="4208" y="3828"/>
                  </a:cubicBezTo>
                  <a:cubicBezTo>
                    <a:pt x="2353" y="1830"/>
                    <a:pt x="1035" y="663"/>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4293850" y="4985350"/>
              <a:ext cx="200475" cy="25200"/>
            </a:xfrm>
            <a:custGeom>
              <a:avLst/>
              <a:gdLst/>
              <a:ahLst/>
              <a:cxnLst/>
              <a:rect l="l" t="t" r="r" b="b"/>
              <a:pathLst>
                <a:path w="8019" h="1008" extrusionOk="0">
                  <a:moveTo>
                    <a:pt x="1" y="1"/>
                  </a:moveTo>
                  <a:cubicBezTo>
                    <a:pt x="33" y="83"/>
                    <a:pt x="72" y="162"/>
                    <a:pt x="108" y="248"/>
                  </a:cubicBezTo>
                  <a:cubicBezTo>
                    <a:pt x="2740" y="345"/>
                    <a:pt x="5369" y="599"/>
                    <a:pt x="7972" y="1007"/>
                  </a:cubicBezTo>
                  <a:lnTo>
                    <a:pt x="7979" y="1007"/>
                  </a:lnTo>
                  <a:lnTo>
                    <a:pt x="8018" y="774"/>
                  </a:lnTo>
                  <a:cubicBezTo>
                    <a:pt x="7925" y="760"/>
                    <a:pt x="7836" y="746"/>
                    <a:pt x="7746" y="735"/>
                  </a:cubicBezTo>
                  <a:cubicBezTo>
                    <a:pt x="5179" y="341"/>
                    <a:pt x="2593" y="9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4406200" y="4819375"/>
              <a:ext cx="22850" cy="110950"/>
            </a:xfrm>
            <a:custGeom>
              <a:avLst/>
              <a:gdLst/>
              <a:ahLst/>
              <a:cxnLst/>
              <a:rect l="l" t="t" r="r" b="b"/>
              <a:pathLst>
                <a:path w="914" h="4438" extrusionOk="0">
                  <a:moveTo>
                    <a:pt x="1" y="1"/>
                  </a:moveTo>
                  <a:lnTo>
                    <a:pt x="610" y="4001"/>
                  </a:lnTo>
                  <a:lnTo>
                    <a:pt x="674" y="4416"/>
                  </a:lnTo>
                  <a:lnTo>
                    <a:pt x="674" y="4437"/>
                  </a:lnTo>
                  <a:lnTo>
                    <a:pt x="692" y="4434"/>
                  </a:lnTo>
                  <a:lnTo>
                    <a:pt x="914" y="4402"/>
                  </a:lnTo>
                  <a:lnTo>
                    <a:pt x="903" y="4316"/>
                  </a:lnTo>
                  <a:lnTo>
                    <a:pt x="266" y="148"/>
                  </a:lnTo>
                  <a:cubicBezTo>
                    <a:pt x="180" y="94"/>
                    <a:pt x="90" y="4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4390975" y="5171025"/>
              <a:ext cx="261975" cy="44700"/>
            </a:xfrm>
            <a:custGeom>
              <a:avLst/>
              <a:gdLst/>
              <a:ahLst/>
              <a:cxnLst/>
              <a:rect l="l" t="t" r="r" b="b"/>
              <a:pathLst>
                <a:path w="10479" h="1788" extrusionOk="0">
                  <a:moveTo>
                    <a:pt x="1" y="1"/>
                  </a:moveTo>
                  <a:lnTo>
                    <a:pt x="1" y="1"/>
                  </a:lnTo>
                  <a:cubicBezTo>
                    <a:pt x="22" y="79"/>
                    <a:pt x="40" y="158"/>
                    <a:pt x="58" y="241"/>
                  </a:cubicBezTo>
                  <a:cubicBezTo>
                    <a:pt x="3428" y="434"/>
                    <a:pt x="6816" y="942"/>
                    <a:pt x="10375" y="1777"/>
                  </a:cubicBezTo>
                  <a:cubicBezTo>
                    <a:pt x="10389" y="1780"/>
                    <a:pt x="10407" y="1784"/>
                    <a:pt x="10422" y="1788"/>
                  </a:cubicBezTo>
                  <a:lnTo>
                    <a:pt x="10479" y="1555"/>
                  </a:lnTo>
                  <a:cubicBezTo>
                    <a:pt x="10372" y="1530"/>
                    <a:pt x="10268" y="1505"/>
                    <a:pt x="10164" y="1480"/>
                  </a:cubicBezTo>
                  <a:cubicBezTo>
                    <a:pt x="6662" y="674"/>
                    <a:pt x="3321" y="18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4626700" y="5001825"/>
              <a:ext cx="23225" cy="179625"/>
            </a:xfrm>
            <a:custGeom>
              <a:avLst/>
              <a:gdLst/>
              <a:ahLst/>
              <a:cxnLst/>
              <a:rect l="l" t="t" r="r" b="b"/>
              <a:pathLst>
                <a:path w="929" h="7185" extrusionOk="0">
                  <a:moveTo>
                    <a:pt x="692" y="1"/>
                  </a:moveTo>
                  <a:lnTo>
                    <a:pt x="29" y="6876"/>
                  </a:lnTo>
                  <a:lnTo>
                    <a:pt x="1" y="7159"/>
                  </a:lnTo>
                  <a:lnTo>
                    <a:pt x="237" y="7184"/>
                  </a:lnTo>
                  <a:lnTo>
                    <a:pt x="237" y="7166"/>
                  </a:lnTo>
                  <a:lnTo>
                    <a:pt x="928" y="11"/>
                  </a:lnTo>
                  <a:cubicBezTo>
                    <a:pt x="853" y="8"/>
                    <a:pt x="771" y="1"/>
                    <a:pt x="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4722400" y="5067100"/>
              <a:ext cx="62350" cy="251850"/>
            </a:xfrm>
            <a:custGeom>
              <a:avLst/>
              <a:gdLst/>
              <a:ahLst/>
              <a:cxnLst/>
              <a:rect l="l" t="t" r="r" b="b"/>
              <a:pathLst>
                <a:path w="2494" h="10074" extrusionOk="0">
                  <a:moveTo>
                    <a:pt x="2296" y="0"/>
                  </a:moveTo>
                  <a:cubicBezTo>
                    <a:pt x="1809" y="3298"/>
                    <a:pt x="1072" y="6550"/>
                    <a:pt x="87" y="9733"/>
                  </a:cubicBezTo>
                  <a:cubicBezTo>
                    <a:pt x="58" y="9823"/>
                    <a:pt x="30" y="9912"/>
                    <a:pt x="1" y="10002"/>
                  </a:cubicBezTo>
                  <a:lnTo>
                    <a:pt x="230" y="10073"/>
                  </a:lnTo>
                  <a:cubicBezTo>
                    <a:pt x="237" y="10045"/>
                    <a:pt x="248" y="10016"/>
                    <a:pt x="259" y="9984"/>
                  </a:cubicBezTo>
                  <a:cubicBezTo>
                    <a:pt x="1247" y="6826"/>
                    <a:pt x="1992" y="3592"/>
                    <a:pt x="2493" y="319"/>
                  </a:cubicBezTo>
                  <a:cubicBezTo>
                    <a:pt x="2429" y="211"/>
                    <a:pt x="2364" y="108"/>
                    <a:pt x="2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4383725" y="5374700"/>
              <a:ext cx="420175" cy="61250"/>
            </a:xfrm>
            <a:custGeom>
              <a:avLst/>
              <a:gdLst/>
              <a:ahLst/>
              <a:cxnLst/>
              <a:rect l="l" t="t" r="r" b="b"/>
              <a:pathLst>
                <a:path w="16807" h="2450" extrusionOk="0">
                  <a:moveTo>
                    <a:pt x="1" y="0"/>
                  </a:moveTo>
                  <a:cubicBezTo>
                    <a:pt x="19" y="83"/>
                    <a:pt x="40" y="165"/>
                    <a:pt x="65" y="247"/>
                  </a:cubicBezTo>
                  <a:cubicBezTo>
                    <a:pt x="5609" y="867"/>
                    <a:pt x="11206" y="1605"/>
                    <a:pt x="16713" y="2443"/>
                  </a:cubicBezTo>
                  <a:cubicBezTo>
                    <a:pt x="16731" y="2446"/>
                    <a:pt x="16753" y="2446"/>
                    <a:pt x="16771" y="2450"/>
                  </a:cubicBezTo>
                  <a:lnTo>
                    <a:pt x="16807" y="2213"/>
                  </a:lnTo>
                  <a:cubicBezTo>
                    <a:pt x="16717" y="2199"/>
                    <a:pt x="16628" y="2188"/>
                    <a:pt x="16538" y="2174"/>
                  </a:cubicBezTo>
                  <a:cubicBezTo>
                    <a:pt x="11066" y="1343"/>
                    <a:pt x="5509" y="61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4838800" y="5261175"/>
              <a:ext cx="68850" cy="231350"/>
            </a:xfrm>
            <a:custGeom>
              <a:avLst/>
              <a:gdLst/>
              <a:ahLst/>
              <a:cxnLst/>
              <a:rect l="l" t="t" r="r" b="b"/>
              <a:pathLst>
                <a:path w="2754" h="9254" extrusionOk="0">
                  <a:moveTo>
                    <a:pt x="2539" y="1"/>
                  </a:moveTo>
                  <a:cubicBezTo>
                    <a:pt x="1472" y="2898"/>
                    <a:pt x="645" y="5877"/>
                    <a:pt x="57" y="8910"/>
                  </a:cubicBezTo>
                  <a:cubicBezTo>
                    <a:pt x="36" y="9010"/>
                    <a:pt x="18" y="9111"/>
                    <a:pt x="0" y="9211"/>
                  </a:cubicBezTo>
                  <a:lnTo>
                    <a:pt x="233" y="9254"/>
                  </a:lnTo>
                  <a:lnTo>
                    <a:pt x="244" y="9200"/>
                  </a:lnTo>
                  <a:cubicBezTo>
                    <a:pt x="831" y="6103"/>
                    <a:pt x="1669" y="3062"/>
                    <a:pt x="2754" y="101"/>
                  </a:cubicBezTo>
                  <a:cubicBezTo>
                    <a:pt x="2682" y="69"/>
                    <a:pt x="2611" y="33"/>
                    <a:pt x="2539" y="1"/>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4604225" y="5561275"/>
              <a:ext cx="284100" cy="44675"/>
            </a:xfrm>
            <a:custGeom>
              <a:avLst/>
              <a:gdLst/>
              <a:ahLst/>
              <a:cxnLst/>
              <a:rect l="l" t="t" r="r" b="b"/>
              <a:pathLst>
                <a:path w="11364" h="1787" extrusionOk="0">
                  <a:moveTo>
                    <a:pt x="11363" y="0"/>
                  </a:moveTo>
                  <a:cubicBezTo>
                    <a:pt x="11292" y="0"/>
                    <a:pt x="11220" y="0"/>
                    <a:pt x="11145" y="4"/>
                  </a:cubicBezTo>
                  <a:cubicBezTo>
                    <a:pt x="7381" y="39"/>
                    <a:pt x="3636" y="559"/>
                    <a:pt x="1" y="1543"/>
                  </a:cubicBezTo>
                  <a:cubicBezTo>
                    <a:pt x="12" y="1626"/>
                    <a:pt x="22" y="1705"/>
                    <a:pt x="33" y="1787"/>
                  </a:cubicBezTo>
                  <a:cubicBezTo>
                    <a:pt x="3704" y="784"/>
                    <a:pt x="7489" y="265"/>
                    <a:pt x="11295" y="240"/>
                  </a:cubicBezTo>
                  <a:lnTo>
                    <a:pt x="11363" y="240"/>
                  </a:lnTo>
                  <a:lnTo>
                    <a:pt x="113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4926350" y="5361000"/>
              <a:ext cx="93400" cy="272000"/>
            </a:xfrm>
            <a:custGeom>
              <a:avLst/>
              <a:gdLst/>
              <a:ahLst/>
              <a:cxnLst/>
              <a:rect l="l" t="t" r="r" b="b"/>
              <a:pathLst>
                <a:path w="3736" h="10880" extrusionOk="0">
                  <a:moveTo>
                    <a:pt x="3592" y="0"/>
                  </a:moveTo>
                  <a:cubicBezTo>
                    <a:pt x="2153" y="3392"/>
                    <a:pt x="978" y="6894"/>
                    <a:pt x="86" y="10471"/>
                  </a:cubicBezTo>
                  <a:cubicBezTo>
                    <a:pt x="61" y="10579"/>
                    <a:pt x="33" y="10686"/>
                    <a:pt x="8" y="10797"/>
                  </a:cubicBezTo>
                  <a:cubicBezTo>
                    <a:pt x="4" y="10804"/>
                    <a:pt x="4" y="10819"/>
                    <a:pt x="0" y="10826"/>
                  </a:cubicBezTo>
                  <a:lnTo>
                    <a:pt x="29" y="10833"/>
                  </a:lnTo>
                  <a:lnTo>
                    <a:pt x="233" y="10879"/>
                  </a:lnTo>
                  <a:cubicBezTo>
                    <a:pt x="240" y="10836"/>
                    <a:pt x="255" y="10797"/>
                    <a:pt x="262" y="10751"/>
                  </a:cubicBezTo>
                  <a:cubicBezTo>
                    <a:pt x="1143" y="7173"/>
                    <a:pt x="2303" y="3675"/>
                    <a:pt x="3735" y="280"/>
                  </a:cubicBezTo>
                  <a:cubicBezTo>
                    <a:pt x="3689" y="183"/>
                    <a:pt x="3642" y="94"/>
                    <a:pt x="3592" y="0"/>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4641925" y="5665475"/>
              <a:ext cx="310675" cy="92150"/>
            </a:xfrm>
            <a:custGeom>
              <a:avLst/>
              <a:gdLst/>
              <a:ahLst/>
              <a:cxnLst/>
              <a:rect l="l" t="t" r="r" b="b"/>
              <a:pathLst>
                <a:path w="12427" h="3686" extrusionOk="0">
                  <a:moveTo>
                    <a:pt x="12362" y="0"/>
                  </a:moveTo>
                  <a:lnTo>
                    <a:pt x="12262" y="25"/>
                  </a:lnTo>
                  <a:cubicBezTo>
                    <a:pt x="9834" y="702"/>
                    <a:pt x="7331" y="1418"/>
                    <a:pt x="4907" y="2102"/>
                  </a:cubicBezTo>
                  <a:cubicBezTo>
                    <a:pt x="3295" y="2564"/>
                    <a:pt x="1641" y="3030"/>
                    <a:pt x="1" y="3499"/>
                  </a:cubicBezTo>
                  <a:cubicBezTo>
                    <a:pt x="72" y="3560"/>
                    <a:pt x="140" y="3624"/>
                    <a:pt x="215" y="3685"/>
                  </a:cubicBezTo>
                  <a:cubicBezTo>
                    <a:pt x="1809" y="3234"/>
                    <a:pt x="3406" y="2779"/>
                    <a:pt x="4971" y="2335"/>
                  </a:cubicBezTo>
                  <a:cubicBezTo>
                    <a:pt x="7413" y="1640"/>
                    <a:pt x="9945" y="921"/>
                    <a:pt x="12391" y="237"/>
                  </a:cubicBezTo>
                  <a:lnTo>
                    <a:pt x="12427" y="226"/>
                  </a:lnTo>
                  <a:lnTo>
                    <a:pt x="123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4637900" y="4600750"/>
              <a:ext cx="783000" cy="1134075"/>
            </a:xfrm>
            <a:custGeom>
              <a:avLst/>
              <a:gdLst/>
              <a:ahLst/>
              <a:cxnLst/>
              <a:rect l="l" t="t" r="r" b="b"/>
              <a:pathLst>
                <a:path w="31320" h="45363" extrusionOk="0">
                  <a:moveTo>
                    <a:pt x="10970" y="1"/>
                  </a:moveTo>
                  <a:cubicBezTo>
                    <a:pt x="10805" y="1"/>
                    <a:pt x="10640" y="14"/>
                    <a:pt x="10475" y="40"/>
                  </a:cubicBezTo>
                  <a:cubicBezTo>
                    <a:pt x="8362" y="377"/>
                    <a:pt x="7227" y="2715"/>
                    <a:pt x="6847" y="4817"/>
                  </a:cubicBezTo>
                  <a:cubicBezTo>
                    <a:pt x="5916" y="9974"/>
                    <a:pt x="7402" y="15213"/>
                    <a:pt x="8516" y="20337"/>
                  </a:cubicBezTo>
                  <a:cubicBezTo>
                    <a:pt x="8602" y="20738"/>
                    <a:pt x="8684" y="21179"/>
                    <a:pt x="8495" y="21544"/>
                  </a:cubicBezTo>
                  <a:cubicBezTo>
                    <a:pt x="8288" y="21940"/>
                    <a:pt x="7836" y="22104"/>
                    <a:pt x="7378" y="22104"/>
                  </a:cubicBezTo>
                  <a:cubicBezTo>
                    <a:pt x="7201" y="22104"/>
                    <a:pt x="7023" y="22079"/>
                    <a:pt x="6858" y="22035"/>
                  </a:cubicBezTo>
                  <a:cubicBezTo>
                    <a:pt x="6264" y="21873"/>
                    <a:pt x="5734" y="21515"/>
                    <a:pt x="5132" y="21379"/>
                  </a:cubicBezTo>
                  <a:cubicBezTo>
                    <a:pt x="4959" y="21340"/>
                    <a:pt x="4787" y="21322"/>
                    <a:pt x="4618" y="21322"/>
                  </a:cubicBezTo>
                  <a:cubicBezTo>
                    <a:pt x="2996" y="21322"/>
                    <a:pt x="1585" y="23017"/>
                    <a:pt x="1501" y="24706"/>
                  </a:cubicBezTo>
                  <a:cubicBezTo>
                    <a:pt x="1404" y="26575"/>
                    <a:pt x="2432" y="28305"/>
                    <a:pt x="3542" y="29809"/>
                  </a:cubicBezTo>
                  <a:cubicBezTo>
                    <a:pt x="4162" y="30647"/>
                    <a:pt x="4806" y="31872"/>
                    <a:pt x="4072" y="32609"/>
                  </a:cubicBezTo>
                  <a:cubicBezTo>
                    <a:pt x="3614" y="33071"/>
                    <a:pt x="2872" y="33021"/>
                    <a:pt x="2249" y="33200"/>
                  </a:cubicBezTo>
                  <a:cubicBezTo>
                    <a:pt x="1322" y="33461"/>
                    <a:pt x="613" y="34274"/>
                    <a:pt x="305" y="35187"/>
                  </a:cubicBezTo>
                  <a:cubicBezTo>
                    <a:pt x="0" y="36101"/>
                    <a:pt x="51" y="37103"/>
                    <a:pt x="262" y="38042"/>
                  </a:cubicBezTo>
                  <a:cubicBezTo>
                    <a:pt x="720" y="40086"/>
                    <a:pt x="2006" y="41884"/>
                    <a:pt x="3682" y="43112"/>
                  </a:cubicBezTo>
                  <a:cubicBezTo>
                    <a:pt x="5801" y="44661"/>
                    <a:pt x="8182" y="45363"/>
                    <a:pt x="10678" y="45363"/>
                  </a:cubicBezTo>
                  <a:cubicBezTo>
                    <a:pt x="11270" y="45363"/>
                    <a:pt x="11867" y="45323"/>
                    <a:pt x="12469" y="45246"/>
                  </a:cubicBezTo>
                  <a:cubicBezTo>
                    <a:pt x="16634" y="44709"/>
                    <a:pt x="20713" y="43979"/>
                    <a:pt x="24301" y="41655"/>
                  </a:cubicBezTo>
                  <a:cubicBezTo>
                    <a:pt x="28333" y="39041"/>
                    <a:pt x="31320" y="34464"/>
                    <a:pt x="31073" y="29666"/>
                  </a:cubicBezTo>
                  <a:cubicBezTo>
                    <a:pt x="31019" y="28609"/>
                    <a:pt x="30797" y="27528"/>
                    <a:pt x="30163" y="26686"/>
                  </a:cubicBezTo>
                  <a:cubicBezTo>
                    <a:pt x="29652" y="26007"/>
                    <a:pt x="28820" y="25526"/>
                    <a:pt x="27987" y="25526"/>
                  </a:cubicBezTo>
                  <a:cubicBezTo>
                    <a:pt x="27789" y="25526"/>
                    <a:pt x="27590" y="25553"/>
                    <a:pt x="27395" y="25612"/>
                  </a:cubicBezTo>
                  <a:cubicBezTo>
                    <a:pt x="26872" y="25768"/>
                    <a:pt x="26310" y="26122"/>
                    <a:pt x="25811" y="26122"/>
                  </a:cubicBezTo>
                  <a:cubicBezTo>
                    <a:pt x="25634" y="26122"/>
                    <a:pt x="25464" y="26078"/>
                    <a:pt x="25307" y="25963"/>
                  </a:cubicBezTo>
                  <a:cubicBezTo>
                    <a:pt x="24781" y="25576"/>
                    <a:pt x="24953" y="24756"/>
                    <a:pt x="25200" y="24151"/>
                  </a:cubicBezTo>
                  <a:cubicBezTo>
                    <a:pt x="25941" y="22346"/>
                    <a:pt x="26883" y="20609"/>
                    <a:pt x="27334" y="18711"/>
                  </a:cubicBezTo>
                  <a:cubicBezTo>
                    <a:pt x="27789" y="16817"/>
                    <a:pt x="27685" y="14661"/>
                    <a:pt x="26486" y="13122"/>
                  </a:cubicBezTo>
                  <a:cubicBezTo>
                    <a:pt x="25747" y="12171"/>
                    <a:pt x="24513" y="11592"/>
                    <a:pt x="23334" y="11592"/>
                  </a:cubicBezTo>
                  <a:cubicBezTo>
                    <a:pt x="22603" y="11592"/>
                    <a:pt x="21894" y="11814"/>
                    <a:pt x="21336" y="12309"/>
                  </a:cubicBezTo>
                  <a:cubicBezTo>
                    <a:pt x="20760" y="12819"/>
                    <a:pt x="20224" y="13613"/>
                    <a:pt x="19510" y="13613"/>
                  </a:cubicBezTo>
                  <a:cubicBezTo>
                    <a:pt x="19442" y="13613"/>
                    <a:pt x="19373" y="13606"/>
                    <a:pt x="19302" y="13591"/>
                  </a:cubicBezTo>
                  <a:cubicBezTo>
                    <a:pt x="18529" y="13426"/>
                    <a:pt x="18314" y="12452"/>
                    <a:pt x="18213" y="11668"/>
                  </a:cubicBezTo>
                  <a:cubicBezTo>
                    <a:pt x="17845" y="8817"/>
                    <a:pt x="16935" y="6067"/>
                    <a:pt x="15531" y="3560"/>
                  </a:cubicBezTo>
                  <a:cubicBezTo>
                    <a:pt x="14998" y="2604"/>
                    <a:pt x="14375" y="1673"/>
                    <a:pt x="13522" y="982"/>
                  </a:cubicBezTo>
                  <a:cubicBezTo>
                    <a:pt x="12803" y="396"/>
                    <a:pt x="11890"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8"/>
          <p:cNvGrpSpPr/>
          <p:nvPr/>
        </p:nvGrpSpPr>
        <p:grpSpPr>
          <a:xfrm>
            <a:off x="3990166" y="1744216"/>
            <a:ext cx="1038656" cy="2501334"/>
            <a:chOff x="8457750" y="4850025"/>
            <a:chExt cx="571475" cy="1376250"/>
          </a:xfrm>
        </p:grpSpPr>
        <p:sp>
          <p:nvSpPr>
            <p:cNvPr id="2053" name="Google Shape;2053;p48"/>
            <p:cNvSpPr/>
            <p:nvPr/>
          </p:nvSpPr>
          <p:spPr>
            <a:xfrm>
              <a:off x="8685425" y="4850025"/>
              <a:ext cx="126875" cy="332375"/>
            </a:xfrm>
            <a:custGeom>
              <a:avLst/>
              <a:gdLst/>
              <a:ahLst/>
              <a:cxnLst/>
              <a:rect l="l" t="t" r="r" b="b"/>
              <a:pathLst>
                <a:path w="5075" h="13295" extrusionOk="0">
                  <a:moveTo>
                    <a:pt x="2591" y="0"/>
                  </a:moveTo>
                  <a:cubicBezTo>
                    <a:pt x="2248" y="0"/>
                    <a:pt x="1988" y="324"/>
                    <a:pt x="1791" y="614"/>
                  </a:cubicBezTo>
                  <a:cubicBezTo>
                    <a:pt x="1121" y="1606"/>
                    <a:pt x="430" y="2669"/>
                    <a:pt x="405" y="3865"/>
                  </a:cubicBezTo>
                  <a:cubicBezTo>
                    <a:pt x="380" y="5140"/>
                    <a:pt x="1132" y="6393"/>
                    <a:pt x="860" y="7640"/>
                  </a:cubicBezTo>
                  <a:cubicBezTo>
                    <a:pt x="720" y="8281"/>
                    <a:pt x="323" y="8839"/>
                    <a:pt x="176" y="9480"/>
                  </a:cubicBezTo>
                  <a:cubicBezTo>
                    <a:pt x="0" y="10225"/>
                    <a:pt x="194" y="11024"/>
                    <a:pt x="577" y="11686"/>
                  </a:cubicBezTo>
                  <a:cubicBezTo>
                    <a:pt x="989" y="12399"/>
                    <a:pt x="1763" y="13295"/>
                    <a:pt x="2527" y="13295"/>
                  </a:cubicBezTo>
                  <a:cubicBezTo>
                    <a:pt x="2877" y="13295"/>
                    <a:pt x="3224" y="13107"/>
                    <a:pt x="3535" y="12628"/>
                  </a:cubicBezTo>
                  <a:cubicBezTo>
                    <a:pt x="3846" y="12148"/>
                    <a:pt x="3918" y="11550"/>
                    <a:pt x="3925" y="10981"/>
                  </a:cubicBezTo>
                  <a:cubicBezTo>
                    <a:pt x="3936" y="10408"/>
                    <a:pt x="3893" y="9828"/>
                    <a:pt x="4011" y="9265"/>
                  </a:cubicBezTo>
                  <a:cubicBezTo>
                    <a:pt x="4240" y="8166"/>
                    <a:pt x="5075" y="7192"/>
                    <a:pt x="4999" y="6068"/>
                  </a:cubicBezTo>
                  <a:cubicBezTo>
                    <a:pt x="4895" y="4521"/>
                    <a:pt x="3101" y="3428"/>
                    <a:pt x="3144" y="1874"/>
                  </a:cubicBezTo>
                  <a:cubicBezTo>
                    <a:pt x="3159" y="1509"/>
                    <a:pt x="3270" y="1151"/>
                    <a:pt x="3248" y="789"/>
                  </a:cubicBezTo>
                  <a:cubicBezTo>
                    <a:pt x="3223" y="424"/>
                    <a:pt x="2994" y="27"/>
                    <a:pt x="2629" y="1"/>
                  </a:cubicBezTo>
                  <a:cubicBezTo>
                    <a:pt x="2616" y="1"/>
                    <a:pt x="2603"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8559900" y="4983525"/>
              <a:ext cx="195375" cy="792325"/>
            </a:xfrm>
            <a:custGeom>
              <a:avLst/>
              <a:gdLst/>
              <a:ahLst/>
              <a:cxnLst/>
              <a:rect l="l" t="t" r="r" b="b"/>
              <a:pathLst>
                <a:path w="7815" h="31693" extrusionOk="0">
                  <a:moveTo>
                    <a:pt x="7044" y="0"/>
                  </a:moveTo>
                  <a:cubicBezTo>
                    <a:pt x="7042" y="0"/>
                    <a:pt x="7039" y="0"/>
                    <a:pt x="7037" y="1"/>
                  </a:cubicBezTo>
                  <a:cubicBezTo>
                    <a:pt x="7012" y="4"/>
                    <a:pt x="6994" y="29"/>
                    <a:pt x="6998" y="54"/>
                  </a:cubicBezTo>
                  <a:cubicBezTo>
                    <a:pt x="7005" y="101"/>
                    <a:pt x="7725" y="4742"/>
                    <a:pt x="7317" y="10901"/>
                  </a:cubicBezTo>
                  <a:cubicBezTo>
                    <a:pt x="6912" y="17007"/>
                    <a:pt x="6622" y="18743"/>
                    <a:pt x="4219" y="24942"/>
                  </a:cubicBezTo>
                  <a:cubicBezTo>
                    <a:pt x="2314" y="29848"/>
                    <a:pt x="47" y="31595"/>
                    <a:pt x="26" y="31610"/>
                  </a:cubicBezTo>
                  <a:cubicBezTo>
                    <a:pt x="4" y="31624"/>
                    <a:pt x="1" y="31653"/>
                    <a:pt x="19" y="31674"/>
                  </a:cubicBezTo>
                  <a:cubicBezTo>
                    <a:pt x="26" y="31685"/>
                    <a:pt x="40" y="31692"/>
                    <a:pt x="54" y="31692"/>
                  </a:cubicBezTo>
                  <a:cubicBezTo>
                    <a:pt x="65" y="31692"/>
                    <a:pt x="72" y="31689"/>
                    <a:pt x="83" y="31685"/>
                  </a:cubicBezTo>
                  <a:cubicBezTo>
                    <a:pt x="105" y="31667"/>
                    <a:pt x="2393" y="29909"/>
                    <a:pt x="4305" y="24971"/>
                  </a:cubicBezTo>
                  <a:cubicBezTo>
                    <a:pt x="6711" y="18761"/>
                    <a:pt x="7002" y="17021"/>
                    <a:pt x="7406" y="10908"/>
                  </a:cubicBezTo>
                  <a:cubicBezTo>
                    <a:pt x="7814" y="4738"/>
                    <a:pt x="7095" y="83"/>
                    <a:pt x="7087" y="40"/>
                  </a:cubicBezTo>
                  <a:cubicBezTo>
                    <a:pt x="7084" y="17"/>
                    <a:pt x="7066" y="0"/>
                    <a:pt x="7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8527775" y="5014975"/>
              <a:ext cx="184175" cy="301050"/>
            </a:xfrm>
            <a:custGeom>
              <a:avLst/>
              <a:gdLst/>
              <a:ahLst/>
              <a:cxnLst/>
              <a:rect l="l" t="t" r="r" b="b"/>
              <a:pathLst>
                <a:path w="7367" h="12042" extrusionOk="0">
                  <a:moveTo>
                    <a:pt x="943" y="1"/>
                  </a:moveTo>
                  <a:cubicBezTo>
                    <a:pt x="873" y="1"/>
                    <a:pt x="804" y="14"/>
                    <a:pt x="738" y="43"/>
                  </a:cubicBezTo>
                  <a:cubicBezTo>
                    <a:pt x="401" y="182"/>
                    <a:pt x="315" y="608"/>
                    <a:pt x="272" y="970"/>
                  </a:cubicBezTo>
                  <a:cubicBezTo>
                    <a:pt x="129" y="2155"/>
                    <a:pt x="0" y="3419"/>
                    <a:pt x="523" y="4494"/>
                  </a:cubicBezTo>
                  <a:cubicBezTo>
                    <a:pt x="1085" y="5640"/>
                    <a:pt x="2324" y="6413"/>
                    <a:pt x="2650" y="7645"/>
                  </a:cubicBezTo>
                  <a:cubicBezTo>
                    <a:pt x="2818" y="8279"/>
                    <a:pt x="2722" y="8959"/>
                    <a:pt x="2883" y="9597"/>
                  </a:cubicBezTo>
                  <a:cubicBezTo>
                    <a:pt x="3069" y="10338"/>
                    <a:pt x="3603" y="10961"/>
                    <a:pt x="4247" y="11376"/>
                  </a:cubicBezTo>
                  <a:cubicBezTo>
                    <a:pt x="4765" y="11709"/>
                    <a:pt x="5510" y="12042"/>
                    <a:pt x="6137" y="12042"/>
                  </a:cubicBezTo>
                  <a:cubicBezTo>
                    <a:pt x="6732" y="12042"/>
                    <a:pt x="7220" y="11743"/>
                    <a:pt x="7309" y="10861"/>
                  </a:cubicBezTo>
                  <a:cubicBezTo>
                    <a:pt x="7366" y="10291"/>
                    <a:pt x="7159" y="9729"/>
                    <a:pt x="6904" y="9217"/>
                  </a:cubicBezTo>
                  <a:cubicBezTo>
                    <a:pt x="6654" y="8701"/>
                    <a:pt x="6349" y="8204"/>
                    <a:pt x="6199" y="7652"/>
                  </a:cubicBezTo>
                  <a:cubicBezTo>
                    <a:pt x="5898" y="6567"/>
                    <a:pt x="6195" y="5321"/>
                    <a:pt x="5615" y="4358"/>
                  </a:cubicBezTo>
                  <a:cubicBezTo>
                    <a:pt x="4817" y="3025"/>
                    <a:pt x="2725" y="2871"/>
                    <a:pt x="2052" y="1471"/>
                  </a:cubicBezTo>
                  <a:cubicBezTo>
                    <a:pt x="1894" y="1145"/>
                    <a:pt x="1834" y="773"/>
                    <a:pt x="1647" y="458"/>
                  </a:cubicBezTo>
                  <a:cubicBezTo>
                    <a:pt x="1498" y="209"/>
                    <a:pt x="1219"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8647725" y="5221600"/>
              <a:ext cx="68525" cy="242975"/>
            </a:xfrm>
            <a:custGeom>
              <a:avLst/>
              <a:gdLst/>
              <a:ahLst/>
              <a:cxnLst/>
              <a:rect l="l" t="t" r="r" b="b"/>
              <a:pathLst>
                <a:path w="2741" h="9719" extrusionOk="0">
                  <a:moveTo>
                    <a:pt x="53" y="0"/>
                  </a:moveTo>
                  <a:cubicBezTo>
                    <a:pt x="43" y="0"/>
                    <a:pt x="32" y="4"/>
                    <a:pt x="22" y="10"/>
                  </a:cubicBezTo>
                  <a:cubicBezTo>
                    <a:pt x="4" y="24"/>
                    <a:pt x="1" y="57"/>
                    <a:pt x="15" y="75"/>
                  </a:cubicBezTo>
                  <a:cubicBezTo>
                    <a:pt x="44" y="107"/>
                    <a:pt x="2647" y="3394"/>
                    <a:pt x="2597" y="9675"/>
                  </a:cubicBezTo>
                  <a:cubicBezTo>
                    <a:pt x="2597" y="9700"/>
                    <a:pt x="2618" y="9718"/>
                    <a:pt x="2643" y="9718"/>
                  </a:cubicBezTo>
                  <a:cubicBezTo>
                    <a:pt x="2668" y="9718"/>
                    <a:pt x="2690" y="9700"/>
                    <a:pt x="2690" y="9675"/>
                  </a:cubicBezTo>
                  <a:cubicBezTo>
                    <a:pt x="2740" y="3362"/>
                    <a:pt x="112" y="50"/>
                    <a:pt x="87" y="17"/>
                  </a:cubicBezTo>
                  <a:cubicBezTo>
                    <a:pt x="79" y="5"/>
                    <a:pt x="66"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8"/>
            <p:cNvSpPr/>
            <p:nvPr/>
          </p:nvSpPr>
          <p:spPr>
            <a:xfrm>
              <a:off x="8777350" y="5166825"/>
              <a:ext cx="251875" cy="273800"/>
            </a:xfrm>
            <a:custGeom>
              <a:avLst/>
              <a:gdLst/>
              <a:ahLst/>
              <a:cxnLst/>
              <a:rect l="l" t="t" r="r" b="b"/>
              <a:pathLst>
                <a:path w="10075" h="10952" extrusionOk="0">
                  <a:moveTo>
                    <a:pt x="9070" y="1"/>
                  </a:moveTo>
                  <a:cubicBezTo>
                    <a:pt x="8765" y="1"/>
                    <a:pt x="8445" y="108"/>
                    <a:pt x="8201" y="289"/>
                  </a:cubicBezTo>
                  <a:cubicBezTo>
                    <a:pt x="7714" y="647"/>
                    <a:pt x="7428" y="1209"/>
                    <a:pt x="7077" y="1703"/>
                  </a:cubicBezTo>
                  <a:cubicBezTo>
                    <a:pt x="6726" y="2198"/>
                    <a:pt x="6228" y="2667"/>
                    <a:pt x="5623" y="2674"/>
                  </a:cubicBezTo>
                  <a:cubicBezTo>
                    <a:pt x="5619" y="2674"/>
                    <a:pt x="5614" y="2674"/>
                    <a:pt x="5610" y="2674"/>
                  </a:cubicBezTo>
                  <a:cubicBezTo>
                    <a:pt x="5112" y="2674"/>
                    <a:pt x="4613" y="2365"/>
                    <a:pt x="4141" y="2365"/>
                  </a:cubicBezTo>
                  <a:cubicBezTo>
                    <a:pt x="4020" y="2365"/>
                    <a:pt x="3900" y="2386"/>
                    <a:pt x="3782" y="2437"/>
                  </a:cubicBezTo>
                  <a:cubicBezTo>
                    <a:pt x="3353" y="2624"/>
                    <a:pt x="3184" y="3147"/>
                    <a:pt x="3131" y="3616"/>
                  </a:cubicBezTo>
                  <a:cubicBezTo>
                    <a:pt x="3077" y="4085"/>
                    <a:pt x="3073" y="4590"/>
                    <a:pt x="2798" y="4973"/>
                  </a:cubicBezTo>
                  <a:cubicBezTo>
                    <a:pt x="2175" y="5836"/>
                    <a:pt x="975" y="5739"/>
                    <a:pt x="463" y="6813"/>
                  </a:cubicBezTo>
                  <a:cubicBezTo>
                    <a:pt x="105" y="7569"/>
                    <a:pt x="1" y="8693"/>
                    <a:pt x="223" y="9506"/>
                  </a:cubicBezTo>
                  <a:cubicBezTo>
                    <a:pt x="495" y="10508"/>
                    <a:pt x="1384" y="10952"/>
                    <a:pt x="2323" y="10952"/>
                  </a:cubicBezTo>
                  <a:cubicBezTo>
                    <a:pt x="3167" y="10952"/>
                    <a:pt x="4051" y="10593"/>
                    <a:pt x="4563" y="9958"/>
                  </a:cubicBezTo>
                  <a:cubicBezTo>
                    <a:pt x="5136" y="9245"/>
                    <a:pt x="5380" y="8239"/>
                    <a:pt x="6157" y="7762"/>
                  </a:cubicBezTo>
                  <a:cubicBezTo>
                    <a:pt x="7052" y="7214"/>
                    <a:pt x="8359" y="7576"/>
                    <a:pt x="9129" y="6860"/>
                  </a:cubicBezTo>
                  <a:cubicBezTo>
                    <a:pt x="9666" y="6366"/>
                    <a:pt x="9713" y="5535"/>
                    <a:pt x="9620" y="4812"/>
                  </a:cubicBezTo>
                  <a:cubicBezTo>
                    <a:pt x="9523" y="4085"/>
                    <a:pt x="9322" y="3343"/>
                    <a:pt x="9501" y="2634"/>
                  </a:cubicBezTo>
                  <a:cubicBezTo>
                    <a:pt x="9598" y="2244"/>
                    <a:pt x="9806" y="1890"/>
                    <a:pt x="9927" y="1503"/>
                  </a:cubicBezTo>
                  <a:cubicBezTo>
                    <a:pt x="10049" y="1120"/>
                    <a:pt x="10074" y="669"/>
                    <a:pt x="9834" y="346"/>
                  </a:cubicBezTo>
                  <a:cubicBezTo>
                    <a:pt x="9653" y="105"/>
                    <a:pt x="9369" y="1"/>
                    <a:pt x="9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8"/>
            <p:cNvSpPr/>
            <p:nvPr/>
          </p:nvSpPr>
          <p:spPr>
            <a:xfrm>
              <a:off x="8684800" y="5283825"/>
              <a:ext cx="265550" cy="273050"/>
            </a:xfrm>
            <a:custGeom>
              <a:avLst/>
              <a:gdLst/>
              <a:ahLst/>
              <a:cxnLst/>
              <a:rect l="l" t="t" r="r" b="b"/>
              <a:pathLst>
                <a:path w="10622" h="10922" extrusionOk="0">
                  <a:moveTo>
                    <a:pt x="10570" y="1"/>
                  </a:moveTo>
                  <a:cubicBezTo>
                    <a:pt x="10562" y="1"/>
                    <a:pt x="10554" y="3"/>
                    <a:pt x="10546" y="6"/>
                  </a:cubicBezTo>
                  <a:cubicBezTo>
                    <a:pt x="6188" y="2696"/>
                    <a:pt x="2571" y="6420"/>
                    <a:pt x="14" y="10853"/>
                  </a:cubicBezTo>
                  <a:cubicBezTo>
                    <a:pt x="0" y="10875"/>
                    <a:pt x="7" y="10903"/>
                    <a:pt x="29" y="10914"/>
                  </a:cubicBezTo>
                  <a:cubicBezTo>
                    <a:pt x="36" y="10918"/>
                    <a:pt x="43" y="10921"/>
                    <a:pt x="54" y="10921"/>
                  </a:cubicBezTo>
                  <a:cubicBezTo>
                    <a:pt x="68" y="10921"/>
                    <a:pt x="83" y="10914"/>
                    <a:pt x="93" y="10900"/>
                  </a:cubicBezTo>
                  <a:cubicBezTo>
                    <a:pt x="2639" y="6481"/>
                    <a:pt x="6249" y="2764"/>
                    <a:pt x="10589" y="85"/>
                  </a:cubicBezTo>
                  <a:cubicBezTo>
                    <a:pt x="10611" y="71"/>
                    <a:pt x="10621" y="46"/>
                    <a:pt x="10607" y="24"/>
                  </a:cubicBezTo>
                  <a:cubicBezTo>
                    <a:pt x="10600" y="8"/>
                    <a:pt x="10585" y="1"/>
                    <a:pt x="10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8"/>
            <p:cNvSpPr/>
            <p:nvPr/>
          </p:nvSpPr>
          <p:spPr>
            <a:xfrm>
              <a:off x="8505825" y="5275625"/>
              <a:ext cx="156350" cy="267475"/>
            </a:xfrm>
            <a:custGeom>
              <a:avLst/>
              <a:gdLst/>
              <a:ahLst/>
              <a:cxnLst/>
              <a:rect l="l" t="t" r="r" b="b"/>
              <a:pathLst>
                <a:path w="6254" h="10699" extrusionOk="0">
                  <a:moveTo>
                    <a:pt x="1405" y="0"/>
                  </a:moveTo>
                  <a:cubicBezTo>
                    <a:pt x="997" y="0"/>
                    <a:pt x="702" y="417"/>
                    <a:pt x="556" y="811"/>
                  </a:cubicBezTo>
                  <a:cubicBezTo>
                    <a:pt x="1" y="2304"/>
                    <a:pt x="405" y="3969"/>
                    <a:pt x="817" y="5509"/>
                  </a:cubicBezTo>
                  <a:cubicBezTo>
                    <a:pt x="1168" y="6830"/>
                    <a:pt x="1523" y="8180"/>
                    <a:pt x="2235" y="9362"/>
                  </a:cubicBezTo>
                  <a:cubicBezTo>
                    <a:pt x="2715" y="10155"/>
                    <a:pt x="3460" y="10699"/>
                    <a:pt x="4254" y="10699"/>
                  </a:cubicBezTo>
                  <a:cubicBezTo>
                    <a:pt x="4710" y="10699"/>
                    <a:pt x="5183" y="10519"/>
                    <a:pt x="5630" y="10103"/>
                  </a:cubicBezTo>
                  <a:cubicBezTo>
                    <a:pt x="6117" y="9652"/>
                    <a:pt x="6253" y="9115"/>
                    <a:pt x="6088" y="8481"/>
                  </a:cubicBezTo>
                  <a:cubicBezTo>
                    <a:pt x="5938" y="7922"/>
                    <a:pt x="5609" y="7428"/>
                    <a:pt x="5476" y="6855"/>
                  </a:cubicBezTo>
                  <a:cubicBezTo>
                    <a:pt x="5336" y="6257"/>
                    <a:pt x="5358" y="5638"/>
                    <a:pt x="5208" y="5043"/>
                  </a:cubicBezTo>
                  <a:cubicBezTo>
                    <a:pt x="4975" y="4105"/>
                    <a:pt x="4366" y="3314"/>
                    <a:pt x="3772" y="2551"/>
                  </a:cubicBezTo>
                  <a:lnTo>
                    <a:pt x="2217" y="560"/>
                  </a:lnTo>
                  <a:cubicBezTo>
                    <a:pt x="2013" y="302"/>
                    <a:pt x="1770" y="19"/>
                    <a:pt x="1440" y="1"/>
                  </a:cubicBezTo>
                  <a:cubicBezTo>
                    <a:pt x="1428" y="1"/>
                    <a:pt x="1417"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8"/>
            <p:cNvSpPr/>
            <p:nvPr/>
          </p:nvSpPr>
          <p:spPr>
            <a:xfrm>
              <a:off x="8566000" y="5380650"/>
              <a:ext cx="85700" cy="265100"/>
            </a:xfrm>
            <a:custGeom>
              <a:avLst/>
              <a:gdLst/>
              <a:ahLst/>
              <a:cxnLst/>
              <a:rect l="l" t="t" r="r" b="b"/>
              <a:pathLst>
                <a:path w="3428" h="10604" extrusionOk="0">
                  <a:moveTo>
                    <a:pt x="53" y="0"/>
                  </a:moveTo>
                  <a:cubicBezTo>
                    <a:pt x="45" y="0"/>
                    <a:pt x="36" y="3"/>
                    <a:pt x="29" y="8"/>
                  </a:cubicBezTo>
                  <a:cubicBezTo>
                    <a:pt x="7" y="19"/>
                    <a:pt x="0" y="47"/>
                    <a:pt x="14" y="69"/>
                  </a:cubicBezTo>
                  <a:cubicBezTo>
                    <a:pt x="1991" y="3227"/>
                    <a:pt x="3134" y="6837"/>
                    <a:pt x="3334" y="10557"/>
                  </a:cubicBezTo>
                  <a:cubicBezTo>
                    <a:pt x="3334" y="10583"/>
                    <a:pt x="3352" y="10604"/>
                    <a:pt x="3377" y="10604"/>
                  </a:cubicBezTo>
                  <a:lnTo>
                    <a:pt x="3381" y="10600"/>
                  </a:lnTo>
                  <a:cubicBezTo>
                    <a:pt x="3406" y="10600"/>
                    <a:pt x="3427" y="10579"/>
                    <a:pt x="3424" y="10554"/>
                  </a:cubicBezTo>
                  <a:cubicBezTo>
                    <a:pt x="3223" y="6815"/>
                    <a:pt x="2077" y="3191"/>
                    <a:pt x="90" y="22"/>
                  </a:cubicBezTo>
                  <a:cubicBezTo>
                    <a:pt x="83" y="8"/>
                    <a:pt x="68" y="0"/>
                    <a:pt x="53" y="0"/>
                  </a:cubicBezTo>
                  <a:close/>
                </a:path>
              </a:pathLst>
            </a:custGeom>
            <a:solidFill>
              <a:srgbClr val="575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8"/>
            <p:cNvSpPr/>
            <p:nvPr/>
          </p:nvSpPr>
          <p:spPr>
            <a:xfrm>
              <a:off x="8457750" y="5421700"/>
              <a:ext cx="544875" cy="804575"/>
            </a:xfrm>
            <a:custGeom>
              <a:avLst/>
              <a:gdLst/>
              <a:ahLst/>
              <a:cxnLst/>
              <a:rect l="l" t="t" r="r" b="b"/>
              <a:pathLst>
                <a:path w="21795" h="32183" extrusionOk="0">
                  <a:moveTo>
                    <a:pt x="19050" y="1"/>
                  </a:moveTo>
                  <a:cubicBezTo>
                    <a:pt x="18257" y="1"/>
                    <a:pt x="17435" y="264"/>
                    <a:pt x="16788" y="729"/>
                  </a:cubicBezTo>
                  <a:cubicBezTo>
                    <a:pt x="16248" y="1113"/>
                    <a:pt x="15800" y="1603"/>
                    <a:pt x="15410" y="2144"/>
                  </a:cubicBezTo>
                  <a:cubicBezTo>
                    <a:pt x="15370" y="2201"/>
                    <a:pt x="15331" y="2258"/>
                    <a:pt x="15288" y="2316"/>
                  </a:cubicBezTo>
                  <a:cubicBezTo>
                    <a:pt x="14794" y="3036"/>
                    <a:pt x="14396" y="3841"/>
                    <a:pt x="14010" y="4625"/>
                  </a:cubicBezTo>
                  <a:cubicBezTo>
                    <a:pt x="13444" y="5771"/>
                    <a:pt x="12839" y="6953"/>
                    <a:pt x="11951" y="7838"/>
                  </a:cubicBezTo>
                  <a:cubicBezTo>
                    <a:pt x="11904" y="7884"/>
                    <a:pt x="11857" y="7931"/>
                    <a:pt x="11807" y="7974"/>
                  </a:cubicBezTo>
                  <a:cubicBezTo>
                    <a:pt x="11610" y="8160"/>
                    <a:pt x="11399" y="8332"/>
                    <a:pt x="11173" y="8482"/>
                  </a:cubicBezTo>
                  <a:cubicBezTo>
                    <a:pt x="9974" y="9291"/>
                    <a:pt x="8466" y="9510"/>
                    <a:pt x="7224" y="10251"/>
                  </a:cubicBezTo>
                  <a:cubicBezTo>
                    <a:pt x="6880" y="10459"/>
                    <a:pt x="6565" y="10706"/>
                    <a:pt x="6278" y="10985"/>
                  </a:cubicBezTo>
                  <a:cubicBezTo>
                    <a:pt x="6232" y="11032"/>
                    <a:pt x="6182" y="11082"/>
                    <a:pt x="6135" y="11128"/>
                  </a:cubicBezTo>
                  <a:cubicBezTo>
                    <a:pt x="5011" y="12328"/>
                    <a:pt x="4434" y="14058"/>
                    <a:pt x="4703" y="15691"/>
                  </a:cubicBezTo>
                  <a:cubicBezTo>
                    <a:pt x="4874" y="16722"/>
                    <a:pt x="5347" y="17746"/>
                    <a:pt x="5129" y="18770"/>
                  </a:cubicBezTo>
                  <a:cubicBezTo>
                    <a:pt x="4957" y="19558"/>
                    <a:pt x="4409" y="20181"/>
                    <a:pt x="3764" y="20693"/>
                  </a:cubicBezTo>
                  <a:lnTo>
                    <a:pt x="3614" y="20811"/>
                  </a:lnTo>
                  <a:cubicBezTo>
                    <a:pt x="3439" y="20944"/>
                    <a:pt x="3256" y="21069"/>
                    <a:pt x="3077" y="21187"/>
                  </a:cubicBezTo>
                  <a:cubicBezTo>
                    <a:pt x="2171" y="21782"/>
                    <a:pt x="1175" y="22333"/>
                    <a:pt x="606" y="23257"/>
                  </a:cubicBezTo>
                  <a:cubicBezTo>
                    <a:pt x="423" y="23558"/>
                    <a:pt x="291" y="23884"/>
                    <a:pt x="216" y="24228"/>
                  </a:cubicBezTo>
                  <a:cubicBezTo>
                    <a:pt x="201" y="24303"/>
                    <a:pt x="187" y="24378"/>
                    <a:pt x="176" y="24450"/>
                  </a:cubicBezTo>
                  <a:cubicBezTo>
                    <a:pt x="1" y="25563"/>
                    <a:pt x="355" y="26784"/>
                    <a:pt x="1003" y="27737"/>
                  </a:cubicBezTo>
                  <a:cubicBezTo>
                    <a:pt x="2350" y="29721"/>
                    <a:pt x="4728" y="31454"/>
                    <a:pt x="7173" y="32002"/>
                  </a:cubicBezTo>
                  <a:lnTo>
                    <a:pt x="7367" y="32045"/>
                  </a:lnTo>
                  <a:cubicBezTo>
                    <a:pt x="7816" y="32136"/>
                    <a:pt x="8272" y="32183"/>
                    <a:pt x="8729" y="32183"/>
                  </a:cubicBezTo>
                  <a:cubicBezTo>
                    <a:pt x="8884" y="32183"/>
                    <a:pt x="9038" y="32177"/>
                    <a:pt x="9193" y="32167"/>
                  </a:cubicBezTo>
                  <a:cubicBezTo>
                    <a:pt x="11270" y="32016"/>
                    <a:pt x="13354" y="31429"/>
                    <a:pt x="15030" y="30186"/>
                  </a:cubicBezTo>
                  <a:cubicBezTo>
                    <a:pt x="15768" y="29642"/>
                    <a:pt x="16402" y="28969"/>
                    <a:pt x="16903" y="28199"/>
                  </a:cubicBezTo>
                  <a:cubicBezTo>
                    <a:pt x="16953" y="28131"/>
                    <a:pt x="16993" y="28059"/>
                    <a:pt x="17039" y="27988"/>
                  </a:cubicBezTo>
                  <a:cubicBezTo>
                    <a:pt x="17598" y="27057"/>
                    <a:pt x="17945" y="26011"/>
                    <a:pt x="17974" y="24922"/>
                  </a:cubicBezTo>
                  <a:cubicBezTo>
                    <a:pt x="17992" y="24432"/>
                    <a:pt x="17945" y="23934"/>
                    <a:pt x="17902" y="23433"/>
                  </a:cubicBezTo>
                  <a:cubicBezTo>
                    <a:pt x="17895" y="23372"/>
                    <a:pt x="17888" y="23307"/>
                    <a:pt x="17884" y="23243"/>
                  </a:cubicBezTo>
                  <a:cubicBezTo>
                    <a:pt x="17788" y="22229"/>
                    <a:pt x="17712" y="21223"/>
                    <a:pt x="18146" y="20324"/>
                  </a:cubicBezTo>
                  <a:cubicBezTo>
                    <a:pt x="18672" y="19218"/>
                    <a:pt x="19832" y="18570"/>
                    <a:pt x="20602" y="17614"/>
                  </a:cubicBezTo>
                  <a:cubicBezTo>
                    <a:pt x="20760" y="17420"/>
                    <a:pt x="20899" y="17209"/>
                    <a:pt x="21018" y="16987"/>
                  </a:cubicBezTo>
                  <a:cubicBezTo>
                    <a:pt x="21068" y="16905"/>
                    <a:pt x="21111" y="16815"/>
                    <a:pt x="21154" y="16726"/>
                  </a:cubicBezTo>
                  <a:cubicBezTo>
                    <a:pt x="21641" y="15680"/>
                    <a:pt x="21730" y="14444"/>
                    <a:pt x="21365" y="13349"/>
                  </a:cubicBezTo>
                  <a:cubicBezTo>
                    <a:pt x="21222" y="12926"/>
                    <a:pt x="21014" y="12518"/>
                    <a:pt x="20796" y="12120"/>
                  </a:cubicBezTo>
                  <a:cubicBezTo>
                    <a:pt x="20767" y="12067"/>
                    <a:pt x="20738" y="12006"/>
                    <a:pt x="20706" y="11952"/>
                  </a:cubicBezTo>
                  <a:cubicBezTo>
                    <a:pt x="20352" y="11297"/>
                    <a:pt x="19986" y="10645"/>
                    <a:pt x="19865" y="9915"/>
                  </a:cubicBezTo>
                  <a:cubicBezTo>
                    <a:pt x="19600" y="8353"/>
                    <a:pt x="20466" y="6856"/>
                    <a:pt x="21122" y="5413"/>
                  </a:cubicBezTo>
                  <a:cubicBezTo>
                    <a:pt x="21498" y="4582"/>
                    <a:pt x="21795" y="3619"/>
                    <a:pt x="21784" y="2720"/>
                  </a:cubicBezTo>
                  <a:cubicBezTo>
                    <a:pt x="21788" y="2642"/>
                    <a:pt x="21780" y="2559"/>
                    <a:pt x="21777" y="2480"/>
                  </a:cubicBezTo>
                  <a:cubicBezTo>
                    <a:pt x="21734" y="1908"/>
                    <a:pt x="21555" y="1367"/>
                    <a:pt x="21182" y="912"/>
                  </a:cubicBezTo>
                  <a:cubicBezTo>
                    <a:pt x="20935" y="615"/>
                    <a:pt x="20617" y="382"/>
                    <a:pt x="20258" y="235"/>
                  </a:cubicBezTo>
                  <a:cubicBezTo>
                    <a:pt x="20201" y="207"/>
                    <a:pt x="20140" y="185"/>
                    <a:pt x="20076" y="164"/>
                  </a:cubicBezTo>
                  <a:cubicBezTo>
                    <a:pt x="19752" y="53"/>
                    <a:pt x="19404" y="1"/>
                    <a:pt x="19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8"/>
            <p:cNvSpPr/>
            <p:nvPr/>
          </p:nvSpPr>
          <p:spPr>
            <a:xfrm>
              <a:off x="8637175" y="5425875"/>
              <a:ext cx="327150" cy="796950"/>
            </a:xfrm>
            <a:custGeom>
              <a:avLst/>
              <a:gdLst/>
              <a:ahLst/>
              <a:cxnLst/>
              <a:rect l="l" t="t" r="r" b="b"/>
              <a:pathLst>
                <a:path w="13086" h="31878" extrusionOk="0">
                  <a:moveTo>
                    <a:pt x="12902" y="0"/>
                  </a:moveTo>
                  <a:cubicBezTo>
                    <a:pt x="12799" y="867"/>
                    <a:pt x="12530" y="2324"/>
                    <a:pt x="11868" y="4587"/>
                  </a:cubicBezTo>
                  <a:cubicBezTo>
                    <a:pt x="11864" y="4591"/>
                    <a:pt x="11864" y="4598"/>
                    <a:pt x="11864" y="4605"/>
                  </a:cubicBezTo>
                  <a:cubicBezTo>
                    <a:pt x="11606" y="5468"/>
                    <a:pt x="11295" y="6446"/>
                    <a:pt x="10911" y="7556"/>
                  </a:cubicBezTo>
                  <a:cubicBezTo>
                    <a:pt x="10883" y="7642"/>
                    <a:pt x="10854" y="7728"/>
                    <a:pt x="10818" y="7817"/>
                  </a:cubicBezTo>
                  <a:cubicBezTo>
                    <a:pt x="10113" y="9844"/>
                    <a:pt x="9175" y="12279"/>
                    <a:pt x="7932" y="15201"/>
                  </a:cubicBezTo>
                  <a:cubicBezTo>
                    <a:pt x="7893" y="15287"/>
                    <a:pt x="7857" y="15373"/>
                    <a:pt x="7817" y="15463"/>
                  </a:cubicBezTo>
                  <a:cubicBezTo>
                    <a:pt x="6868" y="17683"/>
                    <a:pt x="5740" y="20179"/>
                    <a:pt x="4408" y="22972"/>
                  </a:cubicBezTo>
                  <a:lnTo>
                    <a:pt x="4297" y="23201"/>
                  </a:lnTo>
                  <a:cubicBezTo>
                    <a:pt x="3653" y="24555"/>
                    <a:pt x="2954" y="25980"/>
                    <a:pt x="2210" y="27480"/>
                  </a:cubicBezTo>
                  <a:lnTo>
                    <a:pt x="2109" y="27681"/>
                  </a:lnTo>
                  <a:cubicBezTo>
                    <a:pt x="1762" y="28376"/>
                    <a:pt x="1407" y="29081"/>
                    <a:pt x="1035" y="29808"/>
                  </a:cubicBezTo>
                  <a:cubicBezTo>
                    <a:pt x="1031" y="29822"/>
                    <a:pt x="1024" y="29833"/>
                    <a:pt x="1021" y="29844"/>
                  </a:cubicBezTo>
                  <a:cubicBezTo>
                    <a:pt x="827" y="30223"/>
                    <a:pt x="634" y="30603"/>
                    <a:pt x="433" y="30990"/>
                  </a:cubicBezTo>
                  <a:lnTo>
                    <a:pt x="344" y="31165"/>
                  </a:lnTo>
                  <a:cubicBezTo>
                    <a:pt x="233" y="31387"/>
                    <a:pt x="115" y="31609"/>
                    <a:pt x="0" y="31835"/>
                  </a:cubicBezTo>
                  <a:lnTo>
                    <a:pt x="190" y="31878"/>
                  </a:lnTo>
                  <a:cubicBezTo>
                    <a:pt x="526" y="31230"/>
                    <a:pt x="852" y="30589"/>
                    <a:pt x="1171" y="29962"/>
                  </a:cubicBezTo>
                  <a:lnTo>
                    <a:pt x="1293" y="29726"/>
                  </a:lnTo>
                  <a:cubicBezTo>
                    <a:pt x="2081" y="28175"/>
                    <a:pt x="2815" y="26696"/>
                    <a:pt x="3502" y="25289"/>
                  </a:cubicBezTo>
                  <a:lnTo>
                    <a:pt x="3624" y="25042"/>
                  </a:lnTo>
                  <a:cubicBezTo>
                    <a:pt x="4634" y="22965"/>
                    <a:pt x="5536" y="21045"/>
                    <a:pt x="6346" y="19266"/>
                  </a:cubicBezTo>
                  <a:lnTo>
                    <a:pt x="6446" y="19047"/>
                  </a:lnTo>
                  <a:cubicBezTo>
                    <a:pt x="7198" y="17379"/>
                    <a:pt x="7871" y="15835"/>
                    <a:pt x="8469" y="14417"/>
                  </a:cubicBezTo>
                  <a:lnTo>
                    <a:pt x="8580" y="14152"/>
                  </a:lnTo>
                  <a:cubicBezTo>
                    <a:pt x="10285" y="10059"/>
                    <a:pt x="11359" y="6979"/>
                    <a:pt x="12032" y="4698"/>
                  </a:cubicBezTo>
                  <a:cubicBezTo>
                    <a:pt x="12064" y="4587"/>
                    <a:pt x="12097" y="4480"/>
                    <a:pt x="12125" y="4373"/>
                  </a:cubicBezTo>
                  <a:cubicBezTo>
                    <a:pt x="12727" y="2288"/>
                    <a:pt x="12978" y="913"/>
                    <a:pt x="13085" y="68"/>
                  </a:cubicBezTo>
                  <a:cubicBezTo>
                    <a:pt x="13024" y="40"/>
                    <a:pt x="12963" y="18"/>
                    <a:pt x="12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8"/>
            <p:cNvSpPr/>
            <p:nvPr/>
          </p:nvSpPr>
          <p:spPr>
            <a:xfrm>
              <a:off x="8840025" y="5475275"/>
              <a:ext cx="72175" cy="146225"/>
            </a:xfrm>
            <a:custGeom>
              <a:avLst/>
              <a:gdLst/>
              <a:ahLst/>
              <a:cxnLst/>
              <a:rect l="l" t="t" r="r" b="b"/>
              <a:pathLst>
                <a:path w="2887" h="5849" extrusionOk="0">
                  <a:moveTo>
                    <a:pt x="122" y="1"/>
                  </a:moveTo>
                  <a:cubicBezTo>
                    <a:pt x="79" y="58"/>
                    <a:pt x="40" y="115"/>
                    <a:pt x="1" y="176"/>
                  </a:cubicBezTo>
                  <a:cubicBezTo>
                    <a:pt x="1014" y="2010"/>
                    <a:pt x="1916" y="3901"/>
                    <a:pt x="2708" y="5841"/>
                  </a:cubicBezTo>
                  <a:cubicBezTo>
                    <a:pt x="2708" y="5845"/>
                    <a:pt x="2711" y="5845"/>
                    <a:pt x="2711" y="5849"/>
                  </a:cubicBezTo>
                  <a:lnTo>
                    <a:pt x="2887" y="5777"/>
                  </a:lnTo>
                  <a:cubicBezTo>
                    <a:pt x="2858" y="5712"/>
                    <a:pt x="2830" y="5644"/>
                    <a:pt x="2801" y="5580"/>
                  </a:cubicBezTo>
                  <a:cubicBezTo>
                    <a:pt x="2017" y="3668"/>
                    <a:pt x="1121" y="1806"/>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8"/>
            <p:cNvSpPr/>
            <p:nvPr/>
          </p:nvSpPr>
          <p:spPr>
            <a:xfrm>
              <a:off x="8933575" y="5483600"/>
              <a:ext cx="68975" cy="60825"/>
            </a:xfrm>
            <a:custGeom>
              <a:avLst/>
              <a:gdLst/>
              <a:ahLst/>
              <a:cxnLst/>
              <a:rect l="l" t="t" r="r" b="b"/>
              <a:pathLst>
                <a:path w="2759" h="2433" extrusionOk="0">
                  <a:moveTo>
                    <a:pt x="2747" y="1"/>
                  </a:moveTo>
                  <a:lnTo>
                    <a:pt x="273" y="2060"/>
                  </a:lnTo>
                  <a:lnTo>
                    <a:pt x="15" y="2275"/>
                  </a:lnTo>
                  <a:lnTo>
                    <a:pt x="1" y="2286"/>
                  </a:lnTo>
                  <a:lnTo>
                    <a:pt x="12" y="2293"/>
                  </a:lnTo>
                  <a:lnTo>
                    <a:pt x="126" y="2432"/>
                  </a:lnTo>
                  <a:lnTo>
                    <a:pt x="176" y="2389"/>
                  </a:lnTo>
                  <a:lnTo>
                    <a:pt x="2755" y="244"/>
                  </a:lnTo>
                  <a:cubicBezTo>
                    <a:pt x="2758" y="166"/>
                    <a:pt x="2751" y="83"/>
                    <a:pt x="2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8"/>
            <p:cNvSpPr/>
            <p:nvPr/>
          </p:nvSpPr>
          <p:spPr>
            <a:xfrm>
              <a:off x="8753000" y="5617625"/>
              <a:ext cx="84550" cy="195900"/>
            </a:xfrm>
            <a:custGeom>
              <a:avLst/>
              <a:gdLst/>
              <a:ahLst/>
              <a:cxnLst/>
              <a:rect l="l" t="t" r="r" b="b"/>
              <a:pathLst>
                <a:path w="3382" h="7836" extrusionOk="0">
                  <a:moveTo>
                    <a:pt x="141" y="1"/>
                  </a:moveTo>
                  <a:cubicBezTo>
                    <a:pt x="94" y="47"/>
                    <a:pt x="47" y="94"/>
                    <a:pt x="1" y="137"/>
                  </a:cubicBezTo>
                  <a:cubicBezTo>
                    <a:pt x="1251" y="2514"/>
                    <a:pt x="2296" y="5028"/>
                    <a:pt x="3188" y="7796"/>
                  </a:cubicBezTo>
                  <a:cubicBezTo>
                    <a:pt x="3192" y="7807"/>
                    <a:pt x="3199" y="7821"/>
                    <a:pt x="3202" y="7836"/>
                  </a:cubicBezTo>
                  <a:lnTo>
                    <a:pt x="3381" y="7775"/>
                  </a:lnTo>
                  <a:cubicBezTo>
                    <a:pt x="3353" y="7692"/>
                    <a:pt x="3328" y="7614"/>
                    <a:pt x="3303" y="7531"/>
                  </a:cubicBezTo>
                  <a:cubicBezTo>
                    <a:pt x="2414" y="4813"/>
                    <a:pt x="1376" y="2343"/>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8"/>
            <p:cNvSpPr/>
            <p:nvPr/>
          </p:nvSpPr>
          <p:spPr>
            <a:xfrm>
              <a:off x="8846575" y="5720500"/>
              <a:ext cx="131250" cy="66000"/>
            </a:xfrm>
            <a:custGeom>
              <a:avLst/>
              <a:gdLst/>
              <a:ahLst/>
              <a:cxnLst/>
              <a:rect l="l" t="t" r="r" b="b"/>
              <a:pathLst>
                <a:path w="5250" h="2640" extrusionOk="0">
                  <a:moveTo>
                    <a:pt x="5157" y="0"/>
                  </a:moveTo>
                  <a:lnTo>
                    <a:pt x="204" y="2371"/>
                  </a:lnTo>
                  <a:lnTo>
                    <a:pt x="0" y="2467"/>
                  </a:lnTo>
                  <a:lnTo>
                    <a:pt x="79" y="2639"/>
                  </a:lnTo>
                  <a:lnTo>
                    <a:pt x="93" y="2632"/>
                  </a:lnTo>
                  <a:lnTo>
                    <a:pt x="5250" y="168"/>
                  </a:lnTo>
                  <a:cubicBezTo>
                    <a:pt x="5221" y="115"/>
                    <a:pt x="5189" y="57"/>
                    <a:pt x="5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8"/>
            <p:cNvSpPr/>
            <p:nvPr/>
          </p:nvSpPr>
          <p:spPr>
            <a:xfrm>
              <a:off x="8792950" y="5839825"/>
              <a:ext cx="193825" cy="68150"/>
            </a:xfrm>
            <a:custGeom>
              <a:avLst/>
              <a:gdLst/>
              <a:ahLst/>
              <a:cxnLst/>
              <a:rect l="l" t="t" r="r" b="b"/>
              <a:pathLst>
                <a:path w="7753" h="2726" extrusionOk="0">
                  <a:moveTo>
                    <a:pt x="7753" y="1"/>
                  </a:moveTo>
                  <a:lnTo>
                    <a:pt x="7753" y="1"/>
                  </a:lnTo>
                  <a:cubicBezTo>
                    <a:pt x="5307" y="1021"/>
                    <a:pt x="2786" y="1855"/>
                    <a:pt x="215" y="2489"/>
                  </a:cubicBezTo>
                  <a:cubicBezTo>
                    <a:pt x="143" y="2507"/>
                    <a:pt x="72" y="2525"/>
                    <a:pt x="0" y="2543"/>
                  </a:cubicBezTo>
                  <a:lnTo>
                    <a:pt x="43" y="2726"/>
                  </a:lnTo>
                  <a:cubicBezTo>
                    <a:pt x="68" y="2718"/>
                    <a:pt x="93" y="2715"/>
                    <a:pt x="118" y="2708"/>
                  </a:cubicBezTo>
                  <a:cubicBezTo>
                    <a:pt x="2675" y="2085"/>
                    <a:pt x="5182" y="1268"/>
                    <a:pt x="7617" y="266"/>
                  </a:cubicBezTo>
                  <a:cubicBezTo>
                    <a:pt x="7667" y="180"/>
                    <a:pt x="7710" y="90"/>
                    <a:pt x="7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8"/>
            <p:cNvSpPr/>
            <p:nvPr/>
          </p:nvSpPr>
          <p:spPr>
            <a:xfrm>
              <a:off x="8611200" y="5696325"/>
              <a:ext cx="138350" cy="310675"/>
            </a:xfrm>
            <a:custGeom>
              <a:avLst/>
              <a:gdLst/>
              <a:ahLst/>
              <a:cxnLst/>
              <a:rect l="l" t="t" r="r" b="b"/>
              <a:pathLst>
                <a:path w="5534" h="12427" extrusionOk="0">
                  <a:moveTo>
                    <a:pt x="140" y="0"/>
                  </a:moveTo>
                  <a:cubicBezTo>
                    <a:pt x="94" y="47"/>
                    <a:pt x="47" y="97"/>
                    <a:pt x="1" y="147"/>
                  </a:cubicBezTo>
                  <a:cubicBezTo>
                    <a:pt x="1856" y="4176"/>
                    <a:pt x="3650" y="8290"/>
                    <a:pt x="5340" y="12387"/>
                  </a:cubicBezTo>
                  <a:cubicBezTo>
                    <a:pt x="5343" y="12401"/>
                    <a:pt x="5351" y="12412"/>
                    <a:pt x="5358" y="12426"/>
                  </a:cubicBezTo>
                  <a:lnTo>
                    <a:pt x="5533" y="12355"/>
                  </a:lnTo>
                  <a:cubicBezTo>
                    <a:pt x="5505" y="12287"/>
                    <a:pt x="5476" y="12222"/>
                    <a:pt x="5451" y="12158"/>
                  </a:cubicBezTo>
                  <a:cubicBezTo>
                    <a:pt x="3768" y="8090"/>
                    <a:pt x="1984" y="4004"/>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a:off x="8721950" y="6002850"/>
              <a:ext cx="183450" cy="55800"/>
            </a:xfrm>
            <a:custGeom>
              <a:avLst/>
              <a:gdLst/>
              <a:ahLst/>
              <a:cxnLst/>
              <a:rect l="l" t="t" r="r" b="b"/>
              <a:pathLst>
                <a:path w="7338" h="2232" extrusionOk="0">
                  <a:moveTo>
                    <a:pt x="7320" y="0"/>
                  </a:moveTo>
                  <a:cubicBezTo>
                    <a:pt x="4906" y="462"/>
                    <a:pt x="2536" y="1121"/>
                    <a:pt x="229" y="1970"/>
                  </a:cubicBezTo>
                  <a:cubicBezTo>
                    <a:pt x="151" y="1995"/>
                    <a:pt x="79" y="2024"/>
                    <a:pt x="0" y="2052"/>
                  </a:cubicBezTo>
                  <a:lnTo>
                    <a:pt x="68" y="2231"/>
                  </a:lnTo>
                  <a:lnTo>
                    <a:pt x="111" y="2217"/>
                  </a:lnTo>
                  <a:cubicBezTo>
                    <a:pt x="2460" y="1343"/>
                    <a:pt x="4878" y="667"/>
                    <a:pt x="7338" y="190"/>
                  </a:cubicBezTo>
                  <a:cubicBezTo>
                    <a:pt x="7331" y="126"/>
                    <a:pt x="7323" y="65"/>
                    <a:pt x="7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8"/>
            <p:cNvSpPr/>
            <p:nvPr/>
          </p:nvSpPr>
          <p:spPr>
            <a:xfrm>
              <a:off x="8548075" y="5939025"/>
              <a:ext cx="146675" cy="180050"/>
            </a:xfrm>
            <a:custGeom>
              <a:avLst/>
              <a:gdLst/>
              <a:ahLst/>
              <a:cxnLst/>
              <a:rect l="l" t="t" r="r" b="b"/>
              <a:pathLst>
                <a:path w="5867" h="7202" extrusionOk="0">
                  <a:moveTo>
                    <a:pt x="151" y="0"/>
                  </a:moveTo>
                  <a:lnTo>
                    <a:pt x="1" y="122"/>
                  </a:lnTo>
                  <a:cubicBezTo>
                    <a:pt x="2189" y="2210"/>
                    <a:pt x="4098" y="4577"/>
                    <a:pt x="5677" y="7159"/>
                  </a:cubicBezTo>
                  <a:cubicBezTo>
                    <a:pt x="5688" y="7169"/>
                    <a:pt x="5695" y="7184"/>
                    <a:pt x="5706" y="7202"/>
                  </a:cubicBezTo>
                  <a:lnTo>
                    <a:pt x="5867" y="7101"/>
                  </a:lnTo>
                  <a:cubicBezTo>
                    <a:pt x="5838" y="7055"/>
                    <a:pt x="5809" y="7001"/>
                    <a:pt x="5777" y="6954"/>
                  </a:cubicBezTo>
                  <a:cubicBezTo>
                    <a:pt x="4205" y="4408"/>
                    <a:pt x="2314" y="207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8"/>
            <p:cNvSpPr/>
            <p:nvPr/>
          </p:nvSpPr>
          <p:spPr>
            <a:xfrm>
              <a:off x="8662400" y="6121475"/>
              <a:ext cx="221250" cy="54350"/>
            </a:xfrm>
            <a:custGeom>
              <a:avLst/>
              <a:gdLst/>
              <a:ahLst/>
              <a:cxnLst/>
              <a:rect l="l" t="t" r="r" b="b"/>
              <a:pathLst>
                <a:path w="8850" h="2174" extrusionOk="0">
                  <a:moveTo>
                    <a:pt x="8850" y="0"/>
                  </a:moveTo>
                  <a:lnTo>
                    <a:pt x="8850" y="0"/>
                  </a:lnTo>
                  <a:cubicBezTo>
                    <a:pt x="5949" y="408"/>
                    <a:pt x="3084" y="1049"/>
                    <a:pt x="280" y="1909"/>
                  </a:cubicBezTo>
                  <a:cubicBezTo>
                    <a:pt x="198" y="1934"/>
                    <a:pt x="112" y="1959"/>
                    <a:pt x="26" y="1988"/>
                  </a:cubicBezTo>
                  <a:lnTo>
                    <a:pt x="1" y="1995"/>
                  </a:lnTo>
                  <a:lnTo>
                    <a:pt x="12" y="2020"/>
                  </a:lnTo>
                  <a:lnTo>
                    <a:pt x="62" y="2174"/>
                  </a:lnTo>
                  <a:cubicBezTo>
                    <a:pt x="94" y="2163"/>
                    <a:pt x="126" y="2156"/>
                    <a:pt x="162" y="2145"/>
                  </a:cubicBezTo>
                  <a:cubicBezTo>
                    <a:pt x="2959" y="1275"/>
                    <a:pt x="5816" y="630"/>
                    <a:pt x="8717" y="211"/>
                  </a:cubicBezTo>
                  <a:cubicBezTo>
                    <a:pt x="8764" y="140"/>
                    <a:pt x="8807" y="72"/>
                    <a:pt x="8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8"/>
            <p:cNvSpPr/>
            <p:nvPr/>
          </p:nvSpPr>
          <p:spPr>
            <a:xfrm>
              <a:off x="8462150" y="6027375"/>
              <a:ext cx="187400" cy="178100"/>
            </a:xfrm>
            <a:custGeom>
              <a:avLst/>
              <a:gdLst/>
              <a:ahLst/>
              <a:cxnLst/>
              <a:rect l="l" t="t" r="r" b="b"/>
              <a:pathLst>
                <a:path w="7496" h="7124" extrusionOk="0">
                  <a:moveTo>
                    <a:pt x="40" y="1"/>
                  </a:moveTo>
                  <a:cubicBezTo>
                    <a:pt x="25" y="76"/>
                    <a:pt x="11" y="151"/>
                    <a:pt x="0" y="226"/>
                  </a:cubicBezTo>
                  <a:cubicBezTo>
                    <a:pt x="960" y="1125"/>
                    <a:pt x="1927" y="2027"/>
                    <a:pt x="2872" y="2912"/>
                  </a:cubicBezTo>
                  <a:cubicBezTo>
                    <a:pt x="4348" y="4291"/>
                    <a:pt x="5877" y="5716"/>
                    <a:pt x="7345" y="7105"/>
                  </a:cubicBezTo>
                  <a:lnTo>
                    <a:pt x="7366" y="7123"/>
                  </a:lnTo>
                  <a:lnTo>
                    <a:pt x="7495" y="6984"/>
                  </a:lnTo>
                  <a:lnTo>
                    <a:pt x="7434" y="6930"/>
                  </a:lnTo>
                  <a:cubicBezTo>
                    <a:pt x="5977" y="5551"/>
                    <a:pt x="4466" y="4140"/>
                    <a:pt x="3001" y="2769"/>
                  </a:cubicBezTo>
                  <a:cubicBezTo>
                    <a:pt x="2027" y="1859"/>
                    <a:pt x="1032" y="928"/>
                    <a:pt x="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48"/>
          <p:cNvGrpSpPr/>
          <p:nvPr/>
        </p:nvGrpSpPr>
        <p:grpSpPr>
          <a:xfrm>
            <a:off x="955894" y="2807536"/>
            <a:ext cx="3667633" cy="1793433"/>
            <a:chOff x="1013125" y="4701550"/>
            <a:chExt cx="2161500" cy="1056950"/>
          </a:xfrm>
        </p:grpSpPr>
        <p:sp>
          <p:nvSpPr>
            <p:cNvPr id="2074" name="Google Shape;2074;p48"/>
            <p:cNvSpPr/>
            <p:nvPr/>
          </p:nvSpPr>
          <p:spPr>
            <a:xfrm>
              <a:off x="2986425" y="5047400"/>
              <a:ext cx="138350" cy="310675"/>
            </a:xfrm>
            <a:custGeom>
              <a:avLst/>
              <a:gdLst/>
              <a:ahLst/>
              <a:cxnLst/>
              <a:rect l="l" t="t" r="r" b="b"/>
              <a:pathLst>
                <a:path w="5534" h="12427" extrusionOk="0">
                  <a:moveTo>
                    <a:pt x="140" y="0"/>
                  </a:moveTo>
                  <a:cubicBezTo>
                    <a:pt x="94" y="47"/>
                    <a:pt x="47" y="97"/>
                    <a:pt x="1" y="147"/>
                  </a:cubicBezTo>
                  <a:cubicBezTo>
                    <a:pt x="1856" y="4176"/>
                    <a:pt x="3650" y="8290"/>
                    <a:pt x="5340" y="12387"/>
                  </a:cubicBezTo>
                  <a:cubicBezTo>
                    <a:pt x="5343" y="12401"/>
                    <a:pt x="5351" y="12412"/>
                    <a:pt x="5358" y="12426"/>
                  </a:cubicBezTo>
                  <a:lnTo>
                    <a:pt x="5533" y="12355"/>
                  </a:lnTo>
                  <a:cubicBezTo>
                    <a:pt x="5505" y="12287"/>
                    <a:pt x="5476" y="12222"/>
                    <a:pt x="5451" y="12158"/>
                  </a:cubicBezTo>
                  <a:cubicBezTo>
                    <a:pt x="3768" y="8090"/>
                    <a:pt x="1984" y="4004"/>
                    <a:pt x="140" y="0"/>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8"/>
            <p:cNvSpPr/>
            <p:nvPr/>
          </p:nvSpPr>
          <p:spPr>
            <a:xfrm>
              <a:off x="2923300" y="5290100"/>
              <a:ext cx="146675" cy="180050"/>
            </a:xfrm>
            <a:custGeom>
              <a:avLst/>
              <a:gdLst/>
              <a:ahLst/>
              <a:cxnLst/>
              <a:rect l="l" t="t" r="r" b="b"/>
              <a:pathLst>
                <a:path w="5867" h="7202" extrusionOk="0">
                  <a:moveTo>
                    <a:pt x="151" y="0"/>
                  </a:moveTo>
                  <a:lnTo>
                    <a:pt x="1" y="122"/>
                  </a:lnTo>
                  <a:cubicBezTo>
                    <a:pt x="2189" y="2210"/>
                    <a:pt x="4098" y="4577"/>
                    <a:pt x="5677" y="7159"/>
                  </a:cubicBezTo>
                  <a:cubicBezTo>
                    <a:pt x="5688" y="7169"/>
                    <a:pt x="5695" y="7184"/>
                    <a:pt x="5706" y="7202"/>
                  </a:cubicBezTo>
                  <a:lnTo>
                    <a:pt x="5867" y="7101"/>
                  </a:lnTo>
                  <a:cubicBezTo>
                    <a:pt x="5838" y="7055"/>
                    <a:pt x="5809" y="7001"/>
                    <a:pt x="5777" y="6954"/>
                  </a:cubicBezTo>
                  <a:cubicBezTo>
                    <a:pt x="4205" y="4408"/>
                    <a:pt x="2314" y="2070"/>
                    <a:pt x="151" y="0"/>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8"/>
            <p:cNvSpPr/>
            <p:nvPr/>
          </p:nvSpPr>
          <p:spPr>
            <a:xfrm>
              <a:off x="2837375" y="5378450"/>
              <a:ext cx="187400" cy="178100"/>
            </a:xfrm>
            <a:custGeom>
              <a:avLst/>
              <a:gdLst/>
              <a:ahLst/>
              <a:cxnLst/>
              <a:rect l="l" t="t" r="r" b="b"/>
              <a:pathLst>
                <a:path w="7496" h="7124" extrusionOk="0">
                  <a:moveTo>
                    <a:pt x="40" y="1"/>
                  </a:moveTo>
                  <a:cubicBezTo>
                    <a:pt x="25" y="76"/>
                    <a:pt x="11" y="151"/>
                    <a:pt x="0" y="226"/>
                  </a:cubicBezTo>
                  <a:cubicBezTo>
                    <a:pt x="960" y="1125"/>
                    <a:pt x="1927" y="2027"/>
                    <a:pt x="2872" y="2912"/>
                  </a:cubicBezTo>
                  <a:cubicBezTo>
                    <a:pt x="4348" y="4291"/>
                    <a:pt x="5877" y="5716"/>
                    <a:pt x="7345" y="7105"/>
                  </a:cubicBezTo>
                  <a:lnTo>
                    <a:pt x="7366" y="7123"/>
                  </a:lnTo>
                  <a:lnTo>
                    <a:pt x="7495" y="6984"/>
                  </a:lnTo>
                  <a:lnTo>
                    <a:pt x="7434" y="6930"/>
                  </a:lnTo>
                  <a:cubicBezTo>
                    <a:pt x="5977" y="5551"/>
                    <a:pt x="4466" y="4140"/>
                    <a:pt x="3001" y="2769"/>
                  </a:cubicBezTo>
                  <a:cubicBezTo>
                    <a:pt x="2027" y="1859"/>
                    <a:pt x="1032" y="928"/>
                    <a:pt x="40" y="1"/>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8"/>
            <p:cNvSpPr/>
            <p:nvPr/>
          </p:nvSpPr>
          <p:spPr>
            <a:xfrm>
              <a:off x="1110525" y="4972725"/>
              <a:ext cx="68850" cy="231350"/>
            </a:xfrm>
            <a:custGeom>
              <a:avLst/>
              <a:gdLst/>
              <a:ahLst/>
              <a:cxnLst/>
              <a:rect l="l" t="t" r="r" b="b"/>
              <a:pathLst>
                <a:path w="2754" h="9254" extrusionOk="0">
                  <a:moveTo>
                    <a:pt x="2539" y="1"/>
                  </a:moveTo>
                  <a:cubicBezTo>
                    <a:pt x="1472" y="2898"/>
                    <a:pt x="645" y="5877"/>
                    <a:pt x="57" y="8910"/>
                  </a:cubicBezTo>
                  <a:cubicBezTo>
                    <a:pt x="36" y="9010"/>
                    <a:pt x="18" y="9111"/>
                    <a:pt x="0" y="9211"/>
                  </a:cubicBezTo>
                  <a:lnTo>
                    <a:pt x="233" y="9254"/>
                  </a:lnTo>
                  <a:lnTo>
                    <a:pt x="244" y="9200"/>
                  </a:lnTo>
                  <a:cubicBezTo>
                    <a:pt x="831" y="6103"/>
                    <a:pt x="1669" y="3062"/>
                    <a:pt x="2754" y="101"/>
                  </a:cubicBezTo>
                  <a:cubicBezTo>
                    <a:pt x="2682" y="69"/>
                    <a:pt x="2611" y="33"/>
                    <a:pt x="2539" y="1"/>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8"/>
            <p:cNvSpPr/>
            <p:nvPr/>
          </p:nvSpPr>
          <p:spPr>
            <a:xfrm>
              <a:off x="1198075" y="5072550"/>
              <a:ext cx="93400" cy="272000"/>
            </a:xfrm>
            <a:custGeom>
              <a:avLst/>
              <a:gdLst/>
              <a:ahLst/>
              <a:cxnLst/>
              <a:rect l="l" t="t" r="r" b="b"/>
              <a:pathLst>
                <a:path w="3736" h="10880" extrusionOk="0">
                  <a:moveTo>
                    <a:pt x="3592" y="0"/>
                  </a:moveTo>
                  <a:cubicBezTo>
                    <a:pt x="2153" y="3392"/>
                    <a:pt x="978" y="6894"/>
                    <a:pt x="86" y="10471"/>
                  </a:cubicBezTo>
                  <a:cubicBezTo>
                    <a:pt x="61" y="10579"/>
                    <a:pt x="33" y="10686"/>
                    <a:pt x="8" y="10797"/>
                  </a:cubicBezTo>
                  <a:cubicBezTo>
                    <a:pt x="4" y="10804"/>
                    <a:pt x="4" y="10819"/>
                    <a:pt x="0" y="10826"/>
                  </a:cubicBezTo>
                  <a:lnTo>
                    <a:pt x="29" y="10833"/>
                  </a:lnTo>
                  <a:lnTo>
                    <a:pt x="233" y="10879"/>
                  </a:lnTo>
                  <a:cubicBezTo>
                    <a:pt x="240" y="10836"/>
                    <a:pt x="255" y="10797"/>
                    <a:pt x="262" y="10751"/>
                  </a:cubicBezTo>
                  <a:cubicBezTo>
                    <a:pt x="1143" y="7173"/>
                    <a:pt x="2303" y="3675"/>
                    <a:pt x="3735" y="280"/>
                  </a:cubicBezTo>
                  <a:cubicBezTo>
                    <a:pt x="3689" y="183"/>
                    <a:pt x="3642" y="94"/>
                    <a:pt x="3592" y="0"/>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8"/>
            <p:cNvSpPr/>
            <p:nvPr/>
          </p:nvSpPr>
          <p:spPr>
            <a:xfrm>
              <a:off x="1204775" y="5493125"/>
              <a:ext cx="107650" cy="265375"/>
            </a:xfrm>
            <a:custGeom>
              <a:avLst/>
              <a:gdLst/>
              <a:ahLst/>
              <a:cxnLst/>
              <a:rect l="l" t="t" r="r" b="b"/>
              <a:pathLst>
                <a:path w="4306" h="10615" extrusionOk="0">
                  <a:moveTo>
                    <a:pt x="44" y="0"/>
                  </a:moveTo>
                  <a:cubicBezTo>
                    <a:pt x="16" y="0"/>
                    <a:pt x="1" y="1"/>
                    <a:pt x="1" y="4"/>
                  </a:cubicBezTo>
                  <a:lnTo>
                    <a:pt x="30" y="9852"/>
                  </a:lnTo>
                  <a:cubicBezTo>
                    <a:pt x="30" y="10336"/>
                    <a:pt x="339" y="10614"/>
                    <a:pt x="649" y="10614"/>
                  </a:cubicBezTo>
                  <a:cubicBezTo>
                    <a:pt x="878" y="10614"/>
                    <a:pt x="1106" y="10463"/>
                    <a:pt x="1211" y="10131"/>
                  </a:cubicBezTo>
                  <a:lnTo>
                    <a:pt x="4305" y="355"/>
                  </a:lnTo>
                  <a:cubicBezTo>
                    <a:pt x="4305" y="355"/>
                    <a:pt x="492"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8"/>
            <p:cNvSpPr/>
            <p:nvPr/>
          </p:nvSpPr>
          <p:spPr>
            <a:xfrm>
              <a:off x="2839325" y="5493125"/>
              <a:ext cx="107725" cy="265375"/>
            </a:xfrm>
            <a:custGeom>
              <a:avLst/>
              <a:gdLst/>
              <a:ahLst/>
              <a:cxnLst/>
              <a:rect l="l" t="t" r="r" b="b"/>
              <a:pathLst>
                <a:path w="4309" h="10615" extrusionOk="0">
                  <a:moveTo>
                    <a:pt x="4266" y="0"/>
                  </a:moveTo>
                  <a:cubicBezTo>
                    <a:pt x="3817" y="0"/>
                    <a:pt x="1" y="355"/>
                    <a:pt x="1" y="355"/>
                  </a:cubicBezTo>
                  <a:lnTo>
                    <a:pt x="3099" y="10131"/>
                  </a:lnTo>
                  <a:cubicBezTo>
                    <a:pt x="3203" y="10463"/>
                    <a:pt x="3432" y="10614"/>
                    <a:pt x="3660" y="10614"/>
                  </a:cubicBezTo>
                  <a:cubicBezTo>
                    <a:pt x="3969" y="10614"/>
                    <a:pt x="4278" y="10336"/>
                    <a:pt x="4280" y="9852"/>
                  </a:cubicBezTo>
                  <a:lnTo>
                    <a:pt x="4309" y="4"/>
                  </a:lnTo>
                  <a:cubicBezTo>
                    <a:pt x="4309" y="1"/>
                    <a:pt x="4294" y="0"/>
                    <a:pt x="4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8"/>
            <p:cNvSpPr/>
            <p:nvPr/>
          </p:nvSpPr>
          <p:spPr>
            <a:xfrm>
              <a:off x="1179900" y="4701550"/>
              <a:ext cx="1827675" cy="507450"/>
            </a:xfrm>
            <a:custGeom>
              <a:avLst/>
              <a:gdLst/>
              <a:ahLst/>
              <a:cxnLst/>
              <a:rect l="l" t="t" r="r" b="b"/>
              <a:pathLst>
                <a:path w="73107" h="20298" extrusionOk="0">
                  <a:moveTo>
                    <a:pt x="1150" y="1"/>
                  </a:moveTo>
                  <a:cubicBezTo>
                    <a:pt x="516" y="1"/>
                    <a:pt x="0" y="517"/>
                    <a:pt x="4" y="1150"/>
                  </a:cubicBezTo>
                  <a:lnTo>
                    <a:pt x="4" y="20298"/>
                  </a:lnTo>
                  <a:lnTo>
                    <a:pt x="73107" y="20298"/>
                  </a:lnTo>
                  <a:lnTo>
                    <a:pt x="73107" y="868"/>
                  </a:lnTo>
                  <a:cubicBezTo>
                    <a:pt x="73107" y="388"/>
                    <a:pt x="72720" y="1"/>
                    <a:pt x="72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8"/>
            <p:cNvSpPr/>
            <p:nvPr/>
          </p:nvSpPr>
          <p:spPr>
            <a:xfrm>
              <a:off x="1203700" y="5255525"/>
              <a:ext cx="1737725" cy="181225"/>
            </a:xfrm>
            <a:custGeom>
              <a:avLst/>
              <a:gdLst/>
              <a:ahLst/>
              <a:cxnLst/>
              <a:rect l="l" t="t" r="r" b="b"/>
              <a:pathLst>
                <a:path w="69509" h="7249" extrusionOk="0">
                  <a:moveTo>
                    <a:pt x="1" y="1"/>
                  </a:moveTo>
                  <a:lnTo>
                    <a:pt x="1" y="6647"/>
                  </a:lnTo>
                  <a:cubicBezTo>
                    <a:pt x="1" y="6980"/>
                    <a:pt x="273" y="7249"/>
                    <a:pt x="606" y="7249"/>
                  </a:cubicBezTo>
                  <a:lnTo>
                    <a:pt x="68903" y="7249"/>
                  </a:lnTo>
                  <a:cubicBezTo>
                    <a:pt x="69240" y="7249"/>
                    <a:pt x="69508" y="6980"/>
                    <a:pt x="69508" y="6647"/>
                  </a:cubicBezTo>
                  <a:lnTo>
                    <a:pt x="6950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8"/>
            <p:cNvSpPr/>
            <p:nvPr/>
          </p:nvSpPr>
          <p:spPr>
            <a:xfrm>
              <a:off x="1215900" y="5395475"/>
              <a:ext cx="1703675" cy="181025"/>
            </a:xfrm>
            <a:custGeom>
              <a:avLst/>
              <a:gdLst/>
              <a:ahLst/>
              <a:cxnLst/>
              <a:rect l="l" t="t" r="r" b="b"/>
              <a:pathLst>
                <a:path w="68147" h="7241" extrusionOk="0">
                  <a:moveTo>
                    <a:pt x="297" y="0"/>
                  </a:moveTo>
                  <a:cubicBezTo>
                    <a:pt x="133" y="0"/>
                    <a:pt x="0" y="133"/>
                    <a:pt x="0" y="297"/>
                  </a:cubicBezTo>
                  <a:lnTo>
                    <a:pt x="0" y="6943"/>
                  </a:lnTo>
                  <a:cubicBezTo>
                    <a:pt x="0" y="7108"/>
                    <a:pt x="133" y="7241"/>
                    <a:pt x="297" y="7241"/>
                  </a:cubicBezTo>
                  <a:lnTo>
                    <a:pt x="67853" y="7241"/>
                  </a:lnTo>
                  <a:cubicBezTo>
                    <a:pt x="68014" y="7241"/>
                    <a:pt x="68147" y="7108"/>
                    <a:pt x="68147" y="6943"/>
                  </a:cubicBezTo>
                  <a:lnTo>
                    <a:pt x="68147" y="297"/>
                  </a:lnTo>
                  <a:cubicBezTo>
                    <a:pt x="68147" y="133"/>
                    <a:pt x="68014" y="0"/>
                    <a:pt x="67853"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8"/>
            <p:cNvSpPr/>
            <p:nvPr/>
          </p:nvSpPr>
          <p:spPr>
            <a:xfrm>
              <a:off x="1215900" y="5395475"/>
              <a:ext cx="1703675" cy="181025"/>
            </a:xfrm>
            <a:custGeom>
              <a:avLst/>
              <a:gdLst/>
              <a:ahLst/>
              <a:cxnLst/>
              <a:rect l="l" t="t" r="r" b="b"/>
              <a:pathLst>
                <a:path w="68147" h="7241" extrusionOk="0">
                  <a:moveTo>
                    <a:pt x="297" y="0"/>
                  </a:moveTo>
                  <a:cubicBezTo>
                    <a:pt x="133" y="0"/>
                    <a:pt x="0" y="133"/>
                    <a:pt x="0" y="297"/>
                  </a:cubicBezTo>
                  <a:lnTo>
                    <a:pt x="0" y="6943"/>
                  </a:lnTo>
                  <a:cubicBezTo>
                    <a:pt x="0" y="7108"/>
                    <a:pt x="133" y="7241"/>
                    <a:pt x="297" y="7241"/>
                  </a:cubicBezTo>
                  <a:lnTo>
                    <a:pt x="67853" y="7241"/>
                  </a:lnTo>
                  <a:cubicBezTo>
                    <a:pt x="68014" y="7241"/>
                    <a:pt x="68147" y="7108"/>
                    <a:pt x="68147" y="6943"/>
                  </a:cubicBezTo>
                  <a:lnTo>
                    <a:pt x="68147" y="297"/>
                  </a:lnTo>
                  <a:cubicBezTo>
                    <a:pt x="68147" y="133"/>
                    <a:pt x="68014" y="0"/>
                    <a:pt x="6785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8"/>
            <p:cNvSpPr/>
            <p:nvPr/>
          </p:nvSpPr>
          <p:spPr>
            <a:xfrm>
              <a:off x="1192975" y="5187850"/>
              <a:ext cx="1761075" cy="103975"/>
            </a:xfrm>
            <a:custGeom>
              <a:avLst/>
              <a:gdLst/>
              <a:ahLst/>
              <a:cxnLst/>
              <a:rect l="l" t="t" r="r" b="b"/>
              <a:pathLst>
                <a:path w="70443" h="4159" extrusionOk="0">
                  <a:moveTo>
                    <a:pt x="2138" y="1"/>
                  </a:moveTo>
                  <a:lnTo>
                    <a:pt x="781" y="1709"/>
                  </a:lnTo>
                  <a:cubicBezTo>
                    <a:pt x="0" y="2694"/>
                    <a:pt x="695" y="4158"/>
                    <a:pt x="1941" y="4158"/>
                  </a:cubicBezTo>
                  <a:lnTo>
                    <a:pt x="68584" y="4158"/>
                  </a:lnTo>
                  <a:cubicBezTo>
                    <a:pt x="69726" y="4158"/>
                    <a:pt x="70442" y="2916"/>
                    <a:pt x="69884" y="1913"/>
                  </a:cubicBezTo>
                  <a:lnTo>
                    <a:pt x="68985" y="294"/>
                  </a:lnTo>
                  <a:lnTo>
                    <a:pt x="2138" y="1"/>
                  </a:ln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8"/>
            <p:cNvSpPr/>
            <p:nvPr/>
          </p:nvSpPr>
          <p:spPr>
            <a:xfrm>
              <a:off x="1192975" y="5187850"/>
              <a:ext cx="1761075" cy="103975"/>
            </a:xfrm>
            <a:custGeom>
              <a:avLst/>
              <a:gdLst/>
              <a:ahLst/>
              <a:cxnLst/>
              <a:rect l="l" t="t" r="r" b="b"/>
              <a:pathLst>
                <a:path w="70443" h="4159" extrusionOk="0">
                  <a:moveTo>
                    <a:pt x="2138" y="1"/>
                  </a:moveTo>
                  <a:lnTo>
                    <a:pt x="781" y="1709"/>
                  </a:lnTo>
                  <a:cubicBezTo>
                    <a:pt x="0" y="2694"/>
                    <a:pt x="695" y="4158"/>
                    <a:pt x="1941" y="4158"/>
                  </a:cubicBezTo>
                  <a:lnTo>
                    <a:pt x="68584" y="4158"/>
                  </a:lnTo>
                  <a:cubicBezTo>
                    <a:pt x="69726" y="4158"/>
                    <a:pt x="70442" y="2916"/>
                    <a:pt x="69884" y="1913"/>
                  </a:cubicBezTo>
                  <a:lnTo>
                    <a:pt x="68985" y="294"/>
                  </a:lnTo>
                  <a:lnTo>
                    <a:pt x="2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8"/>
            <p:cNvSpPr/>
            <p:nvPr/>
          </p:nvSpPr>
          <p:spPr>
            <a:xfrm>
              <a:off x="2816050" y="4952875"/>
              <a:ext cx="340150" cy="281300"/>
            </a:xfrm>
            <a:custGeom>
              <a:avLst/>
              <a:gdLst/>
              <a:ahLst/>
              <a:cxnLst/>
              <a:rect l="l" t="t" r="r" b="b"/>
              <a:pathLst>
                <a:path w="13606" h="11252" extrusionOk="0">
                  <a:moveTo>
                    <a:pt x="6528" y="0"/>
                  </a:moveTo>
                  <a:cubicBezTo>
                    <a:pt x="5562" y="0"/>
                    <a:pt x="3816" y="283"/>
                    <a:pt x="2275" y="2037"/>
                  </a:cubicBezTo>
                  <a:cubicBezTo>
                    <a:pt x="1" y="4630"/>
                    <a:pt x="488" y="9686"/>
                    <a:pt x="488" y="9686"/>
                  </a:cubicBezTo>
                  <a:cubicBezTo>
                    <a:pt x="2153" y="10345"/>
                    <a:pt x="4305" y="11251"/>
                    <a:pt x="4305" y="11251"/>
                  </a:cubicBezTo>
                  <a:lnTo>
                    <a:pt x="13605" y="4752"/>
                  </a:lnTo>
                  <a:cubicBezTo>
                    <a:pt x="11979" y="967"/>
                    <a:pt x="7270" y="64"/>
                    <a:pt x="7270" y="64"/>
                  </a:cubicBezTo>
                  <a:cubicBezTo>
                    <a:pt x="7270" y="64"/>
                    <a:pt x="6987" y="0"/>
                    <a:pt x="6528"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8"/>
            <p:cNvSpPr/>
            <p:nvPr/>
          </p:nvSpPr>
          <p:spPr>
            <a:xfrm>
              <a:off x="2816050" y="4952125"/>
              <a:ext cx="340150" cy="282050"/>
            </a:xfrm>
            <a:custGeom>
              <a:avLst/>
              <a:gdLst/>
              <a:ahLst/>
              <a:cxnLst/>
              <a:rect l="l" t="t" r="r" b="b"/>
              <a:pathLst>
                <a:path w="13606" h="11282" extrusionOk="0">
                  <a:moveTo>
                    <a:pt x="6682" y="0"/>
                  </a:moveTo>
                  <a:cubicBezTo>
                    <a:pt x="5694" y="0"/>
                    <a:pt x="3848" y="276"/>
                    <a:pt x="2275" y="2067"/>
                  </a:cubicBezTo>
                  <a:cubicBezTo>
                    <a:pt x="1" y="4660"/>
                    <a:pt x="488" y="9716"/>
                    <a:pt x="488" y="9716"/>
                  </a:cubicBezTo>
                  <a:cubicBezTo>
                    <a:pt x="2153" y="10375"/>
                    <a:pt x="4305" y="11281"/>
                    <a:pt x="4305" y="11281"/>
                  </a:cubicBezTo>
                  <a:lnTo>
                    <a:pt x="13605" y="4782"/>
                  </a:lnTo>
                  <a:cubicBezTo>
                    <a:pt x="11979" y="997"/>
                    <a:pt x="7392" y="55"/>
                    <a:pt x="7392" y="55"/>
                  </a:cubicBezTo>
                  <a:cubicBezTo>
                    <a:pt x="7392" y="55"/>
                    <a:pt x="7122" y="0"/>
                    <a:pt x="66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8"/>
            <p:cNvSpPr/>
            <p:nvPr/>
          </p:nvSpPr>
          <p:spPr>
            <a:xfrm>
              <a:off x="2885525" y="5042400"/>
              <a:ext cx="289100" cy="541300"/>
            </a:xfrm>
            <a:custGeom>
              <a:avLst/>
              <a:gdLst/>
              <a:ahLst/>
              <a:cxnLst/>
              <a:rect l="l" t="t" r="r" b="b"/>
              <a:pathLst>
                <a:path w="11564" h="21652" extrusionOk="0">
                  <a:moveTo>
                    <a:pt x="8571" y="0"/>
                  </a:moveTo>
                  <a:cubicBezTo>
                    <a:pt x="7037" y="0"/>
                    <a:pt x="5280" y="889"/>
                    <a:pt x="4359" y="1797"/>
                  </a:cubicBezTo>
                  <a:cubicBezTo>
                    <a:pt x="2056" y="4071"/>
                    <a:pt x="1387" y="7663"/>
                    <a:pt x="892" y="10775"/>
                  </a:cubicBezTo>
                  <a:cubicBezTo>
                    <a:pt x="337" y="14277"/>
                    <a:pt x="151" y="17826"/>
                    <a:pt x="1" y="21367"/>
                  </a:cubicBezTo>
                  <a:lnTo>
                    <a:pt x="5211" y="21647"/>
                  </a:lnTo>
                  <a:cubicBezTo>
                    <a:pt x="5250" y="21650"/>
                    <a:pt x="5289" y="21652"/>
                    <a:pt x="5327" y="21652"/>
                  </a:cubicBezTo>
                  <a:cubicBezTo>
                    <a:pt x="7021" y="21652"/>
                    <a:pt x="8005" y="18377"/>
                    <a:pt x="8531" y="16776"/>
                  </a:cubicBezTo>
                  <a:cubicBezTo>
                    <a:pt x="9963" y="12397"/>
                    <a:pt x="11564" y="7899"/>
                    <a:pt x="11417" y="3391"/>
                  </a:cubicBezTo>
                  <a:cubicBezTo>
                    <a:pt x="11396" y="2732"/>
                    <a:pt x="11317" y="2059"/>
                    <a:pt x="11037" y="1468"/>
                  </a:cubicBezTo>
                  <a:cubicBezTo>
                    <a:pt x="10531" y="402"/>
                    <a:pt x="9602" y="0"/>
                    <a:pt x="8571"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8"/>
            <p:cNvSpPr/>
            <p:nvPr/>
          </p:nvSpPr>
          <p:spPr>
            <a:xfrm>
              <a:off x="2885525" y="5042400"/>
              <a:ext cx="289100" cy="541300"/>
            </a:xfrm>
            <a:custGeom>
              <a:avLst/>
              <a:gdLst/>
              <a:ahLst/>
              <a:cxnLst/>
              <a:rect l="l" t="t" r="r" b="b"/>
              <a:pathLst>
                <a:path w="11564" h="21652" extrusionOk="0">
                  <a:moveTo>
                    <a:pt x="8571" y="0"/>
                  </a:moveTo>
                  <a:cubicBezTo>
                    <a:pt x="7037" y="0"/>
                    <a:pt x="5280" y="889"/>
                    <a:pt x="4359" y="1797"/>
                  </a:cubicBezTo>
                  <a:cubicBezTo>
                    <a:pt x="2056" y="4071"/>
                    <a:pt x="1387" y="7663"/>
                    <a:pt x="892" y="10775"/>
                  </a:cubicBezTo>
                  <a:cubicBezTo>
                    <a:pt x="337" y="14277"/>
                    <a:pt x="151" y="17826"/>
                    <a:pt x="1" y="21367"/>
                  </a:cubicBezTo>
                  <a:lnTo>
                    <a:pt x="5211" y="21647"/>
                  </a:lnTo>
                  <a:cubicBezTo>
                    <a:pt x="5250" y="21650"/>
                    <a:pt x="5289" y="21652"/>
                    <a:pt x="5327" y="21652"/>
                  </a:cubicBezTo>
                  <a:cubicBezTo>
                    <a:pt x="7021" y="21652"/>
                    <a:pt x="8005" y="18377"/>
                    <a:pt x="8531" y="16776"/>
                  </a:cubicBezTo>
                  <a:cubicBezTo>
                    <a:pt x="9963" y="12397"/>
                    <a:pt x="11564" y="7899"/>
                    <a:pt x="11417" y="3391"/>
                  </a:cubicBezTo>
                  <a:cubicBezTo>
                    <a:pt x="11396" y="2732"/>
                    <a:pt x="11317" y="2059"/>
                    <a:pt x="11037" y="1468"/>
                  </a:cubicBezTo>
                  <a:cubicBezTo>
                    <a:pt x="10531" y="402"/>
                    <a:pt x="9602" y="0"/>
                    <a:pt x="857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8"/>
            <p:cNvSpPr/>
            <p:nvPr/>
          </p:nvSpPr>
          <p:spPr>
            <a:xfrm>
              <a:off x="1031550" y="4946700"/>
              <a:ext cx="340125" cy="281300"/>
            </a:xfrm>
            <a:custGeom>
              <a:avLst/>
              <a:gdLst/>
              <a:ahLst/>
              <a:cxnLst/>
              <a:rect l="l" t="t" r="r" b="b"/>
              <a:pathLst>
                <a:path w="13605" h="11252" extrusionOk="0">
                  <a:moveTo>
                    <a:pt x="7078" y="0"/>
                  </a:moveTo>
                  <a:cubicBezTo>
                    <a:pt x="6618" y="0"/>
                    <a:pt x="6336" y="64"/>
                    <a:pt x="6336" y="64"/>
                  </a:cubicBezTo>
                  <a:cubicBezTo>
                    <a:pt x="6336" y="64"/>
                    <a:pt x="1626" y="970"/>
                    <a:pt x="1" y="4752"/>
                  </a:cubicBezTo>
                  <a:lnTo>
                    <a:pt x="9301" y="11251"/>
                  </a:lnTo>
                  <a:cubicBezTo>
                    <a:pt x="9301" y="11251"/>
                    <a:pt x="11453" y="10345"/>
                    <a:pt x="13118" y="9686"/>
                  </a:cubicBezTo>
                  <a:cubicBezTo>
                    <a:pt x="13118" y="9686"/>
                    <a:pt x="13605" y="4630"/>
                    <a:pt x="11331" y="2037"/>
                  </a:cubicBezTo>
                  <a:cubicBezTo>
                    <a:pt x="9790" y="283"/>
                    <a:pt x="8044" y="0"/>
                    <a:pt x="7078"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8"/>
            <p:cNvSpPr/>
            <p:nvPr/>
          </p:nvSpPr>
          <p:spPr>
            <a:xfrm>
              <a:off x="1031550" y="4945925"/>
              <a:ext cx="340125" cy="282075"/>
            </a:xfrm>
            <a:custGeom>
              <a:avLst/>
              <a:gdLst/>
              <a:ahLst/>
              <a:cxnLst/>
              <a:rect l="l" t="t" r="r" b="b"/>
              <a:pathLst>
                <a:path w="13605" h="11283" extrusionOk="0">
                  <a:moveTo>
                    <a:pt x="6924" y="1"/>
                  </a:moveTo>
                  <a:cubicBezTo>
                    <a:pt x="6484" y="1"/>
                    <a:pt x="6214" y="56"/>
                    <a:pt x="6214" y="56"/>
                  </a:cubicBezTo>
                  <a:cubicBezTo>
                    <a:pt x="6214" y="56"/>
                    <a:pt x="1626" y="1001"/>
                    <a:pt x="1" y="4783"/>
                  </a:cubicBezTo>
                  <a:lnTo>
                    <a:pt x="9301" y="11282"/>
                  </a:lnTo>
                  <a:cubicBezTo>
                    <a:pt x="9301" y="11282"/>
                    <a:pt x="11453" y="10376"/>
                    <a:pt x="13118" y="9717"/>
                  </a:cubicBezTo>
                  <a:cubicBezTo>
                    <a:pt x="13118" y="9717"/>
                    <a:pt x="13605" y="4661"/>
                    <a:pt x="11331" y="2068"/>
                  </a:cubicBezTo>
                  <a:cubicBezTo>
                    <a:pt x="9758" y="277"/>
                    <a:pt x="7912" y="1"/>
                    <a:pt x="692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8"/>
            <p:cNvSpPr/>
            <p:nvPr/>
          </p:nvSpPr>
          <p:spPr>
            <a:xfrm>
              <a:off x="1013125" y="5036225"/>
              <a:ext cx="289625" cy="541300"/>
            </a:xfrm>
            <a:custGeom>
              <a:avLst/>
              <a:gdLst/>
              <a:ahLst/>
              <a:cxnLst/>
              <a:rect l="l" t="t" r="r" b="b"/>
              <a:pathLst>
                <a:path w="11585" h="21652" extrusionOk="0">
                  <a:moveTo>
                    <a:pt x="2993" y="0"/>
                  </a:moveTo>
                  <a:cubicBezTo>
                    <a:pt x="1962" y="0"/>
                    <a:pt x="1033" y="401"/>
                    <a:pt x="526" y="1468"/>
                  </a:cubicBezTo>
                  <a:cubicBezTo>
                    <a:pt x="247" y="2059"/>
                    <a:pt x="168" y="2732"/>
                    <a:pt x="147" y="3391"/>
                  </a:cubicBezTo>
                  <a:cubicBezTo>
                    <a:pt x="0" y="7899"/>
                    <a:pt x="1601" y="12397"/>
                    <a:pt x="3033" y="16776"/>
                  </a:cubicBezTo>
                  <a:cubicBezTo>
                    <a:pt x="3558" y="18376"/>
                    <a:pt x="4542" y="21652"/>
                    <a:pt x="6234" y="21652"/>
                  </a:cubicBezTo>
                  <a:cubicBezTo>
                    <a:pt x="6273" y="21652"/>
                    <a:pt x="6313" y="21650"/>
                    <a:pt x="6353" y="21647"/>
                  </a:cubicBezTo>
                  <a:lnTo>
                    <a:pt x="11585" y="21589"/>
                  </a:lnTo>
                  <a:cubicBezTo>
                    <a:pt x="11438" y="18048"/>
                    <a:pt x="11226" y="14277"/>
                    <a:pt x="10671" y="10775"/>
                  </a:cubicBezTo>
                  <a:cubicBezTo>
                    <a:pt x="10177" y="7663"/>
                    <a:pt x="9508" y="4071"/>
                    <a:pt x="7205" y="1797"/>
                  </a:cubicBezTo>
                  <a:cubicBezTo>
                    <a:pt x="6284" y="889"/>
                    <a:pt x="4526" y="0"/>
                    <a:pt x="2993"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8"/>
            <p:cNvSpPr/>
            <p:nvPr/>
          </p:nvSpPr>
          <p:spPr>
            <a:xfrm>
              <a:off x="1013125" y="5036225"/>
              <a:ext cx="289625" cy="541400"/>
            </a:xfrm>
            <a:custGeom>
              <a:avLst/>
              <a:gdLst/>
              <a:ahLst/>
              <a:cxnLst/>
              <a:rect l="l" t="t" r="r" b="b"/>
              <a:pathLst>
                <a:path w="11585" h="21656" extrusionOk="0">
                  <a:moveTo>
                    <a:pt x="2993" y="0"/>
                  </a:moveTo>
                  <a:cubicBezTo>
                    <a:pt x="1962" y="0"/>
                    <a:pt x="1033" y="401"/>
                    <a:pt x="526" y="1468"/>
                  </a:cubicBezTo>
                  <a:cubicBezTo>
                    <a:pt x="247" y="2059"/>
                    <a:pt x="168" y="2735"/>
                    <a:pt x="147" y="3391"/>
                  </a:cubicBezTo>
                  <a:cubicBezTo>
                    <a:pt x="0" y="7899"/>
                    <a:pt x="1601" y="12397"/>
                    <a:pt x="3033" y="16776"/>
                  </a:cubicBezTo>
                  <a:cubicBezTo>
                    <a:pt x="3558" y="18377"/>
                    <a:pt x="4543" y="21655"/>
                    <a:pt x="6237" y="21655"/>
                  </a:cubicBezTo>
                  <a:cubicBezTo>
                    <a:pt x="6275" y="21655"/>
                    <a:pt x="6314" y="21654"/>
                    <a:pt x="6353" y="21650"/>
                  </a:cubicBezTo>
                  <a:lnTo>
                    <a:pt x="11585" y="21632"/>
                  </a:lnTo>
                  <a:cubicBezTo>
                    <a:pt x="11438" y="18091"/>
                    <a:pt x="11226" y="14277"/>
                    <a:pt x="10671" y="10778"/>
                  </a:cubicBezTo>
                  <a:cubicBezTo>
                    <a:pt x="10177" y="7666"/>
                    <a:pt x="9508" y="4071"/>
                    <a:pt x="7205" y="1797"/>
                  </a:cubicBezTo>
                  <a:cubicBezTo>
                    <a:pt x="6284" y="889"/>
                    <a:pt x="4526" y="0"/>
                    <a:pt x="299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8"/>
            <p:cNvSpPr/>
            <p:nvPr/>
          </p:nvSpPr>
          <p:spPr>
            <a:xfrm>
              <a:off x="1476850" y="4836200"/>
              <a:ext cx="34575" cy="35025"/>
            </a:xfrm>
            <a:custGeom>
              <a:avLst/>
              <a:gdLst/>
              <a:ahLst/>
              <a:cxnLst/>
              <a:rect l="l" t="t" r="r" b="b"/>
              <a:pathLst>
                <a:path w="1383" h="1401" extrusionOk="0">
                  <a:moveTo>
                    <a:pt x="692" y="1"/>
                  </a:moveTo>
                  <a:cubicBezTo>
                    <a:pt x="309" y="1"/>
                    <a:pt x="1" y="312"/>
                    <a:pt x="1" y="699"/>
                  </a:cubicBezTo>
                  <a:cubicBezTo>
                    <a:pt x="1" y="1086"/>
                    <a:pt x="309" y="1401"/>
                    <a:pt x="692" y="1401"/>
                  </a:cubicBezTo>
                  <a:cubicBezTo>
                    <a:pt x="1071" y="1401"/>
                    <a:pt x="1383" y="1086"/>
                    <a:pt x="1383" y="699"/>
                  </a:cubicBezTo>
                  <a:cubicBezTo>
                    <a:pt x="1383" y="312"/>
                    <a:pt x="1071" y="1"/>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8"/>
            <p:cNvSpPr/>
            <p:nvPr/>
          </p:nvSpPr>
          <p:spPr>
            <a:xfrm>
              <a:off x="1636300" y="4952400"/>
              <a:ext cx="34500" cy="34950"/>
            </a:xfrm>
            <a:custGeom>
              <a:avLst/>
              <a:gdLst/>
              <a:ahLst/>
              <a:cxnLst/>
              <a:rect l="l" t="t" r="r" b="b"/>
              <a:pathLst>
                <a:path w="1380" h="1398" extrusionOk="0">
                  <a:moveTo>
                    <a:pt x="688" y="1"/>
                  </a:moveTo>
                  <a:cubicBezTo>
                    <a:pt x="308" y="1"/>
                    <a:pt x="0" y="312"/>
                    <a:pt x="0" y="699"/>
                  </a:cubicBezTo>
                  <a:cubicBezTo>
                    <a:pt x="0" y="1086"/>
                    <a:pt x="308" y="1397"/>
                    <a:pt x="688" y="1397"/>
                  </a:cubicBezTo>
                  <a:cubicBezTo>
                    <a:pt x="1071" y="1397"/>
                    <a:pt x="1379" y="1086"/>
                    <a:pt x="1379" y="699"/>
                  </a:cubicBezTo>
                  <a:cubicBezTo>
                    <a:pt x="1379" y="312"/>
                    <a:pt x="1071"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8"/>
            <p:cNvSpPr/>
            <p:nvPr/>
          </p:nvSpPr>
          <p:spPr>
            <a:xfrm>
              <a:off x="1949000" y="4952400"/>
              <a:ext cx="34500" cy="34950"/>
            </a:xfrm>
            <a:custGeom>
              <a:avLst/>
              <a:gdLst/>
              <a:ahLst/>
              <a:cxnLst/>
              <a:rect l="l" t="t" r="r" b="b"/>
              <a:pathLst>
                <a:path w="1380" h="1398" extrusionOk="0">
                  <a:moveTo>
                    <a:pt x="688" y="1"/>
                  </a:moveTo>
                  <a:cubicBezTo>
                    <a:pt x="309" y="1"/>
                    <a:pt x="1" y="312"/>
                    <a:pt x="1" y="699"/>
                  </a:cubicBezTo>
                  <a:cubicBezTo>
                    <a:pt x="1" y="1086"/>
                    <a:pt x="309" y="1397"/>
                    <a:pt x="688" y="1397"/>
                  </a:cubicBezTo>
                  <a:cubicBezTo>
                    <a:pt x="1072" y="1397"/>
                    <a:pt x="1380" y="1086"/>
                    <a:pt x="1380" y="699"/>
                  </a:cubicBezTo>
                  <a:cubicBezTo>
                    <a:pt x="1380" y="312"/>
                    <a:pt x="1072"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8"/>
            <p:cNvSpPr/>
            <p:nvPr/>
          </p:nvSpPr>
          <p:spPr>
            <a:xfrm>
              <a:off x="1773350" y="4827975"/>
              <a:ext cx="34500" cy="35025"/>
            </a:xfrm>
            <a:custGeom>
              <a:avLst/>
              <a:gdLst/>
              <a:ahLst/>
              <a:cxnLst/>
              <a:rect l="l" t="t" r="r" b="b"/>
              <a:pathLst>
                <a:path w="1380" h="1401" extrusionOk="0">
                  <a:moveTo>
                    <a:pt x="688" y="0"/>
                  </a:moveTo>
                  <a:cubicBezTo>
                    <a:pt x="309" y="0"/>
                    <a:pt x="1" y="315"/>
                    <a:pt x="1" y="699"/>
                  </a:cubicBezTo>
                  <a:cubicBezTo>
                    <a:pt x="1" y="1085"/>
                    <a:pt x="309" y="1400"/>
                    <a:pt x="688" y="1400"/>
                  </a:cubicBezTo>
                  <a:cubicBezTo>
                    <a:pt x="1072" y="1400"/>
                    <a:pt x="1380" y="1085"/>
                    <a:pt x="1380" y="699"/>
                  </a:cubicBezTo>
                  <a:cubicBezTo>
                    <a:pt x="1380" y="315"/>
                    <a:pt x="1072" y="0"/>
                    <a:pt x="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8"/>
            <p:cNvSpPr/>
            <p:nvPr/>
          </p:nvSpPr>
          <p:spPr>
            <a:xfrm>
              <a:off x="2083025" y="4836200"/>
              <a:ext cx="34500" cy="35025"/>
            </a:xfrm>
            <a:custGeom>
              <a:avLst/>
              <a:gdLst/>
              <a:ahLst/>
              <a:cxnLst/>
              <a:rect l="l" t="t" r="r" b="b"/>
              <a:pathLst>
                <a:path w="1380" h="1401" extrusionOk="0">
                  <a:moveTo>
                    <a:pt x="688" y="1"/>
                  </a:moveTo>
                  <a:cubicBezTo>
                    <a:pt x="309" y="1"/>
                    <a:pt x="1" y="312"/>
                    <a:pt x="1" y="699"/>
                  </a:cubicBezTo>
                  <a:cubicBezTo>
                    <a:pt x="1" y="1086"/>
                    <a:pt x="309" y="1401"/>
                    <a:pt x="688" y="1401"/>
                  </a:cubicBezTo>
                  <a:cubicBezTo>
                    <a:pt x="1071" y="1401"/>
                    <a:pt x="1379" y="1086"/>
                    <a:pt x="1379" y="699"/>
                  </a:cubicBezTo>
                  <a:cubicBezTo>
                    <a:pt x="1379" y="312"/>
                    <a:pt x="1071"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8"/>
            <p:cNvSpPr/>
            <p:nvPr/>
          </p:nvSpPr>
          <p:spPr>
            <a:xfrm>
              <a:off x="2242375" y="4952400"/>
              <a:ext cx="34600" cy="34950"/>
            </a:xfrm>
            <a:custGeom>
              <a:avLst/>
              <a:gdLst/>
              <a:ahLst/>
              <a:cxnLst/>
              <a:rect l="l" t="t" r="r" b="b"/>
              <a:pathLst>
                <a:path w="1384" h="1398" extrusionOk="0">
                  <a:moveTo>
                    <a:pt x="692" y="1"/>
                  </a:moveTo>
                  <a:cubicBezTo>
                    <a:pt x="309" y="1"/>
                    <a:pt x="1" y="312"/>
                    <a:pt x="1" y="699"/>
                  </a:cubicBezTo>
                  <a:cubicBezTo>
                    <a:pt x="1" y="1086"/>
                    <a:pt x="309" y="1397"/>
                    <a:pt x="692" y="1397"/>
                  </a:cubicBezTo>
                  <a:cubicBezTo>
                    <a:pt x="1072" y="1397"/>
                    <a:pt x="1383" y="1086"/>
                    <a:pt x="1383" y="699"/>
                  </a:cubicBezTo>
                  <a:cubicBezTo>
                    <a:pt x="1383" y="312"/>
                    <a:pt x="1072" y="1"/>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8"/>
            <p:cNvSpPr/>
            <p:nvPr/>
          </p:nvSpPr>
          <p:spPr>
            <a:xfrm>
              <a:off x="2379450" y="4827975"/>
              <a:ext cx="34575" cy="35025"/>
            </a:xfrm>
            <a:custGeom>
              <a:avLst/>
              <a:gdLst/>
              <a:ahLst/>
              <a:cxnLst/>
              <a:rect l="l" t="t" r="r" b="b"/>
              <a:pathLst>
                <a:path w="1383" h="1401" extrusionOk="0">
                  <a:moveTo>
                    <a:pt x="691" y="0"/>
                  </a:moveTo>
                  <a:cubicBezTo>
                    <a:pt x="308" y="0"/>
                    <a:pt x="0" y="315"/>
                    <a:pt x="0" y="699"/>
                  </a:cubicBezTo>
                  <a:cubicBezTo>
                    <a:pt x="0" y="1085"/>
                    <a:pt x="308" y="1400"/>
                    <a:pt x="691" y="1400"/>
                  </a:cubicBezTo>
                  <a:cubicBezTo>
                    <a:pt x="1071" y="1400"/>
                    <a:pt x="1383" y="1085"/>
                    <a:pt x="1383" y="699"/>
                  </a:cubicBezTo>
                  <a:cubicBezTo>
                    <a:pt x="1383" y="315"/>
                    <a:pt x="1071"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8"/>
            <p:cNvSpPr/>
            <p:nvPr/>
          </p:nvSpPr>
          <p:spPr>
            <a:xfrm>
              <a:off x="2524650" y="4952400"/>
              <a:ext cx="34500" cy="34950"/>
            </a:xfrm>
            <a:custGeom>
              <a:avLst/>
              <a:gdLst/>
              <a:ahLst/>
              <a:cxnLst/>
              <a:rect l="l" t="t" r="r" b="b"/>
              <a:pathLst>
                <a:path w="1380" h="1398" extrusionOk="0">
                  <a:moveTo>
                    <a:pt x="692" y="1"/>
                  </a:moveTo>
                  <a:cubicBezTo>
                    <a:pt x="309" y="1"/>
                    <a:pt x="1" y="312"/>
                    <a:pt x="1" y="699"/>
                  </a:cubicBezTo>
                  <a:cubicBezTo>
                    <a:pt x="1" y="1086"/>
                    <a:pt x="309" y="1397"/>
                    <a:pt x="692" y="1397"/>
                  </a:cubicBezTo>
                  <a:cubicBezTo>
                    <a:pt x="1071" y="1397"/>
                    <a:pt x="1379" y="1086"/>
                    <a:pt x="1379" y="699"/>
                  </a:cubicBezTo>
                  <a:cubicBezTo>
                    <a:pt x="1379" y="312"/>
                    <a:pt x="1071" y="1"/>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8"/>
            <p:cNvSpPr/>
            <p:nvPr/>
          </p:nvSpPr>
          <p:spPr>
            <a:xfrm>
              <a:off x="2661725" y="4827975"/>
              <a:ext cx="34475" cy="35025"/>
            </a:xfrm>
            <a:custGeom>
              <a:avLst/>
              <a:gdLst/>
              <a:ahLst/>
              <a:cxnLst/>
              <a:rect l="l" t="t" r="r" b="b"/>
              <a:pathLst>
                <a:path w="1379" h="1401" extrusionOk="0">
                  <a:moveTo>
                    <a:pt x="691" y="0"/>
                  </a:moveTo>
                  <a:cubicBezTo>
                    <a:pt x="308" y="0"/>
                    <a:pt x="0" y="315"/>
                    <a:pt x="0" y="699"/>
                  </a:cubicBezTo>
                  <a:cubicBezTo>
                    <a:pt x="0" y="1085"/>
                    <a:pt x="308" y="1400"/>
                    <a:pt x="691" y="1400"/>
                  </a:cubicBezTo>
                  <a:cubicBezTo>
                    <a:pt x="1071" y="1400"/>
                    <a:pt x="1379" y="1085"/>
                    <a:pt x="1379" y="699"/>
                  </a:cubicBezTo>
                  <a:cubicBezTo>
                    <a:pt x="1379" y="315"/>
                    <a:pt x="1071"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8"/>
            <p:cNvSpPr/>
            <p:nvPr/>
          </p:nvSpPr>
          <p:spPr>
            <a:xfrm>
              <a:off x="1476850" y="5075775"/>
              <a:ext cx="34575" cy="34925"/>
            </a:xfrm>
            <a:custGeom>
              <a:avLst/>
              <a:gdLst/>
              <a:ahLst/>
              <a:cxnLst/>
              <a:rect l="l" t="t" r="r" b="b"/>
              <a:pathLst>
                <a:path w="1383" h="1397" extrusionOk="0">
                  <a:moveTo>
                    <a:pt x="692" y="0"/>
                  </a:moveTo>
                  <a:cubicBezTo>
                    <a:pt x="309" y="0"/>
                    <a:pt x="1" y="312"/>
                    <a:pt x="1" y="699"/>
                  </a:cubicBezTo>
                  <a:cubicBezTo>
                    <a:pt x="1" y="1085"/>
                    <a:pt x="309" y="1397"/>
                    <a:pt x="692" y="1397"/>
                  </a:cubicBezTo>
                  <a:cubicBezTo>
                    <a:pt x="1071" y="1397"/>
                    <a:pt x="1383" y="1085"/>
                    <a:pt x="1383" y="699"/>
                  </a:cubicBezTo>
                  <a:cubicBezTo>
                    <a:pt x="1383" y="312"/>
                    <a:pt x="1071"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8"/>
            <p:cNvSpPr/>
            <p:nvPr/>
          </p:nvSpPr>
          <p:spPr>
            <a:xfrm>
              <a:off x="1773350" y="5067525"/>
              <a:ext cx="34500" cy="34950"/>
            </a:xfrm>
            <a:custGeom>
              <a:avLst/>
              <a:gdLst/>
              <a:ahLst/>
              <a:cxnLst/>
              <a:rect l="l" t="t" r="r" b="b"/>
              <a:pathLst>
                <a:path w="1380" h="1398" extrusionOk="0">
                  <a:moveTo>
                    <a:pt x="688" y="1"/>
                  </a:moveTo>
                  <a:cubicBezTo>
                    <a:pt x="309" y="1"/>
                    <a:pt x="1" y="312"/>
                    <a:pt x="1" y="699"/>
                  </a:cubicBezTo>
                  <a:cubicBezTo>
                    <a:pt x="1" y="1086"/>
                    <a:pt x="309" y="1398"/>
                    <a:pt x="688" y="1398"/>
                  </a:cubicBezTo>
                  <a:cubicBezTo>
                    <a:pt x="1072" y="1398"/>
                    <a:pt x="1380" y="1086"/>
                    <a:pt x="1380" y="699"/>
                  </a:cubicBezTo>
                  <a:cubicBezTo>
                    <a:pt x="1380" y="312"/>
                    <a:pt x="1072"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8"/>
            <p:cNvSpPr/>
            <p:nvPr/>
          </p:nvSpPr>
          <p:spPr>
            <a:xfrm>
              <a:off x="2083025" y="5075775"/>
              <a:ext cx="34500" cy="34925"/>
            </a:xfrm>
            <a:custGeom>
              <a:avLst/>
              <a:gdLst/>
              <a:ahLst/>
              <a:cxnLst/>
              <a:rect l="l" t="t" r="r" b="b"/>
              <a:pathLst>
                <a:path w="1380" h="1397" extrusionOk="0">
                  <a:moveTo>
                    <a:pt x="688" y="0"/>
                  </a:moveTo>
                  <a:cubicBezTo>
                    <a:pt x="309" y="0"/>
                    <a:pt x="1" y="312"/>
                    <a:pt x="1" y="699"/>
                  </a:cubicBezTo>
                  <a:cubicBezTo>
                    <a:pt x="1" y="1085"/>
                    <a:pt x="309" y="1397"/>
                    <a:pt x="688" y="1397"/>
                  </a:cubicBezTo>
                  <a:cubicBezTo>
                    <a:pt x="1071" y="1397"/>
                    <a:pt x="1379" y="1085"/>
                    <a:pt x="1379" y="699"/>
                  </a:cubicBezTo>
                  <a:cubicBezTo>
                    <a:pt x="1379" y="312"/>
                    <a:pt x="1071" y="0"/>
                    <a:pt x="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8"/>
            <p:cNvSpPr/>
            <p:nvPr/>
          </p:nvSpPr>
          <p:spPr>
            <a:xfrm>
              <a:off x="2379450" y="5067525"/>
              <a:ext cx="34575" cy="34950"/>
            </a:xfrm>
            <a:custGeom>
              <a:avLst/>
              <a:gdLst/>
              <a:ahLst/>
              <a:cxnLst/>
              <a:rect l="l" t="t" r="r" b="b"/>
              <a:pathLst>
                <a:path w="1383" h="1398" extrusionOk="0">
                  <a:moveTo>
                    <a:pt x="691" y="1"/>
                  </a:moveTo>
                  <a:cubicBezTo>
                    <a:pt x="308" y="1"/>
                    <a:pt x="0" y="312"/>
                    <a:pt x="0" y="699"/>
                  </a:cubicBezTo>
                  <a:cubicBezTo>
                    <a:pt x="0" y="1086"/>
                    <a:pt x="308" y="1398"/>
                    <a:pt x="691" y="1398"/>
                  </a:cubicBezTo>
                  <a:cubicBezTo>
                    <a:pt x="1071" y="1398"/>
                    <a:pt x="1383" y="1086"/>
                    <a:pt x="1383" y="699"/>
                  </a:cubicBezTo>
                  <a:cubicBezTo>
                    <a:pt x="1383" y="312"/>
                    <a:pt x="1071" y="1"/>
                    <a:pt x="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8"/>
            <p:cNvSpPr/>
            <p:nvPr/>
          </p:nvSpPr>
          <p:spPr>
            <a:xfrm>
              <a:off x="2661725" y="5067525"/>
              <a:ext cx="34475" cy="34950"/>
            </a:xfrm>
            <a:custGeom>
              <a:avLst/>
              <a:gdLst/>
              <a:ahLst/>
              <a:cxnLst/>
              <a:rect l="l" t="t" r="r" b="b"/>
              <a:pathLst>
                <a:path w="1379" h="1398" extrusionOk="0">
                  <a:moveTo>
                    <a:pt x="691" y="1"/>
                  </a:moveTo>
                  <a:cubicBezTo>
                    <a:pt x="308" y="1"/>
                    <a:pt x="0" y="312"/>
                    <a:pt x="0" y="699"/>
                  </a:cubicBezTo>
                  <a:cubicBezTo>
                    <a:pt x="0" y="1086"/>
                    <a:pt x="308" y="1398"/>
                    <a:pt x="691" y="1398"/>
                  </a:cubicBezTo>
                  <a:cubicBezTo>
                    <a:pt x="1071" y="1398"/>
                    <a:pt x="1379" y="1086"/>
                    <a:pt x="1379" y="699"/>
                  </a:cubicBezTo>
                  <a:cubicBezTo>
                    <a:pt x="1379" y="312"/>
                    <a:pt x="1071" y="1"/>
                    <a:pt x="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9" name="Google Shape;2109;p48"/>
          <p:cNvGrpSpPr/>
          <p:nvPr/>
        </p:nvGrpSpPr>
        <p:grpSpPr>
          <a:xfrm>
            <a:off x="1365073" y="2041110"/>
            <a:ext cx="1701514" cy="2777582"/>
            <a:chOff x="-1997150" y="1845900"/>
            <a:chExt cx="1027050" cy="1676575"/>
          </a:xfrm>
        </p:grpSpPr>
        <p:sp>
          <p:nvSpPr>
            <p:cNvPr id="2110" name="Google Shape;2110;p48"/>
            <p:cNvSpPr/>
            <p:nvPr/>
          </p:nvSpPr>
          <p:spPr>
            <a:xfrm>
              <a:off x="-1760625" y="2493125"/>
              <a:ext cx="34575" cy="35025"/>
            </a:xfrm>
            <a:custGeom>
              <a:avLst/>
              <a:gdLst/>
              <a:ahLst/>
              <a:cxnLst/>
              <a:rect l="l" t="t" r="r" b="b"/>
              <a:pathLst>
                <a:path w="1383" h="1401" extrusionOk="0">
                  <a:moveTo>
                    <a:pt x="692" y="1"/>
                  </a:moveTo>
                  <a:cubicBezTo>
                    <a:pt x="309" y="1"/>
                    <a:pt x="1" y="312"/>
                    <a:pt x="1" y="699"/>
                  </a:cubicBezTo>
                  <a:cubicBezTo>
                    <a:pt x="1" y="1086"/>
                    <a:pt x="309" y="1401"/>
                    <a:pt x="692" y="1401"/>
                  </a:cubicBezTo>
                  <a:cubicBezTo>
                    <a:pt x="1071" y="1401"/>
                    <a:pt x="1383" y="1086"/>
                    <a:pt x="1383" y="699"/>
                  </a:cubicBezTo>
                  <a:cubicBezTo>
                    <a:pt x="1383" y="312"/>
                    <a:pt x="1071" y="1"/>
                    <a:pt x="692" y="1"/>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8"/>
            <p:cNvSpPr/>
            <p:nvPr/>
          </p:nvSpPr>
          <p:spPr>
            <a:xfrm>
              <a:off x="-1601175" y="2609325"/>
              <a:ext cx="34500" cy="34950"/>
            </a:xfrm>
            <a:custGeom>
              <a:avLst/>
              <a:gdLst/>
              <a:ahLst/>
              <a:cxnLst/>
              <a:rect l="l" t="t" r="r" b="b"/>
              <a:pathLst>
                <a:path w="1380" h="1398" extrusionOk="0">
                  <a:moveTo>
                    <a:pt x="688" y="1"/>
                  </a:moveTo>
                  <a:cubicBezTo>
                    <a:pt x="308" y="1"/>
                    <a:pt x="0" y="312"/>
                    <a:pt x="0" y="699"/>
                  </a:cubicBezTo>
                  <a:cubicBezTo>
                    <a:pt x="0" y="1086"/>
                    <a:pt x="308" y="1397"/>
                    <a:pt x="688" y="1397"/>
                  </a:cubicBezTo>
                  <a:cubicBezTo>
                    <a:pt x="1071" y="1397"/>
                    <a:pt x="1379" y="1086"/>
                    <a:pt x="1379" y="699"/>
                  </a:cubicBezTo>
                  <a:cubicBezTo>
                    <a:pt x="1379" y="312"/>
                    <a:pt x="1071" y="1"/>
                    <a:pt x="688" y="1"/>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8"/>
            <p:cNvSpPr/>
            <p:nvPr/>
          </p:nvSpPr>
          <p:spPr>
            <a:xfrm>
              <a:off x="-1760625" y="2732700"/>
              <a:ext cx="34575" cy="34925"/>
            </a:xfrm>
            <a:custGeom>
              <a:avLst/>
              <a:gdLst/>
              <a:ahLst/>
              <a:cxnLst/>
              <a:rect l="l" t="t" r="r" b="b"/>
              <a:pathLst>
                <a:path w="1383" h="1397" extrusionOk="0">
                  <a:moveTo>
                    <a:pt x="692" y="0"/>
                  </a:moveTo>
                  <a:cubicBezTo>
                    <a:pt x="309" y="0"/>
                    <a:pt x="1" y="312"/>
                    <a:pt x="1" y="699"/>
                  </a:cubicBezTo>
                  <a:cubicBezTo>
                    <a:pt x="1" y="1085"/>
                    <a:pt x="309" y="1397"/>
                    <a:pt x="692" y="1397"/>
                  </a:cubicBezTo>
                  <a:cubicBezTo>
                    <a:pt x="1071" y="1397"/>
                    <a:pt x="1383" y="1085"/>
                    <a:pt x="1383" y="699"/>
                  </a:cubicBezTo>
                  <a:cubicBezTo>
                    <a:pt x="1383" y="312"/>
                    <a:pt x="1071" y="0"/>
                    <a:pt x="692"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8"/>
            <p:cNvSpPr/>
            <p:nvPr/>
          </p:nvSpPr>
          <p:spPr>
            <a:xfrm>
              <a:off x="-1464125" y="2724450"/>
              <a:ext cx="34500" cy="34950"/>
            </a:xfrm>
            <a:custGeom>
              <a:avLst/>
              <a:gdLst/>
              <a:ahLst/>
              <a:cxnLst/>
              <a:rect l="l" t="t" r="r" b="b"/>
              <a:pathLst>
                <a:path w="1380" h="1398" extrusionOk="0">
                  <a:moveTo>
                    <a:pt x="688" y="1"/>
                  </a:moveTo>
                  <a:cubicBezTo>
                    <a:pt x="309" y="1"/>
                    <a:pt x="1" y="312"/>
                    <a:pt x="1" y="699"/>
                  </a:cubicBezTo>
                  <a:cubicBezTo>
                    <a:pt x="1" y="1086"/>
                    <a:pt x="309" y="1398"/>
                    <a:pt x="688" y="1398"/>
                  </a:cubicBezTo>
                  <a:cubicBezTo>
                    <a:pt x="1072" y="1398"/>
                    <a:pt x="1380" y="1086"/>
                    <a:pt x="1380" y="699"/>
                  </a:cubicBezTo>
                  <a:cubicBezTo>
                    <a:pt x="1380" y="312"/>
                    <a:pt x="1072" y="1"/>
                    <a:pt x="688" y="1"/>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8"/>
            <p:cNvSpPr/>
            <p:nvPr/>
          </p:nvSpPr>
          <p:spPr>
            <a:xfrm>
              <a:off x="-1511475" y="3289450"/>
              <a:ext cx="279300" cy="137250"/>
            </a:xfrm>
            <a:custGeom>
              <a:avLst/>
              <a:gdLst/>
              <a:ahLst/>
              <a:cxnLst/>
              <a:rect l="l" t="t" r="r" b="b"/>
              <a:pathLst>
                <a:path w="11172" h="5490" extrusionOk="0">
                  <a:moveTo>
                    <a:pt x="3911" y="0"/>
                  </a:moveTo>
                  <a:lnTo>
                    <a:pt x="867" y="914"/>
                  </a:lnTo>
                  <a:cubicBezTo>
                    <a:pt x="867" y="914"/>
                    <a:pt x="1" y="2693"/>
                    <a:pt x="212" y="3854"/>
                  </a:cubicBezTo>
                  <a:cubicBezTo>
                    <a:pt x="412" y="4930"/>
                    <a:pt x="1192" y="5135"/>
                    <a:pt x="2256" y="5135"/>
                  </a:cubicBezTo>
                  <a:cubicBezTo>
                    <a:pt x="2334" y="5135"/>
                    <a:pt x="2415" y="5134"/>
                    <a:pt x="2497" y="5132"/>
                  </a:cubicBezTo>
                  <a:cubicBezTo>
                    <a:pt x="2553" y="5130"/>
                    <a:pt x="2614" y="5130"/>
                    <a:pt x="2679" y="5130"/>
                  </a:cubicBezTo>
                  <a:cubicBezTo>
                    <a:pt x="3985" y="5130"/>
                    <a:pt x="6988" y="5425"/>
                    <a:pt x="8237" y="5483"/>
                  </a:cubicBezTo>
                  <a:cubicBezTo>
                    <a:pt x="8334" y="5487"/>
                    <a:pt x="8433" y="5490"/>
                    <a:pt x="8532" y="5490"/>
                  </a:cubicBezTo>
                  <a:cubicBezTo>
                    <a:pt x="9782" y="5490"/>
                    <a:pt x="11172" y="5124"/>
                    <a:pt x="10522" y="4079"/>
                  </a:cubicBezTo>
                  <a:cubicBezTo>
                    <a:pt x="9820" y="2955"/>
                    <a:pt x="3911" y="0"/>
                    <a:pt x="3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8"/>
            <p:cNvSpPr/>
            <p:nvPr/>
          </p:nvSpPr>
          <p:spPr>
            <a:xfrm>
              <a:off x="-1489800" y="3241450"/>
              <a:ext cx="80775" cy="75675"/>
            </a:xfrm>
            <a:custGeom>
              <a:avLst/>
              <a:gdLst/>
              <a:ahLst/>
              <a:cxnLst/>
              <a:rect l="l" t="t" r="r" b="b"/>
              <a:pathLst>
                <a:path w="3231" h="3027" extrusionOk="0">
                  <a:moveTo>
                    <a:pt x="487" y="1"/>
                  </a:moveTo>
                  <a:lnTo>
                    <a:pt x="0" y="2834"/>
                  </a:lnTo>
                  <a:cubicBezTo>
                    <a:pt x="0" y="2834"/>
                    <a:pt x="570" y="3026"/>
                    <a:pt x="1194" y="3026"/>
                  </a:cubicBezTo>
                  <a:cubicBezTo>
                    <a:pt x="1528" y="3026"/>
                    <a:pt x="1877" y="2971"/>
                    <a:pt x="2163" y="2801"/>
                  </a:cubicBezTo>
                  <a:cubicBezTo>
                    <a:pt x="2987" y="2314"/>
                    <a:pt x="3048" y="1920"/>
                    <a:pt x="3048" y="1920"/>
                  </a:cubicBezTo>
                  <a:lnTo>
                    <a:pt x="3230" y="123"/>
                  </a:lnTo>
                  <a:lnTo>
                    <a:pt x="487" y="1"/>
                  </a:ln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8"/>
            <p:cNvSpPr/>
            <p:nvPr/>
          </p:nvSpPr>
          <p:spPr>
            <a:xfrm>
              <a:off x="-1706000" y="3314600"/>
              <a:ext cx="73075" cy="63950"/>
            </a:xfrm>
            <a:custGeom>
              <a:avLst/>
              <a:gdLst/>
              <a:ahLst/>
              <a:cxnLst/>
              <a:rect l="l" t="t" r="r" b="b"/>
              <a:pathLst>
                <a:path w="2923" h="2558" extrusionOk="0">
                  <a:moveTo>
                    <a:pt x="2922" y="1"/>
                  </a:moveTo>
                  <a:lnTo>
                    <a:pt x="244" y="29"/>
                  </a:lnTo>
                  <a:lnTo>
                    <a:pt x="0" y="2557"/>
                  </a:lnTo>
                  <a:lnTo>
                    <a:pt x="2861" y="2529"/>
                  </a:lnTo>
                  <a:lnTo>
                    <a:pt x="2922" y="1"/>
                  </a:ln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8"/>
            <p:cNvSpPr/>
            <p:nvPr/>
          </p:nvSpPr>
          <p:spPr>
            <a:xfrm>
              <a:off x="-1738250" y="3352925"/>
              <a:ext cx="195725" cy="169550"/>
            </a:xfrm>
            <a:custGeom>
              <a:avLst/>
              <a:gdLst/>
              <a:ahLst/>
              <a:cxnLst/>
              <a:rect l="l" t="t" r="r" b="b"/>
              <a:pathLst>
                <a:path w="7829" h="6782" extrusionOk="0">
                  <a:moveTo>
                    <a:pt x="1390" y="0"/>
                  </a:moveTo>
                  <a:lnTo>
                    <a:pt x="1390" y="0"/>
                  </a:lnTo>
                  <a:cubicBezTo>
                    <a:pt x="477" y="913"/>
                    <a:pt x="1" y="3220"/>
                    <a:pt x="184" y="3918"/>
                  </a:cubicBezTo>
                  <a:cubicBezTo>
                    <a:pt x="366" y="4620"/>
                    <a:pt x="2941" y="5440"/>
                    <a:pt x="4671" y="6296"/>
                  </a:cubicBezTo>
                  <a:cubicBezTo>
                    <a:pt x="5390" y="6651"/>
                    <a:pt x="5941" y="6781"/>
                    <a:pt x="6364" y="6781"/>
                  </a:cubicBezTo>
                  <a:cubicBezTo>
                    <a:pt x="6958" y="6781"/>
                    <a:pt x="7298" y="6523"/>
                    <a:pt x="7492" y="6274"/>
                  </a:cubicBezTo>
                  <a:cubicBezTo>
                    <a:pt x="7829" y="5848"/>
                    <a:pt x="4975" y="1451"/>
                    <a:pt x="4853" y="1118"/>
                  </a:cubicBezTo>
                  <a:cubicBezTo>
                    <a:pt x="4731" y="785"/>
                    <a:pt x="4423" y="265"/>
                    <a:pt x="3636" y="111"/>
                  </a:cubicBezTo>
                  <a:cubicBezTo>
                    <a:pt x="3571" y="99"/>
                    <a:pt x="3504" y="94"/>
                    <a:pt x="3434" y="94"/>
                  </a:cubicBezTo>
                  <a:cubicBezTo>
                    <a:pt x="2639" y="94"/>
                    <a:pt x="1524" y="813"/>
                    <a:pt x="1412" y="813"/>
                  </a:cubicBezTo>
                  <a:cubicBezTo>
                    <a:pt x="1290" y="813"/>
                    <a:pt x="1390" y="0"/>
                    <a:pt x="1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8"/>
            <p:cNvSpPr/>
            <p:nvPr/>
          </p:nvSpPr>
          <p:spPr>
            <a:xfrm>
              <a:off x="-1956600" y="2722400"/>
              <a:ext cx="708175" cy="606650"/>
            </a:xfrm>
            <a:custGeom>
              <a:avLst/>
              <a:gdLst/>
              <a:ahLst/>
              <a:cxnLst/>
              <a:rect l="l" t="t" r="r" b="b"/>
              <a:pathLst>
                <a:path w="28327" h="24266" extrusionOk="0">
                  <a:moveTo>
                    <a:pt x="8228" y="0"/>
                  </a:moveTo>
                  <a:cubicBezTo>
                    <a:pt x="5521" y="0"/>
                    <a:pt x="2556" y="288"/>
                    <a:pt x="914" y="1361"/>
                  </a:cubicBezTo>
                  <a:cubicBezTo>
                    <a:pt x="914" y="1361"/>
                    <a:pt x="1" y="3374"/>
                    <a:pt x="1157" y="5809"/>
                  </a:cubicBezTo>
                  <a:cubicBezTo>
                    <a:pt x="2314" y="8248"/>
                    <a:pt x="7614" y="10013"/>
                    <a:pt x="7614" y="10013"/>
                  </a:cubicBezTo>
                  <a:cubicBezTo>
                    <a:pt x="7614" y="10013"/>
                    <a:pt x="7553" y="13605"/>
                    <a:pt x="8653" y="18296"/>
                  </a:cubicBezTo>
                  <a:cubicBezTo>
                    <a:pt x="9748" y="22987"/>
                    <a:pt x="9931" y="24265"/>
                    <a:pt x="9931" y="24265"/>
                  </a:cubicBezTo>
                  <a:lnTo>
                    <a:pt x="13283" y="23961"/>
                  </a:lnTo>
                  <a:cubicBezTo>
                    <a:pt x="13283" y="23961"/>
                    <a:pt x="14013" y="15982"/>
                    <a:pt x="14561" y="13422"/>
                  </a:cubicBezTo>
                  <a:cubicBezTo>
                    <a:pt x="15109" y="10865"/>
                    <a:pt x="15900" y="8366"/>
                    <a:pt x="15474" y="7209"/>
                  </a:cubicBezTo>
                  <a:cubicBezTo>
                    <a:pt x="15048" y="6056"/>
                    <a:pt x="14744" y="5992"/>
                    <a:pt x="14744" y="5992"/>
                  </a:cubicBezTo>
                  <a:lnTo>
                    <a:pt x="14744" y="5992"/>
                  </a:lnTo>
                  <a:lnTo>
                    <a:pt x="21566" y="7270"/>
                  </a:lnTo>
                  <a:cubicBezTo>
                    <a:pt x="21566" y="7270"/>
                    <a:pt x="19252" y="11474"/>
                    <a:pt x="19009" y="16165"/>
                  </a:cubicBezTo>
                  <a:cubicBezTo>
                    <a:pt x="18765" y="20856"/>
                    <a:pt x="18765" y="21282"/>
                    <a:pt x="18765" y="21282"/>
                  </a:cubicBezTo>
                  <a:lnTo>
                    <a:pt x="22053" y="21647"/>
                  </a:lnTo>
                  <a:cubicBezTo>
                    <a:pt x="22053" y="21647"/>
                    <a:pt x="27474" y="9583"/>
                    <a:pt x="27900" y="7392"/>
                  </a:cubicBezTo>
                  <a:cubicBezTo>
                    <a:pt x="28327" y="5197"/>
                    <a:pt x="28022" y="2822"/>
                    <a:pt x="26196" y="2275"/>
                  </a:cubicBezTo>
                  <a:cubicBezTo>
                    <a:pt x="24370" y="1727"/>
                    <a:pt x="14135" y="384"/>
                    <a:pt x="14135" y="384"/>
                  </a:cubicBezTo>
                  <a:cubicBezTo>
                    <a:pt x="14135" y="384"/>
                    <a:pt x="11354" y="0"/>
                    <a:pt x="8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8"/>
            <p:cNvSpPr/>
            <p:nvPr/>
          </p:nvSpPr>
          <p:spPr>
            <a:xfrm>
              <a:off x="-1934750" y="2744575"/>
              <a:ext cx="238425" cy="581075"/>
            </a:xfrm>
            <a:custGeom>
              <a:avLst/>
              <a:gdLst/>
              <a:ahLst/>
              <a:cxnLst/>
              <a:rect l="l" t="t" r="r" b="b"/>
              <a:pathLst>
                <a:path w="9537" h="23243" extrusionOk="0">
                  <a:moveTo>
                    <a:pt x="434" y="1"/>
                  </a:moveTo>
                  <a:cubicBezTo>
                    <a:pt x="420" y="1"/>
                    <a:pt x="408" y="11"/>
                    <a:pt x="405" y="23"/>
                  </a:cubicBezTo>
                  <a:cubicBezTo>
                    <a:pt x="1" y="1674"/>
                    <a:pt x="301" y="3515"/>
                    <a:pt x="1211" y="4951"/>
                  </a:cubicBezTo>
                  <a:cubicBezTo>
                    <a:pt x="2117" y="6387"/>
                    <a:pt x="3653" y="7446"/>
                    <a:pt x="5315" y="7790"/>
                  </a:cubicBezTo>
                  <a:cubicBezTo>
                    <a:pt x="5476" y="7823"/>
                    <a:pt x="5624" y="7840"/>
                    <a:pt x="5757" y="7840"/>
                  </a:cubicBezTo>
                  <a:cubicBezTo>
                    <a:pt x="6057" y="7840"/>
                    <a:pt x="6282" y="7756"/>
                    <a:pt x="6428" y="7590"/>
                  </a:cubicBezTo>
                  <a:cubicBezTo>
                    <a:pt x="6529" y="7479"/>
                    <a:pt x="6582" y="7339"/>
                    <a:pt x="6633" y="7203"/>
                  </a:cubicBezTo>
                  <a:cubicBezTo>
                    <a:pt x="6658" y="7139"/>
                    <a:pt x="6683" y="7074"/>
                    <a:pt x="6711" y="7013"/>
                  </a:cubicBezTo>
                  <a:cubicBezTo>
                    <a:pt x="6794" y="6844"/>
                    <a:pt x="6948" y="6684"/>
                    <a:pt x="7121" y="6684"/>
                  </a:cubicBezTo>
                  <a:cubicBezTo>
                    <a:pt x="7135" y="6684"/>
                    <a:pt x="7149" y="6685"/>
                    <a:pt x="7163" y="6687"/>
                  </a:cubicBezTo>
                  <a:cubicBezTo>
                    <a:pt x="7446" y="6734"/>
                    <a:pt x="7492" y="7131"/>
                    <a:pt x="7492" y="7364"/>
                  </a:cubicBezTo>
                  <a:cubicBezTo>
                    <a:pt x="7553" y="12707"/>
                    <a:pt x="8219" y="18025"/>
                    <a:pt x="9480" y="23221"/>
                  </a:cubicBezTo>
                  <a:cubicBezTo>
                    <a:pt x="9480" y="23231"/>
                    <a:pt x="9494" y="23242"/>
                    <a:pt x="9508" y="23242"/>
                  </a:cubicBezTo>
                  <a:lnTo>
                    <a:pt x="9512" y="23239"/>
                  </a:lnTo>
                  <a:cubicBezTo>
                    <a:pt x="9530" y="23235"/>
                    <a:pt x="9537" y="23217"/>
                    <a:pt x="9533" y="23203"/>
                  </a:cubicBezTo>
                  <a:cubicBezTo>
                    <a:pt x="8276" y="18014"/>
                    <a:pt x="7610" y="12700"/>
                    <a:pt x="7553" y="7361"/>
                  </a:cubicBezTo>
                  <a:cubicBezTo>
                    <a:pt x="7549" y="7110"/>
                    <a:pt x="7496" y="6680"/>
                    <a:pt x="7173" y="6626"/>
                  </a:cubicBezTo>
                  <a:cubicBezTo>
                    <a:pt x="7154" y="6623"/>
                    <a:pt x="7134" y="6622"/>
                    <a:pt x="7115" y="6622"/>
                  </a:cubicBezTo>
                  <a:cubicBezTo>
                    <a:pt x="6906" y="6622"/>
                    <a:pt x="6740" y="6811"/>
                    <a:pt x="6658" y="6985"/>
                  </a:cubicBezTo>
                  <a:cubicBezTo>
                    <a:pt x="6625" y="7049"/>
                    <a:pt x="6600" y="7113"/>
                    <a:pt x="6575" y="7178"/>
                  </a:cubicBezTo>
                  <a:cubicBezTo>
                    <a:pt x="6525" y="7318"/>
                    <a:pt x="6475" y="7443"/>
                    <a:pt x="6386" y="7547"/>
                  </a:cubicBezTo>
                  <a:cubicBezTo>
                    <a:pt x="6248" y="7701"/>
                    <a:pt x="6039" y="7778"/>
                    <a:pt x="5758" y="7778"/>
                  </a:cubicBezTo>
                  <a:cubicBezTo>
                    <a:pt x="5629" y="7778"/>
                    <a:pt x="5485" y="7762"/>
                    <a:pt x="5326" y="7729"/>
                  </a:cubicBezTo>
                  <a:cubicBezTo>
                    <a:pt x="3678" y="7389"/>
                    <a:pt x="2160" y="6336"/>
                    <a:pt x="1258" y="4918"/>
                  </a:cubicBezTo>
                  <a:cubicBezTo>
                    <a:pt x="359" y="3497"/>
                    <a:pt x="61" y="1674"/>
                    <a:pt x="463" y="37"/>
                  </a:cubicBezTo>
                  <a:cubicBezTo>
                    <a:pt x="466" y="23"/>
                    <a:pt x="455" y="5"/>
                    <a:pt x="441" y="2"/>
                  </a:cubicBezTo>
                  <a:cubicBezTo>
                    <a:pt x="439" y="1"/>
                    <a:pt x="436"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8"/>
            <p:cNvSpPr/>
            <p:nvPr/>
          </p:nvSpPr>
          <p:spPr>
            <a:xfrm>
              <a:off x="-1608600" y="2835000"/>
              <a:ext cx="212200" cy="419550"/>
            </a:xfrm>
            <a:custGeom>
              <a:avLst/>
              <a:gdLst/>
              <a:ahLst/>
              <a:cxnLst/>
              <a:rect l="l" t="t" r="r" b="b"/>
              <a:pathLst>
                <a:path w="8488" h="16782" extrusionOk="0">
                  <a:moveTo>
                    <a:pt x="36" y="1"/>
                  </a:moveTo>
                  <a:cubicBezTo>
                    <a:pt x="23" y="1"/>
                    <a:pt x="10" y="8"/>
                    <a:pt x="7" y="23"/>
                  </a:cubicBezTo>
                  <a:cubicBezTo>
                    <a:pt x="0" y="37"/>
                    <a:pt x="11" y="55"/>
                    <a:pt x="25" y="59"/>
                  </a:cubicBezTo>
                  <a:cubicBezTo>
                    <a:pt x="2518" y="861"/>
                    <a:pt x="5078" y="1427"/>
                    <a:pt x="7678" y="1749"/>
                  </a:cubicBezTo>
                  <a:cubicBezTo>
                    <a:pt x="7954" y="1785"/>
                    <a:pt x="8226" y="1846"/>
                    <a:pt x="8330" y="2057"/>
                  </a:cubicBezTo>
                  <a:cubicBezTo>
                    <a:pt x="8426" y="2247"/>
                    <a:pt x="8337" y="2479"/>
                    <a:pt x="8240" y="2694"/>
                  </a:cubicBezTo>
                  <a:cubicBezTo>
                    <a:pt x="6263" y="7113"/>
                    <a:pt x="5289" y="11915"/>
                    <a:pt x="5393" y="16753"/>
                  </a:cubicBezTo>
                  <a:cubicBezTo>
                    <a:pt x="5393" y="16771"/>
                    <a:pt x="5408" y="16782"/>
                    <a:pt x="5422" y="16782"/>
                  </a:cubicBezTo>
                  <a:cubicBezTo>
                    <a:pt x="5440" y="16782"/>
                    <a:pt x="5454" y="16767"/>
                    <a:pt x="5450" y="16753"/>
                  </a:cubicBezTo>
                  <a:cubicBezTo>
                    <a:pt x="5350" y="11922"/>
                    <a:pt x="6321" y="7128"/>
                    <a:pt x="8294" y="2719"/>
                  </a:cubicBezTo>
                  <a:cubicBezTo>
                    <a:pt x="8398" y="2490"/>
                    <a:pt x="8487" y="2247"/>
                    <a:pt x="8383" y="2032"/>
                  </a:cubicBezTo>
                  <a:cubicBezTo>
                    <a:pt x="8265" y="1792"/>
                    <a:pt x="7979" y="1727"/>
                    <a:pt x="7685" y="1688"/>
                  </a:cubicBezTo>
                  <a:cubicBezTo>
                    <a:pt x="5089" y="1366"/>
                    <a:pt x="2532" y="804"/>
                    <a:pt x="43" y="1"/>
                  </a:cubicBezTo>
                  <a:cubicBezTo>
                    <a:pt x="41" y="1"/>
                    <a:pt x="38"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8"/>
            <p:cNvSpPr/>
            <p:nvPr/>
          </p:nvSpPr>
          <p:spPr>
            <a:xfrm>
              <a:off x="-1669575" y="2770900"/>
              <a:ext cx="100650" cy="132550"/>
            </a:xfrm>
            <a:custGeom>
              <a:avLst/>
              <a:gdLst/>
              <a:ahLst/>
              <a:cxnLst/>
              <a:rect l="l" t="t" r="r" b="b"/>
              <a:pathLst>
                <a:path w="4026" h="5302" extrusionOk="0">
                  <a:moveTo>
                    <a:pt x="34" y="1"/>
                  </a:moveTo>
                  <a:cubicBezTo>
                    <a:pt x="26" y="1"/>
                    <a:pt x="18" y="3"/>
                    <a:pt x="11" y="9"/>
                  </a:cubicBezTo>
                  <a:cubicBezTo>
                    <a:pt x="1" y="23"/>
                    <a:pt x="1" y="41"/>
                    <a:pt x="11" y="52"/>
                  </a:cubicBezTo>
                  <a:cubicBezTo>
                    <a:pt x="47" y="91"/>
                    <a:pt x="3607" y="3840"/>
                    <a:pt x="3965" y="5276"/>
                  </a:cubicBezTo>
                  <a:cubicBezTo>
                    <a:pt x="3968" y="5291"/>
                    <a:pt x="3979" y="5301"/>
                    <a:pt x="3993" y="5301"/>
                  </a:cubicBezTo>
                  <a:lnTo>
                    <a:pt x="4001" y="5298"/>
                  </a:lnTo>
                  <a:cubicBezTo>
                    <a:pt x="4015" y="5294"/>
                    <a:pt x="4026" y="5276"/>
                    <a:pt x="4022" y="5262"/>
                  </a:cubicBezTo>
                  <a:cubicBezTo>
                    <a:pt x="3657" y="3808"/>
                    <a:pt x="201" y="166"/>
                    <a:pt x="54" y="9"/>
                  </a:cubicBezTo>
                  <a:cubicBezTo>
                    <a:pt x="49" y="3"/>
                    <a:pt x="42"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8"/>
            <p:cNvSpPr/>
            <p:nvPr/>
          </p:nvSpPr>
          <p:spPr>
            <a:xfrm>
              <a:off x="-1771100" y="2901925"/>
              <a:ext cx="63675" cy="427925"/>
            </a:xfrm>
            <a:custGeom>
              <a:avLst/>
              <a:gdLst/>
              <a:ahLst/>
              <a:cxnLst/>
              <a:rect l="l" t="t" r="r" b="b"/>
              <a:pathLst>
                <a:path w="2547" h="17117" extrusionOk="0">
                  <a:moveTo>
                    <a:pt x="747" y="0"/>
                  </a:moveTo>
                  <a:cubicBezTo>
                    <a:pt x="735" y="0"/>
                    <a:pt x="726" y="8"/>
                    <a:pt x="720" y="21"/>
                  </a:cubicBezTo>
                  <a:cubicBezTo>
                    <a:pt x="717" y="35"/>
                    <a:pt x="230" y="1460"/>
                    <a:pt x="112" y="3072"/>
                  </a:cubicBezTo>
                  <a:cubicBezTo>
                    <a:pt x="1" y="4515"/>
                    <a:pt x="742" y="8834"/>
                    <a:pt x="1408" y="12096"/>
                  </a:cubicBezTo>
                  <a:cubicBezTo>
                    <a:pt x="2128" y="15630"/>
                    <a:pt x="2479" y="17081"/>
                    <a:pt x="2482" y="17095"/>
                  </a:cubicBezTo>
                  <a:cubicBezTo>
                    <a:pt x="2486" y="17106"/>
                    <a:pt x="2497" y="17116"/>
                    <a:pt x="2511" y="17116"/>
                  </a:cubicBezTo>
                  <a:lnTo>
                    <a:pt x="2518" y="17116"/>
                  </a:lnTo>
                  <a:cubicBezTo>
                    <a:pt x="2536" y="17109"/>
                    <a:pt x="2547" y="17095"/>
                    <a:pt x="2543" y="17081"/>
                  </a:cubicBezTo>
                  <a:cubicBezTo>
                    <a:pt x="2543" y="17066"/>
                    <a:pt x="2189" y="15616"/>
                    <a:pt x="1469" y="12085"/>
                  </a:cubicBezTo>
                  <a:cubicBezTo>
                    <a:pt x="803" y="8826"/>
                    <a:pt x="62" y="4511"/>
                    <a:pt x="169" y="3079"/>
                  </a:cubicBezTo>
                  <a:cubicBezTo>
                    <a:pt x="291" y="1475"/>
                    <a:pt x="771" y="53"/>
                    <a:pt x="778" y="39"/>
                  </a:cubicBezTo>
                  <a:cubicBezTo>
                    <a:pt x="781" y="24"/>
                    <a:pt x="774" y="7"/>
                    <a:pt x="760" y="3"/>
                  </a:cubicBezTo>
                  <a:cubicBezTo>
                    <a:pt x="755" y="1"/>
                    <a:pt x="751"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8"/>
            <p:cNvSpPr/>
            <p:nvPr/>
          </p:nvSpPr>
          <p:spPr>
            <a:xfrm>
              <a:off x="-1490175" y="2866400"/>
              <a:ext cx="118300" cy="388875"/>
            </a:xfrm>
            <a:custGeom>
              <a:avLst/>
              <a:gdLst/>
              <a:ahLst/>
              <a:cxnLst/>
              <a:rect l="l" t="t" r="r" b="b"/>
              <a:pathLst>
                <a:path w="4732" h="15555" extrusionOk="0">
                  <a:moveTo>
                    <a:pt x="4696" y="1"/>
                  </a:moveTo>
                  <a:cubicBezTo>
                    <a:pt x="4691" y="1"/>
                    <a:pt x="4686" y="2"/>
                    <a:pt x="4681" y="6"/>
                  </a:cubicBezTo>
                  <a:cubicBezTo>
                    <a:pt x="4671" y="13"/>
                    <a:pt x="3367" y="751"/>
                    <a:pt x="2762" y="1721"/>
                  </a:cubicBezTo>
                  <a:cubicBezTo>
                    <a:pt x="2572" y="2026"/>
                    <a:pt x="878" y="4855"/>
                    <a:pt x="402" y="9814"/>
                  </a:cubicBezTo>
                  <a:cubicBezTo>
                    <a:pt x="1" y="13990"/>
                    <a:pt x="76" y="15508"/>
                    <a:pt x="76" y="15522"/>
                  </a:cubicBezTo>
                  <a:cubicBezTo>
                    <a:pt x="80" y="15540"/>
                    <a:pt x="90" y="15551"/>
                    <a:pt x="108" y="15551"/>
                  </a:cubicBezTo>
                  <a:lnTo>
                    <a:pt x="108" y="15554"/>
                  </a:lnTo>
                  <a:cubicBezTo>
                    <a:pt x="126" y="15551"/>
                    <a:pt x="137" y="15540"/>
                    <a:pt x="137" y="15522"/>
                  </a:cubicBezTo>
                  <a:cubicBezTo>
                    <a:pt x="137" y="15504"/>
                    <a:pt x="58" y="13993"/>
                    <a:pt x="463" y="9821"/>
                  </a:cubicBezTo>
                  <a:cubicBezTo>
                    <a:pt x="850" y="5804"/>
                    <a:pt x="2121" y="2860"/>
                    <a:pt x="2812" y="1753"/>
                  </a:cubicBezTo>
                  <a:cubicBezTo>
                    <a:pt x="3414" y="797"/>
                    <a:pt x="4699" y="63"/>
                    <a:pt x="4710" y="56"/>
                  </a:cubicBezTo>
                  <a:cubicBezTo>
                    <a:pt x="4724" y="49"/>
                    <a:pt x="4731" y="31"/>
                    <a:pt x="4724" y="17"/>
                  </a:cubicBezTo>
                  <a:cubicBezTo>
                    <a:pt x="4717" y="7"/>
                    <a:pt x="4707" y="1"/>
                    <a:pt x="4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8"/>
            <p:cNvSpPr/>
            <p:nvPr/>
          </p:nvSpPr>
          <p:spPr>
            <a:xfrm>
              <a:off x="-1676375" y="2298600"/>
              <a:ext cx="184800" cy="347825"/>
            </a:xfrm>
            <a:custGeom>
              <a:avLst/>
              <a:gdLst/>
              <a:ahLst/>
              <a:cxnLst/>
              <a:rect l="l" t="t" r="r" b="b"/>
              <a:pathLst>
                <a:path w="7392" h="13913" extrusionOk="0">
                  <a:moveTo>
                    <a:pt x="3900" y="0"/>
                  </a:moveTo>
                  <a:lnTo>
                    <a:pt x="1866" y="2597"/>
                  </a:lnTo>
                  <a:cubicBezTo>
                    <a:pt x="1866" y="2597"/>
                    <a:pt x="0" y="12426"/>
                    <a:pt x="692" y="13483"/>
                  </a:cubicBezTo>
                  <a:cubicBezTo>
                    <a:pt x="899" y="13802"/>
                    <a:pt x="1511" y="13913"/>
                    <a:pt x="2263" y="13913"/>
                  </a:cubicBezTo>
                  <a:cubicBezTo>
                    <a:pt x="4003" y="13913"/>
                    <a:pt x="6496" y="13318"/>
                    <a:pt x="6496" y="13318"/>
                  </a:cubicBezTo>
                  <a:cubicBezTo>
                    <a:pt x="6052" y="11166"/>
                    <a:pt x="7392" y="9583"/>
                    <a:pt x="7392" y="9583"/>
                  </a:cubicBezTo>
                  <a:lnTo>
                    <a:pt x="5239" y="9178"/>
                  </a:lnTo>
                  <a:cubicBezTo>
                    <a:pt x="5239" y="9178"/>
                    <a:pt x="5118" y="8609"/>
                    <a:pt x="4956" y="5035"/>
                  </a:cubicBezTo>
                  <a:cubicBezTo>
                    <a:pt x="4795" y="1461"/>
                    <a:pt x="3900" y="0"/>
                    <a:pt x="39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8"/>
            <p:cNvSpPr/>
            <p:nvPr/>
          </p:nvSpPr>
          <p:spPr>
            <a:xfrm>
              <a:off x="-1585425" y="2526075"/>
              <a:ext cx="40325" cy="45225"/>
            </a:xfrm>
            <a:custGeom>
              <a:avLst/>
              <a:gdLst/>
              <a:ahLst/>
              <a:cxnLst/>
              <a:rect l="l" t="t" r="r" b="b"/>
              <a:pathLst>
                <a:path w="1613" h="1809" extrusionOk="0">
                  <a:moveTo>
                    <a:pt x="1577" y="1"/>
                  </a:moveTo>
                  <a:cubicBezTo>
                    <a:pt x="1572" y="1"/>
                    <a:pt x="1567" y="2"/>
                    <a:pt x="1562" y="4"/>
                  </a:cubicBezTo>
                  <a:cubicBezTo>
                    <a:pt x="857" y="398"/>
                    <a:pt x="305" y="1021"/>
                    <a:pt x="8" y="1770"/>
                  </a:cubicBezTo>
                  <a:cubicBezTo>
                    <a:pt x="1" y="1784"/>
                    <a:pt x="8" y="1802"/>
                    <a:pt x="22" y="1809"/>
                  </a:cubicBezTo>
                  <a:lnTo>
                    <a:pt x="33" y="1809"/>
                  </a:lnTo>
                  <a:cubicBezTo>
                    <a:pt x="44" y="1809"/>
                    <a:pt x="58" y="1802"/>
                    <a:pt x="62" y="1791"/>
                  </a:cubicBezTo>
                  <a:cubicBezTo>
                    <a:pt x="359" y="1053"/>
                    <a:pt x="896" y="441"/>
                    <a:pt x="1591" y="58"/>
                  </a:cubicBezTo>
                  <a:cubicBezTo>
                    <a:pt x="1605" y="51"/>
                    <a:pt x="1612" y="29"/>
                    <a:pt x="1605" y="15"/>
                  </a:cubicBezTo>
                  <a:cubicBezTo>
                    <a:pt x="1598" y="5"/>
                    <a:pt x="1587"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8"/>
            <p:cNvSpPr/>
            <p:nvPr/>
          </p:nvSpPr>
          <p:spPr>
            <a:xfrm>
              <a:off x="-1641550" y="2575800"/>
              <a:ext cx="124275" cy="44125"/>
            </a:xfrm>
            <a:custGeom>
              <a:avLst/>
              <a:gdLst/>
              <a:ahLst/>
              <a:cxnLst/>
              <a:rect l="l" t="t" r="r" b="b"/>
              <a:pathLst>
                <a:path w="4971" h="1765" extrusionOk="0">
                  <a:moveTo>
                    <a:pt x="35" y="0"/>
                  </a:moveTo>
                  <a:cubicBezTo>
                    <a:pt x="32" y="0"/>
                    <a:pt x="29" y="1"/>
                    <a:pt x="25" y="3"/>
                  </a:cubicBezTo>
                  <a:cubicBezTo>
                    <a:pt x="11" y="6"/>
                    <a:pt x="0" y="24"/>
                    <a:pt x="8" y="38"/>
                  </a:cubicBezTo>
                  <a:cubicBezTo>
                    <a:pt x="265" y="858"/>
                    <a:pt x="1103" y="1510"/>
                    <a:pt x="2142" y="1696"/>
                  </a:cubicBezTo>
                  <a:cubicBezTo>
                    <a:pt x="2390" y="1740"/>
                    <a:pt x="2642" y="1765"/>
                    <a:pt x="2893" y="1765"/>
                  </a:cubicBezTo>
                  <a:cubicBezTo>
                    <a:pt x="2910" y="1765"/>
                    <a:pt x="2927" y="1765"/>
                    <a:pt x="2944" y="1764"/>
                  </a:cubicBezTo>
                  <a:cubicBezTo>
                    <a:pt x="3628" y="1764"/>
                    <a:pt x="4316" y="1635"/>
                    <a:pt x="4942" y="1517"/>
                  </a:cubicBezTo>
                  <a:cubicBezTo>
                    <a:pt x="4960" y="1517"/>
                    <a:pt x="4971" y="1499"/>
                    <a:pt x="4967" y="1485"/>
                  </a:cubicBezTo>
                  <a:cubicBezTo>
                    <a:pt x="4964" y="1469"/>
                    <a:pt x="4953" y="1459"/>
                    <a:pt x="4938" y="1459"/>
                  </a:cubicBezTo>
                  <a:cubicBezTo>
                    <a:pt x="4936" y="1459"/>
                    <a:pt x="4934" y="1460"/>
                    <a:pt x="4931" y="1460"/>
                  </a:cubicBezTo>
                  <a:cubicBezTo>
                    <a:pt x="4307" y="1576"/>
                    <a:pt x="3622" y="1705"/>
                    <a:pt x="2940" y="1705"/>
                  </a:cubicBezTo>
                  <a:cubicBezTo>
                    <a:pt x="2676" y="1705"/>
                    <a:pt x="2412" y="1686"/>
                    <a:pt x="2153" y="1639"/>
                  </a:cubicBezTo>
                  <a:cubicBezTo>
                    <a:pt x="1136" y="1456"/>
                    <a:pt x="316" y="819"/>
                    <a:pt x="61" y="20"/>
                  </a:cubicBezTo>
                  <a:cubicBezTo>
                    <a:pt x="58" y="9"/>
                    <a:pt x="47"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8"/>
            <p:cNvSpPr/>
            <p:nvPr/>
          </p:nvSpPr>
          <p:spPr>
            <a:xfrm>
              <a:off x="-1549875" y="2532225"/>
              <a:ext cx="38425" cy="105500"/>
            </a:xfrm>
            <a:custGeom>
              <a:avLst/>
              <a:gdLst/>
              <a:ahLst/>
              <a:cxnLst/>
              <a:rect l="l" t="t" r="r" b="b"/>
              <a:pathLst>
                <a:path w="1537" h="4220" extrusionOk="0">
                  <a:moveTo>
                    <a:pt x="1503" y="1"/>
                  </a:moveTo>
                  <a:cubicBezTo>
                    <a:pt x="1495" y="1"/>
                    <a:pt x="1488" y="3"/>
                    <a:pt x="1483" y="9"/>
                  </a:cubicBezTo>
                  <a:cubicBezTo>
                    <a:pt x="441" y="1137"/>
                    <a:pt x="0" y="2691"/>
                    <a:pt x="294" y="4195"/>
                  </a:cubicBezTo>
                  <a:cubicBezTo>
                    <a:pt x="298" y="4209"/>
                    <a:pt x="308" y="4220"/>
                    <a:pt x="323" y="4220"/>
                  </a:cubicBezTo>
                  <a:lnTo>
                    <a:pt x="326" y="4220"/>
                  </a:lnTo>
                  <a:cubicBezTo>
                    <a:pt x="344" y="4216"/>
                    <a:pt x="355" y="4202"/>
                    <a:pt x="351" y="4184"/>
                  </a:cubicBezTo>
                  <a:cubicBezTo>
                    <a:pt x="61" y="2698"/>
                    <a:pt x="498" y="1162"/>
                    <a:pt x="1522" y="48"/>
                  </a:cubicBezTo>
                  <a:cubicBezTo>
                    <a:pt x="1537" y="37"/>
                    <a:pt x="1537" y="20"/>
                    <a:pt x="1522" y="9"/>
                  </a:cubicBezTo>
                  <a:cubicBezTo>
                    <a:pt x="1517" y="3"/>
                    <a:pt x="1510" y="1"/>
                    <a:pt x="1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8"/>
            <p:cNvSpPr/>
            <p:nvPr/>
          </p:nvSpPr>
          <p:spPr>
            <a:xfrm>
              <a:off x="-1530175" y="2448775"/>
              <a:ext cx="372525" cy="182875"/>
            </a:xfrm>
            <a:custGeom>
              <a:avLst/>
              <a:gdLst/>
              <a:ahLst/>
              <a:cxnLst/>
              <a:rect l="l" t="t" r="r" b="b"/>
              <a:pathLst>
                <a:path w="14901" h="7315" extrusionOk="0">
                  <a:moveTo>
                    <a:pt x="11214" y="0"/>
                  </a:moveTo>
                  <a:cubicBezTo>
                    <a:pt x="10767" y="0"/>
                    <a:pt x="8876" y="1388"/>
                    <a:pt x="7982" y="2076"/>
                  </a:cubicBezTo>
                  <a:cubicBezTo>
                    <a:pt x="7069" y="2774"/>
                    <a:pt x="6915" y="3597"/>
                    <a:pt x="6915" y="3597"/>
                  </a:cubicBezTo>
                  <a:lnTo>
                    <a:pt x="1282" y="3841"/>
                  </a:lnTo>
                  <a:cubicBezTo>
                    <a:pt x="0" y="5517"/>
                    <a:pt x="652" y="7315"/>
                    <a:pt x="652" y="7315"/>
                  </a:cubicBezTo>
                  <a:lnTo>
                    <a:pt x="7431" y="5427"/>
                  </a:lnTo>
                  <a:cubicBezTo>
                    <a:pt x="7431" y="5427"/>
                    <a:pt x="9501" y="6036"/>
                    <a:pt x="10235" y="6065"/>
                  </a:cubicBezTo>
                  <a:cubicBezTo>
                    <a:pt x="10259" y="6066"/>
                    <a:pt x="10285" y="6066"/>
                    <a:pt x="10313" y="6066"/>
                  </a:cubicBezTo>
                  <a:cubicBezTo>
                    <a:pt x="11100" y="6066"/>
                    <a:pt x="13015" y="5628"/>
                    <a:pt x="13250" y="5334"/>
                  </a:cubicBezTo>
                  <a:cubicBezTo>
                    <a:pt x="13493" y="5030"/>
                    <a:pt x="13264" y="4618"/>
                    <a:pt x="13264" y="4618"/>
                  </a:cubicBezTo>
                  <a:cubicBezTo>
                    <a:pt x="13475" y="4489"/>
                    <a:pt x="13680" y="4346"/>
                    <a:pt x="13873" y="4192"/>
                  </a:cubicBezTo>
                  <a:cubicBezTo>
                    <a:pt x="14231" y="3913"/>
                    <a:pt x="14027" y="3483"/>
                    <a:pt x="14027" y="3483"/>
                  </a:cubicBezTo>
                  <a:cubicBezTo>
                    <a:pt x="14027" y="3483"/>
                    <a:pt x="14439" y="3325"/>
                    <a:pt x="14528" y="3050"/>
                  </a:cubicBezTo>
                  <a:cubicBezTo>
                    <a:pt x="14621" y="2774"/>
                    <a:pt x="14428" y="2523"/>
                    <a:pt x="14428" y="2523"/>
                  </a:cubicBezTo>
                  <a:cubicBezTo>
                    <a:pt x="14428" y="2523"/>
                    <a:pt x="14901" y="2244"/>
                    <a:pt x="14561" y="1832"/>
                  </a:cubicBezTo>
                  <a:cubicBezTo>
                    <a:pt x="14537" y="1805"/>
                    <a:pt x="14471" y="1793"/>
                    <a:pt x="14371" y="1793"/>
                  </a:cubicBezTo>
                  <a:cubicBezTo>
                    <a:pt x="13692" y="1793"/>
                    <a:pt x="11490" y="2355"/>
                    <a:pt x="11330" y="2380"/>
                  </a:cubicBezTo>
                  <a:cubicBezTo>
                    <a:pt x="11319" y="2382"/>
                    <a:pt x="11305" y="2383"/>
                    <a:pt x="11287" y="2383"/>
                  </a:cubicBezTo>
                  <a:cubicBezTo>
                    <a:pt x="11018" y="2383"/>
                    <a:pt x="10052" y="2165"/>
                    <a:pt x="10052" y="2165"/>
                  </a:cubicBezTo>
                  <a:cubicBezTo>
                    <a:pt x="10052" y="2165"/>
                    <a:pt x="11176" y="948"/>
                    <a:pt x="11330" y="733"/>
                  </a:cubicBezTo>
                  <a:cubicBezTo>
                    <a:pt x="11484" y="521"/>
                    <a:pt x="11635" y="63"/>
                    <a:pt x="11241" y="2"/>
                  </a:cubicBezTo>
                  <a:cubicBezTo>
                    <a:pt x="11233" y="1"/>
                    <a:pt x="11224" y="0"/>
                    <a:pt x="11214" y="0"/>
                  </a:cubicBez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8"/>
            <p:cNvSpPr/>
            <p:nvPr/>
          </p:nvSpPr>
          <p:spPr>
            <a:xfrm>
              <a:off x="-1307625" y="2502125"/>
              <a:ext cx="29650" cy="31225"/>
            </a:xfrm>
            <a:custGeom>
              <a:avLst/>
              <a:gdLst/>
              <a:ahLst/>
              <a:cxnLst/>
              <a:rect l="l" t="t" r="r" b="b"/>
              <a:pathLst>
                <a:path w="1186" h="1249" extrusionOk="0">
                  <a:moveTo>
                    <a:pt x="1149" y="1"/>
                  </a:moveTo>
                  <a:cubicBezTo>
                    <a:pt x="1139" y="1"/>
                    <a:pt x="1130" y="7"/>
                    <a:pt x="1125" y="17"/>
                  </a:cubicBezTo>
                  <a:cubicBezTo>
                    <a:pt x="1121" y="24"/>
                    <a:pt x="792" y="597"/>
                    <a:pt x="15" y="1195"/>
                  </a:cubicBezTo>
                  <a:cubicBezTo>
                    <a:pt x="4" y="1206"/>
                    <a:pt x="1" y="1224"/>
                    <a:pt x="11" y="1238"/>
                  </a:cubicBezTo>
                  <a:cubicBezTo>
                    <a:pt x="15" y="1245"/>
                    <a:pt x="26" y="1249"/>
                    <a:pt x="33" y="1249"/>
                  </a:cubicBezTo>
                  <a:cubicBezTo>
                    <a:pt x="40" y="1249"/>
                    <a:pt x="47" y="1245"/>
                    <a:pt x="51" y="1241"/>
                  </a:cubicBezTo>
                  <a:cubicBezTo>
                    <a:pt x="838" y="636"/>
                    <a:pt x="1175" y="53"/>
                    <a:pt x="1179" y="45"/>
                  </a:cubicBezTo>
                  <a:cubicBezTo>
                    <a:pt x="1186" y="31"/>
                    <a:pt x="1179" y="13"/>
                    <a:pt x="1164" y="6"/>
                  </a:cubicBezTo>
                  <a:cubicBezTo>
                    <a:pt x="1160" y="2"/>
                    <a:pt x="1154" y="1"/>
                    <a:pt x="1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8"/>
            <p:cNvSpPr/>
            <p:nvPr/>
          </p:nvSpPr>
          <p:spPr>
            <a:xfrm>
              <a:off x="-1256500" y="2510125"/>
              <a:ext cx="88025" cy="16775"/>
            </a:xfrm>
            <a:custGeom>
              <a:avLst/>
              <a:gdLst/>
              <a:ahLst/>
              <a:cxnLst/>
              <a:rect l="l" t="t" r="r" b="b"/>
              <a:pathLst>
                <a:path w="3521" h="671" extrusionOk="0">
                  <a:moveTo>
                    <a:pt x="3488" y="0"/>
                  </a:moveTo>
                  <a:cubicBezTo>
                    <a:pt x="3486" y="0"/>
                    <a:pt x="3483" y="1"/>
                    <a:pt x="3481" y="1"/>
                  </a:cubicBezTo>
                  <a:cubicBezTo>
                    <a:pt x="2349" y="306"/>
                    <a:pt x="1193" y="506"/>
                    <a:pt x="29" y="610"/>
                  </a:cubicBezTo>
                  <a:cubicBezTo>
                    <a:pt x="11" y="610"/>
                    <a:pt x="0" y="624"/>
                    <a:pt x="0" y="642"/>
                  </a:cubicBezTo>
                  <a:cubicBezTo>
                    <a:pt x="0" y="656"/>
                    <a:pt x="15" y="671"/>
                    <a:pt x="29" y="671"/>
                  </a:cubicBezTo>
                  <a:lnTo>
                    <a:pt x="33" y="671"/>
                  </a:lnTo>
                  <a:cubicBezTo>
                    <a:pt x="1204" y="567"/>
                    <a:pt x="2360" y="363"/>
                    <a:pt x="3495" y="58"/>
                  </a:cubicBezTo>
                  <a:cubicBezTo>
                    <a:pt x="3510" y="55"/>
                    <a:pt x="3520" y="37"/>
                    <a:pt x="3517" y="23"/>
                  </a:cubicBezTo>
                  <a:cubicBezTo>
                    <a:pt x="3514" y="8"/>
                    <a:pt x="3501" y="0"/>
                    <a:pt x="3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8"/>
            <p:cNvSpPr/>
            <p:nvPr/>
          </p:nvSpPr>
          <p:spPr>
            <a:xfrm>
              <a:off x="-1257850" y="2535900"/>
              <a:ext cx="79350" cy="13400"/>
            </a:xfrm>
            <a:custGeom>
              <a:avLst/>
              <a:gdLst/>
              <a:ahLst/>
              <a:cxnLst/>
              <a:rect l="l" t="t" r="r" b="b"/>
              <a:pathLst>
                <a:path w="3174" h="536" extrusionOk="0">
                  <a:moveTo>
                    <a:pt x="3141" y="1"/>
                  </a:moveTo>
                  <a:cubicBezTo>
                    <a:pt x="3139" y="1"/>
                    <a:pt x="3136" y="1"/>
                    <a:pt x="3134" y="1"/>
                  </a:cubicBezTo>
                  <a:lnTo>
                    <a:pt x="2812" y="80"/>
                  </a:lnTo>
                  <a:cubicBezTo>
                    <a:pt x="2015" y="276"/>
                    <a:pt x="1195" y="475"/>
                    <a:pt x="334" y="475"/>
                  </a:cubicBezTo>
                  <a:cubicBezTo>
                    <a:pt x="235" y="475"/>
                    <a:pt x="136" y="472"/>
                    <a:pt x="36" y="467"/>
                  </a:cubicBezTo>
                  <a:cubicBezTo>
                    <a:pt x="18" y="467"/>
                    <a:pt x="4" y="478"/>
                    <a:pt x="4" y="496"/>
                  </a:cubicBezTo>
                  <a:cubicBezTo>
                    <a:pt x="1" y="514"/>
                    <a:pt x="15" y="528"/>
                    <a:pt x="33" y="528"/>
                  </a:cubicBezTo>
                  <a:cubicBezTo>
                    <a:pt x="133" y="531"/>
                    <a:pt x="230" y="535"/>
                    <a:pt x="330" y="535"/>
                  </a:cubicBezTo>
                  <a:cubicBezTo>
                    <a:pt x="1200" y="535"/>
                    <a:pt x="2024" y="334"/>
                    <a:pt x="2822" y="138"/>
                  </a:cubicBezTo>
                  <a:lnTo>
                    <a:pt x="3148" y="59"/>
                  </a:lnTo>
                  <a:cubicBezTo>
                    <a:pt x="3166" y="55"/>
                    <a:pt x="3173" y="41"/>
                    <a:pt x="3170" y="23"/>
                  </a:cubicBezTo>
                  <a:cubicBezTo>
                    <a:pt x="3167" y="11"/>
                    <a:pt x="3155" y="1"/>
                    <a:pt x="3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8"/>
            <p:cNvSpPr/>
            <p:nvPr/>
          </p:nvSpPr>
          <p:spPr>
            <a:xfrm>
              <a:off x="-1260800" y="2563825"/>
              <a:ext cx="63500" cy="9100"/>
            </a:xfrm>
            <a:custGeom>
              <a:avLst/>
              <a:gdLst/>
              <a:ahLst/>
              <a:cxnLst/>
              <a:rect l="l" t="t" r="r" b="b"/>
              <a:pathLst>
                <a:path w="2540" h="364" extrusionOk="0">
                  <a:moveTo>
                    <a:pt x="2507" y="1"/>
                  </a:moveTo>
                  <a:cubicBezTo>
                    <a:pt x="2505" y="1"/>
                    <a:pt x="2502" y="1"/>
                    <a:pt x="2500" y="2"/>
                  </a:cubicBezTo>
                  <a:cubicBezTo>
                    <a:pt x="1572" y="285"/>
                    <a:pt x="892" y="306"/>
                    <a:pt x="29" y="306"/>
                  </a:cubicBezTo>
                  <a:cubicBezTo>
                    <a:pt x="27" y="306"/>
                    <a:pt x="25" y="306"/>
                    <a:pt x="24" y="306"/>
                  </a:cubicBezTo>
                  <a:cubicBezTo>
                    <a:pt x="9" y="306"/>
                    <a:pt x="0" y="319"/>
                    <a:pt x="0" y="335"/>
                  </a:cubicBezTo>
                  <a:cubicBezTo>
                    <a:pt x="0" y="353"/>
                    <a:pt x="11" y="363"/>
                    <a:pt x="29" y="363"/>
                  </a:cubicBezTo>
                  <a:cubicBezTo>
                    <a:pt x="896" y="363"/>
                    <a:pt x="1583" y="342"/>
                    <a:pt x="2514" y="59"/>
                  </a:cubicBezTo>
                  <a:cubicBezTo>
                    <a:pt x="2532" y="52"/>
                    <a:pt x="2539" y="38"/>
                    <a:pt x="2536" y="20"/>
                  </a:cubicBezTo>
                  <a:cubicBezTo>
                    <a:pt x="2530" y="8"/>
                    <a:pt x="2519" y="1"/>
                    <a:pt x="2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8"/>
            <p:cNvSpPr/>
            <p:nvPr/>
          </p:nvSpPr>
          <p:spPr>
            <a:xfrm>
              <a:off x="-1264125" y="2518925"/>
              <a:ext cx="9875" cy="65275"/>
            </a:xfrm>
            <a:custGeom>
              <a:avLst/>
              <a:gdLst/>
              <a:ahLst/>
              <a:cxnLst/>
              <a:rect l="l" t="t" r="r" b="b"/>
              <a:pathLst>
                <a:path w="395" h="2611" extrusionOk="0">
                  <a:moveTo>
                    <a:pt x="327" y="0"/>
                  </a:moveTo>
                  <a:cubicBezTo>
                    <a:pt x="312" y="0"/>
                    <a:pt x="298" y="14"/>
                    <a:pt x="298" y="32"/>
                  </a:cubicBezTo>
                  <a:cubicBezTo>
                    <a:pt x="338" y="888"/>
                    <a:pt x="237" y="1748"/>
                    <a:pt x="4" y="2575"/>
                  </a:cubicBezTo>
                  <a:cubicBezTo>
                    <a:pt x="1" y="2589"/>
                    <a:pt x="8" y="2607"/>
                    <a:pt x="26" y="2611"/>
                  </a:cubicBezTo>
                  <a:lnTo>
                    <a:pt x="33" y="2611"/>
                  </a:lnTo>
                  <a:cubicBezTo>
                    <a:pt x="44" y="2611"/>
                    <a:pt x="55" y="2603"/>
                    <a:pt x="62" y="2589"/>
                  </a:cubicBezTo>
                  <a:cubicBezTo>
                    <a:pt x="295" y="1758"/>
                    <a:pt x="395" y="892"/>
                    <a:pt x="359" y="29"/>
                  </a:cubicBezTo>
                  <a:cubicBezTo>
                    <a:pt x="359" y="14"/>
                    <a:pt x="345"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8"/>
            <p:cNvSpPr/>
            <p:nvPr/>
          </p:nvSpPr>
          <p:spPr>
            <a:xfrm>
              <a:off x="-1603775" y="2227775"/>
              <a:ext cx="375" cy="400"/>
            </a:xfrm>
            <a:custGeom>
              <a:avLst/>
              <a:gdLst/>
              <a:ahLst/>
              <a:cxnLst/>
              <a:rect l="l" t="t" r="r" b="b"/>
              <a:pathLst>
                <a:path w="15" h="16" extrusionOk="0">
                  <a:moveTo>
                    <a:pt x="1" y="1"/>
                  </a:moveTo>
                  <a:lnTo>
                    <a:pt x="1" y="8"/>
                  </a:lnTo>
                  <a:cubicBezTo>
                    <a:pt x="4" y="12"/>
                    <a:pt x="8" y="12"/>
                    <a:pt x="15" y="15"/>
                  </a:cubicBezTo>
                  <a:lnTo>
                    <a:pt x="1" y="1"/>
                  </a:lnTo>
                  <a:close/>
                </a:path>
              </a:pathLst>
            </a:custGeom>
            <a:solidFill>
              <a:srgbClr val="FF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8"/>
            <p:cNvSpPr/>
            <p:nvPr/>
          </p:nvSpPr>
          <p:spPr>
            <a:xfrm>
              <a:off x="-1975850" y="2212750"/>
              <a:ext cx="403075" cy="552575"/>
            </a:xfrm>
            <a:custGeom>
              <a:avLst/>
              <a:gdLst/>
              <a:ahLst/>
              <a:cxnLst/>
              <a:rect l="l" t="t" r="r" b="b"/>
              <a:pathLst>
                <a:path w="16123" h="22103" extrusionOk="0">
                  <a:moveTo>
                    <a:pt x="8287" y="0"/>
                  </a:moveTo>
                  <a:cubicBezTo>
                    <a:pt x="8287" y="0"/>
                    <a:pt x="5537" y="1117"/>
                    <a:pt x="4255" y="2206"/>
                  </a:cubicBezTo>
                  <a:lnTo>
                    <a:pt x="4205" y="2245"/>
                  </a:lnTo>
                  <a:cubicBezTo>
                    <a:pt x="4047" y="2382"/>
                    <a:pt x="3904" y="2536"/>
                    <a:pt x="3779" y="2704"/>
                  </a:cubicBezTo>
                  <a:cubicBezTo>
                    <a:pt x="3779" y="2704"/>
                    <a:pt x="4062" y="13425"/>
                    <a:pt x="3492" y="14600"/>
                  </a:cubicBezTo>
                  <a:cubicBezTo>
                    <a:pt x="2923" y="15778"/>
                    <a:pt x="1" y="19678"/>
                    <a:pt x="1014" y="21951"/>
                  </a:cubicBezTo>
                  <a:cubicBezTo>
                    <a:pt x="1014" y="21951"/>
                    <a:pt x="1083" y="22103"/>
                    <a:pt x="1466" y="22103"/>
                  </a:cubicBezTo>
                  <a:cubicBezTo>
                    <a:pt x="1679" y="22103"/>
                    <a:pt x="1988" y="22056"/>
                    <a:pt x="2436" y="21912"/>
                  </a:cubicBezTo>
                  <a:cubicBezTo>
                    <a:pt x="3515" y="21563"/>
                    <a:pt x="5726" y="21006"/>
                    <a:pt x="8302" y="21006"/>
                  </a:cubicBezTo>
                  <a:cubicBezTo>
                    <a:pt x="8735" y="21006"/>
                    <a:pt x="9177" y="21021"/>
                    <a:pt x="9627" y="21056"/>
                  </a:cubicBezTo>
                  <a:cubicBezTo>
                    <a:pt x="12753" y="21300"/>
                    <a:pt x="14905" y="21343"/>
                    <a:pt x="14905" y="21343"/>
                  </a:cubicBezTo>
                  <a:cubicBezTo>
                    <a:pt x="14905" y="21343"/>
                    <a:pt x="15149" y="18012"/>
                    <a:pt x="14701" y="16995"/>
                  </a:cubicBezTo>
                  <a:cubicBezTo>
                    <a:pt x="14611" y="16798"/>
                    <a:pt x="14533" y="16591"/>
                    <a:pt x="14468" y="16383"/>
                  </a:cubicBezTo>
                  <a:cubicBezTo>
                    <a:pt x="14293" y="15803"/>
                    <a:pt x="14354" y="15491"/>
                    <a:pt x="14418" y="15087"/>
                  </a:cubicBezTo>
                  <a:cubicBezTo>
                    <a:pt x="14422" y="15058"/>
                    <a:pt x="14432" y="15019"/>
                    <a:pt x="14443" y="14965"/>
                  </a:cubicBezTo>
                  <a:cubicBezTo>
                    <a:pt x="14665" y="14095"/>
                    <a:pt x="16076" y="10056"/>
                    <a:pt x="16123" y="7961"/>
                  </a:cubicBezTo>
                  <a:lnTo>
                    <a:pt x="16123" y="7954"/>
                  </a:lnTo>
                  <a:cubicBezTo>
                    <a:pt x="16123" y="7889"/>
                    <a:pt x="16123" y="7835"/>
                    <a:pt x="16123" y="7778"/>
                  </a:cubicBezTo>
                  <a:cubicBezTo>
                    <a:pt x="16112" y="7173"/>
                    <a:pt x="16087" y="6568"/>
                    <a:pt x="16058" y="6005"/>
                  </a:cubicBezTo>
                  <a:cubicBezTo>
                    <a:pt x="16062" y="6005"/>
                    <a:pt x="16062" y="6002"/>
                    <a:pt x="16058" y="6002"/>
                  </a:cubicBezTo>
                  <a:cubicBezTo>
                    <a:pt x="15987" y="4566"/>
                    <a:pt x="15879" y="3431"/>
                    <a:pt x="15879" y="3431"/>
                  </a:cubicBezTo>
                  <a:lnTo>
                    <a:pt x="15700" y="3277"/>
                  </a:lnTo>
                  <a:lnTo>
                    <a:pt x="15628" y="3216"/>
                  </a:lnTo>
                  <a:lnTo>
                    <a:pt x="14443" y="2181"/>
                  </a:lnTo>
                  <a:lnTo>
                    <a:pt x="14389" y="2131"/>
                  </a:lnTo>
                  <a:lnTo>
                    <a:pt x="14296" y="2052"/>
                  </a:lnTo>
                  <a:lnTo>
                    <a:pt x="8334" y="18"/>
                  </a:lnTo>
                  <a:lnTo>
                    <a:pt x="8305" y="7"/>
                  </a:lnTo>
                  <a:lnTo>
                    <a:pt x="8302" y="7"/>
                  </a:lnTo>
                  <a:lnTo>
                    <a:pt x="8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8"/>
            <p:cNvSpPr/>
            <p:nvPr/>
          </p:nvSpPr>
          <p:spPr>
            <a:xfrm>
              <a:off x="-1870725" y="2267900"/>
              <a:ext cx="83450" cy="223925"/>
            </a:xfrm>
            <a:custGeom>
              <a:avLst/>
              <a:gdLst/>
              <a:ahLst/>
              <a:cxnLst/>
              <a:rect l="l" t="t" r="r" b="b"/>
              <a:pathLst>
                <a:path w="3338" h="8957" extrusionOk="0">
                  <a:moveTo>
                    <a:pt x="47" y="0"/>
                  </a:moveTo>
                  <a:lnTo>
                    <a:pt x="0" y="39"/>
                  </a:lnTo>
                  <a:cubicBezTo>
                    <a:pt x="1533" y="827"/>
                    <a:pt x="2668" y="2360"/>
                    <a:pt x="2969" y="4057"/>
                  </a:cubicBezTo>
                  <a:cubicBezTo>
                    <a:pt x="3273" y="5776"/>
                    <a:pt x="2722" y="7635"/>
                    <a:pt x="1522" y="8902"/>
                  </a:cubicBezTo>
                  <a:cubicBezTo>
                    <a:pt x="1508" y="8917"/>
                    <a:pt x="1511" y="8935"/>
                    <a:pt x="1522" y="8949"/>
                  </a:cubicBezTo>
                  <a:cubicBezTo>
                    <a:pt x="1529" y="8952"/>
                    <a:pt x="1536" y="8956"/>
                    <a:pt x="1543" y="8956"/>
                  </a:cubicBezTo>
                  <a:cubicBezTo>
                    <a:pt x="1551" y="8956"/>
                    <a:pt x="1558" y="8952"/>
                    <a:pt x="1565" y="8949"/>
                  </a:cubicBezTo>
                  <a:cubicBezTo>
                    <a:pt x="2775" y="7667"/>
                    <a:pt x="3338" y="5787"/>
                    <a:pt x="3030" y="4047"/>
                  </a:cubicBezTo>
                  <a:cubicBezTo>
                    <a:pt x="2722" y="2338"/>
                    <a:pt x="1586" y="799"/>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8"/>
            <p:cNvSpPr/>
            <p:nvPr/>
          </p:nvSpPr>
          <p:spPr>
            <a:xfrm>
              <a:off x="-1768850" y="2212950"/>
              <a:ext cx="154175" cy="202950"/>
            </a:xfrm>
            <a:custGeom>
              <a:avLst/>
              <a:gdLst/>
              <a:ahLst/>
              <a:cxnLst/>
              <a:rect l="l" t="t" r="r" b="b"/>
              <a:pathLst>
                <a:path w="6167" h="8118" extrusionOk="0">
                  <a:moveTo>
                    <a:pt x="34" y="0"/>
                  </a:moveTo>
                  <a:cubicBezTo>
                    <a:pt x="30" y="0"/>
                    <a:pt x="26" y="1"/>
                    <a:pt x="22" y="3"/>
                  </a:cubicBezTo>
                  <a:cubicBezTo>
                    <a:pt x="7" y="10"/>
                    <a:pt x="0" y="24"/>
                    <a:pt x="7" y="42"/>
                  </a:cubicBezTo>
                  <a:cubicBezTo>
                    <a:pt x="1282" y="2936"/>
                    <a:pt x="2940" y="5650"/>
                    <a:pt x="4935" y="8107"/>
                  </a:cubicBezTo>
                  <a:cubicBezTo>
                    <a:pt x="4938" y="8114"/>
                    <a:pt x="4946" y="8117"/>
                    <a:pt x="4956" y="8117"/>
                  </a:cubicBezTo>
                  <a:lnTo>
                    <a:pt x="4960" y="8117"/>
                  </a:lnTo>
                  <a:cubicBezTo>
                    <a:pt x="4971" y="8114"/>
                    <a:pt x="4981" y="8107"/>
                    <a:pt x="4985" y="8099"/>
                  </a:cubicBezTo>
                  <a:cubicBezTo>
                    <a:pt x="5712" y="6216"/>
                    <a:pt x="5970" y="4114"/>
                    <a:pt x="6167" y="2126"/>
                  </a:cubicBezTo>
                  <a:cubicBezTo>
                    <a:pt x="6167" y="2109"/>
                    <a:pt x="6156" y="2094"/>
                    <a:pt x="6142" y="2094"/>
                  </a:cubicBezTo>
                  <a:cubicBezTo>
                    <a:pt x="6139" y="2094"/>
                    <a:pt x="6137" y="2094"/>
                    <a:pt x="6135" y="2094"/>
                  </a:cubicBezTo>
                  <a:cubicBezTo>
                    <a:pt x="6120" y="2094"/>
                    <a:pt x="6109" y="2104"/>
                    <a:pt x="6109" y="2119"/>
                  </a:cubicBezTo>
                  <a:cubicBezTo>
                    <a:pt x="5912" y="4089"/>
                    <a:pt x="5658" y="6166"/>
                    <a:pt x="4946" y="8028"/>
                  </a:cubicBezTo>
                  <a:cubicBezTo>
                    <a:pt x="2972" y="5586"/>
                    <a:pt x="1329" y="2893"/>
                    <a:pt x="61" y="17"/>
                  </a:cubicBezTo>
                  <a:cubicBezTo>
                    <a:pt x="56" y="7"/>
                    <a:pt x="45"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8"/>
            <p:cNvSpPr/>
            <p:nvPr/>
          </p:nvSpPr>
          <p:spPr>
            <a:xfrm>
              <a:off x="-1585150" y="2293125"/>
              <a:ext cx="12375" cy="118475"/>
            </a:xfrm>
            <a:custGeom>
              <a:avLst/>
              <a:gdLst/>
              <a:ahLst/>
              <a:cxnLst/>
              <a:rect l="l" t="t" r="r" b="b"/>
              <a:pathLst>
                <a:path w="495" h="4739" extrusionOk="0">
                  <a:moveTo>
                    <a:pt x="0" y="1"/>
                  </a:moveTo>
                  <a:lnTo>
                    <a:pt x="0" y="1"/>
                  </a:lnTo>
                  <a:cubicBezTo>
                    <a:pt x="276" y="1566"/>
                    <a:pt x="441" y="3149"/>
                    <a:pt x="495" y="4739"/>
                  </a:cubicBezTo>
                  <a:cubicBezTo>
                    <a:pt x="495" y="4674"/>
                    <a:pt x="495" y="4620"/>
                    <a:pt x="495" y="4563"/>
                  </a:cubicBezTo>
                  <a:cubicBezTo>
                    <a:pt x="484" y="3958"/>
                    <a:pt x="459" y="3353"/>
                    <a:pt x="430" y="2794"/>
                  </a:cubicBezTo>
                  <a:cubicBezTo>
                    <a:pt x="430" y="2790"/>
                    <a:pt x="430" y="2790"/>
                    <a:pt x="430" y="2787"/>
                  </a:cubicBezTo>
                  <a:cubicBezTo>
                    <a:pt x="348" y="1874"/>
                    <a:pt x="230" y="964"/>
                    <a:pt x="72" y="6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8"/>
            <p:cNvSpPr/>
            <p:nvPr/>
          </p:nvSpPr>
          <p:spPr>
            <a:xfrm>
              <a:off x="-1731175" y="1965650"/>
              <a:ext cx="244525" cy="311575"/>
            </a:xfrm>
            <a:custGeom>
              <a:avLst/>
              <a:gdLst/>
              <a:ahLst/>
              <a:cxnLst/>
              <a:rect l="l" t="t" r="r" b="b"/>
              <a:pathLst>
                <a:path w="9781" h="12463" extrusionOk="0">
                  <a:moveTo>
                    <a:pt x="4695" y="1"/>
                  </a:moveTo>
                  <a:cubicBezTo>
                    <a:pt x="4380" y="1"/>
                    <a:pt x="4062" y="40"/>
                    <a:pt x="3747" y="122"/>
                  </a:cubicBezTo>
                  <a:cubicBezTo>
                    <a:pt x="3653" y="148"/>
                    <a:pt x="3560" y="176"/>
                    <a:pt x="3471" y="205"/>
                  </a:cubicBezTo>
                  <a:cubicBezTo>
                    <a:pt x="1272" y="943"/>
                    <a:pt x="112" y="3403"/>
                    <a:pt x="355" y="5630"/>
                  </a:cubicBezTo>
                  <a:cubicBezTo>
                    <a:pt x="423" y="6246"/>
                    <a:pt x="463" y="6583"/>
                    <a:pt x="670" y="7163"/>
                  </a:cubicBezTo>
                  <a:cubicBezTo>
                    <a:pt x="710" y="7281"/>
                    <a:pt x="846" y="7657"/>
                    <a:pt x="810" y="7775"/>
                  </a:cubicBezTo>
                  <a:lnTo>
                    <a:pt x="1" y="9379"/>
                  </a:lnTo>
                  <a:cubicBezTo>
                    <a:pt x="1" y="9379"/>
                    <a:pt x="438" y="10249"/>
                    <a:pt x="1566" y="11145"/>
                  </a:cubicBezTo>
                  <a:cubicBezTo>
                    <a:pt x="2744" y="12079"/>
                    <a:pt x="3696" y="12462"/>
                    <a:pt x="3696" y="12462"/>
                  </a:cubicBezTo>
                  <a:lnTo>
                    <a:pt x="4323" y="11567"/>
                  </a:lnTo>
                  <a:lnTo>
                    <a:pt x="4431" y="11413"/>
                  </a:lnTo>
                  <a:lnTo>
                    <a:pt x="5082" y="10479"/>
                  </a:lnTo>
                  <a:lnTo>
                    <a:pt x="5093" y="10461"/>
                  </a:lnTo>
                  <a:lnTo>
                    <a:pt x="5097" y="10457"/>
                  </a:lnTo>
                  <a:lnTo>
                    <a:pt x="5097" y="10497"/>
                  </a:lnTo>
                  <a:cubicBezTo>
                    <a:pt x="5100" y="10500"/>
                    <a:pt x="5104" y="10500"/>
                    <a:pt x="5107" y="10500"/>
                  </a:cubicBezTo>
                  <a:lnTo>
                    <a:pt x="5111" y="10500"/>
                  </a:lnTo>
                  <a:cubicBezTo>
                    <a:pt x="5118" y="10504"/>
                    <a:pt x="5125" y="10507"/>
                    <a:pt x="5136" y="10511"/>
                  </a:cubicBezTo>
                  <a:cubicBezTo>
                    <a:pt x="5601" y="10683"/>
                    <a:pt x="6078" y="10819"/>
                    <a:pt x="6561" y="10923"/>
                  </a:cubicBezTo>
                  <a:cubicBezTo>
                    <a:pt x="6636" y="10941"/>
                    <a:pt x="6712" y="10951"/>
                    <a:pt x="6787" y="10966"/>
                  </a:cubicBezTo>
                  <a:cubicBezTo>
                    <a:pt x="6848" y="10973"/>
                    <a:pt x="6909" y="10984"/>
                    <a:pt x="6969" y="10987"/>
                  </a:cubicBezTo>
                  <a:cubicBezTo>
                    <a:pt x="7009" y="10994"/>
                    <a:pt x="7052" y="10994"/>
                    <a:pt x="7088" y="10998"/>
                  </a:cubicBezTo>
                  <a:cubicBezTo>
                    <a:pt x="7135" y="11001"/>
                    <a:pt x="7181" y="11002"/>
                    <a:pt x="7226" y="11002"/>
                  </a:cubicBezTo>
                  <a:cubicBezTo>
                    <a:pt x="7396" y="11002"/>
                    <a:pt x="7541" y="10979"/>
                    <a:pt x="7646" y="10923"/>
                  </a:cubicBezTo>
                  <a:cubicBezTo>
                    <a:pt x="7693" y="10898"/>
                    <a:pt x="7739" y="10865"/>
                    <a:pt x="7782" y="10830"/>
                  </a:cubicBezTo>
                  <a:cubicBezTo>
                    <a:pt x="7804" y="10808"/>
                    <a:pt x="7825" y="10790"/>
                    <a:pt x="7843" y="10772"/>
                  </a:cubicBezTo>
                  <a:cubicBezTo>
                    <a:pt x="7865" y="10751"/>
                    <a:pt x="7883" y="10729"/>
                    <a:pt x="7901" y="10704"/>
                  </a:cubicBezTo>
                  <a:cubicBezTo>
                    <a:pt x="7922" y="10676"/>
                    <a:pt x="7943" y="10647"/>
                    <a:pt x="7965" y="10618"/>
                  </a:cubicBezTo>
                  <a:cubicBezTo>
                    <a:pt x="7979" y="10597"/>
                    <a:pt x="7990" y="10579"/>
                    <a:pt x="8004" y="10557"/>
                  </a:cubicBezTo>
                  <a:cubicBezTo>
                    <a:pt x="8015" y="10540"/>
                    <a:pt x="8026" y="10522"/>
                    <a:pt x="8033" y="10500"/>
                  </a:cubicBezTo>
                  <a:cubicBezTo>
                    <a:pt x="8051" y="10475"/>
                    <a:pt x="8065" y="10446"/>
                    <a:pt x="8080" y="10414"/>
                  </a:cubicBezTo>
                  <a:cubicBezTo>
                    <a:pt x="8083" y="10407"/>
                    <a:pt x="8090" y="10396"/>
                    <a:pt x="8094" y="10386"/>
                  </a:cubicBezTo>
                  <a:cubicBezTo>
                    <a:pt x="8101" y="10368"/>
                    <a:pt x="8112" y="10346"/>
                    <a:pt x="8123" y="10325"/>
                  </a:cubicBezTo>
                  <a:cubicBezTo>
                    <a:pt x="8180" y="10178"/>
                    <a:pt x="8230" y="10031"/>
                    <a:pt x="8266" y="9877"/>
                  </a:cubicBezTo>
                  <a:lnTo>
                    <a:pt x="8266" y="9877"/>
                  </a:lnTo>
                  <a:cubicBezTo>
                    <a:pt x="8259" y="9881"/>
                    <a:pt x="8259" y="9881"/>
                    <a:pt x="8251" y="9881"/>
                  </a:cubicBezTo>
                  <a:cubicBezTo>
                    <a:pt x="8231" y="9885"/>
                    <a:pt x="8210" y="9887"/>
                    <a:pt x="8189" y="9887"/>
                  </a:cubicBezTo>
                  <a:cubicBezTo>
                    <a:pt x="8026" y="9887"/>
                    <a:pt x="7872" y="9768"/>
                    <a:pt x="7757" y="9644"/>
                  </a:cubicBezTo>
                  <a:cubicBezTo>
                    <a:pt x="7439" y="9297"/>
                    <a:pt x="7242" y="8860"/>
                    <a:pt x="7191" y="8395"/>
                  </a:cubicBezTo>
                  <a:cubicBezTo>
                    <a:pt x="7177" y="8266"/>
                    <a:pt x="7181" y="8119"/>
                    <a:pt x="7274" y="8026"/>
                  </a:cubicBezTo>
                  <a:cubicBezTo>
                    <a:pt x="7332" y="7967"/>
                    <a:pt x="7417" y="7946"/>
                    <a:pt x="7500" y="7946"/>
                  </a:cubicBezTo>
                  <a:cubicBezTo>
                    <a:pt x="7524" y="7946"/>
                    <a:pt x="7548" y="7947"/>
                    <a:pt x="7571" y="7950"/>
                  </a:cubicBezTo>
                  <a:cubicBezTo>
                    <a:pt x="7675" y="7972"/>
                    <a:pt x="7779" y="8004"/>
                    <a:pt x="7879" y="8044"/>
                  </a:cubicBezTo>
                  <a:cubicBezTo>
                    <a:pt x="8007" y="8081"/>
                    <a:pt x="8140" y="8101"/>
                    <a:pt x="8274" y="8101"/>
                  </a:cubicBezTo>
                  <a:cubicBezTo>
                    <a:pt x="8331" y="8101"/>
                    <a:pt x="8388" y="8098"/>
                    <a:pt x="8445" y="8090"/>
                  </a:cubicBezTo>
                  <a:cubicBezTo>
                    <a:pt x="8509" y="8083"/>
                    <a:pt x="8556" y="8072"/>
                    <a:pt x="8599" y="8069"/>
                  </a:cubicBezTo>
                  <a:cubicBezTo>
                    <a:pt x="8599" y="8054"/>
                    <a:pt x="8602" y="8036"/>
                    <a:pt x="8606" y="8015"/>
                  </a:cubicBezTo>
                  <a:cubicBezTo>
                    <a:pt x="8613" y="7990"/>
                    <a:pt x="8620" y="7965"/>
                    <a:pt x="8627" y="7940"/>
                  </a:cubicBezTo>
                  <a:cubicBezTo>
                    <a:pt x="8631" y="7936"/>
                    <a:pt x="8631" y="7933"/>
                    <a:pt x="8631" y="7933"/>
                  </a:cubicBezTo>
                  <a:cubicBezTo>
                    <a:pt x="8635" y="7922"/>
                    <a:pt x="8642" y="7915"/>
                    <a:pt x="8645" y="7904"/>
                  </a:cubicBezTo>
                  <a:cubicBezTo>
                    <a:pt x="8649" y="7893"/>
                    <a:pt x="8656" y="7886"/>
                    <a:pt x="8663" y="7879"/>
                  </a:cubicBezTo>
                  <a:cubicBezTo>
                    <a:pt x="8667" y="7872"/>
                    <a:pt x="8674" y="7868"/>
                    <a:pt x="8681" y="7865"/>
                  </a:cubicBezTo>
                  <a:cubicBezTo>
                    <a:pt x="8878" y="7793"/>
                    <a:pt x="9315" y="7843"/>
                    <a:pt x="9505" y="7549"/>
                  </a:cubicBezTo>
                  <a:cubicBezTo>
                    <a:pt x="9781" y="7123"/>
                    <a:pt x="9100" y="6128"/>
                    <a:pt x="8842" y="5612"/>
                  </a:cubicBezTo>
                  <a:cubicBezTo>
                    <a:pt x="8721" y="5358"/>
                    <a:pt x="8799" y="4957"/>
                    <a:pt x="8810" y="4688"/>
                  </a:cubicBezTo>
                  <a:cubicBezTo>
                    <a:pt x="8824" y="4301"/>
                    <a:pt x="8846" y="3915"/>
                    <a:pt x="8792" y="3532"/>
                  </a:cubicBezTo>
                  <a:cubicBezTo>
                    <a:pt x="8505" y="1528"/>
                    <a:pt x="6664" y="1"/>
                    <a:pt x="4695" y="1"/>
                  </a:cubicBez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8"/>
            <p:cNvSpPr/>
            <p:nvPr/>
          </p:nvSpPr>
          <p:spPr>
            <a:xfrm>
              <a:off x="-1608525" y="2161450"/>
              <a:ext cx="6650" cy="7800"/>
            </a:xfrm>
            <a:custGeom>
              <a:avLst/>
              <a:gdLst/>
              <a:ahLst/>
              <a:cxnLst/>
              <a:rect l="l" t="t" r="r" b="b"/>
              <a:pathLst>
                <a:path w="266" h="312" extrusionOk="0">
                  <a:moveTo>
                    <a:pt x="1" y="0"/>
                  </a:moveTo>
                  <a:lnTo>
                    <a:pt x="1" y="312"/>
                  </a:lnTo>
                  <a:lnTo>
                    <a:pt x="266" y="312"/>
                  </a:lnTo>
                  <a:lnTo>
                    <a:pt x="1" y="0"/>
                  </a:ln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8"/>
            <p:cNvSpPr/>
            <p:nvPr/>
          </p:nvSpPr>
          <p:spPr>
            <a:xfrm>
              <a:off x="-1608525" y="2158750"/>
              <a:ext cx="8975" cy="10500"/>
            </a:xfrm>
            <a:custGeom>
              <a:avLst/>
              <a:gdLst/>
              <a:ahLst/>
              <a:cxnLst/>
              <a:rect l="l" t="t" r="r" b="b"/>
              <a:pathLst>
                <a:path w="359" h="420" extrusionOk="0">
                  <a:moveTo>
                    <a:pt x="1" y="1"/>
                  </a:moveTo>
                  <a:lnTo>
                    <a:pt x="1" y="108"/>
                  </a:lnTo>
                  <a:lnTo>
                    <a:pt x="266" y="420"/>
                  </a:lnTo>
                  <a:lnTo>
                    <a:pt x="359" y="420"/>
                  </a:lnTo>
                  <a:lnTo>
                    <a:pt x="1" y="1"/>
                  </a:ln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8"/>
            <p:cNvSpPr/>
            <p:nvPr/>
          </p:nvSpPr>
          <p:spPr>
            <a:xfrm>
              <a:off x="-1608525" y="2156075"/>
              <a:ext cx="11225" cy="13175"/>
            </a:xfrm>
            <a:custGeom>
              <a:avLst/>
              <a:gdLst/>
              <a:ahLst/>
              <a:cxnLst/>
              <a:rect l="l" t="t" r="r" b="b"/>
              <a:pathLst>
                <a:path w="449" h="527" extrusionOk="0">
                  <a:moveTo>
                    <a:pt x="1" y="0"/>
                  </a:moveTo>
                  <a:lnTo>
                    <a:pt x="1" y="108"/>
                  </a:lnTo>
                  <a:lnTo>
                    <a:pt x="359" y="527"/>
                  </a:lnTo>
                  <a:lnTo>
                    <a:pt x="448" y="527"/>
                  </a:lnTo>
                  <a:lnTo>
                    <a:pt x="1" y="0"/>
                  </a:lnTo>
                  <a:close/>
                </a:path>
              </a:pathLst>
            </a:custGeom>
            <a:solidFill>
              <a:srgbClr val="FF9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8"/>
            <p:cNvSpPr/>
            <p:nvPr/>
          </p:nvSpPr>
          <p:spPr>
            <a:xfrm>
              <a:off x="-1608525" y="2153475"/>
              <a:ext cx="13450" cy="15775"/>
            </a:xfrm>
            <a:custGeom>
              <a:avLst/>
              <a:gdLst/>
              <a:ahLst/>
              <a:cxnLst/>
              <a:rect l="l" t="t" r="r" b="b"/>
              <a:pathLst>
                <a:path w="538" h="631" extrusionOk="0">
                  <a:moveTo>
                    <a:pt x="1" y="1"/>
                  </a:moveTo>
                  <a:lnTo>
                    <a:pt x="1" y="104"/>
                  </a:lnTo>
                  <a:lnTo>
                    <a:pt x="448" y="631"/>
                  </a:lnTo>
                  <a:lnTo>
                    <a:pt x="538" y="631"/>
                  </a:lnTo>
                  <a:lnTo>
                    <a:pt x="1" y="1"/>
                  </a:lnTo>
                  <a:close/>
                </a:path>
              </a:pathLst>
            </a:custGeom>
            <a:solidFill>
              <a:srgbClr val="FF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8"/>
            <p:cNvSpPr/>
            <p:nvPr/>
          </p:nvSpPr>
          <p:spPr>
            <a:xfrm>
              <a:off x="-1608525" y="2150800"/>
              <a:ext cx="15700" cy="18450"/>
            </a:xfrm>
            <a:custGeom>
              <a:avLst/>
              <a:gdLst/>
              <a:ahLst/>
              <a:cxnLst/>
              <a:rect l="l" t="t" r="r" b="b"/>
              <a:pathLst>
                <a:path w="628" h="738" extrusionOk="0">
                  <a:moveTo>
                    <a:pt x="1" y="0"/>
                  </a:moveTo>
                  <a:lnTo>
                    <a:pt x="1" y="108"/>
                  </a:lnTo>
                  <a:lnTo>
                    <a:pt x="538" y="738"/>
                  </a:lnTo>
                  <a:lnTo>
                    <a:pt x="627" y="738"/>
                  </a:lnTo>
                  <a:lnTo>
                    <a:pt x="1" y="0"/>
                  </a:lnTo>
                  <a:close/>
                </a:path>
              </a:pathLst>
            </a:custGeom>
            <a:solidFill>
              <a:srgbClr val="FF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8"/>
            <p:cNvSpPr/>
            <p:nvPr/>
          </p:nvSpPr>
          <p:spPr>
            <a:xfrm>
              <a:off x="-1608525" y="2148200"/>
              <a:ext cx="17925" cy="21050"/>
            </a:xfrm>
            <a:custGeom>
              <a:avLst/>
              <a:gdLst/>
              <a:ahLst/>
              <a:cxnLst/>
              <a:rect l="l" t="t" r="r" b="b"/>
              <a:pathLst>
                <a:path w="717" h="842" extrusionOk="0">
                  <a:moveTo>
                    <a:pt x="1" y="0"/>
                  </a:moveTo>
                  <a:lnTo>
                    <a:pt x="1" y="104"/>
                  </a:lnTo>
                  <a:lnTo>
                    <a:pt x="627" y="842"/>
                  </a:lnTo>
                  <a:lnTo>
                    <a:pt x="717" y="842"/>
                  </a:lnTo>
                  <a:lnTo>
                    <a:pt x="1" y="0"/>
                  </a:lnTo>
                  <a:close/>
                </a:path>
              </a:pathLst>
            </a:custGeom>
            <a:solidFill>
              <a:srgbClr val="FF9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8"/>
            <p:cNvSpPr/>
            <p:nvPr/>
          </p:nvSpPr>
          <p:spPr>
            <a:xfrm>
              <a:off x="-1608525" y="2145500"/>
              <a:ext cx="20175" cy="23750"/>
            </a:xfrm>
            <a:custGeom>
              <a:avLst/>
              <a:gdLst/>
              <a:ahLst/>
              <a:cxnLst/>
              <a:rect l="l" t="t" r="r" b="b"/>
              <a:pathLst>
                <a:path w="807" h="950" extrusionOk="0">
                  <a:moveTo>
                    <a:pt x="1" y="1"/>
                  </a:moveTo>
                  <a:lnTo>
                    <a:pt x="1" y="108"/>
                  </a:lnTo>
                  <a:lnTo>
                    <a:pt x="717" y="950"/>
                  </a:lnTo>
                  <a:lnTo>
                    <a:pt x="807" y="950"/>
                  </a:lnTo>
                  <a:lnTo>
                    <a:pt x="1" y="1"/>
                  </a:lnTo>
                  <a:close/>
                </a:path>
              </a:pathLst>
            </a:custGeom>
            <a:solidFill>
              <a:srgbClr val="F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8"/>
            <p:cNvSpPr/>
            <p:nvPr/>
          </p:nvSpPr>
          <p:spPr>
            <a:xfrm>
              <a:off x="-1608525" y="2142825"/>
              <a:ext cx="22425" cy="26425"/>
            </a:xfrm>
            <a:custGeom>
              <a:avLst/>
              <a:gdLst/>
              <a:ahLst/>
              <a:cxnLst/>
              <a:rect l="l" t="t" r="r" b="b"/>
              <a:pathLst>
                <a:path w="897" h="1057" extrusionOk="0">
                  <a:moveTo>
                    <a:pt x="1" y="0"/>
                  </a:moveTo>
                  <a:lnTo>
                    <a:pt x="1" y="108"/>
                  </a:lnTo>
                  <a:lnTo>
                    <a:pt x="807" y="1057"/>
                  </a:lnTo>
                  <a:lnTo>
                    <a:pt x="896" y="1057"/>
                  </a:lnTo>
                  <a:lnTo>
                    <a:pt x="1" y="0"/>
                  </a:lnTo>
                  <a:close/>
                </a:path>
              </a:pathLst>
            </a:custGeom>
            <a:solidFill>
              <a:srgbClr val="FF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8"/>
            <p:cNvSpPr/>
            <p:nvPr/>
          </p:nvSpPr>
          <p:spPr>
            <a:xfrm>
              <a:off x="-1608525" y="2140225"/>
              <a:ext cx="24650" cy="29025"/>
            </a:xfrm>
            <a:custGeom>
              <a:avLst/>
              <a:gdLst/>
              <a:ahLst/>
              <a:cxnLst/>
              <a:rect l="l" t="t" r="r" b="b"/>
              <a:pathLst>
                <a:path w="986" h="1161" extrusionOk="0">
                  <a:moveTo>
                    <a:pt x="1" y="1"/>
                  </a:moveTo>
                  <a:lnTo>
                    <a:pt x="1" y="104"/>
                  </a:lnTo>
                  <a:lnTo>
                    <a:pt x="896" y="1161"/>
                  </a:lnTo>
                  <a:lnTo>
                    <a:pt x="986" y="1161"/>
                  </a:lnTo>
                  <a:lnTo>
                    <a:pt x="1" y="1"/>
                  </a:lnTo>
                  <a:close/>
                </a:path>
              </a:pathLst>
            </a:custGeom>
            <a:solidFill>
              <a:srgbClr val="FF9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8"/>
            <p:cNvSpPr/>
            <p:nvPr/>
          </p:nvSpPr>
          <p:spPr>
            <a:xfrm>
              <a:off x="-1608525" y="2137550"/>
              <a:ext cx="26900" cy="31700"/>
            </a:xfrm>
            <a:custGeom>
              <a:avLst/>
              <a:gdLst/>
              <a:ahLst/>
              <a:cxnLst/>
              <a:rect l="l" t="t" r="r" b="b"/>
              <a:pathLst>
                <a:path w="1076" h="1268" extrusionOk="0">
                  <a:moveTo>
                    <a:pt x="1" y="0"/>
                  </a:moveTo>
                  <a:lnTo>
                    <a:pt x="1" y="108"/>
                  </a:lnTo>
                  <a:lnTo>
                    <a:pt x="986" y="1268"/>
                  </a:lnTo>
                  <a:lnTo>
                    <a:pt x="1075" y="1268"/>
                  </a:lnTo>
                  <a:lnTo>
                    <a:pt x="1" y="0"/>
                  </a:lnTo>
                  <a:close/>
                </a:path>
              </a:pathLst>
            </a:custGeom>
            <a:solidFill>
              <a:srgbClr val="FF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8"/>
            <p:cNvSpPr/>
            <p:nvPr/>
          </p:nvSpPr>
          <p:spPr>
            <a:xfrm>
              <a:off x="-1608525" y="2134850"/>
              <a:ext cx="29125" cy="34400"/>
            </a:xfrm>
            <a:custGeom>
              <a:avLst/>
              <a:gdLst/>
              <a:ahLst/>
              <a:cxnLst/>
              <a:rect l="l" t="t" r="r" b="b"/>
              <a:pathLst>
                <a:path w="1165" h="1376" extrusionOk="0">
                  <a:moveTo>
                    <a:pt x="1" y="1"/>
                  </a:moveTo>
                  <a:lnTo>
                    <a:pt x="1" y="108"/>
                  </a:lnTo>
                  <a:lnTo>
                    <a:pt x="1075" y="1376"/>
                  </a:lnTo>
                  <a:lnTo>
                    <a:pt x="1165" y="1376"/>
                  </a:lnTo>
                  <a:lnTo>
                    <a:pt x="1" y="1"/>
                  </a:lnTo>
                  <a:close/>
                </a:path>
              </a:pathLst>
            </a:custGeom>
            <a:solidFill>
              <a:srgbClr val="FF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8"/>
            <p:cNvSpPr/>
            <p:nvPr/>
          </p:nvSpPr>
          <p:spPr>
            <a:xfrm>
              <a:off x="-1608525" y="2132250"/>
              <a:ext cx="31450" cy="37000"/>
            </a:xfrm>
            <a:custGeom>
              <a:avLst/>
              <a:gdLst/>
              <a:ahLst/>
              <a:cxnLst/>
              <a:rect l="l" t="t" r="r" b="b"/>
              <a:pathLst>
                <a:path w="1258" h="1480" extrusionOk="0">
                  <a:moveTo>
                    <a:pt x="1" y="1"/>
                  </a:moveTo>
                  <a:lnTo>
                    <a:pt x="1" y="105"/>
                  </a:lnTo>
                  <a:lnTo>
                    <a:pt x="1165" y="1480"/>
                  </a:lnTo>
                  <a:lnTo>
                    <a:pt x="1258" y="1480"/>
                  </a:lnTo>
                  <a:lnTo>
                    <a:pt x="1" y="1"/>
                  </a:lnTo>
                  <a:close/>
                </a:path>
              </a:pathLst>
            </a:custGeom>
            <a:solidFill>
              <a:srgbClr val="FF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8"/>
            <p:cNvSpPr/>
            <p:nvPr/>
          </p:nvSpPr>
          <p:spPr>
            <a:xfrm>
              <a:off x="-1608525" y="2129575"/>
              <a:ext cx="33700" cy="39675"/>
            </a:xfrm>
            <a:custGeom>
              <a:avLst/>
              <a:gdLst/>
              <a:ahLst/>
              <a:cxnLst/>
              <a:rect l="l" t="t" r="r" b="b"/>
              <a:pathLst>
                <a:path w="1348" h="1587" extrusionOk="0">
                  <a:moveTo>
                    <a:pt x="1" y="0"/>
                  </a:moveTo>
                  <a:lnTo>
                    <a:pt x="1" y="108"/>
                  </a:lnTo>
                  <a:lnTo>
                    <a:pt x="1258" y="1587"/>
                  </a:lnTo>
                  <a:lnTo>
                    <a:pt x="1347" y="1587"/>
                  </a:lnTo>
                  <a:lnTo>
                    <a:pt x="1" y="0"/>
                  </a:lnTo>
                  <a:close/>
                </a:path>
              </a:pathLst>
            </a:custGeom>
            <a:solidFill>
              <a:srgbClr val="FF8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8"/>
            <p:cNvSpPr/>
            <p:nvPr/>
          </p:nvSpPr>
          <p:spPr>
            <a:xfrm>
              <a:off x="-1608525" y="2126900"/>
              <a:ext cx="35925" cy="42350"/>
            </a:xfrm>
            <a:custGeom>
              <a:avLst/>
              <a:gdLst/>
              <a:ahLst/>
              <a:cxnLst/>
              <a:rect l="l" t="t" r="r" b="b"/>
              <a:pathLst>
                <a:path w="1437" h="1694" extrusionOk="0">
                  <a:moveTo>
                    <a:pt x="1" y="0"/>
                  </a:moveTo>
                  <a:lnTo>
                    <a:pt x="1" y="107"/>
                  </a:lnTo>
                  <a:lnTo>
                    <a:pt x="1347" y="1694"/>
                  </a:lnTo>
                  <a:lnTo>
                    <a:pt x="1437" y="1694"/>
                  </a:lnTo>
                  <a:lnTo>
                    <a:pt x="1" y="0"/>
                  </a:lnTo>
                  <a:close/>
                </a:path>
              </a:pathLst>
            </a:custGeom>
            <a:solidFill>
              <a:srgbClr val="FF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8"/>
            <p:cNvSpPr/>
            <p:nvPr/>
          </p:nvSpPr>
          <p:spPr>
            <a:xfrm>
              <a:off x="-1608525" y="2124300"/>
              <a:ext cx="38175" cy="44950"/>
            </a:xfrm>
            <a:custGeom>
              <a:avLst/>
              <a:gdLst/>
              <a:ahLst/>
              <a:cxnLst/>
              <a:rect l="l" t="t" r="r" b="b"/>
              <a:pathLst>
                <a:path w="1527" h="1798" extrusionOk="0">
                  <a:moveTo>
                    <a:pt x="1" y="0"/>
                  </a:moveTo>
                  <a:lnTo>
                    <a:pt x="1" y="104"/>
                  </a:lnTo>
                  <a:lnTo>
                    <a:pt x="1437" y="1798"/>
                  </a:lnTo>
                  <a:lnTo>
                    <a:pt x="1526" y="1798"/>
                  </a:lnTo>
                  <a:lnTo>
                    <a:pt x="1" y="0"/>
                  </a:lnTo>
                  <a:close/>
                </a:path>
              </a:pathLst>
            </a:custGeom>
            <a:solidFill>
              <a:srgbClr val="FF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8"/>
            <p:cNvSpPr/>
            <p:nvPr/>
          </p:nvSpPr>
          <p:spPr>
            <a:xfrm>
              <a:off x="-1608525" y="2121600"/>
              <a:ext cx="40400" cy="47650"/>
            </a:xfrm>
            <a:custGeom>
              <a:avLst/>
              <a:gdLst/>
              <a:ahLst/>
              <a:cxnLst/>
              <a:rect l="l" t="t" r="r" b="b"/>
              <a:pathLst>
                <a:path w="1616" h="1906" extrusionOk="0">
                  <a:moveTo>
                    <a:pt x="1" y="1"/>
                  </a:moveTo>
                  <a:lnTo>
                    <a:pt x="1" y="108"/>
                  </a:lnTo>
                  <a:lnTo>
                    <a:pt x="1526" y="1906"/>
                  </a:lnTo>
                  <a:lnTo>
                    <a:pt x="1616" y="1906"/>
                  </a:lnTo>
                  <a:lnTo>
                    <a:pt x="1" y="1"/>
                  </a:lnTo>
                  <a:close/>
                </a:path>
              </a:pathLst>
            </a:custGeom>
            <a:solidFill>
              <a:srgbClr val="FF8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8"/>
            <p:cNvSpPr/>
            <p:nvPr/>
          </p:nvSpPr>
          <p:spPr>
            <a:xfrm>
              <a:off x="-1608525" y="2119000"/>
              <a:ext cx="42650" cy="50250"/>
            </a:xfrm>
            <a:custGeom>
              <a:avLst/>
              <a:gdLst/>
              <a:ahLst/>
              <a:cxnLst/>
              <a:rect l="l" t="t" r="r" b="b"/>
              <a:pathLst>
                <a:path w="1706" h="2010" extrusionOk="0">
                  <a:moveTo>
                    <a:pt x="1" y="1"/>
                  </a:moveTo>
                  <a:lnTo>
                    <a:pt x="1" y="105"/>
                  </a:lnTo>
                  <a:lnTo>
                    <a:pt x="1616" y="2010"/>
                  </a:lnTo>
                  <a:lnTo>
                    <a:pt x="1705" y="2010"/>
                  </a:lnTo>
                  <a:lnTo>
                    <a:pt x="1" y="1"/>
                  </a:lnTo>
                  <a:close/>
                </a:path>
              </a:pathLst>
            </a:custGeom>
            <a:solidFill>
              <a:srgbClr val="FF8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8"/>
            <p:cNvSpPr/>
            <p:nvPr/>
          </p:nvSpPr>
          <p:spPr>
            <a:xfrm>
              <a:off x="-1608525" y="2116325"/>
              <a:ext cx="44875" cy="52925"/>
            </a:xfrm>
            <a:custGeom>
              <a:avLst/>
              <a:gdLst/>
              <a:ahLst/>
              <a:cxnLst/>
              <a:rect l="l" t="t" r="r" b="b"/>
              <a:pathLst>
                <a:path w="1795" h="2117" extrusionOk="0">
                  <a:moveTo>
                    <a:pt x="1" y="1"/>
                  </a:moveTo>
                  <a:lnTo>
                    <a:pt x="1" y="108"/>
                  </a:lnTo>
                  <a:lnTo>
                    <a:pt x="1705" y="2117"/>
                  </a:lnTo>
                  <a:lnTo>
                    <a:pt x="1795" y="2117"/>
                  </a:lnTo>
                  <a:lnTo>
                    <a:pt x="1" y="1"/>
                  </a:lnTo>
                  <a:close/>
                </a:path>
              </a:pathLst>
            </a:custGeom>
            <a:solidFill>
              <a:srgbClr val="FF8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8"/>
            <p:cNvSpPr/>
            <p:nvPr/>
          </p:nvSpPr>
          <p:spPr>
            <a:xfrm>
              <a:off x="-1608525" y="2113650"/>
              <a:ext cx="47125" cy="55600"/>
            </a:xfrm>
            <a:custGeom>
              <a:avLst/>
              <a:gdLst/>
              <a:ahLst/>
              <a:cxnLst/>
              <a:rect l="l" t="t" r="r" b="b"/>
              <a:pathLst>
                <a:path w="1885" h="2224" extrusionOk="0">
                  <a:moveTo>
                    <a:pt x="1" y="0"/>
                  </a:moveTo>
                  <a:lnTo>
                    <a:pt x="1" y="108"/>
                  </a:lnTo>
                  <a:lnTo>
                    <a:pt x="1795" y="2224"/>
                  </a:lnTo>
                  <a:lnTo>
                    <a:pt x="1884" y="2224"/>
                  </a:lnTo>
                  <a:lnTo>
                    <a:pt x="1" y="0"/>
                  </a:lnTo>
                  <a:close/>
                </a:path>
              </a:pathLst>
            </a:custGeom>
            <a:solidFill>
              <a:srgbClr val="FF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8"/>
            <p:cNvSpPr/>
            <p:nvPr/>
          </p:nvSpPr>
          <p:spPr>
            <a:xfrm>
              <a:off x="-1608525" y="2111050"/>
              <a:ext cx="49350" cy="58200"/>
            </a:xfrm>
            <a:custGeom>
              <a:avLst/>
              <a:gdLst/>
              <a:ahLst/>
              <a:cxnLst/>
              <a:rect l="l" t="t" r="r" b="b"/>
              <a:pathLst>
                <a:path w="1974" h="2328" extrusionOk="0">
                  <a:moveTo>
                    <a:pt x="1" y="0"/>
                  </a:moveTo>
                  <a:lnTo>
                    <a:pt x="1" y="104"/>
                  </a:lnTo>
                  <a:lnTo>
                    <a:pt x="1884" y="2328"/>
                  </a:lnTo>
                  <a:lnTo>
                    <a:pt x="1974" y="2328"/>
                  </a:lnTo>
                  <a:lnTo>
                    <a:pt x="1" y="0"/>
                  </a:lnTo>
                  <a:close/>
                </a:path>
              </a:pathLst>
            </a:custGeom>
            <a:solidFill>
              <a:srgbClr val="FF8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8"/>
            <p:cNvSpPr/>
            <p:nvPr/>
          </p:nvSpPr>
          <p:spPr>
            <a:xfrm>
              <a:off x="-1608525" y="2108350"/>
              <a:ext cx="51600" cy="60900"/>
            </a:xfrm>
            <a:custGeom>
              <a:avLst/>
              <a:gdLst/>
              <a:ahLst/>
              <a:cxnLst/>
              <a:rect l="l" t="t" r="r" b="b"/>
              <a:pathLst>
                <a:path w="2064" h="2436" extrusionOk="0">
                  <a:moveTo>
                    <a:pt x="1" y="1"/>
                  </a:moveTo>
                  <a:lnTo>
                    <a:pt x="1" y="108"/>
                  </a:lnTo>
                  <a:lnTo>
                    <a:pt x="1974" y="2436"/>
                  </a:lnTo>
                  <a:lnTo>
                    <a:pt x="2063" y="2436"/>
                  </a:lnTo>
                  <a:lnTo>
                    <a:pt x="1" y="1"/>
                  </a:lnTo>
                  <a:close/>
                </a:path>
              </a:pathLst>
            </a:custGeom>
            <a:solidFill>
              <a:srgbClr val="FF86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8"/>
            <p:cNvSpPr/>
            <p:nvPr/>
          </p:nvSpPr>
          <p:spPr>
            <a:xfrm>
              <a:off x="-1523550" y="2132000"/>
              <a:ext cx="900" cy="475"/>
            </a:xfrm>
            <a:custGeom>
              <a:avLst/>
              <a:gdLst/>
              <a:ahLst/>
              <a:cxnLst/>
              <a:rect l="l" t="t" r="r" b="b"/>
              <a:pathLst>
                <a:path w="36" h="19" extrusionOk="0">
                  <a:moveTo>
                    <a:pt x="36" y="0"/>
                  </a:moveTo>
                  <a:lnTo>
                    <a:pt x="0" y="18"/>
                  </a:lnTo>
                  <a:lnTo>
                    <a:pt x="36" y="18"/>
                  </a:lnTo>
                  <a:lnTo>
                    <a:pt x="36" y="0"/>
                  </a:lnTo>
                  <a:close/>
                </a:path>
              </a:pathLst>
            </a:custGeom>
            <a:solidFill>
              <a:srgbClr val="FF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8"/>
            <p:cNvSpPr/>
            <p:nvPr/>
          </p:nvSpPr>
          <p:spPr>
            <a:xfrm>
              <a:off x="-1525000" y="2131275"/>
              <a:ext cx="2350" cy="1200"/>
            </a:xfrm>
            <a:custGeom>
              <a:avLst/>
              <a:gdLst/>
              <a:ahLst/>
              <a:cxnLst/>
              <a:rect l="l" t="t" r="r" b="b"/>
              <a:pathLst>
                <a:path w="94" h="48" extrusionOk="0">
                  <a:moveTo>
                    <a:pt x="94" y="1"/>
                  </a:moveTo>
                  <a:lnTo>
                    <a:pt x="1" y="47"/>
                  </a:lnTo>
                  <a:lnTo>
                    <a:pt x="58" y="47"/>
                  </a:lnTo>
                  <a:lnTo>
                    <a:pt x="94" y="29"/>
                  </a:lnTo>
                  <a:lnTo>
                    <a:pt x="94" y="1"/>
                  </a:lnTo>
                  <a:close/>
                </a:path>
              </a:pathLst>
            </a:custGeom>
            <a:solidFill>
              <a:srgbClr val="FF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8"/>
            <p:cNvSpPr/>
            <p:nvPr/>
          </p:nvSpPr>
          <p:spPr>
            <a:xfrm>
              <a:off x="-1526425" y="2130475"/>
              <a:ext cx="3775" cy="2000"/>
            </a:xfrm>
            <a:custGeom>
              <a:avLst/>
              <a:gdLst/>
              <a:ahLst/>
              <a:cxnLst/>
              <a:rect l="l" t="t" r="r" b="b"/>
              <a:pathLst>
                <a:path w="151" h="80" extrusionOk="0">
                  <a:moveTo>
                    <a:pt x="151" y="0"/>
                  </a:moveTo>
                  <a:lnTo>
                    <a:pt x="1" y="79"/>
                  </a:lnTo>
                  <a:lnTo>
                    <a:pt x="58" y="79"/>
                  </a:lnTo>
                  <a:lnTo>
                    <a:pt x="151" y="33"/>
                  </a:lnTo>
                  <a:lnTo>
                    <a:pt x="151" y="0"/>
                  </a:lnTo>
                  <a:close/>
                </a:path>
              </a:pathLst>
            </a:custGeom>
            <a:solidFill>
              <a:srgbClr val="FF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8"/>
            <p:cNvSpPr/>
            <p:nvPr/>
          </p:nvSpPr>
          <p:spPr>
            <a:xfrm>
              <a:off x="-1566800" y="2068125"/>
              <a:ext cx="45425" cy="18600"/>
            </a:xfrm>
            <a:custGeom>
              <a:avLst/>
              <a:gdLst/>
              <a:ahLst/>
              <a:cxnLst/>
              <a:rect l="l" t="t" r="r" b="b"/>
              <a:pathLst>
                <a:path w="1817" h="744" extrusionOk="0">
                  <a:moveTo>
                    <a:pt x="1027" y="0"/>
                  </a:moveTo>
                  <a:cubicBezTo>
                    <a:pt x="959" y="0"/>
                    <a:pt x="891" y="7"/>
                    <a:pt x="824" y="20"/>
                  </a:cubicBezTo>
                  <a:cubicBezTo>
                    <a:pt x="645" y="48"/>
                    <a:pt x="477" y="124"/>
                    <a:pt x="330" y="228"/>
                  </a:cubicBezTo>
                  <a:cubicBezTo>
                    <a:pt x="183" y="339"/>
                    <a:pt x="58" y="482"/>
                    <a:pt x="4" y="668"/>
                  </a:cubicBezTo>
                  <a:cubicBezTo>
                    <a:pt x="4" y="675"/>
                    <a:pt x="1" y="682"/>
                    <a:pt x="4" y="693"/>
                  </a:cubicBezTo>
                  <a:cubicBezTo>
                    <a:pt x="7" y="723"/>
                    <a:pt x="35" y="744"/>
                    <a:pt x="68" y="744"/>
                  </a:cubicBezTo>
                  <a:cubicBezTo>
                    <a:pt x="71" y="744"/>
                    <a:pt x="73" y="743"/>
                    <a:pt x="76" y="743"/>
                  </a:cubicBezTo>
                  <a:lnTo>
                    <a:pt x="79" y="743"/>
                  </a:lnTo>
                  <a:lnTo>
                    <a:pt x="531" y="664"/>
                  </a:lnTo>
                  <a:lnTo>
                    <a:pt x="928" y="593"/>
                  </a:lnTo>
                  <a:lnTo>
                    <a:pt x="1311" y="528"/>
                  </a:lnTo>
                  <a:cubicBezTo>
                    <a:pt x="1454" y="503"/>
                    <a:pt x="1605" y="493"/>
                    <a:pt x="1752" y="489"/>
                  </a:cubicBezTo>
                  <a:lnTo>
                    <a:pt x="1755" y="489"/>
                  </a:lnTo>
                  <a:cubicBezTo>
                    <a:pt x="1762" y="489"/>
                    <a:pt x="1770" y="489"/>
                    <a:pt x="1777" y="485"/>
                  </a:cubicBezTo>
                  <a:cubicBezTo>
                    <a:pt x="1802" y="475"/>
                    <a:pt x="1816" y="442"/>
                    <a:pt x="1805" y="414"/>
                  </a:cubicBezTo>
                  <a:cubicBezTo>
                    <a:pt x="1727" y="235"/>
                    <a:pt x="1555" y="117"/>
                    <a:pt x="1376" y="56"/>
                  </a:cubicBezTo>
                  <a:cubicBezTo>
                    <a:pt x="1262" y="19"/>
                    <a:pt x="1145" y="0"/>
                    <a:pt x="1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8"/>
            <p:cNvSpPr/>
            <p:nvPr/>
          </p:nvSpPr>
          <p:spPr>
            <a:xfrm>
              <a:off x="-1518100" y="2142425"/>
              <a:ext cx="13175" cy="15975"/>
            </a:xfrm>
            <a:custGeom>
              <a:avLst/>
              <a:gdLst/>
              <a:ahLst/>
              <a:cxnLst/>
              <a:rect l="l" t="t" r="r" b="b"/>
              <a:pathLst>
                <a:path w="527" h="639" extrusionOk="0">
                  <a:moveTo>
                    <a:pt x="224" y="1"/>
                  </a:moveTo>
                  <a:cubicBezTo>
                    <a:pt x="219" y="1"/>
                    <a:pt x="213" y="3"/>
                    <a:pt x="208" y="6"/>
                  </a:cubicBezTo>
                  <a:cubicBezTo>
                    <a:pt x="151" y="52"/>
                    <a:pt x="104" y="106"/>
                    <a:pt x="65" y="167"/>
                  </a:cubicBezTo>
                  <a:cubicBezTo>
                    <a:pt x="11" y="235"/>
                    <a:pt x="1" y="324"/>
                    <a:pt x="36" y="403"/>
                  </a:cubicBezTo>
                  <a:lnTo>
                    <a:pt x="40" y="410"/>
                  </a:lnTo>
                  <a:lnTo>
                    <a:pt x="44" y="410"/>
                  </a:lnTo>
                  <a:cubicBezTo>
                    <a:pt x="47" y="428"/>
                    <a:pt x="65" y="443"/>
                    <a:pt x="83" y="446"/>
                  </a:cubicBezTo>
                  <a:lnTo>
                    <a:pt x="369" y="464"/>
                  </a:lnTo>
                  <a:lnTo>
                    <a:pt x="291" y="554"/>
                  </a:lnTo>
                  <a:cubicBezTo>
                    <a:pt x="273" y="575"/>
                    <a:pt x="276" y="607"/>
                    <a:pt x="298" y="625"/>
                  </a:cubicBezTo>
                  <a:cubicBezTo>
                    <a:pt x="309" y="634"/>
                    <a:pt x="321" y="639"/>
                    <a:pt x="333" y="639"/>
                  </a:cubicBezTo>
                  <a:cubicBezTo>
                    <a:pt x="340" y="639"/>
                    <a:pt x="348" y="637"/>
                    <a:pt x="355" y="632"/>
                  </a:cubicBezTo>
                  <a:cubicBezTo>
                    <a:pt x="362" y="629"/>
                    <a:pt x="366" y="625"/>
                    <a:pt x="369" y="622"/>
                  </a:cubicBezTo>
                  <a:lnTo>
                    <a:pt x="513" y="453"/>
                  </a:lnTo>
                  <a:cubicBezTo>
                    <a:pt x="523" y="439"/>
                    <a:pt x="527" y="418"/>
                    <a:pt x="520" y="400"/>
                  </a:cubicBezTo>
                  <a:cubicBezTo>
                    <a:pt x="509" y="385"/>
                    <a:pt x="495" y="378"/>
                    <a:pt x="477" y="375"/>
                  </a:cubicBezTo>
                  <a:lnTo>
                    <a:pt x="122" y="349"/>
                  </a:lnTo>
                  <a:cubicBezTo>
                    <a:pt x="72" y="271"/>
                    <a:pt x="158" y="131"/>
                    <a:pt x="241" y="42"/>
                  </a:cubicBezTo>
                  <a:cubicBezTo>
                    <a:pt x="251" y="31"/>
                    <a:pt x="251" y="16"/>
                    <a:pt x="241" y="9"/>
                  </a:cubicBezTo>
                  <a:cubicBezTo>
                    <a:pt x="237" y="3"/>
                    <a:pt x="230"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8"/>
            <p:cNvSpPr/>
            <p:nvPr/>
          </p:nvSpPr>
          <p:spPr>
            <a:xfrm>
              <a:off x="-1632325" y="2250800"/>
              <a:ext cx="200" cy="200"/>
            </a:xfrm>
            <a:custGeom>
              <a:avLst/>
              <a:gdLst/>
              <a:ahLst/>
              <a:cxnLst/>
              <a:rect l="l" t="t" r="r" b="b"/>
              <a:pathLst>
                <a:path w="8" h="8" extrusionOk="0">
                  <a:moveTo>
                    <a:pt x="0" y="0"/>
                  </a:moveTo>
                  <a:lnTo>
                    <a:pt x="0" y="7"/>
                  </a:lnTo>
                  <a:lnTo>
                    <a:pt x="7" y="7"/>
                  </a:lnTo>
                  <a:lnTo>
                    <a:pt x="0" y="0"/>
                  </a:lnTo>
                  <a:close/>
                </a:path>
              </a:pathLst>
            </a:custGeom>
            <a:solidFill>
              <a:srgbClr val="FF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8"/>
            <p:cNvSpPr/>
            <p:nvPr/>
          </p:nvSpPr>
          <p:spPr>
            <a:xfrm>
              <a:off x="-1632325" y="2249450"/>
              <a:ext cx="2250" cy="1550"/>
            </a:xfrm>
            <a:custGeom>
              <a:avLst/>
              <a:gdLst/>
              <a:ahLst/>
              <a:cxnLst/>
              <a:rect l="l" t="t" r="r" b="b"/>
              <a:pathLst>
                <a:path w="90" h="62" extrusionOk="0">
                  <a:moveTo>
                    <a:pt x="0" y="0"/>
                  </a:moveTo>
                  <a:lnTo>
                    <a:pt x="0" y="54"/>
                  </a:lnTo>
                  <a:lnTo>
                    <a:pt x="7" y="61"/>
                  </a:lnTo>
                  <a:lnTo>
                    <a:pt x="90" y="61"/>
                  </a:lnTo>
                  <a:lnTo>
                    <a:pt x="0" y="0"/>
                  </a:lnTo>
                  <a:close/>
                </a:path>
              </a:pathLst>
            </a:custGeom>
            <a:solidFill>
              <a:srgbClr val="FF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8"/>
            <p:cNvSpPr/>
            <p:nvPr/>
          </p:nvSpPr>
          <p:spPr>
            <a:xfrm>
              <a:off x="-1622675" y="2193500"/>
              <a:ext cx="23575" cy="15775"/>
            </a:xfrm>
            <a:custGeom>
              <a:avLst/>
              <a:gdLst/>
              <a:ahLst/>
              <a:cxnLst/>
              <a:rect l="l" t="t" r="r" b="b"/>
              <a:pathLst>
                <a:path w="943" h="631" extrusionOk="0">
                  <a:moveTo>
                    <a:pt x="1" y="0"/>
                  </a:moveTo>
                  <a:lnTo>
                    <a:pt x="943" y="631"/>
                  </a:lnTo>
                  <a:lnTo>
                    <a:pt x="943" y="573"/>
                  </a:lnTo>
                  <a:lnTo>
                    <a:pt x="87" y="0"/>
                  </a:lnTo>
                  <a:close/>
                </a:path>
              </a:pathLst>
            </a:custGeom>
            <a:solidFill>
              <a:srgbClr val="FF6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8"/>
            <p:cNvSpPr/>
            <p:nvPr/>
          </p:nvSpPr>
          <p:spPr>
            <a:xfrm>
              <a:off x="-1620525" y="2193500"/>
              <a:ext cx="21425" cy="14350"/>
            </a:xfrm>
            <a:custGeom>
              <a:avLst/>
              <a:gdLst/>
              <a:ahLst/>
              <a:cxnLst/>
              <a:rect l="l" t="t" r="r" b="b"/>
              <a:pathLst>
                <a:path w="857" h="574" extrusionOk="0">
                  <a:moveTo>
                    <a:pt x="1" y="0"/>
                  </a:moveTo>
                  <a:lnTo>
                    <a:pt x="857" y="573"/>
                  </a:lnTo>
                  <a:lnTo>
                    <a:pt x="857" y="520"/>
                  </a:lnTo>
                  <a:lnTo>
                    <a:pt x="83" y="0"/>
                  </a:lnTo>
                  <a:close/>
                </a:path>
              </a:pathLst>
            </a:custGeom>
            <a:solidFill>
              <a:srgbClr val="FF6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8"/>
            <p:cNvSpPr/>
            <p:nvPr/>
          </p:nvSpPr>
          <p:spPr>
            <a:xfrm>
              <a:off x="-1618450" y="2193500"/>
              <a:ext cx="19350" cy="13000"/>
            </a:xfrm>
            <a:custGeom>
              <a:avLst/>
              <a:gdLst/>
              <a:ahLst/>
              <a:cxnLst/>
              <a:rect l="l" t="t" r="r" b="b"/>
              <a:pathLst>
                <a:path w="774" h="520" extrusionOk="0">
                  <a:moveTo>
                    <a:pt x="0" y="0"/>
                  </a:moveTo>
                  <a:lnTo>
                    <a:pt x="774" y="520"/>
                  </a:lnTo>
                  <a:lnTo>
                    <a:pt x="774" y="462"/>
                  </a:lnTo>
                  <a:lnTo>
                    <a:pt x="83" y="0"/>
                  </a:lnTo>
                  <a:close/>
                </a:path>
              </a:pathLst>
            </a:custGeom>
            <a:solidFill>
              <a:srgbClr val="FF5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8"/>
            <p:cNvSpPr/>
            <p:nvPr/>
          </p:nvSpPr>
          <p:spPr>
            <a:xfrm>
              <a:off x="-1616400" y="2193500"/>
              <a:ext cx="17300" cy="11575"/>
            </a:xfrm>
            <a:custGeom>
              <a:avLst/>
              <a:gdLst/>
              <a:ahLst/>
              <a:cxnLst/>
              <a:rect l="l" t="t" r="r" b="b"/>
              <a:pathLst>
                <a:path w="692" h="463" extrusionOk="0">
                  <a:moveTo>
                    <a:pt x="1" y="0"/>
                  </a:moveTo>
                  <a:lnTo>
                    <a:pt x="692" y="462"/>
                  </a:lnTo>
                  <a:lnTo>
                    <a:pt x="692" y="409"/>
                  </a:lnTo>
                  <a:lnTo>
                    <a:pt x="83" y="0"/>
                  </a:lnTo>
                  <a:close/>
                </a:path>
              </a:pathLst>
            </a:custGeom>
            <a:solidFill>
              <a:srgbClr val="F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8"/>
            <p:cNvSpPr/>
            <p:nvPr/>
          </p:nvSpPr>
          <p:spPr>
            <a:xfrm>
              <a:off x="-1614325" y="2193500"/>
              <a:ext cx="15225" cy="10225"/>
            </a:xfrm>
            <a:custGeom>
              <a:avLst/>
              <a:gdLst/>
              <a:ahLst/>
              <a:cxnLst/>
              <a:rect l="l" t="t" r="r" b="b"/>
              <a:pathLst>
                <a:path w="609" h="409" extrusionOk="0">
                  <a:moveTo>
                    <a:pt x="0" y="0"/>
                  </a:moveTo>
                  <a:lnTo>
                    <a:pt x="609" y="409"/>
                  </a:lnTo>
                  <a:lnTo>
                    <a:pt x="609" y="351"/>
                  </a:lnTo>
                  <a:lnTo>
                    <a:pt x="82" y="0"/>
                  </a:lnTo>
                  <a:close/>
                </a:path>
              </a:pathLst>
            </a:custGeom>
            <a:solidFill>
              <a:srgbClr val="FF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8"/>
            <p:cNvSpPr/>
            <p:nvPr/>
          </p:nvSpPr>
          <p:spPr>
            <a:xfrm>
              <a:off x="-1612275" y="2193500"/>
              <a:ext cx="13175" cy="8800"/>
            </a:xfrm>
            <a:custGeom>
              <a:avLst/>
              <a:gdLst/>
              <a:ahLst/>
              <a:cxnLst/>
              <a:rect l="l" t="t" r="r" b="b"/>
              <a:pathLst>
                <a:path w="527" h="352" extrusionOk="0">
                  <a:moveTo>
                    <a:pt x="0" y="0"/>
                  </a:moveTo>
                  <a:lnTo>
                    <a:pt x="527" y="351"/>
                  </a:lnTo>
                  <a:lnTo>
                    <a:pt x="527" y="0"/>
                  </a:lnTo>
                  <a:close/>
                </a:path>
              </a:pathLst>
            </a:custGeom>
            <a:solidFill>
              <a:srgbClr val="FF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8"/>
            <p:cNvSpPr/>
            <p:nvPr/>
          </p:nvSpPr>
          <p:spPr>
            <a:xfrm>
              <a:off x="-1552125" y="2164275"/>
              <a:ext cx="35925" cy="48550"/>
            </a:xfrm>
            <a:custGeom>
              <a:avLst/>
              <a:gdLst/>
              <a:ahLst/>
              <a:cxnLst/>
              <a:rect l="l" t="t" r="r" b="b"/>
              <a:pathLst>
                <a:path w="1437" h="1942" extrusionOk="0">
                  <a:moveTo>
                    <a:pt x="340" y="0"/>
                  </a:moveTo>
                  <a:cubicBezTo>
                    <a:pt x="320" y="0"/>
                    <a:pt x="300" y="2"/>
                    <a:pt x="280" y="5"/>
                  </a:cubicBezTo>
                  <a:cubicBezTo>
                    <a:pt x="212" y="9"/>
                    <a:pt x="148" y="38"/>
                    <a:pt x="101" y="84"/>
                  </a:cubicBezTo>
                  <a:cubicBezTo>
                    <a:pt x="8" y="177"/>
                    <a:pt x="1" y="321"/>
                    <a:pt x="15" y="450"/>
                  </a:cubicBezTo>
                  <a:cubicBezTo>
                    <a:pt x="69" y="919"/>
                    <a:pt x="269" y="1355"/>
                    <a:pt x="588" y="1703"/>
                  </a:cubicBezTo>
                  <a:cubicBezTo>
                    <a:pt x="656" y="1782"/>
                    <a:pt x="742" y="1846"/>
                    <a:pt x="835" y="1896"/>
                  </a:cubicBezTo>
                  <a:cubicBezTo>
                    <a:pt x="853" y="1907"/>
                    <a:pt x="875" y="1914"/>
                    <a:pt x="896" y="1918"/>
                  </a:cubicBezTo>
                  <a:lnTo>
                    <a:pt x="900" y="1918"/>
                  </a:lnTo>
                  <a:cubicBezTo>
                    <a:pt x="928" y="1928"/>
                    <a:pt x="961" y="1936"/>
                    <a:pt x="993" y="1939"/>
                  </a:cubicBezTo>
                  <a:cubicBezTo>
                    <a:pt x="1003" y="1941"/>
                    <a:pt x="1015" y="1942"/>
                    <a:pt x="1027" y="1942"/>
                  </a:cubicBezTo>
                  <a:cubicBezTo>
                    <a:pt x="1039" y="1942"/>
                    <a:pt x="1052" y="1941"/>
                    <a:pt x="1064" y="1939"/>
                  </a:cubicBezTo>
                  <a:lnTo>
                    <a:pt x="1089" y="1939"/>
                  </a:lnTo>
                  <a:cubicBezTo>
                    <a:pt x="1093" y="1939"/>
                    <a:pt x="1097" y="1936"/>
                    <a:pt x="1100" y="1932"/>
                  </a:cubicBezTo>
                  <a:cubicBezTo>
                    <a:pt x="1132" y="1817"/>
                    <a:pt x="1154" y="1699"/>
                    <a:pt x="1179" y="1581"/>
                  </a:cubicBezTo>
                  <a:cubicBezTo>
                    <a:pt x="1186" y="1542"/>
                    <a:pt x="1193" y="1502"/>
                    <a:pt x="1200" y="1463"/>
                  </a:cubicBezTo>
                  <a:cubicBezTo>
                    <a:pt x="1211" y="1424"/>
                    <a:pt x="1200" y="1406"/>
                    <a:pt x="1165" y="1381"/>
                  </a:cubicBezTo>
                  <a:cubicBezTo>
                    <a:pt x="1000" y="1273"/>
                    <a:pt x="850" y="1194"/>
                    <a:pt x="728" y="1062"/>
                  </a:cubicBezTo>
                  <a:cubicBezTo>
                    <a:pt x="627" y="954"/>
                    <a:pt x="538" y="840"/>
                    <a:pt x="459" y="718"/>
                  </a:cubicBezTo>
                  <a:cubicBezTo>
                    <a:pt x="391" y="621"/>
                    <a:pt x="337" y="521"/>
                    <a:pt x="291" y="414"/>
                  </a:cubicBezTo>
                  <a:cubicBezTo>
                    <a:pt x="280" y="392"/>
                    <a:pt x="230" y="281"/>
                    <a:pt x="273" y="267"/>
                  </a:cubicBezTo>
                  <a:cubicBezTo>
                    <a:pt x="312" y="258"/>
                    <a:pt x="351" y="253"/>
                    <a:pt x="390" y="253"/>
                  </a:cubicBezTo>
                  <a:cubicBezTo>
                    <a:pt x="415" y="253"/>
                    <a:pt x="441" y="255"/>
                    <a:pt x="466" y="260"/>
                  </a:cubicBezTo>
                  <a:lnTo>
                    <a:pt x="688" y="267"/>
                  </a:lnTo>
                  <a:cubicBezTo>
                    <a:pt x="824" y="274"/>
                    <a:pt x="964" y="285"/>
                    <a:pt x="1097" y="296"/>
                  </a:cubicBezTo>
                  <a:cubicBezTo>
                    <a:pt x="1154" y="299"/>
                    <a:pt x="1215" y="303"/>
                    <a:pt x="1276" y="306"/>
                  </a:cubicBezTo>
                  <a:cubicBezTo>
                    <a:pt x="1295" y="308"/>
                    <a:pt x="1318" y="313"/>
                    <a:pt x="1340" y="313"/>
                  </a:cubicBezTo>
                  <a:cubicBezTo>
                    <a:pt x="1363" y="313"/>
                    <a:pt x="1386" y="307"/>
                    <a:pt x="1401" y="285"/>
                  </a:cubicBezTo>
                  <a:cubicBezTo>
                    <a:pt x="1415" y="256"/>
                    <a:pt x="1426" y="227"/>
                    <a:pt x="1430" y="195"/>
                  </a:cubicBezTo>
                  <a:cubicBezTo>
                    <a:pt x="1430" y="170"/>
                    <a:pt x="1433" y="149"/>
                    <a:pt x="1437" y="127"/>
                  </a:cubicBezTo>
                  <a:cubicBezTo>
                    <a:pt x="1415" y="127"/>
                    <a:pt x="1394" y="134"/>
                    <a:pt x="1369" y="134"/>
                  </a:cubicBezTo>
                  <a:cubicBezTo>
                    <a:pt x="1340" y="142"/>
                    <a:pt x="1311" y="145"/>
                    <a:pt x="1283" y="149"/>
                  </a:cubicBezTo>
                  <a:cubicBezTo>
                    <a:pt x="1227" y="155"/>
                    <a:pt x="1172" y="158"/>
                    <a:pt x="1116" y="158"/>
                  </a:cubicBezTo>
                  <a:cubicBezTo>
                    <a:pt x="981" y="158"/>
                    <a:pt x="846" y="139"/>
                    <a:pt x="717" y="99"/>
                  </a:cubicBezTo>
                  <a:lnTo>
                    <a:pt x="710" y="99"/>
                  </a:lnTo>
                  <a:cubicBezTo>
                    <a:pt x="610" y="59"/>
                    <a:pt x="506" y="31"/>
                    <a:pt x="402" y="5"/>
                  </a:cubicBezTo>
                  <a:cubicBezTo>
                    <a:pt x="380" y="2"/>
                    <a:pt x="360" y="0"/>
                    <a:pt x="340" y="0"/>
                  </a:cubicBez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8"/>
            <p:cNvSpPr/>
            <p:nvPr/>
          </p:nvSpPr>
          <p:spPr>
            <a:xfrm>
              <a:off x="-1637975" y="2248725"/>
              <a:ext cx="23750" cy="102275"/>
            </a:xfrm>
            <a:custGeom>
              <a:avLst/>
              <a:gdLst/>
              <a:ahLst/>
              <a:cxnLst/>
              <a:rect l="l" t="t" r="r" b="b"/>
              <a:pathLst>
                <a:path w="950" h="4091" extrusionOk="0">
                  <a:moveTo>
                    <a:pt x="731" y="1"/>
                  </a:moveTo>
                  <a:lnTo>
                    <a:pt x="1" y="1046"/>
                  </a:lnTo>
                  <a:lnTo>
                    <a:pt x="248" y="4090"/>
                  </a:lnTo>
                  <a:cubicBezTo>
                    <a:pt x="248" y="4090"/>
                    <a:pt x="950" y="2339"/>
                    <a:pt x="932" y="1046"/>
                  </a:cubicBezTo>
                  <a:cubicBezTo>
                    <a:pt x="925" y="226"/>
                    <a:pt x="731" y="1"/>
                    <a:pt x="731" y="1"/>
                  </a:cubicBezTo>
                  <a:close/>
                </a:path>
              </a:pathLst>
            </a:custGeom>
            <a:solidFill>
              <a:srgbClr val="FFC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8"/>
            <p:cNvSpPr/>
            <p:nvPr/>
          </p:nvSpPr>
          <p:spPr>
            <a:xfrm>
              <a:off x="-1638050" y="2248650"/>
              <a:ext cx="23750" cy="102350"/>
            </a:xfrm>
            <a:custGeom>
              <a:avLst/>
              <a:gdLst/>
              <a:ahLst/>
              <a:cxnLst/>
              <a:rect l="l" t="t" r="r" b="b"/>
              <a:pathLst>
                <a:path w="950" h="4094" extrusionOk="0">
                  <a:moveTo>
                    <a:pt x="731" y="0"/>
                  </a:moveTo>
                  <a:lnTo>
                    <a:pt x="0" y="1049"/>
                  </a:lnTo>
                  <a:lnTo>
                    <a:pt x="247" y="4093"/>
                  </a:lnTo>
                  <a:cubicBezTo>
                    <a:pt x="247" y="4093"/>
                    <a:pt x="949" y="2339"/>
                    <a:pt x="931" y="1049"/>
                  </a:cubicBezTo>
                  <a:cubicBezTo>
                    <a:pt x="924" y="226"/>
                    <a:pt x="731" y="0"/>
                    <a:pt x="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8"/>
            <p:cNvSpPr/>
            <p:nvPr/>
          </p:nvSpPr>
          <p:spPr>
            <a:xfrm>
              <a:off x="-1670650" y="2275225"/>
              <a:ext cx="41575" cy="121875"/>
            </a:xfrm>
            <a:custGeom>
              <a:avLst/>
              <a:gdLst/>
              <a:ahLst/>
              <a:cxnLst/>
              <a:rect l="l" t="t" r="r" b="b"/>
              <a:pathLst>
                <a:path w="1663" h="4875" extrusionOk="0">
                  <a:moveTo>
                    <a:pt x="1308" y="1"/>
                  </a:moveTo>
                  <a:lnTo>
                    <a:pt x="1" y="2908"/>
                  </a:lnTo>
                  <a:lnTo>
                    <a:pt x="946" y="4874"/>
                  </a:lnTo>
                  <a:lnTo>
                    <a:pt x="1662" y="2744"/>
                  </a:lnTo>
                  <a:lnTo>
                    <a:pt x="13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8"/>
            <p:cNvSpPr/>
            <p:nvPr/>
          </p:nvSpPr>
          <p:spPr>
            <a:xfrm>
              <a:off x="-1768775" y="2190450"/>
              <a:ext cx="130925" cy="159925"/>
            </a:xfrm>
            <a:custGeom>
              <a:avLst/>
              <a:gdLst/>
              <a:ahLst/>
              <a:cxnLst/>
              <a:rect l="l" t="t" r="r" b="b"/>
              <a:pathLst>
                <a:path w="5237" h="6397" extrusionOk="0">
                  <a:moveTo>
                    <a:pt x="1627" y="1"/>
                  </a:moveTo>
                  <a:lnTo>
                    <a:pt x="1" y="896"/>
                  </a:lnTo>
                  <a:cubicBezTo>
                    <a:pt x="1" y="896"/>
                    <a:pt x="62" y="1641"/>
                    <a:pt x="1186" y="3424"/>
                  </a:cubicBezTo>
                  <a:cubicBezTo>
                    <a:pt x="2250" y="5111"/>
                    <a:pt x="4083" y="6396"/>
                    <a:pt x="4083" y="6396"/>
                  </a:cubicBezTo>
                  <a:lnTo>
                    <a:pt x="5236" y="3406"/>
                  </a:lnTo>
                  <a:cubicBezTo>
                    <a:pt x="3775" y="3080"/>
                    <a:pt x="1627" y="1"/>
                    <a:pt x="1627" y="1"/>
                  </a:cubicBezTo>
                  <a:close/>
                </a:path>
              </a:pathLst>
            </a:custGeom>
            <a:solidFill>
              <a:srgbClr val="FFC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8"/>
            <p:cNvSpPr/>
            <p:nvPr/>
          </p:nvSpPr>
          <p:spPr>
            <a:xfrm>
              <a:off x="-1768775" y="2190450"/>
              <a:ext cx="130925" cy="159925"/>
            </a:xfrm>
            <a:custGeom>
              <a:avLst/>
              <a:gdLst/>
              <a:ahLst/>
              <a:cxnLst/>
              <a:rect l="l" t="t" r="r" b="b"/>
              <a:pathLst>
                <a:path w="5237" h="6397" extrusionOk="0">
                  <a:moveTo>
                    <a:pt x="1627" y="1"/>
                  </a:moveTo>
                  <a:lnTo>
                    <a:pt x="1" y="892"/>
                  </a:lnTo>
                  <a:cubicBezTo>
                    <a:pt x="1" y="892"/>
                    <a:pt x="76" y="1576"/>
                    <a:pt x="1168" y="3377"/>
                  </a:cubicBezTo>
                  <a:cubicBezTo>
                    <a:pt x="2160" y="5007"/>
                    <a:pt x="4083" y="6396"/>
                    <a:pt x="4083" y="6396"/>
                  </a:cubicBezTo>
                  <a:lnTo>
                    <a:pt x="5236" y="3406"/>
                  </a:lnTo>
                  <a:cubicBezTo>
                    <a:pt x="3775" y="3080"/>
                    <a:pt x="1627" y="1"/>
                    <a:pt x="1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8"/>
            <p:cNvSpPr/>
            <p:nvPr/>
          </p:nvSpPr>
          <p:spPr>
            <a:xfrm>
              <a:off x="-1997150" y="2279200"/>
              <a:ext cx="200025" cy="458000"/>
            </a:xfrm>
            <a:custGeom>
              <a:avLst/>
              <a:gdLst/>
              <a:ahLst/>
              <a:cxnLst/>
              <a:rect l="l" t="t" r="r" b="b"/>
              <a:pathLst>
                <a:path w="8001" h="18320" extrusionOk="0">
                  <a:moveTo>
                    <a:pt x="4687" y="1"/>
                  </a:moveTo>
                  <a:cubicBezTo>
                    <a:pt x="4667" y="1"/>
                    <a:pt x="4656" y="6"/>
                    <a:pt x="4656" y="17"/>
                  </a:cubicBezTo>
                  <a:cubicBezTo>
                    <a:pt x="4656" y="17"/>
                    <a:pt x="2661" y="2674"/>
                    <a:pt x="1777" y="5356"/>
                  </a:cubicBezTo>
                  <a:cubicBezTo>
                    <a:pt x="1111" y="7380"/>
                    <a:pt x="1" y="12149"/>
                    <a:pt x="609" y="14098"/>
                  </a:cubicBezTo>
                  <a:cubicBezTo>
                    <a:pt x="1218" y="16046"/>
                    <a:pt x="5727" y="18319"/>
                    <a:pt x="5727" y="18319"/>
                  </a:cubicBezTo>
                  <a:cubicBezTo>
                    <a:pt x="6955" y="15713"/>
                    <a:pt x="7961" y="15602"/>
                    <a:pt x="7961" y="15602"/>
                  </a:cubicBezTo>
                  <a:lnTo>
                    <a:pt x="5240" y="12511"/>
                  </a:lnTo>
                  <a:cubicBezTo>
                    <a:pt x="5240" y="12511"/>
                    <a:pt x="6661" y="8733"/>
                    <a:pt x="6984" y="7637"/>
                  </a:cubicBezTo>
                  <a:cubicBezTo>
                    <a:pt x="7309" y="6542"/>
                    <a:pt x="8001" y="5485"/>
                    <a:pt x="7553" y="3211"/>
                  </a:cubicBezTo>
                  <a:cubicBezTo>
                    <a:pt x="7135" y="1088"/>
                    <a:pt x="497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8"/>
            <p:cNvSpPr/>
            <p:nvPr/>
          </p:nvSpPr>
          <p:spPr>
            <a:xfrm>
              <a:off x="-1928475" y="2580075"/>
              <a:ext cx="66000" cy="13075"/>
            </a:xfrm>
            <a:custGeom>
              <a:avLst/>
              <a:gdLst/>
              <a:ahLst/>
              <a:cxnLst/>
              <a:rect l="l" t="t" r="r" b="b"/>
              <a:pathLst>
                <a:path w="2640" h="523" extrusionOk="0">
                  <a:moveTo>
                    <a:pt x="924" y="0"/>
                  </a:moveTo>
                  <a:cubicBezTo>
                    <a:pt x="421" y="0"/>
                    <a:pt x="36" y="80"/>
                    <a:pt x="29" y="82"/>
                  </a:cubicBezTo>
                  <a:cubicBezTo>
                    <a:pt x="11" y="86"/>
                    <a:pt x="0" y="100"/>
                    <a:pt x="4" y="118"/>
                  </a:cubicBezTo>
                  <a:cubicBezTo>
                    <a:pt x="7" y="130"/>
                    <a:pt x="21" y="140"/>
                    <a:pt x="34" y="140"/>
                  </a:cubicBezTo>
                  <a:cubicBezTo>
                    <a:pt x="36" y="140"/>
                    <a:pt x="38" y="140"/>
                    <a:pt x="40" y="140"/>
                  </a:cubicBezTo>
                  <a:cubicBezTo>
                    <a:pt x="48" y="138"/>
                    <a:pt x="431" y="57"/>
                    <a:pt x="929" y="57"/>
                  </a:cubicBezTo>
                  <a:cubicBezTo>
                    <a:pt x="1456" y="57"/>
                    <a:pt x="2112" y="147"/>
                    <a:pt x="2593" y="516"/>
                  </a:cubicBezTo>
                  <a:cubicBezTo>
                    <a:pt x="2596" y="519"/>
                    <a:pt x="2604" y="523"/>
                    <a:pt x="2611" y="523"/>
                  </a:cubicBezTo>
                  <a:cubicBezTo>
                    <a:pt x="2618" y="519"/>
                    <a:pt x="2625" y="516"/>
                    <a:pt x="2629" y="508"/>
                  </a:cubicBezTo>
                  <a:cubicBezTo>
                    <a:pt x="2639" y="498"/>
                    <a:pt x="2636" y="476"/>
                    <a:pt x="2625" y="469"/>
                  </a:cubicBezTo>
                  <a:cubicBezTo>
                    <a:pt x="2133" y="92"/>
                    <a:pt x="1461"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8"/>
            <p:cNvSpPr/>
            <p:nvPr/>
          </p:nvSpPr>
          <p:spPr>
            <a:xfrm>
              <a:off x="-1972700" y="2282675"/>
              <a:ext cx="125700" cy="442000"/>
            </a:xfrm>
            <a:custGeom>
              <a:avLst/>
              <a:gdLst/>
              <a:ahLst/>
              <a:cxnLst/>
              <a:rect l="l" t="t" r="r" b="b"/>
              <a:pathLst>
                <a:path w="5028" h="17680" extrusionOk="0">
                  <a:moveTo>
                    <a:pt x="4167" y="1"/>
                  </a:moveTo>
                  <a:cubicBezTo>
                    <a:pt x="4156" y="1"/>
                    <a:pt x="4145" y="7"/>
                    <a:pt x="4140" y="18"/>
                  </a:cubicBezTo>
                  <a:cubicBezTo>
                    <a:pt x="2457" y="3549"/>
                    <a:pt x="1422" y="7420"/>
                    <a:pt x="509" y="10832"/>
                  </a:cubicBezTo>
                  <a:cubicBezTo>
                    <a:pt x="280" y="11674"/>
                    <a:pt x="0" y="12723"/>
                    <a:pt x="262" y="13686"/>
                  </a:cubicBezTo>
                  <a:cubicBezTo>
                    <a:pt x="502" y="14557"/>
                    <a:pt x="1178" y="15351"/>
                    <a:pt x="2278" y="16050"/>
                  </a:cubicBezTo>
                  <a:cubicBezTo>
                    <a:pt x="2625" y="16268"/>
                    <a:pt x="2990" y="16469"/>
                    <a:pt x="3345" y="16666"/>
                  </a:cubicBezTo>
                  <a:cubicBezTo>
                    <a:pt x="3900" y="16967"/>
                    <a:pt x="4469" y="17282"/>
                    <a:pt x="4978" y="17672"/>
                  </a:cubicBezTo>
                  <a:cubicBezTo>
                    <a:pt x="4981" y="17676"/>
                    <a:pt x="4989" y="17679"/>
                    <a:pt x="4996" y="17679"/>
                  </a:cubicBezTo>
                  <a:cubicBezTo>
                    <a:pt x="5006" y="17676"/>
                    <a:pt x="5014" y="17672"/>
                    <a:pt x="5017" y="17665"/>
                  </a:cubicBezTo>
                  <a:cubicBezTo>
                    <a:pt x="5028" y="17650"/>
                    <a:pt x="5024" y="17633"/>
                    <a:pt x="5014" y="17622"/>
                  </a:cubicBezTo>
                  <a:cubicBezTo>
                    <a:pt x="4502" y="17228"/>
                    <a:pt x="3929" y="16913"/>
                    <a:pt x="3374" y="16608"/>
                  </a:cubicBezTo>
                  <a:cubicBezTo>
                    <a:pt x="3019" y="16415"/>
                    <a:pt x="2654" y="16215"/>
                    <a:pt x="2310" y="15996"/>
                  </a:cubicBezTo>
                  <a:cubicBezTo>
                    <a:pt x="1225" y="15309"/>
                    <a:pt x="555" y="14528"/>
                    <a:pt x="319" y="13668"/>
                  </a:cubicBezTo>
                  <a:cubicBezTo>
                    <a:pt x="61" y="12723"/>
                    <a:pt x="340" y="11685"/>
                    <a:pt x="566" y="10850"/>
                  </a:cubicBezTo>
                  <a:cubicBezTo>
                    <a:pt x="1479" y="7438"/>
                    <a:pt x="2514" y="3570"/>
                    <a:pt x="4194" y="43"/>
                  </a:cubicBezTo>
                  <a:cubicBezTo>
                    <a:pt x="4201" y="29"/>
                    <a:pt x="4194" y="11"/>
                    <a:pt x="4179" y="4"/>
                  </a:cubicBezTo>
                  <a:cubicBezTo>
                    <a:pt x="4175" y="2"/>
                    <a:pt x="4171"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8"/>
            <p:cNvSpPr/>
            <p:nvPr/>
          </p:nvSpPr>
          <p:spPr>
            <a:xfrm>
              <a:off x="-1876650" y="2653525"/>
              <a:ext cx="64750" cy="72475"/>
            </a:xfrm>
            <a:custGeom>
              <a:avLst/>
              <a:gdLst/>
              <a:ahLst/>
              <a:cxnLst/>
              <a:rect l="l" t="t" r="r" b="b"/>
              <a:pathLst>
                <a:path w="2590" h="2899" extrusionOk="0">
                  <a:moveTo>
                    <a:pt x="2554" y="1"/>
                  </a:moveTo>
                  <a:cubicBezTo>
                    <a:pt x="2552" y="1"/>
                    <a:pt x="2549" y="1"/>
                    <a:pt x="2547" y="2"/>
                  </a:cubicBezTo>
                  <a:cubicBezTo>
                    <a:pt x="1318" y="532"/>
                    <a:pt x="387" y="1581"/>
                    <a:pt x="4" y="2863"/>
                  </a:cubicBezTo>
                  <a:cubicBezTo>
                    <a:pt x="1" y="2877"/>
                    <a:pt x="8" y="2895"/>
                    <a:pt x="26" y="2899"/>
                  </a:cubicBezTo>
                  <a:lnTo>
                    <a:pt x="33" y="2899"/>
                  </a:lnTo>
                  <a:cubicBezTo>
                    <a:pt x="47" y="2899"/>
                    <a:pt x="58" y="2892"/>
                    <a:pt x="62" y="2877"/>
                  </a:cubicBezTo>
                  <a:cubicBezTo>
                    <a:pt x="438" y="1613"/>
                    <a:pt x="1358" y="578"/>
                    <a:pt x="2568" y="59"/>
                  </a:cubicBezTo>
                  <a:cubicBezTo>
                    <a:pt x="2586" y="52"/>
                    <a:pt x="2590" y="34"/>
                    <a:pt x="2586" y="20"/>
                  </a:cubicBezTo>
                  <a:cubicBezTo>
                    <a:pt x="2580" y="8"/>
                    <a:pt x="2567" y="1"/>
                    <a:pt x="2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8"/>
            <p:cNvSpPr/>
            <p:nvPr/>
          </p:nvSpPr>
          <p:spPr>
            <a:xfrm>
              <a:off x="-1627575" y="2685775"/>
              <a:ext cx="369575" cy="107725"/>
            </a:xfrm>
            <a:custGeom>
              <a:avLst/>
              <a:gdLst/>
              <a:ahLst/>
              <a:cxnLst/>
              <a:rect l="l" t="t" r="r" b="b"/>
              <a:pathLst>
                <a:path w="14783" h="4309" extrusionOk="0">
                  <a:moveTo>
                    <a:pt x="14782" y="1"/>
                  </a:moveTo>
                  <a:lnTo>
                    <a:pt x="1626" y="1129"/>
                  </a:lnTo>
                  <a:lnTo>
                    <a:pt x="11" y="4308"/>
                  </a:lnTo>
                  <a:lnTo>
                    <a:pt x="11" y="4308"/>
                  </a:lnTo>
                  <a:lnTo>
                    <a:pt x="13071" y="3421"/>
                  </a:lnTo>
                  <a:lnTo>
                    <a:pt x="14782" y="1"/>
                  </a:lnTo>
                  <a:close/>
                  <a:moveTo>
                    <a:pt x="11" y="4308"/>
                  </a:moveTo>
                  <a:lnTo>
                    <a:pt x="0" y="4309"/>
                  </a:lnTo>
                  <a:lnTo>
                    <a:pt x="11" y="4309"/>
                  </a:lnTo>
                  <a:lnTo>
                    <a:pt x="11" y="430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8"/>
            <p:cNvSpPr/>
            <p:nvPr/>
          </p:nvSpPr>
          <p:spPr>
            <a:xfrm>
              <a:off x="-1596875" y="2691075"/>
              <a:ext cx="326775" cy="95350"/>
            </a:xfrm>
            <a:custGeom>
              <a:avLst/>
              <a:gdLst/>
              <a:ahLst/>
              <a:cxnLst/>
              <a:rect l="l" t="t" r="r" b="b"/>
              <a:pathLst>
                <a:path w="13071" h="3814" extrusionOk="0">
                  <a:moveTo>
                    <a:pt x="13071" y="0"/>
                  </a:moveTo>
                  <a:lnTo>
                    <a:pt x="1440" y="999"/>
                  </a:lnTo>
                  <a:lnTo>
                    <a:pt x="11" y="3813"/>
                  </a:lnTo>
                  <a:lnTo>
                    <a:pt x="11" y="3813"/>
                  </a:lnTo>
                  <a:lnTo>
                    <a:pt x="11560" y="3026"/>
                  </a:lnTo>
                  <a:lnTo>
                    <a:pt x="13071" y="0"/>
                  </a:lnTo>
                  <a:close/>
                  <a:moveTo>
                    <a:pt x="11" y="3813"/>
                  </a:moveTo>
                  <a:lnTo>
                    <a:pt x="0" y="3814"/>
                  </a:lnTo>
                  <a:lnTo>
                    <a:pt x="11" y="3814"/>
                  </a:lnTo>
                  <a:lnTo>
                    <a:pt x="11" y="381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8"/>
            <p:cNvSpPr/>
            <p:nvPr/>
          </p:nvSpPr>
          <p:spPr>
            <a:xfrm>
              <a:off x="-1303500" y="2704500"/>
              <a:ext cx="46600" cy="48100"/>
            </a:xfrm>
            <a:custGeom>
              <a:avLst/>
              <a:gdLst/>
              <a:ahLst/>
              <a:cxnLst/>
              <a:rect l="l" t="t" r="r" b="b"/>
              <a:pathLst>
                <a:path w="1864" h="1924" extrusionOk="0">
                  <a:moveTo>
                    <a:pt x="1285" y="1"/>
                  </a:moveTo>
                  <a:cubicBezTo>
                    <a:pt x="1122" y="1"/>
                    <a:pt x="978" y="47"/>
                    <a:pt x="978" y="47"/>
                  </a:cubicBezTo>
                  <a:lnTo>
                    <a:pt x="0" y="1923"/>
                  </a:lnTo>
                  <a:cubicBezTo>
                    <a:pt x="0" y="1923"/>
                    <a:pt x="3" y="1923"/>
                    <a:pt x="9" y="1923"/>
                  </a:cubicBezTo>
                  <a:cubicBezTo>
                    <a:pt x="120" y="1923"/>
                    <a:pt x="1327" y="1897"/>
                    <a:pt x="1665" y="781"/>
                  </a:cubicBezTo>
                  <a:cubicBezTo>
                    <a:pt x="1863" y="125"/>
                    <a:pt x="1550"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8"/>
            <p:cNvSpPr/>
            <p:nvPr/>
          </p:nvSpPr>
          <p:spPr>
            <a:xfrm>
              <a:off x="-1852825" y="2669675"/>
              <a:ext cx="343000" cy="176075"/>
            </a:xfrm>
            <a:custGeom>
              <a:avLst/>
              <a:gdLst/>
              <a:ahLst/>
              <a:cxnLst/>
              <a:rect l="l" t="t" r="r" b="b"/>
              <a:pathLst>
                <a:path w="13720" h="7043" extrusionOk="0">
                  <a:moveTo>
                    <a:pt x="2106" y="0"/>
                  </a:moveTo>
                  <a:cubicBezTo>
                    <a:pt x="2106" y="0"/>
                    <a:pt x="724" y="380"/>
                    <a:pt x="0" y="2597"/>
                  </a:cubicBezTo>
                  <a:lnTo>
                    <a:pt x="5558" y="5118"/>
                  </a:lnTo>
                  <a:cubicBezTo>
                    <a:pt x="5558" y="5118"/>
                    <a:pt x="7262" y="5705"/>
                    <a:pt x="7975" y="6357"/>
                  </a:cubicBezTo>
                  <a:cubicBezTo>
                    <a:pt x="8564" y="6895"/>
                    <a:pt x="8957" y="7043"/>
                    <a:pt x="9166" y="7043"/>
                  </a:cubicBezTo>
                  <a:cubicBezTo>
                    <a:pt x="9209" y="7043"/>
                    <a:pt x="9244" y="7037"/>
                    <a:pt x="9271" y="7026"/>
                  </a:cubicBezTo>
                  <a:cubicBezTo>
                    <a:pt x="9433" y="6965"/>
                    <a:pt x="10510" y="5766"/>
                    <a:pt x="10510" y="5766"/>
                  </a:cubicBezTo>
                  <a:cubicBezTo>
                    <a:pt x="10510" y="5766"/>
                    <a:pt x="11212" y="5844"/>
                    <a:pt x="11683" y="5844"/>
                  </a:cubicBezTo>
                  <a:cubicBezTo>
                    <a:pt x="11848" y="5844"/>
                    <a:pt x="11985" y="5835"/>
                    <a:pt x="12054" y="5809"/>
                  </a:cubicBezTo>
                  <a:cubicBezTo>
                    <a:pt x="12319" y="5705"/>
                    <a:pt x="13719" y="4996"/>
                    <a:pt x="13415" y="4652"/>
                  </a:cubicBezTo>
                  <a:lnTo>
                    <a:pt x="13415" y="4652"/>
                  </a:lnTo>
                  <a:lnTo>
                    <a:pt x="11220" y="4813"/>
                  </a:lnTo>
                  <a:lnTo>
                    <a:pt x="9089" y="3839"/>
                  </a:lnTo>
                  <a:cubicBezTo>
                    <a:pt x="9089" y="3839"/>
                    <a:pt x="9398" y="3562"/>
                    <a:pt x="9724" y="3562"/>
                  </a:cubicBezTo>
                  <a:cubicBezTo>
                    <a:pt x="9763" y="3562"/>
                    <a:pt x="9802" y="3565"/>
                    <a:pt x="9841" y="3574"/>
                  </a:cubicBezTo>
                  <a:cubicBezTo>
                    <a:pt x="10140" y="3642"/>
                    <a:pt x="10904" y="4118"/>
                    <a:pt x="11314" y="4118"/>
                  </a:cubicBezTo>
                  <a:cubicBezTo>
                    <a:pt x="11404" y="4118"/>
                    <a:pt x="11477" y="4095"/>
                    <a:pt x="11524" y="4040"/>
                  </a:cubicBezTo>
                  <a:cubicBezTo>
                    <a:pt x="11789" y="3735"/>
                    <a:pt x="10023" y="2539"/>
                    <a:pt x="9637" y="2396"/>
                  </a:cubicBezTo>
                  <a:cubicBezTo>
                    <a:pt x="9598" y="2382"/>
                    <a:pt x="9540" y="2376"/>
                    <a:pt x="9467" y="2376"/>
                  </a:cubicBezTo>
                  <a:cubicBezTo>
                    <a:pt x="8838" y="2376"/>
                    <a:pt x="7089" y="2845"/>
                    <a:pt x="6707" y="2845"/>
                  </a:cubicBezTo>
                  <a:cubicBezTo>
                    <a:pt x="6693" y="2845"/>
                    <a:pt x="6682" y="2845"/>
                    <a:pt x="6672" y="2844"/>
                  </a:cubicBezTo>
                  <a:cubicBezTo>
                    <a:pt x="6349" y="2804"/>
                    <a:pt x="2106" y="0"/>
                    <a:pt x="2106" y="0"/>
                  </a:cubicBez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8"/>
            <p:cNvSpPr/>
            <p:nvPr/>
          </p:nvSpPr>
          <p:spPr>
            <a:xfrm>
              <a:off x="-1470200" y="1845900"/>
              <a:ext cx="500100" cy="347975"/>
            </a:xfrm>
            <a:custGeom>
              <a:avLst/>
              <a:gdLst/>
              <a:ahLst/>
              <a:cxnLst/>
              <a:rect l="l" t="t" r="r" b="b"/>
              <a:pathLst>
                <a:path w="20004" h="13919" extrusionOk="0">
                  <a:moveTo>
                    <a:pt x="11837" y="1"/>
                  </a:moveTo>
                  <a:cubicBezTo>
                    <a:pt x="10081" y="1"/>
                    <a:pt x="8322" y="565"/>
                    <a:pt x="6897" y="1582"/>
                  </a:cubicBezTo>
                  <a:cubicBezTo>
                    <a:pt x="4889" y="3022"/>
                    <a:pt x="3553" y="5360"/>
                    <a:pt x="3374" y="7824"/>
                  </a:cubicBezTo>
                  <a:cubicBezTo>
                    <a:pt x="3345" y="8239"/>
                    <a:pt x="3363" y="8658"/>
                    <a:pt x="3427" y="9070"/>
                  </a:cubicBezTo>
                  <a:cubicBezTo>
                    <a:pt x="3474" y="9371"/>
                    <a:pt x="3599" y="9901"/>
                    <a:pt x="3363" y="10144"/>
                  </a:cubicBezTo>
                  <a:lnTo>
                    <a:pt x="16" y="13901"/>
                  </a:lnTo>
                  <a:lnTo>
                    <a:pt x="16" y="13901"/>
                  </a:lnTo>
                  <a:lnTo>
                    <a:pt x="4874" y="11122"/>
                  </a:lnTo>
                  <a:cubicBezTo>
                    <a:pt x="5007" y="11236"/>
                    <a:pt x="5146" y="11347"/>
                    <a:pt x="5286" y="11455"/>
                  </a:cubicBezTo>
                  <a:cubicBezTo>
                    <a:pt x="7042" y="12799"/>
                    <a:pt x="9355" y="13552"/>
                    <a:pt x="11637" y="13552"/>
                  </a:cubicBezTo>
                  <a:cubicBezTo>
                    <a:pt x="13496" y="13552"/>
                    <a:pt x="15335" y="13052"/>
                    <a:pt x="16835" y="11963"/>
                  </a:cubicBezTo>
                  <a:cubicBezTo>
                    <a:pt x="18858" y="10495"/>
                    <a:pt x="20004" y="7996"/>
                    <a:pt x="19474" y="5503"/>
                  </a:cubicBezTo>
                  <a:cubicBezTo>
                    <a:pt x="18854" y="2596"/>
                    <a:pt x="16025" y="615"/>
                    <a:pt x="13222" y="121"/>
                  </a:cubicBezTo>
                  <a:cubicBezTo>
                    <a:pt x="12764" y="40"/>
                    <a:pt x="12301" y="1"/>
                    <a:pt x="11837" y="1"/>
                  </a:cubicBezTo>
                  <a:close/>
                  <a:moveTo>
                    <a:pt x="16" y="13901"/>
                  </a:moveTo>
                  <a:lnTo>
                    <a:pt x="4" y="13908"/>
                  </a:lnTo>
                  <a:lnTo>
                    <a:pt x="0" y="13919"/>
                  </a:lnTo>
                  <a:lnTo>
                    <a:pt x="0" y="13919"/>
                  </a:lnTo>
                  <a:lnTo>
                    <a:pt x="16" y="1390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8"/>
            <p:cNvSpPr/>
            <p:nvPr/>
          </p:nvSpPr>
          <p:spPr>
            <a:xfrm>
              <a:off x="-1262150" y="1996000"/>
              <a:ext cx="27525" cy="27425"/>
            </a:xfrm>
            <a:custGeom>
              <a:avLst/>
              <a:gdLst/>
              <a:ahLst/>
              <a:cxnLst/>
              <a:rect l="l" t="t" r="r" b="b"/>
              <a:pathLst>
                <a:path w="1101" h="1097" extrusionOk="0">
                  <a:moveTo>
                    <a:pt x="549" y="1"/>
                  </a:moveTo>
                  <a:cubicBezTo>
                    <a:pt x="248" y="1"/>
                    <a:pt x="1" y="248"/>
                    <a:pt x="1" y="549"/>
                  </a:cubicBezTo>
                  <a:cubicBezTo>
                    <a:pt x="1" y="853"/>
                    <a:pt x="248" y="1096"/>
                    <a:pt x="549" y="1096"/>
                  </a:cubicBezTo>
                  <a:cubicBezTo>
                    <a:pt x="853" y="1096"/>
                    <a:pt x="1100" y="853"/>
                    <a:pt x="1100" y="549"/>
                  </a:cubicBezTo>
                  <a:cubicBezTo>
                    <a:pt x="1100" y="248"/>
                    <a:pt x="853" y="1"/>
                    <a:pt x="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8"/>
            <p:cNvSpPr/>
            <p:nvPr/>
          </p:nvSpPr>
          <p:spPr>
            <a:xfrm>
              <a:off x="-1179875" y="1996000"/>
              <a:ext cx="27425" cy="27425"/>
            </a:xfrm>
            <a:custGeom>
              <a:avLst/>
              <a:gdLst/>
              <a:ahLst/>
              <a:cxnLst/>
              <a:rect l="l" t="t" r="r" b="b"/>
              <a:pathLst>
                <a:path w="1097" h="1097" extrusionOk="0">
                  <a:moveTo>
                    <a:pt x="549" y="1"/>
                  </a:moveTo>
                  <a:cubicBezTo>
                    <a:pt x="248" y="1"/>
                    <a:pt x="1" y="248"/>
                    <a:pt x="1" y="549"/>
                  </a:cubicBezTo>
                  <a:cubicBezTo>
                    <a:pt x="1" y="853"/>
                    <a:pt x="248" y="1096"/>
                    <a:pt x="549" y="1096"/>
                  </a:cubicBezTo>
                  <a:cubicBezTo>
                    <a:pt x="853" y="1096"/>
                    <a:pt x="1096" y="853"/>
                    <a:pt x="1096" y="549"/>
                  </a:cubicBezTo>
                  <a:cubicBezTo>
                    <a:pt x="1096" y="248"/>
                    <a:pt x="853" y="1"/>
                    <a:pt x="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8"/>
            <p:cNvSpPr/>
            <p:nvPr/>
          </p:nvSpPr>
          <p:spPr>
            <a:xfrm>
              <a:off x="-1099650" y="1996000"/>
              <a:ext cx="27425" cy="27425"/>
            </a:xfrm>
            <a:custGeom>
              <a:avLst/>
              <a:gdLst/>
              <a:ahLst/>
              <a:cxnLst/>
              <a:rect l="l" t="t" r="r" b="b"/>
              <a:pathLst>
                <a:path w="1097" h="1097" extrusionOk="0">
                  <a:moveTo>
                    <a:pt x="548" y="1"/>
                  </a:moveTo>
                  <a:cubicBezTo>
                    <a:pt x="244" y="1"/>
                    <a:pt x="0" y="248"/>
                    <a:pt x="0" y="549"/>
                  </a:cubicBezTo>
                  <a:cubicBezTo>
                    <a:pt x="0" y="853"/>
                    <a:pt x="244" y="1096"/>
                    <a:pt x="548" y="1096"/>
                  </a:cubicBezTo>
                  <a:cubicBezTo>
                    <a:pt x="853" y="1096"/>
                    <a:pt x="1096" y="853"/>
                    <a:pt x="1096" y="549"/>
                  </a:cubicBezTo>
                  <a:cubicBezTo>
                    <a:pt x="1096" y="248"/>
                    <a:pt x="85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8"/>
            <p:cNvSpPr/>
            <p:nvPr/>
          </p:nvSpPr>
          <p:spPr>
            <a:xfrm>
              <a:off x="-1545675" y="2095025"/>
              <a:ext cx="16325" cy="16150"/>
            </a:xfrm>
            <a:custGeom>
              <a:avLst/>
              <a:gdLst/>
              <a:ahLst/>
              <a:cxnLst/>
              <a:rect l="l" t="t" r="r" b="b"/>
              <a:pathLst>
                <a:path w="653" h="646" extrusionOk="0">
                  <a:moveTo>
                    <a:pt x="327" y="0"/>
                  </a:moveTo>
                  <a:cubicBezTo>
                    <a:pt x="154" y="0"/>
                    <a:pt x="8" y="139"/>
                    <a:pt x="4" y="315"/>
                  </a:cubicBezTo>
                  <a:cubicBezTo>
                    <a:pt x="1" y="494"/>
                    <a:pt x="140" y="641"/>
                    <a:pt x="319" y="645"/>
                  </a:cubicBezTo>
                  <a:cubicBezTo>
                    <a:pt x="324" y="645"/>
                    <a:pt x="328" y="645"/>
                    <a:pt x="332" y="645"/>
                  </a:cubicBezTo>
                  <a:cubicBezTo>
                    <a:pt x="505" y="645"/>
                    <a:pt x="645" y="504"/>
                    <a:pt x="649" y="330"/>
                  </a:cubicBezTo>
                  <a:cubicBezTo>
                    <a:pt x="652" y="154"/>
                    <a:pt x="513" y="4"/>
                    <a:pt x="334" y="0"/>
                  </a:cubicBezTo>
                  <a:cubicBezTo>
                    <a:pt x="331" y="0"/>
                    <a:pt x="329"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8"/>
            <p:cNvSpPr/>
            <p:nvPr/>
          </p:nvSpPr>
          <p:spPr>
            <a:xfrm>
              <a:off x="-1602937" y="2096900"/>
              <a:ext cx="68700" cy="68500"/>
            </a:xfrm>
            <a:custGeom>
              <a:avLst/>
              <a:gdLst/>
              <a:ahLst/>
              <a:cxnLst/>
              <a:rect l="l" t="t" r="r" b="b"/>
              <a:pathLst>
                <a:path w="2748" h="2740" extrusionOk="0">
                  <a:moveTo>
                    <a:pt x="2715" y="1436"/>
                  </a:moveTo>
                  <a:cubicBezTo>
                    <a:pt x="2708" y="1622"/>
                    <a:pt x="2658" y="1805"/>
                    <a:pt x="2576" y="1973"/>
                  </a:cubicBezTo>
                  <a:cubicBezTo>
                    <a:pt x="2568" y="1988"/>
                    <a:pt x="2561" y="1998"/>
                    <a:pt x="2554" y="2013"/>
                  </a:cubicBezTo>
                  <a:cubicBezTo>
                    <a:pt x="2311" y="2464"/>
                    <a:pt x="1827" y="2740"/>
                    <a:pt x="1315" y="2715"/>
                  </a:cubicBezTo>
                  <a:cubicBezTo>
                    <a:pt x="574" y="2679"/>
                    <a:pt x="1" y="2052"/>
                    <a:pt x="37" y="1314"/>
                  </a:cubicBezTo>
                  <a:cubicBezTo>
                    <a:pt x="65" y="573"/>
                    <a:pt x="696" y="0"/>
                    <a:pt x="1433" y="32"/>
                  </a:cubicBezTo>
                  <a:cubicBezTo>
                    <a:pt x="2174" y="68"/>
                    <a:pt x="2747" y="695"/>
                    <a:pt x="2715" y="1436"/>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8"/>
            <p:cNvSpPr/>
            <p:nvPr/>
          </p:nvSpPr>
          <p:spPr>
            <a:xfrm>
              <a:off x="-1760700" y="1915875"/>
              <a:ext cx="270025" cy="249900"/>
            </a:xfrm>
            <a:custGeom>
              <a:avLst/>
              <a:gdLst/>
              <a:ahLst/>
              <a:cxnLst/>
              <a:rect l="l" t="t" r="r" b="b"/>
              <a:pathLst>
                <a:path w="10801" h="9996" extrusionOk="0">
                  <a:moveTo>
                    <a:pt x="5215" y="0"/>
                  </a:moveTo>
                  <a:cubicBezTo>
                    <a:pt x="4955" y="0"/>
                    <a:pt x="4702" y="54"/>
                    <a:pt x="4473" y="187"/>
                  </a:cubicBezTo>
                  <a:cubicBezTo>
                    <a:pt x="4065" y="423"/>
                    <a:pt x="3807" y="878"/>
                    <a:pt x="3373" y="1068"/>
                  </a:cubicBezTo>
                  <a:cubicBezTo>
                    <a:pt x="2851" y="1293"/>
                    <a:pt x="2177" y="1082"/>
                    <a:pt x="1723" y="1430"/>
                  </a:cubicBezTo>
                  <a:cubicBezTo>
                    <a:pt x="1347" y="1720"/>
                    <a:pt x="1296" y="2264"/>
                    <a:pt x="1060" y="2679"/>
                  </a:cubicBezTo>
                  <a:cubicBezTo>
                    <a:pt x="842" y="3059"/>
                    <a:pt x="458" y="3327"/>
                    <a:pt x="261" y="3718"/>
                  </a:cubicBezTo>
                  <a:cubicBezTo>
                    <a:pt x="0" y="4233"/>
                    <a:pt x="107" y="4864"/>
                    <a:pt x="351" y="5390"/>
                  </a:cubicBezTo>
                  <a:cubicBezTo>
                    <a:pt x="501" y="5716"/>
                    <a:pt x="706" y="6031"/>
                    <a:pt x="759" y="6389"/>
                  </a:cubicBezTo>
                  <a:cubicBezTo>
                    <a:pt x="820" y="6805"/>
                    <a:pt x="670" y="7220"/>
                    <a:pt x="634" y="7635"/>
                  </a:cubicBezTo>
                  <a:cubicBezTo>
                    <a:pt x="569" y="8402"/>
                    <a:pt x="938" y="9211"/>
                    <a:pt x="1612" y="9580"/>
                  </a:cubicBezTo>
                  <a:cubicBezTo>
                    <a:pt x="1733" y="9644"/>
                    <a:pt x="1862" y="9694"/>
                    <a:pt x="1998" y="9727"/>
                  </a:cubicBezTo>
                  <a:cubicBezTo>
                    <a:pt x="2241" y="9934"/>
                    <a:pt x="2663" y="9996"/>
                    <a:pt x="3042" y="9996"/>
                  </a:cubicBezTo>
                  <a:cubicBezTo>
                    <a:pt x="3245" y="9996"/>
                    <a:pt x="3436" y="9978"/>
                    <a:pt x="3581" y="9956"/>
                  </a:cubicBezTo>
                  <a:cubicBezTo>
                    <a:pt x="4025" y="9884"/>
                    <a:pt x="4448" y="9705"/>
                    <a:pt x="4806" y="9433"/>
                  </a:cubicBezTo>
                  <a:cubicBezTo>
                    <a:pt x="4924" y="9343"/>
                    <a:pt x="5042" y="9218"/>
                    <a:pt x="5021" y="9075"/>
                  </a:cubicBezTo>
                  <a:cubicBezTo>
                    <a:pt x="4988" y="8842"/>
                    <a:pt x="4670" y="8810"/>
                    <a:pt x="4483" y="8663"/>
                  </a:cubicBezTo>
                  <a:cubicBezTo>
                    <a:pt x="4441" y="8631"/>
                    <a:pt x="4405" y="8588"/>
                    <a:pt x="4376" y="8541"/>
                  </a:cubicBezTo>
                  <a:cubicBezTo>
                    <a:pt x="4602" y="8488"/>
                    <a:pt x="4852" y="8484"/>
                    <a:pt x="5046" y="8359"/>
                  </a:cubicBezTo>
                  <a:cubicBezTo>
                    <a:pt x="5372" y="8144"/>
                    <a:pt x="5411" y="7693"/>
                    <a:pt x="5382" y="7306"/>
                  </a:cubicBezTo>
                  <a:cubicBezTo>
                    <a:pt x="5372" y="7184"/>
                    <a:pt x="5364" y="7059"/>
                    <a:pt x="5361" y="6933"/>
                  </a:cubicBezTo>
                  <a:lnTo>
                    <a:pt x="5361" y="6933"/>
                  </a:lnTo>
                  <a:cubicBezTo>
                    <a:pt x="5425" y="6969"/>
                    <a:pt x="5486" y="7016"/>
                    <a:pt x="5540" y="7066"/>
                  </a:cubicBezTo>
                  <a:cubicBezTo>
                    <a:pt x="5730" y="7259"/>
                    <a:pt x="5776" y="7542"/>
                    <a:pt x="5887" y="7789"/>
                  </a:cubicBezTo>
                  <a:cubicBezTo>
                    <a:pt x="6014" y="8080"/>
                    <a:pt x="6312" y="8257"/>
                    <a:pt x="6584" y="8257"/>
                  </a:cubicBezTo>
                  <a:cubicBezTo>
                    <a:pt x="6835" y="8257"/>
                    <a:pt x="7064" y="8106"/>
                    <a:pt x="7116" y="7754"/>
                  </a:cubicBezTo>
                  <a:cubicBezTo>
                    <a:pt x="7162" y="7435"/>
                    <a:pt x="6976" y="7062"/>
                    <a:pt x="7180" y="6815"/>
                  </a:cubicBezTo>
                  <a:cubicBezTo>
                    <a:pt x="7284" y="6686"/>
                    <a:pt x="7463" y="6647"/>
                    <a:pt x="7610" y="6568"/>
                  </a:cubicBezTo>
                  <a:cubicBezTo>
                    <a:pt x="7950" y="6382"/>
                    <a:pt x="8129" y="5995"/>
                    <a:pt x="8057" y="5616"/>
                  </a:cubicBezTo>
                  <a:cubicBezTo>
                    <a:pt x="7979" y="5265"/>
                    <a:pt x="7685" y="4975"/>
                    <a:pt x="7667" y="4613"/>
                  </a:cubicBezTo>
                  <a:cubicBezTo>
                    <a:pt x="7653" y="4373"/>
                    <a:pt x="7760" y="4147"/>
                    <a:pt x="7796" y="3911"/>
                  </a:cubicBezTo>
                  <a:cubicBezTo>
                    <a:pt x="7803" y="3865"/>
                    <a:pt x="7807" y="3818"/>
                    <a:pt x="7807" y="3768"/>
                  </a:cubicBezTo>
                  <a:lnTo>
                    <a:pt x="7871" y="3797"/>
                  </a:lnTo>
                  <a:cubicBezTo>
                    <a:pt x="8143" y="3918"/>
                    <a:pt x="8365" y="4137"/>
                    <a:pt x="8594" y="4323"/>
                  </a:cubicBezTo>
                  <a:cubicBezTo>
                    <a:pt x="8839" y="4526"/>
                    <a:pt x="9158" y="4707"/>
                    <a:pt x="9458" y="4707"/>
                  </a:cubicBezTo>
                  <a:cubicBezTo>
                    <a:pt x="9576" y="4707"/>
                    <a:pt x="9691" y="4679"/>
                    <a:pt x="9798" y="4613"/>
                  </a:cubicBezTo>
                  <a:cubicBezTo>
                    <a:pt x="10023" y="4470"/>
                    <a:pt x="10131" y="4198"/>
                    <a:pt x="10174" y="3936"/>
                  </a:cubicBezTo>
                  <a:cubicBezTo>
                    <a:pt x="10220" y="3675"/>
                    <a:pt x="10220" y="3403"/>
                    <a:pt x="10299" y="3148"/>
                  </a:cubicBezTo>
                  <a:cubicBezTo>
                    <a:pt x="10374" y="2894"/>
                    <a:pt x="10539" y="2665"/>
                    <a:pt x="10618" y="2407"/>
                  </a:cubicBezTo>
                  <a:cubicBezTo>
                    <a:pt x="10800" y="1809"/>
                    <a:pt x="10428" y="1093"/>
                    <a:pt x="9826" y="896"/>
                  </a:cubicBezTo>
                  <a:cubicBezTo>
                    <a:pt x="9665" y="844"/>
                    <a:pt x="9499" y="826"/>
                    <a:pt x="9331" y="826"/>
                  </a:cubicBezTo>
                  <a:cubicBezTo>
                    <a:pt x="8996" y="826"/>
                    <a:pt x="8651" y="895"/>
                    <a:pt x="8311" y="895"/>
                  </a:cubicBezTo>
                  <a:cubicBezTo>
                    <a:pt x="8271" y="895"/>
                    <a:pt x="8232" y="894"/>
                    <a:pt x="8193" y="892"/>
                  </a:cubicBezTo>
                  <a:cubicBezTo>
                    <a:pt x="7545" y="857"/>
                    <a:pt x="6958" y="513"/>
                    <a:pt x="6356" y="266"/>
                  </a:cubicBezTo>
                  <a:cubicBezTo>
                    <a:pt x="5998" y="116"/>
                    <a:pt x="5599" y="0"/>
                    <a:pt x="5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8"/>
            <p:cNvSpPr/>
            <p:nvPr/>
          </p:nvSpPr>
          <p:spPr>
            <a:xfrm>
              <a:off x="-1670100" y="2073475"/>
              <a:ext cx="72975" cy="78475"/>
            </a:xfrm>
            <a:custGeom>
              <a:avLst/>
              <a:gdLst/>
              <a:ahLst/>
              <a:cxnLst/>
              <a:rect l="l" t="t" r="r" b="b"/>
              <a:pathLst>
                <a:path w="2919" h="3139" extrusionOk="0">
                  <a:moveTo>
                    <a:pt x="1906" y="0"/>
                  </a:moveTo>
                  <a:cubicBezTo>
                    <a:pt x="1747" y="0"/>
                    <a:pt x="1564" y="75"/>
                    <a:pt x="1354" y="253"/>
                  </a:cubicBezTo>
                  <a:cubicBezTo>
                    <a:pt x="0" y="1407"/>
                    <a:pt x="842" y="3075"/>
                    <a:pt x="1733" y="3136"/>
                  </a:cubicBezTo>
                  <a:cubicBezTo>
                    <a:pt x="1754" y="3138"/>
                    <a:pt x="1775" y="3138"/>
                    <a:pt x="1795" y="3138"/>
                  </a:cubicBezTo>
                  <a:cubicBezTo>
                    <a:pt x="2635" y="3138"/>
                    <a:pt x="2919" y="1937"/>
                    <a:pt x="2919" y="1937"/>
                  </a:cubicBezTo>
                  <a:cubicBezTo>
                    <a:pt x="2919" y="1937"/>
                    <a:pt x="2718" y="0"/>
                    <a:pt x="1906" y="0"/>
                  </a:cubicBezTo>
                  <a:close/>
                </a:path>
              </a:pathLst>
            </a:custGeom>
            <a:solidFill>
              <a:srgbClr val="FF9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8"/>
            <p:cNvSpPr/>
            <p:nvPr/>
          </p:nvSpPr>
          <p:spPr>
            <a:xfrm>
              <a:off x="-1640925" y="2092675"/>
              <a:ext cx="19900" cy="29750"/>
            </a:xfrm>
            <a:custGeom>
              <a:avLst/>
              <a:gdLst/>
              <a:ahLst/>
              <a:cxnLst/>
              <a:rect l="l" t="t" r="r" b="b"/>
              <a:pathLst>
                <a:path w="796" h="1190" extrusionOk="0">
                  <a:moveTo>
                    <a:pt x="747" y="0"/>
                  </a:moveTo>
                  <a:cubicBezTo>
                    <a:pt x="741" y="0"/>
                    <a:pt x="736" y="2"/>
                    <a:pt x="731" y="5"/>
                  </a:cubicBezTo>
                  <a:cubicBezTo>
                    <a:pt x="240" y="234"/>
                    <a:pt x="8" y="596"/>
                    <a:pt x="0" y="1151"/>
                  </a:cubicBezTo>
                  <a:cubicBezTo>
                    <a:pt x="0" y="1172"/>
                    <a:pt x="18" y="1190"/>
                    <a:pt x="43" y="1190"/>
                  </a:cubicBezTo>
                  <a:cubicBezTo>
                    <a:pt x="65" y="1190"/>
                    <a:pt x="83" y="1172"/>
                    <a:pt x="86" y="1151"/>
                  </a:cubicBezTo>
                  <a:cubicBezTo>
                    <a:pt x="94" y="628"/>
                    <a:pt x="301" y="298"/>
                    <a:pt x="763" y="80"/>
                  </a:cubicBezTo>
                  <a:cubicBezTo>
                    <a:pt x="785" y="69"/>
                    <a:pt x="795" y="44"/>
                    <a:pt x="785" y="26"/>
                  </a:cubicBezTo>
                  <a:cubicBezTo>
                    <a:pt x="777" y="10"/>
                    <a:pt x="761" y="0"/>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8"/>
            <p:cNvSpPr/>
            <p:nvPr/>
          </p:nvSpPr>
          <p:spPr>
            <a:xfrm>
              <a:off x="-1633775" y="2100750"/>
              <a:ext cx="11050" cy="19725"/>
            </a:xfrm>
            <a:custGeom>
              <a:avLst/>
              <a:gdLst/>
              <a:ahLst/>
              <a:cxnLst/>
              <a:rect l="l" t="t" r="r" b="b"/>
              <a:pathLst>
                <a:path w="442" h="789" extrusionOk="0">
                  <a:moveTo>
                    <a:pt x="49" y="1"/>
                  </a:moveTo>
                  <a:cubicBezTo>
                    <a:pt x="39" y="1"/>
                    <a:pt x="29" y="4"/>
                    <a:pt x="22" y="11"/>
                  </a:cubicBezTo>
                  <a:cubicBezTo>
                    <a:pt x="5" y="25"/>
                    <a:pt x="1" y="54"/>
                    <a:pt x="19" y="68"/>
                  </a:cubicBezTo>
                  <a:cubicBezTo>
                    <a:pt x="191" y="262"/>
                    <a:pt x="309" y="498"/>
                    <a:pt x="355" y="756"/>
                  </a:cubicBezTo>
                  <a:cubicBezTo>
                    <a:pt x="359" y="774"/>
                    <a:pt x="377" y="788"/>
                    <a:pt x="395" y="788"/>
                  </a:cubicBezTo>
                  <a:lnTo>
                    <a:pt x="406" y="788"/>
                  </a:lnTo>
                  <a:cubicBezTo>
                    <a:pt x="427" y="785"/>
                    <a:pt x="441" y="763"/>
                    <a:pt x="438" y="742"/>
                  </a:cubicBezTo>
                  <a:cubicBezTo>
                    <a:pt x="388" y="470"/>
                    <a:pt x="266" y="219"/>
                    <a:pt x="80" y="15"/>
                  </a:cubicBezTo>
                  <a:cubicBezTo>
                    <a:pt x="72" y="5"/>
                    <a:pt x="6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8"/>
            <p:cNvSpPr/>
            <p:nvPr/>
          </p:nvSpPr>
          <p:spPr>
            <a:xfrm>
              <a:off x="-1613000" y="2059150"/>
              <a:ext cx="29750" cy="69200"/>
            </a:xfrm>
            <a:custGeom>
              <a:avLst/>
              <a:gdLst/>
              <a:ahLst/>
              <a:cxnLst/>
              <a:rect l="l" t="t" r="r" b="b"/>
              <a:pathLst>
                <a:path w="1190" h="2768" extrusionOk="0">
                  <a:moveTo>
                    <a:pt x="615" y="1"/>
                  </a:moveTo>
                  <a:cubicBezTo>
                    <a:pt x="406" y="1"/>
                    <a:pt x="225" y="177"/>
                    <a:pt x="155" y="375"/>
                  </a:cubicBezTo>
                  <a:cubicBezTo>
                    <a:pt x="1" y="834"/>
                    <a:pt x="302" y="1217"/>
                    <a:pt x="248" y="1675"/>
                  </a:cubicBezTo>
                  <a:cubicBezTo>
                    <a:pt x="223" y="1901"/>
                    <a:pt x="173" y="2126"/>
                    <a:pt x="223" y="2348"/>
                  </a:cubicBezTo>
                  <a:cubicBezTo>
                    <a:pt x="268" y="2561"/>
                    <a:pt x="446" y="2768"/>
                    <a:pt x="661" y="2768"/>
                  </a:cubicBezTo>
                  <a:cubicBezTo>
                    <a:pt x="667" y="2768"/>
                    <a:pt x="672" y="2768"/>
                    <a:pt x="678" y="2767"/>
                  </a:cubicBezTo>
                  <a:cubicBezTo>
                    <a:pt x="832" y="2760"/>
                    <a:pt x="968" y="2653"/>
                    <a:pt x="1039" y="2517"/>
                  </a:cubicBezTo>
                  <a:cubicBezTo>
                    <a:pt x="1114" y="2384"/>
                    <a:pt x="1139" y="2227"/>
                    <a:pt x="1154" y="2073"/>
                  </a:cubicBezTo>
                  <a:cubicBezTo>
                    <a:pt x="1190" y="1657"/>
                    <a:pt x="1161" y="1238"/>
                    <a:pt x="1129" y="819"/>
                  </a:cubicBezTo>
                  <a:cubicBezTo>
                    <a:pt x="1118" y="647"/>
                    <a:pt x="1104" y="476"/>
                    <a:pt x="1036" y="318"/>
                  </a:cubicBezTo>
                  <a:cubicBezTo>
                    <a:pt x="964" y="160"/>
                    <a:pt x="824" y="21"/>
                    <a:pt x="656" y="3"/>
                  </a:cubicBezTo>
                  <a:cubicBezTo>
                    <a:pt x="642" y="1"/>
                    <a:pt x="629"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8"/>
            <p:cNvSpPr/>
            <p:nvPr/>
          </p:nvSpPr>
          <p:spPr>
            <a:xfrm>
              <a:off x="-1623925" y="2104475"/>
              <a:ext cx="109350" cy="136150"/>
            </a:xfrm>
            <a:custGeom>
              <a:avLst/>
              <a:gdLst/>
              <a:ahLst/>
              <a:cxnLst/>
              <a:rect l="l" t="t" r="r" b="b"/>
              <a:pathLst>
                <a:path w="4374" h="5446" extrusionOk="0">
                  <a:moveTo>
                    <a:pt x="880" y="0"/>
                  </a:moveTo>
                  <a:cubicBezTo>
                    <a:pt x="870" y="0"/>
                    <a:pt x="859" y="2"/>
                    <a:pt x="850" y="5"/>
                  </a:cubicBezTo>
                  <a:cubicBezTo>
                    <a:pt x="595" y="95"/>
                    <a:pt x="567" y="1162"/>
                    <a:pt x="542" y="1395"/>
                  </a:cubicBezTo>
                  <a:cubicBezTo>
                    <a:pt x="509" y="1710"/>
                    <a:pt x="552" y="2032"/>
                    <a:pt x="481" y="2344"/>
                  </a:cubicBezTo>
                  <a:cubicBezTo>
                    <a:pt x="423" y="2602"/>
                    <a:pt x="294" y="2838"/>
                    <a:pt x="187" y="3085"/>
                  </a:cubicBezTo>
                  <a:cubicBezTo>
                    <a:pt x="80" y="3332"/>
                    <a:pt x="1" y="3597"/>
                    <a:pt x="51" y="3859"/>
                  </a:cubicBezTo>
                  <a:cubicBezTo>
                    <a:pt x="130" y="4235"/>
                    <a:pt x="452" y="4492"/>
                    <a:pt x="703" y="4779"/>
                  </a:cubicBezTo>
                  <a:cubicBezTo>
                    <a:pt x="739" y="4818"/>
                    <a:pt x="771" y="4861"/>
                    <a:pt x="807" y="4904"/>
                  </a:cubicBezTo>
                  <a:cubicBezTo>
                    <a:pt x="821" y="4918"/>
                    <a:pt x="835" y="4936"/>
                    <a:pt x="846" y="4954"/>
                  </a:cubicBezTo>
                  <a:cubicBezTo>
                    <a:pt x="1311" y="5123"/>
                    <a:pt x="1788" y="5262"/>
                    <a:pt x="2271" y="5366"/>
                  </a:cubicBezTo>
                  <a:cubicBezTo>
                    <a:pt x="2346" y="5380"/>
                    <a:pt x="2422" y="5395"/>
                    <a:pt x="2497" y="5405"/>
                  </a:cubicBezTo>
                  <a:cubicBezTo>
                    <a:pt x="2558" y="5416"/>
                    <a:pt x="2619" y="5427"/>
                    <a:pt x="2679" y="5431"/>
                  </a:cubicBezTo>
                  <a:cubicBezTo>
                    <a:pt x="2719" y="5434"/>
                    <a:pt x="2762" y="5438"/>
                    <a:pt x="2798" y="5441"/>
                  </a:cubicBezTo>
                  <a:cubicBezTo>
                    <a:pt x="2845" y="5444"/>
                    <a:pt x="2892" y="5446"/>
                    <a:pt x="2936" y="5446"/>
                  </a:cubicBezTo>
                  <a:cubicBezTo>
                    <a:pt x="3107" y="5446"/>
                    <a:pt x="3254" y="5423"/>
                    <a:pt x="3356" y="5366"/>
                  </a:cubicBezTo>
                  <a:cubicBezTo>
                    <a:pt x="3406" y="5337"/>
                    <a:pt x="3449" y="5305"/>
                    <a:pt x="3492" y="5269"/>
                  </a:cubicBezTo>
                  <a:cubicBezTo>
                    <a:pt x="3514" y="5251"/>
                    <a:pt x="3535" y="5234"/>
                    <a:pt x="3553" y="5212"/>
                  </a:cubicBezTo>
                  <a:cubicBezTo>
                    <a:pt x="3575" y="5194"/>
                    <a:pt x="3593" y="5169"/>
                    <a:pt x="3611" y="5148"/>
                  </a:cubicBezTo>
                  <a:cubicBezTo>
                    <a:pt x="3636" y="5119"/>
                    <a:pt x="3657" y="5090"/>
                    <a:pt x="3675" y="5062"/>
                  </a:cubicBezTo>
                  <a:cubicBezTo>
                    <a:pt x="3689" y="5040"/>
                    <a:pt x="3704" y="5019"/>
                    <a:pt x="3714" y="4997"/>
                  </a:cubicBezTo>
                  <a:cubicBezTo>
                    <a:pt x="3725" y="4983"/>
                    <a:pt x="3736" y="4961"/>
                    <a:pt x="3743" y="4944"/>
                  </a:cubicBezTo>
                  <a:cubicBezTo>
                    <a:pt x="3750" y="4933"/>
                    <a:pt x="3754" y="4926"/>
                    <a:pt x="3757" y="4915"/>
                  </a:cubicBezTo>
                  <a:cubicBezTo>
                    <a:pt x="3772" y="4897"/>
                    <a:pt x="3779" y="4875"/>
                    <a:pt x="3786" y="4858"/>
                  </a:cubicBezTo>
                  <a:cubicBezTo>
                    <a:pt x="3793" y="4850"/>
                    <a:pt x="3800" y="4840"/>
                    <a:pt x="3800" y="4829"/>
                  </a:cubicBezTo>
                  <a:cubicBezTo>
                    <a:pt x="3811" y="4807"/>
                    <a:pt x="3822" y="4790"/>
                    <a:pt x="3829" y="4764"/>
                  </a:cubicBezTo>
                  <a:cubicBezTo>
                    <a:pt x="3890" y="4621"/>
                    <a:pt x="3936" y="4471"/>
                    <a:pt x="3972" y="4317"/>
                  </a:cubicBezTo>
                  <a:cubicBezTo>
                    <a:pt x="4004" y="4202"/>
                    <a:pt x="4026" y="4084"/>
                    <a:pt x="4051" y="3970"/>
                  </a:cubicBezTo>
                  <a:cubicBezTo>
                    <a:pt x="4040" y="3962"/>
                    <a:pt x="4029" y="3962"/>
                    <a:pt x="4015" y="3962"/>
                  </a:cubicBezTo>
                  <a:cubicBezTo>
                    <a:pt x="3969" y="3973"/>
                    <a:pt x="3929" y="4002"/>
                    <a:pt x="3904" y="4045"/>
                  </a:cubicBezTo>
                  <a:cubicBezTo>
                    <a:pt x="3836" y="4123"/>
                    <a:pt x="3772" y="4195"/>
                    <a:pt x="3711" y="4274"/>
                  </a:cubicBezTo>
                  <a:cubicBezTo>
                    <a:pt x="3618" y="4227"/>
                    <a:pt x="3535" y="4163"/>
                    <a:pt x="3467" y="4084"/>
                  </a:cubicBezTo>
                  <a:cubicBezTo>
                    <a:pt x="3149" y="3737"/>
                    <a:pt x="2952" y="3300"/>
                    <a:pt x="2901" y="2834"/>
                  </a:cubicBezTo>
                  <a:cubicBezTo>
                    <a:pt x="2887" y="2705"/>
                    <a:pt x="2891" y="2559"/>
                    <a:pt x="2984" y="2466"/>
                  </a:cubicBezTo>
                  <a:cubicBezTo>
                    <a:pt x="3030" y="2423"/>
                    <a:pt x="3088" y="2397"/>
                    <a:pt x="3152" y="2390"/>
                  </a:cubicBezTo>
                  <a:cubicBezTo>
                    <a:pt x="3172" y="2387"/>
                    <a:pt x="3192" y="2385"/>
                    <a:pt x="3212" y="2385"/>
                  </a:cubicBezTo>
                  <a:cubicBezTo>
                    <a:pt x="3232" y="2385"/>
                    <a:pt x="3252" y="2387"/>
                    <a:pt x="3274" y="2390"/>
                  </a:cubicBezTo>
                  <a:lnTo>
                    <a:pt x="3281" y="2390"/>
                  </a:lnTo>
                  <a:cubicBezTo>
                    <a:pt x="3385" y="2412"/>
                    <a:pt x="3489" y="2444"/>
                    <a:pt x="3585" y="2483"/>
                  </a:cubicBezTo>
                  <a:cubicBezTo>
                    <a:pt x="3713" y="2523"/>
                    <a:pt x="3844" y="2542"/>
                    <a:pt x="3975" y="2542"/>
                  </a:cubicBezTo>
                  <a:cubicBezTo>
                    <a:pt x="4035" y="2542"/>
                    <a:pt x="4095" y="2538"/>
                    <a:pt x="4155" y="2530"/>
                  </a:cubicBezTo>
                  <a:cubicBezTo>
                    <a:pt x="4187" y="2526"/>
                    <a:pt x="4216" y="2523"/>
                    <a:pt x="4237" y="2519"/>
                  </a:cubicBezTo>
                  <a:cubicBezTo>
                    <a:pt x="4262" y="2516"/>
                    <a:pt x="4287" y="2512"/>
                    <a:pt x="4309" y="2512"/>
                  </a:cubicBezTo>
                  <a:cubicBezTo>
                    <a:pt x="4309" y="2498"/>
                    <a:pt x="4312" y="2480"/>
                    <a:pt x="4316" y="2458"/>
                  </a:cubicBezTo>
                  <a:cubicBezTo>
                    <a:pt x="4323" y="2433"/>
                    <a:pt x="4330" y="2408"/>
                    <a:pt x="4337" y="2383"/>
                  </a:cubicBezTo>
                  <a:cubicBezTo>
                    <a:pt x="4341" y="2380"/>
                    <a:pt x="4341" y="2376"/>
                    <a:pt x="4341" y="2372"/>
                  </a:cubicBezTo>
                  <a:cubicBezTo>
                    <a:pt x="4345" y="2365"/>
                    <a:pt x="4352" y="2355"/>
                    <a:pt x="4355" y="2347"/>
                  </a:cubicBezTo>
                  <a:cubicBezTo>
                    <a:pt x="4359" y="2337"/>
                    <a:pt x="4366" y="2329"/>
                    <a:pt x="4373" y="2322"/>
                  </a:cubicBezTo>
                  <a:cubicBezTo>
                    <a:pt x="4330" y="2118"/>
                    <a:pt x="4252" y="1918"/>
                    <a:pt x="4094" y="1782"/>
                  </a:cubicBezTo>
                  <a:cubicBezTo>
                    <a:pt x="3959" y="1662"/>
                    <a:pt x="3777" y="1607"/>
                    <a:pt x="3595" y="1607"/>
                  </a:cubicBezTo>
                  <a:cubicBezTo>
                    <a:pt x="3559" y="1607"/>
                    <a:pt x="3524" y="1609"/>
                    <a:pt x="3489" y="1613"/>
                  </a:cubicBezTo>
                  <a:cubicBezTo>
                    <a:pt x="3274" y="1642"/>
                    <a:pt x="3070" y="1717"/>
                    <a:pt x="2887" y="1832"/>
                  </a:cubicBezTo>
                  <a:cubicBezTo>
                    <a:pt x="2733" y="1921"/>
                    <a:pt x="2576" y="2032"/>
                    <a:pt x="2397" y="2032"/>
                  </a:cubicBezTo>
                  <a:cubicBezTo>
                    <a:pt x="2160" y="2032"/>
                    <a:pt x="1963" y="1839"/>
                    <a:pt x="1849" y="1628"/>
                  </a:cubicBezTo>
                  <a:cubicBezTo>
                    <a:pt x="1734" y="1420"/>
                    <a:pt x="1673" y="1184"/>
                    <a:pt x="1541" y="987"/>
                  </a:cubicBezTo>
                  <a:cubicBezTo>
                    <a:pt x="1431" y="826"/>
                    <a:pt x="1105"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48"/>
          <p:cNvGrpSpPr/>
          <p:nvPr/>
        </p:nvGrpSpPr>
        <p:grpSpPr>
          <a:xfrm>
            <a:off x="2799426" y="1961172"/>
            <a:ext cx="1347542" cy="1838849"/>
            <a:chOff x="-1505799" y="1379522"/>
            <a:chExt cx="1347542" cy="1838849"/>
          </a:xfrm>
        </p:grpSpPr>
        <p:sp>
          <p:nvSpPr>
            <p:cNvPr id="2201" name="Google Shape;2201;p48"/>
            <p:cNvSpPr/>
            <p:nvPr/>
          </p:nvSpPr>
          <p:spPr>
            <a:xfrm>
              <a:off x="-1485887" y="3071825"/>
              <a:ext cx="1290600" cy="128700"/>
            </a:xfrm>
            <a:prstGeom prst="ellipse">
              <a:avLst/>
            </a:prstGeom>
            <a:solidFill>
              <a:srgbClr val="37254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8"/>
            <p:cNvSpPr/>
            <p:nvPr/>
          </p:nvSpPr>
          <p:spPr>
            <a:xfrm>
              <a:off x="-1039425" y="2442128"/>
              <a:ext cx="57951" cy="58705"/>
            </a:xfrm>
            <a:custGeom>
              <a:avLst/>
              <a:gdLst/>
              <a:ahLst/>
              <a:cxnLst/>
              <a:rect l="l" t="t" r="r" b="b"/>
              <a:pathLst>
                <a:path w="1383" h="1401" extrusionOk="0">
                  <a:moveTo>
                    <a:pt x="691" y="0"/>
                  </a:moveTo>
                  <a:cubicBezTo>
                    <a:pt x="308" y="0"/>
                    <a:pt x="0" y="315"/>
                    <a:pt x="0" y="699"/>
                  </a:cubicBezTo>
                  <a:cubicBezTo>
                    <a:pt x="0" y="1085"/>
                    <a:pt x="308" y="1400"/>
                    <a:pt x="691" y="1400"/>
                  </a:cubicBezTo>
                  <a:cubicBezTo>
                    <a:pt x="1071" y="1400"/>
                    <a:pt x="1383" y="1085"/>
                    <a:pt x="1383" y="699"/>
                  </a:cubicBezTo>
                  <a:cubicBezTo>
                    <a:pt x="1383" y="315"/>
                    <a:pt x="1071" y="0"/>
                    <a:pt x="691"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8"/>
            <p:cNvSpPr/>
            <p:nvPr/>
          </p:nvSpPr>
          <p:spPr>
            <a:xfrm>
              <a:off x="-796055" y="2650677"/>
              <a:ext cx="57825" cy="58580"/>
            </a:xfrm>
            <a:custGeom>
              <a:avLst/>
              <a:gdLst/>
              <a:ahLst/>
              <a:cxnLst/>
              <a:rect l="l" t="t" r="r" b="b"/>
              <a:pathLst>
                <a:path w="1380" h="1398" extrusionOk="0">
                  <a:moveTo>
                    <a:pt x="692" y="1"/>
                  </a:moveTo>
                  <a:cubicBezTo>
                    <a:pt x="309" y="1"/>
                    <a:pt x="1" y="312"/>
                    <a:pt x="1" y="699"/>
                  </a:cubicBezTo>
                  <a:cubicBezTo>
                    <a:pt x="1" y="1086"/>
                    <a:pt x="309" y="1397"/>
                    <a:pt x="692" y="1397"/>
                  </a:cubicBezTo>
                  <a:cubicBezTo>
                    <a:pt x="1071" y="1397"/>
                    <a:pt x="1379" y="1086"/>
                    <a:pt x="1379" y="699"/>
                  </a:cubicBezTo>
                  <a:cubicBezTo>
                    <a:pt x="1379" y="312"/>
                    <a:pt x="1071" y="1"/>
                    <a:pt x="692" y="1"/>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8"/>
            <p:cNvSpPr/>
            <p:nvPr/>
          </p:nvSpPr>
          <p:spPr>
            <a:xfrm>
              <a:off x="-566303" y="2442128"/>
              <a:ext cx="57784" cy="58705"/>
            </a:xfrm>
            <a:custGeom>
              <a:avLst/>
              <a:gdLst/>
              <a:ahLst/>
              <a:cxnLst/>
              <a:rect l="l" t="t" r="r" b="b"/>
              <a:pathLst>
                <a:path w="1379" h="1401" extrusionOk="0">
                  <a:moveTo>
                    <a:pt x="691" y="0"/>
                  </a:moveTo>
                  <a:cubicBezTo>
                    <a:pt x="308" y="0"/>
                    <a:pt x="0" y="315"/>
                    <a:pt x="0" y="699"/>
                  </a:cubicBezTo>
                  <a:cubicBezTo>
                    <a:pt x="0" y="1085"/>
                    <a:pt x="308" y="1400"/>
                    <a:pt x="691" y="1400"/>
                  </a:cubicBezTo>
                  <a:cubicBezTo>
                    <a:pt x="1071" y="1400"/>
                    <a:pt x="1379" y="1085"/>
                    <a:pt x="1379" y="699"/>
                  </a:cubicBezTo>
                  <a:cubicBezTo>
                    <a:pt x="1379" y="315"/>
                    <a:pt x="1071" y="0"/>
                    <a:pt x="691" y="0"/>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8"/>
            <p:cNvSpPr/>
            <p:nvPr/>
          </p:nvSpPr>
          <p:spPr>
            <a:xfrm>
              <a:off x="-1039425" y="2843638"/>
              <a:ext cx="57951" cy="58580"/>
            </a:xfrm>
            <a:custGeom>
              <a:avLst/>
              <a:gdLst/>
              <a:ahLst/>
              <a:cxnLst/>
              <a:rect l="l" t="t" r="r" b="b"/>
              <a:pathLst>
                <a:path w="1383" h="1398" extrusionOk="0">
                  <a:moveTo>
                    <a:pt x="691" y="1"/>
                  </a:moveTo>
                  <a:cubicBezTo>
                    <a:pt x="308" y="1"/>
                    <a:pt x="0" y="312"/>
                    <a:pt x="0" y="699"/>
                  </a:cubicBezTo>
                  <a:cubicBezTo>
                    <a:pt x="0" y="1086"/>
                    <a:pt x="308" y="1398"/>
                    <a:pt x="691" y="1398"/>
                  </a:cubicBezTo>
                  <a:cubicBezTo>
                    <a:pt x="1071" y="1398"/>
                    <a:pt x="1383" y="1086"/>
                    <a:pt x="1383" y="699"/>
                  </a:cubicBezTo>
                  <a:cubicBezTo>
                    <a:pt x="1383" y="312"/>
                    <a:pt x="1071" y="1"/>
                    <a:pt x="691" y="1"/>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8"/>
            <p:cNvSpPr/>
            <p:nvPr/>
          </p:nvSpPr>
          <p:spPr>
            <a:xfrm>
              <a:off x="-566303" y="2843638"/>
              <a:ext cx="57784" cy="58580"/>
            </a:xfrm>
            <a:custGeom>
              <a:avLst/>
              <a:gdLst/>
              <a:ahLst/>
              <a:cxnLst/>
              <a:rect l="l" t="t" r="r" b="b"/>
              <a:pathLst>
                <a:path w="1379" h="1398" extrusionOk="0">
                  <a:moveTo>
                    <a:pt x="691" y="1"/>
                  </a:moveTo>
                  <a:cubicBezTo>
                    <a:pt x="308" y="1"/>
                    <a:pt x="0" y="312"/>
                    <a:pt x="0" y="699"/>
                  </a:cubicBezTo>
                  <a:cubicBezTo>
                    <a:pt x="0" y="1086"/>
                    <a:pt x="308" y="1398"/>
                    <a:pt x="691" y="1398"/>
                  </a:cubicBezTo>
                  <a:cubicBezTo>
                    <a:pt x="1071" y="1398"/>
                    <a:pt x="1379" y="1086"/>
                    <a:pt x="1379" y="699"/>
                  </a:cubicBezTo>
                  <a:cubicBezTo>
                    <a:pt x="1379" y="312"/>
                    <a:pt x="1071" y="1"/>
                    <a:pt x="691" y="1"/>
                  </a:cubicBezTo>
                  <a:close/>
                </a:path>
              </a:pathLst>
            </a:custGeom>
            <a:solidFill>
              <a:srgbClr val="B8B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8"/>
            <p:cNvSpPr/>
            <p:nvPr/>
          </p:nvSpPr>
          <p:spPr>
            <a:xfrm>
              <a:off x="-851282" y="1798087"/>
              <a:ext cx="381187" cy="474043"/>
            </a:xfrm>
            <a:custGeom>
              <a:avLst/>
              <a:gdLst/>
              <a:ahLst/>
              <a:cxnLst/>
              <a:rect l="l" t="t" r="r" b="b"/>
              <a:pathLst>
                <a:path w="9097" h="11313" extrusionOk="0">
                  <a:moveTo>
                    <a:pt x="1659" y="1"/>
                  </a:moveTo>
                  <a:cubicBezTo>
                    <a:pt x="424" y="1111"/>
                    <a:pt x="1" y="3030"/>
                    <a:pt x="653" y="4552"/>
                  </a:cubicBezTo>
                  <a:cubicBezTo>
                    <a:pt x="828" y="4964"/>
                    <a:pt x="1079" y="5362"/>
                    <a:pt x="1086" y="5806"/>
                  </a:cubicBezTo>
                  <a:cubicBezTo>
                    <a:pt x="1097" y="6278"/>
                    <a:pt x="835" y="6708"/>
                    <a:pt x="706" y="7163"/>
                  </a:cubicBezTo>
                  <a:cubicBezTo>
                    <a:pt x="502" y="7900"/>
                    <a:pt x="663" y="8703"/>
                    <a:pt x="989" y="9397"/>
                  </a:cubicBezTo>
                  <a:cubicBezTo>
                    <a:pt x="1315" y="10088"/>
                    <a:pt x="1802" y="10694"/>
                    <a:pt x="2286" y="11288"/>
                  </a:cubicBezTo>
                  <a:cubicBezTo>
                    <a:pt x="2547" y="11305"/>
                    <a:pt x="2809" y="11313"/>
                    <a:pt x="3071" y="11313"/>
                  </a:cubicBezTo>
                  <a:cubicBezTo>
                    <a:pt x="4969" y="11313"/>
                    <a:pt x="6872" y="10885"/>
                    <a:pt x="8606" y="10121"/>
                  </a:cubicBezTo>
                  <a:cubicBezTo>
                    <a:pt x="8757" y="10053"/>
                    <a:pt x="8918" y="9977"/>
                    <a:pt x="8996" y="9834"/>
                  </a:cubicBezTo>
                  <a:cubicBezTo>
                    <a:pt x="9097" y="9666"/>
                    <a:pt x="9057" y="9451"/>
                    <a:pt x="9011" y="9261"/>
                  </a:cubicBezTo>
                  <a:cubicBezTo>
                    <a:pt x="8549" y="7245"/>
                    <a:pt x="7897" y="5240"/>
                    <a:pt x="6744" y="3521"/>
                  </a:cubicBezTo>
                  <a:cubicBezTo>
                    <a:pt x="5591" y="1802"/>
                    <a:pt x="3668" y="484"/>
                    <a:pt x="1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8"/>
            <p:cNvSpPr/>
            <p:nvPr/>
          </p:nvSpPr>
          <p:spPr>
            <a:xfrm>
              <a:off x="-858615" y="2171312"/>
              <a:ext cx="292354" cy="287367"/>
            </a:xfrm>
            <a:custGeom>
              <a:avLst/>
              <a:gdLst/>
              <a:ahLst/>
              <a:cxnLst/>
              <a:rect l="l" t="t" r="r" b="b"/>
              <a:pathLst>
                <a:path w="6977" h="6858" extrusionOk="0">
                  <a:moveTo>
                    <a:pt x="4963" y="1"/>
                  </a:moveTo>
                  <a:cubicBezTo>
                    <a:pt x="4120" y="1"/>
                    <a:pt x="3085" y="164"/>
                    <a:pt x="2346" y="827"/>
                  </a:cubicBezTo>
                  <a:cubicBezTo>
                    <a:pt x="1469" y="1611"/>
                    <a:pt x="684" y="2492"/>
                    <a:pt x="0" y="3448"/>
                  </a:cubicBezTo>
                  <a:lnTo>
                    <a:pt x="5060" y="6857"/>
                  </a:lnTo>
                  <a:lnTo>
                    <a:pt x="6976" y="1865"/>
                  </a:lnTo>
                  <a:lnTo>
                    <a:pt x="6428" y="157"/>
                  </a:lnTo>
                  <a:cubicBezTo>
                    <a:pt x="6428" y="157"/>
                    <a:pt x="5787" y="1"/>
                    <a:pt x="4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8"/>
            <p:cNvSpPr/>
            <p:nvPr/>
          </p:nvSpPr>
          <p:spPr>
            <a:xfrm rot="340252">
              <a:off x="-621123" y="1997596"/>
              <a:ext cx="220030" cy="271233"/>
            </a:xfrm>
            <a:custGeom>
              <a:avLst/>
              <a:gdLst/>
              <a:ahLst/>
              <a:cxnLst/>
              <a:rect l="l" t="t" r="r" b="b"/>
              <a:pathLst>
                <a:path w="5082" h="6473" extrusionOk="0">
                  <a:moveTo>
                    <a:pt x="2782" y="1"/>
                  </a:moveTo>
                  <a:lnTo>
                    <a:pt x="0" y="3439"/>
                  </a:lnTo>
                  <a:cubicBezTo>
                    <a:pt x="287" y="3678"/>
                    <a:pt x="763" y="4151"/>
                    <a:pt x="999" y="4774"/>
                  </a:cubicBezTo>
                  <a:cubicBezTo>
                    <a:pt x="1200" y="5297"/>
                    <a:pt x="1139" y="5877"/>
                    <a:pt x="1160" y="6196"/>
                  </a:cubicBezTo>
                  <a:cubicBezTo>
                    <a:pt x="1174" y="6412"/>
                    <a:pt x="1415" y="6472"/>
                    <a:pt x="1686" y="6472"/>
                  </a:cubicBezTo>
                  <a:cubicBezTo>
                    <a:pt x="1967" y="6472"/>
                    <a:pt x="2279" y="6408"/>
                    <a:pt x="2403" y="6386"/>
                  </a:cubicBezTo>
                  <a:cubicBezTo>
                    <a:pt x="2954" y="6289"/>
                    <a:pt x="3499" y="6117"/>
                    <a:pt x="3971" y="5813"/>
                  </a:cubicBezTo>
                  <a:cubicBezTo>
                    <a:pt x="4279" y="5619"/>
                    <a:pt x="4634" y="5394"/>
                    <a:pt x="4824" y="5075"/>
                  </a:cubicBezTo>
                  <a:cubicBezTo>
                    <a:pt x="5081" y="4638"/>
                    <a:pt x="4616" y="4051"/>
                    <a:pt x="4437" y="3650"/>
                  </a:cubicBezTo>
                  <a:lnTo>
                    <a:pt x="3384" y="1333"/>
                  </a:lnTo>
                  <a:cubicBezTo>
                    <a:pt x="3277" y="1089"/>
                    <a:pt x="3166" y="846"/>
                    <a:pt x="3055" y="602"/>
                  </a:cubicBezTo>
                  <a:lnTo>
                    <a:pt x="2782" y="1"/>
                  </a:ln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8"/>
            <p:cNvSpPr/>
            <p:nvPr/>
          </p:nvSpPr>
          <p:spPr>
            <a:xfrm>
              <a:off x="-621699" y="2061905"/>
              <a:ext cx="40562" cy="10811"/>
            </a:xfrm>
            <a:custGeom>
              <a:avLst/>
              <a:gdLst/>
              <a:ahLst/>
              <a:cxnLst/>
              <a:rect l="l" t="t" r="r" b="b"/>
              <a:pathLst>
                <a:path w="968" h="258" extrusionOk="0">
                  <a:moveTo>
                    <a:pt x="1" y="0"/>
                  </a:moveTo>
                  <a:lnTo>
                    <a:pt x="1" y="258"/>
                  </a:lnTo>
                  <a:lnTo>
                    <a:pt x="968" y="0"/>
                  </a:ln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8"/>
            <p:cNvSpPr/>
            <p:nvPr/>
          </p:nvSpPr>
          <p:spPr>
            <a:xfrm>
              <a:off x="-792912" y="1769383"/>
              <a:ext cx="304380" cy="396859"/>
            </a:xfrm>
            <a:custGeom>
              <a:avLst/>
              <a:gdLst/>
              <a:ahLst/>
              <a:cxnLst/>
              <a:rect l="l" t="t" r="r" b="b"/>
              <a:pathLst>
                <a:path w="7264" h="9471" extrusionOk="0">
                  <a:moveTo>
                    <a:pt x="3457" y="1"/>
                  </a:moveTo>
                  <a:cubicBezTo>
                    <a:pt x="3029" y="1"/>
                    <a:pt x="2603" y="80"/>
                    <a:pt x="2210" y="245"/>
                  </a:cubicBezTo>
                  <a:cubicBezTo>
                    <a:pt x="1766" y="432"/>
                    <a:pt x="1372" y="718"/>
                    <a:pt x="1057" y="1080"/>
                  </a:cubicBezTo>
                  <a:cubicBezTo>
                    <a:pt x="821" y="1348"/>
                    <a:pt x="649" y="1667"/>
                    <a:pt x="552" y="2011"/>
                  </a:cubicBezTo>
                  <a:cubicBezTo>
                    <a:pt x="409" y="2534"/>
                    <a:pt x="445" y="3092"/>
                    <a:pt x="567" y="3619"/>
                  </a:cubicBezTo>
                  <a:cubicBezTo>
                    <a:pt x="646" y="3959"/>
                    <a:pt x="760" y="4299"/>
                    <a:pt x="724" y="4650"/>
                  </a:cubicBezTo>
                  <a:cubicBezTo>
                    <a:pt x="681" y="5069"/>
                    <a:pt x="449" y="5409"/>
                    <a:pt x="320" y="5814"/>
                  </a:cubicBezTo>
                  <a:cubicBezTo>
                    <a:pt x="205" y="6172"/>
                    <a:pt x="1" y="6537"/>
                    <a:pt x="184" y="6834"/>
                  </a:cubicBezTo>
                  <a:cubicBezTo>
                    <a:pt x="291" y="7010"/>
                    <a:pt x="624" y="7121"/>
                    <a:pt x="868" y="7250"/>
                  </a:cubicBezTo>
                  <a:cubicBezTo>
                    <a:pt x="1147" y="7400"/>
                    <a:pt x="1244" y="7572"/>
                    <a:pt x="1347" y="7805"/>
                  </a:cubicBezTo>
                  <a:cubicBezTo>
                    <a:pt x="1358" y="7826"/>
                    <a:pt x="1369" y="7851"/>
                    <a:pt x="1380" y="7873"/>
                  </a:cubicBezTo>
                  <a:cubicBezTo>
                    <a:pt x="1401" y="7927"/>
                    <a:pt x="1426" y="7984"/>
                    <a:pt x="1455" y="8045"/>
                  </a:cubicBezTo>
                  <a:cubicBezTo>
                    <a:pt x="1612" y="8388"/>
                    <a:pt x="1741" y="8747"/>
                    <a:pt x="1942" y="9069"/>
                  </a:cubicBezTo>
                  <a:cubicBezTo>
                    <a:pt x="2089" y="9305"/>
                    <a:pt x="2295" y="9470"/>
                    <a:pt x="2567" y="9470"/>
                  </a:cubicBezTo>
                  <a:cubicBezTo>
                    <a:pt x="2600" y="9470"/>
                    <a:pt x="2634" y="9468"/>
                    <a:pt x="2669" y="9463"/>
                  </a:cubicBezTo>
                  <a:cubicBezTo>
                    <a:pt x="3113" y="9405"/>
                    <a:pt x="3535" y="9237"/>
                    <a:pt x="3944" y="9055"/>
                  </a:cubicBezTo>
                  <a:cubicBezTo>
                    <a:pt x="3987" y="9037"/>
                    <a:pt x="4022" y="9019"/>
                    <a:pt x="4065" y="8997"/>
                  </a:cubicBezTo>
                  <a:cubicBezTo>
                    <a:pt x="4073" y="8994"/>
                    <a:pt x="4080" y="8990"/>
                    <a:pt x="4087" y="8986"/>
                  </a:cubicBezTo>
                  <a:cubicBezTo>
                    <a:pt x="4810" y="8653"/>
                    <a:pt x="5519" y="8252"/>
                    <a:pt x="6067" y="7672"/>
                  </a:cubicBezTo>
                  <a:cubicBezTo>
                    <a:pt x="6096" y="7640"/>
                    <a:pt x="6124" y="7608"/>
                    <a:pt x="6146" y="7579"/>
                  </a:cubicBezTo>
                  <a:cubicBezTo>
                    <a:pt x="6551" y="7110"/>
                    <a:pt x="6844" y="6562"/>
                    <a:pt x="7016" y="5971"/>
                  </a:cubicBezTo>
                  <a:cubicBezTo>
                    <a:pt x="7020" y="5957"/>
                    <a:pt x="7023" y="5943"/>
                    <a:pt x="7027" y="5932"/>
                  </a:cubicBezTo>
                  <a:cubicBezTo>
                    <a:pt x="7109" y="5642"/>
                    <a:pt x="7163" y="5345"/>
                    <a:pt x="7192" y="5044"/>
                  </a:cubicBezTo>
                  <a:cubicBezTo>
                    <a:pt x="7263" y="4235"/>
                    <a:pt x="7106" y="3368"/>
                    <a:pt x="6841" y="2594"/>
                  </a:cubicBezTo>
                  <a:cubicBezTo>
                    <a:pt x="6615" y="1939"/>
                    <a:pt x="6261" y="1320"/>
                    <a:pt x="5745" y="858"/>
                  </a:cubicBezTo>
                  <a:cubicBezTo>
                    <a:pt x="5130" y="302"/>
                    <a:pt x="4290" y="1"/>
                    <a:pt x="3457" y="1"/>
                  </a:cubicBez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8"/>
            <p:cNvSpPr/>
            <p:nvPr/>
          </p:nvSpPr>
          <p:spPr>
            <a:xfrm>
              <a:off x="-710364" y="1945290"/>
              <a:ext cx="155207" cy="152944"/>
            </a:xfrm>
            <a:custGeom>
              <a:avLst/>
              <a:gdLst/>
              <a:ahLst/>
              <a:cxnLst/>
              <a:rect l="l" t="t" r="r" b="b"/>
              <a:pathLst>
                <a:path w="3704" h="3650" extrusionOk="0">
                  <a:moveTo>
                    <a:pt x="1" y="1"/>
                  </a:moveTo>
                  <a:lnTo>
                    <a:pt x="1" y="3650"/>
                  </a:lnTo>
                  <a:lnTo>
                    <a:pt x="3703" y="3650"/>
                  </a:lnTo>
                  <a:lnTo>
                    <a:pt x="3703" y="1"/>
                  </a:ln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8"/>
            <p:cNvSpPr/>
            <p:nvPr/>
          </p:nvSpPr>
          <p:spPr>
            <a:xfrm>
              <a:off x="-747280" y="2041331"/>
              <a:ext cx="17138" cy="22376"/>
            </a:xfrm>
            <a:custGeom>
              <a:avLst/>
              <a:gdLst/>
              <a:ahLst/>
              <a:cxnLst/>
              <a:rect l="l" t="t" r="r" b="b"/>
              <a:pathLst>
                <a:path w="409" h="534" extrusionOk="0">
                  <a:moveTo>
                    <a:pt x="186" y="0"/>
                  </a:moveTo>
                  <a:cubicBezTo>
                    <a:pt x="180" y="0"/>
                    <a:pt x="174" y="4"/>
                    <a:pt x="169" y="11"/>
                  </a:cubicBezTo>
                  <a:cubicBezTo>
                    <a:pt x="165" y="18"/>
                    <a:pt x="169" y="29"/>
                    <a:pt x="176" y="36"/>
                  </a:cubicBezTo>
                  <a:cubicBezTo>
                    <a:pt x="255" y="94"/>
                    <a:pt x="344" y="198"/>
                    <a:pt x="316" y="266"/>
                  </a:cubicBezTo>
                  <a:lnTo>
                    <a:pt x="36" y="341"/>
                  </a:lnTo>
                  <a:cubicBezTo>
                    <a:pt x="18" y="341"/>
                    <a:pt x="8" y="355"/>
                    <a:pt x="4" y="369"/>
                  </a:cubicBezTo>
                  <a:cubicBezTo>
                    <a:pt x="1" y="384"/>
                    <a:pt x="8" y="402"/>
                    <a:pt x="18" y="412"/>
                  </a:cubicBezTo>
                  <a:lnTo>
                    <a:pt x="155" y="523"/>
                  </a:lnTo>
                  <a:cubicBezTo>
                    <a:pt x="162" y="527"/>
                    <a:pt x="165" y="531"/>
                    <a:pt x="169" y="531"/>
                  </a:cubicBezTo>
                  <a:cubicBezTo>
                    <a:pt x="174" y="533"/>
                    <a:pt x="179" y="533"/>
                    <a:pt x="184" y="533"/>
                  </a:cubicBezTo>
                  <a:cubicBezTo>
                    <a:pt x="196" y="533"/>
                    <a:pt x="208" y="528"/>
                    <a:pt x="215" y="520"/>
                  </a:cubicBezTo>
                  <a:cubicBezTo>
                    <a:pt x="230" y="502"/>
                    <a:pt x="226" y="477"/>
                    <a:pt x="208" y="463"/>
                  </a:cubicBezTo>
                  <a:lnTo>
                    <a:pt x="133" y="398"/>
                  </a:lnTo>
                  <a:lnTo>
                    <a:pt x="366" y="337"/>
                  </a:lnTo>
                  <a:cubicBezTo>
                    <a:pt x="380" y="330"/>
                    <a:pt x="387" y="319"/>
                    <a:pt x="391" y="305"/>
                  </a:cubicBezTo>
                  <a:cubicBezTo>
                    <a:pt x="391" y="301"/>
                    <a:pt x="391" y="298"/>
                    <a:pt x="394" y="298"/>
                  </a:cubicBezTo>
                  <a:cubicBezTo>
                    <a:pt x="409" y="230"/>
                    <a:pt x="387" y="158"/>
                    <a:pt x="337" y="112"/>
                  </a:cubicBezTo>
                  <a:cubicBezTo>
                    <a:pt x="294" y="69"/>
                    <a:pt x="248" y="33"/>
                    <a:pt x="198" y="4"/>
                  </a:cubicBezTo>
                  <a:cubicBezTo>
                    <a:pt x="194" y="2"/>
                    <a:pt x="190"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8"/>
            <p:cNvSpPr/>
            <p:nvPr/>
          </p:nvSpPr>
          <p:spPr>
            <a:xfrm>
              <a:off x="-736344" y="2070034"/>
              <a:ext cx="31888" cy="29248"/>
            </a:xfrm>
            <a:custGeom>
              <a:avLst/>
              <a:gdLst/>
              <a:ahLst/>
              <a:cxnLst/>
              <a:rect l="l" t="t" r="r" b="b"/>
              <a:pathLst>
                <a:path w="761" h="698" extrusionOk="0">
                  <a:moveTo>
                    <a:pt x="727" y="1"/>
                  </a:moveTo>
                  <a:cubicBezTo>
                    <a:pt x="724" y="1"/>
                    <a:pt x="720" y="2"/>
                    <a:pt x="717" y="3"/>
                  </a:cubicBezTo>
                  <a:cubicBezTo>
                    <a:pt x="413" y="121"/>
                    <a:pt x="159" y="343"/>
                    <a:pt x="1" y="630"/>
                  </a:cubicBezTo>
                  <a:cubicBezTo>
                    <a:pt x="8" y="651"/>
                    <a:pt x="19" y="676"/>
                    <a:pt x="30" y="698"/>
                  </a:cubicBezTo>
                  <a:cubicBezTo>
                    <a:pt x="184" y="408"/>
                    <a:pt x="434" y="182"/>
                    <a:pt x="739" y="60"/>
                  </a:cubicBezTo>
                  <a:cubicBezTo>
                    <a:pt x="753" y="53"/>
                    <a:pt x="760" y="35"/>
                    <a:pt x="753" y="21"/>
                  </a:cubicBezTo>
                  <a:cubicBezTo>
                    <a:pt x="750" y="10"/>
                    <a:pt x="739"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8"/>
            <p:cNvSpPr/>
            <p:nvPr/>
          </p:nvSpPr>
          <p:spPr>
            <a:xfrm>
              <a:off x="-725365" y="2089812"/>
              <a:ext cx="20574" cy="15504"/>
            </a:xfrm>
            <a:custGeom>
              <a:avLst/>
              <a:gdLst/>
              <a:ahLst/>
              <a:cxnLst/>
              <a:rect l="l" t="t" r="r" b="b"/>
              <a:pathLst>
                <a:path w="491" h="370" extrusionOk="0">
                  <a:moveTo>
                    <a:pt x="457" y="0"/>
                  </a:moveTo>
                  <a:cubicBezTo>
                    <a:pt x="446" y="0"/>
                    <a:pt x="435" y="5"/>
                    <a:pt x="430" y="15"/>
                  </a:cubicBezTo>
                  <a:cubicBezTo>
                    <a:pt x="341" y="161"/>
                    <a:pt x="197" y="269"/>
                    <a:pt x="29" y="312"/>
                  </a:cubicBezTo>
                  <a:cubicBezTo>
                    <a:pt x="11" y="315"/>
                    <a:pt x="0" y="333"/>
                    <a:pt x="8" y="348"/>
                  </a:cubicBezTo>
                  <a:cubicBezTo>
                    <a:pt x="8" y="362"/>
                    <a:pt x="22" y="369"/>
                    <a:pt x="36" y="369"/>
                  </a:cubicBezTo>
                  <a:lnTo>
                    <a:pt x="40" y="369"/>
                  </a:lnTo>
                  <a:cubicBezTo>
                    <a:pt x="226" y="326"/>
                    <a:pt x="384" y="208"/>
                    <a:pt x="480" y="43"/>
                  </a:cubicBezTo>
                  <a:cubicBezTo>
                    <a:pt x="491" y="29"/>
                    <a:pt x="484" y="11"/>
                    <a:pt x="473" y="4"/>
                  </a:cubicBezTo>
                  <a:cubicBezTo>
                    <a:pt x="468" y="1"/>
                    <a:pt x="463" y="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8"/>
            <p:cNvSpPr/>
            <p:nvPr/>
          </p:nvSpPr>
          <p:spPr>
            <a:xfrm>
              <a:off x="-802508" y="1715581"/>
              <a:ext cx="629543" cy="571131"/>
            </a:xfrm>
            <a:custGeom>
              <a:avLst/>
              <a:gdLst/>
              <a:ahLst/>
              <a:cxnLst/>
              <a:rect l="l" t="t" r="r" b="b"/>
              <a:pathLst>
                <a:path w="15024" h="13630" extrusionOk="0">
                  <a:moveTo>
                    <a:pt x="5070" y="34"/>
                  </a:moveTo>
                  <a:cubicBezTo>
                    <a:pt x="5021" y="34"/>
                    <a:pt x="4971" y="35"/>
                    <a:pt x="4921" y="36"/>
                  </a:cubicBezTo>
                  <a:cubicBezTo>
                    <a:pt x="3431" y="76"/>
                    <a:pt x="1723" y="0"/>
                    <a:pt x="767" y="1332"/>
                  </a:cubicBezTo>
                  <a:cubicBezTo>
                    <a:pt x="738" y="1372"/>
                    <a:pt x="710" y="1411"/>
                    <a:pt x="685" y="1454"/>
                  </a:cubicBezTo>
                  <a:cubicBezTo>
                    <a:pt x="1" y="2514"/>
                    <a:pt x="15" y="4004"/>
                    <a:pt x="1211" y="4666"/>
                  </a:cubicBezTo>
                  <a:cubicBezTo>
                    <a:pt x="1641" y="4899"/>
                    <a:pt x="2182" y="4863"/>
                    <a:pt x="2597" y="5121"/>
                  </a:cubicBezTo>
                  <a:cubicBezTo>
                    <a:pt x="3030" y="5390"/>
                    <a:pt x="3256" y="5938"/>
                    <a:pt x="3725" y="6134"/>
                  </a:cubicBezTo>
                  <a:cubicBezTo>
                    <a:pt x="3870" y="6195"/>
                    <a:pt x="4020" y="6216"/>
                    <a:pt x="4175" y="6216"/>
                  </a:cubicBezTo>
                  <a:cubicBezTo>
                    <a:pt x="4514" y="6216"/>
                    <a:pt x="4871" y="6115"/>
                    <a:pt x="5217" y="6115"/>
                  </a:cubicBezTo>
                  <a:cubicBezTo>
                    <a:pt x="5262" y="6115"/>
                    <a:pt x="5307" y="6116"/>
                    <a:pt x="5351" y="6120"/>
                  </a:cubicBezTo>
                  <a:cubicBezTo>
                    <a:pt x="5974" y="6174"/>
                    <a:pt x="6518" y="6707"/>
                    <a:pt x="6590" y="7327"/>
                  </a:cubicBezTo>
                  <a:cubicBezTo>
                    <a:pt x="6669" y="8000"/>
                    <a:pt x="6257" y="8616"/>
                    <a:pt x="6096" y="9275"/>
                  </a:cubicBezTo>
                  <a:cubicBezTo>
                    <a:pt x="5899" y="10109"/>
                    <a:pt x="6128" y="11008"/>
                    <a:pt x="6568" y="11746"/>
                  </a:cubicBezTo>
                  <a:cubicBezTo>
                    <a:pt x="7009" y="12484"/>
                    <a:pt x="7650" y="13085"/>
                    <a:pt x="8316" y="13629"/>
                  </a:cubicBezTo>
                  <a:cubicBezTo>
                    <a:pt x="10472" y="13279"/>
                    <a:pt x="12588" y="12777"/>
                    <a:pt x="14575" y="11864"/>
                  </a:cubicBezTo>
                  <a:cubicBezTo>
                    <a:pt x="14848" y="10951"/>
                    <a:pt x="15023" y="10059"/>
                    <a:pt x="14919" y="9114"/>
                  </a:cubicBezTo>
                  <a:cubicBezTo>
                    <a:pt x="14815" y="8165"/>
                    <a:pt x="14232" y="7202"/>
                    <a:pt x="13308" y="6955"/>
                  </a:cubicBezTo>
                  <a:cubicBezTo>
                    <a:pt x="13018" y="6879"/>
                    <a:pt x="12688" y="6861"/>
                    <a:pt x="12477" y="6654"/>
                  </a:cubicBezTo>
                  <a:cubicBezTo>
                    <a:pt x="12133" y="6314"/>
                    <a:pt x="12319" y="5744"/>
                    <a:pt x="12402" y="5268"/>
                  </a:cubicBezTo>
                  <a:cubicBezTo>
                    <a:pt x="12545" y="4419"/>
                    <a:pt x="12155" y="3438"/>
                    <a:pt x="11353" y="3130"/>
                  </a:cubicBezTo>
                  <a:cubicBezTo>
                    <a:pt x="10873" y="2944"/>
                    <a:pt x="10325" y="3015"/>
                    <a:pt x="9856" y="2811"/>
                  </a:cubicBezTo>
                  <a:cubicBezTo>
                    <a:pt x="9286" y="2564"/>
                    <a:pt x="8957" y="1973"/>
                    <a:pt x="8549" y="1504"/>
                  </a:cubicBezTo>
                  <a:cubicBezTo>
                    <a:pt x="7693" y="528"/>
                    <a:pt x="6370" y="34"/>
                    <a:pt x="5070"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8"/>
            <p:cNvSpPr/>
            <p:nvPr/>
          </p:nvSpPr>
          <p:spPr>
            <a:xfrm>
              <a:off x="-584154" y="1911307"/>
              <a:ext cx="110623" cy="122397"/>
            </a:xfrm>
            <a:custGeom>
              <a:avLst/>
              <a:gdLst/>
              <a:ahLst/>
              <a:cxnLst/>
              <a:rect l="l" t="t" r="r" b="b"/>
              <a:pathLst>
                <a:path w="2640" h="2921" extrusionOk="0">
                  <a:moveTo>
                    <a:pt x="1280" y="1"/>
                  </a:moveTo>
                  <a:cubicBezTo>
                    <a:pt x="257" y="1"/>
                    <a:pt x="0" y="1621"/>
                    <a:pt x="0" y="1621"/>
                  </a:cubicBezTo>
                  <a:lnTo>
                    <a:pt x="1279" y="2921"/>
                  </a:lnTo>
                  <a:cubicBezTo>
                    <a:pt x="1279" y="2921"/>
                    <a:pt x="2117" y="2523"/>
                    <a:pt x="2396" y="1825"/>
                  </a:cubicBezTo>
                  <a:cubicBezTo>
                    <a:pt x="2621" y="1267"/>
                    <a:pt x="2639" y="221"/>
                    <a:pt x="1461" y="17"/>
                  </a:cubicBezTo>
                  <a:cubicBezTo>
                    <a:pt x="1398" y="6"/>
                    <a:pt x="1338" y="1"/>
                    <a:pt x="1280" y="1"/>
                  </a:cubicBez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8"/>
            <p:cNvSpPr/>
            <p:nvPr/>
          </p:nvSpPr>
          <p:spPr>
            <a:xfrm>
              <a:off x="-538396" y="1937329"/>
              <a:ext cx="29876" cy="52713"/>
            </a:xfrm>
            <a:custGeom>
              <a:avLst/>
              <a:gdLst/>
              <a:ahLst/>
              <a:cxnLst/>
              <a:rect l="l" t="t" r="r" b="b"/>
              <a:pathLst>
                <a:path w="713" h="1258" extrusionOk="0">
                  <a:moveTo>
                    <a:pt x="36" y="0"/>
                  </a:moveTo>
                  <a:cubicBezTo>
                    <a:pt x="23" y="0"/>
                    <a:pt x="10" y="7"/>
                    <a:pt x="8" y="19"/>
                  </a:cubicBezTo>
                  <a:cubicBezTo>
                    <a:pt x="0" y="37"/>
                    <a:pt x="8" y="51"/>
                    <a:pt x="25" y="58"/>
                  </a:cubicBezTo>
                  <a:cubicBezTo>
                    <a:pt x="247" y="141"/>
                    <a:pt x="434" y="309"/>
                    <a:pt x="537" y="527"/>
                  </a:cubicBezTo>
                  <a:cubicBezTo>
                    <a:pt x="638" y="746"/>
                    <a:pt x="649" y="993"/>
                    <a:pt x="570" y="1218"/>
                  </a:cubicBezTo>
                  <a:cubicBezTo>
                    <a:pt x="566" y="1236"/>
                    <a:pt x="573" y="1251"/>
                    <a:pt x="588" y="1258"/>
                  </a:cubicBezTo>
                  <a:lnTo>
                    <a:pt x="598" y="1258"/>
                  </a:lnTo>
                  <a:cubicBezTo>
                    <a:pt x="613" y="1258"/>
                    <a:pt x="623" y="1251"/>
                    <a:pt x="627" y="1240"/>
                  </a:cubicBezTo>
                  <a:cubicBezTo>
                    <a:pt x="713" y="996"/>
                    <a:pt x="699" y="731"/>
                    <a:pt x="591" y="502"/>
                  </a:cubicBezTo>
                  <a:cubicBezTo>
                    <a:pt x="480" y="270"/>
                    <a:pt x="283" y="90"/>
                    <a:pt x="43" y="1"/>
                  </a:cubicBezTo>
                  <a:cubicBezTo>
                    <a:pt x="41" y="0"/>
                    <a:pt x="38"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8"/>
            <p:cNvSpPr/>
            <p:nvPr/>
          </p:nvSpPr>
          <p:spPr>
            <a:xfrm>
              <a:off x="-534039" y="1950947"/>
              <a:ext cx="16677" cy="32977"/>
            </a:xfrm>
            <a:custGeom>
              <a:avLst/>
              <a:gdLst/>
              <a:ahLst/>
              <a:cxnLst/>
              <a:rect l="l" t="t" r="r" b="b"/>
              <a:pathLst>
                <a:path w="398" h="787" extrusionOk="0">
                  <a:moveTo>
                    <a:pt x="364" y="1"/>
                  </a:moveTo>
                  <a:cubicBezTo>
                    <a:pt x="356" y="1"/>
                    <a:pt x="349" y="4"/>
                    <a:pt x="344" y="9"/>
                  </a:cubicBezTo>
                  <a:cubicBezTo>
                    <a:pt x="143" y="206"/>
                    <a:pt x="22" y="471"/>
                    <a:pt x="4" y="754"/>
                  </a:cubicBezTo>
                  <a:cubicBezTo>
                    <a:pt x="0" y="772"/>
                    <a:pt x="15" y="786"/>
                    <a:pt x="29" y="786"/>
                  </a:cubicBezTo>
                  <a:cubicBezTo>
                    <a:pt x="43" y="786"/>
                    <a:pt x="57" y="772"/>
                    <a:pt x="57" y="757"/>
                  </a:cubicBezTo>
                  <a:cubicBezTo>
                    <a:pt x="75" y="489"/>
                    <a:pt x="194" y="238"/>
                    <a:pt x="387" y="52"/>
                  </a:cubicBezTo>
                  <a:cubicBezTo>
                    <a:pt x="398" y="41"/>
                    <a:pt x="398" y="23"/>
                    <a:pt x="387" y="9"/>
                  </a:cubicBezTo>
                  <a:cubicBezTo>
                    <a:pt x="380" y="4"/>
                    <a:pt x="372"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8"/>
            <p:cNvSpPr/>
            <p:nvPr/>
          </p:nvSpPr>
          <p:spPr>
            <a:xfrm>
              <a:off x="-1106008" y="1831818"/>
              <a:ext cx="482130" cy="547372"/>
            </a:xfrm>
            <a:custGeom>
              <a:avLst/>
              <a:gdLst/>
              <a:ahLst/>
              <a:cxnLst/>
              <a:rect l="l" t="t" r="r" b="b"/>
              <a:pathLst>
                <a:path w="11506" h="13063" extrusionOk="0">
                  <a:moveTo>
                    <a:pt x="9060" y="1"/>
                  </a:moveTo>
                  <a:cubicBezTo>
                    <a:pt x="9007" y="1"/>
                    <a:pt x="8963" y="3"/>
                    <a:pt x="8930" y="9"/>
                  </a:cubicBezTo>
                  <a:cubicBezTo>
                    <a:pt x="8583" y="70"/>
                    <a:pt x="7537" y="1187"/>
                    <a:pt x="7147" y="1613"/>
                  </a:cubicBezTo>
                  <a:cubicBezTo>
                    <a:pt x="6757" y="2036"/>
                    <a:pt x="6528" y="3142"/>
                    <a:pt x="6159" y="3830"/>
                  </a:cubicBezTo>
                  <a:cubicBezTo>
                    <a:pt x="5532" y="5008"/>
                    <a:pt x="4590" y="5971"/>
                    <a:pt x="3727" y="6974"/>
                  </a:cubicBezTo>
                  <a:cubicBezTo>
                    <a:pt x="2936" y="7890"/>
                    <a:pt x="2159" y="8821"/>
                    <a:pt x="1450" y="9806"/>
                  </a:cubicBezTo>
                  <a:cubicBezTo>
                    <a:pt x="1192" y="10154"/>
                    <a:pt x="956" y="10519"/>
                    <a:pt x="741" y="10902"/>
                  </a:cubicBezTo>
                  <a:cubicBezTo>
                    <a:pt x="0" y="12269"/>
                    <a:pt x="1337" y="13062"/>
                    <a:pt x="2420" y="13062"/>
                  </a:cubicBezTo>
                  <a:cubicBezTo>
                    <a:pt x="2694" y="13062"/>
                    <a:pt x="2951" y="13012"/>
                    <a:pt x="3154" y="12907"/>
                  </a:cubicBezTo>
                  <a:cubicBezTo>
                    <a:pt x="4161" y="12388"/>
                    <a:pt x="6581" y="5971"/>
                    <a:pt x="6581" y="5971"/>
                  </a:cubicBezTo>
                  <a:cubicBezTo>
                    <a:pt x="6581" y="5971"/>
                    <a:pt x="7401" y="5856"/>
                    <a:pt x="7896" y="5420"/>
                  </a:cubicBezTo>
                  <a:cubicBezTo>
                    <a:pt x="8390" y="4983"/>
                    <a:pt x="9092" y="3436"/>
                    <a:pt x="9195" y="3382"/>
                  </a:cubicBezTo>
                  <a:cubicBezTo>
                    <a:pt x="9303" y="3328"/>
                    <a:pt x="10155" y="3339"/>
                    <a:pt x="10481" y="3318"/>
                  </a:cubicBezTo>
                  <a:cubicBezTo>
                    <a:pt x="10810" y="3296"/>
                    <a:pt x="11197" y="3146"/>
                    <a:pt x="11179" y="2909"/>
                  </a:cubicBezTo>
                  <a:cubicBezTo>
                    <a:pt x="11161" y="2687"/>
                    <a:pt x="10055" y="2619"/>
                    <a:pt x="10055" y="2619"/>
                  </a:cubicBezTo>
                  <a:lnTo>
                    <a:pt x="10836" y="2462"/>
                  </a:lnTo>
                  <a:cubicBezTo>
                    <a:pt x="10836" y="2462"/>
                    <a:pt x="11265" y="2379"/>
                    <a:pt x="11348" y="2186"/>
                  </a:cubicBezTo>
                  <a:cubicBezTo>
                    <a:pt x="11462" y="1899"/>
                    <a:pt x="11269" y="1753"/>
                    <a:pt x="11269" y="1753"/>
                  </a:cubicBezTo>
                  <a:cubicBezTo>
                    <a:pt x="11434" y="1703"/>
                    <a:pt x="11505" y="1427"/>
                    <a:pt x="11394" y="1269"/>
                  </a:cubicBezTo>
                  <a:cubicBezTo>
                    <a:pt x="11244" y="1065"/>
                    <a:pt x="9160" y="958"/>
                    <a:pt x="9160" y="958"/>
                  </a:cubicBezTo>
                  <a:cubicBezTo>
                    <a:pt x="9160" y="958"/>
                    <a:pt x="9804" y="832"/>
                    <a:pt x="10209" y="779"/>
                  </a:cubicBezTo>
                  <a:cubicBezTo>
                    <a:pt x="10642" y="718"/>
                    <a:pt x="10900" y="546"/>
                    <a:pt x="10889" y="381"/>
                  </a:cubicBezTo>
                  <a:cubicBezTo>
                    <a:pt x="10879" y="235"/>
                    <a:pt x="9567" y="1"/>
                    <a:pt x="9060" y="1"/>
                  </a:cubicBez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8"/>
            <p:cNvSpPr/>
            <p:nvPr/>
          </p:nvSpPr>
          <p:spPr>
            <a:xfrm>
              <a:off x="-1505799" y="2983215"/>
              <a:ext cx="392124" cy="194344"/>
            </a:xfrm>
            <a:custGeom>
              <a:avLst/>
              <a:gdLst/>
              <a:ahLst/>
              <a:cxnLst/>
              <a:rect l="l" t="t" r="r" b="b"/>
              <a:pathLst>
                <a:path w="9358" h="4638" extrusionOk="0">
                  <a:moveTo>
                    <a:pt x="6561" y="0"/>
                  </a:moveTo>
                  <a:cubicBezTo>
                    <a:pt x="6561" y="0"/>
                    <a:pt x="6017" y="337"/>
                    <a:pt x="5444" y="666"/>
                  </a:cubicBezTo>
                  <a:cubicBezTo>
                    <a:pt x="5426" y="677"/>
                    <a:pt x="5404" y="688"/>
                    <a:pt x="5390" y="699"/>
                  </a:cubicBezTo>
                  <a:cubicBezTo>
                    <a:pt x="5068" y="881"/>
                    <a:pt x="4745" y="1060"/>
                    <a:pt x="4502" y="1171"/>
                  </a:cubicBezTo>
                  <a:cubicBezTo>
                    <a:pt x="4480" y="1182"/>
                    <a:pt x="4466" y="1193"/>
                    <a:pt x="4448" y="1200"/>
                  </a:cubicBezTo>
                  <a:cubicBezTo>
                    <a:pt x="4445" y="1200"/>
                    <a:pt x="4445" y="1200"/>
                    <a:pt x="4437" y="1203"/>
                  </a:cubicBezTo>
                  <a:cubicBezTo>
                    <a:pt x="4137" y="1336"/>
                    <a:pt x="3292" y="1533"/>
                    <a:pt x="2425" y="1805"/>
                  </a:cubicBezTo>
                  <a:cubicBezTo>
                    <a:pt x="2403" y="1812"/>
                    <a:pt x="2386" y="1816"/>
                    <a:pt x="2364" y="1823"/>
                  </a:cubicBezTo>
                  <a:cubicBezTo>
                    <a:pt x="1268" y="2174"/>
                    <a:pt x="151" y="2643"/>
                    <a:pt x="61" y="3270"/>
                  </a:cubicBezTo>
                  <a:cubicBezTo>
                    <a:pt x="1" y="3703"/>
                    <a:pt x="183" y="3961"/>
                    <a:pt x="434" y="4118"/>
                  </a:cubicBezTo>
                  <a:cubicBezTo>
                    <a:pt x="466" y="4136"/>
                    <a:pt x="498" y="4154"/>
                    <a:pt x="531" y="4168"/>
                  </a:cubicBezTo>
                  <a:lnTo>
                    <a:pt x="534" y="4168"/>
                  </a:lnTo>
                  <a:cubicBezTo>
                    <a:pt x="860" y="4330"/>
                    <a:pt x="1252" y="4345"/>
                    <a:pt x="1382" y="4345"/>
                  </a:cubicBezTo>
                  <a:cubicBezTo>
                    <a:pt x="1410" y="4345"/>
                    <a:pt x="1426" y="4344"/>
                    <a:pt x="1426" y="4344"/>
                  </a:cubicBezTo>
                  <a:cubicBezTo>
                    <a:pt x="1426" y="4344"/>
                    <a:pt x="7020" y="4638"/>
                    <a:pt x="8442" y="4638"/>
                  </a:cubicBezTo>
                  <a:cubicBezTo>
                    <a:pt x="8567" y="4638"/>
                    <a:pt x="8659" y="4635"/>
                    <a:pt x="8713" y="4630"/>
                  </a:cubicBezTo>
                  <a:cubicBezTo>
                    <a:pt x="9014" y="4602"/>
                    <a:pt x="9172" y="4408"/>
                    <a:pt x="9250" y="4143"/>
                  </a:cubicBezTo>
                  <a:cubicBezTo>
                    <a:pt x="9257" y="4122"/>
                    <a:pt x="9265" y="4100"/>
                    <a:pt x="9272" y="4079"/>
                  </a:cubicBezTo>
                  <a:cubicBezTo>
                    <a:pt x="9358" y="3753"/>
                    <a:pt x="9343" y="3345"/>
                    <a:pt x="9343" y="3005"/>
                  </a:cubicBezTo>
                  <a:cubicBezTo>
                    <a:pt x="9333" y="2668"/>
                    <a:pt x="9304" y="2335"/>
                    <a:pt x="9257" y="2002"/>
                  </a:cubicBezTo>
                  <a:cubicBezTo>
                    <a:pt x="9254" y="1973"/>
                    <a:pt x="9250" y="1948"/>
                    <a:pt x="9247" y="1920"/>
                  </a:cubicBezTo>
                  <a:lnTo>
                    <a:pt x="9247" y="1916"/>
                  </a:lnTo>
                  <a:cubicBezTo>
                    <a:pt x="9164" y="1246"/>
                    <a:pt x="9057" y="570"/>
                    <a:pt x="9057" y="570"/>
                  </a:cubicBezTo>
                  <a:lnTo>
                    <a:pt x="6561" y="0"/>
                  </a:lnTo>
                  <a:close/>
                </a:path>
              </a:pathLst>
            </a:custGeom>
            <a:solidFill>
              <a:srgbClr val="B38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8"/>
            <p:cNvSpPr/>
            <p:nvPr/>
          </p:nvSpPr>
          <p:spPr>
            <a:xfrm>
              <a:off x="-1505799" y="2983215"/>
              <a:ext cx="392124" cy="194344"/>
            </a:xfrm>
            <a:custGeom>
              <a:avLst/>
              <a:gdLst/>
              <a:ahLst/>
              <a:cxnLst/>
              <a:rect l="l" t="t" r="r" b="b"/>
              <a:pathLst>
                <a:path w="9358" h="4638" extrusionOk="0">
                  <a:moveTo>
                    <a:pt x="6561" y="0"/>
                  </a:moveTo>
                  <a:cubicBezTo>
                    <a:pt x="6561" y="0"/>
                    <a:pt x="6017" y="337"/>
                    <a:pt x="5444" y="666"/>
                  </a:cubicBezTo>
                  <a:cubicBezTo>
                    <a:pt x="5426" y="677"/>
                    <a:pt x="5404" y="688"/>
                    <a:pt x="5390" y="699"/>
                  </a:cubicBezTo>
                  <a:cubicBezTo>
                    <a:pt x="5068" y="881"/>
                    <a:pt x="4745" y="1060"/>
                    <a:pt x="4502" y="1171"/>
                  </a:cubicBezTo>
                  <a:cubicBezTo>
                    <a:pt x="4480" y="1182"/>
                    <a:pt x="4466" y="1193"/>
                    <a:pt x="4448" y="1200"/>
                  </a:cubicBezTo>
                  <a:cubicBezTo>
                    <a:pt x="4445" y="1200"/>
                    <a:pt x="4445" y="1200"/>
                    <a:pt x="4437" y="1203"/>
                  </a:cubicBezTo>
                  <a:cubicBezTo>
                    <a:pt x="4137" y="1336"/>
                    <a:pt x="3292" y="1533"/>
                    <a:pt x="2425" y="1805"/>
                  </a:cubicBezTo>
                  <a:cubicBezTo>
                    <a:pt x="2403" y="1812"/>
                    <a:pt x="2386" y="1816"/>
                    <a:pt x="2364" y="1823"/>
                  </a:cubicBezTo>
                  <a:cubicBezTo>
                    <a:pt x="1268" y="2174"/>
                    <a:pt x="151" y="2643"/>
                    <a:pt x="61" y="3270"/>
                  </a:cubicBezTo>
                  <a:cubicBezTo>
                    <a:pt x="1" y="3703"/>
                    <a:pt x="183" y="3961"/>
                    <a:pt x="434" y="4118"/>
                  </a:cubicBezTo>
                  <a:cubicBezTo>
                    <a:pt x="466" y="4136"/>
                    <a:pt x="498" y="4154"/>
                    <a:pt x="531" y="4168"/>
                  </a:cubicBezTo>
                  <a:lnTo>
                    <a:pt x="534" y="4168"/>
                  </a:lnTo>
                  <a:cubicBezTo>
                    <a:pt x="860" y="4330"/>
                    <a:pt x="1252" y="4345"/>
                    <a:pt x="1382" y="4345"/>
                  </a:cubicBezTo>
                  <a:cubicBezTo>
                    <a:pt x="1410" y="4345"/>
                    <a:pt x="1426" y="4344"/>
                    <a:pt x="1426" y="4344"/>
                  </a:cubicBezTo>
                  <a:cubicBezTo>
                    <a:pt x="1426" y="4344"/>
                    <a:pt x="7020" y="4638"/>
                    <a:pt x="8442" y="4638"/>
                  </a:cubicBezTo>
                  <a:cubicBezTo>
                    <a:pt x="8567" y="4638"/>
                    <a:pt x="8659" y="4635"/>
                    <a:pt x="8713" y="4630"/>
                  </a:cubicBezTo>
                  <a:cubicBezTo>
                    <a:pt x="9014" y="4602"/>
                    <a:pt x="9172" y="4408"/>
                    <a:pt x="9250" y="4143"/>
                  </a:cubicBezTo>
                  <a:cubicBezTo>
                    <a:pt x="9257" y="4122"/>
                    <a:pt x="9265" y="4100"/>
                    <a:pt x="9272" y="4079"/>
                  </a:cubicBezTo>
                  <a:cubicBezTo>
                    <a:pt x="9358" y="3753"/>
                    <a:pt x="9343" y="3345"/>
                    <a:pt x="9343" y="3005"/>
                  </a:cubicBezTo>
                  <a:cubicBezTo>
                    <a:pt x="9333" y="2668"/>
                    <a:pt x="9304" y="2335"/>
                    <a:pt x="9257" y="2002"/>
                  </a:cubicBezTo>
                  <a:cubicBezTo>
                    <a:pt x="9254" y="1973"/>
                    <a:pt x="9250" y="1948"/>
                    <a:pt x="9247" y="1920"/>
                  </a:cubicBezTo>
                  <a:lnTo>
                    <a:pt x="9247" y="1916"/>
                  </a:lnTo>
                  <a:cubicBezTo>
                    <a:pt x="9164" y="1246"/>
                    <a:pt x="9057" y="570"/>
                    <a:pt x="9057" y="570"/>
                  </a:cubicBezTo>
                  <a:lnTo>
                    <a:pt x="6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8"/>
            <p:cNvSpPr/>
            <p:nvPr/>
          </p:nvSpPr>
          <p:spPr>
            <a:xfrm>
              <a:off x="-1254636" y="2918057"/>
              <a:ext cx="150262" cy="102284"/>
            </a:xfrm>
            <a:custGeom>
              <a:avLst/>
              <a:gdLst/>
              <a:ahLst/>
              <a:cxnLst/>
              <a:rect l="l" t="t" r="r" b="b"/>
              <a:pathLst>
                <a:path w="3586" h="2441" extrusionOk="0">
                  <a:moveTo>
                    <a:pt x="1622" y="1"/>
                  </a:moveTo>
                  <a:cubicBezTo>
                    <a:pt x="1583" y="1"/>
                    <a:pt x="1261" y="528"/>
                    <a:pt x="1226" y="581"/>
                  </a:cubicBezTo>
                  <a:cubicBezTo>
                    <a:pt x="1068" y="821"/>
                    <a:pt x="889" y="1043"/>
                    <a:pt x="689" y="1251"/>
                  </a:cubicBezTo>
                  <a:cubicBezTo>
                    <a:pt x="503" y="1448"/>
                    <a:pt x="295" y="1627"/>
                    <a:pt x="141" y="1849"/>
                  </a:cubicBezTo>
                  <a:cubicBezTo>
                    <a:pt x="0" y="2051"/>
                    <a:pt x="1341" y="2441"/>
                    <a:pt x="2257" y="2441"/>
                  </a:cubicBezTo>
                  <a:cubicBezTo>
                    <a:pt x="2672" y="2441"/>
                    <a:pt x="3000" y="2361"/>
                    <a:pt x="3063" y="2146"/>
                  </a:cubicBezTo>
                  <a:cubicBezTo>
                    <a:pt x="3281" y="1398"/>
                    <a:pt x="3586" y="993"/>
                    <a:pt x="3586" y="993"/>
                  </a:cubicBezTo>
                  <a:lnTo>
                    <a:pt x="1623" y="1"/>
                  </a:lnTo>
                  <a:cubicBezTo>
                    <a:pt x="1623" y="1"/>
                    <a:pt x="1622" y="1"/>
                    <a:pt x="1622" y="1"/>
                  </a:cubicBez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8"/>
            <p:cNvSpPr/>
            <p:nvPr/>
          </p:nvSpPr>
          <p:spPr>
            <a:xfrm>
              <a:off x="-1254636" y="2918057"/>
              <a:ext cx="150262" cy="102284"/>
            </a:xfrm>
            <a:custGeom>
              <a:avLst/>
              <a:gdLst/>
              <a:ahLst/>
              <a:cxnLst/>
              <a:rect l="l" t="t" r="r" b="b"/>
              <a:pathLst>
                <a:path w="3586" h="2441" extrusionOk="0">
                  <a:moveTo>
                    <a:pt x="1622" y="1"/>
                  </a:moveTo>
                  <a:cubicBezTo>
                    <a:pt x="1583" y="1"/>
                    <a:pt x="1261" y="528"/>
                    <a:pt x="1226" y="581"/>
                  </a:cubicBezTo>
                  <a:cubicBezTo>
                    <a:pt x="1068" y="821"/>
                    <a:pt x="889" y="1043"/>
                    <a:pt x="689" y="1251"/>
                  </a:cubicBezTo>
                  <a:cubicBezTo>
                    <a:pt x="503" y="1448"/>
                    <a:pt x="295" y="1627"/>
                    <a:pt x="141" y="1849"/>
                  </a:cubicBezTo>
                  <a:cubicBezTo>
                    <a:pt x="0" y="2051"/>
                    <a:pt x="1341" y="2441"/>
                    <a:pt x="2257" y="2441"/>
                  </a:cubicBezTo>
                  <a:cubicBezTo>
                    <a:pt x="2672" y="2441"/>
                    <a:pt x="3000" y="2361"/>
                    <a:pt x="3063" y="2146"/>
                  </a:cubicBezTo>
                  <a:cubicBezTo>
                    <a:pt x="3281" y="1398"/>
                    <a:pt x="3586" y="993"/>
                    <a:pt x="3586" y="993"/>
                  </a:cubicBezTo>
                  <a:lnTo>
                    <a:pt x="1623" y="1"/>
                  </a:lnTo>
                  <a:cubicBezTo>
                    <a:pt x="1623" y="1"/>
                    <a:pt x="1622" y="1"/>
                    <a:pt x="1622" y="1"/>
                  </a:cubicBez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8"/>
            <p:cNvSpPr/>
            <p:nvPr/>
          </p:nvSpPr>
          <p:spPr>
            <a:xfrm>
              <a:off x="-1487656" y="3153884"/>
              <a:ext cx="370376" cy="10015"/>
            </a:xfrm>
            <a:custGeom>
              <a:avLst/>
              <a:gdLst/>
              <a:ahLst/>
              <a:cxnLst/>
              <a:rect l="l" t="t" r="r" b="b"/>
              <a:pathLst>
                <a:path w="8839" h="239" extrusionOk="0">
                  <a:moveTo>
                    <a:pt x="1439" y="1"/>
                  </a:moveTo>
                  <a:cubicBezTo>
                    <a:pt x="959" y="1"/>
                    <a:pt x="480" y="13"/>
                    <a:pt x="1" y="45"/>
                  </a:cubicBezTo>
                  <a:cubicBezTo>
                    <a:pt x="33" y="63"/>
                    <a:pt x="65" y="81"/>
                    <a:pt x="98" y="95"/>
                  </a:cubicBezTo>
                  <a:lnTo>
                    <a:pt x="101" y="95"/>
                  </a:lnTo>
                  <a:cubicBezTo>
                    <a:pt x="549" y="70"/>
                    <a:pt x="997" y="59"/>
                    <a:pt x="1445" y="59"/>
                  </a:cubicBezTo>
                  <a:cubicBezTo>
                    <a:pt x="2365" y="59"/>
                    <a:pt x="3284" y="103"/>
                    <a:pt x="4187" y="149"/>
                  </a:cubicBezTo>
                  <a:cubicBezTo>
                    <a:pt x="5090" y="192"/>
                    <a:pt x="6021" y="239"/>
                    <a:pt x="6941" y="239"/>
                  </a:cubicBezTo>
                  <a:cubicBezTo>
                    <a:pt x="7009" y="239"/>
                    <a:pt x="7077" y="239"/>
                    <a:pt x="7145" y="235"/>
                  </a:cubicBezTo>
                  <a:cubicBezTo>
                    <a:pt x="7671" y="235"/>
                    <a:pt x="8255" y="214"/>
                    <a:pt x="8817" y="70"/>
                  </a:cubicBezTo>
                  <a:cubicBezTo>
                    <a:pt x="8824" y="49"/>
                    <a:pt x="8832" y="27"/>
                    <a:pt x="8839" y="6"/>
                  </a:cubicBezTo>
                  <a:lnTo>
                    <a:pt x="8839" y="6"/>
                  </a:lnTo>
                  <a:cubicBezTo>
                    <a:pt x="8398" y="113"/>
                    <a:pt x="7947" y="167"/>
                    <a:pt x="7496" y="171"/>
                  </a:cubicBezTo>
                  <a:cubicBezTo>
                    <a:pt x="7474" y="174"/>
                    <a:pt x="7453" y="174"/>
                    <a:pt x="7431" y="174"/>
                  </a:cubicBezTo>
                  <a:cubicBezTo>
                    <a:pt x="7331" y="178"/>
                    <a:pt x="7238" y="178"/>
                    <a:pt x="7145" y="178"/>
                  </a:cubicBezTo>
                  <a:cubicBezTo>
                    <a:pt x="7077" y="178"/>
                    <a:pt x="7009" y="179"/>
                    <a:pt x="6941" y="179"/>
                  </a:cubicBezTo>
                  <a:cubicBezTo>
                    <a:pt x="6022" y="179"/>
                    <a:pt x="5091" y="135"/>
                    <a:pt x="4191" y="88"/>
                  </a:cubicBezTo>
                  <a:cubicBezTo>
                    <a:pt x="3722" y="67"/>
                    <a:pt x="3249" y="42"/>
                    <a:pt x="2773" y="24"/>
                  </a:cubicBezTo>
                  <a:lnTo>
                    <a:pt x="2712" y="24"/>
                  </a:lnTo>
                  <a:cubicBezTo>
                    <a:pt x="2288" y="10"/>
                    <a:pt x="1864"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8"/>
            <p:cNvSpPr/>
            <p:nvPr/>
          </p:nvSpPr>
          <p:spPr>
            <a:xfrm>
              <a:off x="-1406742" y="3058849"/>
              <a:ext cx="35743" cy="96669"/>
            </a:xfrm>
            <a:custGeom>
              <a:avLst/>
              <a:gdLst/>
              <a:ahLst/>
              <a:cxnLst/>
              <a:rect l="l" t="t" r="r" b="b"/>
              <a:pathLst>
                <a:path w="853" h="2307" extrusionOk="0">
                  <a:moveTo>
                    <a:pt x="61" y="0"/>
                  </a:moveTo>
                  <a:cubicBezTo>
                    <a:pt x="39" y="7"/>
                    <a:pt x="22" y="11"/>
                    <a:pt x="0" y="18"/>
                  </a:cubicBezTo>
                  <a:cubicBezTo>
                    <a:pt x="516" y="663"/>
                    <a:pt x="791" y="1468"/>
                    <a:pt x="781" y="2292"/>
                  </a:cubicBezTo>
                  <a:lnTo>
                    <a:pt x="781" y="2306"/>
                  </a:lnTo>
                  <a:lnTo>
                    <a:pt x="842" y="2306"/>
                  </a:lnTo>
                  <a:lnTo>
                    <a:pt x="842" y="2292"/>
                  </a:lnTo>
                  <a:cubicBezTo>
                    <a:pt x="852" y="1461"/>
                    <a:pt x="577" y="652"/>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8"/>
            <p:cNvSpPr/>
            <p:nvPr/>
          </p:nvSpPr>
          <p:spPr>
            <a:xfrm>
              <a:off x="-1176739" y="3063500"/>
              <a:ext cx="59041" cy="99644"/>
            </a:xfrm>
            <a:custGeom>
              <a:avLst/>
              <a:gdLst/>
              <a:ahLst/>
              <a:cxnLst/>
              <a:rect l="l" t="t" r="r" b="b"/>
              <a:pathLst>
                <a:path w="1409" h="2378" extrusionOk="0">
                  <a:moveTo>
                    <a:pt x="1397" y="0"/>
                  </a:moveTo>
                  <a:cubicBezTo>
                    <a:pt x="875" y="684"/>
                    <a:pt x="287" y="1579"/>
                    <a:pt x="11" y="2328"/>
                  </a:cubicBezTo>
                  <a:cubicBezTo>
                    <a:pt x="8" y="2338"/>
                    <a:pt x="4" y="2346"/>
                    <a:pt x="1" y="2356"/>
                  </a:cubicBezTo>
                  <a:lnTo>
                    <a:pt x="58" y="2378"/>
                  </a:lnTo>
                  <a:cubicBezTo>
                    <a:pt x="65" y="2360"/>
                    <a:pt x="69" y="2342"/>
                    <a:pt x="76" y="2328"/>
                  </a:cubicBezTo>
                  <a:cubicBezTo>
                    <a:pt x="352" y="1601"/>
                    <a:pt x="903" y="748"/>
                    <a:pt x="1408" y="86"/>
                  </a:cubicBezTo>
                  <a:cubicBezTo>
                    <a:pt x="1404" y="57"/>
                    <a:pt x="1401" y="32"/>
                    <a:pt x="1397" y="0"/>
                  </a:cubicBezTo>
                  <a:close/>
                </a:path>
              </a:pathLst>
            </a:custGeom>
            <a:solidFill>
              <a:srgbClr val="F0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8"/>
            <p:cNvSpPr/>
            <p:nvPr/>
          </p:nvSpPr>
          <p:spPr>
            <a:xfrm>
              <a:off x="-1319710" y="3032283"/>
              <a:ext cx="27949" cy="30170"/>
            </a:xfrm>
            <a:custGeom>
              <a:avLst/>
              <a:gdLst/>
              <a:ahLst/>
              <a:cxnLst/>
              <a:rect l="l" t="t" r="r" b="b"/>
              <a:pathLst>
                <a:path w="667" h="720" extrusionOk="0">
                  <a:moveTo>
                    <a:pt x="61" y="0"/>
                  </a:moveTo>
                  <a:cubicBezTo>
                    <a:pt x="43" y="11"/>
                    <a:pt x="25" y="22"/>
                    <a:pt x="11" y="29"/>
                  </a:cubicBezTo>
                  <a:cubicBezTo>
                    <a:pt x="7" y="29"/>
                    <a:pt x="4" y="29"/>
                    <a:pt x="0" y="32"/>
                  </a:cubicBezTo>
                  <a:cubicBezTo>
                    <a:pt x="261" y="204"/>
                    <a:pt x="473" y="441"/>
                    <a:pt x="612" y="720"/>
                  </a:cubicBezTo>
                  <a:lnTo>
                    <a:pt x="666" y="695"/>
                  </a:lnTo>
                  <a:cubicBezTo>
                    <a:pt x="526" y="416"/>
                    <a:pt x="319" y="176"/>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8"/>
            <p:cNvSpPr/>
            <p:nvPr/>
          </p:nvSpPr>
          <p:spPr>
            <a:xfrm>
              <a:off x="-1279945" y="3011122"/>
              <a:ext cx="28368" cy="32893"/>
            </a:xfrm>
            <a:custGeom>
              <a:avLst/>
              <a:gdLst/>
              <a:ahLst/>
              <a:cxnLst/>
              <a:rect l="l" t="t" r="r" b="b"/>
              <a:pathLst>
                <a:path w="677" h="785" extrusionOk="0">
                  <a:moveTo>
                    <a:pt x="54" y="0"/>
                  </a:moveTo>
                  <a:cubicBezTo>
                    <a:pt x="36" y="11"/>
                    <a:pt x="14" y="22"/>
                    <a:pt x="0" y="33"/>
                  </a:cubicBezTo>
                  <a:cubicBezTo>
                    <a:pt x="265" y="229"/>
                    <a:pt x="476" y="487"/>
                    <a:pt x="623" y="785"/>
                  </a:cubicBezTo>
                  <a:lnTo>
                    <a:pt x="677" y="756"/>
                  </a:lnTo>
                  <a:cubicBezTo>
                    <a:pt x="534" y="459"/>
                    <a:pt x="319" y="201"/>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8"/>
            <p:cNvSpPr/>
            <p:nvPr/>
          </p:nvSpPr>
          <p:spPr>
            <a:xfrm>
              <a:off x="-1434356" y="3024028"/>
              <a:ext cx="392124" cy="194344"/>
            </a:xfrm>
            <a:custGeom>
              <a:avLst/>
              <a:gdLst/>
              <a:ahLst/>
              <a:cxnLst/>
              <a:rect l="l" t="t" r="r" b="b"/>
              <a:pathLst>
                <a:path w="9358" h="4638" extrusionOk="0">
                  <a:moveTo>
                    <a:pt x="6561" y="0"/>
                  </a:moveTo>
                  <a:cubicBezTo>
                    <a:pt x="6561" y="0"/>
                    <a:pt x="6016" y="337"/>
                    <a:pt x="5443" y="666"/>
                  </a:cubicBezTo>
                  <a:cubicBezTo>
                    <a:pt x="5425" y="677"/>
                    <a:pt x="5404" y="688"/>
                    <a:pt x="5390" y="699"/>
                  </a:cubicBezTo>
                  <a:cubicBezTo>
                    <a:pt x="5071" y="881"/>
                    <a:pt x="4745" y="1060"/>
                    <a:pt x="4501" y="1171"/>
                  </a:cubicBezTo>
                  <a:cubicBezTo>
                    <a:pt x="4484" y="1182"/>
                    <a:pt x="4466" y="1193"/>
                    <a:pt x="4448" y="1200"/>
                  </a:cubicBezTo>
                  <a:cubicBezTo>
                    <a:pt x="4448" y="1200"/>
                    <a:pt x="4444" y="1200"/>
                    <a:pt x="4441" y="1203"/>
                  </a:cubicBezTo>
                  <a:cubicBezTo>
                    <a:pt x="4140" y="1336"/>
                    <a:pt x="3295" y="1533"/>
                    <a:pt x="2424" y="1805"/>
                  </a:cubicBezTo>
                  <a:cubicBezTo>
                    <a:pt x="2403" y="1812"/>
                    <a:pt x="2385" y="1816"/>
                    <a:pt x="2367" y="1823"/>
                  </a:cubicBezTo>
                  <a:cubicBezTo>
                    <a:pt x="1268" y="2174"/>
                    <a:pt x="154" y="2643"/>
                    <a:pt x="65" y="3270"/>
                  </a:cubicBezTo>
                  <a:cubicBezTo>
                    <a:pt x="0" y="3703"/>
                    <a:pt x="183" y="3961"/>
                    <a:pt x="433" y="4118"/>
                  </a:cubicBezTo>
                  <a:cubicBezTo>
                    <a:pt x="466" y="4136"/>
                    <a:pt x="498" y="4154"/>
                    <a:pt x="530" y="4169"/>
                  </a:cubicBezTo>
                  <a:lnTo>
                    <a:pt x="534" y="4169"/>
                  </a:lnTo>
                  <a:cubicBezTo>
                    <a:pt x="860" y="4330"/>
                    <a:pt x="1251" y="4345"/>
                    <a:pt x="1381" y="4345"/>
                  </a:cubicBezTo>
                  <a:cubicBezTo>
                    <a:pt x="1410" y="4345"/>
                    <a:pt x="1425" y="4344"/>
                    <a:pt x="1425" y="4344"/>
                  </a:cubicBezTo>
                  <a:cubicBezTo>
                    <a:pt x="1425" y="4344"/>
                    <a:pt x="7020" y="4638"/>
                    <a:pt x="8442" y="4638"/>
                  </a:cubicBezTo>
                  <a:cubicBezTo>
                    <a:pt x="8566" y="4638"/>
                    <a:pt x="8659" y="4635"/>
                    <a:pt x="8713" y="4630"/>
                  </a:cubicBezTo>
                  <a:cubicBezTo>
                    <a:pt x="9014" y="4602"/>
                    <a:pt x="9171" y="4408"/>
                    <a:pt x="9250" y="4143"/>
                  </a:cubicBezTo>
                  <a:cubicBezTo>
                    <a:pt x="9257" y="4122"/>
                    <a:pt x="9264" y="4100"/>
                    <a:pt x="9271" y="4079"/>
                  </a:cubicBezTo>
                  <a:cubicBezTo>
                    <a:pt x="9357" y="3753"/>
                    <a:pt x="9347" y="3345"/>
                    <a:pt x="9343" y="3005"/>
                  </a:cubicBezTo>
                  <a:cubicBezTo>
                    <a:pt x="9332" y="2668"/>
                    <a:pt x="9304" y="2335"/>
                    <a:pt x="9261" y="2002"/>
                  </a:cubicBezTo>
                  <a:cubicBezTo>
                    <a:pt x="9253" y="1973"/>
                    <a:pt x="9253" y="1948"/>
                    <a:pt x="9246" y="1920"/>
                  </a:cubicBezTo>
                  <a:lnTo>
                    <a:pt x="9246" y="1916"/>
                  </a:lnTo>
                  <a:cubicBezTo>
                    <a:pt x="9168" y="1246"/>
                    <a:pt x="9060" y="570"/>
                    <a:pt x="9060" y="570"/>
                  </a:cubicBezTo>
                  <a:lnTo>
                    <a:pt x="6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8"/>
            <p:cNvSpPr/>
            <p:nvPr/>
          </p:nvSpPr>
          <p:spPr>
            <a:xfrm>
              <a:off x="-1183108" y="2958870"/>
              <a:ext cx="150304" cy="102368"/>
            </a:xfrm>
            <a:custGeom>
              <a:avLst/>
              <a:gdLst/>
              <a:ahLst/>
              <a:cxnLst/>
              <a:rect l="l" t="t" r="r" b="b"/>
              <a:pathLst>
                <a:path w="3587" h="2443" extrusionOk="0">
                  <a:moveTo>
                    <a:pt x="1620" y="1"/>
                  </a:moveTo>
                  <a:cubicBezTo>
                    <a:pt x="1580" y="1"/>
                    <a:pt x="1259" y="532"/>
                    <a:pt x="1227" y="581"/>
                  </a:cubicBezTo>
                  <a:cubicBezTo>
                    <a:pt x="1066" y="821"/>
                    <a:pt x="887" y="1047"/>
                    <a:pt x="690" y="1254"/>
                  </a:cubicBezTo>
                  <a:cubicBezTo>
                    <a:pt x="500" y="1448"/>
                    <a:pt x="292" y="1627"/>
                    <a:pt x="138" y="1852"/>
                  </a:cubicBezTo>
                  <a:cubicBezTo>
                    <a:pt x="1" y="2052"/>
                    <a:pt x="1339" y="2443"/>
                    <a:pt x="2255" y="2443"/>
                  </a:cubicBezTo>
                  <a:cubicBezTo>
                    <a:pt x="2671" y="2443"/>
                    <a:pt x="3000" y="2362"/>
                    <a:pt x="3064" y="2146"/>
                  </a:cubicBezTo>
                  <a:cubicBezTo>
                    <a:pt x="3283" y="1401"/>
                    <a:pt x="3587" y="993"/>
                    <a:pt x="3587" y="993"/>
                  </a:cubicBezTo>
                  <a:lnTo>
                    <a:pt x="1621" y="1"/>
                  </a:lnTo>
                  <a:cubicBezTo>
                    <a:pt x="1621" y="1"/>
                    <a:pt x="1620" y="1"/>
                    <a:pt x="1620" y="1"/>
                  </a:cubicBez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8"/>
            <p:cNvSpPr/>
            <p:nvPr/>
          </p:nvSpPr>
          <p:spPr>
            <a:xfrm>
              <a:off x="-1416044" y="3194739"/>
              <a:ext cx="370209" cy="9973"/>
            </a:xfrm>
            <a:custGeom>
              <a:avLst/>
              <a:gdLst/>
              <a:ahLst/>
              <a:cxnLst/>
              <a:rect l="l" t="t" r="r" b="b"/>
              <a:pathLst>
                <a:path w="8835" h="238" extrusionOk="0">
                  <a:moveTo>
                    <a:pt x="1406" y="0"/>
                  </a:moveTo>
                  <a:cubicBezTo>
                    <a:pt x="937" y="0"/>
                    <a:pt x="467" y="13"/>
                    <a:pt x="0" y="44"/>
                  </a:cubicBezTo>
                  <a:cubicBezTo>
                    <a:pt x="29" y="66"/>
                    <a:pt x="61" y="80"/>
                    <a:pt x="93" y="98"/>
                  </a:cubicBezTo>
                  <a:lnTo>
                    <a:pt x="100" y="98"/>
                  </a:lnTo>
                  <a:cubicBezTo>
                    <a:pt x="550" y="71"/>
                    <a:pt x="1000" y="60"/>
                    <a:pt x="1450" y="60"/>
                  </a:cubicBezTo>
                  <a:cubicBezTo>
                    <a:pt x="2367" y="60"/>
                    <a:pt x="3282" y="105"/>
                    <a:pt x="4183" y="148"/>
                  </a:cubicBezTo>
                  <a:cubicBezTo>
                    <a:pt x="5085" y="191"/>
                    <a:pt x="6016" y="238"/>
                    <a:pt x="6936" y="238"/>
                  </a:cubicBezTo>
                  <a:lnTo>
                    <a:pt x="7141" y="238"/>
                  </a:lnTo>
                  <a:cubicBezTo>
                    <a:pt x="7667" y="234"/>
                    <a:pt x="8251" y="213"/>
                    <a:pt x="8813" y="73"/>
                  </a:cubicBezTo>
                  <a:cubicBezTo>
                    <a:pt x="8820" y="52"/>
                    <a:pt x="8827" y="30"/>
                    <a:pt x="8834" y="9"/>
                  </a:cubicBezTo>
                  <a:lnTo>
                    <a:pt x="8834" y="9"/>
                  </a:lnTo>
                  <a:cubicBezTo>
                    <a:pt x="8394" y="112"/>
                    <a:pt x="7943" y="170"/>
                    <a:pt x="7491" y="173"/>
                  </a:cubicBezTo>
                  <a:lnTo>
                    <a:pt x="7427" y="173"/>
                  </a:lnTo>
                  <a:cubicBezTo>
                    <a:pt x="7327" y="177"/>
                    <a:pt x="7234" y="180"/>
                    <a:pt x="7141" y="180"/>
                  </a:cubicBezTo>
                  <a:cubicBezTo>
                    <a:pt x="7105" y="181"/>
                    <a:pt x="7069" y="181"/>
                    <a:pt x="7033" y="181"/>
                  </a:cubicBezTo>
                  <a:cubicBezTo>
                    <a:pt x="6083" y="181"/>
                    <a:pt x="5118" y="136"/>
                    <a:pt x="4186" y="91"/>
                  </a:cubicBezTo>
                  <a:cubicBezTo>
                    <a:pt x="3717" y="66"/>
                    <a:pt x="3244" y="41"/>
                    <a:pt x="2768" y="26"/>
                  </a:cubicBezTo>
                  <a:lnTo>
                    <a:pt x="2707" y="26"/>
                  </a:lnTo>
                  <a:cubicBezTo>
                    <a:pt x="2275" y="11"/>
                    <a:pt x="1841" y="0"/>
                    <a:pt x="1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8"/>
            <p:cNvSpPr/>
            <p:nvPr/>
          </p:nvSpPr>
          <p:spPr>
            <a:xfrm>
              <a:off x="-1335172" y="3099662"/>
              <a:ext cx="35575" cy="96669"/>
            </a:xfrm>
            <a:custGeom>
              <a:avLst/>
              <a:gdLst/>
              <a:ahLst/>
              <a:cxnLst/>
              <a:rect l="l" t="t" r="r" b="b"/>
              <a:pathLst>
                <a:path w="849" h="2307" extrusionOk="0">
                  <a:moveTo>
                    <a:pt x="57" y="0"/>
                  </a:moveTo>
                  <a:cubicBezTo>
                    <a:pt x="36" y="7"/>
                    <a:pt x="18" y="11"/>
                    <a:pt x="0" y="18"/>
                  </a:cubicBezTo>
                  <a:cubicBezTo>
                    <a:pt x="516" y="663"/>
                    <a:pt x="792" y="1468"/>
                    <a:pt x="781" y="2292"/>
                  </a:cubicBezTo>
                  <a:lnTo>
                    <a:pt x="781" y="2306"/>
                  </a:lnTo>
                  <a:lnTo>
                    <a:pt x="838" y="2306"/>
                  </a:lnTo>
                  <a:lnTo>
                    <a:pt x="838" y="2292"/>
                  </a:lnTo>
                  <a:cubicBezTo>
                    <a:pt x="849" y="1461"/>
                    <a:pt x="573" y="652"/>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8"/>
            <p:cNvSpPr/>
            <p:nvPr/>
          </p:nvSpPr>
          <p:spPr>
            <a:xfrm>
              <a:off x="-1105170" y="3104439"/>
              <a:ext cx="58873" cy="99518"/>
            </a:xfrm>
            <a:custGeom>
              <a:avLst/>
              <a:gdLst/>
              <a:ahLst/>
              <a:cxnLst/>
              <a:rect l="l" t="t" r="r" b="b"/>
              <a:pathLst>
                <a:path w="1405" h="2375" extrusionOk="0">
                  <a:moveTo>
                    <a:pt x="1394" y="1"/>
                  </a:moveTo>
                  <a:cubicBezTo>
                    <a:pt x="871" y="681"/>
                    <a:pt x="287" y="1576"/>
                    <a:pt x="8" y="2328"/>
                  </a:cubicBezTo>
                  <a:cubicBezTo>
                    <a:pt x="8" y="2335"/>
                    <a:pt x="1" y="2343"/>
                    <a:pt x="1" y="2353"/>
                  </a:cubicBezTo>
                  <a:lnTo>
                    <a:pt x="55" y="2375"/>
                  </a:lnTo>
                  <a:cubicBezTo>
                    <a:pt x="62" y="2357"/>
                    <a:pt x="65" y="2339"/>
                    <a:pt x="72" y="2325"/>
                  </a:cubicBezTo>
                  <a:cubicBezTo>
                    <a:pt x="348" y="1598"/>
                    <a:pt x="900" y="746"/>
                    <a:pt x="1405" y="83"/>
                  </a:cubicBezTo>
                  <a:cubicBezTo>
                    <a:pt x="1401" y="54"/>
                    <a:pt x="1397" y="29"/>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8"/>
            <p:cNvSpPr/>
            <p:nvPr/>
          </p:nvSpPr>
          <p:spPr>
            <a:xfrm>
              <a:off x="-1248309" y="3073096"/>
              <a:ext cx="27949" cy="30212"/>
            </a:xfrm>
            <a:custGeom>
              <a:avLst/>
              <a:gdLst/>
              <a:ahLst/>
              <a:cxnLst/>
              <a:rect l="l" t="t" r="r" b="b"/>
              <a:pathLst>
                <a:path w="667" h="721" extrusionOk="0">
                  <a:moveTo>
                    <a:pt x="65" y="0"/>
                  </a:moveTo>
                  <a:cubicBezTo>
                    <a:pt x="44" y="11"/>
                    <a:pt x="29" y="22"/>
                    <a:pt x="11" y="29"/>
                  </a:cubicBezTo>
                  <a:cubicBezTo>
                    <a:pt x="8" y="32"/>
                    <a:pt x="8" y="32"/>
                    <a:pt x="1" y="32"/>
                  </a:cubicBezTo>
                  <a:cubicBezTo>
                    <a:pt x="262" y="204"/>
                    <a:pt x="473" y="441"/>
                    <a:pt x="617" y="720"/>
                  </a:cubicBezTo>
                  <a:lnTo>
                    <a:pt x="667" y="695"/>
                  </a:lnTo>
                  <a:cubicBezTo>
                    <a:pt x="527" y="416"/>
                    <a:pt x="319" y="176"/>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8"/>
            <p:cNvSpPr/>
            <p:nvPr/>
          </p:nvSpPr>
          <p:spPr>
            <a:xfrm>
              <a:off x="-1208543" y="3051935"/>
              <a:ext cx="28536" cy="32893"/>
            </a:xfrm>
            <a:custGeom>
              <a:avLst/>
              <a:gdLst/>
              <a:ahLst/>
              <a:cxnLst/>
              <a:rect l="l" t="t" r="r" b="b"/>
              <a:pathLst>
                <a:path w="681" h="785" extrusionOk="0">
                  <a:moveTo>
                    <a:pt x="58" y="0"/>
                  </a:moveTo>
                  <a:cubicBezTo>
                    <a:pt x="36" y="11"/>
                    <a:pt x="18" y="22"/>
                    <a:pt x="1" y="33"/>
                  </a:cubicBezTo>
                  <a:cubicBezTo>
                    <a:pt x="266" y="230"/>
                    <a:pt x="480" y="487"/>
                    <a:pt x="624" y="785"/>
                  </a:cubicBezTo>
                  <a:lnTo>
                    <a:pt x="681" y="756"/>
                  </a:lnTo>
                  <a:cubicBezTo>
                    <a:pt x="534" y="459"/>
                    <a:pt x="323" y="201"/>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8"/>
            <p:cNvSpPr/>
            <p:nvPr/>
          </p:nvSpPr>
          <p:spPr>
            <a:xfrm>
              <a:off x="-650653" y="2152791"/>
              <a:ext cx="440437" cy="617433"/>
            </a:xfrm>
            <a:custGeom>
              <a:avLst/>
              <a:gdLst/>
              <a:ahLst/>
              <a:cxnLst/>
              <a:rect l="l" t="t" r="r" b="b"/>
              <a:pathLst>
                <a:path w="10511" h="14735" extrusionOk="0">
                  <a:moveTo>
                    <a:pt x="7458" y="0"/>
                  </a:moveTo>
                  <a:cubicBezTo>
                    <a:pt x="7279" y="0"/>
                    <a:pt x="7089" y="17"/>
                    <a:pt x="6887" y="51"/>
                  </a:cubicBezTo>
                  <a:cubicBezTo>
                    <a:pt x="4935" y="384"/>
                    <a:pt x="1326" y="2565"/>
                    <a:pt x="1326" y="2565"/>
                  </a:cubicBezTo>
                  <a:lnTo>
                    <a:pt x="1" y="7177"/>
                  </a:lnTo>
                  <a:cubicBezTo>
                    <a:pt x="1" y="7177"/>
                    <a:pt x="2242" y="12843"/>
                    <a:pt x="3854" y="13817"/>
                  </a:cubicBezTo>
                  <a:cubicBezTo>
                    <a:pt x="5290" y="14686"/>
                    <a:pt x="8377" y="14734"/>
                    <a:pt x="9043" y="14734"/>
                  </a:cubicBezTo>
                  <a:cubicBezTo>
                    <a:pt x="9126" y="14734"/>
                    <a:pt x="9172" y="14733"/>
                    <a:pt x="9172" y="14733"/>
                  </a:cubicBezTo>
                  <a:cubicBezTo>
                    <a:pt x="9172" y="14733"/>
                    <a:pt x="9841" y="11990"/>
                    <a:pt x="10174" y="9523"/>
                  </a:cubicBezTo>
                  <a:cubicBezTo>
                    <a:pt x="10511" y="7056"/>
                    <a:pt x="10389" y="4649"/>
                    <a:pt x="10053" y="2852"/>
                  </a:cubicBezTo>
                  <a:cubicBezTo>
                    <a:pt x="9754" y="1243"/>
                    <a:pt x="9012" y="0"/>
                    <a:pt x="7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8"/>
            <p:cNvSpPr/>
            <p:nvPr/>
          </p:nvSpPr>
          <p:spPr>
            <a:xfrm>
              <a:off x="-1207956" y="2260858"/>
              <a:ext cx="980351" cy="874296"/>
            </a:xfrm>
            <a:custGeom>
              <a:avLst/>
              <a:gdLst/>
              <a:ahLst/>
              <a:cxnLst/>
              <a:rect l="l" t="t" r="r" b="b"/>
              <a:pathLst>
                <a:path w="23396" h="20865" extrusionOk="0">
                  <a:moveTo>
                    <a:pt x="4796" y="1"/>
                  </a:moveTo>
                  <a:cubicBezTo>
                    <a:pt x="2683" y="40"/>
                    <a:pt x="2196" y="1014"/>
                    <a:pt x="1333" y="3044"/>
                  </a:cubicBezTo>
                  <a:cubicBezTo>
                    <a:pt x="470" y="5075"/>
                    <a:pt x="1" y="16083"/>
                    <a:pt x="1" y="16083"/>
                  </a:cubicBezTo>
                  <a:lnTo>
                    <a:pt x="2157" y="16853"/>
                  </a:lnTo>
                  <a:lnTo>
                    <a:pt x="4875" y="18274"/>
                  </a:lnTo>
                  <a:lnTo>
                    <a:pt x="6622" y="15757"/>
                  </a:lnTo>
                  <a:cubicBezTo>
                    <a:pt x="6622" y="15757"/>
                    <a:pt x="7070" y="17343"/>
                    <a:pt x="8205" y="18969"/>
                  </a:cubicBezTo>
                  <a:cubicBezTo>
                    <a:pt x="8990" y="20087"/>
                    <a:pt x="10315" y="20261"/>
                    <a:pt x="11062" y="20261"/>
                  </a:cubicBezTo>
                  <a:cubicBezTo>
                    <a:pt x="11398" y="20261"/>
                    <a:pt x="11618" y="20226"/>
                    <a:pt x="11618" y="20226"/>
                  </a:cubicBezTo>
                  <a:cubicBezTo>
                    <a:pt x="11997" y="20653"/>
                    <a:pt x="13291" y="20864"/>
                    <a:pt x="14840" y="20864"/>
                  </a:cubicBezTo>
                  <a:cubicBezTo>
                    <a:pt x="17267" y="20864"/>
                    <a:pt x="20322" y="20347"/>
                    <a:pt x="21487" y="19331"/>
                  </a:cubicBezTo>
                  <a:cubicBezTo>
                    <a:pt x="23396" y="17665"/>
                    <a:pt x="22472" y="12154"/>
                    <a:pt x="22472" y="12154"/>
                  </a:cubicBezTo>
                  <a:lnTo>
                    <a:pt x="17140" y="11209"/>
                  </a:lnTo>
                  <a:cubicBezTo>
                    <a:pt x="17140" y="11209"/>
                    <a:pt x="15682" y="9057"/>
                    <a:pt x="14665" y="6661"/>
                  </a:cubicBezTo>
                  <a:cubicBezTo>
                    <a:pt x="13648" y="4265"/>
                    <a:pt x="12183" y="1462"/>
                    <a:pt x="9953" y="609"/>
                  </a:cubicBezTo>
                  <a:cubicBezTo>
                    <a:pt x="9293" y="358"/>
                    <a:pt x="8718" y="269"/>
                    <a:pt x="8236" y="269"/>
                  </a:cubicBezTo>
                  <a:cubicBezTo>
                    <a:pt x="7085" y="269"/>
                    <a:pt x="6461" y="774"/>
                    <a:pt x="6461" y="774"/>
                  </a:cubicBezTo>
                  <a:cubicBezTo>
                    <a:pt x="5970" y="43"/>
                    <a:pt x="4796" y="1"/>
                    <a:pt x="4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8"/>
            <p:cNvSpPr/>
            <p:nvPr/>
          </p:nvSpPr>
          <p:spPr>
            <a:xfrm>
              <a:off x="-1006573" y="2619040"/>
              <a:ext cx="235492" cy="410142"/>
            </a:xfrm>
            <a:custGeom>
              <a:avLst/>
              <a:gdLst/>
              <a:ahLst/>
              <a:cxnLst/>
              <a:rect l="l" t="t" r="r" b="b"/>
              <a:pathLst>
                <a:path w="5620" h="9788" extrusionOk="0">
                  <a:moveTo>
                    <a:pt x="5553" y="1"/>
                  </a:moveTo>
                  <a:cubicBezTo>
                    <a:pt x="5528" y="1"/>
                    <a:pt x="5506" y="17"/>
                    <a:pt x="5497" y="40"/>
                  </a:cubicBezTo>
                  <a:cubicBezTo>
                    <a:pt x="3933" y="4369"/>
                    <a:pt x="61" y="9640"/>
                    <a:pt x="22" y="9690"/>
                  </a:cubicBezTo>
                  <a:cubicBezTo>
                    <a:pt x="1" y="9719"/>
                    <a:pt x="8" y="9755"/>
                    <a:pt x="33" y="9776"/>
                  </a:cubicBezTo>
                  <a:cubicBezTo>
                    <a:pt x="44" y="9783"/>
                    <a:pt x="58" y="9787"/>
                    <a:pt x="69" y="9787"/>
                  </a:cubicBezTo>
                  <a:cubicBezTo>
                    <a:pt x="87" y="9787"/>
                    <a:pt x="104" y="9776"/>
                    <a:pt x="119" y="9762"/>
                  </a:cubicBezTo>
                  <a:cubicBezTo>
                    <a:pt x="158" y="9708"/>
                    <a:pt x="4040" y="4423"/>
                    <a:pt x="5608" y="83"/>
                  </a:cubicBezTo>
                  <a:cubicBezTo>
                    <a:pt x="5619" y="50"/>
                    <a:pt x="5605" y="15"/>
                    <a:pt x="5573" y="4"/>
                  </a:cubicBezTo>
                  <a:cubicBezTo>
                    <a:pt x="5566" y="2"/>
                    <a:pt x="5560" y="1"/>
                    <a:pt x="5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8"/>
            <p:cNvSpPr/>
            <p:nvPr/>
          </p:nvSpPr>
          <p:spPr>
            <a:xfrm>
              <a:off x="-840472" y="2763688"/>
              <a:ext cx="121894" cy="347120"/>
            </a:xfrm>
            <a:custGeom>
              <a:avLst/>
              <a:gdLst/>
              <a:ahLst/>
              <a:cxnLst/>
              <a:rect l="l" t="t" r="r" b="b"/>
              <a:pathLst>
                <a:path w="2909" h="8284" extrusionOk="0">
                  <a:moveTo>
                    <a:pt x="66" y="1"/>
                  </a:moveTo>
                  <a:cubicBezTo>
                    <a:pt x="60" y="1"/>
                    <a:pt x="54" y="2"/>
                    <a:pt x="47" y="4"/>
                  </a:cubicBezTo>
                  <a:cubicBezTo>
                    <a:pt x="15" y="18"/>
                    <a:pt x="1" y="50"/>
                    <a:pt x="12" y="83"/>
                  </a:cubicBezTo>
                  <a:cubicBezTo>
                    <a:pt x="22" y="101"/>
                    <a:pt x="667" y="1827"/>
                    <a:pt x="817" y="2933"/>
                  </a:cubicBezTo>
                  <a:cubicBezTo>
                    <a:pt x="828" y="3012"/>
                    <a:pt x="839" y="3101"/>
                    <a:pt x="853" y="3198"/>
                  </a:cubicBezTo>
                  <a:cubicBezTo>
                    <a:pt x="1014" y="4448"/>
                    <a:pt x="1311" y="6783"/>
                    <a:pt x="2805" y="8265"/>
                  </a:cubicBezTo>
                  <a:cubicBezTo>
                    <a:pt x="2815" y="8276"/>
                    <a:pt x="2830" y="8283"/>
                    <a:pt x="2848" y="8283"/>
                  </a:cubicBezTo>
                  <a:cubicBezTo>
                    <a:pt x="2862" y="8283"/>
                    <a:pt x="2876" y="8276"/>
                    <a:pt x="2887" y="8265"/>
                  </a:cubicBezTo>
                  <a:cubicBezTo>
                    <a:pt x="2909" y="8244"/>
                    <a:pt x="2909" y="8204"/>
                    <a:pt x="2887" y="8183"/>
                  </a:cubicBezTo>
                  <a:cubicBezTo>
                    <a:pt x="1422" y="6725"/>
                    <a:pt x="1125" y="4419"/>
                    <a:pt x="968" y="3180"/>
                  </a:cubicBezTo>
                  <a:cubicBezTo>
                    <a:pt x="957" y="3087"/>
                    <a:pt x="946" y="2998"/>
                    <a:pt x="935" y="2915"/>
                  </a:cubicBezTo>
                  <a:cubicBezTo>
                    <a:pt x="781" y="1794"/>
                    <a:pt x="130" y="58"/>
                    <a:pt x="123" y="40"/>
                  </a:cubicBezTo>
                  <a:cubicBezTo>
                    <a:pt x="114" y="17"/>
                    <a:pt x="92"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8"/>
            <p:cNvSpPr/>
            <p:nvPr/>
          </p:nvSpPr>
          <p:spPr>
            <a:xfrm>
              <a:off x="-1032092" y="2532889"/>
              <a:ext cx="738448" cy="494156"/>
            </a:xfrm>
            <a:custGeom>
              <a:avLst/>
              <a:gdLst/>
              <a:ahLst/>
              <a:cxnLst/>
              <a:rect l="l" t="t" r="r" b="b"/>
              <a:pathLst>
                <a:path w="17623" h="11793" extrusionOk="0">
                  <a:moveTo>
                    <a:pt x="6460" y="1"/>
                  </a:moveTo>
                  <a:cubicBezTo>
                    <a:pt x="6290" y="1"/>
                    <a:pt x="6126" y="29"/>
                    <a:pt x="5974" y="87"/>
                  </a:cubicBezTo>
                  <a:cubicBezTo>
                    <a:pt x="5387" y="309"/>
                    <a:pt x="5057" y="914"/>
                    <a:pt x="4767" y="1516"/>
                  </a:cubicBezTo>
                  <a:lnTo>
                    <a:pt x="8" y="11403"/>
                  </a:lnTo>
                  <a:cubicBezTo>
                    <a:pt x="1" y="11417"/>
                    <a:pt x="4" y="11435"/>
                    <a:pt x="22" y="11442"/>
                  </a:cubicBezTo>
                  <a:cubicBezTo>
                    <a:pt x="27" y="11444"/>
                    <a:pt x="32" y="11446"/>
                    <a:pt x="37" y="11446"/>
                  </a:cubicBezTo>
                  <a:cubicBezTo>
                    <a:pt x="47" y="11446"/>
                    <a:pt x="57" y="11441"/>
                    <a:pt x="62" y="11431"/>
                  </a:cubicBezTo>
                  <a:lnTo>
                    <a:pt x="4821" y="1541"/>
                  </a:lnTo>
                  <a:cubicBezTo>
                    <a:pt x="5104" y="950"/>
                    <a:pt x="5430" y="355"/>
                    <a:pt x="5999" y="140"/>
                  </a:cubicBezTo>
                  <a:cubicBezTo>
                    <a:pt x="6142" y="86"/>
                    <a:pt x="6298" y="60"/>
                    <a:pt x="6459" y="60"/>
                  </a:cubicBezTo>
                  <a:cubicBezTo>
                    <a:pt x="6713" y="60"/>
                    <a:pt x="6982" y="126"/>
                    <a:pt x="7238" y="255"/>
                  </a:cubicBezTo>
                  <a:cubicBezTo>
                    <a:pt x="7567" y="423"/>
                    <a:pt x="7875" y="688"/>
                    <a:pt x="8216" y="1089"/>
                  </a:cubicBezTo>
                  <a:cubicBezTo>
                    <a:pt x="9326" y="2414"/>
                    <a:pt x="9899" y="4112"/>
                    <a:pt x="10450" y="5752"/>
                  </a:cubicBezTo>
                  <a:cubicBezTo>
                    <a:pt x="11041" y="7496"/>
                    <a:pt x="11650" y="9304"/>
                    <a:pt x="12910" y="10658"/>
                  </a:cubicBezTo>
                  <a:cubicBezTo>
                    <a:pt x="13319" y="11095"/>
                    <a:pt x="14117" y="11793"/>
                    <a:pt x="15077" y="11793"/>
                  </a:cubicBezTo>
                  <a:cubicBezTo>
                    <a:pt x="15141" y="11793"/>
                    <a:pt x="15206" y="11793"/>
                    <a:pt x="15267" y="11786"/>
                  </a:cubicBezTo>
                  <a:cubicBezTo>
                    <a:pt x="16140" y="11700"/>
                    <a:pt x="16935" y="10991"/>
                    <a:pt x="17297" y="9981"/>
                  </a:cubicBezTo>
                  <a:cubicBezTo>
                    <a:pt x="17623" y="9075"/>
                    <a:pt x="17587" y="8062"/>
                    <a:pt x="17559" y="7166"/>
                  </a:cubicBezTo>
                  <a:cubicBezTo>
                    <a:pt x="17559" y="7152"/>
                    <a:pt x="17544" y="7138"/>
                    <a:pt x="17526" y="7138"/>
                  </a:cubicBezTo>
                  <a:cubicBezTo>
                    <a:pt x="17512" y="7138"/>
                    <a:pt x="17498" y="7152"/>
                    <a:pt x="17498" y="7170"/>
                  </a:cubicBezTo>
                  <a:cubicBezTo>
                    <a:pt x="17530" y="8058"/>
                    <a:pt x="17562" y="9068"/>
                    <a:pt x="17243" y="9963"/>
                  </a:cubicBezTo>
                  <a:cubicBezTo>
                    <a:pt x="16889" y="10948"/>
                    <a:pt x="16112" y="11642"/>
                    <a:pt x="15263" y="11725"/>
                  </a:cubicBezTo>
                  <a:cubicBezTo>
                    <a:pt x="15199" y="11732"/>
                    <a:pt x="15138" y="11736"/>
                    <a:pt x="15077" y="11736"/>
                  </a:cubicBezTo>
                  <a:cubicBezTo>
                    <a:pt x="14139" y="11736"/>
                    <a:pt x="13351" y="11044"/>
                    <a:pt x="12953" y="10615"/>
                  </a:cubicBezTo>
                  <a:cubicBezTo>
                    <a:pt x="11700" y="9272"/>
                    <a:pt x="11095" y="7474"/>
                    <a:pt x="10508" y="5730"/>
                  </a:cubicBezTo>
                  <a:cubicBezTo>
                    <a:pt x="9952" y="4087"/>
                    <a:pt x="9379" y="2386"/>
                    <a:pt x="8259" y="1050"/>
                  </a:cubicBezTo>
                  <a:cubicBezTo>
                    <a:pt x="7915" y="642"/>
                    <a:pt x="7600" y="373"/>
                    <a:pt x="7263" y="201"/>
                  </a:cubicBezTo>
                  <a:cubicBezTo>
                    <a:pt x="7000" y="69"/>
                    <a:pt x="6724" y="1"/>
                    <a:pt x="6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8"/>
            <p:cNvSpPr/>
            <p:nvPr/>
          </p:nvSpPr>
          <p:spPr>
            <a:xfrm>
              <a:off x="-636825" y="2444726"/>
              <a:ext cx="268637" cy="489924"/>
            </a:xfrm>
            <a:custGeom>
              <a:avLst/>
              <a:gdLst/>
              <a:ahLst/>
              <a:cxnLst/>
              <a:rect l="l" t="t" r="r" b="b"/>
              <a:pathLst>
                <a:path w="6411" h="11692" extrusionOk="0">
                  <a:moveTo>
                    <a:pt x="69" y="0"/>
                  </a:moveTo>
                  <a:cubicBezTo>
                    <a:pt x="61" y="0"/>
                    <a:pt x="52" y="2"/>
                    <a:pt x="43" y="6"/>
                  </a:cubicBezTo>
                  <a:cubicBezTo>
                    <a:pt x="15" y="17"/>
                    <a:pt x="0" y="53"/>
                    <a:pt x="15" y="85"/>
                  </a:cubicBezTo>
                  <a:cubicBezTo>
                    <a:pt x="57" y="178"/>
                    <a:pt x="4426" y="9589"/>
                    <a:pt x="6299" y="11673"/>
                  </a:cubicBezTo>
                  <a:cubicBezTo>
                    <a:pt x="6310" y="11684"/>
                    <a:pt x="6324" y="11691"/>
                    <a:pt x="6342" y="11691"/>
                  </a:cubicBezTo>
                  <a:cubicBezTo>
                    <a:pt x="6345" y="11692"/>
                    <a:pt x="6347" y="11692"/>
                    <a:pt x="6350" y="11692"/>
                  </a:cubicBezTo>
                  <a:cubicBezTo>
                    <a:pt x="6363" y="11692"/>
                    <a:pt x="6376" y="11686"/>
                    <a:pt x="6385" y="11677"/>
                  </a:cubicBezTo>
                  <a:cubicBezTo>
                    <a:pt x="6410" y="11655"/>
                    <a:pt x="6410" y="11616"/>
                    <a:pt x="6389" y="11594"/>
                  </a:cubicBezTo>
                  <a:cubicBezTo>
                    <a:pt x="4527" y="9525"/>
                    <a:pt x="169" y="128"/>
                    <a:pt x="122" y="35"/>
                  </a:cubicBezTo>
                  <a:cubicBezTo>
                    <a:pt x="112" y="12"/>
                    <a:pt x="91"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8"/>
            <p:cNvSpPr/>
            <p:nvPr/>
          </p:nvSpPr>
          <p:spPr>
            <a:xfrm>
              <a:off x="-463223" y="2788410"/>
              <a:ext cx="208758" cy="53929"/>
            </a:xfrm>
            <a:custGeom>
              <a:avLst/>
              <a:gdLst/>
              <a:ahLst/>
              <a:cxnLst/>
              <a:rect l="l" t="t" r="r" b="b"/>
              <a:pathLst>
                <a:path w="4982" h="1287" extrusionOk="0">
                  <a:moveTo>
                    <a:pt x="35" y="0"/>
                  </a:moveTo>
                  <a:cubicBezTo>
                    <a:pt x="21" y="0"/>
                    <a:pt x="10" y="8"/>
                    <a:pt x="4" y="23"/>
                  </a:cubicBezTo>
                  <a:cubicBezTo>
                    <a:pt x="0" y="37"/>
                    <a:pt x="8" y="55"/>
                    <a:pt x="25" y="58"/>
                  </a:cubicBezTo>
                  <a:cubicBezTo>
                    <a:pt x="1637" y="571"/>
                    <a:pt x="3281" y="979"/>
                    <a:pt x="4942" y="1287"/>
                  </a:cubicBezTo>
                  <a:lnTo>
                    <a:pt x="4949" y="1287"/>
                  </a:lnTo>
                  <a:cubicBezTo>
                    <a:pt x="4964" y="1287"/>
                    <a:pt x="4974" y="1280"/>
                    <a:pt x="4978" y="1265"/>
                  </a:cubicBezTo>
                  <a:cubicBezTo>
                    <a:pt x="4982" y="1247"/>
                    <a:pt x="4971" y="1233"/>
                    <a:pt x="4953" y="1229"/>
                  </a:cubicBezTo>
                  <a:cubicBezTo>
                    <a:pt x="3291" y="921"/>
                    <a:pt x="1651" y="513"/>
                    <a:pt x="43" y="1"/>
                  </a:cubicBezTo>
                  <a:cubicBezTo>
                    <a:pt x="40" y="1"/>
                    <a:pt x="38"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8"/>
            <p:cNvSpPr/>
            <p:nvPr/>
          </p:nvSpPr>
          <p:spPr>
            <a:xfrm>
              <a:off x="-1120296" y="2290650"/>
              <a:ext cx="185963" cy="678946"/>
            </a:xfrm>
            <a:custGeom>
              <a:avLst/>
              <a:gdLst/>
              <a:ahLst/>
              <a:cxnLst/>
              <a:rect l="l" t="t" r="r" b="b"/>
              <a:pathLst>
                <a:path w="4438" h="16203" extrusionOk="0">
                  <a:moveTo>
                    <a:pt x="4367" y="0"/>
                  </a:moveTo>
                  <a:cubicBezTo>
                    <a:pt x="4348" y="0"/>
                    <a:pt x="4330" y="10"/>
                    <a:pt x="4319" y="27"/>
                  </a:cubicBezTo>
                  <a:cubicBezTo>
                    <a:pt x="1501" y="4052"/>
                    <a:pt x="18" y="16016"/>
                    <a:pt x="4" y="16134"/>
                  </a:cubicBezTo>
                  <a:cubicBezTo>
                    <a:pt x="0" y="16167"/>
                    <a:pt x="22" y="16199"/>
                    <a:pt x="54" y="16202"/>
                  </a:cubicBezTo>
                  <a:lnTo>
                    <a:pt x="61" y="16202"/>
                  </a:lnTo>
                  <a:cubicBezTo>
                    <a:pt x="93" y="16202"/>
                    <a:pt x="118" y="16181"/>
                    <a:pt x="122" y="16152"/>
                  </a:cubicBezTo>
                  <a:cubicBezTo>
                    <a:pt x="136" y="16030"/>
                    <a:pt x="1615" y="4099"/>
                    <a:pt x="4416" y="95"/>
                  </a:cubicBezTo>
                  <a:cubicBezTo>
                    <a:pt x="4437" y="67"/>
                    <a:pt x="4430" y="31"/>
                    <a:pt x="4401" y="13"/>
                  </a:cubicBezTo>
                  <a:cubicBezTo>
                    <a:pt x="4391" y="4"/>
                    <a:pt x="4379" y="0"/>
                    <a:pt x="4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8"/>
            <p:cNvSpPr/>
            <p:nvPr/>
          </p:nvSpPr>
          <p:spPr>
            <a:xfrm>
              <a:off x="-1212147" y="2263707"/>
              <a:ext cx="667465" cy="225519"/>
            </a:xfrm>
            <a:custGeom>
              <a:avLst/>
              <a:gdLst/>
              <a:ahLst/>
              <a:cxnLst/>
              <a:rect l="l" t="t" r="r" b="b"/>
              <a:pathLst>
                <a:path w="15929" h="5382" extrusionOk="0">
                  <a:moveTo>
                    <a:pt x="2499" y="0"/>
                  </a:moveTo>
                  <a:cubicBezTo>
                    <a:pt x="1962" y="0"/>
                    <a:pt x="1321" y="175"/>
                    <a:pt x="885" y="867"/>
                  </a:cubicBezTo>
                  <a:cubicBezTo>
                    <a:pt x="1" y="2264"/>
                    <a:pt x="1326" y="3220"/>
                    <a:pt x="1326" y="3220"/>
                  </a:cubicBezTo>
                  <a:cubicBezTo>
                    <a:pt x="1326" y="3220"/>
                    <a:pt x="1455" y="3012"/>
                    <a:pt x="1651" y="2726"/>
                  </a:cubicBezTo>
                  <a:cubicBezTo>
                    <a:pt x="1651" y="2726"/>
                    <a:pt x="6275" y="5250"/>
                    <a:pt x="7829" y="5372"/>
                  </a:cubicBezTo>
                  <a:cubicBezTo>
                    <a:pt x="7909" y="5378"/>
                    <a:pt x="8000" y="5381"/>
                    <a:pt x="8100" y="5381"/>
                  </a:cubicBezTo>
                  <a:cubicBezTo>
                    <a:pt x="9953" y="5381"/>
                    <a:pt x="15048" y="4369"/>
                    <a:pt x="15048" y="4369"/>
                  </a:cubicBezTo>
                  <a:cubicBezTo>
                    <a:pt x="15048" y="4369"/>
                    <a:pt x="15929" y="1626"/>
                    <a:pt x="14805" y="104"/>
                  </a:cubicBezTo>
                  <a:lnTo>
                    <a:pt x="8316" y="1444"/>
                  </a:lnTo>
                  <a:lnTo>
                    <a:pt x="2955" y="713"/>
                  </a:lnTo>
                  <a:lnTo>
                    <a:pt x="3489" y="183"/>
                  </a:lnTo>
                  <a:cubicBezTo>
                    <a:pt x="3489" y="183"/>
                    <a:pt x="3048" y="0"/>
                    <a:pt x="2499" y="0"/>
                  </a:cubicBezTo>
                  <a:close/>
                </a:path>
              </a:pathLst>
            </a:custGeom>
            <a:solidFill>
              <a:srgbClr val="C77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8"/>
            <p:cNvSpPr/>
            <p:nvPr/>
          </p:nvSpPr>
          <p:spPr>
            <a:xfrm>
              <a:off x="-597982" y="2246988"/>
              <a:ext cx="251247" cy="211231"/>
            </a:xfrm>
            <a:custGeom>
              <a:avLst/>
              <a:gdLst/>
              <a:ahLst/>
              <a:cxnLst/>
              <a:rect l="l" t="t" r="r" b="b"/>
              <a:pathLst>
                <a:path w="5996" h="5041" extrusionOk="0">
                  <a:moveTo>
                    <a:pt x="593" y="1"/>
                  </a:moveTo>
                  <a:cubicBezTo>
                    <a:pt x="586" y="1"/>
                    <a:pt x="580" y="3"/>
                    <a:pt x="574" y="6"/>
                  </a:cubicBezTo>
                  <a:lnTo>
                    <a:pt x="15" y="425"/>
                  </a:lnTo>
                  <a:cubicBezTo>
                    <a:pt x="8" y="428"/>
                    <a:pt x="1" y="439"/>
                    <a:pt x="4" y="450"/>
                  </a:cubicBezTo>
                  <a:cubicBezTo>
                    <a:pt x="4" y="460"/>
                    <a:pt x="11" y="471"/>
                    <a:pt x="22" y="475"/>
                  </a:cubicBezTo>
                  <a:cubicBezTo>
                    <a:pt x="26" y="478"/>
                    <a:pt x="642" y="776"/>
                    <a:pt x="642" y="2584"/>
                  </a:cubicBezTo>
                  <a:cubicBezTo>
                    <a:pt x="642" y="4382"/>
                    <a:pt x="294" y="4951"/>
                    <a:pt x="291" y="4955"/>
                  </a:cubicBezTo>
                  <a:cubicBezTo>
                    <a:pt x="287" y="4962"/>
                    <a:pt x="287" y="4976"/>
                    <a:pt x="291" y="4983"/>
                  </a:cubicBezTo>
                  <a:cubicBezTo>
                    <a:pt x="294" y="4994"/>
                    <a:pt x="305" y="4997"/>
                    <a:pt x="316" y="5001"/>
                  </a:cubicBezTo>
                  <a:cubicBezTo>
                    <a:pt x="581" y="5030"/>
                    <a:pt x="846" y="5040"/>
                    <a:pt x="1111" y="5040"/>
                  </a:cubicBezTo>
                  <a:cubicBezTo>
                    <a:pt x="2228" y="5040"/>
                    <a:pt x="4316" y="4836"/>
                    <a:pt x="5981" y="3508"/>
                  </a:cubicBezTo>
                  <a:cubicBezTo>
                    <a:pt x="5995" y="3497"/>
                    <a:pt x="5995" y="3476"/>
                    <a:pt x="5985" y="3465"/>
                  </a:cubicBezTo>
                  <a:cubicBezTo>
                    <a:pt x="5979" y="3457"/>
                    <a:pt x="5971" y="3454"/>
                    <a:pt x="5963" y="3454"/>
                  </a:cubicBezTo>
                  <a:cubicBezTo>
                    <a:pt x="5957" y="3454"/>
                    <a:pt x="5950" y="3456"/>
                    <a:pt x="5945" y="3461"/>
                  </a:cubicBezTo>
                  <a:cubicBezTo>
                    <a:pt x="4289" y="4781"/>
                    <a:pt x="2219" y="4981"/>
                    <a:pt x="1110" y="4981"/>
                  </a:cubicBezTo>
                  <a:cubicBezTo>
                    <a:pt x="732" y="4981"/>
                    <a:pt x="466" y="4957"/>
                    <a:pt x="366" y="4947"/>
                  </a:cubicBezTo>
                  <a:cubicBezTo>
                    <a:pt x="445" y="4790"/>
                    <a:pt x="703" y="4156"/>
                    <a:pt x="703" y="2584"/>
                  </a:cubicBezTo>
                  <a:cubicBezTo>
                    <a:pt x="703" y="983"/>
                    <a:pt x="233" y="543"/>
                    <a:pt x="87" y="446"/>
                  </a:cubicBezTo>
                  <a:lnTo>
                    <a:pt x="609" y="56"/>
                  </a:lnTo>
                  <a:cubicBezTo>
                    <a:pt x="624" y="45"/>
                    <a:pt x="624" y="27"/>
                    <a:pt x="617" y="13"/>
                  </a:cubicBezTo>
                  <a:cubicBezTo>
                    <a:pt x="610" y="4"/>
                    <a:pt x="602"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8"/>
            <p:cNvSpPr/>
            <p:nvPr/>
          </p:nvSpPr>
          <p:spPr>
            <a:xfrm>
              <a:off x="-394964" y="2420339"/>
              <a:ext cx="66667" cy="12529"/>
            </a:xfrm>
            <a:custGeom>
              <a:avLst/>
              <a:gdLst/>
              <a:ahLst/>
              <a:cxnLst/>
              <a:rect l="l" t="t" r="r" b="b"/>
              <a:pathLst>
                <a:path w="1591" h="299" extrusionOk="0">
                  <a:moveTo>
                    <a:pt x="38" y="0"/>
                  </a:moveTo>
                  <a:cubicBezTo>
                    <a:pt x="24" y="0"/>
                    <a:pt x="11" y="7"/>
                    <a:pt x="8" y="19"/>
                  </a:cubicBezTo>
                  <a:cubicBezTo>
                    <a:pt x="1" y="37"/>
                    <a:pt x="8" y="51"/>
                    <a:pt x="26" y="58"/>
                  </a:cubicBezTo>
                  <a:cubicBezTo>
                    <a:pt x="448" y="216"/>
                    <a:pt x="896" y="295"/>
                    <a:pt x="1351" y="298"/>
                  </a:cubicBezTo>
                  <a:cubicBezTo>
                    <a:pt x="1419" y="298"/>
                    <a:pt x="1487" y="295"/>
                    <a:pt x="1559" y="291"/>
                  </a:cubicBezTo>
                  <a:cubicBezTo>
                    <a:pt x="1576" y="291"/>
                    <a:pt x="1591" y="277"/>
                    <a:pt x="1587" y="259"/>
                  </a:cubicBezTo>
                  <a:cubicBezTo>
                    <a:pt x="1587" y="241"/>
                    <a:pt x="1573" y="230"/>
                    <a:pt x="1559" y="230"/>
                  </a:cubicBezTo>
                  <a:cubicBezTo>
                    <a:pt x="1489" y="234"/>
                    <a:pt x="1420" y="236"/>
                    <a:pt x="1351" y="236"/>
                  </a:cubicBezTo>
                  <a:cubicBezTo>
                    <a:pt x="905" y="236"/>
                    <a:pt x="463" y="156"/>
                    <a:pt x="47" y="1"/>
                  </a:cubicBezTo>
                  <a:cubicBezTo>
                    <a:pt x="44" y="0"/>
                    <a:pt x="41"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8"/>
            <p:cNvSpPr/>
            <p:nvPr/>
          </p:nvSpPr>
          <p:spPr>
            <a:xfrm>
              <a:off x="-369278" y="2428216"/>
              <a:ext cx="43243" cy="329940"/>
            </a:xfrm>
            <a:custGeom>
              <a:avLst/>
              <a:gdLst/>
              <a:ahLst/>
              <a:cxnLst/>
              <a:rect l="l" t="t" r="r" b="b"/>
              <a:pathLst>
                <a:path w="1032" h="7874" extrusionOk="0">
                  <a:moveTo>
                    <a:pt x="35" y="0"/>
                  </a:moveTo>
                  <a:cubicBezTo>
                    <a:pt x="31" y="0"/>
                    <a:pt x="26" y="1"/>
                    <a:pt x="22" y="3"/>
                  </a:cubicBezTo>
                  <a:cubicBezTo>
                    <a:pt x="7" y="10"/>
                    <a:pt x="0" y="28"/>
                    <a:pt x="7" y="42"/>
                  </a:cubicBezTo>
                  <a:cubicBezTo>
                    <a:pt x="527" y="1127"/>
                    <a:pt x="817" y="2381"/>
                    <a:pt x="899" y="3877"/>
                  </a:cubicBezTo>
                  <a:cubicBezTo>
                    <a:pt x="971" y="5199"/>
                    <a:pt x="867" y="6542"/>
                    <a:pt x="766" y="7842"/>
                  </a:cubicBezTo>
                  <a:cubicBezTo>
                    <a:pt x="766" y="7856"/>
                    <a:pt x="777" y="7870"/>
                    <a:pt x="795" y="7874"/>
                  </a:cubicBezTo>
                  <a:lnTo>
                    <a:pt x="799" y="7874"/>
                  </a:lnTo>
                  <a:cubicBezTo>
                    <a:pt x="813" y="7874"/>
                    <a:pt x="827" y="7863"/>
                    <a:pt x="827" y="7845"/>
                  </a:cubicBezTo>
                  <a:cubicBezTo>
                    <a:pt x="928" y="6545"/>
                    <a:pt x="1031" y="5199"/>
                    <a:pt x="960" y="3874"/>
                  </a:cubicBezTo>
                  <a:cubicBezTo>
                    <a:pt x="877" y="2370"/>
                    <a:pt x="584" y="1109"/>
                    <a:pt x="65" y="17"/>
                  </a:cubicBezTo>
                  <a:cubicBezTo>
                    <a:pt x="57" y="7"/>
                    <a:pt x="47"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8"/>
            <p:cNvSpPr/>
            <p:nvPr/>
          </p:nvSpPr>
          <p:spPr>
            <a:xfrm>
              <a:off x="-1045123" y="1379522"/>
              <a:ext cx="886866" cy="380978"/>
            </a:xfrm>
            <a:custGeom>
              <a:avLst/>
              <a:gdLst/>
              <a:ahLst/>
              <a:cxnLst/>
              <a:rect l="l" t="t" r="r" b="b"/>
              <a:pathLst>
                <a:path w="21165" h="9092" extrusionOk="0">
                  <a:moveTo>
                    <a:pt x="8414" y="1"/>
                  </a:moveTo>
                  <a:cubicBezTo>
                    <a:pt x="8252" y="1"/>
                    <a:pt x="8084" y="15"/>
                    <a:pt x="7911" y="46"/>
                  </a:cubicBezTo>
                  <a:cubicBezTo>
                    <a:pt x="5986" y="382"/>
                    <a:pt x="5059" y="2465"/>
                    <a:pt x="5753" y="3926"/>
                  </a:cubicBezTo>
                  <a:lnTo>
                    <a:pt x="5753" y="3926"/>
                  </a:lnTo>
                  <a:cubicBezTo>
                    <a:pt x="5451" y="3295"/>
                    <a:pt x="4754" y="2896"/>
                    <a:pt x="4056" y="2896"/>
                  </a:cubicBezTo>
                  <a:cubicBezTo>
                    <a:pt x="3981" y="2896"/>
                    <a:pt x="3906" y="2901"/>
                    <a:pt x="3832" y="2910"/>
                  </a:cubicBezTo>
                  <a:cubicBezTo>
                    <a:pt x="3062" y="3007"/>
                    <a:pt x="2385" y="3587"/>
                    <a:pt x="2131" y="4321"/>
                  </a:cubicBezTo>
                  <a:cubicBezTo>
                    <a:pt x="1873" y="5052"/>
                    <a:pt x="2016" y="5965"/>
                    <a:pt x="2471" y="6592"/>
                  </a:cubicBezTo>
                  <a:cubicBezTo>
                    <a:pt x="2252" y="6481"/>
                    <a:pt x="2009" y="6429"/>
                    <a:pt x="1764" y="6429"/>
                  </a:cubicBezTo>
                  <a:cubicBezTo>
                    <a:pt x="1277" y="6429"/>
                    <a:pt x="787" y="6637"/>
                    <a:pt x="477" y="7014"/>
                  </a:cubicBezTo>
                  <a:cubicBezTo>
                    <a:pt x="11" y="7583"/>
                    <a:pt x="0" y="8475"/>
                    <a:pt x="451" y="9055"/>
                  </a:cubicBezTo>
                  <a:lnTo>
                    <a:pt x="20670" y="9091"/>
                  </a:lnTo>
                  <a:cubicBezTo>
                    <a:pt x="20684" y="9091"/>
                    <a:pt x="20666" y="9077"/>
                    <a:pt x="20684" y="9077"/>
                  </a:cubicBezTo>
                  <a:cubicBezTo>
                    <a:pt x="20946" y="8507"/>
                    <a:pt x="21164" y="7934"/>
                    <a:pt x="21060" y="7315"/>
                  </a:cubicBezTo>
                  <a:cubicBezTo>
                    <a:pt x="20960" y="6695"/>
                    <a:pt x="20587" y="6104"/>
                    <a:pt x="20029" y="5825"/>
                  </a:cubicBezTo>
                  <a:cubicBezTo>
                    <a:pt x="19752" y="5688"/>
                    <a:pt x="19410" y="5598"/>
                    <a:pt x="19083" y="5598"/>
                  </a:cubicBezTo>
                  <a:cubicBezTo>
                    <a:pt x="18747" y="5598"/>
                    <a:pt x="18428" y="5693"/>
                    <a:pt x="18213" y="5929"/>
                  </a:cubicBezTo>
                  <a:cubicBezTo>
                    <a:pt x="18546" y="4912"/>
                    <a:pt x="18009" y="3687"/>
                    <a:pt x="17035" y="3247"/>
                  </a:cubicBezTo>
                  <a:cubicBezTo>
                    <a:pt x="16748" y="3116"/>
                    <a:pt x="16428" y="3053"/>
                    <a:pt x="16106" y="3053"/>
                  </a:cubicBezTo>
                  <a:cubicBezTo>
                    <a:pt x="15333" y="3053"/>
                    <a:pt x="14546" y="3413"/>
                    <a:pt x="14160" y="4060"/>
                  </a:cubicBezTo>
                  <a:cubicBezTo>
                    <a:pt x="14167" y="3569"/>
                    <a:pt x="14038" y="3064"/>
                    <a:pt x="13730" y="2681"/>
                  </a:cubicBezTo>
                  <a:cubicBezTo>
                    <a:pt x="13461" y="2348"/>
                    <a:pt x="13049" y="2126"/>
                    <a:pt x="12629" y="2126"/>
                  </a:cubicBezTo>
                  <a:cubicBezTo>
                    <a:pt x="12562" y="2126"/>
                    <a:pt x="12494" y="2132"/>
                    <a:pt x="12426" y="2144"/>
                  </a:cubicBezTo>
                  <a:cubicBezTo>
                    <a:pt x="11943" y="2226"/>
                    <a:pt x="11431" y="2685"/>
                    <a:pt x="11445" y="3179"/>
                  </a:cubicBezTo>
                  <a:cubicBezTo>
                    <a:pt x="11220" y="1578"/>
                    <a:pt x="10109"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8"/>
            <p:cNvSpPr/>
            <p:nvPr/>
          </p:nvSpPr>
          <p:spPr>
            <a:xfrm>
              <a:off x="-347237" y="1826915"/>
              <a:ext cx="55563" cy="83344"/>
            </a:xfrm>
            <a:custGeom>
              <a:avLst/>
              <a:gdLst/>
              <a:ahLst/>
              <a:cxnLst/>
              <a:rect l="l" t="t" r="r" b="b"/>
              <a:pathLst>
                <a:path w="1326" h="1989" extrusionOk="0">
                  <a:moveTo>
                    <a:pt x="538" y="0"/>
                  </a:moveTo>
                  <a:cubicBezTo>
                    <a:pt x="495" y="61"/>
                    <a:pt x="459" y="126"/>
                    <a:pt x="423" y="190"/>
                  </a:cubicBezTo>
                  <a:cubicBezTo>
                    <a:pt x="233" y="505"/>
                    <a:pt x="104" y="853"/>
                    <a:pt x="36" y="1214"/>
                  </a:cubicBezTo>
                  <a:cubicBezTo>
                    <a:pt x="1" y="1426"/>
                    <a:pt x="44" y="1691"/>
                    <a:pt x="205" y="1841"/>
                  </a:cubicBezTo>
                  <a:cubicBezTo>
                    <a:pt x="311" y="1944"/>
                    <a:pt x="461" y="1988"/>
                    <a:pt x="609" y="1988"/>
                  </a:cubicBezTo>
                  <a:cubicBezTo>
                    <a:pt x="636" y="1988"/>
                    <a:pt x="662" y="1987"/>
                    <a:pt x="688" y="1984"/>
                  </a:cubicBezTo>
                  <a:cubicBezTo>
                    <a:pt x="796" y="1973"/>
                    <a:pt x="903" y="1931"/>
                    <a:pt x="985" y="1862"/>
                  </a:cubicBezTo>
                  <a:cubicBezTo>
                    <a:pt x="1326" y="1569"/>
                    <a:pt x="1093" y="1025"/>
                    <a:pt x="939" y="702"/>
                  </a:cubicBezTo>
                  <a:cubicBezTo>
                    <a:pt x="817" y="462"/>
                    <a:pt x="685" y="226"/>
                    <a:pt x="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8"/>
            <p:cNvSpPr/>
            <p:nvPr/>
          </p:nvSpPr>
          <p:spPr>
            <a:xfrm>
              <a:off x="-496243" y="2010574"/>
              <a:ext cx="48816" cy="73287"/>
            </a:xfrm>
            <a:custGeom>
              <a:avLst/>
              <a:gdLst/>
              <a:ahLst/>
              <a:cxnLst/>
              <a:rect l="l" t="t" r="r" b="b"/>
              <a:pathLst>
                <a:path w="1165" h="1749" extrusionOk="0">
                  <a:moveTo>
                    <a:pt x="470" y="0"/>
                  </a:moveTo>
                  <a:cubicBezTo>
                    <a:pt x="434" y="54"/>
                    <a:pt x="398" y="108"/>
                    <a:pt x="369" y="165"/>
                  </a:cubicBezTo>
                  <a:cubicBezTo>
                    <a:pt x="205" y="445"/>
                    <a:pt x="90" y="749"/>
                    <a:pt x="33" y="1068"/>
                  </a:cubicBezTo>
                  <a:cubicBezTo>
                    <a:pt x="1" y="1250"/>
                    <a:pt x="36" y="1483"/>
                    <a:pt x="176" y="1619"/>
                  </a:cubicBezTo>
                  <a:cubicBezTo>
                    <a:pt x="277" y="1705"/>
                    <a:pt x="404" y="1748"/>
                    <a:pt x="534" y="1748"/>
                  </a:cubicBezTo>
                  <a:cubicBezTo>
                    <a:pt x="557" y="1748"/>
                    <a:pt x="579" y="1747"/>
                    <a:pt x="602" y="1744"/>
                  </a:cubicBezTo>
                  <a:cubicBezTo>
                    <a:pt x="699" y="1734"/>
                    <a:pt x="792" y="1698"/>
                    <a:pt x="867" y="1637"/>
                  </a:cubicBezTo>
                  <a:cubicBezTo>
                    <a:pt x="1164" y="1379"/>
                    <a:pt x="960" y="899"/>
                    <a:pt x="821" y="616"/>
                  </a:cubicBezTo>
                  <a:cubicBezTo>
                    <a:pt x="717" y="405"/>
                    <a:pt x="599" y="197"/>
                    <a:pt x="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8"/>
            <p:cNvSpPr/>
            <p:nvPr/>
          </p:nvSpPr>
          <p:spPr>
            <a:xfrm>
              <a:off x="-938440" y="1831399"/>
              <a:ext cx="48816" cy="73329"/>
            </a:xfrm>
            <a:custGeom>
              <a:avLst/>
              <a:gdLst/>
              <a:ahLst/>
              <a:cxnLst/>
              <a:rect l="l" t="t" r="r" b="b"/>
              <a:pathLst>
                <a:path w="1165" h="1750" extrusionOk="0">
                  <a:moveTo>
                    <a:pt x="469" y="1"/>
                  </a:moveTo>
                  <a:cubicBezTo>
                    <a:pt x="434" y="55"/>
                    <a:pt x="401" y="112"/>
                    <a:pt x="373" y="169"/>
                  </a:cubicBezTo>
                  <a:cubicBezTo>
                    <a:pt x="204" y="445"/>
                    <a:pt x="90" y="753"/>
                    <a:pt x="33" y="1068"/>
                  </a:cubicBezTo>
                  <a:cubicBezTo>
                    <a:pt x="0" y="1254"/>
                    <a:pt x="36" y="1487"/>
                    <a:pt x="179" y="1619"/>
                  </a:cubicBezTo>
                  <a:cubicBezTo>
                    <a:pt x="276" y="1704"/>
                    <a:pt x="402" y="1750"/>
                    <a:pt x="529" y="1750"/>
                  </a:cubicBezTo>
                  <a:cubicBezTo>
                    <a:pt x="553" y="1750"/>
                    <a:pt x="578" y="1748"/>
                    <a:pt x="602" y="1745"/>
                  </a:cubicBezTo>
                  <a:cubicBezTo>
                    <a:pt x="699" y="1738"/>
                    <a:pt x="792" y="1698"/>
                    <a:pt x="867" y="1637"/>
                  </a:cubicBezTo>
                  <a:cubicBezTo>
                    <a:pt x="1164" y="1383"/>
                    <a:pt x="960" y="903"/>
                    <a:pt x="820" y="620"/>
                  </a:cubicBezTo>
                  <a:cubicBezTo>
                    <a:pt x="717" y="405"/>
                    <a:pt x="598" y="201"/>
                    <a:pt x="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8"/>
            <p:cNvSpPr/>
            <p:nvPr/>
          </p:nvSpPr>
          <p:spPr>
            <a:xfrm>
              <a:off x="-840597" y="2084113"/>
              <a:ext cx="48942" cy="73162"/>
            </a:xfrm>
            <a:custGeom>
              <a:avLst/>
              <a:gdLst/>
              <a:ahLst/>
              <a:cxnLst/>
              <a:rect l="l" t="t" r="r" b="b"/>
              <a:pathLst>
                <a:path w="1168" h="1746" extrusionOk="0">
                  <a:moveTo>
                    <a:pt x="469" y="0"/>
                  </a:moveTo>
                  <a:cubicBezTo>
                    <a:pt x="433" y="50"/>
                    <a:pt x="401" y="108"/>
                    <a:pt x="373" y="165"/>
                  </a:cubicBezTo>
                  <a:cubicBezTo>
                    <a:pt x="204" y="444"/>
                    <a:pt x="90" y="749"/>
                    <a:pt x="32" y="1067"/>
                  </a:cubicBezTo>
                  <a:cubicBezTo>
                    <a:pt x="0" y="1250"/>
                    <a:pt x="36" y="1483"/>
                    <a:pt x="179" y="1615"/>
                  </a:cubicBezTo>
                  <a:cubicBezTo>
                    <a:pt x="278" y="1699"/>
                    <a:pt x="403" y="1746"/>
                    <a:pt x="531" y="1746"/>
                  </a:cubicBezTo>
                  <a:cubicBezTo>
                    <a:pt x="556" y="1746"/>
                    <a:pt x="581" y="1744"/>
                    <a:pt x="605" y="1740"/>
                  </a:cubicBezTo>
                  <a:cubicBezTo>
                    <a:pt x="702" y="1733"/>
                    <a:pt x="792" y="1698"/>
                    <a:pt x="867" y="1633"/>
                  </a:cubicBezTo>
                  <a:cubicBezTo>
                    <a:pt x="1168" y="1379"/>
                    <a:pt x="960" y="899"/>
                    <a:pt x="824" y="616"/>
                  </a:cubicBezTo>
                  <a:cubicBezTo>
                    <a:pt x="716" y="405"/>
                    <a:pt x="598" y="197"/>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8"/>
            <p:cNvSpPr/>
            <p:nvPr/>
          </p:nvSpPr>
          <p:spPr>
            <a:xfrm>
              <a:off x="-283462" y="2123878"/>
              <a:ext cx="48816" cy="73246"/>
            </a:xfrm>
            <a:custGeom>
              <a:avLst/>
              <a:gdLst/>
              <a:ahLst/>
              <a:cxnLst/>
              <a:rect l="l" t="t" r="r" b="b"/>
              <a:pathLst>
                <a:path w="1165" h="1748" extrusionOk="0">
                  <a:moveTo>
                    <a:pt x="470" y="0"/>
                  </a:moveTo>
                  <a:cubicBezTo>
                    <a:pt x="434" y="54"/>
                    <a:pt x="398" y="111"/>
                    <a:pt x="369" y="168"/>
                  </a:cubicBezTo>
                  <a:cubicBezTo>
                    <a:pt x="205" y="444"/>
                    <a:pt x="90" y="749"/>
                    <a:pt x="33" y="1067"/>
                  </a:cubicBezTo>
                  <a:cubicBezTo>
                    <a:pt x="0" y="1250"/>
                    <a:pt x="36" y="1483"/>
                    <a:pt x="176" y="1619"/>
                  </a:cubicBezTo>
                  <a:cubicBezTo>
                    <a:pt x="277" y="1704"/>
                    <a:pt x="403" y="1748"/>
                    <a:pt x="534" y="1748"/>
                  </a:cubicBezTo>
                  <a:cubicBezTo>
                    <a:pt x="557" y="1748"/>
                    <a:pt x="579" y="1747"/>
                    <a:pt x="602" y="1744"/>
                  </a:cubicBezTo>
                  <a:cubicBezTo>
                    <a:pt x="699" y="1733"/>
                    <a:pt x="792" y="1697"/>
                    <a:pt x="867" y="1637"/>
                  </a:cubicBezTo>
                  <a:cubicBezTo>
                    <a:pt x="1164" y="1379"/>
                    <a:pt x="960" y="902"/>
                    <a:pt x="821" y="616"/>
                  </a:cubicBezTo>
                  <a:cubicBezTo>
                    <a:pt x="717" y="405"/>
                    <a:pt x="598" y="201"/>
                    <a:pt x="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8"/>
            <p:cNvSpPr/>
            <p:nvPr/>
          </p:nvSpPr>
          <p:spPr>
            <a:xfrm>
              <a:off x="-689585" y="1975042"/>
              <a:ext cx="110628" cy="108808"/>
            </a:xfrm>
            <a:custGeom>
              <a:avLst/>
              <a:gdLst/>
              <a:ahLst/>
              <a:cxnLst/>
              <a:rect l="l" t="t" r="r" b="b"/>
              <a:pathLst>
                <a:path w="3708" h="3647" extrusionOk="0">
                  <a:moveTo>
                    <a:pt x="209" y="2235"/>
                  </a:moveTo>
                  <a:cubicBezTo>
                    <a:pt x="262" y="2464"/>
                    <a:pt x="363" y="2679"/>
                    <a:pt x="506" y="2865"/>
                  </a:cubicBezTo>
                  <a:cubicBezTo>
                    <a:pt x="517" y="2883"/>
                    <a:pt x="531" y="2898"/>
                    <a:pt x="542" y="2915"/>
                  </a:cubicBezTo>
                  <a:cubicBezTo>
                    <a:pt x="946" y="3417"/>
                    <a:pt x="1605" y="3646"/>
                    <a:pt x="2236" y="3499"/>
                  </a:cubicBezTo>
                  <a:cubicBezTo>
                    <a:pt x="3142" y="3288"/>
                    <a:pt x="3707" y="2382"/>
                    <a:pt x="3496" y="1476"/>
                  </a:cubicBezTo>
                  <a:cubicBezTo>
                    <a:pt x="3288" y="566"/>
                    <a:pt x="2382" y="1"/>
                    <a:pt x="1476" y="212"/>
                  </a:cubicBezTo>
                  <a:cubicBezTo>
                    <a:pt x="567" y="420"/>
                    <a:pt x="1" y="1326"/>
                    <a:pt x="209" y="2235"/>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8"/>
            <p:cNvSpPr/>
            <p:nvPr/>
          </p:nvSpPr>
          <p:spPr>
            <a:xfrm>
              <a:off x="-607805" y="2067377"/>
              <a:ext cx="73800" cy="139375"/>
            </a:xfrm>
            <a:custGeom>
              <a:avLst/>
              <a:gdLst/>
              <a:ahLst/>
              <a:cxnLst/>
              <a:rect l="l" t="t" r="r" b="b"/>
              <a:pathLst>
                <a:path w="2952" h="5575" extrusionOk="0">
                  <a:moveTo>
                    <a:pt x="71" y="2792"/>
                  </a:moveTo>
                  <a:cubicBezTo>
                    <a:pt x="250" y="2538"/>
                    <a:pt x="853" y="2173"/>
                    <a:pt x="1262" y="1816"/>
                  </a:cubicBezTo>
                  <a:cubicBezTo>
                    <a:pt x="1671" y="1459"/>
                    <a:pt x="2242" y="951"/>
                    <a:pt x="2524" y="649"/>
                  </a:cubicBezTo>
                  <a:cubicBezTo>
                    <a:pt x="2806" y="347"/>
                    <a:pt x="2948" y="-53"/>
                    <a:pt x="2952" y="6"/>
                  </a:cubicBezTo>
                  <a:cubicBezTo>
                    <a:pt x="2956" y="66"/>
                    <a:pt x="2650" y="653"/>
                    <a:pt x="2547" y="1006"/>
                  </a:cubicBezTo>
                  <a:cubicBezTo>
                    <a:pt x="2444" y="1359"/>
                    <a:pt x="2373" y="1772"/>
                    <a:pt x="2333" y="2125"/>
                  </a:cubicBezTo>
                  <a:cubicBezTo>
                    <a:pt x="2293" y="2478"/>
                    <a:pt x="2281" y="2792"/>
                    <a:pt x="2309" y="3125"/>
                  </a:cubicBezTo>
                  <a:cubicBezTo>
                    <a:pt x="2337" y="3458"/>
                    <a:pt x="2575" y="3839"/>
                    <a:pt x="2500" y="4125"/>
                  </a:cubicBezTo>
                  <a:cubicBezTo>
                    <a:pt x="2425" y="4411"/>
                    <a:pt x="2063" y="4630"/>
                    <a:pt x="1857" y="4840"/>
                  </a:cubicBezTo>
                  <a:cubicBezTo>
                    <a:pt x="1651" y="5050"/>
                    <a:pt x="1393" y="5268"/>
                    <a:pt x="1262" y="5387"/>
                  </a:cubicBezTo>
                  <a:cubicBezTo>
                    <a:pt x="1131" y="5506"/>
                    <a:pt x="1115" y="5625"/>
                    <a:pt x="1071" y="5554"/>
                  </a:cubicBezTo>
                  <a:cubicBezTo>
                    <a:pt x="1027" y="5483"/>
                    <a:pt x="1072" y="5209"/>
                    <a:pt x="1000" y="4959"/>
                  </a:cubicBezTo>
                  <a:cubicBezTo>
                    <a:pt x="929" y="4709"/>
                    <a:pt x="777" y="4324"/>
                    <a:pt x="642" y="4054"/>
                  </a:cubicBezTo>
                  <a:cubicBezTo>
                    <a:pt x="507" y="3784"/>
                    <a:pt x="285" y="3550"/>
                    <a:pt x="190" y="3340"/>
                  </a:cubicBezTo>
                  <a:cubicBezTo>
                    <a:pt x="95" y="3130"/>
                    <a:pt x="-108" y="3046"/>
                    <a:pt x="71" y="2792"/>
                  </a:cubicBezTo>
                  <a:close/>
                </a:path>
              </a:pathLst>
            </a:custGeom>
            <a:solidFill>
              <a:srgbClr val="372549">
                <a:alpha val="10610"/>
              </a:srgbClr>
            </a:solidFill>
            <a:ln>
              <a:noFill/>
            </a:ln>
          </p:spPr>
        </p:sp>
      </p:grpSp>
      <p:sp>
        <p:nvSpPr>
          <p:cNvPr id="5" name="Subtítulo 4">
            <a:extLst>
              <a:ext uri="{FF2B5EF4-FFF2-40B4-BE49-F238E27FC236}">
                <a16:creationId xmlns:a16="http://schemas.microsoft.com/office/drawing/2014/main" id="{CF8EBEA5-B456-890F-AF12-DE9F1C1DAA7A}"/>
              </a:ext>
            </a:extLst>
          </p:cNvPr>
          <p:cNvSpPr>
            <a:spLocks noGrp="1"/>
          </p:cNvSpPr>
          <p:nvPr>
            <p:ph type="subTitle" idx="1"/>
          </p:nvPr>
        </p:nvSpPr>
        <p:spPr>
          <a:xfrm>
            <a:off x="5015604" y="1303294"/>
            <a:ext cx="4036011" cy="3496950"/>
          </a:xfrm>
        </p:spPr>
        <p:txBody>
          <a:bodyPr/>
          <a:lstStyle/>
          <a:p>
            <a:pPr algn="just">
              <a:buFont typeface="Wingdings" panose="05000000000000000000" pitchFamily="2" charset="2"/>
              <a:buChar char="§"/>
            </a:pPr>
            <a:r>
              <a:rPr lang="es-ES" sz="2400" dirty="0"/>
              <a:t>Espontaneidad </a:t>
            </a:r>
          </a:p>
          <a:p>
            <a:pPr algn="just">
              <a:buFont typeface="Wingdings" panose="05000000000000000000" pitchFamily="2" charset="2"/>
              <a:buChar char="§"/>
            </a:pPr>
            <a:r>
              <a:rPr lang="es-ES" sz="2400" dirty="0"/>
              <a:t>Confianza en si mismo</a:t>
            </a:r>
          </a:p>
          <a:p>
            <a:pPr algn="just">
              <a:buFont typeface="Wingdings" panose="05000000000000000000" pitchFamily="2" charset="2"/>
              <a:buChar char="§"/>
            </a:pPr>
            <a:r>
              <a:rPr lang="es-ES" sz="2400" dirty="0"/>
              <a:t>Fortaleza del yo </a:t>
            </a:r>
          </a:p>
          <a:p>
            <a:pPr algn="just">
              <a:buFont typeface="Wingdings" panose="05000000000000000000" pitchFamily="2" charset="2"/>
              <a:buChar char="§"/>
            </a:pPr>
            <a:r>
              <a:rPr lang="es-ES" sz="2400" dirty="0"/>
              <a:t>Sentido del humor </a:t>
            </a:r>
          </a:p>
          <a:p>
            <a:pPr algn="just">
              <a:buFont typeface="Wingdings" panose="05000000000000000000" pitchFamily="2" charset="2"/>
              <a:buChar char="§"/>
            </a:pPr>
            <a:r>
              <a:rPr lang="es-ES" sz="2400" dirty="0"/>
              <a:t>Contratransferencia adecuada</a:t>
            </a:r>
          </a:p>
          <a:p>
            <a:pPr algn="just">
              <a:buFont typeface="Wingdings" panose="05000000000000000000" pitchFamily="2" charset="2"/>
              <a:buChar char="§"/>
            </a:pPr>
            <a:r>
              <a:rPr lang="es-ES" sz="2400" dirty="0"/>
              <a:t>Aceptar errores </a:t>
            </a:r>
          </a:p>
          <a:p>
            <a:pPr algn="just">
              <a:buFont typeface="Wingdings" panose="05000000000000000000" pitchFamily="2" charset="2"/>
              <a:buChar char="§"/>
            </a:pPr>
            <a:r>
              <a:rPr lang="es-ES" sz="2400" dirty="0"/>
              <a:t>Manejo de roles</a:t>
            </a:r>
          </a:p>
          <a:p>
            <a:pPr algn="just">
              <a:buFont typeface="Wingdings" panose="05000000000000000000" pitchFamily="2" charset="2"/>
              <a:buChar char="§"/>
            </a:pPr>
            <a:r>
              <a:rPr lang="es-ES" sz="2400" dirty="0"/>
              <a:t>Exentos del conflicto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grpSp>
        <p:nvGrpSpPr>
          <p:cNvPr id="3999" name="Google Shape;3999;p62"/>
          <p:cNvGrpSpPr/>
          <p:nvPr/>
        </p:nvGrpSpPr>
        <p:grpSpPr>
          <a:xfrm>
            <a:off x="1284071" y="4350452"/>
            <a:ext cx="4006421" cy="554413"/>
            <a:chOff x="-3945754" y="3919852"/>
            <a:chExt cx="4006421" cy="554413"/>
          </a:xfrm>
        </p:grpSpPr>
        <p:sp>
          <p:nvSpPr>
            <p:cNvPr id="4000" name="Google Shape;4000;p62"/>
            <p:cNvSpPr/>
            <p:nvPr/>
          </p:nvSpPr>
          <p:spPr>
            <a:xfrm>
              <a:off x="-3945754" y="3919852"/>
              <a:ext cx="4006421" cy="554413"/>
            </a:xfrm>
            <a:custGeom>
              <a:avLst/>
              <a:gdLst/>
              <a:ahLst/>
              <a:cxnLst/>
              <a:rect l="l" t="t" r="r" b="b"/>
              <a:pathLst>
                <a:path w="91024" h="12596" extrusionOk="0">
                  <a:moveTo>
                    <a:pt x="45510" y="1"/>
                  </a:moveTo>
                  <a:cubicBezTo>
                    <a:pt x="33439" y="1"/>
                    <a:pt x="21868" y="665"/>
                    <a:pt x="13331" y="1846"/>
                  </a:cubicBezTo>
                  <a:cubicBezTo>
                    <a:pt x="4794" y="3027"/>
                    <a:pt x="1" y="4628"/>
                    <a:pt x="1" y="6298"/>
                  </a:cubicBezTo>
                  <a:cubicBezTo>
                    <a:pt x="1" y="7969"/>
                    <a:pt x="4794" y="9569"/>
                    <a:pt x="13331" y="10750"/>
                  </a:cubicBezTo>
                  <a:cubicBezTo>
                    <a:pt x="21868" y="11931"/>
                    <a:pt x="33439" y="12596"/>
                    <a:pt x="45510" y="12596"/>
                  </a:cubicBezTo>
                  <a:cubicBezTo>
                    <a:pt x="57580" y="12596"/>
                    <a:pt x="69157" y="11931"/>
                    <a:pt x="77693" y="10750"/>
                  </a:cubicBezTo>
                  <a:cubicBezTo>
                    <a:pt x="86226" y="9569"/>
                    <a:pt x="91023" y="7969"/>
                    <a:pt x="91023" y="6298"/>
                  </a:cubicBezTo>
                  <a:cubicBezTo>
                    <a:pt x="91023" y="4628"/>
                    <a:pt x="86226" y="3027"/>
                    <a:pt x="77693" y="1846"/>
                  </a:cubicBezTo>
                  <a:cubicBezTo>
                    <a:pt x="69157" y="665"/>
                    <a:pt x="57580" y="1"/>
                    <a:pt x="455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2"/>
            <p:cNvSpPr/>
            <p:nvPr/>
          </p:nvSpPr>
          <p:spPr>
            <a:xfrm>
              <a:off x="-3280115" y="4049960"/>
              <a:ext cx="2752126" cy="265322"/>
            </a:xfrm>
            <a:custGeom>
              <a:avLst/>
              <a:gdLst/>
              <a:ahLst/>
              <a:cxnLst/>
              <a:rect l="l" t="t" r="r" b="b"/>
              <a:pathLst>
                <a:path w="62527" h="6028" extrusionOk="0">
                  <a:moveTo>
                    <a:pt x="31266" y="1"/>
                  </a:moveTo>
                  <a:cubicBezTo>
                    <a:pt x="22974" y="1"/>
                    <a:pt x="15019" y="320"/>
                    <a:pt x="9159" y="884"/>
                  </a:cubicBezTo>
                  <a:cubicBezTo>
                    <a:pt x="3294" y="1448"/>
                    <a:pt x="1" y="2214"/>
                    <a:pt x="1" y="3014"/>
                  </a:cubicBezTo>
                  <a:cubicBezTo>
                    <a:pt x="1" y="3814"/>
                    <a:pt x="3294" y="4580"/>
                    <a:pt x="9159" y="5144"/>
                  </a:cubicBezTo>
                  <a:cubicBezTo>
                    <a:pt x="15019" y="5708"/>
                    <a:pt x="22974" y="6027"/>
                    <a:pt x="31266" y="6027"/>
                  </a:cubicBezTo>
                  <a:cubicBezTo>
                    <a:pt x="39558" y="6027"/>
                    <a:pt x="47509" y="5708"/>
                    <a:pt x="53373" y="5144"/>
                  </a:cubicBezTo>
                  <a:cubicBezTo>
                    <a:pt x="59233" y="4580"/>
                    <a:pt x="62527" y="3814"/>
                    <a:pt x="62527" y="3014"/>
                  </a:cubicBezTo>
                  <a:cubicBezTo>
                    <a:pt x="62527" y="2214"/>
                    <a:pt x="59233" y="1448"/>
                    <a:pt x="53373" y="884"/>
                  </a:cubicBezTo>
                  <a:cubicBezTo>
                    <a:pt x="47509" y="320"/>
                    <a:pt x="39558" y="1"/>
                    <a:pt x="3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2" name="Google Shape;4002;p62"/>
          <p:cNvGrpSpPr/>
          <p:nvPr/>
        </p:nvGrpSpPr>
        <p:grpSpPr>
          <a:xfrm>
            <a:off x="2105894" y="2446118"/>
            <a:ext cx="2973697" cy="2066020"/>
            <a:chOff x="2105894" y="2446118"/>
            <a:chExt cx="2973697" cy="2066020"/>
          </a:xfrm>
        </p:grpSpPr>
        <p:grpSp>
          <p:nvGrpSpPr>
            <p:cNvPr id="4003" name="Google Shape;4003;p62"/>
            <p:cNvGrpSpPr/>
            <p:nvPr/>
          </p:nvGrpSpPr>
          <p:grpSpPr>
            <a:xfrm>
              <a:off x="2105894" y="2446118"/>
              <a:ext cx="2973697" cy="2066020"/>
              <a:chOff x="2105894" y="2446118"/>
              <a:chExt cx="2973697" cy="2066020"/>
            </a:xfrm>
          </p:grpSpPr>
          <p:grpSp>
            <p:nvGrpSpPr>
              <p:cNvPr id="4004" name="Google Shape;4004;p62"/>
              <p:cNvGrpSpPr/>
              <p:nvPr/>
            </p:nvGrpSpPr>
            <p:grpSpPr>
              <a:xfrm>
                <a:off x="2105894" y="2446118"/>
                <a:ext cx="2973697" cy="2066020"/>
                <a:chOff x="-4571706" y="4852793"/>
                <a:chExt cx="2973697" cy="2066020"/>
              </a:xfrm>
            </p:grpSpPr>
            <p:sp>
              <p:nvSpPr>
                <p:cNvPr id="4005" name="Google Shape;4005;p62"/>
                <p:cNvSpPr/>
                <p:nvPr/>
              </p:nvSpPr>
              <p:spPr>
                <a:xfrm>
                  <a:off x="-1886395" y="6685357"/>
                  <a:ext cx="197319" cy="124783"/>
                </a:xfrm>
                <a:custGeom>
                  <a:avLst/>
                  <a:gdLst/>
                  <a:ahLst/>
                  <a:cxnLst/>
                  <a:rect l="l" t="t" r="r" b="b"/>
                  <a:pathLst>
                    <a:path w="4483" h="2835" extrusionOk="0">
                      <a:moveTo>
                        <a:pt x="4483" y="0"/>
                      </a:moveTo>
                      <a:lnTo>
                        <a:pt x="0" y="153"/>
                      </a:lnTo>
                      <a:lnTo>
                        <a:pt x="1972" y="2594"/>
                      </a:lnTo>
                      <a:cubicBezTo>
                        <a:pt x="2103" y="2756"/>
                        <a:pt x="2289" y="2834"/>
                        <a:pt x="2476" y="2834"/>
                      </a:cubicBezTo>
                      <a:cubicBezTo>
                        <a:pt x="2696" y="2834"/>
                        <a:pt x="2916" y="2724"/>
                        <a:pt x="3039" y="2510"/>
                      </a:cubicBezTo>
                      <a:lnTo>
                        <a:pt x="44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2"/>
                <p:cNvSpPr/>
                <p:nvPr/>
              </p:nvSpPr>
              <p:spPr>
                <a:xfrm>
                  <a:off x="-4430022" y="6685357"/>
                  <a:ext cx="197143" cy="124783"/>
                </a:xfrm>
                <a:custGeom>
                  <a:avLst/>
                  <a:gdLst/>
                  <a:ahLst/>
                  <a:cxnLst/>
                  <a:rect l="l" t="t" r="r" b="b"/>
                  <a:pathLst>
                    <a:path w="4479" h="2835" extrusionOk="0">
                      <a:moveTo>
                        <a:pt x="4479" y="0"/>
                      </a:moveTo>
                      <a:lnTo>
                        <a:pt x="1" y="153"/>
                      </a:lnTo>
                      <a:lnTo>
                        <a:pt x="1969" y="2594"/>
                      </a:lnTo>
                      <a:cubicBezTo>
                        <a:pt x="2101" y="2756"/>
                        <a:pt x="2288" y="2834"/>
                        <a:pt x="2474" y="2834"/>
                      </a:cubicBezTo>
                      <a:cubicBezTo>
                        <a:pt x="2694" y="2834"/>
                        <a:pt x="2912" y="2724"/>
                        <a:pt x="3036" y="2510"/>
                      </a:cubicBezTo>
                      <a:lnTo>
                        <a:pt x="4479" y="0"/>
                      </a:ln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2"/>
                <p:cNvSpPr/>
                <p:nvPr/>
              </p:nvSpPr>
              <p:spPr>
                <a:xfrm>
                  <a:off x="-4475621" y="5778340"/>
                  <a:ext cx="357666" cy="364224"/>
                </a:xfrm>
                <a:custGeom>
                  <a:avLst/>
                  <a:gdLst/>
                  <a:ahLst/>
                  <a:cxnLst/>
                  <a:rect l="l" t="t" r="r" b="b"/>
                  <a:pathLst>
                    <a:path w="8126" h="8275" extrusionOk="0">
                      <a:moveTo>
                        <a:pt x="7697" y="0"/>
                      </a:moveTo>
                      <a:lnTo>
                        <a:pt x="0" y="289"/>
                      </a:lnTo>
                      <a:lnTo>
                        <a:pt x="5458" y="8274"/>
                      </a:lnTo>
                      <a:lnTo>
                        <a:pt x="8126" y="6608"/>
                      </a:lnTo>
                      <a:lnTo>
                        <a:pt x="7697" y="0"/>
                      </a:lnTo>
                      <a:close/>
                    </a:path>
                  </a:pathLst>
                </a:custGeom>
                <a:solidFill>
                  <a:srgbClr val="748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2"/>
                <p:cNvSpPr/>
                <p:nvPr/>
              </p:nvSpPr>
              <p:spPr>
                <a:xfrm>
                  <a:off x="-4475621" y="5778340"/>
                  <a:ext cx="357666" cy="364224"/>
                </a:xfrm>
                <a:custGeom>
                  <a:avLst/>
                  <a:gdLst/>
                  <a:ahLst/>
                  <a:cxnLst/>
                  <a:rect l="l" t="t" r="r" b="b"/>
                  <a:pathLst>
                    <a:path w="8126" h="8275" extrusionOk="0">
                      <a:moveTo>
                        <a:pt x="0" y="289"/>
                      </a:moveTo>
                      <a:lnTo>
                        <a:pt x="7697" y="0"/>
                      </a:lnTo>
                      <a:lnTo>
                        <a:pt x="8126" y="6608"/>
                      </a:lnTo>
                      <a:lnTo>
                        <a:pt x="5458" y="827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2"/>
                <p:cNvSpPr/>
                <p:nvPr/>
              </p:nvSpPr>
              <p:spPr>
                <a:xfrm>
                  <a:off x="-4181073" y="5604349"/>
                  <a:ext cx="2295646" cy="480072"/>
                </a:xfrm>
                <a:custGeom>
                  <a:avLst/>
                  <a:gdLst/>
                  <a:ahLst/>
                  <a:cxnLst/>
                  <a:rect l="l" t="t" r="r" b="b"/>
                  <a:pathLst>
                    <a:path w="52156" h="10907" extrusionOk="0">
                      <a:moveTo>
                        <a:pt x="1526" y="10753"/>
                      </a:moveTo>
                      <a:cubicBezTo>
                        <a:pt x="1526" y="10753"/>
                        <a:pt x="1526" y="10754"/>
                        <a:pt x="1526" y="10754"/>
                      </a:cubicBezTo>
                      <a:cubicBezTo>
                        <a:pt x="1526" y="10754"/>
                        <a:pt x="1526" y="10754"/>
                        <a:pt x="1526" y="10753"/>
                      </a:cubicBezTo>
                      <a:close/>
                      <a:moveTo>
                        <a:pt x="20784" y="1"/>
                      </a:moveTo>
                      <a:cubicBezTo>
                        <a:pt x="11074" y="1"/>
                        <a:pt x="2509" y="103"/>
                        <a:pt x="1753" y="332"/>
                      </a:cubicBezTo>
                      <a:cubicBezTo>
                        <a:pt x="1" y="868"/>
                        <a:pt x="1516" y="10689"/>
                        <a:pt x="1526" y="10753"/>
                      </a:cubicBezTo>
                      <a:lnTo>
                        <a:pt x="1526" y="10753"/>
                      </a:lnTo>
                      <a:cubicBezTo>
                        <a:pt x="1533" y="10742"/>
                        <a:pt x="2563" y="10737"/>
                        <a:pt x="4321" y="10737"/>
                      </a:cubicBezTo>
                      <a:cubicBezTo>
                        <a:pt x="14769" y="10737"/>
                        <a:pt x="50927" y="10907"/>
                        <a:pt x="50927" y="10907"/>
                      </a:cubicBezTo>
                      <a:cubicBezTo>
                        <a:pt x="50927" y="10907"/>
                        <a:pt x="52156" y="1023"/>
                        <a:pt x="49934" y="490"/>
                      </a:cubicBezTo>
                      <a:cubicBezTo>
                        <a:pt x="48666" y="182"/>
                        <a:pt x="33710" y="1"/>
                        <a:pt x="20784" y="1"/>
                      </a:cubicBezTo>
                      <a:close/>
                    </a:path>
                  </a:pathLst>
                </a:custGeom>
                <a:solidFill>
                  <a:srgbClr val="748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2"/>
                <p:cNvSpPr/>
                <p:nvPr/>
              </p:nvSpPr>
              <p:spPr>
                <a:xfrm>
                  <a:off x="-4181293" y="5595458"/>
                  <a:ext cx="2295866" cy="488963"/>
                </a:xfrm>
                <a:custGeom>
                  <a:avLst/>
                  <a:gdLst/>
                  <a:ahLst/>
                  <a:cxnLst/>
                  <a:rect l="l" t="t" r="r" b="b"/>
                  <a:pathLst>
                    <a:path w="52161" h="11109" extrusionOk="0">
                      <a:moveTo>
                        <a:pt x="1531" y="10956"/>
                      </a:moveTo>
                      <a:cubicBezTo>
                        <a:pt x="1531" y="10956"/>
                        <a:pt x="0" y="1072"/>
                        <a:pt x="1758" y="534"/>
                      </a:cubicBezTo>
                      <a:cubicBezTo>
                        <a:pt x="3521" y="1"/>
                        <a:pt x="47718" y="154"/>
                        <a:pt x="49939" y="692"/>
                      </a:cubicBezTo>
                      <a:cubicBezTo>
                        <a:pt x="52161" y="1225"/>
                        <a:pt x="50932" y="11109"/>
                        <a:pt x="50932" y="11109"/>
                      </a:cubicBezTo>
                      <a:cubicBezTo>
                        <a:pt x="50932" y="11109"/>
                        <a:pt x="1452" y="10877"/>
                        <a:pt x="1531" y="109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2"/>
                <p:cNvSpPr/>
                <p:nvPr/>
              </p:nvSpPr>
              <p:spPr>
                <a:xfrm>
                  <a:off x="-4222711" y="6381786"/>
                  <a:ext cx="2316333" cy="330553"/>
                </a:xfrm>
                <a:custGeom>
                  <a:avLst/>
                  <a:gdLst/>
                  <a:ahLst/>
                  <a:cxnLst/>
                  <a:rect l="l" t="t" r="r" b="b"/>
                  <a:pathLst>
                    <a:path w="52626" h="7510" extrusionOk="0">
                      <a:moveTo>
                        <a:pt x="18" y="0"/>
                      </a:moveTo>
                      <a:cubicBezTo>
                        <a:pt x="9" y="0"/>
                        <a:pt x="1" y="9"/>
                        <a:pt x="1" y="18"/>
                      </a:cubicBezTo>
                      <a:lnTo>
                        <a:pt x="1" y="7509"/>
                      </a:lnTo>
                      <a:lnTo>
                        <a:pt x="52625" y="7509"/>
                      </a:lnTo>
                      <a:lnTo>
                        <a:pt x="52625" y="285"/>
                      </a:lnTo>
                      <a:cubicBezTo>
                        <a:pt x="52625" y="127"/>
                        <a:pt x="52498" y="0"/>
                        <a:pt x="52341" y="0"/>
                      </a:cubicBezTo>
                      <a:close/>
                    </a:path>
                  </a:pathLst>
                </a:custGeom>
                <a:solidFill>
                  <a:srgbClr val="748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2"/>
                <p:cNvSpPr/>
                <p:nvPr/>
              </p:nvSpPr>
              <p:spPr>
                <a:xfrm>
                  <a:off x="-4222711" y="6378740"/>
                  <a:ext cx="2316113" cy="330377"/>
                </a:xfrm>
                <a:custGeom>
                  <a:avLst/>
                  <a:gdLst/>
                  <a:ahLst/>
                  <a:cxnLst/>
                  <a:rect l="l" t="t" r="r" b="b"/>
                  <a:pathLst>
                    <a:path w="52621" h="7506" extrusionOk="0">
                      <a:moveTo>
                        <a:pt x="1" y="1"/>
                      </a:moveTo>
                      <a:lnTo>
                        <a:pt x="52341" y="1"/>
                      </a:lnTo>
                      <a:cubicBezTo>
                        <a:pt x="52494" y="1"/>
                        <a:pt x="52621" y="128"/>
                        <a:pt x="52621" y="281"/>
                      </a:cubicBezTo>
                      <a:lnTo>
                        <a:pt x="52621" y="7505"/>
                      </a:lnTo>
                      <a:lnTo>
                        <a:pt x="1" y="7505"/>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2"/>
                <p:cNvSpPr/>
                <p:nvPr/>
              </p:nvSpPr>
              <p:spPr>
                <a:xfrm>
                  <a:off x="-4263909" y="6068663"/>
                  <a:ext cx="2369239" cy="321442"/>
                </a:xfrm>
                <a:custGeom>
                  <a:avLst/>
                  <a:gdLst/>
                  <a:ahLst/>
                  <a:cxnLst/>
                  <a:rect l="l" t="t" r="r" b="b"/>
                  <a:pathLst>
                    <a:path w="53828" h="7303" extrusionOk="0">
                      <a:moveTo>
                        <a:pt x="4490" y="0"/>
                      </a:moveTo>
                      <a:cubicBezTo>
                        <a:pt x="3725" y="0"/>
                        <a:pt x="3308" y="4"/>
                        <a:pt x="3316" y="12"/>
                      </a:cubicBezTo>
                      <a:cubicBezTo>
                        <a:pt x="3316" y="12"/>
                        <a:pt x="101" y="1390"/>
                        <a:pt x="45" y="1963"/>
                      </a:cubicBezTo>
                      <a:cubicBezTo>
                        <a:pt x="1" y="2378"/>
                        <a:pt x="18" y="4976"/>
                        <a:pt x="31" y="6393"/>
                      </a:cubicBezTo>
                      <a:cubicBezTo>
                        <a:pt x="45" y="6897"/>
                        <a:pt x="460" y="7303"/>
                        <a:pt x="964" y="7303"/>
                      </a:cubicBezTo>
                      <a:cubicBezTo>
                        <a:pt x="966" y="7303"/>
                        <a:pt x="969" y="7303"/>
                        <a:pt x="972" y="7303"/>
                      </a:cubicBezTo>
                      <a:lnTo>
                        <a:pt x="52595" y="7141"/>
                      </a:lnTo>
                      <a:cubicBezTo>
                        <a:pt x="53163" y="7141"/>
                        <a:pt x="53636" y="6699"/>
                        <a:pt x="53671" y="6135"/>
                      </a:cubicBezTo>
                      <a:cubicBezTo>
                        <a:pt x="53732" y="4919"/>
                        <a:pt x="53828" y="2947"/>
                        <a:pt x="53789" y="2251"/>
                      </a:cubicBezTo>
                      <a:cubicBezTo>
                        <a:pt x="53784" y="2155"/>
                        <a:pt x="53771" y="2059"/>
                        <a:pt x="53749" y="1963"/>
                      </a:cubicBezTo>
                      <a:cubicBezTo>
                        <a:pt x="53561" y="1062"/>
                        <a:pt x="52796" y="353"/>
                        <a:pt x="52796" y="353"/>
                      </a:cubicBezTo>
                      <a:cubicBezTo>
                        <a:pt x="52796" y="353"/>
                        <a:pt x="11983" y="0"/>
                        <a:pt x="4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2"/>
                <p:cNvSpPr/>
                <p:nvPr/>
              </p:nvSpPr>
              <p:spPr>
                <a:xfrm>
                  <a:off x="-4263909" y="6155020"/>
                  <a:ext cx="2369239" cy="235084"/>
                </a:xfrm>
                <a:custGeom>
                  <a:avLst/>
                  <a:gdLst/>
                  <a:ahLst/>
                  <a:cxnLst/>
                  <a:rect l="l" t="t" r="r" b="b"/>
                  <a:pathLst>
                    <a:path w="53828" h="5341" extrusionOk="0">
                      <a:moveTo>
                        <a:pt x="45" y="1"/>
                      </a:moveTo>
                      <a:cubicBezTo>
                        <a:pt x="1" y="416"/>
                        <a:pt x="18" y="3014"/>
                        <a:pt x="31" y="4431"/>
                      </a:cubicBezTo>
                      <a:cubicBezTo>
                        <a:pt x="45" y="4935"/>
                        <a:pt x="460" y="5341"/>
                        <a:pt x="964" y="5341"/>
                      </a:cubicBezTo>
                      <a:cubicBezTo>
                        <a:pt x="966" y="5341"/>
                        <a:pt x="969" y="5341"/>
                        <a:pt x="972" y="5341"/>
                      </a:cubicBezTo>
                      <a:lnTo>
                        <a:pt x="52595" y="5179"/>
                      </a:lnTo>
                      <a:cubicBezTo>
                        <a:pt x="53163" y="5179"/>
                        <a:pt x="53636" y="4737"/>
                        <a:pt x="53671" y="4173"/>
                      </a:cubicBezTo>
                      <a:cubicBezTo>
                        <a:pt x="53732" y="2957"/>
                        <a:pt x="53828" y="985"/>
                        <a:pt x="53789" y="289"/>
                      </a:cubicBezTo>
                      <a:cubicBezTo>
                        <a:pt x="53784" y="193"/>
                        <a:pt x="53771" y="97"/>
                        <a:pt x="5374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2"/>
                <p:cNvSpPr/>
                <p:nvPr/>
              </p:nvSpPr>
              <p:spPr>
                <a:xfrm>
                  <a:off x="-1952065" y="5787539"/>
                  <a:ext cx="354057" cy="926340"/>
                </a:xfrm>
                <a:custGeom>
                  <a:avLst/>
                  <a:gdLst/>
                  <a:ahLst/>
                  <a:cxnLst/>
                  <a:rect l="l" t="t" r="r" b="b"/>
                  <a:pathLst>
                    <a:path w="8044" h="21046" extrusionOk="0">
                      <a:moveTo>
                        <a:pt x="5155" y="0"/>
                      </a:moveTo>
                      <a:cubicBezTo>
                        <a:pt x="4818" y="0"/>
                        <a:pt x="4441" y="42"/>
                        <a:pt x="4020" y="137"/>
                      </a:cubicBezTo>
                      <a:cubicBezTo>
                        <a:pt x="171" y="998"/>
                        <a:pt x="272" y="6513"/>
                        <a:pt x="272" y="6513"/>
                      </a:cubicBezTo>
                      <a:lnTo>
                        <a:pt x="1" y="21045"/>
                      </a:lnTo>
                      <a:lnTo>
                        <a:pt x="6058" y="21045"/>
                      </a:lnTo>
                      <a:cubicBezTo>
                        <a:pt x="7156" y="21045"/>
                        <a:pt x="8043" y="20158"/>
                        <a:pt x="8043" y="19064"/>
                      </a:cubicBezTo>
                      <a:lnTo>
                        <a:pt x="8043" y="2783"/>
                      </a:lnTo>
                      <a:cubicBezTo>
                        <a:pt x="8043" y="2783"/>
                        <a:pt x="7905" y="0"/>
                        <a:pt x="5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2"/>
                <p:cNvSpPr/>
                <p:nvPr/>
              </p:nvSpPr>
              <p:spPr>
                <a:xfrm>
                  <a:off x="-4571706" y="5787539"/>
                  <a:ext cx="354057" cy="926340"/>
                </a:xfrm>
                <a:custGeom>
                  <a:avLst/>
                  <a:gdLst/>
                  <a:ahLst/>
                  <a:cxnLst/>
                  <a:rect l="l" t="t" r="r" b="b"/>
                  <a:pathLst>
                    <a:path w="8044" h="21046" extrusionOk="0">
                      <a:moveTo>
                        <a:pt x="2889" y="0"/>
                      </a:moveTo>
                      <a:cubicBezTo>
                        <a:pt x="140" y="0"/>
                        <a:pt x="1" y="2783"/>
                        <a:pt x="1" y="2783"/>
                      </a:cubicBezTo>
                      <a:lnTo>
                        <a:pt x="1" y="19064"/>
                      </a:lnTo>
                      <a:cubicBezTo>
                        <a:pt x="1" y="20158"/>
                        <a:pt x="889" y="21045"/>
                        <a:pt x="1982" y="21045"/>
                      </a:cubicBezTo>
                      <a:lnTo>
                        <a:pt x="8043" y="21045"/>
                      </a:lnTo>
                      <a:lnTo>
                        <a:pt x="7772" y="6513"/>
                      </a:lnTo>
                      <a:cubicBezTo>
                        <a:pt x="7772" y="6513"/>
                        <a:pt x="7873" y="998"/>
                        <a:pt x="4024" y="137"/>
                      </a:cubicBezTo>
                      <a:cubicBezTo>
                        <a:pt x="3603" y="42"/>
                        <a:pt x="3226" y="0"/>
                        <a:pt x="2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2"/>
                <p:cNvSpPr/>
                <p:nvPr/>
              </p:nvSpPr>
              <p:spPr>
                <a:xfrm>
                  <a:off x="-4313558" y="5517727"/>
                  <a:ext cx="793106" cy="575232"/>
                </a:xfrm>
                <a:custGeom>
                  <a:avLst/>
                  <a:gdLst/>
                  <a:ahLst/>
                  <a:cxnLst/>
                  <a:rect l="l" t="t" r="r" b="b"/>
                  <a:pathLst>
                    <a:path w="18019" h="13069" extrusionOk="0">
                      <a:moveTo>
                        <a:pt x="14739" y="0"/>
                      </a:moveTo>
                      <a:cubicBezTo>
                        <a:pt x="13449" y="0"/>
                        <a:pt x="12107" y="411"/>
                        <a:pt x="10851" y="638"/>
                      </a:cubicBezTo>
                      <a:cubicBezTo>
                        <a:pt x="9386" y="901"/>
                        <a:pt x="7921" y="1150"/>
                        <a:pt x="6442" y="1325"/>
                      </a:cubicBezTo>
                      <a:cubicBezTo>
                        <a:pt x="5920" y="1387"/>
                        <a:pt x="5391" y="1427"/>
                        <a:pt x="4862" y="1427"/>
                      </a:cubicBezTo>
                      <a:cubicBezTo>
                        <a:pt x="4568" y="1427"/>
                        <a:pt x="4273" y="1414"/>
                        <a:pt x="3980" y="1386"/>
                      </a:cubicBezTo>
                      <a:cubicBezTo>
                        <a:pt x="3603" y="1351"/>
                        <a:pt x="3221" y="1321"/>
                        <a:pt x="2840" y="1321"/>
                      </a:cubicBezTo>
                      <a:cubicBezTo>
                        <a:pt x="2467" y="1321"/>
                        <a:pt x="2094" y="1350"/>
                        <a:pt x="1728" y="1430"/>
                      </a:cubicBezTo>
                      <a:cubicBezTo>
                        <a:pt x="1269" y="1526"/>
                        <a:pt x="823" y="1666"/>
                        <a:pt x="390" y="1850"/>
                      </a:cubicBezTo>
                      <a:cubicBezTo>
                        <a:pt x="350" y="1867"/>
                        <a:pt x="311" y="1885"/>
                        <a:pt x="276" y="1902"/>
                      </a:cubicBezTo>
                      <a:cubicBezTo>
                        <a:pt x="250" y="1911"/>
                        <a:pt x="228" y="1920"/>
                        <a:pt x="206" y="1928"/>
                      </a:cubicBezTo>
                      <a:cubicBezTo>
                        <a:pt x="40" y="2003"/>
                        <a:pt x="1" y="2221"/>
                        <a:pt x="132" y="2348"/>
                      </a:cubicBezTo>
                      <a:cubicBezTo>
                        <a:pt x="893" y="3105"/>
                        <a:pt x="1780" y="3713"/>
                        <a:pt x="2227" y="4719"/>
                      </a:cubicBezTo>
                      <a:cubicBezTo>
                        <a:pt x="2690" y="5759"/>
                        <a:pt x="2974" y="6866"/>
                        <a:pt x="3259" y="7959"/>
                      </a:cubicBezTo>
                      <a:cubicBezTo>
                        <a:pt x="3630" y="9398"/>
                        <a:pt x="4173" y="10881"/>
                        <a:pt x="4081" y="12372"/>
                      </a:cubicBezTo>
                      <a:cubicBezTo>
                        <a:pt x="4059" y="12713"/>
                        <a:pt x="4308" y="13019"/>
                        <a:pt x="4649" y="13063"/>
                      </a:cubicBezTo>
                      <a:cubicBezTo>
                        <a:pt x="4677" y="13066"/>
                        <a:pt x="4705" y="13069"/>
                        <a:pt x="4733" y="13069"/>
                      </a:cubicBezTo>
                      <a:cubicBezTo>
                        <a:pt x="4744" y="13069"/>
                        <a:pt x="4756" y="13068"/>
                        <a:pt x="4767" y="13067"/>
                      </a:cubicBezTo>
                      <a:lnTo>
                        <a:pt x="4789" y="13067"/>
                      </a:lnTo>
                      <a:cubicBezTo>
                        <a:pt x="6079" y="12980"/>
                        <a:pt x="8668" y="12792"/>
                        <a:pt x="10173" y="12625"/>
                      </a:cubicBezTo>
                      <a:cubicBezTo>
                        <a:pt x="10620" y="12575"/>
                        <a:pt x="11199" y="12555"/>
                        <a:pt x="11833" y="12555"/>
                      </a:cubicBezTo>
                      <a:cubicBezTo>
                        <a:pt x="13550" y="12555"/>
                        <a:pt x="15665" y="12701"/>
                        <a:pt x="16624" y="12774"/>
                      </a:cubicBezTo>
                      <a:cubicBezTo>
                        <a:pt x="16643" y="12776"/>
                        <a:pt x="16662" y="12776"/>
                        <a:pt x="16681" y="12776"/>
                      </a:cubicBezTo>
                      <a:cubicBezTo>
                        <a:pt x="16995" y="12776"/>
                        <a:pt x="17272" y="12577"/>
                        <a:pt x="17367" y="12276"/>
                      </a:cubicBezTo>
                      <a:cubicBezTo>
                        <a:pt x="18019" y="10277"/>
                        <a:pt x="17586" y="8099"/>
                        <a:pt x="16785" y="6227"/>
                      </a:cubicBezTo>
                      <a:cubicBezTo>
                        <a:pt x="16011" y="4412"/>
                        <a:pt x="14730" y="2598"/>
                        <a:pt x="15430" y="560"/>
                      </a:cubicBezTo>
                      <a:cubicBezTo>
                        <a:pt x="15513" y="293"/>
                        <a:pt x="15325" y="22"/>
                        <a:pt x="15045" y="9"/>
                      </a:cubicBezTo>
                      <a:cubicBezTo>
                        <a:pt x="14943" y="3"/>
                        <a:pt x="14841"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2"/>
                <p:cNvSpPr/>
                <p:nvPr/>
              </p:nvSpPr>
              <p:spPr>
                <a:xfrm>
                  <a:off x="-4301410" y="5599111"/>
                  <a:ext cx="197715" cy="493848"/>
                </a:xfrm>
                <a:custGeom>
                  <a:avLst/>
                  <a:gdLst/>
                  <a:ahLst/>
                  <a:cxnLst/>
                  <a:rect l="l" t="t" r="r" b="b"/>
                  <a:pathLst>
                    <a:path w="4492" h="11220" extrusionOk="0">
                      <a:moveTo>
                        <a:pt x="114" y="1"/>
                      </a:moveTo>
                      <a:cubicBezTo>
                        <a:pt x="74" y="18"/>
                        <a:pt x="39" y="36"/>
                        <a:pt x="0" y="53"/>
                      </a:cubicBezTo>
                      <a:cubicBezTo>
                        <a:pt x="809" y="722"/>
                        <a:pt x="1623" y="1426"/>
                        <a:pt x="2209" y="2310"/>
                      </a:cubicBezTo>
                      <a:cubicBezTo>
                        <a:pt x="3074" y="3631"/>
                        <a:pt x="3359" y="5275"/>
                        <a:pt x="3608" y="6731"/>
                      </a:cubicBezTo>
                      <a:lnTo>
                        <a:pt x="4373" y="11214"/>
                      </a:lnTo>
                      <a:cubicBezTo>
                        <a:pt x="4401" y="11217"/>
                        <a:pt x="4429" y="11220"/>
                        <a:pt x="4457" y="11220"/>
                      </a:cubicBezTo>
                      <a:cubicBezTo>
                        <a:pt x="4468" y="11220"/>
                        <a:pt x="4480" y="11219"/>
                        <a:pt x="4491" y="11218"/>
                      </a:cubicBezTo>
                      <a:lnTo>
                        <a:pt x="3717" y="6714"/>
                      </a:lnTo>
                      <a:cubicBezTo>
                        <a:pt x="3468" y="5249"/>
                        <a:pt x="3184" y="3591"/>
                        <a:pt x="2300" y="2249"/>
                      </a:cubicBezTo>
                      <a:cubicBezTo>
                        <a:pt x="1723" y="1365"/>
                        <a:pt x="914" y="665"/>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2"/>
                <p:cNvSpPr/>
                <p:nvPr/>
              </p:nvSpPr>
              <p:spPr>
                <a:xfrm>
                  <a:off x="-2512200" y="5532780"/>
                  <a:ext cx="793106" cy="575408"/>
                </a:xfrm>
                <a:custGeom>
                  <a:avLst/>
                  <a:gdLst/>
                  <a:ahLst/>
                  <a:cxnLst/>
                  <a:rect l="l" t="t" r="r" b="b"/>
                  <a:pathLst>
                    <a:path w="18019" h="13073" extrusionOk="0">
                      <a:moveTo>
                        <a:pt x="3266" y="0"/>
                      </a:moveTo>
                      <a:cubicBezTo>
                        <a:pt x="3168" y="0"/>
                        <a:pt x="3071" y="3"/>
                        <a:pt x="2974" y="8"/>
                      </a:cubicBezTo>
                      <a:cubicBezTo>
                        <a:pt x="2694" y="21"/>
                        <a:pt x="2506" y="296"/>
                        <a:pt x="2589" y="563"/>
                      </a:cubicBezTo>
                      <a:cubicBezTo>
                        <a:pt x="3289" y="2601"/>
                        <a:pt x="2008" y="4416"/>
                        <a:pt x="1234" y="6231"/>
                      </a:cubicBezTo>
                      <a:cubicBezTo>
                        <a:pt x="433" y="8103"/>
                        <a:pt x="0" y="10281"/>
                        <a:pt x="652" y="12279"/>
                      </a:cubicBezTo>
                      <a:cubicBezTo>
                        <a:pt x="747" y="12576"/>
                        <a:pt x="1025" y="12780"/>
                        <a:pt x="1339" y="12780"/>
                      </a:cubicBezTo>
                      <a:cubicBezTo>
                        <a:pt x="1357" y="12780"/>
                        <a:pt x="1376" y="12779"/>
                        <a:pt x="1395" y="12778"/>
                      </a:cubicBezTo>
                      <a:cubicBezTo>
                        <a:pt x="2359" y="12704"/>
                        <a:pt x="4494" y="12557"/>
                        <a:pt x="6216" y="12557"/>
                      </a:cubicBezTo>
                      <a:cubicBezTo>
                        <a:pt x="6838" y="12557"/>
                        <a:pt x="7406" y="12576"/>
                        <a:pt x="7846" y="12625"/>
                      </a:cubicBezTo>
                      <a:cubicBezTo>
                        <a:pt x="9350" y="12795"/>
                        <a:pt x="11940" y="12983"/>
                        <a:pt x="13230" y="13071"/>
                      </a:cubicBezTo>
                      <a:lnTo>
                        <a:pt x="13252" y="13071"/>
                      </a:lnTo>
                      <a:cubicBezTo>
                        <a:pt x="13263" y="13072"/>
                        <a:pt x="13275" y="13072"/>
                        <a:pt x="13286" y="13072"/>
                      </a:cubicBezTo>
                      <a:cubicBezTo>
                        <a:pt x="13314" y="13072"/>
                        <a:pt x="13342" y="13069"/>
                        <a:pt x="13370" y="13066"/>
                      </a:cubicBezTo>
                      <a:cubicBezTo>
                        <a:pt x="13711" y="13018"/>
                        <a:pt x="13960" y="12716"/>
                        <a:pt x="13938" y="12371"/>
                      </a:cubicBezTo>
                      <a:cubicBezTo>
                        <a:pt x="13846" y="10880"/>
                        <a:pt x="14389" y="9397"/>
                        <a:pt x="14760" y="7958"/>
                      </a:cubicBezTo>
                      <a:cubicBezTo>
                        <a:pt x="15045" y="6865"/>
                        <a:pt x="15329" y="5763"/>
                        <a:pt x="15792" y="4722"/>
                      </a:cubicBezTo>
                      <a:cubicBezTo>
                        <a:pt x="16239" y="3716"/>
                        <a:pt x="17126" y="3104"/>
                        <a:pt x="17887" y="2352"/>
                      </a:cubicBezTo>
                      <a:cubicBezTo>
                        <a:pt x="18018" y="2225"/>
                        <a:pt x="17979" y="2006"/>
                        <a:pt x="17813" y="1932"/>
                      </a:cubicBezTo>
                      <a:cubicBezTo>
                        <a:pt x="17791" y="1919"/>
                        <a:pt x="17769" y="1910"/>
                        <a:pt x="17743" y="1901"/>
                      </a:cubicBezTo>
                      <a:cubicBezTo>
                        <a:pt x="17704" y="1884"/>
                        <a:pt x="17669" y="1866"/>
                        <a:pt x="17629" y="1849"/>
                      </a:cubicBezTo>
                      <a:cubicBezTo>
                        <a:pt x="17196" y="1669"/>
                        <a:pt x="16750" y="1530"/>
                        <a:pt x="16291" y="1429"/>
                      </a:cubicBezTo>
                      <a:cubicBezTo>
                        <a:pt x="15925" y="1351"/>
                        <a:pt x="15552" y="1322"/>
                        <a:pt x="15179" y="1322"/>
                      </a:cubicBezTo>
                      <a:cubicBezTo>
                        <a:pt x="14798" y="1322"/>
                        <a:pt x="14416" y="1352"/>
                        <a:pt x="14039" y="1390"/>
                      </a:cubicBezTo>
                      <a:cubicBezTo>
                        <a:pt x="13747" y="1416"/>
                        <a:pt x="13454" y="1428"/>
                        <a:pt x="13161" y="1428"/>
                      </a:cubicBezTo>
                      <a:cubicBezTo>
                        <a:pt x="12631" y="1428"/>
                        <a:pt x="12099" y="1389"/>
                        <a:pt x="11572" y="1324"/>
                      </a:cubicBezTo>
                      <a:cubicBezTo>
                        <a:pt x="10098" y="1153"/>
                        <a:pt x="8629" y="900"/>
                        <a:pt x="7168" y="637"/>
                      </a:cubicBezTo>
                      <a:cubicBezTo>
                        <a:pt x="5908" y="410"/>
                        <a:pt x="4560" y="0"/>
                        <a:pt x="3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2"/>
                <p:cNvSpPr/>
                <p:nvPr/>
              </p:nvSpPr>
              <p:spPr>
                <a:xfrm>
                  <a:off x="-1928958" y="5614340"/>
                  <a:ext cx="197715" cy="493848"/>
                </a:xfrm>
                <a:custGeom>
                  <a:avLst/>
                  <a:gdLst/>
                  <a:ahLst/>
                  <a:cxnLst/>
                  <a:rect l="l" t="t" r="r" b="b"/>
                  <a:pathLst>
                    <a:path w="4492" h="11220" extrusionOk="0">
                      <a:moveTo>
                        <a:pt x="4378" y="0"/>
                      </a:moveTo>
                      <a:cubicBezTo>
                        <a:pt x="3578" y="665"/>
                        <a:pt x="2773" y="1360"/>
                        <a:pt x="2192" y="2248"/>
                      </a:cubicBezTo>
                      <a:cubicBezTo>
                        <a:pt x="1308" y="3586"/>
                        <a:pt x="1024" y="5244"/>
                        <a:pt x="775" y="6713"/>
                      </a:cubicBezTo>
                      <a:lnTo>
                        <a:pt x="1" y="11218"/>
                      </a:lnTo>
                      <a:cubicBezTo>
                        <a:pt x="12" y="11219"/>
                        <a:pt x="24" y="11219"/>
                        <a:pt x="35" y="11219"/>
                      </a:cubicBezTo>
                      <a:cubicBezTo>
                        <a:pt x="63" y="11219"/>
                        <a:pt x="91" y="11216"/>
                        <a:pt x="119" y="11213"/>
                      </a:cubicBezTo>
                      <a:lnTo>
                        <a:pt x="884" y="6731"/>
                      </a:lnTo>
                      <a:cubicBezTo>
                        <a:pt x="1133" y="5274"/>
                        <a:pt x="1417" y="3630"/>
                        <a:pt x="2283" y="2309"/>
                      </a:cubicBezTo>
                      <a:cubicBezTo>
                        <a:pt x="2869" y="1421"/>
                        <a:pt x="3683" y="722"/>
                        <a:pt x="4492" y="53"/>
                      </a:cubicBezTo>
                      <a:cubicBezTo>
                        <a:pt x="4453" y="35"/>
                        <a:pt x="4418" y="18"/>
                        <a:pt x="4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2"/>
                <p:cNvSpPr/>
                <p:nvPr/>
              </p:nvSpPr>
              <p:spPr>
                <a:xfrm>
                  <a:off x="-3378239" y="6066682"/>
                  <a:ext cx="1129381" cy="80900"/>
                </a:xfrm>
                <a:custGeom>
                  <a:avLst/>
                  <a:gdLst/>
                  <a:ahLst/>
                  <a:cxnLst/>
                  <a:rect l="l" t="t" r="r" b="b"/>
                  <a:pathLst>
                    <a:path w="25659" h="1838" extrusionOk="0">
                      <a:moveTo>
                        <a:pt x="25659" y="919"/>
                      </a:moveTo>
                      <a:cubicBezTo>
                        <a:pt x="25659" y="1426"/>
                        <a:pt x="19917" y="1837"/>
                        <a:pt x="12832" y="1837"/>
                      </a:cubicBezTo>
                      <a:cubicBezTo>
                        <a:pt x="5747" y="1837"/>
                        <a:pt x="1" y="1426"/>
                        <a:pt x="1" y="919"/>
                      </a:cubicBezTo>
                      <a:cubicBezTo>
                        <a:pt x="1" y="411"/>
                        <a:pt x="5747" y="0"/>
                        <a:pt x="12832" y="0"/>
                      </a:cubicBezTo>
                      <a:cubicBezTo>
                        <a:pt x="19917" y="0"/>
                        <a:pt x="25659" y="411"/>
                        <a:pt x="25659" y="919"/>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2"/>
                <p:cNvSpPr/>
                <p:nvPr/>
              </p:nvSpPr>
              <p:spPr>
                <a:xfrm>
                  <a:off x="-3170929" y="6626641"/>
                  <a:ext cx="136931" cy="94720"/>
                </a:xfrm>
                <a:custGeom>
                  <a:avLst/>
                  <a:gdLst/>
                  <a:ahLst/>
                  <a:cxnLst/>
                  <a:rect l="l" t="t" r="r" b="b"/>
                  <a:pathLst>
                    <a:path w="3111" h="2152" extrusionOk="0">
                      <a:moveTo>
                        <a:pt x="2887" y="0"/>
                      </a:moveTo>
                      <a:lnTo>
                        <a:pt x="1" y="355"/>
                      </a:lnTo>
                      <a:lnTo>
                        <a:pt x="237" y="2152"/>
                      </a:lnTo>
                      <a:lnTo>
                        <a:pt x="3110" y="1828"/>
                      </a:lnTo>
                      <a:lnTo>
                        <a:pt x="2887" y="0"/>
                      </a:ln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2"/>
                <p:cNvSpPr/>
                <p:nvPr/>
              </p:nvSpPr>
              <p:spPr>
                <a:xfrm>
                  <a:off x="-3286776" y="6654591"/>
                  <a:ext cx="291643" cy="251150"/>
                </a:xfrm>
                <a:custGeom>
                  <a:avLst/>
                  <a:gdLst/>
                  <a:ahLst/>
                  <a:cxnLst/>
                  <a:rect l="l" t="t" r="r" b="b"/>
                  <a:pathLst>
                    <a:path w="6626" h="5706" extrusionOk="0">
                      <a:moveTo>
                        <a:pt x="3954" y="1"/>
                      </a:moveTo>
                      <a:cubicBezTo>
                        <a:pt x="3864" y="1"/>
                        <a:pt x="3768" y="6"/>
                        <a:pt x="3665" y="17"/>
                      </a:cubicBezTo>
                      <a:cubicBezTo>
                        <a:pt x="2655" y="126"/>
                        <a:pt x="2707" y="839"/>
                        <a:pt x="2248" y="1517"/>
                      </a:cubicBezTo>
                      <a:cubicBezTo>
                        <a:pt x="1797" y="2186"/>
                        <a:pt x="297" y="3725"/>
                        <a:pt x="144" y="4626"/>
                      </a:cubicBezTo>
                      <a:cubicBezTo>
                        <a:pt x="1" y="5459"/>
                        <a:pt x="667" y="5706"/>
                        <a:pt x="1372" y="5706"/>
                      </a:cubicBezTo>
                      <a:cubicBezTo>
                        <a:pt x="1828" y="5706"/>
                        <a:pt x="2299" y="5603"/>
                        <a:pt x="2580" y="5488"/>
                      </a:cubicBezTo>
                      <a:cubicBezTo>
                        <a:pt x="3398" y="5156"/>
                        <a:pt x="6197" y="3800"/>
                        <a:pt x="6411" y="3564"/>
                      </a:cubicBezTo>
                      <a:cubicBezTo>
                        <a:pt x="6626" y="3328"/>
                        <a:pt x="6468" y="2838"/>
                        <a:pt x="6389" y="2427"/>
                      </a:cubicBezTo>
                      <a:cubicBezTo>
                        <a:pt x="6311" y="2011"/>
                        <a:pt x="6158" y="774"/>
                        <a:pt x="5939" y="756"/>
                      </a:cubicBezTo>
                      <a:cubicBezTo>
                        <a:pt x="5934" y="755"/>
                        <a:pt x="5929" y="755"/>
                        <a:pt x="5923" y="755"/>
                      </a:cubicBezTo>
                      <a:cubicBezTo>
                        <a:pt x="5747" y="755"/>
                        <a:pt x="5552" y="1040"/>
                        <a:pt x="5433" y="1040"/>
                      </a:cubicBezTo>
                      <a:cubicBezTo>
                        <a:pt x="5406" y="1040"/>
                        <a:pt x="5384" y="1026"/>
                        <a:pt x="5366" y="992"/>
                      </a:cubicBezTo>
                      <a:cubicBezTo>
                        <a:pt x="5277" y="810"/>
                        <a:pt x="5090"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2"/>
                <p:cNvSpPr/>
                <p:nvPr/>
              </p:nvSpPr>
              <p:spPr>
                <a:xfrm>
                  <a:off x="-2500844" y="6643763"/>
                  <a:ext cx="120557" cy="77819"/>
                </a:xfrm>
                <a:custGeom>
                  <a:avLst/>
                  <a:gdLst/>
                  <a:ahLst/>
                  <a:cxnLst/>
                  <a:rect l="l" t="t" r="r" b="b"/>
                  <a:pathLst>
                    <a:path w="2739" h="1768" extrusionOk="0">
                      <a:moveTo>
                        <a:pt x="175" y="1"/>
                      </a:moveTo>
                      <a:lnTo>
                        <a:pt x="0" y="1767"/>
                      </a:lnTo>
                      <a:lnTo>
                        <a:pt x="2651" y="1710"/>
                      </a:lnTo>
                      <a:lnTo>
                        <a:pt x="2738" y="57"/>
                      </a:lnTo>
                      <a:lnTo>
                        <a:pt x="175" y="1"/>
                      </a:ln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2"/>
                <p:cNvSpPr/>
                <p:nvPr/>
              </p:nvSpPr>
              <p:spPr>
                <a:xfrm>
                  <a:off x="-2548028" y="6682408"/>
                  <a:ext cx="298246" cy="236405"/>
                </a:xfrm>
                <a:custGeom>
                  <a:avLst/>
                  <a:gdLst/>
                  <a:ahLst/>
                  <a:cxnLst/>
                  <a:rect l="l" t="t" r="r" b="b"/>
                  <a:pathLst>
                    <a:path w="6776" h="5371" extrusionOk="0">
                      <a:moveTo>
                        <a:pt x="3317" y="1"/>
                      </a:moveTo>
                      <a:cubicBezTo>
                        <a:pt x="3120" y="1"/>
                        <a:pt x="2917" y="50"/>
                        <a:pt x="2734" y="124"/>
                      </a:cubicBezTo>
                      <a:cubicBezTo>
                        <a:pt x="2459" y="233"/>
                        <a:pt x="2205" y="395"/>
                        <a:pt x="1982" y="592"/>
                      </a:cubicBezTo>
                      <a:cubicBezTo>
                        <a:pt x="1896" y="666"/>
                        <a:pt x="1840" y="695"/>
                        <a:pt x="1799" y="695"/>
                      </a:cubicBezTo>
                      <a:cubicBezTo>
                        <a:pt x="1688" y="695"/>
                        <a:pt x="1681" y="489"/>
                        <a:pt x="1483" y="378"/>
                      </a:cubicBezTo>
                      <a:cubicBezTo>
                        <a:pt x="1413" y="337"/>
                        <a:pt x="1335" y="317"/>
                        <a:pt x="1256" y="317"/>
                      </a:cubicBezTo>
                      <a:cubicBezTo>
                        <a:pt x="1173" y="317"/>
                        <a:pt x="1090" y="339"/>
                        <a:pt x="1015" y="382"/>
                      </a:cubicBezTo>
                      <a:cubicBezTo>
                        <a:pt x="841" y="487"/>
                        <a:pt x="757" y="688"/>
                        <a:pt x="683" y="881"/>
                      </a:cubicBezTo>
                      <a:lnTo>
                        <a:pt x="254" y="1991"/>
                      </a:lnTo>
                      <a:cubicBezTo>
                        <a:pt x="128" y="2324"/>
                        <a:pt x="1" y="2700"/>
                        <a:pt x="154" y="3015"/>
                      </a:cubicBezTo>
                      <a:cubicBezTo>
                        <a:pt x="338" y="3395"/>
                        <a:pt x="814" y="3496"/>
                        <a:pt x="1221" y="3596"/>
                      </a:cubicBezTo>
                      <a:cubicBezTo>
                        <a:pt x="1776" y="3732"/>
                        <a:pt x="2314" y="3951"/>
                        <a:pt x="2809" y="4235"/>
                      </a:cubicBezTo>
                      <a:cubicBezTo>
                        <a:pt x="3259" y="4493"/>
                        <a:pt x="3674" y="4803"/>
                        <a:pt x="4134" y="5040"/>
                      </a:cubicBezTo>
                      <a:cubicBezTo>
                        <a:pt x="4509" y="5231"/>
                        <a:pt x="4924" y="5370"/>
                        <a:pt x="5337" y="5370"/>
                      </a:cubicBezTo>
                      <a:cubicBezTo>
                        <a:pt x="5435" y="5370"/>
                        <a:pt x="5532" y="5362"/>
                        <a:pt x="5629" y="5346"/>
                      </a:cubicBezTo>
                      <a:cubicBezTo>
                        <a:pt x="6141" y="5258"/>
                        <a:pt x="6622" y="4878"/>
                        <a:pt x="6705" y="4370"/>
                      </a:cubicBezTo>
                      <a:cubicBezTo>
                        <a:pt x="6775" y="3955"/>
                        <a:pt x="6578" y="3540"/>
                        <a:pt x="6307" y="3220"/>
                      </a:cubicBezTo>
                      <a:cubicBezTo>
                        <a:pt x="6036" y="2901"/>
                        <a:pt x="5695" y="2656"/>
                        <a:pt x="5389" y="2368"/>
                      </a:cubicBezTo>
                      <a:cubicBezTo>
                        <a:pt x="4956" y="1961"/>
                        <a:pt x="4606" y="1475"/>
                        <a:pt x="4348" y="942"/>
                      </a:cubicBezTo>
                      <a:cubicBezTo>
                        <a:pt x="4208" y="644"/>
                        <a:pt x="4081" y="316"/>
                        <a:pt x="3810" y="137"/>
                      </a:cubicBezTo>
                      <a:cubicBezTo>
                        <a:pt x="3663" y="40"/>
                        <a:pt x="3493" y="1"/>
                        <a:pt x="3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2"/>
                <p:cNvSpPr/>
                <p:nvPr/>
              </p:nvSpPr>
              <p:spPr>
                <a:xfrm>
                  <a:off x="-3281803" y="5118775"/>
                  <a:ext cx="940380" cy="740420"/>
                </a:xfrm>
                <a:custGeom>
                  <a:avLst/>
                  <a:gdLst/>
                  <a:ahLst/>
                  <a:cxnLst/>
                  <a:rect l="l" t="t" r="r" b="b"/>
                  <a:pathLst>
                    <a:path w="21365" h="16822" extrusionOk="0">
                      <a:moveTo>
                        <a:pt x="9153" y="1"/>
                      </a:moveTo>
                      <a:cubicBezTo>
                        <a:pt x="4269" y="1"/>
                        <a:pt x="3441" y="1695"/>
                        <a:pt x="2358" y="2902"/>
                      </a:cubicBezTo>
                      <a:cubicBezTo>
                        <a:pt x="915" y="4879"/>
                        <a:pt x="1" y="10949"/>
                        <a:pt x="1" y="10949"/>
                      </a:cubicBezTo>
                      <a:lnTo>
                        <a:pt x="4072" y="10922"/>
                      </a:lnTo>
                      <a:cubicBezTo>
                        <a:pt x="4457" y="13673"/>
                        <a:pt x="4842" y="16822"/>
                        <a:pt x="4842" y="16822"/>
                      </a:cubicBezTo>
                      <a:cubicBezTo>
                        <a:pt x="4842" y="16822"/>
                        <a:pt x="5590" y="16783"/>
                        <a:pt x="10226" y="15528"/>
                      </a:cubicBezTo>
                      <a:cubicBezTo>
                        <a:pt x="12786" y="14833"/>
                        <a:pt x="15284" y="14677"/>
                        <a:pt x="17010" y="14677"/>
                      </a:cubicBezTo>
                      <a:cubicBezTo>
                        <a:pt x="18413" y="14677"/>
                        <a:pt x="19305" y="14780"/>
                        <a:pt x="19305" y="14780"/>
                      </a:cubicBezTo>
                      <a:cubicBezTo>
                        <a:pt x="19305" y="14780"/>
                        <a:pt x="18382" y="12978"/>
                        <a:pt x="17472" y="10957"/>
                      </a:cubicBezTo>
                      <a:lnTo>
                        <a:pt x="21364" y="9680"/>
                      </a:lnTo>
                      <a:cubicBezTo>
                        <a:pt x="21364" y="9680"/>
                        <a:pt x="21071" y="8946"/>
                        <a:pt x="20127" y="5880"/>
                      </a:cubicBezTo>
                      <a:cubicBezTo>
                        <a:pt x="19138" y="2657"/>
                        <a:pt x="16139" y="126"/>
                        <a:pt x="12719" y="126"/>
                      </a:cubicBezTo>
                      <a:cubicBezTo>
                        <a:pt x="12491" y="126"/>
                        <a:pt x="12262" y="137"/>
                        <a:pt x="12032" y="160"/>
                      </a:cubicBezTo>
                      <a:cubicBezTo>
                        <a:pt x="10940" y="50"/>
                        <a:pt x="9987" y="1"/>
                        <a:pt x="9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2"/>
                <p:cNvSpPr/>
                <p:nvPr/>
              </p:nvSpPr>
              <p:spPr>
                <a:xfrm>
                  <a:off x="-2624615" y="5290742"/>
                  <a:ext cx="111886" cy="310350"/>
                </a:xfrm>
                <a:custGeom>
                  <a:avLst/>
                  <a:gdLst/>
                  <a:ahLst/>
                  <a:cxnLst/>
                  <a:rect l="l" t="t" r="r" b="b"/>
                  <a:pathLst>
                    <a:path w="2542" h="7051" fill="none" extrusionOk="0">
                      <a:moveTo>
                        <a:pt x="630" y="1"/>
                      </a:moveTo>
                      <a:cubicBezTo>
                        <a:pt x="630" y="1"/>
                        <a:pt x="0" y="3023"/>
                        <a:pt x="2541" y="7050"/>
                      </a:cubicBez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2"/>
                <p:cNvSpPr/>
                <p:nvPr/>
              </p:nvSpPr>
              <p:spPr>
                <a:xfrm>
                  <a:off x="-2587466" y="5173530"/>
                  <a:ext cx="36973" cy="68003"/>
                </a:xfrm>
                <a:custGeom>
                  <a:avLst/>
                  <a:gdLst/>
                  <a:ahLst/>
                  <a:cxnLst/>
                  <a:rect l="l" t="t" r="r" b="b"/>
                  <a:pathLst>
                    <a:path w="840" h="1545" fill="none" extrusionOk="0">
                      <a:moveTo>
                        <a:pt x="0" y="1544"/>
                      </a:moveTo>
                      <a:cubicBezTo>
                        <a:pt x="136" y="962"/>
                        <a:pt x="425" y="429"/>
                        <a:pt x="840" y="0"/>
                      </a:cubicBez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2"/>
                <p:cNvSpPr/>
                <p:nvPr/>
              </p:nvSpPr>
              <p:spPr>
                <a:xfrm>
                  <a:off x="-2805780" y="5049760"/>
                  <a:ext cx="39349" cy="88030"/>
                </a:xfrm>
                <a:custGeom>
                  <a:avLst/>
                  <a:gdLst/>
                  <a:ahLst/>
                  <a:cxnLst/>
                  <a:rect l="l" t="t" r="r" b="b"/>
                  <a:pathLst>
                    <a:path w="894" h="2000" extrusionOk="0">
                      <a:moveTo>
                        <a:pt x="559" y="0"/>
                      </a:moveTo>
                      <a:cubicBezTo>
                        <a:pt x="466" y="0"/>
                        <a:pt x="377" y="86"/>
                        <a:pt x="329" y="175"/>
                      </a:cubicBezTo>
                      <a:cubicBezTo>
                        <a:pt x="1" y="739"/>
                        <a:pt x="259" y="1409"/>
                        <a:pt x="600" y="1894"/>
                      </a:cubicBezTo>
                      <a:cubicBezTo>
                        <a:pt x="626" y="1946"/>
                        <a:pt x="674" y="1981"/>
                        <a:pt x="727" y="1999"/>
                      </a:cubicBezTo>
                      <a:cubicBezTo>
                        <a:pt x="730" y="1999"/>
                        <a:pt x="733" y="1999"/>
                        <a:pt x="736" y="1999"/>
                      </a:cubicBezTo>
                      <a:cubicBezTo>
                        <a:pt x="798" y="1999"/>
                        <a:pt x="855" y="1957"/>
                        <a:pt x="871" y="1898"/>
                      </a:cubicBezTo>
                      <a:cubicBezTo>
                        <a:pt x="889" y="1837"/>
                        <a:pt x="893" y="1771"/>
                        <a:pt x="880" y="1710"/>
                      </a:cubicBezTo>
                      <a:lnTo>
                        <a:pt x="744" y="276"/>
                      </a:lnTo>
                      <a:cubicBezTo>
                        <a:pt x="731" y="171"/>
                        <a:pt x="709" y="48"/>
                        <a:pt x="609" y="9"/>
                      </a:cubicBezTo>
                      <a:cubicBezTo>
                        <a:pt x="592" y="3"/>
                        <a:pt x="576" y="0"/>
                        <a:pt x="559"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2"/>
                <p:cNvSpPr/>
                <p:nvPr/>
              </p:nvSpPr>
              <p:spPr>
                <a:xfrm>
                  <a:off x="-3302578" y="5594313"/>
                  <a:ext cx="223156" cy="215850"/>
                </a:xfrm>
                <a:custGeom>
                  <a:avLst/>
                  <a:gdLst/>
                  <a:ahLst/>
                  <a:cxnLst/>
                  <a:rect l="l" t="t" r="r" b="b"/>
                  <a:pathLst>
                    <a:path w="5070" h="4904" extrusionOk="0">
                      <a:moveTo>
                        <a:pt x="5069" y="0"/>
                      </a:moveTo>
                      <a:lnTo>
                        <a:pt x="648" y="145"/>
                      </a:lnTo>
                      <a:cubicBezTo>
                        <a:pt x="648" y="145"/>
                        <a:pt x="0" y="3359"/>
                        <a:pt x="1238" y="4479"/>
                      </a:cubicBezTo>
                      <a:cubicBezTo>
                        <a:pt x="1566" y="4775"/>
                        <a:pt x="1899" y="4903"/>
                        <a:pt x="2229" y="4903"/>
                      </a:cubicBezTo>
                      <a:cubicBezTo>
                        <a:pt x="3145" y="4903"/>
                        <a:pt x="4031" y="3913"/>
                        <a:pt x="4671" y="2777"/>
                      </a:cubicBezTo>
                      <a:lnTo>
                        <a:pt x="5069" y="0"/>
                      </a:ln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2"/>
                <p:cNvSpPr/>
                <p:nvPr/>
              </p:nvSpPr>
              <p:spPr>
                <a:xfrm>
                  <a:off x="-3344172" y="5763067"/>
                  <a:ext cx="1076299" cy="909218"/>
                </a:xfrm>
                <a:custGeom>
                  <a:avLst/>
                  <a:gdLst/>
                  <a:ahLst/>
                  <a:cxnLst/>
                  <a:rect l="l" t="t" r="r" b="b"/>
                  <a:pathLst>
                    <a:path w="24453" h="20657" extrusionOk="0">
                      <a:moveTo>
                        <a:pt x="17965" y="1"/>
                      </a:moveTo>
                      <a:cubicBezTo>
                        <a:pt x="16280" y="1"/>
                        <a:pt x="13914" y="133"/>
                        <a:pt x="11131" y="653"/>
                      </a:cubicBezTo>
                      <a:cubicBezTo>
                        <a:pt x="10169" y="828"/>
                        <a:pt x="9215" y="1064"/>
                        <a:pt x="8284" y="1357"/>
                      </a:cubicBezTo>
                      <a:cubicBezTo>
                        <a:pt x="7372" y="1163"/>
                        <a:pt x="6268" y="1010"/>
                        <a:pt x="5069" y="1010"/>
                      </a:cubicBezTo>
                      <a:cubicBezTo>
                        <a:pt x="4704" y="1010"/>
                        <a:pt x="4330" y="1024"/>
                        <a:pt x="3950" y="1056"/>
                      </a:cubicBezTo>
                      <a:cubicBezTo>
                        <a:pt x="1" y="1388"/>
                        <a:pt x="836" y="6391"/>
                        <a:pt x="1072" y="8197"/>
                      </a:cubicBezTo>
                      <a:cubicBezTo>
                        <a:pt x="1308" y="10008"/>
                        <a:pt x="3587" y="20303"/>
                        <a:pt x="3587" y="20303"/>
                      </a:cubicBezTo>
                      <a:lnTo>
                        <a:pt x="7125" y="20066"/>
                      </a:lnTo>
                      <a:lnTo>
                        <a:pt x="6731" y="8709"/>
                      </a:lnTo>
                      <a:lnTo>
                        <a:pt x="6731" y="8709"/>
                      </a:lnTo>
                      <a:cubicBezTo>
                        <a:pt x="6731" y="8709"/>
                        <a:pt x="7444" y="8811"/>
                        <a:pt x="8427" y="8811"/>
                      </a:cubicBezTo>
                      <a:cubicBezTo>
                        <a:pt x="9059" y="8811"/>
                        <a:pt x="9803" y="8769"/>
                        <a:pt x="10540" y="8630"/>
                      </a:cubicBezTo>
                      <a:cubicBezTo>
                        <a:pt x="12430" y="8280"/>
                        <a:pt x="12898" y="8119"/>
                        <a:pt x="13882" y="8119"/>
                      </a:cubicBezTo>
                      <a:cubicBezTo>
                        <a:pt x="14708" y="8119"/>
                        <a:pt x="17135" y="8398"/>
                        <a:pt x="18220" y="8438"/>
                      </a:cubicBezTo>
                      <a:lnTo>
                        <a:pt x="18246" y="8552"/>
                      </a:lnTo>
                      <a:lnTo>
                        <a:pt x="18872" y="20617"/>
                      </a:lnTo>
                      <a:lnTo>
                        <a:pt x="22134" y="20657"/>
                      </a:lnTo>
                      <a:cubicBezTo>
                        <a:pt x="22134" y="20657"/>
                        <a:pt x="24452" y="7808"/>
                        <a:pt x="24023" y="4703"/>
                      </a:cubicBezTo>
                      <a:cubicBezTo>
                        <a:pt x="23591" y="1598"/>
                        <a:pt x="22493" y="299"/>
                        <a:pt x="20879" y="181"/>
                      </a:cubicBezTo>
                      <a:lnTo>
                        <a:pt x="20774" y="181"/>
                      </a:lnTo>
                      <a:lnTo>
                        <a:pt x="20722" y="142"/>
                      </a:lnTo>
                      <a:cubicBezTo>
                        <a:pt x="20722" y="142"/>
                        <a:pt x="19706" y="1"/>
                        <a:pt x="17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2"/>
                <p:cNvSpPr/>
                <p:nvPr/>
              </p:nvSpPr>
              <p:spPr>
                <a:xfrm>
                  <a:off x="-2750894" y="6112106"/>
                  <a:ext cx="440" cy="10255"/>
                </a:xfrm>
                <a:custGeom>
                  <a:avLst/>
                  <a:gdLst/>
                  <a:ahLst/>
                  <a:cxnLst/>
                  <a:rect l="l" t="t" r="r" b="b"/>
                  <a:pathLst>
                    <a:path w="10" h="233" fill="none" extrusionOk="0">
                      <a:moveTo>
                        <a:pt x="9" y="232"/>
                      </a:moveTo>
                      <a:lnTo>
                        <a:pt x="0" y="0"/>
                      </a:lnTo>
                    </a:path>
                  </a:pathLst>
                </a:custGeom>
                <a:solidFill>
                  <a:schemeClr val="dk1"/>
                </a:solidFill>
                <a:ln w="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2"/>
                <p:cNvSpPr/>
                <p:nvPr/>
              </p:nvSpPr>
              <p:spPr>
                <a:xfrm>
                  <a:off x="-2753799" y="6013160"/>
                  <a:ext cx="440" cy="10255"/>
                </a:xfrm>
                <a:custGeom>
                  <a:avLst/>
                  <a:gdLst/>
                  <a:ahLst/>
                  <a:cxnLst/>
                  <a:rect l="l" t="t" r="r" b="b"/>
                  <a:pathLst>
                    <a:path w="10" h="233" fill="none" extrusionOk="0">
                      <a:moveTo>
                        <a:pt x="9" y="232"/>
                      </a:moveTo>
                      <a:lnTo>
                        <a:pt x="1" y="1"/>
                      </a:lnTo>
                    </a:path>
                  </a:pathLst>
                </a:custGeom>
                <a:solidFill>
                  <a:schemeClr val="dk1"/>
                </a:solidFill>
                <a:ln w="325" cap="rnd" cmpd="sng">
                  <a:solidFill>
                    <a:srgbClr val="D7E0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2"/>
                <p:cNvSpPr/>
                <p:nvPr/>
              </p:nvSpPr>
              <p:spPr>
                <a:xfrm>
                  <a:off x="-2544947" y="5941944"/>
                  <a:ext cx="44147" cy="197539"/>
                </a:xfrm>
                <a:custGeom>
                  <a:avLst/>
                  <a:gdLst/>
                  <a:ahLst/>
                  <a:cxnLst/>
                  <a:rect l="l" t="t" r="r" b="b"/>
                  <a:pathLst>
                    <a:path w="1003" h="4488" fill="none" extrusionOk="0">
                      <a:moveTo>
                        <a:pt x="1002" y="1"/>
                      </a:moveTo>
                      <a:cubicBezTo>
                        <a:pt x="1002" y="1"/>
                        <a:pt x="1" y="1199"/>
                        <a:pt x="88" y="4488"/>
                      </a:cubicBezTo>
                    </a:path>
                  </a:pathLst>
                </a:custGeom>
                <a:noFill/>
                <a:ln w="325" cap="rnd" cmpd="sng">
                  <a:solidFill>
                    <a:srgbClr val="D7E0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2"/>
                <p:cNvSpPr/>
                <p:nvPr/>
              </p:nvSpPr>
              <p:spPr>
                <a:xfrm>
                  <a:off x="-2564754" y="5977156"/>
                  <a:ext cx="21611" cy="157310"/>
                </a:xfrm>
                <a:custGeom>
                  <a:avLst/>
                  <a:gdLst/>
                  <a:ahLst/>
                  <a:cxnLst/>
                  <a:rect l="l" t="t" r="r" b="b"/>
                  <a:pathLst>
                    <a:path w="491" h="3574" fill="none" extrusionOk="0">
                      <a:moveTo>
                        <a:pt x="267" y="1"/>
                      </a:moveTo>
                      <a:cubicBezTo>
                        <a:pt x="0" y="1147"/>
                        <a:pt x="114" y="2459"/>
                        <a:pt x="490" y="3574"/>
                      </a:cubicBezTo>
                    </a:path>
                  </a:pathLst>
                </a:custGeom>
                <a:noFill/>
                <a:ln w="325" cap="rnd" cmpd="sng">
                  <a:solidFill>
                    <a:srgbClr val="D7E0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2"/>
                <p:cNvSpPr/>
                <p:nvPr/>
              </p:nvSpPr>
              <p:spPr>
                <a:xfrm>
                  <a:off x="-2980564" y="5821255"/>
                  <a:ext cx="102467" cy="14085"/>
                </a:xfrm>
                <a:custGeom>
                  <a:avLst/>
                  <a:gdLst/>
                  <a:ahLst/>
                  <a:cxnLst/>
                  <a:rect l="l" t="t" r="r" b="b"/>
                  <a:pathLst>
                    <a:path w="2328" h="320" fill="none" extrusionOk="0">
                      <a:moveTo>
                        <a:pt x="1" y="0"/>
                      </a:moveTo>
                      <a:cubicBezTo>
                        <a:pt x="806" y="97"/>
                        <a:pt x="1553" y="136"/>
                        <a:pt x="2328" y="320"/>
                      </a:cubicBezTo>
                    </a:path>
                  </a:pathLst>
                </a:custGeom>
                <a:noFill/>
                <a:ln w="325" cap="rnd" cmpd="sng">
                  <a:solidFill>
                    <a:srgbClr val="D7E0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2"/>
                <p:cNvSpPr/>
                <p:nvPr/>
              </p:nvSpPr>
              <p:spPr>
                <a:xfrm>
                  <a:off x="-3065249" y="5986399"/>
                  <a:ext cx="19499" cy="160391"/>
                </a:xfrm>
                <a:custGeom>
                  <a:avLst/>
                  <a:gdLst/>
                  <a:ahLst/>
                  <a:cxnLst/>
                  <a:rect l="l" t="t" r="r" b="b"/>
                  <a:pathLst>
                    <a:path w="443" h="3644" fill="none" extrusionOk="0">
                      <a:moveTo>
                        <a:pt x="1" y="1"/>
                      </a:moveTo>
                      <a:cubicBezTo>
                        <a:pt x="429" y="1330"/>
                        <a:pt x="442" y="2082"/>
                        <a:pt x="381" y="3644"/>
                      </a:cubicBezTo>
                    </a:path>
                  </a:pathLst>
                </a:custGeom>
                <a:noFill/>
                <a:ln w="325" cap="rnd" cmpd="sng">
                  <a:solidFill>
                    <a:srgbClr val="D7E0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2"/>
                <p:cNvSpPr/>
                <p:nvPr/>
              </p:nvSpPr>
              <p:spPr>
                <a:xfrm>
                  <a:off x="-2512200" y="5545809"/>
                  <a:ext cx="210612" cy="272409"/>
                </a:xfrm>
                <a:custGeom>
                  <a:avLst/>
                  <a:gdLst/>
                  <a:ahLst/>
                  <a:cxnLst/>
                  <a:rect l="l" t="t" r="r" b="b"/>
                  <a:pathLst>
                    <a:path w="4785" h="6189" extrusionOk="0">
                      <a:moveTo>
                        <a:pt x="3823" y="0"/>
                      </a:moveTo>
                      <a:lnTo>
                        <a:pt x="0" y="1260"/>
                      </a:lnTo>
                      <a:lnTo>
                        <a:pt x="2016" y="6188"/>
                      </a:lnTo>
                      <a:cubicBezTo>
                        <a:pt x="2016" y="6188"/>
                        <a:pt x="4194" y="5983"/>
                        <a:pt x="4492" y="4894"/>
                      </a:cubicBezTo>
                      <a:cubicBezTo>
                        <a:pt x="4785" y="3801"/>
                        <a:pt x="3823" y="0"/>
                        <a:pt x="3823" y="0"/>
                      </a:cubicBez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2"/>
                <p:cNvSpPr/>
                <p:nvPr/>
              </p:nvSpPr>
              <p:spPr>
                <a:xfrm>
                  <a:off x="-2825191" y="5663021"/>
                  <a:ext cx="482624" cy="238737"/>
                </a:xfrm>
                <a:custGeom>
                  <a:avLst/>
                  <a:gdLst/>
                  <a:ahLst/>
                  <a:cxnLst/>
                  <a:rect l="l" t="t" r="r" b="b"/>
                  <a:pathLst>
                    <a:path w="10965" h="5424" extrusionOk="0">
                      <a:moveTo>
                        <a:pt x="8104" y="1"/>
                      </a:moveTo>
                      <a:cubicBezTo>
                        <a:pt x="8104" y="1"/>
                        <a:pt x="853" y="3302"/>
                        <a:pt x="0" y="4155"/>
                      </a:cubicBezTo>
                      <a:lnTo>
                        <a:pt x="1120" y="5423"/>
                      </a:lnTo>
                      <a:cubicBezTo>
                        <a:pt x="1120" y="5423"/>
                        <a:pt x="9044" y="4243"/>
                        <a:pt x="10964" y="2800"/>
                      </a:cubicBezTo>
                      <a:lnTo>
                        <a:pt x="8104" y="1"/>
                      </a:ln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2"/>
                <p:cNvSpPr/>
                <p:nvPr/>
              </p:nvSpPr>
              <p:spPr>
                <a:xfrm>
                  <a:off x="-2969956" y="5846475"/>
                  <a:ext cx="194458" cy="324391"/>
                </a:xfrm>
                <a:custGeom>
                  <a:avLst/>
                  <a:gdLst/>
                  <a:ahLst/>
                  <a:cxnLst/>
                  <a:rect l="l" t="t" r="r" b="b"/>
                  <a:pathLst>
                    <a:path w="4418" h="7370" extrusionOk="0">
                      <a:moveTo>
                        <a:pt x="3294" y="0"/>
                      </a:moveTo>
                      <a:cubicBezTo>
                        <a:pt x="3294" y="0"/>
                        <a:pt x="1907" y="1409"/>
                        <a:pt x="1260" y="2353"/>
                      </a:cubicBezTo>
                      <a:cubicBezTo>
                        <a:pt x="613" y="3298"/>
                        <a:pt x="241" y="4002"/>
                        <a:pt x="167" y="4457"/>
                      </a:cubicBezTo>
                      <a:cubicBezTo>
                        <a:pt x="88" y="4907"/>
                        <a:pt x="0" y="7304"/>
                        <a:pt x="197" y="7352"/>
                      </a:cubicBezTo>
                      <a:cubicBezTo>
                        <a:pt x="237" y="7362"/>
                        <a:pt x="324" y="7369"/>
                        <a:pt x="434" y="7369"/>
                      </a:cubicBezTo>
                      <a:cubicBezTo>
                        <a:pt x="802" y="7369"/>
                        <a:pt x="1436" y="7291"/>
                        <a:pt x="1496" y="6989"/>
                      </a:cubicBezTo>
                      <a:cubicBezTo>
                        <a:pt x="1575" y="6595"/>
                        <a:pt x="1715" y="5634"/>
                        <a:pt x="1715" y="5633"/>
                      </a:cubicBezTo>
                      <a:lnTo>
                        <a:pt x="1715" y="5633"/>
                      </a:lnTo>
                      <a:cubicBezTo>
                        <a:pt x="1715" y="5634"/>
                        <a:pt x="1636" y="6420"/>
                        <a:pt x="1794" y="6438"/>
                      </a:cubicBezTo>
                      <a:cubicBezTo>
                        <a:pt x="1794" y="6438"/>
                        <a:pt x="1795" y="6438"/>
                        <a:pt x="1796" y="6438"/>
                      </a:cubicBezTo>
                      <a:cubicBezTo>
                        <a:pt x="1956" y="6438"/>
                        <a:pt x="2362" y="4610"/>
                        <a:pt x="2362" y="4610"/>
                      </a:cubicBezTo>
                      <a:cubicBezTo>
                        <a:pt x="2362" y="4610"/>
                        <a:pt x="3455" y="3945"/>
                        <a:pt x="3770" y="3097"/>
                      </a:cubicBezTo>
                      <a:cubicBezTo>
                        <a:pt x="4085" y="2253"/>
                        <a:pt x="4418" y="1273"/>
                        <a:pt x="4418" y="1273"/>
                      </a:cubicBezTo>
                      <a:lnTo>
                        <a:pt x="3294" y="0"/>
                      </a:ln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2"/>
                <p:cNvSpPr/>
                <p:nvPr/>
              </p:nvSpPr>
              <p:spPr>
                <a:xfrm>
                  <a:off x="-2946100" y="6044719"/>
                  <a:ext cx="3345" cy="124783"/>
                </a:xfrm>
                <a:custGeom>
                  <a:avLst/>
                  <a:gdLst/>
                  <a:ahLst/>
                  <a:cxnLst/>
                  <a:rect l="l" t="t" r="r" b="b"/>
                  <a:pathLst>
                    <a:path w="76" h="2835" fill="none" extrusionOk="0">
                      <a:moveTo>
                        <a:pt x="75" y="1"/>
                      </a:moveTo>
                      <a:cubicBezTo>
                        <a:pt x="75" y="1"/>
                        <a:pt x="1" y="2236"/>
                        <a:pt x="36" y="2835"/>
                      </a:cubicBez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2"/>
                <p:cNvSpPr/>
                <p:nvPr/>
              </p:nvSpPr>
              <p:spPr>
                <a:xfrm>
                  <a:off x="-2923168" y="6047052"/>
                  <a:ext cx="5018" cy="119941"/>
                </a:xfrm>
                <a:custGeom>
                  <a:avLst/>
                  <a:gdLst/>
                  <a:ahLst/>
                  <a:cxnLst/>
                  <a:rect l="l" t="t" r="r" b="b"/>
                  <a:pathLst>
                    <a:path w="114" h="2725" fill="none" extrusionOk="0">
                      <a:moveTo>
                        <a:pt x="0" y="2725"/>
                      </a:moveTo>
                      <a:cubicBezTo>
                        <a:pt x="0" y="2725"/>
                        <a:pt x="83" y="604"/>
                        <a:pt x="114" y="0"/>
                      </a:cubicBez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2"/>
                <p:cNvSpPr/>
                <p:nvPr/>
              </p:nvSpPr>
              <p:spPr>
                <a:xfrm>
                  <a:off x="-2895263" y="6048196"/>
                  <a:ext cx="2553" cy="55503"/>
                </a:xfrm>
                <a:custGeom>
                  <a:avLst/>
                  <a:gdLst/>
                  <a:ahLst/>
                  <a:cxnLst/>
                  <a:rect l="l" t="t" r="r" b="b"/>
                  <a:pathLst>
                    <a:path w="58" h="1261" fill="none" extrusionOk="0">
                      <a:moveTo>
                        <a:pt x="0" y="1260"/>
                      </a:moveTo>
                      <a:lnTo>
                        <a:pt x="57" y="1"/>
                      </a:ln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2"/>
                <p:cNvSpPr/>
                <p:nvPr/>
              </p:nvSpPr>
              <p:spPr>
                <a:xfrm>
                  <a:off x="-2485439" y="5659191"/>
                  <a:ext cx="106472" cy="21963"/>
                </a:xfrm>
                <a:custGeom>
                  <a:avLst/>
                  <a:gdLst/>
                  <a:ahLst/>
                  <a:cxnLst/>
                  <a:rect l="l" t="t" r="r" b="b"/>
                  <a:pathLst>
                    <a:path w="2419" h="499" fill="none" extrusionOk="0">
                      <a:moveTo>
                        <a:pt x="0" y="232"/>
                      </a:moveTo>
                      <a:cubicBezTo>
                        <a:pt x="0" y="232"/>
                        <a:pt x="1299" y="0"/>
                        <a:pt x="2419" y="499"/>
                      </a:cubicBez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2"/>
                <p:cNvSpPr/>
                <p:nvPr/>
              </p:nvSpPr>
              <p:spPr>
                <a:xfrm>
                  <a:off x="-2935713" y="5160413"/>
                  <a:ext cx="195427" cy="241774"/>
                </a:xfrm>
                <a:custGeom>
                  <a:avLst/>
                  <a:gdLst/>
                  <a:ahLst/>
                  <a:cxnLst/>
                  <a:rect l="l" t="t" r="r" b="b"/>
                  <a:pathLst>
                    <a:path w="4440" h="5493" extrusionOk="0">
                      <a:moveTo>
                        <a:pt x="4282" y="1"/>
                      </a:moveTo>
                      <a:lnTo>
                        <a:pt x="1" y="4090"/>
                      </a:lnTo>
                      <a:cubicBezTo>
                        <a:pt x="1" y="4090"/>
                        <a:pt x="747" y="5492"/>
                        <a:pt x="2008" y="5492"/>
                      </a:cubicBezTo>
                      <a:cubicBezTo>
                        <a:pt x="2162" y="5492"/>
                        <a:pt x="2324" y="5471"/>
                        <a:pt x="2494" y="5424"/>
                      </a:cubicBezTo>
                      <a:cubicBezTo>
                        <a:pt x="4046" y="4991"/>
                        <a:pt x="4440" y="1846"/>
                        <a:pt x="4282" y="1"/>
                      </a:cubicBez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2"/>
                <p:cNvSpPr/>
                <p:nvPr/>
              </p:nvSpPr>
              <p:spPr>
                <a:xfrm>
                  <a:off x="-2935713" y="5160413"/>
                  <a:ext cx="195427" cy="257796"/>
                </a:xfrm>
                <a:custGeom>
                  <a:avLst/>
                  <a:gdLst/>
                  <a:ahLst/>
                  <a:cxnLst/>
                  <a:rect l="l" t="t" r="r" b="b"/>
                  <a:pathLst>
                    <a:path w="4440" h="5857" extrusionOk="0">
                      <a:moveTo>
                        <a:pt x="1" y="4090"/>
                      </a:moveTo>
                      <a:cubicBezTo>
                        <a:pt x="1" y="4090"/>
                        <a:pt x="941" y="5857"/>
                        <a:pt x="2494" y="5424"/>
                      </a:cubicBezTo>
                      <a:cubicBezTo>
                        <a:pt x="4046" y="4991"/>
                        <a:pt x="4440" y="1846"/>
                        <a:pt x="4282" y="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2"/>
                <p:cNvSpPr/>
                <p:nvPr/>
              </p:nvSpPr>
              <p:spPr>
                <a:xfrm>
                  <a:off x="-3114325" y="5036951"/>
                  <a:ext cx="113427" cy="193182"/>
                </a:xfrm>
                <a:custGeom>
                  <a:avLst/>
                  <a:gdLst/>
                  <a:ahLst/>
                  <a:cxnLst/>
                  <a:rect l="l" t="t" r="r" b="b"/>
                  <a:pathLst>
                    <a:path w="2577" h="4389" extrusionOk="0">
                      <a:moveTo>
                        <a:pt x="965" y="0"/>
                      </a:moveTo>
                      <a:cubicBezTo>
                        <a:pt x="661" y="0"/>
                        <a:pt x="356" y="129"/>
                        <a:pt x="254" y="427"/>
                      </a:cubicBezTo>
                      <a:cubicBezTo>
                        <a:pt x="84" y="925"/>
                        <a:pt x="0" y="1428"/>
                        <a:pt x="184" y="1936"/>
                      </a:cubicBezTo>
                      <a:cubicBezTo>
                        <a:pt x="267" y="2154"/>
                        <a:pt x="385" y="2351"/>
                        <a:pt x="451" y="2574"/>
                      </a:cubicBezTo>
                      <a:cubicBezTo>
                        <a:pt x="508" y="2780"/>
                        <a:pt x="521" y="2998"/>
                        <a:pt x="586" y="3200"/>
                      </a:cubicBezTo>
                      <a:cubicBezTo>
                        <a:pt x="757" y="3685"/>
                        <a:pt x="1229" y="3991"/>
                        <a:pt x="1675" y="4254"/>
                      </a:cubicBezTo>
                      <a:cubicBezTo>
                        <a:pt x="1782" y="4321"/>
                        <a:pt x="1905" y="4388"/>
                        <a:pt x="2029" y="4388"/>
                      </a:cubicBezTo>
                      <a:cubicBezTo>
                        <a:pt x="2059" y="4388"/>
                        <a:pt x="2088" y="4384"/>
                        <a:pt x="2117" y="4376"/>
                      </a:cubicBezTo>
                      <a:cubicBezTo>
                        <a:pt x="2301" y="4319"/>
                        <a:pt x="2380" y="4100"/>
                        <a:pt x="2419" y="3908"/>
                      </a:cubicBezTo>
                      <a:cubicBezTo>
                        <a:pt x="2576" y="3156"/>
                        <a:pt x="2576" y="2373"/>
                        <a:pt x="2415" y="1621"/>
                      </a:cubicBezTo>
                      <a:cubicBezTo>
                        <a:pt x="2345" y="1284"/>
                        <a:pt x="2240" y="952"/>
                        <a:pt x="2052" y="663"/>
                      </a:cubicBezTo>
                      <a:cubicBezTo>
                        <a:pt x="1868" y="374"/>
                        <a:pt x="1592" y="134"/>
                        <a:pt x="1264" y="42"/>
                      </a:cubicBezTo>
                      <a:cubicBezTo>
                        <a:pt x="1170" y="15"/>
                        <a:pt x="1068"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2"/>
                <p:cNvSpPr/>
                <p:nvPr/>
              </p:nvSpPr>
              <p:spPr>
                <a:xfrm>
                  <a:off x="-2830209" y="4889457"/>
                  <a:ext cx="119017" cy="269328"/>
                </a:xfrm>
                <a:custGeom>
                  <a:avLst/>
                  <a:gdLst/>
                  <a:ahLst/>
                  <a:cxnLst/>
                  <a:rect l="l" t="t" r="r" b="b"/>
                  <a:pathLst>
                    <a:path w="2704" h="6119" extrusionOk="0">
                      <a:moveTo>
                        <a:pt x="402" y="1"/>
                      </a:moveTo>
                      <a:cubicBezTo>
                        <a:pt x="329" y="1"/>
                        <a:pt x="261" y="18"/>
                        <a:pt x="206" y="69"/>
                      </a:cubicBezTo>
                      <a:cubicBezTo>
                        <a:pt x="1" y="257"/>
                        <a:pt x="35" y="752"/>
                        <a:pt x="31" y="1001"/>
                      </a:cubicBezTo>
                      <a:cubicBezTo>
                        <a:pt x="22" y="1784"/>
                        <a:pt x="9" y="2571"/>
                        <a:pt x="114" y="3349"/>
                      </a:cubicBezTo>
                      <a:cubicBezTo>
                        <a:pt x="219" y="4123"/>
                        <a:pt x="438" y="4897"/>
                        <a:pt x="849" y="5562"/>
                      </a:cubicBezTo>
                      <a:cubicBezTo>
                        <a:pt x="1022" y="5836"/>
                        <a:pt x="1280" y="6119"/>
                        <a:pt x="1601" y="6119"/>
                      </a:cubicBezTo>
                      <a:cubicBezTo>
                        <a:pt x="1612" y="6119"/>
                        <a:pt x="1624" y="6118"/>
                        <a:pt x="1636" y="6118"/>
                      </a:cubicBezTo>
                      <a:cubicBezTo>
                        <a:pt x="1995" y="6096"/>
                        <a:pt x="2231" y="5737"/>
                        <a:pt x="2353" y="5400"/>
                      </a:cubicBezTo>
                      <a:cubicBezTo>
                        <a:pt x="2607" y="4701"/>
                        <a:pt x="2642" y="3944"/>
                        <a:pt x="2677" y="3205"/>
                      </a:cubicBezTo>
                      <a:cubicBezTo>
                        <a:pt x="2690" y="2864"/>
                        <a:pt x="2703" y="2497"/>
                        <a:pt x="2520" y="2208"/>
                      </a:cubicBezTo>
                      <a:cubicBezTo>
                        <a:pt x="2358" y="1945"/>
                        <a:pt x="2060" y="1784"/>
                        <a:pt x="1929" y="1508"/>
                      </a:cubicBezTo>
                      <a:cubicBezTo>
                        <a:pt x="1824" y="1294"/>
                        <a:pt x="1837" y="1049"/>
                        <a:pt x="1824" y="808"/>
                      </a:cubicBezTo>
                      <a:cubicBezTo>
                        <a:pt x="1811" y="572"/>
                        <a:pt x="1750" y="314"/>
                        <a:pt x="1553" y="183"/>
                      </a:cubicBezTo>
                      <a:cubicBezTo>
                        <a:pt x="1425" y="98"/>
                        <a:pt x="1270" y="83"/>
                        <a:pt x="1114" y="83"/>
                      </a:cubicBezTo>
                      <a:cubicBezTo>
                        <a:pt x="1046" y="83"/>
                        <a:pt x="977" y="85"/>
                        <a:pt x="910" y="87"/>
                      </a:cubicBezTo>
                      <a:cubicBezTo>
                        <a:pt x="908" y="87"/>
                        <a:pt x="905" y="87"/>
                        <a:pt x="903" y="87"/>
                      </a:cubicBezTo>
                      <a:cubicBezTo>
                        <a:pt x="755" y="87"/>
                        <a:pt x="565"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2"/>
                <p:cNvSpPr/>
                <p:nvPr/>
              </p:nvSpPr>
              <p:spPr>
                <a:xfrm>
                  <a:off x="-3083163" y="4957240"/>
                  <a:ext cx="337111" cy="393978"/>
                </a:xfrm>
                <a:custGeom>
                  <a:avLst/>
                  <a:gdLst/>
                  <a:ahLst/>
                  <a:cxnLst/>
                  <a:rect l="l" t="t" r="r" b="b"/>
                  <a:pathLst>
                    <a:path w="7659" h="8951" extrusionOk="0">
                      <a:moveTo>
                        <a:pt x="3906" y="0"/>
                      </a:moveTo>
                      <a:cubicBezTo>
                        <a:pt x="3553" y="0"/>
                        <a:pt x="3193" y="41"/>
                        <a:pt x="2839" y="112"/>
                      </a:cubicBezTo>
                      <a:cubicBezTo>
                        <a:pt x="1978" y="287"/>
                        <a:pt x="1081" y="677"/>
                        <a:pt x="583" y="1433"/>
                      </a:cubicBezTo>
                      <a:cubicBezTo>
                        <a:pt x="386" y="1744"/>
                        <a:pt x="255" y="2094"/>
                        <a:pt x="202" y="2457"/>
                      </a:cubicBezTo>
                      <a:cubicBezTo>
                        <a:pt x="1" y="3624"/>
                        <a:pt x="255" y="4831"/>
                        <a:pt x="749" y="5903"/>
                      </a:cubicBezTo>
                      <a:cubicBezTo>
                        <a:pt x="788" y="5999"/>
                        <a:pt x="836" y="6095"/>
                        <a:pt x="880" y="6187"/>
                      </a:cubicBezTo>
                      <a:cubicBezTo>
                        <a:pt x="1309" y="7035"/>
                        <a:pt x="1916" y="7945"/>
                        <a:pt x="2734" y="8483"/>
                      </a:cubicBezTo>
                      <a:cubicBezTo>
                        <a:pt x="2944" y="8619"/>
                        <a:pt x="3172" y="8732"/>
                        <a:pt x="3412" y="8815"/>
                      </a:cubicBezTo>
                      <a:cubicBezTo>
                        <a:pt x="3680" y="8908"/>
                        <a:pt x="3955" y="8951"/>
                        <a:pt x="4229" y="8951"/>
                      </a:cubicBezTo>
                      <a:cubicBezTo>
                        <a:pt x="4604" y="8951"/>
                        <a:pt x="4978" y="8870"/>
                        <a:pt x="5332" y="8723"/>
                      </a:cubicBezTo>
                      <a:cubicBezTo>
                        <a:pt x="6154" y="8378"/>
                        <a:pt x="6806" y="7726"/>
                        <a:pt x="7147" y="6909"/>
                      </a:cubicBezTo>
                      <a:cubicBezTo>
                        <a:pt x="7213" y="6755"/>
                        <a:pt x="7269" y="6607"/>
                        <a:pt x="7322" y="6449"/>
                      </a:cubicBezTo>
                      <a:cubicBezTo>
                        <a:pt x="7576" y="5649"/>
                        <a:pt x="7659" y="4805"/>
                        <a:pt x="7562" y="3970"/>
                      </a:cubicBezTo>
                      <a:cubicBezTo>
                        <a:pt x="7457" y="2999"/>
                        <a:pt x="7125" y="2059"/>
                        <a:pt x="6583" y="1276"/>
                      </a:cubicBezTo>
                      <a:cubicBezTo>
                        <a:pt x="5939" y="351"/>
                        <a:pt x="4949" y="0"/>
                        <a:pt x="3906" y="0"/>
                      </a:cubicBez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2"/>
                <p:cNvSpPr/>
                <p:nvPr/>
              </p:nvSpPr>
              <p:spPr>
                <a:xfrm>
                  <a:off x="-3064677" y="5116046"/>
                  <a:ext cx="86666" cy="58320"/>
                </a:xfrm>
                <a:custGeom>
                  <a:avLst/>
                  <a:gdLst/>
                  <a:ahLst/>
                  <a:cxnLst/>
                  <a:rect l="l" t="t" r="r" b="b"/>
                  <a:pathLst>
                    <a:path w="1969" h="1325" extrusionOk="0">
                      <a:moveTo>
                        <a:pt x="1616" y="1"/>
                      </a:moveTo>
                      <a:cubicBezTo>
                        <a:pt x="1582" y="1"/>
                        <a:pt x="1547" y="5"/>
                        <a:pt x="1514" y="12"/>
                      </a:cubicBezTo>
                      <a:cubicBezTo>
                        <a:pt x="1374" y="47"/>
                        <a:pt x="1252" y="130"/>
                        <a:pt x="1138" y="213"/>
                      </a:cubicBezTo>
                      <a:cubicBezTo>
                        <a:pt x="954" y="349"/>
                        <a:pt x="1" y="865"/>
                        <a:pt x="219" y="1223"/>
                      </a:cubicBezTo>
                      <a:cubicBezTo>
                        <a:pt x="263" y="1295"/>
                        <a:pt x="341" y="1325"/>
                        <a:pt x="439" y="1325"/>
                      </a:cubicBezTo>
                      <a:cubicBezTo>
                        <a:pt x="821" y="1325"/>
                        <a:pt x="1512" y="884"/>
                        <a:pt x="1671" y="755"/>
                      </a:cubicBezTo>
                      <a:cubicBezTo>
                        <a:pt x="1772" y="681"/>
                        <a:pt x="1851" y="589"/>
                        <a:pt x="1912" y="480"/>
                      </a:cubicBezTo>
                      <a:cubicBezTo>
                        <a:pt x="1969" y="370"/>
                        <a:pt x="1964" y="239"/>
                        <a:pt x="1899" y="130"/>
                      </a:cubicBezTo>
                      <a:cubicBezTo>
                        <a:pt x="1835" y="40"/>
                        <a:pt x="1726"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2"/>
                <p:cNvSpPr/>
                <p:nvPr/>
              </p:nvSpPr>
              <p:spPr>
                <a:xfrm>
                  <a:off x="-2921848" y="5084135"/>
                  <a:ext cx="91111" cy="36400"/>
                </a:xfrm>
                <a:custGeom>
                  <a:avLst/>
                  <a:gdLst/>
                  <a:ahLst/>
                  <a:cxnLst/>
                  <a:rect l="l" t="t" r="r" b="b"/>
                  <a:pathLst>
                    <a:path w="2070" h="827" extrusionOk="0">
                      <a:moveTo>
                        <a:pt x="1422" y="1"/>
                      </a:moveTo>
                      <a:cubicBezTo>
                        <a:pt x="1110" y="1"/>
                        <a:pt x="766" y="63"/>
                        <a:pt x="648" y="72"/>
                      </a:cubicBezTo>
                      <a:cubicBezTo>
                        <a:pt x="508" y="81"/>
                        <a:pt x="359" y="94"/>
                        <a:pt x="233" y="160"/>
                      </a:cubicBezTo>
                      <a:cubicBezTo>
                        <a:pt x="106" y="221"/>
                        <a:pt x="1" y="356"/>
                        <a:pt x="14" y="496"/>
                      </a:cubicBezTo>
                      <a:cubicBezTo>
                        <a:pt x="31" y="619"/>
                        <a:pt x="115" y="724"/>
                        <a:pt x="228" y="772"/>
                      </a:cubicBezTo>
                      <a:cubicBezTo>
                        <a:pt x="323" y="808"/>
                        <a:pt x="424" y="826"/>
                        <a:pt x="526" y="826"/>
                      </a:cubicBezTo>
                      <a:cubicBezTo>
                        <a:pt x="546" y="826"/>
                        <a:pt x="566" y="826"/>
                        <a:pt x="587" y="824"/>
                      </a:cubicBezTo>
                      <a:cubicBezTo>
                        <a:pt x="849" y="820"/>
                        <a:pt x="2069" y="662"/>
                        <a:pt x="2004" y="251"/>
                      </a:cubicBezTo>
                      <a:cubicBezTo>
                        <a:pt x="1972" y="54"/>
                        <a:pt x="171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2"/>
                <p:cNvSpPr/>
                <p:nvPr/>
              </p:nvSpPr>
              <p:spPr>
                <a:xfrm>
                  <a:off x="-3009042" y="5171681"/>
                  <a:ext cx="26057" cy="24340"/>
                </a:xfrm>
                <a:custGeom>
                  <a:avLst/>
                  <a:gdLst/>
                  <a:ahLst/>
                  <a:cxnLst/>
                  <a:rect l="l" t="t" r="r" b="b"/>
                  <a:pathLst>
                    <a:path w="592" h="553" extrusionOk="0">
                      <a:moveTo>
                        <a:pt x="298" y="0"/>
                      </a:moveTo>
                      <a:cubicBezTo>
                        <a:pt x="285" y="0"/>
                        <a:pt x="272" y="1"/>
                        <a:pt x="259" y="3"/>
                      </a:cubicBezTo>
                      <a:cubicBezTo>
                        <a:pt x="106" y="25"/>
                        <a:pt x="1" y="165"/>
                        <a:pt x="23" y="313"/>
                      </a:cubicBezTo>
                      <a:cubicBezTo>
                        <a:pt x="42" y="453"/>
                        <a:pt x="160" y="553"/>
                        <a:pt x="297" y="553"/>
                      </a:cubicBezTo>
                      <a:cubicBezTo>
                        <a:pt x="310" y="553"/>
                        <a:pt x="324" y="552"/>
                        <a:pt x="337" y="550"/>
                      </a:cubicBezTo>
                      <a:cubicBezTo>
                        <a:pt x="486" y="528"/>
                        <a:pt x="591" y="388"/>
                        <a:pt x="569" y="235"/>
                      </a:cubicBezTo>
                      <a:cubicBezTo>
                        <a:pt x="549" y="99"/>
                        <a:pt x="431" y="0"/>
                        <a:pt x="298"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2"/>
                <p:cNvSpPr/>
                <p:nvPr/>
              </p:nvSpPr>
              <p:spPr>
                <a:xfrm>
                  <a:off x="-2985185" y="5191224"/>
                  <a:ext cx="16418" cy="32571"/>
                </a:xfrm>
                <a:custGeom>
                  <a:avLst/>
                  <a:gdLst/>
                  <a:ahLst/>
                  <a:cxnLst/>
                  <a:rect l="l" t="t" r="r" b="b"/>
                  <a:pathLst>
                    <a:path w="373" h="740" extrusionOk="0">
                      <a:moveTo>
                        <a:pt x="303" y="1"/>
                      </a:moveTo>
                      <a:lnTo>
                        <a:pt x="1" y="421"/>
                      </a:lnTo>
                      <a:cubicBezTo>
                        <a:pt x="1" y="421"/>
                        <a:pt x="373" y="740"/>
                        <a:pt x="303" y="1"/>
                      </a:cubicBezTo>
                      <a:close/>
                    </a:path>
                  </a:pathLst>
                </a:custGeom>
                <a:solidFill>
                  <a:srgbClr val="FEC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2"/>
                <p:cNvSpPr/>
                <p:nvPr/>
              </p:nvSpPr>
              <p:spPr>
                <a:xfrm>
                  <a:off x="-2902569" y="5137658"/>
                  <a:ext cx="25265" cy="24384"/>
                </a:xfrm>
                <a:custGeom>
                  <a:avLst/>
                  <a:gdLst/>
                  <a:ahLst/>
                  <a:cxnLst/>
                  <a:rect l="l" t="t" r="r" b="b"/>
                  <a:pathLst>
                    <a:path w="574" h="554" extrusionOk="0">
                      <a:moveTo>
                        <a:pt x="290" y="1"/>
                      </a:moveTo>
                      <a:cubicBezTo>
                        <a:pt x="282" y="1"/>
                        <a:pt x="275" y="1"/>
                        <a:pt x="267" y="2"/>
                      </a:cubicBezTo>
                      <a:cubicBezTo>
                        <a:pt x="114" y="15"/>
                        <a:pt x="0" y="146"/>
                        <a:pt x="13" y="299"/>
                      </a:cubicBezTo>
                      <a:cubicBezTo>
                        <a:pt x="22" y="444"/>
                        <a:pt x="144" y="554"/>
                        <a:pt x="283" y="554"/>
                      </a:cubicBezTo>
                      <a:cubicBezTo>
                        <a:pt x="291" y="554"/>
                        <a:pt x="298" y="554"/>
                        <a:pt x="306" y="553"/>
                      </a:cubicBezTo>
                      <a:cubicBezTo>
                        <a:pt x="459" y="544"/>
                        <a:pt x="573" y="409"/>
                        <a:pt x="564" y="256"/>
                      </a:cubicBezTo>
                      <a:cubicBezTo>
                        <a:pt x="552" y="114"/>
                        <a:pt x="433" y="1"/>
                        <a:pt x="290"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2"/>
                <p:cNvSpPr/>
                <p:nvPr/>
              </p:nvSpPr>
              <p:spPr>
                <a:xfrm>
                  <a:off x="-2911812" y="5162922"/>
                  <a:ext cx="16990" cy="32395"/>
                </a:xfrm>
                <a:custGeom>
                  <a:avLst/>
                  <a:gdLst/>
                  <a:ahLst/>
                  <a:cxnLst/>
                  <a:rect l="l" t="t" r="r" b="b"/>
                  <a:pathLst>
                    <a:path w="386" h="736" extrusionOk="0">
                      <a:moveTo>
                        <a:pt x="0" y="1"/>
                      </a:moveTo>
                      <a:lnTo>
                        <a:pt x="385" y="346"/>
                      </a:lnTo>
                      <a:cubicBezTo>
                        <a:pt x="385" y="346"/>
                        <a:pt x="92" y="736"/>
                        <a:pt x="0" y="1"/>
                      </a:cubicBezTo>
                      <a:close/>
                    </a:path>
                  </a:pathLst>
                </a:custGeom>
                <a:solidFill>
                  <a:srgbClr val="FEC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2"/>
                <p:cNvSpPr/>
                <p:nvPr/>
              </p:nvSpPr>
              <p:spPr>
                <a:xfrm>
                  <a:off x="-2962826" y="5144084"/>
                  <a:ext cx="64306" cy="106384"/>
                </a:xfrm>
                <a:custGeom>
                  <a:avLst/>
                  <a:gdLst/>
                  <a:ahLst/>
                  <a:cxnLst/>
                  <a:rect l="l" t="t" r="r" b="b"/>
                  <a:pathLst>
                    <a:path w="1461" h="2417" extrusionOk="0">
                      <a:moveTo>
                        <a:pt x="53" y="0"/>
                      </a:moveTo>
                      <a:cubicBezTo>
                        <a:pt x="35" y="0"/>
                        <a:pt x="22" y="9"/>
                        <a:pt x="22" y="26"/>
                      </a:cubicBezTo>
                      <a:cubicBezTo>
                        <a:pt x="0" y="547"/>
                        <a:pt x="35" y="1080"/>
                        <a:pt x="232" y="1579"/>
                      </a:cubicBezTo>
                      <a:cubicBezTo>
                        <a:pt x="328" y="1824"/>
                        <a:pt x="455" y="2073"/>
                        <a:pt x="674" y="2252"/>
                      </a:cubicBezTo>
                      <a:cubicBezTo>
                        <a:pt x="783" y="2344"/>
                        <a:pt x="919" y="2401"/>
                        <a:pt x="1063" y="2414"/>
                      </a:cubicBezTo>
                      <a:cubicBezTo>
                        <a:pt x="1077" y="2416"/>
                        <a:pt x="1091" y="2416"/>
                        <a:pt x="1104" y="2416"/>
                      </a:cubicBezTo>
                      <a:cubicBezTo>
                        <a:pt x="1234" y="2416"/>
                        <a:pt x="1357" y="2361"/>
                        <a:pt x="1448" y="2270"/>
                      </a:cubicBezTo>
                      <a:cubicBezTo>
                        <a:pt x="1457" y="2261"/>
                        <a:pt x="1461" y="2244"/>
                        <a:pt x="1452" y="2235"/>
                      </a:cubicBezTo>
                      <a:cubicBezTo>
                        <a:pt x="1447" y="2226"/>
                        <a:pt x="1437" y="2222"/>
                        <a:pt x="1428" y="2222"/>
                      </a:cubicBezTo>
                      <a:cubicBezTo>
                        <a:pt x="1423" y="2222"/>
                        <a:pt x="1418" y="2223"/>
                        <a:pt x="1413" y="2226"/>
                      </a:cubicBezTo>
                      <a:cubicBezTo>
                        <a:pt x="1333" y="2279"/>
                        <a:pt x="1241" y="2306"/>
                        <a:pt x="1148" y="2306"/>
                      </a:cubicBezTo>
                      <a:cubicBezTo>
                        <a:pt x="1124" y="2306"/>
                        <a:pt x="1100" y="2304"/>
                        <a:pt x="1076" y="2301"/>
                      </a:cubicBezTo>
                      <a:cubicBezTo>
                        <a:pt x="958" y="2274"/>
                        <a:pt x="853" y="2217"/>
                        <a:pt x="770" y="2139"/>
                      </a:cubicBezTo>
                      <a:cubicBezTo>
                        <a:pt x="586" y="1981"/>
                        <a:pt x="464" y="1754"/>
                        <a:pt x="363" y="1522"/>
                      </a:cubicBezTo>
                      <a:cubicBezTo>
                        <a:pt x="180" y="1054"/>
                        <a:pt x="110" y="538"/>
                        <a:pt x="79" y="22"/>
                      </a:cubicBezTo>
                      <a:cubicBezTo>
                        <a:pt x="79" y="9"/>
                        <a:pt x="66" y="0"/>
                        <a:pt x="53"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2"/>
                <p:cNvSpPr/>
                <p:nvPr/>
              </p:nvSpPr>
              <p:spPr>
                <a:xfrm>
                  <a:off x="-2891434" y="5221374"/>
                  <a:ext cx="14481" cy="15229"/>
                </a:xfrm>
                <a:custGeom>
                  <a:avLst/>
                  <a:gdLst/>
                  <a:ahLst/>
                  <a:cxnLst/>
                  <a:rect l="l" t="t" r="r" b="b"/>
                  <a:pathLst>
                    <a:path w="329" h="346" extrusionOk="0">
                      <a:moveTo>
                        <a:pt x="253" y="0"/>
                      </a:moveTo>
                      <a:cubicBezTo>
                        <a:pt x="251" y="0"/>
                        <a:pt x="248" y="1"/>
                        <a:pt x="246" y="2"/>
                      </a:cubicBezTo>
                      <a:cubicBezTo>
                        <a:pt x="241" y="7"/>
                        <a:pt x="237" y="15"/>
                        <a:pt x="241" y="20"/>
                      </a:cubicBezTo>
                      <a:cubicBezTo>
                        <a:pt x="268" y="90"/>
                        <a:pt x="285" y="186"/>
                        <a:pt x="241" y="221"/>
                      </a:cubicBezTo>
                      <a:lnTo>
                        <a:pt x="36" y="160"/>
                      </a:lnTo>
                      <a:cubicBezTo>
                        <a:pt x="27" y="160"/>
                        <a:pt x="18" y="160"/>
                        <a:pt x="14" y="168"/>
                      </a:cubicBezTo>
                      <a:cubicBezTo>
                        <a:pt x="5" y="177"/>
                        <a:pt x="1" y="190"/>
                        <a:pt x="5" y="199"/>
                      </a:cubicBezTo>
                      <a:lnTo>
                        <a:pt x="49" y="322"/>
                      </a:lnTo>
                      <a:cubicBezTo>
                        <a:pt x="49" y="326"/>
                        <a:pt x="53" y="330"/>
                        <a:pt x="58" y="335"/>
                      </a:cubicBezTo>
                      <a:cubicBezTo>
                        <a:pt x="61" y="341"/>
                        <a:pt x="69" y="345"/>
                        <a:pt x="78" y="345"/>
                      </a:cubicBezTo>
                      <a:cubicBezTo>
                        <a:pt x="81" y="345"/>
                        <a:pt x="85" y="345"/>
                        <a:pt x="88" y="343"/>
                      </a:cubicBezTo>
                      <a:cubicBezTo>
                        <a:pt x="106" y="335"/>
                        <a:pt x="114" y="317"/>
                        <a:pt x="106" y="304"/>
                      </a:cubicBezTo>
                      <a:lnTo>
                        <a:pt x="84" y="234"/>
                      </a:lnTo>
                      <a:lnTo>
                        <a:pt x="246" y="282"/>
                      </a:lnTo>
                      <a:cubicBezTo>
                        <a:pt x="249" y="283"/>
                        <a:pt x="252" y="284"/>
                        <a:pt x="255" y="284"/>
                      </a:cubicBezTo>
                      <a:cubicBezTo>
                        <a:pt x="264" y="284"/>
                        <a:pt x="270" y="280"/>
                        <a:pt x="276" y="273"/>
                      </a:cubicBezTo>
                      <a:lnTo>
                        <a:pt x="281" y="269"/>
                      </a:lnTo>
                      <a:cubicBezTo>
                        <a:pt x="316" y="234"/>
                        <a:pt x="329" y="177"/>
                        <a:pt x="316" y="129"/>
                      </a:cubicBezTo>
                      <a:cubicBezTo>
                        <a:pt x="307" y="85"/>
                        <a:pt x="289" y="46"/>
                        <a:pt x="268" y="7"/>
                      </a:cubicBezTo>
                      <a:cubicBezTo>
                        <a:pt x="264" y="4"/>
                        <a:pt x="259" y="0"/>
                        <a:pt x="253"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2"/>
                <p:cNvSpPr/>
                <p:nvPr/>
              </p:nvSpPr>
              <p:spPr>
                <a:xfrm>
                  <a:off x="-2874268" y="5109796"/>
                  <a:ext cx="128040" cy="144985"/>
                </a:xfrm>
                <a:custGeom>
                  <a:avLst/>
                  <a:gdLst/>
                  <a:ahLst/>
                  <a:cxnLst/>
                  <a:rect l="l" t="t" r="r" b="b"/>
                  <a:pathLst>
                    <a:path w="2909" h="3294" extrusionOk="0">
                      <a:moveTo>
                        <a:pt x="2576" y="2983"/>
                      </a:moveTo>
                      <a:lnTo>
                        <a:pt x="2576" y="2983"/>
                      </a:lnTo>
                      <a:cubicBezTo>
                        <a:pt x="2318" y="3163"/>
                        <a:pt x="2012" y="3263"/>
                        <a:pt x="1693" y="3272"/>
                      </a:cubicBezTo>
                      <a:cubicBezTo>
                        <a:pt x="796" y="3294"/>
                        <a:pt x="48" y="2585"/>
                        <a:pt x="26" y="1684"/>
                      </a:cubicBezTo>
                      <a:cubicBezTo>
                        <a:pt x="0" y="788"/>
                        <a:pt x="708" y="36"/>
                        <a:pt x="1605" y="14"/>
                      </a:cubicBezTo>
                      <a:cubicBezTo>
                        <a:pt x="2060" y="1"/>
                        <a:pt x="2497" y="180"/>
                        <a:pt x="2816" y="504"/>
                      </a:cubicBezTo>
                      <a:lnTo>
                        <a:pt x="2816" y="504"/>
                      </a:lnTo>
                      <a:cubicBezTo>
                        <a:pt x="2908" y="1339"/>
                        <a:pt x="2830" y="2183"/>
                        <a:pt x="2576" y="2983"/>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2"/>
                <p:cNvSpPr/>
                <p:nvPr/>
              </p:nvSpPr>
              <p:spPr>
                <a:xfrm>
                  <a:off x="-3050592" y="5201039"/>
                  <a:ext cx="115891" cy="129580"/>
                </a:xfrm>
                <a:custGeom>
                  <a:avLst/>
                  <a:gdLst/>
                  <a:ahLst/>
                  <a:cxnLst/>
                  <a:rect l="l" t="t" r="r" b="b"/>
                  <a:pathLst>
                    <a:path w="2633" h="2944" extrusionOk="0">
                      <a:moveTo>
                        <a:pt x="2628" y="1610"/>
                      </a:moveTo>
                      <a:cubicBezTo>
                        <a:pt x="2633" y="1833"/>
                        <a:pt x="2593" y="2061"/>
                        <a:pt x="2506" y="2270"/>
                      </a:cubicBezTo>
                      <a:cubicBezTo>
                        <a:pt x="2502" y="2288"/>
                        <a:pt x="2493" y="2310"/>
                        <a:pt x="2480" y="2327"/>
                      </a:cubicBezTo>
                      <a:cubicBezTo>
                        <a:pt x="2370" y="2568"/>
                        <a:pt x="2204" y="2782"/>
                        <a:pt x="1990" y="2944"/>
                      </a:cubicBezTo>
                      <a:cubicBezTo>
                        <a:pt x="1168" y="2410"/>
                        <a:pt x="564" y="1501"/>
                        <a:pt x="136" y="648"/>
                      </a:cubicBezTo>
                      <a:cubicBezTo>
                        <a:pt x="92" y="556"/>
                        <a:pt x="44" y="460"/>
                        <a:pt x="0" y="368"/>
                      </a:cubicBezTo>
                      <a:cubicBezTo>
                        <a:pt x="276" y="154"/>
                        <a:pt x="608" y="31"/>
                        <a:pt x="953" y="27"/>
                      </a:cubicBezTo>
                      <a:cubicBezTo>
                        <a:pt x="1854" y="1"/>
                        <a:pt x="2602" y="709"/>
                        <a:pt x="2628" y="1610"/>
                      </a:cubicBezTo>
                      <a:close/>
                    </a:path>
                  </a:pathLst>
                </a:custGeom>
                <a:solidFill>
                  <a:srgbClr val="FE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2"/>
                <p:cNvSpPr/>
                <p:nvPr/>
              </p:nvSpPr>
              <p:spPr>
                <a:xfrm>
                  <a:off x="-2789011" y="5028897"/>
                  <a:ext cx="76630" cy="133850"/>
                </a:xfrm>
                <a:custGeom>
                  <a:avLst/>
                  <a:gdLst/>
                  <a:ahLst/>
                  <a:cxnLst/>
                  <a:rect l="l" t="t" r="r" b="b"/>
                  <a:pathLst>
                    <a:path w="1741" h="3041" extrusionOk="0">
                      <a:moveTo>
                        <a:pt x="984" y="0"/>
                      </a:moveTo>
                      <a:cubicBezTo>
                        <a:pt x="767" y="0"/>
                        <a:pt x="573" y="175"/>
                        <a:pt x="446" y="361"/>
                      </a:cubicBezTo>
                      <a:cubicBezTo>
                        <a:pt x="0" y="1003"/>
                        <a:pt x="0" y="1773"/>
                        <a:pt x="210" y="2495"/>
                      </a:cubicBezTo>
                      <a:cubicBezTo>
                        <a:pt x="276" y="2722"/>
                        <a:pt x="390" y="2971"/>
                        <a:pt x="617" y="3028"/>
                      </a:cubicBezTo>
                      <a:cubicBezTo>
                        <a:pt x="650" y="3037"/>
                        <a:pt x="683" y="3041"/>
                        <a:pt x="715" y="3041"/>
                      </a:cubicBezTo>
                      <a:cubicBezTo>
                        <a:pt x="943" y="3041"/>
                        <a:pt x="1146" y="2838"/>
                        <a:pt x="1269" y="2635"/>
                      </a:cubicBezTo>
                      <a:cubicBezTo>
                        <a:pt x="1654" y="1996"/>
                        <a:pt x="1741" y="1222"/>
                        <a:pt x="1505" y="514"/>
                      </a:cubicBezTo>
                      <a:cubicBezTo>
                        <a:pt x="1430" y="286"/>
                        <a:pt x="1291" y="50"/>
                        <a:pt x="1054" y="6"/>
                      </a:cubicBezTo>
                      <a:cubicBezTo>
                        <a:pt x="1031" y="2"/>
                        <a:pt x="1007" y="0"/>
                        <a:pt x="984" y="0"/>
                      </a:cubicBez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2"/>
                <p:cNvSpPr/>
                <p:nvPr/>
              </p:nvSpPr>
              <p:spPr>
                <a:xfrm>
                  <a:off x="-2752258" y="5054777"/>
                  <a:ext cx="5238" cy="53170"/>
                </a:xfrm>
                <a:custGeom>
                  <a:avLst/>
                  <a:gdLst/>
                  <a:ahLst/>
                  <a:cxnLst/>
                  <a:rect l="l" t="t" r="r" b="b"/>
                  <a:pathLst>
                    <a:path w="119" h="1208" fill="none" extrusionOk="0">
                      <a:moveTo>
                        <a:pt x="119" y="0"/>
                      </a:moveTo>
                      <a:cubicBezTo>
                        <a:pt x="1" y="394"/>
                        <a:pt x="1" y="813"/>
                        <a:pt x="114" y="1207"/>
                      </a:cubicBezTo>
                    </a:path>
                  </a:pathLst>
                </a:custGeom>
                <a:noFill/>
                <a:ln w="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2"/>
                <p:cNvSpPr/>
                <p:nvPr/>
              </p:nvSpPr>
              <p:spPr>
                <a:xfrm>
                  <a:off x="-2750497" y="5074980"/>
                  <a:ext cx="17342" cy="26013"/>
                </a:xfrm>
                <a:custGeom>
                  <a:avLst/>
                  <a:gdLst/>
                  <a:ahLst/>
                  <a:cxnLst/>
                  <a:rect l="l" t="t" r="r" b="b"/>
                  <a:pathLst>
                    <a:path w="394" h="591" fill="none" extrusionOk="0">
                      <a:moveTo>
                        <a:pt x="0" y="0"/>
                      </a:moveTo>
                      <a:cubicBezTo>
                        <a:pt x="245" y="92"/>
                        <a:pt x="394" y="337"/>
                        <a:pt x="363" y="591"/>
                      </a:cubicBezTo>
                    </a:path>
                  </a:pathLst>
                </a:custGeom>
                <a:noFill/>
                <a:ln w="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2"/>
                <p:cNvSpPr/>
                <p:nvPr/>
              </p:nvSpPr>
              <p:spPr>
                <a:xfrm>
                  <a:off x="-3136641" y="4852793"/>
                  <a:ext cx="400404" cy="278263"/>
                </a:xfrm>
                <a:custGeom>
                  <a:avLst/>
                  <a:gdLst/>
                  <a:ahLst/>
                  <a:cxnLst/>
                  <a:rect l="l" t="t" r="r" b="b"/>
                  <a:pathLst>
                    <a:path w="9097" h="6322" extrusionOk="0">
                      <a:moveTo>
                        <a:pt x="6191" y="0"/>
                      </a:moveTo>
                      <a:cubicBezTo>
                        <a:pt x="5883" y="0"/>
                        <a:pt x="5570" y="85"/>
                        <a:pt x="5257" y="128"/>
                      </a:cubicBezTo>
                      <a:cubicBezTo>
                        <a:pt x="5016" y="162"/>
                        <a:pt x="4773" y="171"/>
                        <a:pt x="4530" y="171"/>
                      </a:cubicBezTo>
                      <a:cubicBezTo>
                        <a:pt x="4254" y="171"/>
                        <a:pt x="3976" y="159"/>
                        <a:pt x="3699" y="159"/>
                      </a:cubicBezTo>
                      <a:cubicBezTo>
                        <a:pt x="3555" y="159"/>
                        <a:pt x="3411" y="163"/>
                        <a:pt x="3267" y="172"/>
                      </a:cubicBezTo>
                      <a:cubicBezTo>
                        <a:pt x="2309" y="238"/>
                        <a:pt x="1452" y="776"/>
                        <a:pt x="866" y="1523"/>
                      </a:cubicBezTo>
                      <a:cubicBezTo>
                        <a:pt x="429" y="2087"/>
                        <a:pt x="31" y="2866"/>
                        <a:pt x="5" y="3596"/>
                      </a:cubicBezTo>
                      <a:cubicBezTo>
                        <a:pt x="0" y="3749"/>
                        <a:pt x="18" y="3916"/>
                        <a:pt x="105" y="4042"/>
                      </a:cubicBezTo>
                      <a:cubicBezTo>
                        <a:pt x="219" y="4222"/>
                        <a:pt x="437" y="4296"/>
                        <a:pt x="595" y="4440"/>
                      </a:cubicBezTo>
                      <a:cubicBezTo>
                        <a:pt x="835" y="4659"/>
                        <a:pt x="870" y="5004"/>
                        <a:pt x="1080" y="5249"/>
                      </a:cubicBezTo>
                      <a:cubicBezTo>
                        <a:pt x="1242" y="5437"/>
                        <a:pt x="1491" y="5538"/>
                        <a:pt x="1741" y="5577"/>
                      </a:cubicBezTo>
                      <a:cubicBezTo>
                        <a:pt x="1897" y="5600"/>
                        <a:pt x="2076" y="5620"/>
                        <a:pt x="2256" y="5620"/>
                      </a:cubicBezTo>
                      <a:cubicBezTo>
                        <a:pt x="2591" y="5620"/>
                        <a:pt x="2932" y="5554"/>
                        <a:pt x="3153" y="5324"/>
                      </a:cubicBezTo>
                      <a:cubicBezTo>
                        <a:pt x="3447" y="5019"/>
                        <a:pt x="3451" y="4336"/>
                        <a:pt x="3894" y="4336"/>
                      </a:cubicBezTo>
                      <a:cubicBezTo>
                        <a:pt x="3979" y="4336"/>
                        <a:pt x="4081" y="4361"/>
                        <a:pt x="4203" y="4418"/>
                      </a:cubicBezTo>
                      <a:cubicBezTo>
                        <a:pt x="4378" y="4502"/>
                        <a:pt x="4540" y="4620"/>
                        <a:pt x="4728" y="4659"/>
                      </a:cubicBezTo>
                      <a:cubicBezTo>
                        <a:pt x="4772" y="4668"/>
                        <a:pt x="4815" y="4672"/>
                        <a:pt x="4856" y="4672"/>
                      </a:cubicBezTo>
                      <a:cubicBezTo>
                        <a:pt x="5304" y="4672"/>
                        <a:pt x="5560" y="4180"/>
                        <a:pt x="5808" y="3872"/>
                      </a:cubicBezTo>
                      <a:cubicBezTo>
                        <a:pt x="5944" y="3706"/>
                        <a:pt x="6110" y="3553"/>
                        <a:pt x="6320" y="3500"/>
                      </a:cubicBezTo>
                      <a:cubicBezTo>
                        <a:pt x="6372" y="3486"/>
                        <a:pt x="6421" y="3480"/>
                        <a:pt x="6466" y="3480"/>
                      </a:cubicBezTo>
                      <a:cubicBezTo>
                        <a:pt x="6843" y="3480"/>
                        <a:pt x="6995" y="3918"/>
                        <a:pt x="7006" y="4265"/>
                      </a:cubicBezTo>
                      <a:cubicBezTo>
                        <a:pt x="7015" y="4585"/>
                        <a:pt x="7006" y="4921"/>
                        <a:pt x="7164" y="5214"/>
                      </a:cubicBezTo>
                      <a:cubicBezTo>
                        <a:pt x="7282" y="5442"/>
                        <a:pt x="7898" y="6295"/>
                        <a:pt x="8152" y="6321"/>
                      </a:cubicBezTo>
                      <a:cubicBezTo>
                        <a:pt x="8156" y="6321"/>
                        <a:pt x="8160" y="6321"/>
                        <a:pt x="8164" y="6321"/>
                      </a:cubicBezTo>
                      <a:cubicBezTo>
                        <a:pt x="8402" y="6321"/>
                        <a:pt x="8280" y="5508"/>
                        <a:pt x="8323" y="5263"/>
                      </a:cubicBezTo>
                      <a:cubicBezTo>
                        <a:pt x="8366" y="5026"/>
                        <a:pt x="8209" y="4777"/>
                        <a:pt x="8283" y="4541"/>
                      </a:cubicBezTo>
                      <a:cubicBezTo>
                        <a:pt x="8366" y="4270"/>
                        <a:pt x="8707" y="4182"/>
                        <a:pt x="8896" y="3968"/>
                      </a:cubicBezTo>
                      <a:cubicBezTo>
                        <a:pt x="9070" y="3771"/>
                        <a:pt x="9097" y="3469"/>
                        <a:pt x="9014" y="3216"/>
                      </a:cubicBezTo>
                      <a:cubicBezTo>
                        <a:pt x="8931" y="2967"/>
                        <a:pt x="8751" y="2757"/>
                        <a:pt x="8559" y="2577"/>
                      </a:cubicBezTo>
                      <a:cubicBezTo>
                        <a:pt x="8336" y="2376"/>
                        <a:pt x="8082" y="2197"/>
                        <a:pt x="7916" y="1948"/>
                      </a:cubicBezTo>
                      <a:cubicBezTo>
                        <a:pt x="7741" y="1685"/>
                        <a:pt x="7680" y="1370"/>
                        <a:pt x="7566" y="1073"/>
                      </a:cubicBezTo>
                      <a:cubicBezTo>
                        <a:pt x="7378" y="592"/>
                        <a:pt x="6997" y="146"/>
                        <a:pt x="6490" y="32"/>
                      </a:cubicBezTo>
                      <a:cubicBezTo>
                        <a:pt x="6391" y="9"/>
                        <a:pt x="6291"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2"/>
                <p:cNvSpPr/>
                <p:nvPr/>
              </p:nvSpPr>
              <p:spPr>
                <a:xfrm>
                  <a:off x="-3295271" y="5071415"/>
                  <a:ext cx="446048" cy="741257"/>
                </a:xfrm>
                <a:custGeom>
                  <a:avLst/>
                  <a:gdLst/>
                  <a:ahLst/>
                  <a:cxnLst/>
                  <a:rect l="l" t="t" r="r" b="b"/>
                  <a:pathLst>
                    <a:path w="10134" h="16841" extrusionOk="0">
                      <a:moveTo>
                        <a:pt x="8204" y="1"/>
                      </a:moveTo>
                      <a:cubicBezTo>
                        <a:pt x="7908" y="1"/>
                        <a:pt x="7337" y="444"/>
                        <a:pt x="6770" y="986"/>
                      </a:cubicBezTo>
                      <a:cubicBezTo>
                        <a:pt x="6154" y="1573"/>
                        <a:pt x="5240" y="2666"/>
                        <a:pt x="5240" y="2666"/>
                      </a:cubicBezTo>
                      <a:cubicBezTo>
                        <a:pt x="5222" y="2347"/>
                        <a:pt x="5183" y="2032"/>
                        <a:pt x="5122" y="1721"/>
                      </a:cubicBezTo>
                      <a:cubicBezTo>
                        <a:pt x="5038" y="1353"/>
                        <a:pt x="4862" y="597"/>
                        <a:pt x="4549" y="597"/>
                      </a:cubicBezTo>
                      <a:cubicBezTo>
                        <a:pt x="4534" y="597"/>
                        <a:pt x="4520" y="598"/>
                        <a:pt x="4505" y="602"/>
                      </a:cubicBezTo>
                      <a:cubicBezTo>
                        <a:pt x="4164" y="676"/>
                        <a:pt x="4181" y="3051"/>
                        <a:pt x="4269" y="3816"/>
                      </a:cubicBezTo>
                      <a:cubicBezTo>
                        <a:pt x="4356" y="4581"/>
                        <a:pt x="4916" y="5819"/>
                        <a:pt x="4916" y="5819"/>
                      </a:cubicBezTo>
                      <a:cubicBezTo>
                        <a:pt x="4916" y="5819"/>
                        <a:pt x="3687" y="7525"/>
                        <a:pt x="2117" y="10297"/>
                      </a:cubicBezTo>
                      <a:cubicBezTo>
                        <a:pt x="613" y="12947"/>
                        <a:pt x="525" y="14334"/>
                        <a:pt x="525" y="14334"/>
                      </a:cubicBezTo>
                      <a:cubicBezTo>
                        <a:pt x="525" y="14334"/>
                        <a:pt x="1" y="15567"/>
                        <a:pt x="1321" y="16573"/>
                      </a:cubicBezTo>
                      <a:cubicBezTo>
                        <a:pt x="1565" y="16758"/>
                        <a:pt x="1816" y="16840"/>
                        <a:pt x="2068" y="16840"/>
                      </a:cubicBezTo>
                      <a:cubicBezTo>
                        <a:pt x="2981" y="16840"/>
                        <a:pt x="3905" y="15768"/>
                        <a:pt x="4505" y="14662"/>
                      </a:cubicBezTo>
                      <a:cubicBezTo>
                        <a:pt x="5275" y="13245"/>
                        <a:pt x="7217" y="6702"/>
                        <a:pt x="7217" y="6702"/>
                      </a:cubicBezTo>
                      <a:cubicBezTo>
                        <a:pt x="7217" y="6702"/>
                        <a:pt x="7868" y="6348"/>
                        <a:pt x="8192" y="5906"/>
                      </a:cubicBezTo>
                      <a:cubicBezTo>
                        <a:pt x="8511" y="5465"/>
                        <a:pt x="9045" y="4109"/>
                        <a:pt x="9338" y="3755"/>
                      </a:cubicBezTo>
                      <a:cubicBezTo>
                        <a:pt x="9631" y="3405"/>
                        <a:pt x="9959" y="2696"/>
                        <a:pt x="9722" y="2605"/>
                      </a:cubicBezTo>
                      <a:cubicBezTo>
                        <a:pt x="9705" y="2598"/>
                        <a:pt x="9684" y="2595"/>
                        <a:pt x="9662" y="2595"/>
                      </a:cubicBezTo>
                      <a:cubicBezTo>
                        <a:pt x="9392" y="2595"/>
                        <a:pt x="8839" y="3051"/>
                        <a:pt x="8839" y="3051"/>
                      </a:cubicBezTo>
                      <a:cubicBezTo>
                        <a:pt x="8839" y="3051"/>
                        <a:pt x="10072" y="1607"/>
                        <a:pt x="10103" y="1284"/>
                      </a:cubicBezTo>
                      <a:cubicBezTo>
                        <a:pt x="10134" y="960"/>
                        <a:pt x="9718" y="868"/>
                        <a:pt x="9718" y="868"/>
                      </a:cubicBezTo>
                      <a:cubicBezTo>
                        <a:pt x="9718" y="868"/>
                        <a:pt x="9897" y="488"/>
                        <a:pt x="9482" y="370"/>
                      </a:cubicBezTo>
                      <a:cubicBezTo>
                        <a:pt x="9470" y="366"/>
                        <a:pt x="9456" y="365"/>
                        <a:pt x="9442" y="365"/>
                      </a:cubicBezTo>
                      <a:cubicBezTo>
                        <a:pt x="8947" y="365"/>
                        <a:pt x="6919" y="2281"/>
                        <a:pt x="6919" y="2281"/>
                      </a:cubicBezTo>
                      <a:cubicBezTo>
                        <a:pt x="6919" y="2281"/>
                        <a:pt x="7654" y="1279"/>
                        <a:pt x="7833" y="1043"/>
                      </a:cubicBezTo>
                      <a:cubicBezTo>
                        <a:pt x="8008" y="807"/>
                        <a:pt x="8542" y="103"/>
                        <a:pt x="8275" y="11"/>
                      </a:cubicBezTo>
                      <a:cubicBezTo>
                        <a:pt x="8253" y="4"/>
                        <a:pt x="8230" y="1"/>
                        <a:pt x="8204" y="1"/>
                      </a:cubicBezTo>
                      <a:close/>
                    </a:path>
                  </a:pathLst>
                </a:custGeom>
                <a:solidFill>
                  <a:srgbClr val="FE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2"/>
                <p:cNvSpPr/>
                <p:nvPr/>
              </p:nvSpPr>
              <p:spPr>
                <a:xfrm>
                  <a:off x="-2966699" y="5109444"/>
                  <a:ext cx="99386" cy="97405"/>
                </a:xfrm>
                <a:custGeom>
                  <a:avLst/>
                  <a:gdLst/>
                  <a:ahLst/>
                  <a:cxnLst/>
                  <a:rect l="l" t="t" r="r" b="b"/>
                  <a:pathLst>
                    <a:path w="2258" h="2213" fill="none" extrusionOk="0">
                      <a:moveTo>
                        <a:pt x="2257" y="0"/>
                      </a:moveTo>
                      <a:lnTo>
                        <a:pt x="1" y="2213"/>
                      </a:ln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2"/>
                <p:cNvSpPr/>
                <p:nvPr/>
              </p:nvSpPr>
              <p:spPr>
                <a:xfrm>
                  <a:off x="-2936065" y="5201039"/>
                  <a:ext cx="32923" cy="38161"/>
                </a:xfrm>
                <a:custGeom>
                  <a:avLst/>
                  <a:gdLst/>
                  <a:ahLst/>
                  <a:cxnLst/>
                  <a:rect l="l" t="t" r="r" b="b"/>
                  <a:pathLst>
                    <a:path w="748" h="867" fill="none" extrusionOk="0">
                      <a:moveTo>
                        <a:pt x="748" y="1"/>
                      </a:moveTo>
                      <a:cubicBezTo>
                        <a:pt x="748" y="14"/>
                        <a:pt x="0" y="867"/>
                        <a:pt x="0" y="867"/>
                      </a:cubicBez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2"/>
                <p:cNvSpPr/>
                <p:nvPr/>
              </p:nvSpPr>
              <p:spPr>
                <a:xfrm>
                  <a:off x="-3269302" y="5598935"/>
                  <a:ext cx="29314" cy="69324"/>
                </a:xfrm>
                <a:custGeom>
                  <a:avLst/>
                  <a:gdLst/>
                  <a:ahLst/>
                  <a:cxnLst/>
                  <a:rect l="l" t="t" r="r" b="b"/>
                  <a:pathLst>
                    <a:path w="666" h="1575" fill="none" extrusionOk="0">
                      <a:moveTo>
                        <a:pt x="666" y="0"/>
                      </a:moveTo>
                      <a:cubicBezTo>
                        <a:pt x="666" y="0"/>
                        <a:pt x="97" y="748"/>
                        <a:pt x="1" y="1575"/>
                      </a:cubicBezTo>
                    </a:path>
                  </a:pathLst>
                </a:custGeom>
                <a:noFill/>
                <a:ln w="325" cap="rnd" cmpd="sng">
                  <a:solidFill>
                    <a:srgbClr val="071A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8" name="Google Shape;4068;p62"/>
                <p:cNvGrpSpPr/>
                <p:nvPr/>
              </p:nvGrpSpPr>
              <p:grpSpPr>
                <a:xfrm>
                  <a:off x="-3269016" y="5106666"/>
                  <a:ext cx="893196" cy="1039898"/>
                  <a:chOff x="1713575" y="2519525"/>
                  <a:chExt cx="507325" cy="590650"/>
                </a:xfrm>
              </p:grpSpPr>
              <p:sp>
                <p:nvSpPr>
                  <p:cNvPr id="4069" name="Google Shape;4069;p62"/>
                  <p:cNvSpPr/>
                  <p:nvPr/>
                </p:nvSpPr>
                <p:spPr>
                  <a:xfrm>
                    <a:off x="2080500" y="2622425"/>
                    <a:ext cx="64425" cy="177800"/>
                  </a:xfrm>
                  <a:custGeom>
                    <a:avLst/>
                    <a:gdLst/>
                    <a:ahLst/>
                    <a:cxnLst/>
                    <a:rect l="l" t="t" r="r" b="b"/>
                    <a:pathLst>
                      <a:path w="2577" h="7112" extrusionOk="0">
                        <a:moveTo>
                          <a:pt x="639" y="0"/>
                        </a:moveTo>
                        <a:cubicBezTo>
                          <a:pt x="621" y="0"/>
                          <a:pt x="608" y="9"/>
                          <a:pt x="604" y="22"/>
                        </a:cubicBezTo>
                        <a:cubicBezTo>
                          <a:pt x="595" y="53"/>
                          <a:pt x="0" y="3105"/>
                          <a:pt x="2515" y="7098"/>
                        </a:cubicBezTo>
                        <a:cubicBezTo>
                          <a:pt x="2524" y="7107"/>
                          <a:pt x="2532" y="7111"/>
                          <a:pt x="2541" y="7111"/>
                        </a:cubicBezTo>
                        <a:cubicBezTo>
                          <a:pt x="2546" y="7111"/>
                          <a:pt x="2550" y="7111"/>
                          <a:pt x="2559" y="7107"/>
                        </a:cubicBezTo>
                        <a:cubicBezTo>
                          <a:pt x="2572" y="7098"/>
                          <a:pt x="2576" y="7081"/>
                          <a:pt x="2567" y="7068"/>
                        </a:cubicBezTo>
                        <a:cubicBezTo>
                          <a:pt x="61" y="3097"/>
                          <a:pt x="652" y="66"/>
                          <a:pt x="661" y="35"/>
                        </a:cubicBezTo>
                        <a:cubicBezTo>
                          <a:pt x="661" y="18"/>
                          <a:pt x="652" y="5"/>
                          <a:pt x="639"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2"/>
                  <p:cNvSpPr/>
                  <p:nvPr/>
                </p:nvSpPr>
                <p:spPr>
                  <a:xfrm>
                    <a:off x="2100149" y="2557278"/>
                    <a:ext cx="22550" cy="40075"/>
                  </a:xfrm>
                  <a:custGeom>
                    <a:avLst/>
                    <a:gdLst/>
                    <a:ahLst/>
                    <a:cxnLst/>
                    <a:rect l="l" t="t" r="r" b="b"/>
                    <a:pathLst>
                      <a:path w="902" h="1603" extrusionOk="0">
                        <a:moveTo>
                          <a:pt x="871" y="0"/>
                        </a:moveTo>
                        <a:cubicBezTo>
                          <a:pt x="863" y="0"/>
                          <a:pt x="856" y="4"/>
                          <a:pt x="849" y="10"/>
                        </a:cubicBezTo>
                        <a:cubicBezTo>
                          <a:pt x="429" y="439"/>
                          <a:pt x="136" y="981"/>
                          <a:pt x="5" y="1567"/>
                        </a:cubicBezTo>
                        <a:cubicBezTo>
                          <a:pt x="1" y="1580"/>
                          <a:pt x="9" y="1598"/>
                          <a:pt x="27" y="1602"/>
                        </a:cubicBezTo>
                        <a:lnTo>
                          <a:pt x="31" y="1602"/>
                        </a:lnTo>
                        <a:cubicBezTo>
                          <a:pt x="44" y="1602"/>
                          <a:pt x="58" y="1593"/>
                          <a:pt x="62" y="1580"/>
                        </a:cubicBezTo>
                        <a:cubicBezTo>
                          <a:pt x="193" y="1003"/>
                          <a:pt x="477" y="474"/>
                          <a:pt x="893" y="50"/>
                        </a:cubicBezTo>
                        <a:cubicBezTo>
                          <a:pt x="902" y="36"/>
                          <a:pt x="902" y="19"/>
                          <a:pt x="893" y="10"/>
                        </a:cubicBezTo>
                        <a:cubicBezTo>
                          <a:pt x="886" y="4"/>
                          <a:pt x="879" y="0"/>
                          <a:pt x="871"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2"/>
                  <p:cNvSpPr/>
                  <p:nvPr/>
                </p:nvSpPr>
                <p:spPr>
                  <a:xfrm>
                    <a:off x="2084750" y="2680025"/>
                    <a:ext cx="25625" cy="48250"/>
                  </a:xfrm>
                  <a:custGeom>
                    <a:avLst/>
                    <a:gdLst/>
                    <a:ahLst/>
                    <a:cxnLst/>
                    <a:rect l="l" t="t" r="r" b="b"/>
                    <a:pathLst>
                      <a:path w="1025" h="1930" extrusionOk="0">
                        <a:moveTo>
                          <a:pt x="31" y="0"/>
                        </a:moveTo>
                        <a:cubicBezTo>
                          <a:pt x="29" y="0"/>
                          <a:pt x="26" y="0"/>
                          <a:pt x="23" y="1"/>
                        </a:cubicBezTo>
                        <a:cubicBezTo>
                          <a:pt x="10" y="6"/>
                          <a:pt x="1" y="23"/>
                          <a:pt x="5" y="36"/>
                        </a:cubicBezTo>
                        <a:cubicBezTo>
                          <a:pt x="219" y="714"/>
                          <a:pt x="543" y="1353"/>
                          <a:pt x="972" y="1921"/>
                        </a:cubicBezTo>
                        <a:cubicBezTo>
                          <a:pt x="976" y="1925"/>
                          <a:pt x="985" y="1930"/>
                          <a:pt x="994" y="1930"/>
                        </a:cubicBezTo>
                        <a:cubicBezTo>
                          <a:pt x="998" y="1930"/>
                          <a:pt x="1002" y="1930"/>
                          <a:pt x="1007" y="1925"/>
                        </a:cubicBezTo>
                        <a:cubicBezTo>
                          <a:pt x="1020" y="1921"/>
                          <a:pt x="1024" y="1908"/>
                          <a:pt x="1020" y="1895"/>
                        </a:cubicBezTo>
                        <a:lnTo>
                          <a:pt x="994" y="1812"/>
                        </a:lnTo>
                        <a:cubicBezTo>
                          <a:pt x="990" y="1801"/>
                          <a:pt x="980" y="1793"/>
                          <a:pt x="967" y="1793"/>
                        </a:cubicBezTo>
                        <a:cubicBezTo>
                          <a:pt x="965" y="1793"/>
                          <a:pt x="962" y="1793"/>
                          <a:pt x="959" y="1794"/>
                        </a:cubicBezTo>
                        <a:lnTo>
                          <a:pt x="950" y="1799"/>
                        </a:lnTo>
                        <a:cubicBezTo>
                          <a:pt x="561" y="1256"/>
                          <a:pt x="259" y="657"/>
                          <a:pt x="62" y="23"/>
                        </a:cubicBezTo>
                        <a:cubicBezTo>
                          <a:pt x="55" y="9"/>
                          <a:pt x="45" y="0"/>
                          <a:pt x="31"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2"/>
                  <p:cNvSpPr/>
                  <p:nvPr/>
                </p:nvSpPr>
                <p:spPr>
                  <a:xfrm>
                    <a:off x="2008125" y="3088950"/>
                    <a:ext cx="1650" cy="7225"/>
                  </a:xfrm>
                  <a:custGeom>
                    <a:avLst/>
                    <a:gdLst/>
                    <a:ahLst/>
                    <a:cxnLst/>
                    <a:rect l="l" t="t" r="r" b="b"/>
                    <a:pathLst>
                      <a:path w="66" h="289" extrusionOk="0">
                        <a:moveTo>
                          <a:pt x="26" y="0"/>
                        </a:moveTo>
                        <a:cubicBezTo>
                          <a:pt x="13" y="5"/>
                          <a:pt x="0" y="18"/>
                          <a:pt x="0" y="31"/>
                        </a:cubicBezTo>
                        <a:lnTo>
                          <a:pt x="9" y="263"/>
                        </a:lnTo>
                        <a:cubicBezTo>
                          <a:pt x="9" y="276"/>
                          <a:pt x="22" y="289"/>
                          <a:pt x="35" y="289"/>
                        </a:cubicBezTo>
                        <a:cubicBezTo>
                          <a:pt x="53" y="289"/>
                          <a:pt x="66" y="276"/>
                          <a:pt x="66" y="258"/>
                        </a:cubicBezTo>
                        <a:lnTo>
                          <a:pt x="57" y="31"/>
                        </a:lnTo>
                        <a:cubicBezTo>
                          <a:pt x="57" y="13"/>
                          <a:pt x="44"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2"/>
                  <p:cNvSpPr/>
                  <p:nvPr/>
                </p:nvSpPr>
                <p:spPr>
                  <a:xfrm>
                    <a:off x="2006475" y="3032850"/>
                    <a:ext cx="1675" cy="7250"/>
                  </a:xfrm>
                  <a:custGeom>
                    <a:avLst/>
                    <a:gdLst/>
                    <a:ahLst/>
                    <a:cxnLst/>
                    <a:rect l="l" t="t" r="r" b="b"/>
                    <a:pathLst>
                      <a:path w="67" h="290" extrusionOk="0">
                        <a:moveTo>
                          <a:pt x="27" y="1"/>
                        </a:moveTo>
                        <a:cubicBezTo>
                          <a:pt x="14" y="1"/>
                          <a:pt x="0" y="14"/>
                          <a:pt x="0" y="31"/>
                        </a:cubicBezTo>
                        <a:lnTo>
                          <a:pt x="9" y="259"/>
                        </a:lnTo>
                        <a:cubicBezTo>
                          <a:pt x="9" y="276"/>
                          <a:pt x="22" y="289"/>
                          <a:pt x="35" y="289"/>
                        </a:cubicBezTo>
                        <a:cubicBezTo>
                          <a:pt x="53" y="289"/>
                          <a:pt x="66" y="276"/>
                          <a:pt x="66" y="259"/>
                        </a:cubicBezTo>
                        <a:lnTo>
                          <a:pt x="57" y="27"/>
                        </a:lnTo>
                        <a:cubicBezTo>
                          <a:pt x="57" y="14"/>
                          <a:pt x="44"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2"/>
                  <p:cNvSpPr/>
                  <p:nvPr/>
                </p:nvSpPr>
                <p:spPr>
                  <a:xfrm>
                    <a:off x="2125000" y="2992325"/>
                    <a:ext cx="26575" cy="113700"/>
                  </a:xfrm>
                  <a:custGeom>
                    <a:avLst/>
                    <a:gdLst/>
                    <a:ahLst/>
                    <a:cxnLst/>
                    <a:rect l="l" t="t" r="r" b="b"/>
                    <a:pathLst>
                      <a:path w="1063" h="4548" extrusionOk="0">
                        <a:moveTo>
                          <a:pt x="1032" y="0"/>
                        </a:moveTo>
                        <a:cubicBezTo>
                          <a:pt x="1024" y="0"/>
                          <a:pt x="1016" y="5"/>
                          <a:pt x="1010" y="12"/>
                        </a:cubicBezTo>
                        <a:cubicBezTo>
                          <a:pt x="1002" y="21"/>
                          <a:pt x="0" y="1254"/>
                          <a:pt x="92" y="4521"/>
                        </a:cubicBezTo>
                        <a:cubicBezTo>
                          <a:pt x="92" y="4534"/>
                          <a:pt x="105" y="4547"/>
                          <a:pt x="118" y="4547"/>
                        </a:cubicBezTo>
                        <a:cubicBezTo>
                          <a:pt x="136" y="4547"/>
                          <a:pt x="149" y="4534"/>
                          <a:pt x="149" y="4517"/>
                        </a:cubicBezTo>
                        <a:cubicBezTo>
                          <a:pt x="61" y="1281"/>
                          <a:pt x="1045" y="60"/>
                          <a:pt x="1054" y="47"/>
                        </a:cubicBezTo>
                        <a:cubicBezTo>
                          <a:pt x="1063" y="34"/>
                          <a:pt x="1063" y="17"/>
                          <a:pt x="1050" y="8"/>
                        </a:cubicBezTo>
                        <a:cubicBezTo>
                          <a:pt x="1044" y="3"/>
                          <a:pt x="1038"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2"/>
                  <p:cNvSpPr/>
                  <p:nvPr/>
                </p:nvSpPr>
                <p:spPr>
                  <a:xfrm>
                    <a:off x="2114050" y="3012275"/>
                    <a:ext cx="13700" cy="90900"/>
                  </a:xfrm>
                  <a:custGeom>
                    <a:avLst/>
                    <a:gdLst/>
                    <a:ahLst/>
                    <a:cxnLst/>
                    <a:rect l="l" t="t" r="r" b="b"/>
                    <a:pathLst>
                      <a:path w="548" h="3636" extrusionOk="0">
                        <a:moveTo>
                          <a:pt x="285" y="0"/>
                        </a:moveTo>
                        <a:cubicBezTo>
                          <a:pt x="271" y="0"/>
                          <a:pt x="259" y="10"/>
                          <a:pt x="259" y="28"/>
                        </a:cubicBezTo>
                        <a:cubicBezTo>
                          <a:pt x="1" y="1134"/>
                          <a:pt x="88" y="2446"/>
                          <a:pt x="486" y="3618"/>
                        </a:cubicBezTo>
                        <a:cubicBezTo>
                          <a:pt x="491" y="3627"/>
                          <a:pt x="499" y="3636"/>
                          <a:pt x="513" y="3636"/>
                        </a:cubicBezTo>
                        <a:cubicBezTo>
                          <a:pt x="517" y="3636"/>
                          <a:pt x="521" y="3636"/>
                          <a:pt x="521" y="3631"/>
                        </a:cubicBezTo>
                        <a:cubicBezTo>
                          <a:pt x="539" y="3627"/>
                          <a:pt x="548" y="3610"/>
                          <a:pt x="543" y="3596"/>
                        </a:cubicBezTo>
                        <a:cubicBezTo>
                          <a:pt x="145" y="2433"/>
                          <a:pt x="62" y="1134"/>
                          <a:pt x="316" y="37"/>
                        </a:cubicBezTo>
                        <a:cubicBezTo>
                          <a:pt x="320" y="19"/>
                          <a:pt x="307" y="6"/>
                          <a:pt x="294" y="2"/>
                        </a:cubicBezTo>
                        <a:cubicBezTo>
                          <a:pt x="291" y="1"/>
                          <a:pt x="288"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2"/>
                  <p:cNvSpPr/>
                  <p:nvPr/>
                </p:nvSpPr>
                <p:spPr>
                  <a:xfrm>
                    <a:off x="1877675" y="2923850"/>
                    <a:ext cx="59725" cy="9425"/>
                  </a:xfrm>
                  <a:custGeom>
                    <a:avLst/>
                    <a:gdLst/>
                    <a:ahLst/>
                    <a:cxnLst/>
                    <a:rect l="l" t="t" r="r" b="b"/>
                    <a:pathLst>
                      <a:path w="2389" h="377" extrusionOk="0">
                        <a:moveTo>
                          <a:pt x="31" y="1"/>
                        </a:moveTo>
                        <a:cubicBezTo>
                          <a:pt x="18" y="1"/>
                          <a:pt x="5" y="9"/>
                          <a:pt x="1" y="27"/>
                        </a:cubicBezTo>
                        <a:cubicBezTo>
                          <a:pt x="1" y="40"/>
                          <a:pt x="9" y="57"/>
                          <a:pt x="27" y="57"/>
                        </a:cubicBezTo>
                        <a:cubicBezTo>
                          <a:pt x="241" y="84"/>
                          <a:pt x="456" y="106"/>
                          <a:pt x="665" y="127"/>
                        </a:cubicBezTo>
                        <a:cubicBezTo>
                          <a:pt x="1238" y="189"/>
                          <a:pt x="1785" y="241"/>
                          <a:pt x="2349" y="377"/>
                        </a:cubicBezTo>
                        <a:lnTo>
                          <a:pt x="2358" y="377"/>
                        </a:lnTo>
                        <a:cubicBezTo>
                          <a:pt x="2371" y="377"/>
                          <a:pt x="2380" y="368"/>
                          <a:pt x="2384" y="355"/>
                        </a:cubicBezTo>
                        <a:cubicBezTo>
                          <a:pt x="2389" y="337"/>
                          <a:pt x="2380" y="324"/>
                          <a:pt x="2362" y="320"/>
                        </a:cubicBezTo>
                        <a:cubicBezTo>
                          <a:pt x="1794" y="184"/>
                          <a:pt x="1247" y="132"/>
                          <a:pt x="670" y="71"/>
                        </a:cubicBezTo>
                        <a:cubicBezTo>
                          <a:pt x="464" y="49"/>
                          <a:pt x="250" y="27"/>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2"/>
                  <p:cNvSpPr/>
                  <p:nvPr/>
                </p:nvSpPr>
                <p:spPr>
                  <a:xfrm>
                    <a:off x="1829475" y="3017625"/>
                    <a:ext cx="12575" cy="92550"/>
                  </a:xfrm>
                  <a:custGeom>
                    <a:avLst/>
                    <a:gdLst/>
                    <a:ahLst/>
                    <a:cxnLst/>
                    <a:rect l="l" t="t" r="r" b="b"/>
                    <a:pathLst>
                      <a:path w="503" h="3702" extrusionOk="0">
                        <a:moveTo>
                          <a:pt x="31" y="1"/>
                        </a:moveTo>
                        <a:cubicBezTo>
                          <a:pt x="28" y="1"/>
                          <a:pt x="25" y="1"/>
                          <a:pt x="22" y="2"/>
                        </a:cubicBezTo>
                        <a:cubicBezTo>
                          <a:pt x="9" y="6"/>
                          <a:pt x="0" y="24"/>
                          <a:pt x="4" y="37"/>
                        </a:cubicBezTo>
                        <a:cubicBezTo>
                          <a:pt x="429" y="1353"/>
                          <a:pt x="446" y="2079"/>
                          <a:pt x="389" y="3671"/>
                        </a:cubicBezTo>
                        <a:cubicBezTo>
                          <a:pt x="385" y="3689"/>
                          <a:pt x="398" y="3702"/>
                          <a:pt x="416" y="3702"/>
                        </a:cubicBezTo>
                        <a:cubicBezTo>
                          <a:pt x="429" y="3702"/>
                          <a:pt x="442" y="3689"/>
                          <a:pt x="442" y="3675"/>
                        </a:cubicBezTo>
                        <a:cubicBezTo>
                          <a:pt x="503" y="2075"/>
                          <a:pt x="485" y="1344"/>
                          <a:pt x="61" y="19"/>
                        </a:cubicBezTo>
                        <a:cubicBezTo>
                          <a:pt x="58" y="9"/>
                          <a:pt x="45"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2"/>
                  <p:cNvSpPr/>
                  <p:nvPr/>
                </p:nvSpPr>
                <p:spPr>
                  <a:xfrm>
                    <a:off x="2158875" y="2836350"/>
                    <a:ext cx="62025" cy="9350"/>
                  </a:xfrm>
                  <a:custGeom>
                    <a:avLst/>
                    <a:gdLst/>
                    <a:ahLst/>
                    <a:cxnLst/>
                    <a:rect l="l" t="t" r="r" b="b"/>
                    <a:pathLst>
                      <a:path w="2481" h="374" extrusionOk="0">
                        <a:moveTo>
                          <a:pt x="779" y="1"/>
                        </a:moveTo>
                        <a:cubicBezTo>
                          <a:pt x="339" y="1"/>
                          <a:pt x="33" y="54"/>
                          <a:pt x="27" y="54"/>
                        </a:cubicBezTo>
                        <a:cubicBezTo>
                          <a:pt x="10" y="54"/>
                          <a:pt x="1" y="72"/>
                          <a:pt x="1" y="85"/>
                        </a:cubicBezTo>
                        <a:cubicBezTo>
                          <a:pt x="5" y="103"/>
                          <a:pt x="23" y="111"/>
                          <a:pt x="36" y="111"/>
                        </a:cubicBezTo>
                        <a:cubicBezTo>
                          <a:pt x="42" y="109"/>
                          <a:pt x="345" y="55"/>
                          <a:pt x="780" y="55"/>
                        </a:cubicBezTo>
                        <a:cubicBezTo>
                          <a:pt x="1248" y="55"/>
                          <a:pt x="1868" y="118"/>
                          <a:pt x="2437" y="374"/>
                        </a:cubicBezTo>
                        <a:lnTo>
                          <a:pt x="2450" y="374"/>
                        </a:lnTo>
                        <a:cubicBezTo>
                          <a:pt x="2459" y="374"/>
                          <a:pt x="2467" y="369"/>
                          <a:pt x="2476" y="361"/>
                        </a:cubicBezTo>
                        <a:cubicBezTo>
                          <a:pt x="2481" y="343"/>
                          <a:pt x="2476" y="326"/>
                          <a:pt x="2459" y="321"/>
                        </a:cubicBezTo>
                        <a:cubicBezTo>
                          <a:pt x="1881" y="63"/>
                          <a:pt x="1253" y="1"/>
                          <a:pt x="779"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2"/>
                  <p:cNvSpPr/>
                  <p:nvPr/>
                </p:nvSpPr>
                <p:spPr>
                  <a:xfrm>
                    <a:off x="1885550" y="2519525"/>
                    <a:ext cx="57975" cy="56775"/>
                  </a:xfrm>
                  <a:custGeom>
                    <a:avLst/>
                    <a:gdLst/>
                    <a:ahLst/>
                    <a:cxnLst/>
                    <a:rect l="l" t="t" r="r" b="b"/>
                    <a:pathLst>
                      <a:path w="2319" h="2271" extrusionOk="0">
                        <a:moveTo>
                          <a:pt x="2286" y="0"/>
                        </a:moveTo>
                        <a:cubicBezTo>
                          <a:pt x="2278" y="0"/>
                          <a:pt x="2270" y="3"/>
                          <a:pt x="2266" y="10"/>
                        </a:cubicBezTo>
                        <a:lnTo>
                          <a:pt x="9" y="2218"/>
                        </a:lnTo>
                        <a:cubicBezTo>
                          <a:pt x="1" y="2232"/>
                          <a:pt x="1" y="2249"/>
                          <a:pt x="9" y="2262"/>
                        </a:cubicBezTo>
                        <a:cubicBezTo>
                          <a:pt x="14" y="2267"/>
                          <a:pt x="22" y="2271"/>
                          <a:pt x="31" y="2271"/>
                        </a:cubicBezTo>
                        <a:cubicBezTo>
                          <a:pt x="40" y="2267"/>
                          <a:pt x="44" y="2267"/>
                          <a:pt x="53" y="2262"/>
                        </a:cubicBezTo>
                        <a:lnTo>
                          <a:pt x="2305" y="49"/>
                        </a:lnTo>
                        <a:cubicBezTo>
                          <a:pt x="2318" y="36"/>
                          <a:pt x="2318" y="19"/>
                          <a:pt x="2305" y="10"/>
                        </a:cubicBezTo>
                        <a:cubicBezTo>
                          <a:pt x="2301" y="3"/>
                          <a:pt x="2293" y="0"/>
                          <a:pt x="2286"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2"/>
                  <p:cNvSpPr/>
                  <p:nvPr/>
                </p:nvSpPr>
                <p:spPr>
                  <a:xfrm>
                    <a:off x="1902825" y="2571475"/>
                    <a:ext cx="20350" cy="23200"/>
                  </a:xfrm>
                  <a:custGeom>
                    <a:avLst/>
                    <a:gdLst/>
                    <a:ahLst/>
                    <a:cxnLst/>
                    <a:rect l="l" t="t" r="r" b="b"/>
                    <a:pathLst>
                      <a:path w="814" h="928" extrusionOk="0">
                        <a:moveTo>
                          <a:pt x="783" y="0"/>
                        </a:moveTo>
                        <a:cubicBezTo>
                          <a:pt x="775" y="0"/>
                          <a:pt x="762" y="5"/>
                          <a:pt x="757" y="18"/>
                        </a:cubicBezTo>
                        <a:cubicBezTo>
                          <a:pt x="731" y="62"/>
                          <a:pt x="298" y="556"/>
                          <a:pt x="14" y="880"/>
                        </a:cubicBezTo>
                        <a:cubicBezTo>
                          <a:pt x="1" y="893"/>
                          <a:pt x="1" y="910"/>
                          <a:pt x="14" y="919"/>
                        </a:cubicBezTo>
                        <a:cubicBezTo>
                          <a:pt x="18" y="923"/>
                          <a:pt x="22" y="928"/>
                          <a:pt x="31" y="928"/>
                        </a:cubicBezTo>
                        <a:cubicBezTo>
                          <a:pt x="40" y="928"/>
                          <a:pt x="49" y="923"/>
                          <a:pt x="57" y="919"/>
                        </a:cubicBezTo>
                        <a:cubicBezTo>
                          <a:pt x="814" y="57"/>
                          <a:pt x="814" y="44"/>
                          <a:pt x="814" y="31"/>
                        </a:cubicBezTo>
                        <a:cubicBezTo>
                          <a:pt x="814" y="14"/>
                          <a:pt x="801" y="0"/>
                          <a:pt x="783"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2"/>
                  <p:cNvSpPr/>
                  <p:nvPr/>
                </p:nvSpPr>
                <p:spPr>
                  <a:xfrm>
                    <a:off x="1713575" y="2797575"/>
                    <a:ext cx="18275" cy="40700"/>
                  </a:xfrm>
                  <a:custGeom>
                    <a:avLst/>
                    <a:gdLst/>
                    <a:ahLst/>
                    <a:cxnLst/>
                    <a:rect l="l" t="t" r="r" b="b"/>
                    <a:pathLst>
                      <a:path w="731" h="1628" extrusionOk="0">
                        <a:moveTo>
                          <a:pt x="701" y="0"/>
                        </a:moveTo>
                        <a:cubicBezTo>
                          <a:pt x="692" y="0"/>
                          <a:pt x="684" y="4"/>
                          <a:pt x="678" y="9"/>
                        </a:cubicBezTo>
                        <a:cubicBezTo>
                          <a:pt x="669" y="18"/>
                          <a:pt x="101" y="775"/>
                          <a:pt x="5" y="1597"/>
                        </a:cubicBezTo>
                        <a:cubicBezTo>
                          <a:pt x="0" y="1614"/>
                          <a:pt x="13" y="1627"/>
                          <a:pt x="27" y="1627"/>
                        </a:cubicBezTo>
                        <a:lnTo>
                          <a:pt x="31" y="1627"/>
                        </a:lnTo>
                        <a:cubicBezTo>
                          <a:pt x="48" y="1627"/>
                          <a:pt x="57" y="1619"/>
                          <a:pt x="62" y="1605"/>
                        </a:cubicBezTo>
                        <a:cubicBezTo>
                          <a:pt x="158" y="796"/>
                          <a:pt x="718" y="53"/>
                          <a:pt x="722" y="49"/>
                        </a:cubicBezTo>
                        <a:cubicBezTo>
                          <a:pt x="731" y="35"/>
                          <a:pt x="731" y="14"/>
                          <a:pt x="718" y="5"/>
                        </a:cubicBezTo>
                        <a:cubicBezTo>
                          <a:pt x="713" y="1"/>
                          <a:pt x="707" y="0"/>
                          <a:pt x="701"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2"/>
                  <p:cNvSpPr/>
                  <p:nvPr/>
                </p:nvSpPr>
                <p:spPr>
                  <a:xfrm>
                    <a:off x="2006900" y="3048600"/>
                    <a:ext cx="2450" cy="31725"/>
                  </a:xfrm>
                  <a:custGeom>
                    <a:avLst/>
                    <a:gdLst/>
                    <a:ahLst/>
                    <a:cxnLst/>
                    <a:rect l="l" t="t" r="r" b="b"/>
                    <a:pathLst>
                      <a:path w="98" h="1269" extrusionOk="0">
                        <a:moveTo>
                          <a:pt x="32" y="1"/>
                        </a:moveTo>
                        <a:cubicBezTo>
                          <a:pt x="14" y="5"/>
                          <a:pt x="1" y="18"/>
                          <a:pt x="1" y="31"/>
                        </a:cubicBezTo>
                        <a:lnTo>
                          <a:pt x="14" y="433"/>
                        </a:lnTo>
                        <a:cubicBezTo>
                          <a:pt x="14" y="451"/>
                          <a:pt x="27" y="464"/>
                          <a:pt x="45" y="464"/>
                        </a:cubicBezTo>
                        <a:cubicBezTo>
                          <a:pt x="58" y="460"/>
                          <a:pt x="71" y="447"/>
                          <a:pt x="71" y="433"/>
                        </a:cubicBezTo>
                        <a:lnTo>
                          <a:pt x="58" y="31"/>
                        </a:lnTo>
                        <a:cubicBezTo>
                          <a:pt x="58" y="14"/>
                          <a:pt x="45" y="1"/>
                          <a:pt x="32" y="1"/>
                        </a:cubicBezTo>
                        <a:close/>
                        <a:moveTo>
                          <a:pt x="53" y="810"/>
                        </a:moveTo>
                        <a:cubicBezTo>
                          <a:pt x="36" y="810"/>
                          <a:pt x="27" y="823"/>
                          <a:pt x="27" y="840"/>
                        </a:cubicBezTo>
                        <a:lnTo>
                          <a:pt x="36" y="1243"/>
                        </a:lnTo>
                        <a:cubicBezTo>
                          <a:pt x="40" y="1256"/>
                          <a:pt x="49" y="1269"/>
                          <a:pt x="67" y="1269"/>
                        </a:cubicBezTo>
                        <a:cubicBezTo>
                          <a:pt x="84" y="1269"/>
                          <a:pt x="97" y="1256"/>
                          <a:pt x="97" y="1243"/>
                        </a:cubicBezTo>
                        <a:lnTo>
                          <a:pt x="84" y="836"/>
                        </a:lnTo>
                        <a:cubicBezTo>
                          <a:pt x="80" y="823"/>
                          <a:pt x="71" y="810"/>
                          <a:pt x="53" y="8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83" name="Google Shape;4083;p62"/>
              <p:cNvSpPr/>
              <p:nvPr/>
            </p:nvSpPr>
            <p:spPr>
              <a:xfrm rot="-734169" flipH="1">
                <a:off x="3512654" y="2832334"/>
                <a:ext cx="39697" cy="142906"/>
              </a:xfrm>
              <a:custGeom>
                <a:avLst/>
                <a:gdLst/>
                <a:ahLst/>
                <a:cxnLst/>
                <a:rect l="l" t="t" r="r" b="b"/>
                <a:pathLst>
                  <a:path w="902" h="1603" extrusionOk="0">
                    <a:moveTo>
                      <a:pt x="871" y="0"/>
                    </a:moveTo>
                    <a:cubicBezTo>
                      <a:pt x="863" y="0"/>
                      <a:pt x="856" y="4"/>
                      <a:pt x="849" y="10"/>
                    </a:cubicBezTo>
                    <a:cubicBezTo>
                      <a:pt x="429" y="439"/>
                      <a:pt x="136" y="981"/>
                      <a:pt x="5" y="1567"/>
                    </a:cubicBezTo>
                    <a:cubicBezTo>
                      <a:pt x="1" y="1580"/>
                      <a:pt x="9" y="1598"/>
                      <a:pt x="27" y="1602"/>
                    </a:cubicBezTo>
                    <a:lnTo>
                      <a:pt x="31" y="1602"/>
                    </a:lnTo>
                    <a:cubicBezTo>
                      <a:pt x="44" y="1602"/>
                      <a:pt x="58" y="1593"/>
                      <a:pt x="62" y="1580"/>
                    </a:cubicBezTo>
                    <a:cubicBezTo>
                      <a:pt x="193" y="1003"/>
                      <a:pt x="477" y="474"/>
                      <a:pt x="893" y="50"/>
                    </a:cubicBezTo>
                    <a:cubicBezTo>
                      <a:pt x="902" y="36"/>
                      <a:pt x="902" y="19"/>
                      <a:pt x="893" y="10"/>
                    </a:cubicBezTo>
                    <a:cubicBezTo>
                      <a:pt x="886" y="4"/>
                      <a:pt x="879" y="0"/>
                      <a:pt x="871"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4" name="Google Shape;4084;p62"/>
            <p:cNvSpPr/>
            <p:nvPr/>
          </p:nvSpPr>
          <p:spPr>
            <a:xfrm rot="-5400195" flipH="1">
              <a:off x="3779987" y="2829338"/>
              <a:ext cx="39674" cy="56049"/>
            </a:xfrm>
            <a:custGeom>
              <a:avLst/>
              <a:gdLst/>
              <a:ahLst/>
              <a:cxnLst/>
              <a:rect l="l" t="t" r="r" b="b"/>
              <a:pathLst>
                <a:path w="902" h="1603" extrusionOk="0">
                  <a:moveTo>
                    <a:pt x="871" y="0"/>
                  </a:moveTo>
                  <a:cubicBezTo>
                    <a:pt x="863" y="0"/>
                    <a:pt x="856" y="4"/>
                    <a:pt x="849" y="10"/>
                  </a:cubicBezTo>
                  <a:cubicBezTo>
                    <a:pt x="429" y="439"/>
                    <a:pt x="136" y="981"/>
                    <a:pt x="5" y="1567"/>
                  </a:cubicBezTo>
                  <a:cubicBezTo>
                    <a:pt x="1" y="1580"/>
                    <a:pt x="9" y="1598"/>
                    <a:pt x="27" y="1602"/>
                  </a:cubicBezTo>
                  <a:lnTo>
                    <a:pt x="31" y="1602"/>
                  </a:lnTo>
                  <a:cubicBezTo>
                    <a:pt x="44" y="1602"/>
                    <a:pt x="58" y="1593"/>
                    <a:pt x="62" y="1580"/>
                  </a:cubicBezTo>
                  <a:cubicBezTo>
                    <a:pt x="193" y="1003"/>
                    <a:pt x="477" y="474"/>
                    <a:pt x="893" y="50"/>
                  </a:cubicBezTo>
                  <a:cubicBezTo>
                    <a:pt x="902" y="36"/>
                    <a:pt x="902" y="19"/>
                    <a:pt x="893" y="10"/>
                  </a:cubicBezTo>
                  <a:cubicBezTo>
                    <a:pt x="886" y="4"/>
                    <a:pt x="879" y="0"/>
                    <a:pt x="871"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2"/>
            <p:cNvSpPr/>
            <p:nvPr/>
          </p:nvSpPr>
          <p:spPr>
            <a:xfrm rot="6554506" flipH="1">
              <a:off x="3797124" y="2857181"/>
              <a:ext cx="19700" cy="15574"/>
            </a:xfrm>
            <a:custGeom>
              <a:avLst/>
              <a:gdLst/>
              <a:ahLst/>
              <a:cxnLst/>
              <a:rect l="l" t="t" r="r" b="b"/>
              <a:pathLst>
                <a:path w="902" h="1603" extrusionOk="0">
                  <a:moveTo>
                    <a:pt x="871" y="0"/>
                  </a:moveTo>
                  <a:cubicBezTo>
                    <a:pt x="863" y="0"/>
                    <a:pt x="856" y="4"/>
                    <a:pt x="849" y="10"/>
                  </a:cubicBezTo>
                  <a:cubicBezTo>
                    <a:pt x="429" y="439"/>
                    <a:pt x="136" y="981"/>
                    <a:pt x="5" y="1567"/>
                  </a:cubicBezTo>
                  <a:cubicBezTo>
                    <a:pt x="1" y="1580"/>
                    <a:pt x="9" y="1598"/>
                    <a:pt x="27" y="1602"/>
                  </a:cubicBezTo>
                  <a:lnTo>
                    <a:pt x="31" y="1602"/>
                  </a:lnTo>
                  <a:cubicBezTo>
                    <a:pt x="44" y="1602"/>
                    <a:pt x="58" y="1593"/>
                    <a:pt x="62" y="1580"/>
                  </a:cubicBezTo>
                  <a:cubicBezTo>
                    <a:pt x="193" y="1003"/>
                    <a:pt x="477" y="474"/>
                    <a:pt x="893" y="50"/>
                  </a:cubicBezTo>
                  <a:cubicBezTo>
                    <a:pt x="902" y="36"/>
                    <a:pt x="902" y="19"/>
                    <a:pt x="893" y="10"/>
                  </a:cubicBezTo>
                  <a:cubicBezTo>
                    <a:pt x="886" y="4"/>
                    <a:pt x="879" y="0"/>
                    <a:pt x="871"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6" name="Google Shape;4086;p62"/>
          <p:cNvSpPr txBox="1">
            <a:spLocks noGrp="1"/>
          </p:cNvSpPr>
          <p:nvPr>
            <p:ph type="title"/>
          </p:nvPr>
        </p:nvSpPr>
        <p:spPr>
          <a:xfrm>
            <a:off x="718100" y="84066"/>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SV" dirty="0"/>
              <a:t>L</a:t>
            </a:r>
            <a:r>
              <a:rPr lang="en" dirty="0"/>
              <a:t>os roles dentro de los grupos</a:t>
            </a:r>
            <a:endParaRPr dirty="0"/>
          </a:p>
        </p:txBody>
      </p:sp>
      <p:sp>
        <p:nvSpPr>
          <p:cNvPr id="4087" name="Google Shape;4087;p62"/>
          <p:cNvSpPr txBox="1"/>
          <p:nvPr/>
        </p:nvSpPr>
        <p:spPr>
          <a:xfrm>
            <a:off x="718100" y="919140"/>
            <a:ext cx="6488533" cy="156594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2400" dirty="0">
                <a:solidFill>
                  <a:schemeClr val="tx1"/>
                </a:solidFill>
                <a:latin typeface="Catamaran"/>
                <a:ea typeface="Catamaran"/>
                <a:cs typeface="Catamaran"/>
                <a:sym typeface="Catamaran"/>
              </a:rPr>
              <a:t>Según Shaw es el </a:t>
            </a:r>
            <a:r>
              <a:rPr lang="es-SV" sz="2400" dirty="0">
                <a:solidFill>
                  <a:schemeClr val="tx1"/>
                </a:solidFill>
                <a:effectLst/>
                <a:latin typeface="Catamaran"/>
                <a:ea typeface="Calibri" panose="020F0502020204030204" pitchFamily="34" charset="0"/>
                <a:cs typeface="Times New Roman" panose="02020603050405020304" pitchFamily="18" charset="0"/>
              </a:rPr>
              <a:t>conjunto de conductas esperadas, que se vinculan con una determinada posición en el grupo.</a:t>
            </a:r>
            <a:endParaRPr sz="2400" dirty="0">
              <a:solidFill>
                <a:schemeClr val="tx1"/>
              </a:solidFill>
              <a:latin typeface="Catamaran"/>
              <a:ea typeface="Catamaran"/>
              <a:cs typeface="Catamaran"/>
              <a:sym typeface="Catamaran"/>
            </a:endParaRPr>
          </a:p>
        </p:txBody>
      </p:sp>
      <p:grpSp>
        <p:nvGrpSpPr>
          <p:cNvPr id="4088" name="Google Shape;4088;p62"/>
          <p:cNvGrpSpPr/>
          <p:nvPr/>
        </p:nvGrpSpPr>
        <p:grpSpPr>
          <a:xfrm>
            <a:off x="5119953" y="3120627"/>
            <a:ext cx="660489" cy="1197560"/>
            <a:chOff x="5413189" y="3633116"/>
            <a:chExt cx="660489" cy="1197560"/>
          </a:xfrm>
        </p:grpSpPr>
        <p:sp>
          <p:nvSpPr>
            <p:cNvPr id="4089" name="Google Shape;4089;p62"/>
            <p:cNvSpPr/>
            <p:nvPr/>
          </p:nvSpPr>
          <p:spPr>
            <a:xfrm>
              <a:off x="5413189" y="3680829"/>
              <a:ext cx="334382" cy="605030"/>
            </a:xfrm>
            <a:custGeom>
              <a:avLst/>
              <a:gdLst/>
              <a:ahLst/>
              <a:cxnLst/>
              <a:rect l="l" t="t" r="r" b="b"/>
              <a:pathLst>
                <a:path w="7597" h="13746" extrusionOk="0">
                  <a:moveTo>
                    <a:pt x="1343" y="1"/>
                  </a:moveTo>
                  <a:cubicBezTo>
                    <a:pt x="1330" y="1"/>
                    <a:pt x="1317" y="1"/>
                    <a:pt x="1304" y="2"/>
                  </a:cubicBezTo>
                  <a:cubicBezTo>
                    <a:pt x="809" y="28"/>
                    <a:pt x="451" y="531"/>
                    <a:pt x="403" y="1021"/>
                  </a:cubicBezTo>
                  <a:cubicBezTo>
                    <a:pt x="350" y="1510"/>
                    <a:pt x="446" y="1943"/>
                    <a:pt x="613" y="2407"/>
                  </a:cubicBezTo>
                  <a:cubicBezTo>
                    <a:pt x="783" y="2871"/>
                    <a:pt x="893" y="3321"/>
                    <a:pt x="1037" y="3828"/>
                  </a:cubicBezTo>
                  <a:cubicBezTo>
                    <a:pt x="1011" y="3824"/>
                    <a:pt x="984" y="3822"/>
                    <a:pt x="958" y="3822"/>
                  </a:cubicBezTo>
                  <a:cubicBezTo>
                    <a:pt x="595" y="3822"/>
                    <a:pt x="186" y="4195"/>
                    <a:pt x="97" y="4550"/>
                  </a:cubicBezTo>
                  <a:cubicBezTo>
                    <a:pt x="0" y="4930"/>
                    <a:pt x="97" y="5324"/>
                    <a:pt x="215" y="5696"/>
                  </a:cubicBezTo>
                  <a:cubicBezTo>
                    <a:pt x="630" y="7016"/>
                    <a:pt x="1277" y="8258"/>
                    <a:pt x="2117" y="9360"/>
                  </a:cubicBezTo>
                  <a:cubicBezTo>
                    <a:pt x="2059" y="9332"/>
                    <a:pt x="1998" y="9319"/>
                    <a:pt x="1937" y="9319"/>
                  </a:cubicBezTo>
                  <a:cubicBezTo>
                    <a:pt x="1673" y="9319"/>
                    <a:pt x="1409" y="9564"/>
                    <a:pt x="1352" y="9842"/>
                  </a:cubicBezTo>
                  <a:cubicBezTo>
                    <a:pt x="1286" y="10183"/>
                    <a:pt x="1439" y="10528"/>
                    <a:pt x="1614" y="10834"/>
                  </a:cubicBezTo>
                  <a:cubicBezTo>
                    <a:pt x="2161" y="11795"/>
                    <a:pt x="4213" y="13746"/>
                    <a:pt x="5587" y="13746"/>
                  </a:cubicBezTo>
                  <a:cubicBezTo>
                    <a:pt x="5696" y="13746"/>
                    <a:pt x="5801" y="13734"/>
                    <a:pt x="5900" y="13708"/>
                  </a:cubicBezTo>
                  <a:cubicBezTo>
                    <a:pt x="7041" y="13410"/>
                    <a:pt x="7453" y="10777"/>
                    <a:pt x="7553" y="9671"/>
                  </a:cubicBezTo>
                  <a:cubicBezTo>
                    <a:pt x="7597" y="9177"/>
                    <a:pt x="7579" y="8652"/>
                    <a:pt x="7317" y="8228"/>
                  </a:cubicBezTo>
                  <a:cubicBezTo>
                    <a:pt x="7125" y="7920"/>
                    <a:pt x="6761" y="7702"/>
                    <a:pt x="6410" y="7702"/>
                  </a:cubicBezTo>
                  <a:cubicBezTo>
                    <a:pt x="6282" y="7702"/>
                    <a:pt x="6156" y="7731"/>
                    <a:pt x="6040" y="7795"/>
                  </a:cubicBezTo>
                  <a:cubicBezTo>
                    <a:pt x="6215" y="6513"/>
                    <a:pt x="6176" y="5206"/>
                    <a:pt x="5931" y="3933"/>
                  </a:cubicBezTo>
                  <a:cubicBezTo>
                    <a:pt x="5813" y="3317"/>
                    <a:pt x="5607" y="2652"/>
                    <a:pt x="5087" y="2293"/>
                  </a:cubicBezTo>
                  <a:cubicBezTo>
                    <a:pt x="4912" y="2173"/>
                    <a:pt x="4694" y="2115"/>
                    <a:pt x="4478" y="2115"/>
                  </a:cubicBezTo>
                  <a:cubicBezTo>
                    <a:pt x="4051" y="2115"/>
                    <a:pt x="3631" y="2341"/>
                    <a:pt x="3565" y="2757"/>
                  </a:cubicBezTo>
                  <a:cubicBezTo>
                    <a:pt x="3368" y="1860"/>
                    <a:pt x="2900" y="1047"/>
                    <a:pt x="2222" y="430"/>
                  </a:cubicBezTo>
                  <a:cubicBezTo>
                    <a:pt x="1974" y="207"/>
                    <a:pt x="1673" y="1"/>
                    <a:pt x="1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2"/>
            <p:cNvSpPr/>
            <p:nvPr/>
          </p:nvSpPr>
          <p:spPr>
            <a:xfrm>
              <a:off x="5739252" y="3633116"/>
              <a:ext cx="334426" cy="604986"/>
            </a:xfrm>
            <a:custGeom>
              <a:avLst/>
              <a:gdLst/>
              <a:ahLst/>
              <a:cxnLst/>
              <a:rect l="l" t="t" r="r" b="b"/>
              <a:pathLst>
                <a:path w="7598" h="13745" extrusionOk="0">
                  <a:moveTo>
                    <a:pt x="6253" y="0"/>
                  </a:moveTo>
                  <a:cubicBezTo>
                    <a:pt x="5920" y="0"/>
                    <a:pt x="5619" y="203"/>
                    <a:pt x="5371" y="430"/>
                  </a:cubicBezTo>
                  <a:cubicBezTo>
                    <a:pt x="4693" y="1046"/>
                    <a:pt x="4225" y="1855"/>
                    <a:pt x="4033" y="2752"/>
                  </a:cubicBezTo>
                  <a:cubicBezTo>
                    <a:pt x="3966" y="2340"/>
                    <a:pt x="3547" y="2114"/>
                    <a:pt x="3120" y="2114"/>
                  </a:cubicBezTo>
                  <a:cubicBezTo>
                    <a:pt x="2904" y="2114"/>
                    <a:pt x="2686" y="2172"/>
                    <a:pt x="2511" y="2293"/>
                  </a:cubicBezTo>
                  <a:cubicBezTo>
                    <a:pt x="1986" y="2651"/>
                    <a:pt x="1785" y="3312"/>
                    <a:pt x="1663" y="3933"/>
                  </a:cubicBezTo>
                  <a:cubicBezTo>
                    <a:pt x="1418" y="5205"/>
                    <a:pt x="1383" y="6509"/>
                    <a:pt x="1553" y="7794"/>
                  </a:cubicBezTo>
                  <a:cubicBezTo>
                    <a:pt x="1438" y="7730"/>
                    <a:pt x="1312" y="7701"/>
                    <a:pt x="1184" y="7701"/>
                  </a:cubicBezTo>
                  <a:cubicBezTo>
                    <a:pt x="835" y="7701"/>
                    <a:pt x="473" y="7920"/>
                    <a:pt x="281" y="8227"/>
                  </a:cubicBezTo>
                  <a:cubicBezTo>
                    <a:pt x="14" y="8647"/>
                    <a:pt x="1" y="9176"/>
                    <a:pt x="45" y="9670"/>
                  </a:cubicBezTo>
                  <a:cubicBezTo>
                    <a:pt x="145" y="10777"/>
                    <a:pt x="552" y="13410"/>
                    <a:pt x="1698" y="13707"/>
                  </a:cubicBezTo>
                  <a:cubicBezTo>
                    <a:pt x="1796" y="13732"/>
                    <a:pt x="1899" y="13744"/>
                    <a:pt x="2007" y="13744"/>
                  </a:cubicBezTo>
                  <a:cubicBezTo>
                    <a:pt x="3381" y="13744"/>
                    <a:pt x="5440" y="11791"/>
                    <a:pt x="5984" y="10834"/>
                  </a:cubicBezTo>
                  <a:cubicBezTo>
                    <a:pt x="6158" y="10528"/>
                    <a:pt x="6312" y="10182"/>
                    <a:pt x="6246" y="9841"/>
                  </a:cubicBezTo>
                  <a:cubicBezTo>
                    <a:pt x="6193" y="9564"/>
                    <a:pt x="5926" y="9318"/>
                    <a:pt x="5661" y="9318"/>
                  </a:cubicBezTo>
                  <a:cubicBezTo>
                    <a:pt x="5600" y="9318"/>
                    <a:pt x="5539" y="9331"/>
                    <a:pt x="5481" y="9360"/>
                  </a:cubicBezTo>
                  <a:cubicBezTo>
                    <a:pt x="6320" y="8258"/>
                    <a:pt x="6968" y="7016"/>
                    <a:pt x="7383" y="5695"/>
                  </a:cubicBezTo>
                  <a:cubicBezTo>
                    <a:pt x="7501" y="5323"/>
                    <a:pt x="7597" y="4930"/>
                    <a:pt x="7501" y="4549"/>
                  </a:cubicBezTo>
                  <a:cubicBezTo>
                    <a:pt x="7411" y="4193"/>
                    <a:pt x="6999" y="3818"/>
                    <a:pt x="6631" y="3818"/>
                  </a:cubicBezTo>
                  <a:cubicBezTo>
                    <a:pt x="6606" y="3818"/>
                    <a:pt x="6581" y="3820"/>
                    <a:pt x="6556" y="3823"/>
                  </a:cubicBezTo>
                  <a:cubicBezTo>
                    <a:pt x="6705" y="3316"/>
                    <a:pt x="6814" y="2870"/>
                    <a:pt x="6981" y="2402"/>
                  </a:cubicBezTo>
                  <a:cubicBezTo>
                    <a:pt x="7147" y="1938"/>
                    <a:pt x="7243" y="1505"/>
                    <a:pt x="7195" y="1016"/>
                  </a:cubicBezTo>
                  <a:cubicBezTo>
                    <a:pt x="7147" y="526"/>
                    <a:pt x="6788" y="27"/>
                    <a:pt x="6294" y="1"/>
                  </a:cubicBezTo>
                  <a:cubicBezTo>
                    <a:pt x="6280" y="0"/>
                    <a:pt x="6267" y="0"/>
                    <a:pt x="6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1" name="Google Shape;4091;p62"/>
            <p:cNvGrpSpPr/>
            <p:nvPr/>
          </p:nvGrpSpPr>
          <p:grpSpPr>
            <a:xfrm>
              <a:off x="5459867" y="3679233"/>
              <a:ext cx="575408" cy="810844"/>
              <a:chOff x="5459867" y="2841033"/>
              <a:chExt cx="575408" cy="810844"/>
            </a:xfrm>
          </p:grpSpPr>
          <p:sp>
            <p:nvSpPr>
              <p:cNvPr id="4092" name="Google Shape;4092;p62"/>
              <p:cNvSpPr/>
              <p:nvPr/>
            </p:nvSpPr>
            <p:spPr>
              <a:xfrm>
                <a:off x="5482227" y="2888745"/>
                <a:ext cx="240058" cy="763132"/>
              </a:xfrm>
              <a:custGeom>
                <a:avLst/>
                <a:gdLst/>
                <a:ahLst/>
                <a:cxnLst/>
                <a:rect l="l" t="t" r="r" b="b"/>
                <a:pathLst>
                  <a:path w="5454" h="17338" extrusionOk="0">
                    <a:moveTo>
                      <a:pt x="42" y="1"/>
                    </a:moveTo>
                    <a:cubicBezTo>
                      <a:pt x="21" y="1"/>
                      <a:pt x="1" y="23"/>
                      <a:pt x="13" y="50"/>
                    </a:cubicBezTo>
                    <a:cubicBezTo>
                      <a:pt x="48" y="107"/>
                      <a:pt x="3275" y="5958"/>
                      <a:pt x="5388" y="17311"/>
                    </a:cubicBezTo>
                    <a:cubicBezTo>
                      <a:pt x="5388" y="17329"/>
                      <a:pt x="5401" y="17337"/>
                      <a:pt x="5418" y="17337"/>
                    </a:cubicBezTo>
                    <a:lnTo>
                      <a:pt x="5422" y="17337"/>
                    </a:lnTo>
                    <a:cubicBezTo>
                      <a:pt x="5440" y="17333"/>
                      <a:pt x="5453" y="17320"/>
                      <a:pt x="5449" y="17302"/>
                    </a:cubicBezTo>
                    <a:cubicBezTo>
                      <a:pt x="3328" y="5932"/>
                      <a:pt x="105" y="76"/>
                      <a:pt x="70" y="19"/>
                    </a:cubicBezTo>
                    <a:cubicBezTo>
                      <a:pt x="62" y="6"/>
                      <a:pt x="52" y="1"/>
                      <a:pt x="42"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2"/>
              <p:cNvSpPr/>
              <p:nvPr/>
            </p:nvSpPr>
            <p:spPr>
              <a:xfrm>
                <a:off x="5461628" y="2942135"/>
                <a:ext cx="97977" cy="96833"/>
              </a:xfrm>
              <a:custGeom>
                <a:avLst/>
                <a:gdLst/>
                <a:ahLst/>
                <a:cxnLst/>
                <a:rect l="l" t="t" r="r" b="b"/>
                <a:pathLst>
                  <a:path w="2226" h="2200" extrusionOk="0">
                    <a:moveTo>
                      <a:pt x="2195" y="0"/>
                    </a:moveTo>
                    <a:cubicBezTo>
                      <a:pt x="2178" y="0"/>
                      <a:pt x="2164" y="13"/>
                      <a:pt x="2164" y="31"/>
                    </a:cubicBezTo>
                    <a:cubicBezTo>
                      <a:pt x="2143" y="669"/>
                      <a:pt x="2081" y="1277"/>
                      <a:pt x="2011" y="1924"/>
                    </a:cubicBezTo>
                    <a:lnTo>
                      <a:pt x="1994" y="2108"/>
                    </a:lnTo>
                    <a:cubicBezTo>
                      <a:pt x="1373" y="1592"/>
                      <a:pt x="721" y="1102"/>
                      <a:pt x="61" y="643"/>
                    </a:cubicBezTo>
                    <a:cubicBezTo>
                      <a:pt x="55" y="639"/>
                      <a:pt x="49" y="637"/>
                      <a:pt x="43" y="637"/>
                    </a:cubicBezTo>
                    <a:cubicBezTo>
                      <a:pt x="17" y="637"/>
                      <a:pt x="1" y="673"/>
                      <a:pt x="26" y="691"/>
                    </a:cubicBezTo>
                    <a:cubicBezTo>
                      <a:pt x="699" y="1163"/>
                      <a:pt x="1364" y="1666"/>
                      <a:pt x="1998" y="2191"/>
                    </a:cubicBezTo>
                    <a:cubicBezTo>
                      <a:pt x="2006" y="2195"/>
                      <a:pt x="2011" y="2199"/>
                      <a:pt x="2018" y="2200"/>
                    </a:cubicBezTo>
                    <a:lnTo>
                      <a:pt x="2018" y="2200"/>
                    </a:lnTo>
                    <a:cubicBezTo>
                      <a:pt x="2034" y="2199"/>
                      <a:pt x="2046" y="2186"/>
                      <a:pt x="2046" y="2174"/>
                    </a:cubicBezTo>
                    <a:lnTo>
                      <a:pt x="2073" y="1933"/>
                    </a:lnTo>
                    <a:cubicBezTo>
                      <a:pt x="2138" y="1286"/>
                      <a:pt x="2204" y="674"/>
                      <a:pt x="2226" y="31"/>
                    </a:cubicBezTo>
                    <a:cubicBezTo>
                      <a:pt x="2226" y="13"/>
                      <a:pt x="2213" y="0"/>
                      <a:pt x="2195" y="0"/>
                    </a:cubicBezTo>
                    <a:close/>
                    <a:moveTo>
                      <a:pt x="2018" y="2200"/>
                    </a:moveTo>
                    <a:lnTo>
                      <a:pt x="2018" y="2200"/>
                    </a:lnTo>
                    <a:cubicBezTo>
                      <a:pt x="2017" y="2200"/>
                      <a:pt x="2017" y="2200"/>
                      <a:pt x="2016" y="2200"/>
                    </a:cubicBezTo>
                    <a:lnTo>
                      <a:pt x="2020" y="2200"/>
                    </a:lnTo>
                    <a:cubicBezTo>
                      <a:pt x="2019" y="2200"/>
                      <a:pt x="2019" y="2200"/>
                      <a:pt x="2018" y="220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2"/>
              <p:cNvSpPr/>
              <p:nvPr/>
            </p:nvSpPr>
            <p:spPr>
              <a:xfrm>
                <a:off x="5459867" y="3039585"/>
                <a:ext cx="169942" cy="125311"/>
              </a:xfrm>
              <a:custGeom>
                <a:avLst/>
                <a:gdLst/>
                <a:ahLst/>
                <a:cxnLst/>
                <a:rect l="l" t="t" r="r" b="b"/>
                <a:pathLst>
                  <a:path w="3861" h="2847" extrusionOk="0">
                    <a:moveTo>
                      <a:pt x="3825" y="1"/>
                    </a:moveTo>
                    <a:cubicBezTo>
                      <a:pt x="3813" y="1"/>
                      <a:pt x="3802" y="7"/>
                      <a:pt x="3796" y="21"/>
                    </a:cubicBezTo>
                    <a:cubicBezTo>
                      <a:pt x="3678" y="484"/>
                      <a:pt x="3556" y="957"/>
                      <a:pt x="3433" y="1416"/>
                    </a:cubicBezTo>
                    <a:cubicBezTo>
                      <a:pt x="3315" y="1858"/>
                      <a:pt x="3193" y="2317"/>
                      <a:pt x="3079" y="2767"/>
                    </a:cubicBezTo>
                    <a:cubicBezTo>
                      <a:pt x="2104" y="2120"/>
                      <a:pt x="1094" y="1530"/>
                      <a:pt x="48" y="1005"/>
                    </a:cubicBezTo>
                    <a:cubicBezTo>
                      <a:pt x="44" y="1002"/>
                      <a:pt x="39" y="1001"/>
                      <a:pt x="34" y="1001"/>
                    </a:cubicBezTo>
                    <a:cubicBezTo>
                      <a:pt x="25" y="1001"/>
                      <a:pt x="15" y="1006"/>
                      <a:pt x="9" y="1018"/>
                    </a:cubicBezTo>
                    <a:cubicBezTo>
                      <a:pt x="0" y="1036"/>
                      <a:pt x="5" y="1053"/>
                      <a:pt x="22" y="1062"/>
                    </a:cubicBezTo>
                    <a:cubicBezTo>
                      <a:pt x="1076" y="1591"/>
                      <a:pt x="2099" y="2186"/>
                      <a:pt x="3083" y="2842"/>
                    </a:cubicBezTo>
                    <a:cubicBezTo>
                      <a:pt x="3088" y="2846"/>
                      <a:pt x="3092" y="2846"/>
                      <a:pt x="3101" y="2846"/>
                    </a:cubicBezTo>
                    <a:lnTo>
                      <a:pt x="3110" y="2846"/>
                    </a:lnTo>
                    <a:cubicBezTo>
                      <a:pt x="3118" y="2842"/>
                      <a:pt x="3127" y="2833"/>
                      <a:pt x="3127" y="2824"/>
                    </a:cubicBezTo>
                    <a:cubicBezTo>
                      <a:pt x="3245" y="2361"/>
                      <a:pt x="3372" y="1888"/>
                      <a:pt x="3495" y="1433"/>
                    </a:cubicBezTo>
                    <a:cubicBezTo>
                      <a:pt x="3613" y="974"/>
                      <a:pt x="3739" y="502"/>
                      <a:pt x="3858" y="38"/>
                    </a:cubicBezTo>
                    <a:cubicBezTo>
                      <a:pt x="3860" y="15"/>
                      <a:pt x="3842" y="1"/>
                      <a:pt x="3825"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2"/>
              <p:cNvSpPr/>
              <p:nvPr/>
            </p:nvSpPr>
            <p:spPr>
              <a:xfrm>
                <a:off x="5518671" y="3180961"/>
                <a:ext cx="144237" cy="97273"/>
              </a:xfrm>
              <a:custGeom>
                <a:avLst/>
                <a:gdLst/>
                <a:ahLst/>
                <a:cxnLst/>
                <a:rect l="l" t="t" r="r" b="b"/>
                <a:pathLst>
                  <a:path w="3277" h="2210" extrusionOk="0">
                    <a:moveTo>
                      <a:pt x="3240" y="1"/>
                    </a:moveTo>
                    <a:cubicBezTo>
                      <a:pt x="3227" y="1"/>
                      <a:pt x="3214" y="9"/>
                      <a:pt x="3213" y="28"/>
                    </a:cubicBezTo>
                    <a:cubicBezTo>
                      <a:pt x="3055" y="740"/>
                      <a:pt x="2850" y="1445"/>
                      <a:pt x="2591" y="2127"/>
                    </a:cubicBezTo>
                    <a:cubicBezTo>
                      <a:pt x="1804" y="1519"/>
                      <a:pt x="951" y="999"/>
                      <a:pt x="51" y="570"/>
                    </a:cubicBezTo>
                    <a:cubicBezTo>
                      <a:pt x="48" y="569"/>
                      <a:pt x="45" y="569"/>
                      <a:pt x="43" y="569"/>
                    </a:cubicBezTo>
                    <a:cubicBezTo>
                      <a:pt x="16" y="569"/>
                      <a:pt x="0" y="606"/>
                      <a:pt x="24" y="622"/>
                    </a:cubicBezTo>
                    <a:cubicBezTo>
                      <a:pt x="934" y="1055"/>
                      <a:pt x="1796" y="1585"/>
                      <a:pt x="2591" y="2201"/>
                    </a:cubicBezTo>
                    <a:cubicBezTo>
                      <a:pt x="2596" y="2206"/>
                      <a:pt x="2600" y="2210"/>
                      <a:pt x="2609" y="2210"/>
                    </a:cubicBezTo>
                    <a:lnTo>
                      <a:pt x="2618" y="2206"/>
                    </a:lnTo>
                    <a:cubicBezTo>
                      <a:pt x="2626" y="2206"/>
                      <a:pt x="2635" y="2197"/>
                      <a:pt x="2635" y="2188"/>
                    </a:cubicBezTo>
                    <a:cubicBezTo>
                      <a:pt x="2902" y="1488"/>
                      <a:pt x="3116" y="771"/>
                      <a:pt x="3274" y="41"/>
                    </a:cubicBezTo>
                    <a:cubicBezTo>
                      <a:pt x="3276" y="16"/>
                      <a:pt x="3257" y="1"/>
                      <a:pt x="3240"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2"/>
              <p:cNvSpPr/>
              <p:nvPr/>
            </p:nvSpPr>
            <p:spPr>
              <a:xfrm>
                <a:off x="5772858" y="2841033"/>
                <a:ext cx="239706" cy="763088"/>
              </a:xfrm>
              <a:custGeom>
                <a:avLst/>
                <a:gdLst/>
                <a:ahLst/>
                <a:cxnLst/>
                <a:rect l="l" t="t" r="r" b="b"/>
                <a:pathLst>
                  <a:path w="5446" h="17337" extrusionOk="0">
                    <a:moveTo>
                      <a:pt x="5407" y="1"/>
                    </a:moveTo>
                    <a:cubicBezTo>
                      <a:pt x="5397" y="1"/>
                      <a:pt x="5387" y="6"/>
                      <a:pt x="5384" y="14"/>
                    </a:cubicBezTo>
                    <a:cubicBezTo>
                      <a:pt x="5349" y="76"/>
                      <a:pt x="2121" y="5931"/>
                      <a:pt x="0" y="17302"/>
                    </a:cubicBezTo>
                    <a:cubicBezTo>
                      <a:pt x="0" y="17315"/>
                      <a:pt x="9" y="17333"/>
                      <a:pt x="27" y="17337"/>
                    </a:cubicBezTo>
                    <a:lnTo>
                      <a:pt x="31" y="17337"/>
                    </a:lnTo>
                    <a:cubicBezTo>
                      <a:pt x="48" y="17337"/>
                      <a:pt x="62" y="17324"/>
                      <a:pt x="62" y="17311"/>
                    </a:cubicBezTo>
                    <a:cubicBezTo>
                      <a:pt x="2178" y="5953"/>
                      <a:pt x="5406" y="106"/>
                      <a:pt x="5436" y="45"/>
                    </a:cubicBezTo>
                    <a:cubicBezTo>
                      <a:pt x="5445" y="32"/>
                      <a:pt x="5441" y="14"/>
                      <a:pt x="5423" y="6"/>
                    </a:cubicBezTo>
                    <a:cubicBezTo>
                      <a:pt x="5419" y="2"/>
                      <a:pt x="5413" y="1"/>
                      <a:pt x="5407"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2"/>
              <p:cNvSpPr/>
              <p:nvPr/>
            </p:nvSpPr>
            <p:spPr>
              <a:xfrm>
                <a:off x="5935317" y="2894379"/>
                <a:ext cx="98241" cy="96833"/>
              </a:xfrm>
              <a:custGeom>
                <a:avLst/>
                <a:gdLst/>
                <a:ahLst/>
                <a:cxnLst/>
                <a:rect l="l" t="t" r="r" b="b"/>
                <a:pathLst>
                  <a:path w="2232" h="2200" extrusionOk="0">
                    <a:moveTo>
                      <a:pt x="31" y="1"/>
                    </a:moveTo>
                    <a:cubicBezTo>
                      <a:pt x="14" y="1"/>
                      <a:pt x="0" y="14"/>
                      <a:pt x="0" y="31"/>
                    </a:cubicBezTo>
                    <a:cubicBezTo>
                      <a:pt x="22" y="670"/>
                      <a:pt x="83" y="1282"/>
                      <a:pt x="153" y="1929"/>
                    </a:cubicBezTo>
                    <a:lnTo>
                      <a:pt x="175" y="2174"/>
                    </a:lnTo>
                    <a:cubicBezTo>
                      <a:pt x="180" y="2183"/>
                      <a:pt x="184" y="2192"/>
                      <a:pt x="197" y="2196"/>
                    </a:cubicBezTo>
                    <a:cubicBezTo>
                      <a:pt x="199" y="2198"/>
                      <a:pt x="202" y="2199"/>
                      <a:pt x="203" y="2199"/>
                    </a:cubicBezTo>
                    <a:cubicBezTo>
                      <a:pt x="205" y="2199"/>
                      <a:pt x="206" y="2198"/>
                      <a:pt x="206" y="2196"/>
                    </a:cubicBezTo>
                    <a:cubicBezTo>
                      <a:pt x="215" y="2196"/>
                      <a:pt x="223" y="2196"/>
                      <a:pt x="228" y="2192"/>
                    </a:cubicBezTo>
                    <a:cubicBezTo>
                      <a:pt x="862" y="1667"/>
                      <a:pt x="1527" y="1164"/>
                      <a:pt x="2200" y="692"/>
                    </a:cubicBezTo>
                    <a:cubicBezTo>
                      <a:pt x="2232" y="674"/>
                      <a:pt x="2213" y="635"/>
                      <a:pt x="2186" y="635"/>
                    </a:cubicBezTo>
                    <a:cubicBezTo>
                      <a:pt x="2180" y="635"/>
                      <a:pt x="2172" y="637"/>
                      <a:pt x="2165" y="643"/>
                    </a:cubicBezTo>
                    <a:cubicBezTo>
                      <a:pt x="1505" y="1103"/>
                      <a:pt x="853" y="1597"/>
                      <a:pt x="232" y="2108"/>
                    </a:cubicBezTo>
                    <a:lnTo>
                      <a:pt x="215" y="1920"/>
                    </a:lnTo>
                    <a:cubicBezTo>
                      <a:pt x="145" y="1278"/>
                      <a:pt x="83" y="665"/>
                      <a:pt x="62" y="31"/>
                    </a:cubicBezTo>
                    <a:cubicBezTo>
                      <a:pt x="62" y="14"/>
                      <a:pt x="49" y="1"/>
                      <a:pt x="31"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2"/>
              <p:cNvSpPr/>
              <p:nvPr/>
            </p:nvSpPr>
            <p:spPr>
              <a:xfrm>
                <a:off x="5864805" y="2991652"/>
                <a:ext cx="170470" cy="125487"/>
              </a:xfrm>
              <a:custGeom>
                <a:avLst/>
                <a:gdLst/>
                <a:ahLst/>
                <a:cxnLst/>
                <a:rect l="l" t="t" r="r" b="b"/>
                <a:pathLst>
                  <a:path w="3873" h="2851" extrusionOk="0">
                    <a:moveTo>
                      <a:pt x="39" y="1"/>
                    </a:moveTo>
                    <a:cubicBezTo>
                      <a:pt x="20" y="1"/>
                      <a:pt x="0" y="17"/>
                      <a:pt x="11" y="43"/>
                    </a:cubicBezTo>
                    <a:cubicBezTo>
                      <a:pt x="129" y="506"/>
                      <a:pt x="255" y="979"/>
                      <a:pt x="373" y="1438"/>
                    </a:cubicBezTo>
                    <a:cubicBezTo>
                      <a:pt x="496" y="1893"/>
                      <a:pt x="618" y="2365"/>
                      <a:pt x="741" y="2829"/>
                    </a:cubicBezTo>
                    <a:cubicBezTo>
                      <a:pt x="741" y="2837"/>
                      <a:pt x="750" y="2846"/>
                      <a:pt x="758" y="2850"/>
                    </a:cubicBezTo>
                    <a:lnTo>
                      <a:pt x="767" y="2850"/>
                    </a:lnTo>
                    <a:cubicBezTo>
                      <a:pt x="776" y="2850"/>
                      <a:pt x="780" y="2846"/>
                      <a:pt x="785" y="2846"/>
                    </a:cubicBezTo>
                    <a:cubicBezTo>
                      <a:pt x="1769" y="2190"/>
                      <a:pt x="2792" y="1591"/>
                      <a:pt x="3846" y="1062"/>
                    </a:cubicBezTo>
                    <a:cubicBezTo>
                      <a:pt x="3873" y="1043"/>
                      <a:pt x="3859" y="1007"/>
                      <a:pt x="3832" y="1007"/>
                    </a:cubicBezTo>
                    <a:cubicBezTo>
                      <a:pt x="3828" y="1007"/>
                      <a:pt x="3824" y="1008"/>
                      <a:pt x="3820" y="1009"/>
                    </a:cubicBezTo>
                    <a:cubicBezTo>
                      <a:pt x="2774" y="1534"/>
                      <a:pt x="1760" y="2125"/>
                      <a:pt x="789" y="2772"/>
                    </a:cubicBezTo>
                    <a:cubicBezTo>
                      <a:pt x="671" y="2321"/>
                      <a:pt x="553" y="1862"/>
                      <a:pt x="435" y="1420"/>
                    </a:cubicBezTo>
                    <a:cubicBezTo>
                      <a:pt x="312" y="966"/>
                      <a:pt x="190" y="493"/>
                      <a:pt x="72" y="30"/>
                    </a:cubicBezTo>
                    <a:cubicBezTo>
                      <a:pt x="68" y="10"/>
                      <a:pt x="54" y="1"/>
                      <a:pt x="39"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2"/>
              <p:cNvSpPr/>
              <p:nvPr/>
            </p:nvSpPr>
            <p:spPr>
              <a:xfrm>
                <a:off x="5832102" y="3133205"/>
                <a:ext cx="144061" cy="97097"/>
              </a:xfrm>
              <a:custGeom>
                <a:avLst/>
                <a:gdLst/>
                <a:ahLst/>
                <a:cxnLst/>
                <a:rect l="l" t="t" r="r" b="b"/>
                <a:pathLst>
                  <a:path w="3273" h="2206" extrusionOk="0">
                    <a:moveTo>
                      <a:pt x="36" y="1"/>
                    </a:moveTo>
                    <a:cubicBezTo>
                      <a:pt x="18" y="1"/>
                      <a:pt x="1" y="15"/>
                      <a:pt x="6" y="37"/>
                    </a:cubicBezTo>
                    <a:cubicBezTo>
                      <a:pt x="163" y="772"/>
                      <a:pt x="373" y="1489"/>
                      <a:pt x="640" y="2188"/>
                    </a:cubicBezTo>
                    <a:cubicBezTo>
                      <a:pt x="644" y="2197"/>
                      <a:pt x="653" y="2206"/>
                      <a:pt x="662" y="2206"/>
                    </a:cubicBezTo>
                    <a:lnTo>
                      <a:pt x="670" y="2206"/>
                    </a:lnTo>
                    <a:cubicBezTo>
                      <a:pt x="675" y="2206"/>
                      <a:pt x="679" y="2206"/>
                      <a:pt x="688" y="2202"/>
                    </a:cubicBezTo>
                    <a:cubicBezTo>
                      <a:pt x="1484" y="1585"/>
                      <a:pt x="2341" y="1056"/>
                      <a:pt x="3251" y="623"/>
                    </a:cubicBezTo>
                    <a:cubicBezTo>
                      <a:pt x="3268" y="614"/>
                      <a:pt x="3273" y="597"/>
                      <a:pt x="3264" y="583"/>
                    </a:cubicBezTo>
                    <a:cubicBezTo>
                      <a:pt x="3261" y="571"/>
                      <a:pt x="3250" y="563"/>
                      <a:pt x="3238" y="563"/>
                    </a:cubicBezTo>
                    <a:cubicBezTo>
                      <a:pt x="3234" y="563"/>
                      <a:pt x="3229" y="564"/>
                      <a:pt x="3224" y="566"/>
                    </a:cubicBezTo>
                    <a:cubicBezTo>
                      <a:pt x="2324" y="995"/>
                      <a:pt x="1471" y="1515"/>
                      <a:pt x="684" y="2127"/>
                    </a:cubicBezTo>
                    <a:cubicBezTo>
                      <a:pt x="426" y="1441"/>
                      <a:pt x="220" y="741"/>
                      <a:pt x="67" y="28"/>
                    </a:cubicBezTo>
                    <a:cubicBezTo>
                      <a:pt x="63" y="9"/>
                      <a:pt x="49" y="1"/>
                      <a:pt x="36"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2"/>
              <p:cNvSpPr/>
              <p:nvPr/>
            </p:nvSpPr>
            <p:spPr>
              <a:xfrm>
                <a:off x="5788703" y="3255610"/>
                <a:ext cx="159730" cy="108321"/>
              </a:xfrm>
              <a:custGeom>
                <a:avLst/>
                <a:gdLst/>
                <a:ahLst/>
                <a:cxnLst/>
                <a:rect l="l" t="t" r="r" b="b"/>
                <a:pathLst>
                  <a:path w="3629" h="2461" extrusionOk="0">
                    <a:moveTo>
                      <a:pt x="36" y="0"/>
                    </a:moveTo>
                    <a:cubicBezTo>
                      <a:pt x="19" y="0"/>
                      <a:pt x="1" y="14"/>
                      <a:pt x="3" y="37"/>
                    </a:cubicBezTo>
                    <a:cubicBezTo>
                      <a:pt x="191" y="868"/>
                      <a:pt x="471" y="1677"/>
                      <a:pt x="839" y="2447"/>
                    </a:cubicBezTo>
                    <a:cubicBezTo>
                      <a:pt x="843" y="2456"/>
                      <a:pt x="847" y="2460"/>
                      <a:pt x="856" y="2460"/>
                    </a:cubicBezTo>
                    <a:lnTo>
                      <a:pt x="865" y="2460"/>
                    </a:lnTo>
                    <a:cubicBezTo>
                      <a:pt x="874" y="2460"/>
                      <a:pt x="878" y="2460"/>
                      <a:pt x="882" y="2456"/>
                    </a:cubicBezTo>
                    <a:cubicBezTo>
                      <a:pt x="1744" y="1835"/>
                      <a:pt x="2654" y="1288"/>
                      <a:pt x="3607" y="824"/>
                    </a:cubicBezTo>
                    <a:cubicBezTo>
                      <a:pt x="3624" y="816"/>
                      <a:pt x="3629" y="798"/>
                      <a:pt x="3624" y="785"/>
                    </a:cubicBezTo>
                    <a:cubicBezTo>
                      <a:pt x="3618" y="772"/>
                      <a:pt x="3606" y="766"/>
                      <a:pt x="3593" y="766"/>
                    </a:cubicBezTo>
                    <a:cubicBezTo>
                      <a:pt x="3589" y="766"/>
                      <a:pt x="3585" y="767"/>
                      <a:pt x="3581" y="768"/>
                    </a:cubicBezTo>
                    <a:cubicBezTo>
                      <a:pt x="2636" y="1231"/>
                      <a:pt x="1731" y="1769"/>
                      <a:pt x="878" y="2386"/>
                    </a:cubicBezTo>
                    <a:cubicBezTo>
                      <a:pt x="519" y="1629"/>
                      <a:pt x="248" y="838"/>
                      <a:pt x="65" y="24"/>
                    </a:cubicBezTo>
                    <a:cubicBezTo>
                      <a:pt x="61" y="8"/>
                      <a:pt x="49" y="0"/>
                      <a:pt x="36" y="0"/>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2"/>
              <p:cNvSpPr/>
              <p:nvPr/>
            </p:nvSpPr>
            <p:spPr>
              <a:xfrm>
                <a:off x="5540194" y="3293529"/>
                <a:ext cx="159906" cy="108453"/>
              </a:xfrm>
              <a:custGeom>
                <a:avLst/>
                <a:gdLst/>
                <a:ahLst/>
                <a:cxnLst/>
                <a:rect l="l" t="t" r="r" b="b"/>
                <a:pathLst>
                  <a:path w="3633" h="2464" extrusionOk="0">
                    <a:moveTo>
                      <a:pt x="3598" y="1"/>
                    </a:moveTo>
                    <a:cubicBezTo>
                      <a:pt x="3584" y="1"/>
                      <a:pt x="3572" y="9"/>
                      <a:pt x="3572" y="24"/>
                    </a:cubicBezTo>
                    <a:cubicBezTo>
                      <a:pt x="3388" y="837"/>
                      <a:pt x="3117" y="1633"/>
                      <a:pt x="2758" y="2385"/>
                    </a:cubicBezTo>
                    <a:cubicBezTo>
                      <a:pt x="1905" y="1773"/>
                      <a:pt x="1000" y="1231"/>
                      <a:pt x="55" y="772"/>
                    </a:cubicBezTo>
                    <a:cubicBezTo>
                      <a:pt x="52" y="771"/>
                      <a:pt x="49" y="770"/>
                      <a:pt x="46" y="770"/>
                    </a:cubicBezTo>
                    <a:cubicBezTo>
                      <a:pt x="17" y="770"/>
                      <a:pt x="1" y="808"/>
                      <a:pt x="25" y="828"/>
                    </a:cubicBezTo>
                    <a:cubicBezTo>
                      <a:pt x="982" y="1292"/>
                      <a:pt x="1892" y="1834"/>
                      <a:pt x="2754" y="2455"/>
                    </a:cubicBezTo>
                    <a:cubicBezTo>
                      <a:pt x="2758" y="2460"/>
                      <a:pt x="2767" y="2464"/>
                      <a:pt x="2771" y="2464"/>
                    </a:cubicBezTo>
                    <a:lnTo>
                      <a:pt x="2776" y="2464"/>
                    </a:lnTo>
                    <a:cubicBezTo>
                      <a:pt x="2784" y="2460"/>
                      <a:pt x="2793" y="2455"/>
                      <a:pt x="2797" y="2446"/>
                    </a:cubicBezTo>
                    <a:cubicBezTo>
                      <a:pt x="3165" y="1677"/>
                      <a:pt x="3445" y="868"/>
                      <a:pt x="3628" y="37"/>
                    </a:cubicBezTo>
                    <a:cubicBezTo>
                      <a:pt x="3633" y="19"/>
                      <a:pt x="3624" y="2"/>
                      <a:pt x="3607" y="2"/>
                    </a:cubicBezTo>
                    <a:cubicBezTo>
                      <a:pt x="3604" y="1"/>
                      <a:pt x="3601" y="1"/>
                      <a:pt x="3598"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2" name="Google Shape;4102;p62"/>
            <p:cNvSpPr/>
            <p:nvPr/>
          </p:nvSpPr>
          <p:spPr>
            <a:xfrm>
              <a:off x="5491140" y="4772312"/>
              <a:ext cx="512863" cy="58364"/>
            </a:xfrm>
            <a:custGeom>
              <a:avLst/>
              <a:gdLst/>
              <a:ahLst/>
              <a:cxnLst/>
              <a:rect l="l" t="t" r="r" b="b"/>
              <a:pathLst>
                <a:path w="11652" h="1326" extrusionOk="0">
                  <a:moveTo>
                    <a:pt x="5826" y="0"/>
                  </a:moveTo>
                  <a:cubicBezTo>
                    <a:pt x="2611" y="0"/>
                    <a:pt x="1" y="293"/>
                    <a:pt x="1" y="661"/>
                  </a:cubicBezTo>
                  <a:cubicBezTo>
                    <a:pt x="1" y="1028"/>
                    <a:pt x="2611" y="1325"/>
                    <a:pt x="5826" y="1325"/>
                  </a:cubicBezTo>
                  <a:cubicBezTo>
                    <a:pt x="9045" y="1325"/>
                    <a:pt x="11651" y="1028"/>
                    <a:pt x="11651" y="661"/>
                  </a:cubicBezTo>
                  <a:cubicBezTo>
                    <a:pt x="11651" y="293"/>
                    <a:pt x="9045" y="0"/>
                    <a:pt x="5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2"/>
            <p:cNvSpPr/>
            <p:nvPr/>
          </p:nvSpPr>
          <p:spPr>
            <a:xfrm>
              <a:off x="5521158" y="4359804"/>
              <a:ext cx="442395" cy="448337"/>
            </a:xfrm>
            <a:custGeom>
              <a:avLst/>
              <a:gdLst/>
              <a:ahLst/>
              <a:cxnLst/>
              <a:rect l="l" t="t" r="r" b="b"/>
              <a:pathLst>
                <a:path w="10051" h="10186" extrusionOk="0">
                  <a:moveTo>
                    <a:pt x="1" y="0"/>
                  </a:moveTo>
                  <a:lnTo>
                    <a:pt x="276" y="2082"/>
                  </a:lnTo>
                  <a:lnTo>
                    <a:pt x="285" y="2148"/>
                  </a:lnTo>
                  <a:lnTo>
                    <a:pt x="1138" y="8559"/>
                  </a:lnTo>
                  <a:cubicBezTo>
                    <a:pt x="1265" y="9490"/>
                    <a:pt x="2056" y="10186"/>
                    <a:pt x="2997" y="10186"/>
                  </a:cubicBezTo>
                  <a:lnTo>
                    <a:pt x="7239" y="10186"/>
                  </a:lnTo>
                  <a:cubicBezTo>
                    <a:pt x="8196" y="10186"/>
                    <a:pt x="8997" y="9468"/>
                    <a:pt x="9102" y="8515"/>
                  </a:cubicBezTo>
                  <a:lnTo>
                    <a:pt x="9841" y="1876"/>
                  </a:lnTo>
                  <a:lnTo>
                    <a:pt x="9845" y="1811"/>
                  </a:lnTo>
                  <a:lnTo>
                    <a:pt x="100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2"/>
            <p:cNvSpPr/>
            <p:nvPr/>
          </p:nvSpPr>
          <p:spPr>
            <a:xfrm>
              <a:off x="5539358" y="4380348"/>
              <a:ext cx="421224" cy="73549"/>
            </a:xfrm>
            <a:custGeom>
              <a:avLst/>
              <a:gdLst/>
              <a:ahLst/>
              <a:cxnLst/>
              <a:rect l="l" t="t" r="r" b="b"/>
              <a:pathLst>
                <a:path w="9570" h="1671" extrusionOk="0">
                  <a:moveTo>
                    <a:pt x="4881" y="127"/>
                  </a:moveTo>
                  <a:cubicBezTo>
                    <a:pt x="4934" y="127"/>
                    <a:pt x="4986" y="148"/>
                    <a:pt x="5021" y="188"/>
                  </a:cubicBezTo>
                  <a:cubicBezTo>
                    <a:pt x="5108" y="301"/>
                    <a:pt x="5143" y="446"/>
                    <a:pt x="5122" y="586"/>
                  </a:cubicBezTo>
                  <a:cubicBezTo>
                    <a:pt x="5095" y="730"/>
                    <a:pt x="5039" y="866"/>
                    <a:pt x="4955" y="988"/>
                  </a:cubicBezTo>
                  <a:cubicBezTo>
                    <a:pt x="4850" y="892"/>
                    <a:pt x="4767" y="769"/>
                    <a:pt x="4711" y="638"/>
                  </a:cubicBezTo>
                  <a:cubicBezTo>
                    <a:pt x="4649" y="507"/>
                    <a:pt x="4654" y="354"/>
                    <a:pt x="4715" y="223"/>
                  </a:cubicBezTo>
                  <a:cubicBezTo>
                    <a:pt x="4746" y="170"/>
                    <a:pt x="4798" y="131"/>
                    <a:pt x="4859" y="127"/>
                  </a:cubicBezTo>
                  <a:close/>
                  <a:moveTo>
                    <a:pt x="8371" y="65"/>
                  </a:moveTo>
                  <a:cubicBezTo>
                    <a:pt x="8410" y="65"/>
                    <a:pt x="8454" y="78"/>
                    <a:pt x="8485" y="109"/>
                  </a:cubicBezTo>
                  <a:cubicBezTo>
                    <a:pt x="8572" y="188"/>
                    <a:pt x="8625" y="358"/>
                    <a:pt x="8607" y="503"/>
                  </a:cubicBezTo>
                  <a:cubicBezTo>
                    <a:pt x="8581" y="678"/>
                    <a:pt x="8520" y="848"/>
                    <a:pt x="8419" y="992"/>
                  </a:cubicBezTo>
                  <a:cubicBezTo>
                    <a:pt x="8288" y="839"/>
                    <a:pt x="8200" y="651"/>
                    <a:pt x="8170" y="450"/>
                  </a:cubicBezTo>
                  <a:cubicBezTo>
                    <a:pt x="8148" y="319"/>
                    <a:pt x="8174" y="105"/>
                    <a:pt x="8327" y="70"/>
                  </a:cubicBezTo>
                  <a:cubicBezTo>
                    <a:pt x="8340" y="65"/>
                    <a:pt x="8354" y="65"/>
                    <a:pt x="8371" y="65"/>
                  </a:cubicBezTo>
                  <a:close/>
                  <a:moveTo>
                    <a:pt x="6451" y="96"/>
                  </a:moveTo>
                  <a:cubicBezTo>
                    <a:pt x="6582" y="96"/>
                    <a:pt x="6700" y="210"/>
                    <a:pt x="6727" y="332"/>
                  </a:cubicBezTo>
                  <a:cubicBezTo>
                    <a:pt x="6757" y="455"/>
                    <a:pt x="6727" y="616"/>
                    <a:pt x="6635" y="769"/>
                  </a:cubicBezTo>
                  <a:cubicBezTo>
                    <a:pt x="6574" y="874"/>
                    <a:pt x="6490" y="966"/>
                    <a:pt x="6399" y="1045"/>
                  </a:cubicBezTo>
                  <a:cubicBezTo>
                    <a:pt x="6302" y="918"/>
                    <a:pt x="6237" y="778"/>
                    <a:pt x="6202" y="629"/>
                  </a:cubicBezTo>
                  <a:lnTo>
                    <a:pt x="6202" y="625"/>
                  </a:lnTo>
                  <a:cubicBezTo>
                    <a:pt x="6167" y="485"/>
                    <a:pt x="6184" y="336"/>
                    <a:pt x="6254" y="210"/>
                  </a:cubicBezTo>
                  <a:cubicBezTo>
                    <a:pt x="6285" y="153"/>
                    <a:pt x="6342" y="113"/>
                    <a:pt x="6407" y="100"/>
                  </a:cubicBezTo>
                  <a:cubicBezTo>
                    <a:pt x="6421" y="96"/>
                    <a:pt x="6438" y="96"/>
                    <a:pt x="6451" y="96"/>
                  </a:cubicBezTo>
                  <a:close/>
                  <a:moveTo>
                    <a:pt x="455" y="231"/>
                  </a:moveTo>
                  <a:cubicBezTo>
                    <a:pt x="481" y="231"/>
                    <a:pt x="508" y="240"/>
                    <a:pt x="530" y="253"/>
                  </a:cubicBezTo>
                  <a:cubicBezTo>
                    <a:pt x="613" y="328"/>
                    <a:pt x="661" y="437"/>
                    <a:pt x="661" y="546"/>
                  </a:cubicBezTo>
                  <a:cubicBezTo>
                    <a:pt x="661" y="748"/>
                    <a:pt x="608" y="944"/>
                    <a:pt x="503" y="1115"/>
                  </a:cubicBezTo>
                  <a:lnTo>
                    <a:pt x="503" y="1119"/>
                  </a:lnTo>
                  <a:cubicBezTo>
                    <a:pt x="355" y="936"/>
                    <a:pt x="280" y="704"/>
                    <a:pt x="293" y="472"/>
                  </a:cubicBezTo>
                  <a:cubicBezTo>
                    <a:pt x="293" y="424"/>
                    <a:pt x="311" y="275"/>
                    <a:pt x="416" y="240"/>
                  </a:cubicBezTo>
                  <a:cubicBezTo>
                    <a:pt x="429" y="236"/>
                    <a:pt x="442" y="231"/>
                    <a:pt x="455" y="231"/>
                  </a:cubicBezTo>
                  <a:close/>
                  <a:moveTo>
                    <a:pt x="3307" y="166"/>
                  </a:moveTo>
                  <a:cubicBezTo>
                    <a:pt x="3390" y="166"/>
                    <a:pt x="3464" y="210"/>
                    <a:pt x="3503" y="284"/>
                  </a:cubicBezTo>
                  <a:cubicBezTo>
                    <a:pt x="3565" y="415"/>
                    <a:pt x="3573" y="564"/>
                    <a:pt x="3530" y="699"/>
                  </a:cubicBezTo>
                  <a:cubicBezTo>
                    <a:pt x="3482" y="861"/>
                    <a:pt x="3403" y="1006"/>
                    <a:pt x="3298" y="1132"/>
                  </a:cubicBezTo>
                  <a:cubicBezTo>
                    <a:pt x="3189" y="1023"/>
                    <a:pt x="3110" y="892"/>
                    <a:pt x="3062" y="743"/>
                  </a:cubicBezTo>
                  <a:cubicBezTo>
                    <a:pt x="3022" y="638"/>
                    <a:pt x="2996" y="485"/>
                    <a:pt x="3053" y="350"/>
                  </a:cubicBezTo>
                  <a:cubicBezTo>
                    <a:pt x="3097" y="245"/>
                    <a:pt x="3197" y="175"/>
                    <a:pt x="3307" y="166"/>
                  </a:cubicBezTo>
                  <a:close/>
                  <a:moveTo>
                    <a:pt x="1828" y="315"/>
                  </a:moveTo>
                  <a:cubicBezTo>
                    <a:pt x="1977" y="345"/>
                    <a:pt x="2095" y="468"/>
                    <a:pt x="2117" y="621"/>
                  </a:cubicBezTo>
                  <a:cubicBezTo>
                    <a:pt x="2148" y="813"/>
                    <a:pt x="2052" y="984"/>
                    <a:pt x="1990" y="1071"/>
                  </a:cubicBezTo>
                  <a:cubicBezTo>
                    <a:pt x="1955" y="1124"/>
                    <a:pt x="1912" y="1172"/>
                    <a:pt x="1863" y="1215"/>
                  </a:cubicBezTo>
                  <a:cubicBezTo>
                    <a:pt x="1654" y="957"/>
                    <a:pt x="1636" y="564"/>
                    <a:pt x="1828" y="315"/>
                  </a:cubicBezTo>
                  <a:close/>
                  <a:moveTo>
                    <a:pt x="8373" y="0"/>
                  </a:moveTo>
                  <a:cubicBezTo>
                    <a:pt x="8353" y="0"/>
                    <a:pt x="8334" y="3"/>
                    <a:pt x="8314" y="8"/>
                  </a:cubicBezTo>
                  <a:cubicBezTo>
                    <a:pt x="8139" y="48"/>
                    <a:pt x="8078" y="266"/>
                    <a:pt x="8104" y="463"/>
                  </a:cubicBezTo>
                  <a:cubicBezTo>
                    <a:pt x="8139" y="682"/>
                    <a:pt x="8240" y="883"/>
                    <a:pt x="8384" y="1049"/>
                  </a:cubicBezTo>
                  <a:cubicBezTo>
                    <a:pt x="8165" y="1351"/>
                    <a:pt x="7824" y="1543"/>
                    <a:pt x="7453" y="1570"/>
                  </a:cubicBezTo>
                  <a:cubicBezTo>
                    <a:pt x="7430" y="1571"/>
                    <a:pt x="7407" y="1572"/>
                    <a:pt x="7385" y="1572"/>
                  </a:cubicBezTo>
                  <a:cubicBezTo>
                    <a:pt x="7023" y="1572"/>
                    <a:pt x="6664" y="1377"/>
                    <a:pt x="6434" y="1093"/>
                  </a:cubicBezTo>
                  <a:cubicBezTo>
                    <a:pt x="6534" y="1010"/>
                    <a:pt x="6617" y="914"/>
                    <a:pt x="6687" y="804"/>
                  </a:cubicBezTo>
                  <a:cubicBezTo>
                    <a:pt x="6757" y="686"/>
                    <a:pt x="6836" y="503"/>
                    <a:pt x="6788" y="319"/>
                  </a:cubicBezTo>
                  <a:cubicBezTo>
                    <a:pt x="6748" y="169"/>
                    <a:pt x="6610" y="34"/>
                    <a:pt x="6445" y="34"/>
                  </a:cubicBezTo>
                  <a:cubicBezTo>
                    <a:pt x="6427" y="34"/>
                    <a:pt x="6409" y="36"/>
                    <a:pt x="6390" y="39"/>
                  </a:cubicBezTo>
                  <a:cubicBezTo>
                    <a:pt x="6311" y="57"/>
                    <a:pt x="6241" y="109"/>
                    <a:pt x="6197" y="179"/>
                  </a:cubicBezTo>
                  <a:cubicBezTo>
                    <a:pt x="6123" y="319"/>
                    <a:pt x="6101" y="485"/>
                    <a:pt x="6141" y="643"/>
                  </a:cubicBezTo>
                  <a:cubicBezTo>
                    <a:pt x="6180" y="800"/>
                    <a:pt x="6250" y="949"/>
                    <a:pt x="6346" y="1080"/>
                  </a:cubicBezTo>
                  <a:cubicBezTo>
                    <a:pt x="6156" y="1217"/>
                    <a:pt x="5925" y="1291"/>
                    <a:pt x="5691" y="1291"/>
                  </a:cubicBezTo>
                  <a:cubicBezTo>
                    <a:pt x="5672" y="1291"/>
                    <a:pt x="5652" y="1291"/>
                    <a:pt x="5633" y="1290"/>
                  </a:cubicBezTo>
                  <a:cubicBezTo>
                    <a:pt x="5402" y="1272"/>
                    <a:pt x="5178" y="1180"/>
                    <a:pt x="5004" y="1032"/>
                  </a:cubicBezTo>
                  <a:cubicBezTo>
                    <a:pt x="5095" y="901"/>
                    <a:pt x="5157" y="748"/>
                    <a:pt x="5183" y="590"/>
                  </a:cubicBezTo>
                  <a:cubicBezTo>
                    <a:pt x="5209" y="433"/>
                    <a:pt x="5165" y="266"/>
                    <a:pt x="5060" y="144"/>
                  </a:cubicBezTo>
                  <a:cubicBezTo>
                    <a:pt x="5011" y="87"/>
                    <a:pt x="4944" y="60"/>
                    <a:pt x="4877" y="60"/>
                  </a:cubicBezTo>
                  <a:cubicBezTo>
                    <a:pt x="4791" y="60"/>
                    <a:pt x="4705" y="106"/>
                    <a:pt x="4658" y="192"/>
                  </a:cubicBezTo>
                  <a:cubicBezTo>
                    <a:pt x="4588" y="341"/>
                    <a:pt x="4584" y="511"/>
                    <a:pt x="4649" y="664"/>
                  </a:cubicBezTo>
                  <a:cubicBezTo>
                    <a:pt x="4715" y="804"/>
                    <a:pt x="4807" y="936"/>
                    <a:pt x="4920" y="1041"/>
                  </a:cubicBezTo>
                  <a:cubicBezTo>
                    <a:pt x="4715" y="1329"/>
                    <a:pt x="4392" y="1479"/>
                    <a:pt x="4068" y="1479"/>
                  </a:cubicBezTo>
                  <a:cubicBezTo>
                    <a:pt x="3807" y="1479"/>
                    <a:pt x="3545" y="1381"/>
                    <a:pt x="3342" y="1180"/>
                  </a:cubicBezTo>
                  <a:cubicBezTo>
                    <a:pt x="3455" y="1045"/>
                    <a:pt x="3538" y="887"/>
                    <a:pt x="3587" y="721"/>
                  </a:cubicBezTo>
                  <a:cubicBezTo>
                    <a:pt x="3639" y="564"/>
                    <a:pt x="3626" y="398"/>
                    <a:pt x="3556" y="253"/>
                  </a:cubicBezTo>
                  <a:cubicBezTo>
                    <a:pt x="3517" y="183"/>
                    <a:pt x="3451" y="131"/>
                    <a:pt x="3372" y="113"/>
                  </a:cubicBezTo>
                  <a:cubicBezTo>
                    <a:pt x="3351" y="108"/>
                    <a:pt x="3329" y="106"/>
                    <a:pt x="3308" y="106"/>
                  </a:cubicBezTo>
                  <a:cubicBezTo>
                    <a:pt x="3170" y="106"/>
                    <a:pt x="3045" y="210"/>
                    <a:pt x="2996" y="328"/>
                  </a:cubicBezTo>
                  <a:cubicBezTo>
                    <a:pt x="2931" y="476"/>
                    <a:pt x="2961" y="647"/>
                    <a:pt x="2996" y="765"/>
                  </a:cubicBezTo>
                  <a:cubicBezTo>
                    <a:pt x="3049" y="922"/>
                    <a:pt x="3136" y="1062"/>
                    <a:pt x="3254" y="1185"/>
                  </a:cubicBezTo>
                  <a:cubicBezTo>
                    <a:pt x="3140" y="1307"/>
                    <a:pt x="3005" y="1399"/>
                    <a:pt x="2852" y="1456"/>
                  </a:cubicBezTo>
                  <a:cubicBezTo>
                    <a:pt x="2747" y="1494"/>
                    <a:pt x="2638" y="1513"/>
                    <a:pt x="2529" y="1513"/>
                  </a:cubicBezTo>
                  <a:cubicBezTo>
                    <a:pt x="2291" y="1513"/>
                    <a:pt x="2059" y="1424"/>
                    <a:pt x="1903" y="1259"/>
                  </a:cubicBezTo>
                  <a:cubicBezTo>
                    <a:pt x="1955" y="1215"/>
                    <a:pt x="1999" y="1163"/>
                    <a:pt x="2038" y="1106"/>
                  </a:cubicBezTo>
                  <a:cubicBezTo>
                    <a:pt x="2152" y="966"/>
                    <a:pt x="2200" y="787"/>
                    <a:pt x="2174" y="608"/>
                  </a:cubicBezTo>
                  <a:cubicBezTo>
                    <a:pt x="2143" y="415"/>
                    <a:pt x="1986" y="266"/>
                    <a:pt x="1815" y="249"/>
                  </a:cubicBezTo>
                  <a:cubicBezTo>
                    <a:pt x="1807" y="249"/>
                    <a:pt x="1793" y="253"/>
                    <a:pt x="1789" y="262"/>
                  </a:cubicBezTo>
                  <a:cubicBezTo>
                    <a:pt x="1566" y="533"/>
                    <a:pt x="1584" y="971"/>
                    <a:pt x="1811" y="1255"/>
                  </a:cubicBezTo>
                  <a:cubicBezTo>
                    <a:pt x="1638" y="1389"/>
                    <a:pt x="1427" y="1460"/>
                    <a:pt x="1213" y="1460"/>
                  </a:cubicBezTo>
                  <a:cubicBezTo>
                    <a:pt x="1113" y="1460"/>
                    <a:pt x="1012" y="1444"/>
                    <a:pt x="914" y="1412"/>
                  </a:cubicBezTo>
                  <a:cubicBezTo>
                    <a:pt x="775" y="1360"/>
                    <a:pt x="648" y="1277"/>
                    <a:pt x="547" y="1167"/>
                  </a:cubicBezTo>
                  <a:cubicBezTo>
                    <a:pt x="661" y="979"/>
                    <a:pt x="722" y="765"/>
                    <a:pt x="722" y="546"/>
                  </a:cubicBezTo>
                  <a:cubicBezTo>
                    <a:pt x="722" y="428"/>
                    <a:pt x="665" y="275"/>
                    <a:pt x="560" y="205"/>
                  </a:cubicBezTo>
                  <a:cubicBezTo>
                    <a:pt x="529" y="180"/>
                    <a:pt x="493" y="167"/>
                    <a:pt x="456" y="167"/>
                  </a:cubicBezTo>
                  <a:cubicBezTo>
                    <a:pt x="435" y="167"/>
                    <a:pt x="414" y="171"/>
                    <a:pt x="394" y="179"/>
                  </a:cubicBezTo>
                  <a:cubicBezTo>
                    <a:pt x="258" y="227"/>
                    <a:pt x="232" y="398"/>
                    <a:pt x="228" y="463"/>
                  </a:cubicBezTo>
                  <a:cubicBezTo>
                    <a:pt x="219" y="721"/>
                    <a:pt x="302" y="975"/>
                    <a:pt x="473" y="1172"/>
                  </a:cubicBezTo>
                  <a:cubicBezTo>
                    <a:pt x="407" y="1264"/>
                    <a:pt x="333" y="1351"/>
                    <a:pt x="245" y="1430"/>
                  </a:cubicBezTo>
                  <a:cubicBezTo>
                    <a:pt x="171" y="1495"/>
                    <a:pt x="88" y="1552"/>
                    <a:pt x="0" y="1600"/>
                  </a:cubicBezTo>
                  <a:lnTo>
                    <a:pt x="9" y="1670"/>
                  </a:lnTo>
                  <a:cubicBezTo>
                    <a:pt x="210" y="1561"/>
                    <a:pt x="385" y="1408"/>
                    <a:pt x="512" y="1220"/>
                  </a:cubicBezTo>
                  <a:cubicBezTo>
                    <a:pt x="617" y="1329"/>
                    <a:pt x="748" y="1417"/>
                    <a:pt x="893" y="1469"/>
                  </a:cubicBezTo>
                  <a:cubicBezTo>
                    <a:pt x="998" y="1504"/>
                    <a:pt x="1106" y="1521"/>
                    <a:pt x="1213" y="1521"/>
                  </a:cubicBezTo>
                  <a:cubicBezTo>
                    <a:pt x="1442" y="1521"/>
                    <a:pt x="1667" y="1444"/>
                    <a:pt x="1855" y="1299"/>
                  </a:cubicBezTo>
                  <a:cubicBezTo>
                    <a:pt x="2024" y="1476"/>
                    <a:pt x="2276" y="1573"/>
                    <a:pt x="2532" y="1573"/>
                  </a:cubicBezTo>
                  <a:cubicBezTo>
                    <a:pt x="2647" y="1573"/>
                    <a:pt x="2764" y="1554"/>
                    <a:pt x="2874" y="1513"/>
                  </a:cubicBezTo>
                  <a:cubicBezTo>
                    <a:pt x="3036" y="1452"/>
                    <a:pt x="3180" y="1351"/>
                    <a:pt x="3298" y="1224"/>
                  </a:cubicBezTo>
                  <a:cubicBezTo>
                    <a:pt x="3515" y="1436"/>
                    <a:pt x="3793" y="1538"/>
                    <a:pt x="4069" y="1538"/>
                  </a:cubicBezTo>
                  <a:cubicBezTo>
                    <a:pt x="4410" y="1538"/>
                    <a:pt x="4749" y="1382"/>
                    <a:pt x="4969" y="1080"/>
                  </a:cubicBezTo>
                  <a:cubicBezTo>
                    <a:pt x="5152" y="1237"/>
                    <a:pt x="5384" y="1334"/>
                    <a:pt x="5625" y="1355"/>
                  </a:cubicBezTo>
                  <a:cubicBezTo>
                    <a:pt x="5644" y="1356"/>
                    <a:pt x="5663" y="1357"/>
                    <a:pt x="5683" y="1357"/>
                  </a:cubicBezTo>
                  <a:cubicBezTo>
                    <a:pt x="5934" y="1357"/>
                    <a:pt x="6178" y="1278"/>
                    <a:pt x="6381" y="1128"/>
                  </a:cubicBezTo>
                  <a:cubicBezTo>
                    <a:pt x="6634" y="1467"/>
                    <a:pt x="7013" y="1635"/>
                    <a:pt x="7391" y="1635"/>
                  </a:cubicBezTo>
                  <a:cubicBezTo>
                    <a:pt x="7783" y="1635"/>
                    <a:pt x="8174" y="1454"/>
                    <a:pt x="8423" y="1093"/>
                  </a:cubicBezTo>
                  <a:cubicBezTo>
                    <a:pt x="8637" y="1322"/>
                    <a:pt x="8933" y="1447"/>
                    <a:pt x="9238" y="1447"/>
                  </a:cubicBezTo>
                  <a:cubicBezTo>
                    <a:pt x="9346" y="1447"/>
                    <a:pt x="9454" y="1431"/>
                    <a:pt x="9561" y="1399"/>
                  </a:cubicBezTo>
                  <a:lnTo>
                    <a:pt x="9569" y="1334"/>
                  </a:lnTo>
                  <a:lnTo>
                    <a:pt x="9569" y="1334"/>
                  </a:lnTo>
                  <a:cubicBezTo>
                    <a:pt x="9464" y="1366"/>
                    <a:pt x="9354" y="1382"/>
                    <a:pt x="9244" y="1382"/>
                  </a:cubicBezTo>
                  <a:cubicBezTo>
                    <a:pt x="9158" y="1382"/>
                    <a:pt x="9072" y="1372"/>
                    <a:pt x="8988" y="1351"/>
                  </a:cubicBezTo>
                  <a:cubicBezTo>
                    <a:pt x="8786" y="1303"/>
                    <a:pt x="8603" y="1194"/>
                    <a:pt x="8463" y="1041"/>
                  </a:cubicBezTo>
                  <a:cubicBezTo>
                    <a:pt x="8572" y="883"/>
                    <a:pt x="8642" y="704"/>
                    <a:pt x="8668" y="511"/>
                  </a:cubicBezTo>
                  <a:cubicBezTo>
                    <a:pt x="8690" y="345"/>
                    <a:pt x="8629" y="153"/>
                    <a:pt x="8524" y="61"/>
                  </a:cubicBezTo>
                  <a:cubicBezTo>
                    <a:pt x="8482" y="22"/>
                    <a:pt x="8428" y="0"/>
                    <a:pt x="8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62"/>
          <p:cNvGrpSpPr/>
          <p:nvPr/>
        </p:nvGrpSpPr>
        <p:grpSpPr>
          <a:xfrm>
            <a:off x="835940" y="2320794"/>
            <a:ext cx="2147888" cy="2532315"/>
            <a:chOff x="835940" y="2320794"/>
            <a:chExt cx="2147888" cy="2532315"/>
          </a:xfrm>
        </p:grpSpPr>
        <p:grpSp>
          <p:nvGrpSpPr>
            <p:cNvPr id="4106" name="Google Shape;4106;p62"/>
            <p:cNvGrpSpPr/>
            <p:nvPr/>
          </p:nvGrpSpPr>
          <p:grpSpPr>
            <a:xfrm>
              <a:off x="1872912" y="2764003"/>
              <a:ext cx="268007" cy="65582"/>
              <a:chOff x="825450" y="2535725"/>
              <a:chExt cx="152225" cy="37250"/>
            </a:xfrm>
          </p:grpSpPr>
          <p:sp>
            <p:nvSpPr>
              <p:cNvPr id="4107" name="Google Shape;4107;p62"/>
              <p:cNvSpPr/>
              <p:nvPr/>
            </p:nvSpPr>
            <p:spPr>
              <a:xfrm>
                <a:off x="967050" y="2560475"/>
                <a:ext cx="10625" cy="12500"/>
              </a:xfrm>
              <a:custGeom>
                <a:avLst/>
                <a:gdLst/>
                <a:ahLst/>
                <a:cxnLst/>
                <a:rect l="l" t="t" r="r" b="b"/>
                <a:pathLst>
                  <a:path w="425" h="500" extrusionOk="0">
                    <a:moveTo>
                      <a:pt x="160" y="1"/>
                    </a:moveTo>
                    <a:cubicBezTo>
                      <a:pt x="155" y="1"/>
                      <a:pt x="151" y="3"/>
                      <a:pt x="149" y="8"/>
                    </a:cubicBezTo>
                    <a:cubicBezTo>
                      <a:pt x="105" y="47"/>
                      <a:pt x="70" y="91"/>
                      <a:pt x="39" y="143"/>
                    </a:cubicBezTo>
                    <a:cubicBezTo>
                      <a:pt x="4" y="200"/>
                      <a:pt x="0" y="274"/>
                      <a:pt x="35" y="336"/>
                    </a:cubicBezTo>
                    <a:lnTo>
                      <a:pt x="35" y="340"/>
                    </a:lnTo>
                    <a:cubicBezTo>
                      <a:pt x="44" y="353"/>
                      <a:pt x="57" y="362"/>
                      <a:pt x="70" y="362"/>
                    </a:cubicBezTo>
                    <a:lnTo>
                      <a:pt x="297" y="362"/>
                    </a:lnTo>
                    <a:lnTo>
                      <a:pt x="245" y="440"/>
                    </a:lnTo>
                    <a:cubicBezTo>
                      <a:pt x="232" y="458"/>
                      <a:pt x="236" y="480"/>
                      <a:pt x="254" y="493"/>
                    </a:cubicBezTo>
                    <a:cubicBezTo>
                      <a:pt x="260" y="497"/>
                      <a:pt x="268" y="500"/>
                      <a:pt x="276" y="500"/>
                    </a:cubicBezTo>
                    <a:cubicBezTo>
                      <a:pt x="283" y="500"/>
                      <a:pt x="291" y="497"/>
                      <a:pt x="297" y="493"/>
                    </a:cubicBezTo>
                    <a:cubicBezTo>
                      <a:pt x="302" y="493"/>
                      <a:pt x="306" y="489"/>
                      <a:pt x="311" y="484"/>
                    </a:cubicBezTo>
                    <a:lnTo>
                      <a:pt x="411" y="344"/>
                    </a:lnTo>
                    <a:cubicBezTo>
                      <a:pt x="420" y="331"/>
                      <a:pt x="424" y="314"/>
                      <a:pt x="416" y="301"/>
                    </a:cubicBezTo>
                    <a:cubicBezTo>
                      <a:pt x="407" y="287"/>
                      <a:pt x="394" y="283"/>
                      <a:pt x="381" y="283"/>
                    </a:cubicBezTo>
                    <a:lnTo>
                      <a:pt x="96" y="283"/>
                    </a:lnTo>
                    <a:cubicBezTo>
                      <a:pt x="53" y="226"/>
                      <a:pt x="114" y="108"/>
                      <a:pt x="175" y="34"/>
                    </a:cubicBezTo>
                    <a:cubicBezTo>
                      <a:pt x="179" y="25"/>
                      <a:pt x="179" y="16"/>
                      <a:pt x="175" y="8"/>
                    </a:cubicBezTo>
                    <a:cubicBezTo>
                      <a:pt x="171" y="3"/>
                      <a:pt x="165"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2"/>
              <p:cNvSpPr/>
              <p:nvPr/>
            </p:nvSpPr>
            <p:spPr>
              <a:xfrm>
                <a:off x="825450" y="2535725"/>
                <a:ext cx="28125" cy="29425"/>
              </a:xfrm>
              <a:custGeom>
                <a:avLst/>
                <a:gdLst/>
                <a:ahLst/>
                <a:cxnLst/>
                <a:rect l="l" t="t" r="r" b="b"/>
                <a:pathLst>
                  <a:path w="1125" h="1177" extrusionOk="0">
                    <a:moveTo>
                      <a:pt x="36" y="0"/>
                    </a:moveTo>
                    <a:cubicBezTo>
                      <a:pt x="22" y="0"/>
                      <a:pt x="5" y="9"/>
                      <a:pt x="1" y="22"/>
                    </a:cubicBezTo>
                    <a:cubicBezTo>
                      <a:pt x="1" y="35"/>
                      <a:pt x="9" y="49"/>
                      <a:pt x="22" y="53"/>
                    </a:cubicBezTo>
                    <a:cubicBezTo>
                      <a:pt x="547" y="197"/>
                      <a:pt x="950" y="621"/>
                      <a:pt x="1068" y="1155"/>
                    </a:cubicBezTo>
                    <a:cubicBezTo>
                      <a:pt x="1072" y="1168"/>
                      <a:pt x="1081" y="1177"/>
                      <a:pt x="1094" y="1177"/>
                    </a:cubicBezTo>
                    <a:lnTo>
                      <a:pt x="1098" y="1177"/>
                    </a:lnTo>
                    <a:cubicBezTo>
                      <a:pt x="1116" y="1172"/>
                      <a:pt x="1125" y="1159"/>
                      <a:pt x="1120" y="1142"/>
                    </a:cubicBezTo>
                    <a:cubicBezTo>
                      <a:pt x="998" y="591"/>
                      <a:pt x="582" y="153"/>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2"/>
              <p:cNvSpPr/>
              <p:nvPr/>
            </p:nvSpPr>
            <p:spPr>
              <a:xfrm>
                <a:off x="832875" y="2543600"/>
                <a:ext cx="8125" cy="23750"/>
              </a:xfrm>
              <a:custGeom>
                <a:avLst/>
                <a:gdLst/>
                <a:ahLst/>
                <a:cxnLst/>
                <a:rect l="l" t="t" r="r" b="b"/>
                <a:pathLst>
                  <a:path w="325" h="950" extrusionOk="0">
                    <a:moveTo>
                      <a:pt x="297" y="0"/>
                    </a:moveTo>
                    <a:cubicBezTo>
                      <a:pt x="287" y="0"/>
                      <a:pt x="278" y="5"/>
                      <a:pt x="272" y="13"/>
                    </a:cubicBezTo>
                    <a:cubicBezTo>
                      <a:pt x="88" y="280"/>
                      <a:pt x="1" y="599"/>
                      <a:pt x="23" y="923"/>
                    </a:cubicBezTo>
                    <a:cubicBezTo>
                      <a:pt x="23" y="936"/>
                      <a:pt x="36" y="949"/>
                      <a:pt x="49" y="949"/>
                    </a:cubicBezTo>
                    <a:lnTo>
                      <a:pt x="49" y="945"/>
                    </a:lnTo>
                    <a:cubicBezTo>
                      <a:pt x="67" y="945"/>
                      <a:pt x="75" y="932"/>
                      <a:pt x="75" y="919"/>
                    </a:cubicBezTo>
                    <a:cubicBezTo>
                      <a:pt x="53" y="608"/>
                      <a:pt x="141" y="298"/>
                      <a:pt x="316" y="44"/>
                    </a:cubicBezTo>
                    <a:cubicBezTo>
                      <a:pt x="325" y="31"/>
                      <a:pt x="325" y="13"/>
                      <a:pt x="312" y="5"/>
                    </a:cubicBezTo>
                    <a:cubicBezTo>
                      <a:pt x="307" y="2"/>
                      <a:pt x="302"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0" name="Google Shape;4110;p62"/>
            <p:cNvSpPr/>
            <p:nvPr/>
          </p:nvSpPr>
          <p:spPr>
            <a:xfrm>
              <a:off x="2277916" y="4309920"/>
              <a:ext cx="197143" cy="124783"/>
            </a:xfrm>
            <a:custGeom>
              <a:avLst/>
              <a:gdLst/>
              <a:ahLst/>
              <a:cxnLst/>
              <a:rect l="l" t="t" r="r" b="b"/>
              <a:pathLst>
                <a:path w="4479" h="2835" extrusionOk="0">
                  <a:moveTo>
                    <a:pt x="4479" y="0"/>
                  </a:moveTo>
                  <a:lnTo>
                    <a:pt x="1" y="153"/>
                  </a:lnTo>
                  <a:lnTo>
                    <a:pt x="1969" y="2594"/>
                  </a:lnTo>
                  <a:cubicBezTo>
                    <a:pt x="2101" y="2756"/>
                    <a:pt x="2288" y="2834"/>
                    <a:pt x="2474" y="2834"/>
                  </a:cubicBezTo>
                  <a:cubicBezTo>
                    <a:pt x="2694" y="2834"/>
                    <a:pt x="2912" y="2724"/>
                    <a:pt x="3036" y="2510"/>
                  </a:cubicBezTo>
                  <a:lnTo>
                    <a:pt x="4479" y="0"/>
                  </a:ln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2"/>
            <p:cNvSpPr/>
            <p:nvPr/>
          </p:nvSpPr>
          <p:spPr>
            <a:xfrm>
              <a:off x="2484258" y="4601123"/>
              <a:ext cx="94016" cy="52994"/>
            </a:xfrm>
            <a:custGeom>
              <a:avLst/>
              <a:gdLst/>
              <a:ahLst/>
              <a:cxnLst/>
              <a:rect l="l" t="t" r="r" b="b"/>
              <a:pathLst>
                <a:path w="2136" h="1204" extrusionOk="0">
                  <a:moveTo>
                    <a:pt x="2135" y="1"/>
                  </a:moveTo>
                  <a:lnTo>
                    <a:pt x="80" y="27"/>
                  </a:lnTo>
                  <a:lnTo>
                    <a:pt x="1" y="1125"/>
                  </a:lnTo>
                  <a:lnTo>
                    <a:pt x="2078" y="1204"/>
                  </a:lnTo>
                  <a:lnTo>
                    <a:pt x="2135" y="1"/>
                  </a:ln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2"/>
            <p:cNvSpPr/>
            <p:nvPr/>
          </p:nvSpPr>
          <p:spPr>
            <a:xfrm>
              <a:off x="2448474" y="4646943"/>
              <a:ext cx="397147" cy="183631"/>
            </a:xfrm>
            <a:custGeom>
              <a:avLst/>
              <a:gdLst/>
              <a:ahLst/>
              <a:cxnLst/>
              <a:rect l="l" t="t" r="r" b="b"/>
              <a:pathLst>
                <a:path w="9023" h="4172" extrusionOk="0">
                  <a:moveTo>
                    <a:pt x="2887" y="1"/>
                  </a:moveTo>
                  <a:lnTo>
                    <a:pt x="831" y="14"/>
                  </a:lnTo>
                  <a:cubicBezTo>
                    <a:pt x="831" y="14"/>
                    <a:pt x="9" y="1702"/>
                    <a:pt x="5" y="2686"/>
                  </a:cubicBezTo>
                  <a:cubicBezTo>
                    <a:pt x="0" y="3115"/>
                    <a:pt x="62" y="3421"/>
                    <a:pt x="153" y="3635"/>
                  </a:cubicBezTo>
                  <a:cubicBezTo>
                    <a:pt x="158" y="3652"/>
                    <a:pt x="167" y="3670"/>
                    <a:pt x="175" y="3687"/>
                  </a:cubicBezTo>
                  <a:cubicBezTo>
                    <a:pt x="289" y="3932"/>
                    <a:pt x="438" y="4037"/>
                    <a:pt x="538" y="4050"/>
                  </a:cubicBezTo>
                  <a:cubicBezTo>
                    <a:pt x="549" y="4052"/>
                    <a:pt x="567" y="4052"/>
                    <a:pt x="591" y="4052"/>
                  </a:cubicBezTo>
                  <a:cubicBezTo>
                    <a:pt x="864" y="4052"/>
                    <a:pt x="1965" y="3981"/>
                    <a:pt x="2952" y="3981"/>
                  </a:cubicBezTo>
                  <a:cubicBezTo>
                    <a:pt x="3480" y="3981"/>
                    <a:pt x="3975" y="4002"/>
                    <a:pt x="4295" y="4064"/>
                  </a:cubicBezTo>
                  <a:cubicBezTo>
                    <a:pt x="4624" y="4129"/>
                    <a:pt x="5268" y="4171"/>
                    <a:pt x="5978" y="4171"/>
                  </a:cubicBezTo>
                  <a:cubicBezTo>
                    <a:pt x="7359" y="4171"/>
                    <a:pt x="8988" y="4010"/>
                    <a:pt x="9023" y="3539"/>
                  </a:cubicBezTo>
                  <a:cubicBezTo>
                    <a:pt x="9023" y="3513"/>
                    <a:pt x="9018" y="3482"/>
                    <a:pt x="9014" y="3451"/>
                  </a:cubicBezTo>
                  <a:cubicBezTo>
                    <a:pt x="9005" y="3438"/>
                    <a:pt x="9001" y="3421"/>
                    <a:pt x="8992" y="3403"/>
                  </a:cubicBezTo>
                  <a:cubicBezTo>
                    <a:pt x="8730" y="2835"/>
                    <a:pt x="6792" y="1886"/>
                    <a:pt x="5559" y="1339"/>
                  </a:cubicBezTo>
                  <a:cubicBezTo>
                    <a:pt x="5546" y="1330"/>
                    <a:pt x="5528" y="1326"/>
                    <a:pt x="5511" y="1317"/>
                  </a:cubicBezTo>
                  <a:cubicBezTo>
                    <a:pt x="5314" y="1230"/>
                    <a:pt x="5135" y="1151"/>
                    <a:pt x="4986" y="1090"/>
                  </a:cubicBezTo>
                  <a:cubicBezTo>
                    <a:pt x="4969" y="1081"/>
                    <a:pt x="4951" y="1072"/>
                    <a:pt x="4934" y="1068"/>
                  </a:cubicBezTo>
                  <a:lnTo>
                    <a:pt x="4658" y="954"/>
                  </a:lnTo>
                  <a:cubicBezTo>
                    <a:pt x="4571" y="915"/>
                    <a:pt x="4479" y="875"/>
                    <a:pt x="4383" y="832"/>
                  </a:cubicBezTo>
                  <a:lnTo>
                    <a:pt x="4330" y="805"/>
                  </a:lnTo>
                  <a:cubicBezTo>
                    <a:pt x="3665" y="482"/>
                    <a:pt x="2887" y="1"/>
                    <a:pt x="2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2"/>
            <p:cNvSpPr/>
            <p:nvPr/>
          </p:nvSpPr>
          <p:spPr>
            <a:xfrm>
              <a:off x="2455208" y="4796726"/>
              <a:ext cx="389841" cy="21787"/>
            </a:xfrm>
            <a:custGeom>
              <a:avLst/>
              <a:gdLst/>
              <a:ahLst/>
              <a:cxnLst/>
              <a:rect l="l" t="t" r="r" b="b"/>
              <a:pathLst>
                <a:path w="8857" h="495" extrusionOk="0">
                  <a:moveTo>
                    <a:pt x="8839" y="0"/>
                  </a:moveTo>
                  <a:cubicBezTo>
                    <a:pt x="8243" y="294"/>
                    <a:pt x="7530" y="440"/>
                    <a:pt x="6676" y="440"/>
                  </a:cubicBezTo>
                  <a:cubicBezTo>
                    <a:pt x="6515" y="440"/>
                    <a:pt x="6348" y="435"/>
                    <a:pt x="6176" y="424"/>
                  </a:cubicBezTo>
                  <a:cubicBezTo>
                    <a:pt x="5686" y="394"/>
                    <a:pt x="5192" y="328"/>
                    <a:pt x="4715" y="263"/>
                  </a:cubicBezTo>
                  <a:cubicBezTo>
                    <a:pt x="4265" y="201"/>
                    <a:pt x="3801" y="145"/>
                    <a:pt x="3342" y="110"/>
                  </a:cubicBezTo>
                  <a:cubicBezTo>
                    <a:pt x="3051" y="89"/>
                    <a:pt x="2759" y="80"/>
                    <a:pt x="2467" y="80"/>
                  </a:cubicBezTo>
                  <a:cubicBezTo>
                    <a:pt x="1641" y="80"/>
                    <a:pt x="811" y="151"/>
                    <a:pt x="0" y="232"/>
                  </a:cubicBezTo>
                  <a:cubicBezTo>
                    <a:pt x="5" y="249"/>
                    <a:pt x="14" y="267"/>
                    <a:pt x="22" y="284"/>
                  </a:cubicBezTo>
                  <a:cubicBezTo>
                    <a:pt x="825" y="207"/>
                    <a:pt x="1647" y="137"/>
                    <a:pt x="2466" y="137"/>
                  </a:cubicBezTo>
                  <a:cubicBezTo>
                    <a:pt x="2757" y="137"/>
                    <a:pt x="3048" y="146"/>
                    <a:pt x="3337" y="166"/>
                  </a:cubicBezTo>
                  <a:cubicBezTo>
                    <a:pt x="3797" y="193"/>
                    <a:pt x="4260" y="258"/>
                    <a:pt x="4706" y="315"/>
                  </a:cubicBezTo>
                  <a:cubicBezTo>
                    <a:pt x="5187" y="381"/>
                    <a:pt x="5681" y="446"/>
                    <a:pt x="6171" y="477"/>
                  </a:cubicBezTo>
                  <a:cubicBezTo>
                    <a:pt x="6346" y="490"/>
                    <a:pt x="6517" y="494"/>
                    <a:pt x="6683" y="494"/>
                  </a:cubicBezTo>
                  <a:cubicBezTo>
                    <a:pt x="7540" y="494"/>
                    <a:pt x="8257" y="346"/>
                    <a:pt x="8857" y="53"/>
                  </a:cubicBezTo>
                  <a:cubicBezTo>
                    <a:pt x="8852" y="35"/>
                    <a:pt x="8848" y="18"/>
                    <a:pt x="8839" y="0"/>
                  </a:cubicBezTo>
                  <a:close/>
                </a:path>
              </a:pathLst>
            </a:custGeom>
            <a:solidFill>
              <a:srgbClr val="FF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2"/>
            <p:cNvSpPr/>
            <p:nvPr/>
          </p:nvSpPr>
          <p:spPr>
            <a:xfrm>
              <a:off x="2598037" y="4682375"/>
              <a:ext cx="43355" cy="55459"/>
            </a:xfrm>
            <a:custGeom>
              <a:avLst/>
              <a:gdLst/>
              <a:ahLst/>
              <a:cxnLst/>
              <a:rect l="l" t="t" r="r" b="b"/>
              <a:pathLst>
                <a:path w="985" h="1260" extrusionOk="0">
                  <a:moveTo>
                    <a:pt x="932" y="0"/>
                  </a:moveTo>
                  <a:cubicBezTo>
                    <a:pt x="556" y="355"/>
                    <a:pt x="237" y="775"/>
                    <a:pt x="1" y="1234"/>
                  </a:cubicBezTo>
                  <a:lnTo>
                    <a:pt x="49" y="1260"/>
                  </a:lnTo>
                  <a:cubicBezTo>
                    <a:pt x="285" y="796"/>
                    <a:pt x="604" y="381"/>
                    <a:pt x="985" y="27"/>
                  </a:cubicBezTo>
                  <a:lnTo>
                    <a:pt x="932" y="0"/>
                  </a:lnTo>
                  <a:close/>
                </a:path>
              </a:pathLst>
            </a:custGeom>
            <a:solidFill>
              <a:srgbClr val="FF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2"/>
            <p:cNvSpPr/>
            <p:nvPr/>
          </p:nvSpPr>
          <p:spPr>
            <a:xfrm>
              <a:off x="2632500" y="4693907"/>
              <a:ext cx="35476" cy="47624"/>
            </a:xfrm>
            <a:custGeom>
              <a:avLst/>
              <a:gdLst/>
              <a:ahLst/>
              <a:cxnLst/>
              <a:rect l="l" t="t" r="r" b="b"/>
              <a:pathLst>
                <a:path w="806" h="1082" extrusionOk="0">
                  <a:moveTo>
                    <a:pt x="753" y="1"/>
                  </a:moveTo>
                  <a:cubicBezTo>
                    <a:pt x="451" y="311"/>
                    <a:pt x="197" y="670"/>
                    <a:pt x="0" y="1055"/>
                  </a:cubicBezTo>
                  <a:lnTo>
                    <a:pt x="44" y="1081"/>
                  </a:lnTo>
                  <a:cubicBezTo>
                    <a:pt x="245" y="692"/>
                    <a:pt x="503" y="338"/>
                    <a:pt x="805" y="23"/>
                  </a:cubicBezTo>
                  <a:cubicBezTo>
                    <a:pt x="788" y="14"/>
                    <a:pt x="770" y="5"/>
                    <a:pt x="753" y="1"/>
                  </a:cubicBezTo>
                  <a:close/>
                </a:path>
              </a:pathLst>
            </a:custGeom>
            <a:solidFill>
              <a:srgbClr val="FF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2"/>
            <p:cNvSpPr/>
            <p:nvPr/>
          </p:nvSpPr>
          <p:spPr>
            <a:xfrm>
              <a:off x="2665600" y="4704910"/>
              <a:ext cx="27553" cy="38909"/>
            </a:xfrm>
            <a:custGeom>
              <a:avLst/>
              <a:gdLst/>
              <a:ahLst/>
              <a:cxnLst/>
              <a:rect l="l" t="t" r="r" b="b"/>
              <a:pathLst>
                <a:path w="626" h="884" extrusionOk="0">
                  <a:moveTo>
                    <a:pt x="578" y="0"/>
                  </a:moveTo>
                  <a:cubicBezTo>
                    <a:pt x="350" y="263"/>
                    <a:pt x="158" y="551"/>
                    <a:pt x="1" y="857"/>
                  </a:cubicBezTo>
                  <a:lnTo>
                    <a:pt x="49" y="884"/>
                  </a:lnTo>
                  <a:cubicBezTo>
                    <a:pt x="206" y="573"/>
                    <a:pt x="399" y="284"/>
                    <a:pt x="626" y="22"/>
                  </a:cubicBezTo>
                  <a:cubicBezTo>
                    <a:pt x="608" y="13"/>
                    <a:pt x="595" y="9"/>
                    <a:pt x="578" y="0"/>
                  </a:cubicBezTo>
                  <a:close/>
                </a:path>
              </a:pathLst>
            </a:custGeom>
            <a:solidFill>
              <a:srgbClr val="FF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2"/>
            <p:cNvSpPr/>
            <p:nvPr/>
          </p:nvSpPr>
          <p:spPr>
            <a:xfrm>
              <a:off x="1646168" y="3698727"/>
              <a:ext cx="1083957" cy="909790"/>
            </a:xfrm>
            <a:custGeom>
              <a:avLst/>
              <a:gdLst/>
              <a:ahLst/>
              <a:cxnLst/>
              <a:rect l="l" t="t" r="r" b="b"/>
              <a:pathLst>
                <a:path w="24627" h="20670" extrusionOk="0">
                  <a:moveTo>
                    <a:pt x="10422" y="1"/>
                  </a:moveTo>
                  <a:lnTo>
                    <a:pt x="1422" y="377"/>
                  </a:lnTo>
                  <a:cubicBezTo>
                    <a:pt x="1422" y="377"/>
                    <a:pt x="0" y="4711"/>
                    <a:pt x="840" y="9788"/>
                  </a:cubicBezTo>
                  <a:cubicBezTo>
                    <a:pt x="1160" y="11731"/>
                    <a:pt x="3396" y="12264"/>
                    <a:pt x="5759" y="12264"/>
                  </a:cubicBezTo>
                  <a:cubicBezTo>
                    <a:pt x="7817" y="12264"/>
                    <a:pt x="9972" y="11860"/>
                    <a:pt x="11043" y="11630"/>
                  </a:cubicBezTo>
                  <a:cubicBezTo>
                    <a:pt x="13343" y="11140"/>
                    <a:pt x="19369" y="10099"/>
                    <a:pt x="19370" y="10099"/>
                  </a:cubicBezTo>
                  <a:lnTo>
                    <a:pt x="19370" y="10099"/>
                  </a:lnTo>
                  <a:cubicBezTo>
                    <a:pt x="19370" y="10099"/>
                    <a:pt x="18005" y="16506"/>
                    <a:pt x="18933" y="20612"/>
                  </a:cubicBezTo>
                  <a:lnTo>
                    <a:pt x="21342" y="20669"/>
                  </a:lnTo>
                  <a:cubicBezTo>
                    <a:pt x="22059" y="18268"/>
                    <a:pt x="22720" y="15850"/>
                    <a:pt x="23310" y="13418"/>
                  </a:cubicBezTo>
                  <a:cubicBezTo>
                    <a:pt x="23866" y="11135"/>
                    <a:pt x="24627" y="8673"/>
                    <a:pt x="24574" y="6307"/>
                  </a:cubicBezTo>
                  <a:cubicBezTo>
                    <a:pt x="24530" y="4361"/>
                    <a:pt x="23144" y="3298"/>
                    <a:pt x="21307" y="2984"/>
                  </a:cubicBezTo>
                  <a:cubicBezTo>
                    <a:pt x="20781" y="2893"/>
                    <a:pt x="20250" y="2859"/>
                    <a:pt x="19716" y="2859"/>
                  </a:cubicBezTo>
                  <a:cubicBezTo>
                    <a:pt x="18396" y="2859"/>
                    <a:pt x="17061" y="3066"/>
                    <a:pt x="15753" y="3128"/>
                  </a:cubicBezTo>
                  <a:cubicBezTo>
                    <a:pt x="15483" y="3139"/>
                    <a:pt x="12187" y="3382"/>
                    <a:pt x="11242" y="3382"/>
                  </a:cubicBezTo>
                  <a:cubicBezTo>
                    <a:pt x="11085" y="3382"/>
                    <a:pt x="10993" y="3375"/>
                    <a:pt x="10991" y="3360"/>
                  </a:cubicBezTo>
                  <a:lnTo>
                    <a:pt x="10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2"/>
            <p:cNvSpPr/>
            <p:nvPr/>
          </p:nvSpPr>
          <p:spPr>
            <a:xfrm>
              <a:off x="1756822" y="3711844"/>
              <a:ext cx="800237" cy="893593"/>
            </a:xfrm>
            <a:custGeom>
              <a:avLst/>
              <a:gdLst/>
              <a:ahLst/>
              <a:cxnLst/>
              <a:rect l="l" t="t" r="r" b="b"/>
              <a:pathLst>
                <a:path w="18181" h="20302" fill="none" extrusionOk="0">
                  <a:moveTo>
                    <a:pt x="5" y="0"/>
                  </a:moveTo>
                  <a:cubicBezTo>
                    <a:pt x="180" y="1483"/>
                    <a:pt x="1" y="2996"/>
                    <a:pt x="172" y="4483"/>
                  </a:cubicBezTo>
                  <a:cubicBezTo>
                    <a:pt x="338" y="5970"/>
                    <a:pt x="950" y="7527"/>
                    <a:pt x="2245" y="8275"/>
                  </a:cubicBezTo>
                  <a:cubicBezTo>
                    <a:pt x="3246" y="8856"/>
                    <a:pt x="4466" y="8852"/>
                    <a:pt x="5625" y="8817"/>
                  </a:cubicBezTo>
                  <a:cubicBezTo>
                    <a:pt x="9216" y="8703"/>
                    <a:pt x="12793" y="8428"/>
                    <a:pt x="16366" y="7990"/>
                  </a:cubicBezTo>
                  <a:cubicBezTo>
                    <a:pt x="16961" y="7920"/>
                    <a:pt x="17700" y="7907"/>
                    <a:pt x="18002" y="8428"/>
                  </a:cubicBezTo>
                  <a:cubicBezTo>
                    <a:pt x="18181" y="8734"/>
                    <a:pt x="18124" y="9119"/>
                    <a:pt x="18072" y="9469"/>
                  </a:cubicBezTo>
                  <a:cubicBezTo>
                    <a:pt x="17503" y="13050"/>
                    <a:pt x="17319" y="16680"/>
                    <a:pt x="17516" y="20301"/>
                  </a:cubicBezTo>
                </a:path>
              </a:pathLst>
            </a:custGeom>
            <a:noFill/>
            <a:ln w="325" cap="flat" cmpd="sng">
              <a:solidFill>
                <a:srgbClr val="FFF6ED"/>
              </a:solidFill>
              <a:prstDash val="solid"/>
              <a:miter lim="43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2"/>
            <p:cNvSpPr/>
            <p:nvPr/>
          </p:nvSpPr>
          <p:spPr>
            <a:xfrm>
              <a:off x="2068580" y="2568994"/>
              <a:ext cx="60609" cy="152820"/>
            </a:xfrm>
            <a:custGeom>
              <a:avLst/>
              <a:gdLst/>
              <a:ahLst/>
              <a:cxnLst/>
              <a:rect l="l" t="t" r="r" b="b"/>
              <a:pathLst>
                <a:path w="1377" h="3472" extrusionOk="0">
                  <a:moveTo>
                    <a:pt x="513" y="0"/>
                  </a:moveTo>
                  <a:cubicBezTo>
                    <a:pt x="60" y="0"/>
                    <a:pt x="0" y="1250"/>
                    <a:pt x="60" y="1619"/>
                  </a:cubicBezTo>
                  <a:cubicBezTo>
                    <a:pt x="165" y="2231"/>
                    <a:pt x="449" y="2765"/>
                    <a:pt x="724" y="3281"/>
                  </a:cubicBezTo>
                  <a:cubicBezTo>
                    <a:pt x="764" y="3351"/>
                    <a:pt x="803" y="3425"/>
                    <a:pt x="869" y="3456"/>
                  </a:cubicBezTo>
                  <a:cubicBezTo>
                    <a:pt x="889" y="3467"/>
                    <a:pt x="910" y="3472"/>
                    <a:pt x="932" y="3472"/>
                  </a:cubicBezTo>
                  <a:cubicBezTo>
                    <a:pt x="990" y="3472"/>
                    <a:pt x="1050" y="3436"/>
                    <a:pt x="1092" y="3382"/>
                  </a:cubicBezTo>
                  <a:cubicBezTo>
                    <a:pt x="1153" y="3303"/>
                    <a:pt x="1192" y="3211"/>
                    <a:pt x="1214" y="3115"/>
                  </a:cubicBezTo>
                  <a:cubicBezTo>
                    <a:pt x="1328" y="2730"/>
                    <a:pt x="1376" y="2328"/>
                    <a:pt x="1354" y="1925"/>
                  </a:cubicBezTo>
                  <a:cubicBezTo>
                    <a:pt x="1324" y="1383"/>
                    <a:pt x="1122" y="277"/>
                    <a:pt x="663" y="40"/>
                  </a:cubicBezTo>
                  <a:cubicBezTo>
                    <a:pt x="609" y="13"/>
                    <a:pt x="559" y="0"/>
                    <a:pt x="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2"/>
            <p:cNvSpPr/>
            <p:nvPr/>
          </p:nvSpPr>
          <p:spPr>
            <a:xfrm>
              <a:off x="1840010" y="2830047"/>
              <a:ext cx="191553" cy="270296"/>
            </a:xfrm>
            <a:custGeom>
              <a:avLst/>
              <a:gdLst/>
              <a:ahLst/>
              <a:cxnLst/>
              <a:rect l="l" t="t" r="r" b="b"/>
              <a:pathLst>
                <a:path w="4352" h="6141" extrusionOk="0">
                  <a:moveTo>
                    <a:pt x="879" y="0"/>
                  </a:moveTo>
                  <a:lnTo>
                    <a:pt x="770" y="639"/>
                  </a:lnTo>
                  <a:lnTo>
                    <a:pt x="0" y="5086"/>
                  </a:lnTo>
                  <a:cubicBezTo>
                    <a:pt x="0" y="5086"/>
                    <a:pt x="140" y="5187"/>
                    <a:pt x="783" y="5690"/>
                  </a:cubicBezTo>
                  <a:cubicBezTo>
                    <a:pt x="1124" y="5958"/>
                    <a:pt x="2181" y="6141"/>
                    <a:pt x="2994" y="6141"/>
                  </a:cubicBezTo>
                  <a:cubicBezTo>
                    <a:pt x="3589" y="6141"/>
                    <a:pt x="4053" y="6043"/>
                    <a:pt x="4011" y="5808"/>
                  </a:cubicBezTo>
                  <a:cubicBezTo>
                    <a:pt x="3954" y="5502"/>
                    <a:pt x="3984" y="4973"/>
                    <a:pt x="4046" y="4430"/>
                  </a:cubicBezTo>
                  <a:cubicBezTo>
                    <a:pt x="4116" y="3783"/>
                    <a:pt x="4234" y="3114"/>
                    <a:pt x="4304" y="2777"/>
                  </a:cubicBezTo>
                  <a:cubicBezTo>
                    <a:pt x="4317" y="2707"/>
                    <a:pt x="4334" y="2637"/>
                    <a:pt x="4352" y="2567"/>
                  </a:cubicBezTo>
                  <a:lnTo>
                    <a:pt x="879" y="0"/>
                  </a:ln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2"/>
            <p:cNvSpPr/>
            <p:nvPr/>
          </p:nvSpPr>
          <p:spPr>
            <a:xfrm>
              <a:off x="1918533" y="2892020"/>
              <a:ext cx="111138" cy="133057"/>
            </a:xfrm>
            <a:custGeom>
              <a:avLst/>
              <a:gdLst/>
              <a:ahLst/>
              <a:cxnLst/>
              <a:rect l="l" t="t" r="r" b="b"/>
              <a:pathLst>
                <a:path w="2525" h="3023" extrusionOk="0">
                  <a:moveTo>
                    <a:pt x="2524" y="1369"/>
                  </a:moveTo>
                  <a:lnTo>
                    <a:pt x="2524" y="1369"/>
                  </a:lnTo>
                  <a:cubicBezTo>
                    <a:pt x="2450" y="1706"/>
                    <a:pt x="2332" y="2371"/>
                    <a:pt x="2262" y="3022"/>
                  </a:cubicBezTo>
                  <a:cubicBezTo>
                    <a:pt x="1334" y="2673"/>
                    <a:pt x="595" y="1326"/>
                    <a:pt x="237" y="556"/>
                  </a:cubicBezTo>
                  <a:cubicBezTo>
                    <a:pt x="84" y="228"/>
                    <a:pt x="1" y="0"/>
                    <a:pt x="1" y="0"/>
                  </a:cubicBezTo>
                  <a:cubicBezTo>
                    <a:pt x="460" y="604"/>
                    <a:pt x="2397" y="1321"/>
                    <a:pt x="2515" y="1369"/>
                  </a:cubicBezTo>
                  <a:cubicBezTo>
                    <a:pt x="2520" y="1369"/>
                    <a:pt x="2520" y="1369"/>
                    <a:pt x="2524" y="1369"/>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2"/>
            <p:cNvSpPr/>
            <p:nvPr/>
          </p:nvSpPr>
          <p:spPr>
            <a:xfrm>
              <a:off x="1842299" y="2566662"/>
              <a:ext cx="329408" cy="391073"/>
            </a:xfrm>
            <a:custGeom>
              <a:avLst/>
              <a:gdLst/>
              <a:ahLst/>
              <a:cxnLst/>
              <a:rect l="l" t="t" r="r" b="b"/>
              <a:pathLst>
                <a:path w="7484" h="8885" extrusionOk="0">
                  <a:moveTo>
                    <a:pt x="3428" y="1"/>
                  </a:moveTo>
                  <a:cubicBezTo>
                    <a:pt x="2347" y="1"/>
                    <a:pt x="1264" y="573"/>
                    <a:pt x="670" y="1475"/>
                  </a:cubicBezTo>
                  <a:cubicBezTo>
                    <a:pt x="294" y="2040"/>
                    <a:pt x="110" y="2713"/>
                    <a:pt x="58" y="3391"/>
                  </a:cubicBezTo>
                  <a:cubicBezTo>
                    <a:pt x="1" y="4183"/>
                    <a:pt x="62" y="5040"/>
                    <a:pt x="329" y="5792"/>
                  </a:cubicBezTo>
                  <a:cubicBezTo>
                    <a:pt x="429" y="6081"/>
                    <a:pt x="561" y="6356"/>
                    <a:pt x="718" y="6623"/>
                  </a:cubicBezTo>
                  <a:cubicBezTo>
                    <a:pt x="1046" y="7178"/>
                    <a:pt x="1496" y="7646"/>
                    <a:pt x="2039" y="7996"/>
                  </a:cubicBezTo>
                  <a:cubicBezTo>
                    <a:pt x="2703" y="8416"/>
                    <a:pt x="3478" y="8626"/>
                    <a:pt x="4252" y="8761"/>
                  </a:cubicBezTo>
                  <a:cubicBezTo>
                    <a:pt x="4295" y="8770"/>
                    <a:pt x="4335" y="8779"/>
                    <a:pt x="4378" y="8788"/>
                  </a:cubicBezTo>
                  <a:cubicBezTo>
                    <a:pt x="4689" y="8838"/>
                    <a:pt x="5006" y="8884"/>
                    <a:pt x="5322" y="8884"/>
                  </a:cubicBezTo>
                  <a:cubicBezTo>
                    <a:pt x="5442" y="8884"/>
                    <a:pt x="5562" y="8878"/>
                    <a:pt x="5682" y="8862"/>
                  </a:cubicBezTo>
                  <a:cubicBezTo>
                    <a:pt x="6163" y="8805"/>
                    <a:pt x="6255" y="8460"/>
                    <a:pt x="6355" y="8044"/>
                  </a:cubicBezTo>
                  <a:cubicBezTo>
                    <a:pt x="6390" y="7909"/>
                    <a:pt x="6421" y="7777"/>
                    <a:pt x="6447" y="7642"/>
                  </a:cubicBezTo>
                  <a:cubicBezTo>
                    <a:pt x="6469" y="7559"/>
                    <a:pt x="6486" y="7476"/>
                    <a:pt x="6504" y="7392"/>
                  </a:cubicBezTo>
                  <a:cubicBezTo>
                    <a:pt x="6513" y="7344"/>
                    <a:pt x="6486" y="7296"/>
                    <a:pt x="6447" y="7279"/>
                  </a:cubicBezTo>
                  <a:cubicBezTo>
                    <a:pt x="6294" y="7204"/>
                    <a:pt x="6145" y="7117"/>
                    <a:pt x="6001" y="7025"/>
                  </a:cubicBezTo>
                  <a:cubicBezTo>
                    <a:pt x="5927" y="6973"/>
                    <a:pt x="5852" y="6920"/>
                    <a:pt x="5782" y="6859"/>
                  </a:cubicBezTo>
                  <a:cubicBezTo>
                    <a:pt x="5747" y="6828"/>
                    <a:pt x="5712" y="6798"/>
                    <a:pt x="5682" y="6767"/>
                  </a:cubicBezTo>
                  <a:cubicBezTo>
                    <a:pt x="5655" y="6745"/>
                    <a:pt x="5577" y="6693"/>
                    <a:pt x="5586" y="6653"/>
                  </a:cubicBezTo>
                  <a:cubicBezTo>
                    <a:pt x="5586" y="6649"/>
                    <a:pt x="5590" y="6645"/>
                    <a:pt x="5590" y="6645"/>
                  </a:cubicBezTo>
                  <a:cubicBezTo>
                    <a:pt x="5599" y="6632"/>
                    <a:pt x="5616" y="6632"/>
                    <a:pt x="5629" y="6632"/>
                  </a:cubicBezTo>
                  <a:lnTo>
                    <a:pt x="5708" y="6623"/>
                  </a:lnTo>
                  <a:lnTo>
                    <a:pt x="5852" y="6610"/>
                  </a:lnTo>
                  <a:cubicBezTo>
                    <a:pt x="5935" y="6605"/>
                    <a:pt x="6014" y="6601"/>
                    <a:pt x="6093" y="6597"/>
                  </a:cubicBezTo>
                  <a:cubicBezTo>
                    <a:pt x="6224" y="6588"/>
                    <a:pt x="6360" y="6583"/>
                    <a:pt x="6491" y="6575"/>
                  </a:cubicBezTo>
                  <a:cubicBezTo>
                    <a:pt x="6535" y="6575"/>
                    <a:pt x="6578" y="6570"/>
                    <a:pt x="6626" y="6566"/>
                  </a:cubicBezTo>
                  <a:cubicBezTo>
                    <a:pt x="6644" y="6566"/>
                    <a:pt x="6666" y="6562"/>
                    <a:pt x="6683" y="6553"/>
                  </a:cubicBezTo>
                  <a:cubicBezTo>
                    <a:pt x="6718" y="6522"/>
                    <a:pt x="6718" y="6461"/>
                    <a:pt x="6727" y="6422"/>
                  </a:cubicBezTo>
                  <a:cubicBezTo>
                    <a:pt x="6736" y="6382"/>
                    <a:pt x="6744" y="6343"/>
                    <a:pt x="6762" y="6304"/>
                  </a:cubicBezTo>
                  <a:cubicBezTo>
                    <a:pt x="6793" y="6238"/>
                    <a:pt x="6828" y="6172"/>
                    <a:pt x="6876" y="6115"/>
                  </a:cubicBezTo>
                  <a:cubicBezTo>
                    <a:pt x="6989" y="5945"/>
                    <a:pt x="7208" y="5871"/>
                    <a:pt x="7313" y="5696"/>
                  </a:cubicBezTo>
                  <a:cubicBezTo>
                    <a:pt x="7484" y="5420"/>
                    <a:pt x="7295" y="5066"/>
                    <a:pt x="7081" y="4817"/>
                  </a:cubicBezTo>
                  <a:cubicBezTo>
                    <a:pt x="6810" y="4511"/>
                    <a:pt x="6486" y="4222"/>
                    <a:pt x="6346" y="3833"/>
                  </a:cubicBezTo>
                  <a:cubicBezTo>
                    <a:pt x="6228" y="3513"/>
                    <a:pt x="6250" y="3164"/>
                    <a:pt x="6242" y="2822"/>
                  </a:cubicBezTo>
                  <a:cubicBezTo>
                    <a:pt x="6228" y="2293"/>
                    <a:pt x="6128" y="1755"/>
                    <a:pt x="5865" y="1296"/>
                  </a:cubicBezTo>
                  <a:cubicBezTo>
                    <a:pt x="5686" y="994"/>
                    <a:pt x="5446" y="736"/>
                    <a:pt x="5157" y="540"/>
                  </a:cubicBezTo>
                  <a:cubicBezTo>
                    <a:pt x="4772" y="273"/>
                    <a:pt x="4326" y="102"/>
                    <a:pt x="3862" y="32"/>
                  </a:cubicBezTo>
                  <a:cubicBezTo>
                    <a:pt x="3719" y="11"/>
                    <a:pt x="3573" y="1"/>
                    <a:pt x="3428" y="1"/>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2"/>
            <p:cNvSpPr/>
            <p:nvPr/>
          </p:nvSpPr>
          <p:spPr>
            <a:xfrm>
              <a:off x="2074830" y="2745274"/>
              <a:ext cx="24296" cy="22580"/>
            </a:xfrm>
            <a:custGeom>
              <a:avLst/>
              <a:gdLst/>
              <a:ahLst/>
              <a:cxnLst/>
              <a:rect l="l" t="t" r="r" b="b"/>
              <a:pathLst>
                <a:path w="552" h="513" extrusionOk="0">
                  <a:moveTo>
                    <a:pt x="274" y="0"/>
                  </a:moveTo>
                  <a:cubicBezTo>
                    <a:pt x="263" y="0"/>
                    <a:pt x="252" y="1"/>
                    <a:pt x="241" y="2"/>
                  </a:cubicBezTo>
                  <a:cubicBezTo>
                    <a:pt x="101" y="24"/>
                    <a:pt x="1" y="155"/>
                    <a:pt x="23" y="295"/>
                  </a:cubicBezTo>
                  <a:cubicBezTo>
                    <a:pt x="42" y="422"/>
                    <a:pt x="152" y="512"/>
                    <a:pt x="276" y="512"/>
                  </a:cubicBezTo>
                  <a:cubicBezTo>
                    <a:pt x="289" y="512"/>
                    <a:pt x="302" y="511"/>
                    <a:pt x="316" y="509"/>
                  </a:cubicBezTo>
                  <a:cubicBezTo>
                    <a:pt x="456" y="492"/>
                    <a:pt x="552" y="361"/>
                    <a:pt x="530" y="221"/>
                  </a:cubicBezTo>
                  <a:cubicBezTo>
                    <a:pt x="514" y="92"/>
                    <a:pt x="401"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2"/>
            <p:cNvSpPr/>
            <p:nvPr/>
          </p:nvSpPr>
          <p:spPr>
            <a:xfrm>
              <a:off x="2036934" y="2704296"/>
              <a:ext cx="61225" cy="31955"/>
            </a:xfrm>
            <a:custGeom>
              <a:avLst/>
              <a:gdLst/>
              <a:ahLst/>
              <a:cxnLst/>
              <a:rect l="l" t="t" r="r" b="b"/>
              <a:pathLst>
                <a:path w="1391" h="726" extrusionOk="0">
                  <a:moveTo>
                    <a:pt x="867" y="1"/>
                  </a:moveTo>
                  <a:cubicBezTo>
                    <a:pt x="762" y="1"/>
                    <a:pt x="655" y="20"/>
                    <a:pt x="556" y="54"/>
                  </a:cubicBezTo>
                  <a:cubicBezTo>
                    <a:pt x="420" y="102"/>
                    <a:pt x="298" y="185"/>
                    <a:pt x="197" y="286"/>
                  </a:cubicBezTo>
                  <a:cubicBezTo>
                    <a:pt x="92" y="391"/>
                    <a:pt x="22" y="526"/>
                    <a:pt x="0" y="675"/>
                  </a:cubicBezTo>
                  <a:cubicBezTo>
                    <a:pt x="0" y="679"/>
                    <a:pt x="0" y="688"/>
                    <a:pt x="5" y="693"/>
                  </a:cubicBezTo>
                  <a:cubicBezTo>
                    <a:pt x="12" y="713"/>
                    <a:pt x="29" y="726"/>
                    <a:pt x="50" y="726"/>
                  </a:cubicBezTo>
                  <a:cubicBezTo>
                    <a:pt x="55" y="726"/>
                    <a:pt x="60" y="725"/>
                    <a:pt x="66" y="723"/>
                  </a:cubicBezTo>
                  <a:lnTo>
                    <a:pt x="411" y="601"/>
                  </a:lnTo>
                  <a:lnTo>
                    <a:pt x="713" y="491"/>
                  </a:lnTo>
                  <a:lnTo>
                    <a:pt x="1006" y="391"/>
                  </a:lnTo>
                  <a:cubicBezTo>
                    <a:pt x="1115" y="351"/>
                    <a:pt x="1229" y="321"/>
                    <a:pt x="1347" y="303"/>
                  </a:cubicBezTo>
                  <a:cubicBezTo>
                    <a:pt x="1356" y="299"/>
                    <a:pt x="1360" y="299"/>
                    <a:pt x="1365" y="295"/>
                  </a:cubicBezTo>
                  <a:cubicBezTo>
                    <a:pt x="1382" y="281"/>
                    <a:pt x="1391" y="255"/>
                    <a:pt x="1378" y="238"/>
                  </a:cubicBezTo>
                  <a:cubicBezTo>
                    <a:pt x="1286" y="111"/>
                    <a:pt x="1146" y="32"/>
                    <a:pt x="993" y="10"/>
                  </a:cubicBezTo>
                  <a:cubicBezTo>
                    <a:pt x="952" y="4"/>
                    <a:pt x="909"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2"/>
            <p:cNvSpPr/>
            <p:nvPr/>
          </p:nvSpPr>
          <p:spPr>
            <a:xfrm>
              <a:off x="1935303" y="2753813"/>
              <a:ext cx="146526" cy="147318"/>
            </a:xfrm>
            <a:custGeom>
              <a:avLst/>
              <a:gdLst/>
              <a:ahLst/>
              <a:cxnLst/>
              <a:rect l="l" t="t" r="r" b="b"/>
              <a:pathLst>
                <a:path w="3329" h="3347" extrusionOk="0">
                  <a:moveTo>
                    <a:pt x="3324" y="1632"/>
                  </a:moveTo>
                  <a:cubicBezTo>
                    <a:pt x="3328" y="1859"/>
                    <a:pt x="3284" y="2091"/>
                    <a:pt x="3197" y="2301"/>
                  </a:cubicBezTo>
                  <a:cubicBezTo>
                    <a:pt x="3188" y="2318"/>
                    <a:pt x="3184" y="2340"/>
                    <a:pt x="3175" y="2358"/>
                  </a:cubicBezTo>
                  <a:cubicBezTo>
                    <a:pt x="2913" y="2931"/>
                    <a:pt x="2349" y="3307"/>
                    <a:pt x="1719" y="3320"/>
                  </a:cubicBezTo>
                  <a:cubicBezTo>
                    <a:pt x="809" y="3346"/>
                    <a:pt x="48" y="2624"/>
                    <a:pt x="26" y="1715"/>
                  </a:cubicBezTo>
                  <a:cubicBezTo>
                    <a:pt x="0" y="805"/>
                    <a:pt x="717" y="49"/>
                    <a:pt x="1631" y="27"/>
                  </a:cubicBezTo>
                  <a:cubicBezTo>
                    <a:pt x="2541" y="0"/>
                    <a:pt x="3298" y="718"/>
                    <a:pt x="3324" y="1632"/>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2"/>
            <p:cNvSpPr/>
            <p:nvPr/>
          </p:nvSpPr>
          <p:spPr>
            <a:xfrm>
              <a:off x="1716988" y="2492760"/>
              <a:ext cx="383899" cy="439006"/>
            </a:xfrm>
            <a:custGeom>
              <a:avLst/>
              <a:gdLst/>
              <a:ahLst/>
              <a:cxnLst/>
              <a:rect l="l" t="t" r="r" b="b"/>
              <a:pathLst>
                <a:path w="8722" h="9974" extrusionOk="0">
                  <a:moveTo>
                    <a:pt x="4734" y="1"/>
                  </a:moveTo>
                  <a:cubicBezTo>
                    <a:pt x="3860" y="1"/>
                    <a:pt x="3019" y="235"/>
                    <a:pt x="2371" y="802"/>
                  </a:cubicBezTo>
                  <a:cubicBezTo>
                    <a:pt x="1746" y="1348"/>
                    <a:pt x="1147" y="2236"/>
                    <a:pt x="784" y="2975"/>
                  </a:cubicBezTo>
                  <a:cubicBezTo>
                    <a:pt x="237" y="4086"/>
                    <a:pt x="1" y="5638"/>
                    <a:pt x="180" y="6894"/>
                  </a:cubicBezTo>
                  <a:cubicBezTo>
                    <a:pt x="342" y="8022"/>
                    <a:pt x="1138" y="8656"/>
                    <a:pt x="1986" y="9303"/>
                  </a:cubicBezTo>
                  <a:cubicBezTo>
                    <a:pt x="2183" y="9461"/>
                    <a:pt x="2393" y="9596"/>
                    <a:pt x="2620" y="9710"/>
                  </a:cubicBezTo>
                  <a:cubicBezTo>
                    <a:pt x="2685" y="9740"/>
                    <a:pt x="3089" y="9974"/>
                    <a:pt x="3237" y="9974"/>
                  </a:cubicBezTo>
                  <a:cubicBezTo>
                    <a:pt x="3260" y="9974"/>
                    <a:pt x="3277" y="9968"/>
                    <a:pt x="3285" y="9955"/>
                  </a:cubicBezTo>
                  <a:cubicBezTo>
                    <a:pt x="3285" y="9955"/>
                    <a:pt x="3701" y="9758"/>
                    <a:pt x="4055" y="9002"/>
                  </a:cubicBezTo>
                  <a:cubicBezTo>
                    <a:pt x="4606" y="7829"/>
                    <a:pt x="5511" y="6316"/>
                    <a:pt x="5511" y="6316"/>
                  </a:cubicBezTo>
                  <a:cubicBezTo>
                    <a:pt x="5511" y="6316"/>
                    <a:pt x="7409" y="5201"/>
                    <a:pt x="8065" y="3522"/>
                  </a:cubicBezTo>
                  <a:cubicBezTo>
                    <a:pt x="8721" y="1842"/>
                    <a:pt x="8704" y="1497"/>
                    <a:pt x="8704" y="1497"/>
                  </a:cubicBezTo>
                  <a:cubicBezTo>
                    <a:pt x="8621" y="1291"/>
                    <a:pt x="8253" y="1169"/>
                    <a:pt x="8078" y="1047"/>
                  </a:cubicBezTo>
                  <a:cubicBezTo>
                    <a:pt x="7163" y="430"/>
                    <a:pt x="5917" y="1"/>
                    <a:pt x="47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2"/>
            <p:cNvSpPr/>
            <p:nvPr/>
          </p:nvSpPr>
          <p:spPr>
            <a:xfrm>
              <a:off x="1604970" y="2449714"/>
              <a:ext cx="226985" cy="255771"/>
            </a:xfrm>
            <a:custGeom>
              <a:avLst/>
              <a:gdLst/>
              <a:ahLst/>
              <a:cxnLst/>
              <a:rect l="l" t="t" r="r" b="b"/>
              <a:pathLst>
                <a:path w="5157" h="5811" extrusionOk="0">
                  <a:moveTo>
                    <a:pt x="3041" y="1"/>
                  </a:moveTo>
                  <a:cubicBezTo>
                    <a:pt x="2933" y="1"/>
                    <a:pt x="2824" y="12"/>
                    <a:pt x="2716" y="35"/>
                  </a:cubicBezTo>
                  <a:cubicBezTo>
                    <a:pt x="2065" y="179"/>
                    <a:pt x="1575" y="704"/>
                    <a:pt x="1151" y="1220"/>
                  </a:cubicBezTo>
                  <a:cubicBezTo>
                    <a:pt x="595" y="1893"/>
                    <a:pt x="49" y="2659"/>
                    <a:pt x="18" y="3533"/>
                  </a:cubicBezTo>
                  <a:cubicBezTo>
                    <a:pt x="0" y="4303"/>
                    <a:pt x="385" y="5029"/>
                    <a:pt x="1033" y="5449"/>
                  </a:cubicBezTo>
                  <a:cubicBezTo>
                    <a:pt x="1392" y="5677"/>
                    <a:pt x="1947" y="5810"/>
                    <a:pt x="2482" y="5810"/>
                  </a:cubicBezTo>
                  <a:cubicBezTo>
                    <a:pt x="2859" y="5810"/>
                    <a:pt x="3225" y="5744"/>
                    <a:pt x="3503" y="5597"/>
                  </a:cubicBezTo>
                  <a:cubicBezTo>
                    <a:pt x="4295" y="5178"/>
                    <a:pt x="4815" y="4041"/>
                    <a:pt x="4995" y="3210"/>
                  </a:cubicBezTo>
                  <a:cubicBezTo>
                    <a:pt x="5157" y="2453"/>
                    <a:pt x="5100" y="1622"/>
                    <a:pt x="4693" y="962"/>
                  </a:cubicBezTo>
                  <a:cubicBezTo>
                    <a:pt x="4340" y="399"/>
                    <a:pt x="3695" y="1"/>
                    <a:pt x="3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2"/>
            <p:cNvSpPr/>
            <p:nvPr/>
          </p:nvSpPr>
          <p:spPr>
            <a:xfrm>
              <a:off x="1821656" y="2725336"/>
              <a:ext cx="134642" cy="127247"/>
            </a:xfrm>
            <a:custGeom>
              <a:avLst/>
              <a:gdLst/>
              <a:ahLst/>
              <a:cxnLst/>
              <a:rect l="l" t="t" r="r" b="b"/>
              <a:pathLst>
                <a:path w="3059" h="2891" extrusionOk="0">
                  <a:moveTo>
                    <a:pt x="1417" y="1"/>
                  </a:moveTo>
                  <a:cubicBezTo>
                    <a:pt x="1228" y="1"/>
                    <a:pt x="1039" y="61"/>
                    <a:pt x="859" y="210"/>
                  </a:cubicBezTo>
                  <a:cubicBezTo>
                    <a:pt x="1" y="921"/>
                    <a:pt x="353" y="2891"/>
                    <a:pt x="1631" y="2891"/>
                  </a:cubicBezTo>
                  <a:cubicBezTo>
                    <a:pt x="1792" y="2891"/>
                    <a:pt x="1968" y="2859"/>
                    <a:pt x="2158" y="2790"/>
                  </a:cubicBezTo>
                  <a:lnTo>
                    <a:pt x="3059" y="1159"/>
                  </a:lnTo>
                  <a:cubicBezTo>
                    <a:pt x="3059" y="1159"/>
                    <a:pt x="2242" y="1"/>
                    <a:pt x="1417" y="1"/>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2"/>
            <p:cNvSpPr/>
            <p:nvPr/>
          </p:nvSpPr>
          <p:spPr>
            <a:xfrm>
              <a:off x="1942213" y="2716797"/>
              <a:ext cx="54887" cy="101146"/>
            </a:xfrm>
            <a:custGeom>
              <a:avLst/>
              <a:gdLst/>
              <a:ahLst/>
              <a:cxnLst/>
              <a:rect l="l" t="t" r="r" b="b"/>
              <a:pathLst>
                <a:path w="1247" h="2298" extrusionOk="0">
                  <a:moveTo>
                    <a:pt x="761" y="1"/>
                  </a:moveTo>
                  <a:cubicBezTo>
                    <a:pt x="694" y="1"/>
                    <a:pt x="627" y="13"/>
                    <a:pt x="565" y="37"/>
                  </a:cubicBezTo>
                  <a:cubicBezTo>
                    <a:pt x="189" y="181"/>
                    <a:pt x="9" y="688"/>
                    <a:pt x="5" y="1065"/>
                  </a:cubicBezTo>
                  <a:cubicBezTo>
                    <a:pt x="1" y="1266"/>
                    <a:pt x="27" y="2232"/>
                    <a:pt x="184" y="2293"/>
                  </a:cubicBezTo>
                  <a:cubicBezTo>
                    <a:pt x="193" y="2296"/>
                    <a:pt x="201" y="2298"/>
                    <a:pt x="209" y="2298"/>
                  </a:cubicBezTo>
                  <a:cubicBezTo>
                    <a:pt x="265" y="2298"/>
                    <a:pt x="316" y="2237"/>
                    <a:pt x="346" y="2184"/>
                  </a:cubicBezTo>
                  <a:lnTo>
                    <a:pt x="1028" y="1008"/>
                  </a:lnTo>
                  <a:cubicBezTo>
                    <a:pt x="1103" y="885"/>
                    <a:pt x="1164" y="758"/>
                    <a:pt x="1203" y="623"/>
                  </a:cubicBezTo>
                  <a:cubicBezTo>
                    <a:pt x="1247" y="487"/>
                    <a:pt x="1234" y="339"/>
                    <a:pt x="1168" y="212"/>
                  </a:cubicBezTo>
                  <a:cubicBezTo>
                    <a:pt x="1088" y="72"/>
                    <a:pt x="925" y="1"/>
                    <a:pt x="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2"/>
            <p:cNvSpPr/>
            <p:nvPr/>
          </p:nvSpPr>
          <p:spPr>
            <a:xfrm>
              <a:off x="2654640" y="3497403"/>
              <a:ext cx="92828" cy="55459"/>
            </a:xfrm>
            <a:custGeom>
              <a:avLst/>
              <a:gdLst/>
              <a:ahLst/>
              <a:cxnLst/>
              <a:rect l="l" t="t" r="r" b="b"/>
              <a:pathLst>
                <a:path w="2109" h="1260" extrusionOk="0">
                  <a:moveTo>
                    <a:pt x="599" y="0"/>
                  </a:moveTo>
                  <a:lnTo>
                    <a:pt x="0" y="385"/>
                  </a:lnTo>
                  <a:cubicBezTo>
                    <a:pt x="0" y="385"/>
                    <a:pt x="941" y="761"/>
                    <a:pt x="1137" y="871"/>
                  </a:cubicBezTo>
                  <a:cubicBezTo>
                    <a:pt x="1308" y="964"/>
                    <a:pt x="1793" y="1259"/>
                    <a:pt x="1974" y="1259"/>
                  </a:cubicBezTo>
                  <a:cubicBezTo>
                    <a:pt x="2006" y="1259"/>
                    <a:pt x="2028" y="1250"/>
                    <a:pt x="2038" y="1229"/>
                  </a:cubicBezTo>
                  <a:cubicBezTo>
                    <a:pt x="2108" y="1094"/>
                    <a:pt x="1553" y="630"/>
                    <a:pt x="1430" y="534"/>
                  </a:cubicBezTo>
                  <a:cubicBezTo>
                    <a:pt x="1308" y="442"/>
                    <a:pt x="599" y="0"/>
                    <a:pt x="599" y="0"/>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2"/>
            <p:cNvSpPr/>
            <p:nvPr/>
          </p:nvSpPr>
          <p:spPr>
            <a:xfrm>
              <a:off x="2654640" y="3497403"/>
              <a:ext cx="92828" cy="60301"/>
            </a:xfrm>
            <a:custGeom>
              <a:avLst/>
              <a:gdLst/>
              <a:ahLst/>
              <a:cxnLst/>
              <a:rect l="l" t="t" r="r" b="b"/>
              <a:pathLst>
                <a:path w="2109" h="1370" extrusionOk="0">
                  <a:moveTo>
                    <a:pt x="0" y="385"/>
                  </a:moveTo>
                  <a:cubicBezTo>
                    <a:pt x="0" y="385"/>
                    <a:pt x="941" y="761"/>
                    <a:pt x="1137" y="871"/>
                  </a:cubicBezTo>
                  <a:cubicBezTo>
                    <a:pt x="1339" y="980"/>
                    <a:pt x="1973" y="1369"/>
                    <a:pt x="2038" y="1229"/>
                  </a:cubicBezTo>
                  <a:cubicBezTo>
                    <a:pt x="2108" y="1094"/>
                    <a:pt x="1553" y="630"/>
                    <a:pt x="1430" y="534"/>
                  </a:cubicBezTo>
                  <a:cubicBezTo>
                    <a:pt x="1308" y="442"/>
                    <a:pt x="599" y="0"/>
                    <a:pt x="599" y="0"/>
                  </a:cubicBezTo>
                  <a:close/>
                </a:path>
              </a:pathLst>
            </a:custGeom>
            <a:solidFill>
              <a:srgbClr val="FEC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2"/>
            <p:cNvSpPr/>
            <p:nvPr/>
          </p:nvSpPr>
          <p:spPr>
            <a:xfrm>
              <a:off x="2643064" y="3479004"/>
              <a:ext cx="118840" cy="42563"/>
            </a:xfrm>
            <a:custGeom>
              <a:avLst/>
              <a:gdLst/>
              <a:ahLst/>
              <a:cxnLst/>
              <a:rect l="l" t="t" r="r" b="b"/>
              <a:pathLst>
                <a:path w="2700" h="967" extrusionOk="0">
                  <a:moveTo>
                    <a:pt x="2492" y="1"/>
                  </a:moveTo>
                  <a:cubicBezTo>
                    <a:pt x="2248" y="1"/>
                    <a:pt x="1533" y="272"/>
                    <a:pt x="1352" y="327"/>
                  </a:cubicBezTo>
                  <a:cubicBezTo>
                    <a:pt x="1155" y="392"/>
                    <a:pt x="574" y="392"/>
                    <a:pt x="574" y="392"/>
                  </a:cubicBezTo>
                  <a:cubicBezTo>
                    <a:pt x="574" y="392"/>
                    <a:pt x="1" y="585"/>
                    <a:pt x="1" y="677"/>
                  </a:cubicBezTo>
                  <a:cubicBezTo>
                    <a:pt x="1" y="761"/>
                    <a:pt x="693" y="966"/>
                    <a:pt x="870" y="966"/>
                  </a:cubicBezTo>
                  <a:cubicBezTo>
                    <a:pt x="877" y="966"/>
                    <a:pt x="883" y="966"/>
                    <a:pt x="889" y="965"/>
                  </a:cubicBezTo>
                  <a:cubicBezTo>
                    <a:pt x="1024" y="948"/>
                    <a:pt x="1829" y="707"/>
                    <a:pt x="1986" y="607"/>
                  </a:cubicBezTo>
                  <a:cubicBezTo>
                    <a:pt x="2148" y="506"/>
                    <a:pt x="2699" y="91"/>
                    <a:pt x="2555" y="12"/>
                  </a:cubicBezTo>
                  <a:cubicBezTo>
                    <a:pt x="2541" y="4"/>
                    <a:pt x="2519" y="1"/>
                    <a:pt x="2492" y="1"/>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2"/>
            <p:cNvSpPr/>
            <p:nvPr/>
          </p:nvSpPr>
          <p:spPr>
            <a:xfrm>
              <a:off x="2643064" y="3476232"/>
              <a:ext cx="118840" cy="46040"/>
            </a:xfrm>
            <a:custGeom>
              <a:avLst/>
              <a:gdLst/>
              <a:ahLst/>
              <a:cxnLst/>
              <a:rect l="l" t="t" r="r" b="b"/>
              <a:pathLst>
                <a:path w="2700" h="1046" extrusionOk="0">
                  <a:moveTo>
                    <a:pt x="574" y="455"/>
                  </a:moveTo>
                  <a:cubicBezTo>
                    <a:pt x="574" y="455"/>
                    <a:pt x="1155" y="455"/>
                    <a:pt x="1352" y="390"/>
                  </a:cubicBezTo>
                  <a:cubicBezTo>
                    <a:pt x="1553" y="328"/>
                    <a:pt x="2415" y="0"/>
                    <a:pt x="2555" y="75"/>
                  </a:cubicBezTo>
                  <a:cubicBezTo>
                    <a:pt x="2699" y="154"/>
                    <a:pt x="2148" y="569"/>
                    <a:pt x="1986" y="670"/>
                  </a:cubicBezTo>
                  <a:cubicBezTo>
                    <a:pt x="1829" y="770"/>
                    <a:pt x="1024" y="1011"/>
                    <a:pt x="889" y="1028"/>
                  </a:cubicBezTo>
                  <a:cubicBezTo>
                    <a:pt x="749" y="1046"/>
                    <a:pt x="1" y="827"/>
                    <a:pt x="1" y="740"/>
                  </a:cubicBezTo>
                  <a:cubicBezTo>
                    <a:pt x="1" y="648"/>
                    <a:pt x="574" y="455"/>
                    <a:pt x="574" y="455"/>
                  </a:cubicBezTo>
                  <a:close/>
                </a:path>
              </a:pathLst>
            </a:custGeom>
            <a:solidFill>
              <a:srgbClr val="FEC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2"/>
            <p:cNvSpPr/>
            <p:nvPr/>
          </p:nvSpPr>
          <p:spPr>
            <a:xfrm>
              <a:off x="2643460" y="3421697"/>
              <a:ext cx="77026" cy="93972"/>
            </a:xfrm>
            <a:custGeom>
              <a:avLst/>
              <a:gdLst/>
              <a:ahLst/>
              <a:cxnLst/>
              <a:rect l="l" t="t" r="r" b="b"/>
              <a:pathLst>
                <a:path w="1750" h="2135" extrusionOk="0">
                  <a:moveTo>
                    <a:pt x="1604" y="1"/>
                  </a:moveTo>
                  <a:cubicBezTo>
                    <a:pt x="1465" y="1"/>
                    <a:pt x="1291" y="490"/>
                    <a:pt x="1146" y="785"/>
                  </a:cubicBezTo>
                  <a:cubicBezTo>
                    <a:pt x="998" y="1086"/>
                    <a:pt x="189" y="1742"/>
                    <a:pt x="189" y="1742"/>
                  </a:cubicBezTo>
                  <a:cubicBezTo>
                    <a:pt x="189" y="1742"/>
                    <a:pt x="1" y="2014"/>
                    <a:pt x="114" y="2088"/>
                  </a:cubicBezTo>
                  <a:cubicBezTo>
                    <a:pt x="159" y="2119"/>
                    <a:pt x="238" y="2134"/>
                    <a:pt x="329" y="2134"/>
                  </a:cubicBezTo>
                  <a:cubicBezTo>
                    <a:pt x="518" y="2134"/>
                    <a:pt x="759" y="2070"/>
                    <a:pt x="853" y="1952"/>
                  </a:cubicBezTo>
                  <a:cubicBezTo>
                    <a:pt x="989" y="1773"/>
                    <a:pt x="1461" y="1218"/>
                    <a:pt x="1518" y="1043"/>
                  </a:cubicBezTo>
                  <a:cubicBezTo>
                    <a:pt x="1571" y="863"/>
                    <a:pt x="1750" y="28"/>
                    <a:pt x="1614" y="2"/>
                  </a:cubicBezTo>
                  <a:cubicBezTo>
                    <a:pt x="1611" y="1"/>
                    <a:pt x="1607" y="1"/>
                    <a:pt x="1604" y="1"/>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2"/>
            <p:cNvSpPr/>
            <p:nvPr/>
          </p:nvSpPr>
          <p:spPr>
            <a:xfrm>
              <a:off x="2643460" y="3420597"/>
              <a:ext cx="77026" cy="97273"/>
            </a:xfrm>
            <a:custGeom>
              <a:avLst/>
              <a:gdLst/>
              <a:ahLst/>
              <a:cxnLst/>
              <a:rect l="l" t="t" r="r" b="b"/>
              <a:pathLst>
                <a:path w="1750" h="2210" extrusionOk="0">
                  <a:moveTo>
                    <a:pt x="189" y="1767"/>
                  </a:moveTo>
                  <a:cubicBezTo>
                    <a:pt x="189" y="1767"/>
                    <a:pt x="998" y="1111"/>
                    <a:pt x="1146" y="810"/>
                  </a:cubicBezTo>
                  <a:cubicBezTo>
                    <a:pt x="1295" y="508"/>
                    <a:pt x="1474" y="1"/>
                    <a:pt x="1614" y="27"/>
                  </a:cubicBezTo>
                  <a:cubicBezTo>
                    <a:pt x="1750" y="53"/>
                    <a:pt x="1571" y="888"/>
                    <a:pt x="1518" y="1068"/>
                  </a:cubicBezTo>
                  <a:cubicBezTo>
                    <a:pt x="1461" y="1243"/>
                    <a:pt x="989" y="1798"/>
                    <a:pt x="853" y="1977"/>
                  </a:cubicBezTo>
                  <a:cubicBezTo>
                    <a:pt x="713" y="2152"/>
                    <a:pt x="250" y="2209"/>
                    <a:pt x="114" y="2113"/>
                  </a:cubicBezTo>
                  <a:cubicBezTo>
                    <a:pt x="1" y="2039"/>
                    <a:pt x="189" y="1767"/>
                    <a:pt x="189" y="1767"/>
                  </a:cubicBezTo>
                  <a:close/>
                </a:path>
              </a:pathLst>
            </a:custGeom>
            <a:solidFill>
              <a:srgbClr val="FEC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2"/>
            <p:cNvSpPr/>
            <p:nvPr/>
          </p:nvSpPr>
          <p:spPr>
            <a:xfrm>
              <a:off x="2241911" y="3384988"/>
              <a:ext cx="454543" cy="194062"/>
            </a:xfrm>
            <a:custGeom>
              <a:avLst/>
              <a:gdLst/>
              <a:ahLst/>
              <a:cxnLst/>
              <a:rect l="l" t="t" r="r" b="b"/>
              <a:pathLst>
                <a:path w="10327" h="4409" extrusionOk="0">
                  <a:moveTo>
                    <a:pt x="7943" y="0"/>
                  </a:moveTo>
                  <a:cubicBezTo>
                    <a:pt x="7532" y="0"/>
                    <a:pt x="5809" y="31"/>
                    <a:pt x="5669" y="84"/>
                  </a:cubicBezTo>
                  <a:cubicBezTo>
                    <a:pt x="5533" y="140"/>
                    <a:pt x="1" y="1671"/>
                    <a:pt x="1" y="1671"/>
                  </a:cubicBezTo>
                  <a:lnTo>
                    <a:pt x="416" y="4409"/>
                  </a:lnTo>
                  <a:lnTo>
                    <a:pt x="5673" y="1807"/>
                  </a:lnTo>
                  <a:cubicBezTo>
                    <a:pt x="5673" y="1807"/>
                    <a:pt x="8385" y="849"/>
                    <a:pt x="8765" y="796"/>
                  </a:cubicBezTo>
                  <a:cubicBezTo>
                    <a:pt x="9150" y="740"/>
                    <a:pt x="10326" y="604"/>
                    <a:pt x="10243" y="359"/>
                  </a:cubicBezTo>
                  <a:cubicBezTo>
                    <a:pt x="10160" y="110"/>
                    <a:pt x="8354" y="0"/>
                    <a:pt x="7943" y="0"/>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2"/>
            <p:cNvSpPr/>
            <p:nvPr/>
          </p:nvSpPr>
          <p:spPr>
            <a:xfrm>
              <a:off x="2481001" y="3409637"/>
              <a:ext cx="199124" cy="106868"/>
            </a:xfrm>
            <a:custGeom>
              <a:avLst/>
              <a:gdLst/>
              <a:ahLst/>
              <a:cxnLst/>
              <a:rect l="l" t="t" r="r" b="b"/>
              <a:pathLst>
                <a:path w="4524" h="2428" extrusionOk="0">
                  <a:moveTo>
                    <a:pt x="2629" y="0"/>
                  </a:moveTo>
                  <a:lnTo>
                    <a:pt x="1" y="1277"/>
                  </a:lnTo>
                  <a:cubicBezTo>
                    <a:pt x="1" y="1277"/>
                    <a:pt x="1715" y="2204"/>
                    <a:pt x="2082" y="2301"/>
                  </a:cubicBezTo>
                  <a:cubicBezTo>
                    <a:pt x="2336" y="2365"/>
                    <a:pt x="3092" y="2427"/>
                    <a:pt x="3560" y="2427"/>
                  </a:cubicBezTo>
                  <a:cubicBezTo>
                    <a:pt x="3760" y="2427"/>
                    <a:pt x="3908" y="2416"/>
                    <a:pt x="3941" y="2388"/>
                  </a:cubicBezTo>
                  <a:cubicBezTo>
                    <a:pt x="4050" y="2296"/>
                    <a:pt x="4378" y="1339"/>
                    <a:pt x="4418" y="1159"/>
                  </a:cubicBezTo>
                  <a:cubicBezTo>
                    <a:pt x="4472" y="940"/>
                    <a:pt x="4523" y="269"/>
                    <a:pt x="4397" y="269"/>
                  </a:cubicBezTo>
                  <a:cubicBezTo>
                    <a:pt x="4393" y="269"/>
                    <a:pt x="4388" y="270"/>
                    <a:pt x="4383" y="271"/>
                  </a:cubicBezTo>
                  <a:cubicBezTo>
                    <a:pt x="4234" y="328"/>
                    <a:pt x="3906" y="1255"/>
                    <a:pt x="3906" y="1255"/>
                  </a:cubicBezTo>
                  <a:lnTo>
                    <a:pt x="2629" y="0"/>
                  </a:ln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2"/>
            <p:cNvSpPr/>
            <p:nvPr/>
          </p:nvSpPr>
          <p:spPr>
            <a:xfrm>
              <a:off x="2114092" y="3441768"/>
              <a:ext cx="148287" cy="197539"/>
            </a:xfrm>
            <a:custGeom>
              <a:avLst/>
              <a:gdLst/>
              <a:ahLst/>
              <a:cxnLst/>
              <a:rect l="l" t="t" r="r" b="b"/>
              <a:pathLst>
                <a:path w="3369" h="4488" extrusionOk="0">
                  <a:moveTo>
                    <a:pt x="3233" y="1"/>
                  </a:moveTo>
                  <a:lnTo>
                    <a:pt x="167" y="110"/>
                  </a:lnTo>
                  <a:lnTo>
                    <a:pt x="1" y="4488"/>
                  </a:lnTo>
                  <a:lnTo>
                    <a:pt x="3368" y="3285"/>
                  </a:lnTo>
                  <a:lnTo>
                    <a:pt x="3233" y="1"/>
                  </a:lnTo>
                  <a:close/>
                </a:path>
              </a:pathLst>
            </a:custGeom>
            <a:solidFill>
              <a:srgbClr val="D7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2"/>
            <p:cNvSpPr/>
            <p:nvPr/>
          </p:nvSpPr>
          <p:spPr>
            <a:xfrm>
              <a:off x="2114092" y="3441768"/>
              <a:ext cx="148287" cy="197539"/>
            </a:xfrm>
            <a:custGeom>
              <a:avLst/>
              <a:gdLst/>
              <a:ahLst/>
              <a:cxnLst/>
              <a:rect l="l" t="t" r="r" b="b"/>
              <a:pathLst>
                <a:path w="3369" h="4488" extrusionOk="0">
                  <a:moveTo>
                    <a:pt x="167" y="110"/>
                  </a:moveTo>
                  <a:lnTo>
                    <a:pt x="3233" y="1"/>
                  </a:lnTo>
                  <a:lnTo>
                    <a:pt x="3368" y="3285"/>
                  </a:lnTo>
                  <a:lnTo>
                    <a:pt x="1" y="44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2"/>
            <p:cNvSpPr/>
            <p:nvPr/>
          </p:nvSpPr>
          <p:spPr>
            <a:xfrm>
              <a:off x="2086406" y="2860638"/>
              <a:ext cx="42563" cy="42607"/>
            </a:xfrm>
            <a:custGeom>
              <a:avLst/>
              <a:gdLst/>
              <a:ahLst/>
              <a:cxnLst/>
              <a:rect l="l" t="t" r="r" b="b"/>
              <a:pathLst>
                <a:path w="967" h="968" extrusionOk="0">
                  <a:moveTo>
                    <a:pt x="958" y="713"/>
                  </a:moveTo>
                  <a:cubicBezTo>
                    <a:pt x="940" y="797"/>
                    <a:pt x="923" y="880"/>
                    <a:pt x="901" y="963"/>
                  </a:cubicBezTo>
                  <a:cubicBezTo>
                    <a:pt x="870" y="967"/>
                    <a:pt x="840" y="963"/>
                    <a:pt x="809" y="954"/>
                  </a:cubicBezTo>
                  <a:cubicBezTo>
                    <a:pt x="748" y="932"/>
                    <a:pt x="696" y="902"/>
                    <a:pt x="647" y="858"/>
                  </a:cubicBezTo>
                  <a:cubicBezTo>
                    <a:pt x="486" y="744"/>
                    <a:pt x="341" y="609"/>
                    <a:pt x="219" y="455"/>
                  </a:cubicBezTo>
                  <a:cubicBezTo>
                    <a:pt x="158" y="372"/>
                    <a:pt x="0" y="167"/>
                    <a:pt x="18" y="58"/>
                  </a:cubicBezTo>
                  <a:cubicBezTo>
                    <a:pt x="22" y="31"/>
                    <a:pt x="40" y="9"/>
                    <a:pt x="61" y="1"/>
                  </a:cubicBezTo>
                  <a:cubicBezTo>
                    <a:pt x="61" y="5"/>
                    <a:pt x="61" y="9"/>
                    <a:pt x="57" y="14"/>
                  </a:cubicBezTo>
                  <a:cubicBezTo>
                    <a:pt x="298" y="259"/>
                    <a:pt x="582" y="455"/>
                    <a:pt x="897" y="595"/>
                  </a:cubicBezTo>
                  <a:cubicBezTo>
                    <a:pt x="940" y="617"/>
                    <a:pt x="967" y="665"/>
                    <a:pt x="958"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2"/>
            <p:cNvSpPr/>
            <p:nvPr/>
          </p:nvSpPr>
          <p:spPr>
            <a:xfrm>
              <a:off x="2087947" y="2842944"/>
              <a:ext cx="51806" cy="16198"/>
            </a:xfrm>
            <a:custGeom>
              <a:avLst/>
              <a:gdLst/>
              <a:ahLst/>
              <a:cxnLst/>
              <a:rect l="l" t="t" r="r" b="b"/>
              <a:pathLst>
                <a:path w="1177" h="368" extrusionOk="0">
                  <a:moveTo>
                    <a:pt x="1177" y="27"/>
                  </a:moveTo>
                  <a:cubicBezTo>
                    <a:pt x="1163" y="66"/>
                    <a:pt x="1150" y="105"/>
                    <a:pt x="1142" y="145"/>
                  </a:cubicBezTo>
                  <a:cubicBezTo>
                    <a:pt x="1133" y="184"/>
                    <a:pt x="1133" y="245"/>
                    <a:pt x="1102" y="276"/>
                  </a:cubicBezTo>
                  <a:cubicBezTo>
                    <a:pt x="1080" y="285"/>
                    <a:pt x="1063" y="289"/>
                    <a:pt x="1041" y="289"/>
                  </a:cubicBezTo>
                  <a:cubicBezTo>
                    <a:pt x="997" y="293"/>
                    <a:pt x="949" y="298"/>
                    <a:pt x="905" y="298"/>
                  </a:cubicBezTo>
                  <a:cubicBezTo>
                    <a:pt x="774" y="306"/>
                    <a:pt x="643" y="311"/>
                    <a:pt x="507" y="320"/>
                  </a:cubicBezTo>
                  <a:cubicBezTo>
                    <a:pt x="429" y="324"/>
                    <a:pt x="350" y="328"/>
                    <a:pt x="271" y="337"/>
                  </a:cubicBezTo>
                  <a:lnTo>
                    <a:pt x="123" y="346"/>
                  </a:lnTo>
                  <a:lnTo>
                    <a:pt x="48" y="355"/>
                  </a:lnTo>
                  <a:cubicBezTo>
                    <a:pt x="35" y="355"/>
                    <a:pt x="13" y="355"/>
                    <a:pt x="9" y="368"/>
                  </a:cubicBezTo>
                  <a:cubicBezTo>
                    <a:pt x="5" y="368"/>
                    <a:pt x="0" y="363"/>
                    <a:pt x="0" y="355"/>
                  </a:cubicBezTo>
                  <a:cubicBezTo>
                    <a:pt x="153" y="293"/>
                    <a:pt x="311" y="241"/>
                    <a:pt x="468" y="197"/>
                  </a:cubicBezTo>
                  <a:lnTo>
                    <a:pt x="940" y="35"/>
                  </a:lnTo>
                  <a:cubicBezTo>
                    <a:pt x="984" y="18"/>
                    <a:pt x="1028" y="9"/>
                    <a:pt x="1076" y="5"/>
                  </a:cubicBezTo>
                  <a:cubicBezTo>
                    <a:pt x="1111" y="0"/>
                    <a:pt x="1146" y="9"/>
                    <a:pt x="1177" y="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2"/>
            <p:cNvSpPr/>
            <p:nvPr/>
          </p:nvSpPr>
          <p:spPr>
            <a:xfrm>
              <a:off x="1773020" y="2957031"/>
              <a:ext cx="295517" cy="191949"/>
            </a:xfrm>
            <a:custGeom>
              <a:avLst/>
              <a:gdLst/>
              <a:ahLst/>
              <a:cxnLst/>
              <a:rect l="l" t="t" r="r" b="b"/>
              <a:pathLst>
                <a:path w="6714" h="4361" extrusionOk="0">
                  <a:moveTo>
                    <a:pt x="1651" y="1"/>
                  </a:moveTo>
                  <a:cubicBezTo>
                    <a:pt x="205" y="1"/>
                    <a:pt x="0" y="2499"/>
                    <a:pt x="0" y="2499"/>
                  </a:cubicBezTo>
                  <a:cubicBezTo>
                    <a:pt x="0" y="2499"/>
                    <a:pt x="879" y="3264"/>
                    <a:pt x="2821" y="3977"/>
                  </a:cubicBezTo>
                  <a:cubicBezTo>
                    <a:pt x="3638" y="4274"/>
                    <a:pt x="4392" y="4361"/>
                    <a:pt x="4991" y="4361"/>
                  </a:cubicBezTo>
                  <a:cubicBezTo>
                    <a:pt x="5820" y="4361"/>
                    <a:pt x="6355" y="4196"/>
                    <a:pt x="6355" y="4196"/>
                  </a:cubicBezTo>
                  <a:cubicBezTo>
                    <a:pt x="6355" y="4196"/>
                    <a:pt x="6713" y="2551"/>
                    <a:pt x="6600" y="1922"/>
                  </a:cubicBezTo>
                  <a:cubicBezTo>
                    <a:pt x="6490" y="1292"/>
                    <a:pt x="5624" y="1025"/>
                    <a:pt x="5624" y="1025"/>
                  </a:cubicBezTo>
                  <a:lnTo>
                    <a:pt x="5568" y="1545"/>
                  </a:lnTo>
                  <a:cubicBezTo>
                    <a:pt x="5552" y="1546"/>
                    <a:pt x="5535" y="1546"/>
                    <a:pt x="5519" y="1546"/>
                  </a:cubicBezTo>
                  <a:cubicBezTo>
                    <a:pt x="4342" y="1546"/>
                    <a:pt x="1842" y="489"/>
                    <a:pt x="1855" y="308"/>
                  </a:cubicBezTo>
                  <a:cubicBezTo>
                    <a:pt x="1863" y="212"/>
                    <a:pt x="1877" y="120"/>
                    <a:pt x="1898" y="24"/>
                  </a:cubicBezTo>
                  <a:cubicBezTo>
                    <a:pt x="1812" y="8"/>
                    <a:pt x="1730" y="1"/>
                    <a:pt x="1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2"/>
            <p:cNvSpPr/>
            <p:nvPr/>
          </p:nvSpPr>
          <p:spPr>
            <a:xfrm>
              <a:off x="1651362" y="3048274"/>
              <a:ext cx="503972" cy="676687"/>
            </a:xfrm>
            <a:custGeom>
              <a:avLst/>
              <a:gdLst/>
              <a:ahLst/>
              <a:cxnLst/>
              <a:rect l="l" t="t" r="r" b="b"/>
              <a:pathLst>
                <a:path w="11450" h="15374" extrusionOk="0">
                  <a:moveTo>
                    <a:pt x="3221" y="1"/>
                  </a:moveTo>
                  <a:cubicBezTo>
                    <a:pt x="2557" y="1"/>
                    <a:pt x="1530" y="2137"/>
                    <a:pt x="1347" y="2490"/>
                  </a:cubicBezTo>
                  <a:cubicBezTo>
                    <a:pt x="705" y="3736"/>
                    <a:pt x="363" y="5136"/>
                    <a:pt x="241" y="6527"/>
                  </a:cubicBezTo>
                  <a:cubicBezTo>
                    <a:pt x="110" y="7978"/>
                    <a:pt x="0" y="9409"/>
                    <a:pt x="206" y="10860"/>
                  </a:cubicBezTo>
                  <a:cubicBezTo>
                    <a:pt x="280" y="11416"/>
                    <a:pt x="888" y="15142"/>
                    <a:pt x="1242" y="15374"/>
                  </a:cubicBezTo>
                  <a:lnTo>
                    <a:pt x="10247" y="15072"/>
                  </a:lnTo>
                  <a:cubicBezTo>
                    <a:pt x="10247" y="15072"/>
                    <a:pt x="11450" y="9562"/>
                    <a:pt x="11415" y="8390"/>
                  </a:cubicBezTo>
                  <a:cubicBezTo>
                    <a:pt x="11380" y="7222"/>
                    <a:pt x="9114" y="2123"/>
                    <a:pt x="9114" y="2123"/>
                  </a:cubicBezTo>
                  <a:lnTo>
                    <a:pt x="3368" y="41"/>
                  </a:lnTo>
                  <a:cubicBezTo>
                    <a:pt x="3321" y="14"/>
                    <a:pt x="327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2"/>
            <p:cNvSpPr/>
            <p:nvPr/>
          </p:nvSpPr>
          <p:spPr>
            <a:xfrm>
              <a:off x="1666943" y="3086963"/>
              <a:ext cx="552872" cy="767446"/>
            </a:xfrm>
            <a:custGeom>
              <a:avLst/>
              <a:gdLst/>
              <a:ahLst/>
              <a:cxnLst/>
              <a:rect l="l" t="t" r="r" b="b"/>
              <a:pathLst>
                <a:path w="12561" h="17436" extrusionOk="0">
                  <a:moveTo>
                    <a:pt x="2961" y="0"/>
                  </a:moveTo>
                  <a:cubicBezTo>
                    <a:pt x="2310" y="0"/>
                    <a:pt x="1829" y="212"/>
                    <a:pt x="1829" y="212"/>
                  </a:cubicBezTo>
                  <a:cubicBezTo>
                    <a:pt x="1829" y="212"/>
                    <a:pt x="438" y="2438"/>
                    <a:pt x="219" y="4296"/>
                  </a:cubicBezTo>
                  <a:cubicBezTo>
                    <a:pt x="1" y="6159"/>
                    <a:pt x="2843" y="14302"/>
                    <a:pt x="3613" y="16165"/>
                  </a:cubicBezTo>
                  <a:cubicBezTo>
                    <a:pt x="4044" y="17206"/>
                    <a:pt x="6718" y="17435"/>
                    <a:pt x="8989" y="17435"/>
                  </a:cubicBezTo>
                  <a:cubicBezTo>
                    <a:pt x="10773" y="17435"/>
                    <a:pt x="12307" y="17294"/>
                    <a:pt x="12307" y="17294"/>
                  </a:cubicBezTo>
                  <a:lnTo>
                    <a:pt x="12561" y="14337"/>
                  </a:lnTo>
                  <a:lnTo>
                    <a:pt x="7580" y="13191"/>
                  </a:lnTo>
                  <a:cubicBezTo>
                    <a:pt x="7580" y="13191"/>
                    <a:pt x="6609" y="3242"/>
                    <a:pt x="5262" y="1270"/>
                  </a:cubicBezTo>
                  <a:cubicBezTo>
                    <a:pt x="4560" y="246"/>
                    <a:pt x="3662" y="0"/>
                    <a:pt x="2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2"/>
            <p:cNvSpPr/>
            <p:nvPr/>
          </p:nvSpPr>
          <p:spPr>
            <a:xfrm>
              <a:off x="1711619" y="3295858"/>
              <a:ext cx="87238" cy="431039"/>
            </a:xfrm>
            <a:custGeom>
              <a:avLst/>
              <a:gdLst/>
              <a:ahLst/>
              <a:cxnLst/>
              <a:rect l="l" t="t" r="r" b="b"/>
              <a:pathLst>
                <a:path w="1982" h="9793" fill="none" extrusionOk="0">
                  <a:moveTo>
                    <a:pt x="0" y="1"/>
                  </a:moveTo>
                  <a:cubicBezTo>
                    <a:pt x="44" y="3333"/>
                    <a:pt x="490" y="6775"/>
                    <a:pt x="1981" y="9792"/>
                  </a:cubicBezTo>
                </a:path>
              </a:pathLst>
            </a:custGeom>
            <a:noFill/>
            <a:ln w="325" cap="rnd" cmpd="sng">
              <a:solidFill>
                <a:srgbClr val="99B4F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2"/>
            <p:cNvSpPr/>
            <p:nvPr/>
          </p:nvSpPr>
          <p:spPr>
            <a:xfrm>
              <a:off x="1696610" y="3375921"/>
              <a:ext cx="21787" cy="55503"/>
            </a:xfrm>
            <a:custGeom>
              <a:avLst/>
              <a:gdLst/>
              <a:ahLst/>
              <a:cxnLst/>
              <a:rect l="l" t="t" r="r" b="b"/>
              <a:pathLst>
                <a:path w="495" h="1261" fill="none" extrusionOk="0">
                  <a:moveTo>
                    <a:pt x="0" y="1"/>
                  </a:moveTo>
                  <a:cubicBezTo>
                    <a:pt x="127" y="434"/>
                    <a:pt x="293" y="858"/>
                    <a:pt x="494" y="1260"/>
                  </a:cubicBezTo>
                </a:path>
              </a:pathLst>
            </a:custGeom>
            <a:noFill/>
            <a:ln w="325" cap="rnd" cmpd="sng">
              <a:solidFill>
                <a:srgbClr val="99B4F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2"/>
            <p:cNvSpPr/>
            <p:nvPr/>
          </p:nvSpPr>
          <p:spPr>
            <a:xfrm>
              <a:off x="2176285" y="3714133"/>
              <a:ext cx="17562" cy="132485"/>
            </a:xfrm>
            <a:custGeom>
              <a:avLst/>
              <a:gdLst/>
              <a:ahLst/>
              <a:cxnLst/>
              <a:rect l="l" t="t" r="r" b="b"/>
              <a:pathLst>
                <a:path w="399" h="3010" fill="none" extrusionOk="0">
                  <a:moveTo>
                    <a:pt x="398" y="1"/>
                  </a:moveTo>
                  <a:cubicBezTo>
                    <a:pt x="123" y="980"/>
                    <a:pt x="1" y="1995"/>
                    <a:pt x="36" y="3010"/>
                  </a:cubicBezTo>
                </a:path>
              </a:pathLst>
            </a:custGeom>
            <a:noFill/>
            <a:ln w="325" cap="rnd" cmpd="sng">
              <a:solidFill>
                <a:srgbClr val="99B4F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2"/>
            <p:cNvSpPr/>
            <p:nvPr/>
          </p:nvSpPr>
          <p:spPr>
            <a:xfrm>
              <a:off x="2208636" y="3732047"/>
              <a:ext cx="410616" cy="116288"/>
            </a:xfrm>
            <a:custGeom>
              <a:avLst/>
              <a:gdLst/>
              <a:ahLst/>
              <a:cxnLst/>
              <a:rect l="l" t="t" r="r" b="b"/>
              <a:pathLst>
                <a:path w="9329" h="2642" extrusionOk="0">
                  <a:moveTo>
                    <a:pt x="8915" y="0"/>
                  </a:moveTo>
                  <a:cubicBezTo>
                    <a:pt x="8333" y="0"/>
                    <a:pt x="6355" y="797"/>
                    <a:pt x="5872" y="797"/>
                  </a:cubicBezTo>
                  <a:cubicBezTo>
                    <a:pt x="5865" y="797"/>
                    <a:pt x="5858" y="797"/>
                    <a:pt x="5852" y="796"/>
                  </a:cubicBezTo>
                  <a:cubicBezTo>
                    <a:pt x="5833" y="795"/>
                    <a:pt x="5812" y="795"/>
                    <a:pt x="5791" y="795"/>
                  </a:cubicBezTo>
                  <a:cubicBezTo>
                    <a:pt x="5259" y="795"/>
                    <a:pt x="4098" y="1098"/>
                    <a:pt x="4098" y="1098"/>
                  </a:cubicBezTo>
                  <a:lnTo>
                    <a:pt x="210" y="495"/>
                  </a:lnTo>
                  <a:lnTo>
                    <a:pt x="0" y="2642"/>
                  </a:lnTo>
                  <a:lnTo>
                    <a:pt x="6372" y="2441"/>
                  </a:lnTo>
                  <a:lnTo>
                    <a:pt x="7221" y="1592"/>
                  </a:lnTo>
                  <a:cubicBezTo>
                    <a:pt x="7221" y="1592"/>
                    <a:pt x="9329" y="250"/>
                    <a:pt x="9053" y="31"/>
                  </a:cubicBezTo>
                  <a:cubicBezTo>
                    <a:pt x="9027" y="10"/>
                    <a:pt x="8979" y="0"/>
                    <a:pt x="8915" y="0"/>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2"/>
            <p:cNvSpPr/>
            <p:nvPr/>
          </p:nvSpPr>
          <p:spPr>
            <a:xfrm>
              <a:off x="2489100" y="3795164"/>
              <a:ext cx="166333" cy="44147"/>
            </a:xfrm>
            <a:custGeom>
              <a:avLst/>
              <a:gdLst/>
              <a:ahLst/>
              <a:cxnLst/>
              <a:rect l="l" t="t" r="r" b="b"/>
              <a:pathLst>
                <a:path w="3779" h="1003" extrusionOk="0">
                  <a:moveTo>
                    <a:pt x="3779" y="1"/>
                  </a:moveTo>
                  <a:lnTo>
                    <a:pt x="822" y="40"/>
                  </a:lnTo>
                  <a:lnTo>
                    <a:pt x="0" y="1002"/>
                  </a:lnTo>
                  <a:cubicBezTo>
                    <a:pt x="0" y="1002"/>
                    <a:pt x="2043" y="932"/>
                    <a:pt x="2480" y="766"/>
                  </a:cubicBezTo>
                  <a:cubicBezTo>
                    <a:pt x="2917" y="604"/>
                    <a:pt x="3779" y="1"/>
                    <a:pt x="3779" y="1"/>
                  </a:cubicBezTo>
                  <a:close/>
                </a:path>
              </a:pathLst>
            </a:custGeom>
            <a:solidFill>
              <a:srgbClr val="FEB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2"/>
            <p:cNvSpPr/>
            <p:nvPr/>
          </p:nvSpPr>
          <p:spPr>
            <a:xfrm>
              <a:off x="2302564" y="4160137"/>
              <a:ext cx="174255" cy="568850"/>
            </a:xfrm>
            <a:custGeom>
              <a:avLst/>
              <a:gdLst/>
              <a:ahLst/>
              <a:cxnLst/>
              <a:rect l="l" t="t" r="r" b="b"/>
              <a:pathLst>
                <a:path w="3959" h="12924" extrusionOk="0">
                  <a:moveTo>
                    <a:pt x="3906" y="766"/>
                  </a:moveTo>
                  <a:lnTo>
                    <a:pt x="2104" y="12924"/>
                  </a:lnTo>
                  <a:cubicBezTo>
                    <a:pt x="2104" y="12924"/>
                    <a:pt x="1308" y="12902"/>
                    <a:pt x="0" y="12876"/>
                  </a:cubicBezTo>
                  <a:lnTo>
                    <a:pt x="1767" y="1"/>
                  </a:lnTo>
                  <a:lnTo>
                    <a:pt x="3372" y="101"/>
                  </a:lnTo>
                  <a:cubicBezTo>
                    <a:pt x="3709" y="123"/>
                    <a:pt x="3958" y="434"/>
                    <a:pt x="3906" y="766"/>
                  </a:cubicBezTo>
                  <a:close/>
                </a:path>
              </a:pathLst>
            </a:custGeom>
            <a:solidFill>
              <a:srgbClr val="DCE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2"/>
            <p:cNvSpPr/>
            <p:nvPr/>
          </p:nvSpPr>
          <p:spPr>
            <a:xfrm>
              <a:off x="2243100" y="2320794"/>
              <a:ext cx="740728" cy="535090"/>
            </a:xfrm>
            <a:custGeom>
              <a:avLst/>
              <a:gdLst/>
              <a:ahLst/>
              <a:cxnLst/>
              <a:rect l="l" t="t" r="r" b="b"/>
              <a:pathLst>
                <a:path w="16829" h="12157" extrusionOk="0">
                  <a:moveTo>
                    <a:pt x="9799" y="0"/>
                  </a:moveTo>
                  <a:cubicBezTo>
                    <a:pt x="9450" y="0"/>
                    <a:pt x="9101" y="22"/>
                    <a:pt x="8756" y="64"/>
                  </a:cubicBezTo>
                  <a:cubicBezTo>
                    <a:pt x="6849" y="296"/>
                    <a:pt x="4986" y="1188"/>
                    <a:pt x="3770" y="2675"/>
                  </a:cubicBezTo>
                  <a:cubicBezTo>
                    <a:pt x="2550" y="4158"/>
                    <a:pt x="2086" y="6252"/>
                    <a:pt x="2685" y="8080"/>
                  </a:cubicBezTo>
                  <a:lnTo>
                    <a:pt x="0" y="12156"/>
                  </a:lnTo>
                  <a:cubicBezTo>
                    <a:pt x="1522" y="11527"/>
                    <a:pt x="3022" y="10954"/>
                    <a:pt x="4439" y="10114"/>
                  </a:cubicBezTo>
                  <a:cubicBezTo>
                    <a:pt x="6014" y="10908"/>
                    <a:pt x="7747" y="11315"/>
                    <a:pt x="9494" y="11315"/>
                  </a:cubicBezTo>
                  <a:cubicBezTo>
                    <a:pt x="10181" y="11315"/>
                    <a:pt x="10871" y="11251"/>
                    <a:pt x="11554" y="11124"/>
                  </a:cubicBezTo>
                  <a:cubicBezTo>
                    <a:pt x="13116" y="10822"/>
                    <a:pt x="14677" y="10136"/>
                    <a:pt x="15639" y="8868"/>
                  </a:cubicBezTo>
                  <a:cubicBezTo>
                    <a:pt x="16593" y="7608"/>
                    <a:pt x="16829" y="5868"/>
                    <a:pt x="16356" y="4363"/>
                  </a:cubicBezTo>
                  <a:cubicBezTo>
                    <a:pt x="15884" y="2854"/>
                    <a:pt x="14751" y="1590"/>
                    <a:pt x="13356" y="847"/>
                  </a:cubicBezTo>
                  <a:cubicBezTo>
                    <a:pt x="12268" y="271"/>
                    <a:pt x="11034" y="0"/>
                    <a:pt x="9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2"/>
            <p:cNvSpPr/>
            <p:nvPr/>
          </p:nvSpPr>
          <p:spPr>
            <a:xfrm>
              <a:off x="2527789" y="2549012"/>
              <a:ext cx="45071" cy="45071"/>
            </a:xfrm>
            <a:custGeom>
              <a:avLst/>
              <a:gdLst/>
              <a:ahLst/>
              <a:cxnLst/>
              <a:rect l="l" t="t" r="r" b="b"/>
              <a:pathLst>
                <a:path w="1024" h="1024" extrusionOk="0">
                  <a:moveTo>
                    <a:pt x="512" y="0"/>
                  </a:moveTo>
                  <a:cubicBezTo>
                    <a:pt x="228" y="0"/>
                    <a:pt x="0" y="228"/>
                    <a:pt x="0" y="512"/>
                  </a:cubicBezTo>
                  <a:cubicBezTo>
                    <a:pt x="0" y="792"/>
                    <a:pt x="228" y="1024"/>
                    <a:pt x="512" y="1024"/>
                  </a:cubicBezTo>
                  <a:cubicBezTo>
                    <a:pt x="796" y="1024"/>
                    <a:pt x="1024" y="792"/>
                    <a:pt x="1024" y="512"/>
                  </a:cubicBezTo>
                  <a:cubicBezTo>
                    <a:pt x="1024" y="228"/>
                    <a:pt x="796"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2"/>
            <p:cNvSpPr/>
            <p:nvPr/>
          </p:nvSpPr>
          <p:spPr>
            <a:xfrm>
              <a:off x="2647113" y="2549012"/>
              <a:ext cx="44895" cy="45071"/>
            </a:xfrm>
            <a:custGeom>
              <a:avLst/>
              <a:gdLst/>
              <a:ahLst/>
              <a:cxnLst/>
              <a:rect l="l" t="t" r="r" b="b"/>
              <a:pathLst>
                <a:path w="1020" h="1024" extrusionOk="0">
                  <a:moveTo>
                    <a:pt x="512" y="0"/>
                  </a:moveTo>
                  <a:cubicBezTo>
                    <a:pt x="228" y="0"/>
                    <a:pt x="1" y="228"/>
                    <a:pt x="1" y="512"/>
                  </a:cubicBezTo>
                  <a:cubicBezTo>
                    <a:pt x="1" y="792"/>
                    <a:pt x="228" y="1024"/>
                    <a:pt x="512" y="1024"/>
                  </a:cubicBezTo>
                  <a:cubicBezTo>
                    <a:pt x="792" y="1024"/>
                    <a:pt x="1020" y="792"/>
                    <a:pt x="1020" y="512"/>
                  </a:cubicBezTo>
                  <a:cubicBezTo>
                    <a:pt x="1020" y="228"/>
                    <a:pt x="79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2"/>
            <p:cNvSpPr/>
            <p:nvPr/>
          </p:nvSpPr>
          <p:spPr>
            <a:xfrm>
              <a:off x="2759528" y="2549012"/>
              <a:ext cx="45115" cy="45071"/>
            </a:xfrm>
            <a:custGeom>
              <a:avLst/>
              <a:gdLst/>
              <a:ahLst/>
              <a:cxnLst/>
              <a:rect l="l" t="t" r="r" b="b"/>
              <a:pathLst>
                <a:path w="1025" h="1024" extrusionOk="0">
                  <a:moveTo>
                    <a:pt x="512" y="0"/>
                  </a:moveTo>
                  <a:cubicBezTo>
                    <a:pt x="228" y="0"/>
                    <a:pt x="1" y="228"/>
                    <a:pt x="1" y="512"/>
                  </a:cubicBezTo>
                  <a:cubicBezTo>
                    <a:pt x="1" y="792"/>
                    <a:pt x="228" y="1024"/>
                    <a:pt x="512" y="1024"/>
                  </a:cubicBezTo>
                  <a:cubicBezTo>
                    <a:pt x="792" y="1024"/>
                    <a:pt x="1024" y="792"/>
                    <a:pt x="1024" y="512"/>
                  </a:cubicBezTo>
                  <a:cubicBezTo>
                    <a:pt x="1024" y="228"/>
                    <a:pt x="79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5" name="Google Shape;4155;p62"/>
            <p:cNvGrpSpPr/>
            <p:nvPr/>
          </p:nvGrpSpPr>
          <p:grpSpPr>
            <a:xfrm>
              <a:off x="1694475" y="2965063"/>
              <a:ext cx="1149980" cy="1856113"/>
              <a:chOff x="724100" y="2649925"/>
              <a:chExt cx="653175" cy="1054250"/>
            </a:xfrm>
          </p:grpSpPr>
          <p:sp>
            <p:nvSpPr>
              <p:cNvPr id="4156" name="Google Shape;4156;p62"/>
              <p:cNvSpPr/>
              <p:nvPr/>
            </p:nvSpPr>
            <p:spPr>
              <a:xfrm>
                <a:off x="1155850" y="3691800"/>
                <a:ext cx="221425" cy="12375"/>
              </a:xfrm>
              <a:custGeom>
                <a:avLst/>
                <a:gdLst/>
                <a:ahLst/>
                <a:cxnLst/>
                <a:rect l="l" t="t" r="r" b="b"/>
                <a:pathLst>
                  <a:path w="8857" h="495" extrusionOk="0">
                    <a:moveTo>
                      <a:pt x="8835" y="1"/>
                    </a:moveTo>
                    <a:cubicBezTo>
                      <a:pt x="8239" y="295"/>
                      <a:pt x="7529" y="440"/>
                      <a:pt x="6674" y="440"/>
                    </a:cubicBezTo>
                    <a:cubicBezTo>
                      <a:pt x="6512" y="440"/>
                      <a:pt x="6344" y="435"/>
                      <a:pt x="6172" y="425"/>
                    </a:cubicBezTo>
                    <a:cubicBezTo>
                      <a:pt x="5682" y="394"/>
                      <a:pt x="5188" y="329"/>
                      <a:pt x="4711" y="263"/>
                    </a:cubicBezTo>
                    <a:cubicBezTo>
                      <a:pt x="4265" y="206"/>
                      <a:pt x="3801" y="145"/>
                      <a:pt x="3342" y="110"/>
                    </a:cubicBezTo>
                    <a:cubicBezTo>
                      <a:pt x="3051" y="89"/>
                      <a:pt x="2758" y="80"/>
                      <a:pt x="2466" y="80"/>
                    </a:cubicBezTo>
                    <a:cubicBezTo>
                      <a:pt x="1639" y="80"/>
                      <a:pt x="812" y="152"/>
                      <a:pt x="1" y="232"/>
                    </a:cubicBezTo>
                    <a:cubicBezTo>
                      <a:pt x="5" y="250"/>
                      <a:pt x="10" y="267"/>
                      <a:pt x="18" y="285"/>
                    </a:cubicBezTo>
                    <a:cubicBezTo>
                      <a:pt x="825" y="207"/>
                      <a:pt x="1645" y="137"/>
                      <a:pt x="2464" y="137"/>
                    </a:cubicBezTo>
                    <a:cubicBezTo>
                      <a:pt x="2756" y="137"/>
                      <a:pt x="3047" y="146"/>
                      <a:pt x="3338" y="167"/>
                    </a:cubicBezTo>
                    <a:cubicBezTo>
                      <a:pt x="3793" y="197"/>
                      <a:pt x="4256" y="259"/>
                      <a:pt x="4702" y="320"/>
                    </a:cubicBezTo>
                    <a:cubicBezTo>
                      <a:pt x="5188" y="381"/>
                      <a:pt x="5677" y="447"/>
                      <a:pt x="6172" y="477"/>
                    </a:cubicBezTo>
                    <a:cubicBezTo>
                      <a:pt x="6347" y="490"/>
                      <a:pt x="6517" y="495"/>
                      <a:pt x="6679" y="495"/>
                    </a:cubicBezTo>
                    <a:cubicBezTo>
                      <a:pt x="7541" y="495"/>
                      <a:pt x="8253" y="346"/>
                      <a:pt x="8857" y="53"/>
                    </a:cubicBezTo>
                    <a:cubicBezTo>
                      <a:pt x="8853" y="36"/>
                      <a:pt x="8844" y="18"/>
                      <a:pt x="8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2"/>
              <p:cNvSpPr/>
              <p:nvPr/>
            </p:nvSpPr>
            <p:spPr>
              <a:xfrm>
                <a:off x="1236975" y="3626850"/>
                <a:ext cx="24625" cy="31525"/>
              </a:xfrm>
              <a:custGeom>
                <a:avLst/>
                <a:gdLst/>
                <a:ahLst/>
                <a:cxnLst/>
                <a:rect l="l" t="t" r="r" b="b"/>
                <a:pathLst>
                  <a:path w="985" h="1261" extrusionOk="0">
                    <a:moveTo>
                      <a:pt x="932" y="1"/>
                    </a:moveTo>
                    <a:cubicBezTo>
                      <a:pt x="552" y="355"/>
                      <a:pt x="237" y="775"/>
                      <a:pt x="1" y="1238"/>
                    </a:cubicBezTo>
                    <a:lnTo>
                      <a:pt x="45" y="1260"/>
                    </a:lnTo>
                    <a:cubicBezTo>
                      <a:pt x="285" y="797"/>
                      <a:pt x="604" y="381"/>
                      <a:pt x="985" y="27"/>
                    </a:cubicBezTo>
                    <a:lnTo>
                      <a:pt x="9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2"/>
              <p:cNvSpPr/>
              <p:nvPr/>
            </p:nvSpPr>
            <p:spPr>
              <a:xfrm>
                <a:off x="1256450" y="3633425"/>
                <a:ext cx="20250" cy="27025"/>
              </a:xfrm>
              <a:custGeom>
                <a:avLst/>
                <a:gdLst/>
                <a:ahLst/>
                <a:cxnLst/>
                <a:rect l="l" t="t" r="r" b="b"/>
                <a:pathLst>
                  <a:path w="810" h="1081" extrusionOk="0">
                    <a:moveTo>
                      <a:pt x="753" y="0"/>
                    </a:moveTo>
                    <a:cubicBezTo>
                      <a:pt x="455" y="311"/>
                      <a:pt x="202" y="669"/>
                      <a:pt x="0" y="1054"/>
                    </a:cubicBezTo>
                    <a:lnTo>
                      <a:pt x="48" y="1080"/>
                    </a:lnTo>
                    <a:cubicBezTo>
                      <a:pt x="250" y="691"/>
                      <a:pt x="503" y="337"/>
                      <a:pt x="809" y="22"/>
                    </a:cubicBezTo>
                    <a:cubicBezTo>
                      <a:pt x="792" y="13"/>
                      <a:pt x="774" y="5"/>
                      <a:pt x="7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2"/>
              <p:cNvSpPr/>
              <p:nvPr/>
            </p:nvSpPr>
            <p:spPr>
              <a:xfrm>
                <a:off x="1275350" y="3639650"/>
                <a:ext cx="15675" cy="22100"/>
              </a:xfrm>
              <a:custGeom>
                <a:avLst/>
                <a:gdLst/>
                <a:ahLst/>
                <a:cxnLst/>
                <a:rect l="l" t="t" r="r" b="b"/>
                <a:pathLst>
                  <a:path w="627" h="884" extrusionOk="0">
                    <a:moveTo>
                      <a:pt x="574" y="1"/>
                    </a:moveTo>
                    <a:cubicBezTo>
                      <a:pt x="351" y="263"/>
                      <a:pt x="158" y="552"/>
                      <a:pt x="1" y="858"/>
                    </a:cubicBezTo>
                    <a:lnTo>
                      <a:pt x="45" y="884"/>
                    </a:lnTo>
                    <a:cubicBezTo>
                      <a:pt x="202" y="578"/>
                      <a:pt x="399" y="289"/>
                      <a:pt x="626" y="27"/>
                    </a:cubicBezTo>
                    <a:cubicBezTo>
                      <a:pt x="609" y="14"/>
                      <a:pt x="591" y="9"/>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2"/>
              <p:cNvSpPr/>
              <p:nvPr/>
            </p:nvSpPr>
            <p:spPr>
              <a:xfrm>
                <a:off x="758550" y="3075500"/>
                <a:ext cx="455925" cy="507650"/>
              </a:xfrm>
              <a:custGeom>
                <a:avLst/>
                <a:gdLst/>
                <a:ahLst/>
                <a:cxnLst/>
                <a:rect l="l" t="t" r="r" b="b"/>
                <a:pathLst>
                  <a:path w="18237" h="20306" extrusionOk="0">
                    <a:moveTo>
                      <a:pt x="57" y="0"/>
                    </a:moveTo>
                    <a:lnTo>
                      <a:pt x="0" y="9"/>
                    </a:lnTo>
                    <a:cubicBezTo>
                      <a:pt x="88" y="757"/>
                      <a:pt x="88" y="1522"/>
                      <a:pt x="88" y="2261"/>
                    </a:cubicBezTo>
                    <a:cubicBezTo>
                      <a:pt x="83" y="2992"/>
                      <a:pt x="83" y="3748"/>
                      <a:pt x="166" y="4487"/>
                    </a:cubicBezTo>
                    <a:cubicBezTo>
                      <a:pt x="367" y="6259"/>
                      <a:pt x="1128" y="7649"/>
                      <a:pt x="2252" y="8301"/>
                    </a:cubicBezTo>
                    <a:cubicBezTo>
                      <a:pt x="3046" y="8763"/>
                      <a:pt x="3970" y="8861"/>
                      <a:pt x="4942" y="8861"/>
                    </a:cubicBezTo>
                    <a:cubicBezTo>
                      <a:pt x="5176" y="8861"/>
                      <a:pt x="5412" y="8855"/>
                      <a:pt x="5650" y="8848"/>
                    </a:cubicBezTo>
                    <a:cubicBezTo>
                      <a:pt x="9228" y="8734"/>
                      <a:pt x="12836" y="8454"/>
                      <a:pt x="16391" y="8021"/>
                    </a:cubicBezTo>
                    <a:cubicBezTo>
                      <a:pt x="16553" y="8002"/>
                      <a:pt x="16734" y="7985"/>
                      <a:pt x="16916" y="7985"/>
                    </a:cubicBezTo>
                    <a:cubicBezTo>
                      <a:pt x="17349" y="7985"/>
                      <a:pt x="17788" y="8078"/>
                      <a:pt x="18001" y="8441"/>
                    </a:cubicBezTo>
                    <a:cubicBezTo>
                      <a:pt x="18180" y="8751"/>
                      <a:pt x="18115" y="9149"/>
                      <a:pt x="18066" y="9469"/>
                    </a:cubicBezTo>
                    <a:cubicBezTo>
                      <a:pt x="17498" y="13050"/>
                      <a:pt x="17314" y="16684"/>
                      <a:pt x="17511" y="20306"/>
                    </a:cubicBezTo>
                    <a:lnTo>
                      <a:pt x="17568" y="20301"/>
                    </a:lnTo>
                    <a:cubicBezTo>
                      <a:pt x="17371" y="16684"/>
                      <a:pt x="17555" y="13055"/>
                      <a:pt x="18119" y="9473"/>
                    </a:cubicBezTo>
                    <a:cubicBezTo>
                      <a:pt x="18171" y="9149"/>
                      <a:pt x="18237" y="8738"/>
                      <a:pt x="18049" y="8415"/>
                    </a:cubicBezTo>
                    <a:cubicBezTo>
                      <a:pt x="17823" y="8030"/>
                      <a:pt x="17363" y="7931"/>
                      <a:pt x="16916" y="7931"/>
                    </a:cubicBezTo>
                    <a:cubicBezTo>
                      <a:pt x="16732" y="7931"/>
                      <a:pt x="16550" y="7948"/>
                      <a:pt x="16387" y="7968"/>
                    </a:cubicBezTo>
                    <a:cubicBezTo>
                      <a:pt x="12836" y="8401"/>
                      <a:pt x="9224" y="8677"/>
                      <a:pt x="5650" y="8791"/>
                    </a:cubicBezTo>
                    <a:cubicBezTo>
                      <a:pt x="5411" y="8798"/>
                      <a:pt x="5174" y="8804"/>
                      <a:pt x="4940" y="8804"/>
                    </a:cubicBezTo>
                    <a:cubicBezTo>
                      <a:pt x="3976" y="8804"/>
                      <a:pt x="3063" y="8708"/>
                      <a:pt x="2279" y="8257"/>
                    </a:cubicBezTo>
                    <a:cubicBezTo>
                      <a:pt x="1168" y="7614"/>
                      <a:pt x="420" y="6237"/>
                      <a:pt x="219" y="4483"/>
                    </a:cubicBezTo>
                    <a:cubicBezTo>
                      <a:pt x="136" y="3748"/>
                      <a:pt x="140" y="2992"/>
                      <a:pt x="140" y="2261"/>
                    </a:cubicBezTo>
                    <a:cubicBezTo>
                      <a:pt x="144" y="1522"/>
                      <a:pt x="144" y="753"/>
                      <a:pt x="57" y="0"/>
                    </a:cubicBezTo>
                    <a:close/>
                  </a:path>
                </a:pathLst>
              </a:custGeom>
              <a:solidFill>
                <a:srgbClr val="FF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2"/>
              <p:cNvSpPr/>
              <p:nvPr/>
            </p:nvSpPr>
            <p:spPr>
              <a:xfrm>
                <a:off x="1248675" y="2934950"/>
                <a:ext cx="19925" cy="18675"/>
              </a:xfrm>
              <a:custGeom>
                <a:avLst/>
                <a:gdLst/>
                <a:ahLst/>
                <a:cxnLst/>
                <a:rect l="l" t="t" r="r" b="b"/>
                <a:pathLst>
                  <a:path w="797" h="747" extrusionOk="0">
                    <a:moveTo>
                      <a:pt x="777" y="1"/>
                    </a:moveTo>
                    <a:cubicBezTo>
                      <a:pt x="771" y="1"/>
                      <a:pt x="765" y="5"/>
                      <a:pt x="762" y="11"/>
                    </a:cubicBezTo>
                    <a:cubicBezTo>
                      <a:pt x="674" y="213"/>
                      <a:pt x="534" y="523"/>
                      <a:pt x="486" y="558"/>
                    </a:cubicBezTo>
                    <a:cubicBezTo>
                      <a:pt x="434" y="597"/>
                      <a:pt x="132" y="681"/>
                      <a:pt x="18" y="711"/>
                    </a:cubicBezTo>
                    <a:cubicBezTo>
                      <a:pt x="10" y="716"/>
                      <a:pt x="1" y="724"/>
                      <a:pt x="5" y="733"/>
                    </a:cubicBezTo>
                    <a:cubicBezTo>
                      <a:pt x="5" y="737"/>
                      <a:pt x="14" y="746"/>
                      <a:pt x="18" y="746"/>
                    </a:cubicBezTo>
                    <a:lnTo>
                      <a:pt x="27" y="746"/>
                    </a:lnTo>
                    <a:cubicBezTo>
                      <a:pt x="45" y="737"/>
                      <a:pt x="438" y="632"/>
                      <a:pt x="504" y="584"/>
                    </a:cubicBezTo>
                    <a:cubicBezTo>
                      <a:pt x="569" y="541"/>
                      <a:pt x="771" y="77"/>
                      <a:pt x="792" y="25"/>
                    </a:cubicBezTo>
                    <a:cubicBezTo>
                      <a:pt x="797" y="16"/>
                      <a:pt x="792" y="3"/>
                      <a:pt x="784" y="3"/>
                    </a:cubicBezTo>
                    <a:cubicBezTo>
                      <a:pt x="781" y="1"/>
                      <a:pt x="779" y="1"/>
                      <a:pt x="777"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2"/>
              <p:cNvSpPr/>
              <p:nvPr/>
            </p:nvSpPr>
            <p:spPr>
              <a:xfrm>
                <a:off x="1244200" y="2903725"/>
                <a:ext cx="1450" cy="8900"/>
              </a:xfrm>
              <a:custGeom>
                <a:avLst/>
                <a:gdLst/>
                <a:ahLst/>
                <a:cxnLst/>
                <a:rect l="l" t="t" r="r" b="b"/>
                <a:pathLst>
                  <a:path w="58" h="356" extrusionOk="0">
                    <a:moveTo>
                      <a:pt x="14" y="1"/>
                    </a:moveTo>
                    <a:cubicBezTo>
                      <a:pt x="5" y="1"/>
                      <a:pt x="1" y="10"/>
                      <a:pt x="1" y="18"/>
                    </a:cubicBezTo>
                    <a:lnTo>
                      <a:pt x="27" y="338"/>
                    </a:lnTo>
                    <a:cubicBezTo>
                      <a:pt x="27" y="346"/>
                      <a:pt x="36" y="355"/>
                      <a:pt x="44" y="355"/>
                    </a:cubicBezTo>
                    <a:cubicBezTo>
                      <a:pt x="53" y="351"/>
                      <a:pt x="57" y="346"/>
                      <a:pt x="57" y="338"/>
                    </a:cubicBezTo>
                    <a:lnTo>
                      <a:pt x="31" y="14"/>
                    </a:lnTo>
                    <a:cubicBezTo>
                      <a:pt x="31" y="5"/>
                      <a:pt x="22" y="1"/>
                      <a:pt x="14" y="1"/>
                    </a:cubicBez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2"/>
              <p:cNvSpPr/>
              <p:nvPr/>
            </p:nvSpPr>
            <p:spPr>
              <a:xfrm>
                <a:off x="734103" y="2838675"/>
                <a:ext cx="50950" cy="246250"/>
              </a:xfrm>
              <a:custGeom>
                <a:avLst/>
                <a:gdLst/>
                <a:ahLst/>
                <a:cxnLst/>
                <a:rect l="l" t="t" r="r" b="b"/>
                <a:pathLst>
                  <a:path w="2038" h="9850" extrusionOk="0">
                    <a:moveTo>
                      <a:pt x="26" y="1"/>
                    </a:moveTo>
                    <a:cubicBezTo>
                      <a:pt x="13" y="1"/>
                      <a:pt x="0" y="14"/>
                      <a:pt x="0" y="27"/>
                    </a:cubicBezTo>
                    <a:cubicBezTo>
                      <a:pt x="52" y="4024"/>
                      <a:pt x="704" y="7234"/>
                      <a:pt x="1986" y="9832"/>
                    </a:cubicBezTo>
                    <a:cubicBezTo>
                      <a:pt x="1990" y="9841"/>
                      <a:pt x="1999" y="9849"/>
                      <a:pt x="2007" y="9849"/>
                    </a:cubicBezTo>
                    <a:cubicBezTo>
                      <a:pt x="2012" y="9849"/>
                      <a:pt x="2016" y="9845"/>
                      <a:pt x="2020" y="9845"/>
                    </a:cubicBezTo>
                    <a:cubicBezTo>
                      <a:pt x="2034" y="9836"/>
                      <a:pt x="2038" y="9823"/>
                      <a:pt x="2034" y="9810"/>
                    </a:cubicBezTo>
                    <a:cubicBezTo>
                      <a:pt x="752" y="7217"/>
                      <a:pt x="105" y="4015"/>
                      <a:pt x="57" y="27"/>
                    </a:cubicBezTo>
                    <a:cubicBezTo>
                      <a:pt x="52" y="14"/>
                      <a:pt x="44"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2"/>
              <p:cNvSpPr/>
              <p:nvPr/>
            </p:nvSpPr>
            <p:spPr>
              <a:xfrm>
                <a:off x="724100" y="2884200"/>
                <a:ext cx="13900" cy="32800"/>
              </a:xfrm>
              <a:custGeom>
                <a:avLst/>
                <a:gdLst/>
                <a:ahLst/>
                <a:cxnLst/>
                <a:rect l="l" t="t" r="r" b="b"/>
                <a:pathLst>
                  <a:path w="556" h="1312" extrusionOk="0">
                    <a:moveTo>
                      <a:pt x="37" y="0"/>
                    </a:moveTo>
                    <a:cubicBezTo>
                      <a:pt x="34" y="0"/>
                      <a:pt x="30" y="1"/>
                      <a:pt x="27" y="3"/>
                    </a:cubicBezTo>
                    <a:cubicBezTo>
                      <a:pt x="9" y="8"/>
                      <a:pt x="1" y="21"/>
                      <a:pt x="9" y="34"/>
                    </a:cubicBezTo>
                    <a:cubicBezTo>
                      <a:pt x="136" y="471"/>
                      <a:pt x="302" y="891"/>
                      <a:pt x="503" y="1298"/>
                    </a:cubicBezTo>
                    <a:cubicBezTo>
                      <a:pt x="508" y="1307"/>
                      <a:pt x="517" y="1311"/>
                      <a:pt x="530" y="1311"/>
                    </a:cubicBezTo>
                    <a:lnTo>
                      <a:pt x="538" y="1311"/>
                    </a:lnTo>
                    <a:cubicBezTo>
                      <a:pt x="552" y="1307"/>
                      <a:pt x="556" y="1289"/>
                      <a:pt x="552" y="1276"/>
                    </a:cubicBezTo>
                    <a:cubicBezTo>
                      <a:pt x="350" y="874"/>
                      <a:pt x="184" y="454"/>
                      <a:pt x="57" y="21"/>
                    </a:cubicBezTo>
                    <a:cubicBezTo>
                      <a:pt x="54" y="8"/>
                      <a:pt x="46" y="0"/>
                      <a:pt x="37" y="0"/>
                    </a:cubicBezTo>
                    <a:close/>
                  </a:path>
                </a:pathLst>
              </a:custGeom>
              <a:solidFill>
                <a:srgbClr val="99B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2"/>
              <p:cNvSpPr/>
              <p:nvPr/>
            </p:nvSpPr>
            <p:spPr>
              <a:xfrm>
                <a:off x="825125" y="2743550"/>
                <a:ext cx="197800" cy="336350"/>
              </a:xfrm>
              <a:custGeom>
                <a:avLst/>
                <a:gdLst/>
                <a:ahLst/>
                <a:cxnLst/>
                <a:rect l="l" t="t" r="r" b="b"/>
                <a:pathLst>
                  <a:path w="7912" h="13454" extrusionOk="0">
                    <a:moveTo>
                      <a:pt x="32" y="1"/>
                    </a:moveTo>
                    <a:cubicBezTo>
                      <a:pt x="23" y="1"/>
                      <a:pt x="15" y="4"/>
                      <a:pt x="9" y="10"/>
                    </a:cubicBezTo>
                    <a:cubicBezTo>
                      <a:pt x="0" y="23"/>
                      <a:pt x="5" y="40"/>
                      <a:pt x="18" y="49"/>
                    </a:cubicBezTo>
                    <a:cubicBezTo>
                      <a:pt x="35" y="58"/>
                      <a:pt x="1597" y="1090"/>
                      <a:pt x="1842" y="4191"/>
                    </a:cubicBezTo>
                    <a:cubicBezTo>
                      <a:pt x="2082" y="7304"/>
                      <a:pt x="2655" y="12272"/>
                      <a:pt x="2659" y="12325"/>
                    </a:cubicBezTo>
                    <a:cubicBezTo>
                      <a:pt x="2659" y="12334"/>
                      <a:pt x="2668" y="12347"/>
                      <a:pt x="2681" y="12347"/>
                    </a:cubicBezTo>
                    <a:lnTo>
                      <a:pt x="7877" y="13453"/>
                    </a:lnTo>
                    <a:lnTo>
                      <a:pt x="7881" y="13453"/>
                    </a:lnTo>
                    <a:cubicBezTo>
                      <a:pt x="7894" y="13453"/>
                      <a:pt x="7908" y="13445"/>
                      <a:pt x="7908" y="13431"/>
                    </a:cubicBezTo>
                    <a:cubicBezTo>
                      <a:pt x="7912" y="13418"/>
                      <a:pt x="7903" y="13401"/>
                      <a:pt x="7890" y="13401"/>
                    </a:cubicBezTo>
                    <a:lnTo>
                      <a:pt x="2712" y="12299"/>
                    </a:lnTo>
                    <a:cubicBezTo>
                      <a:pt x="2673" y="11958"/>
                      <a:pt x="2130" y="7199"/>
                      <a:pt x="1894" y="4186"/>
                    </a:cubicBezTo>
                    <a:cubicBezTo>
                      <a:pt x="1649" y="1059"/>
                      <a:pt x="62" y="14"/>
                      <a:pt x="49" y="5"/>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2"/>
              <p:cNvSpPr/>
              <p:nvPr/>
            </p:nvSpPr>
            <p:spPr>
              <a:xfrm>
                <a:off x="854100" y="3050575"/>
                <a:ext cx="39600" cy="24075"/>
              </a:xfrm>
              <a:custGeom>
                <a:avLst/>
                <a:gdLst/>
                <a:ahLst/>
                <a:cxnLst/>
                <a:rect l="l" t="t" r="r" b="b"/>
                <a:pathLst>
                  <a:path w="1584" h="963" extrusionOk="0">
                    <a:moveTo>
                      <a:pt x="1549" y="0"/>
                    </a:moveTo>
                    <a:cubicBezTo>
                      <a:pt x="941" y="101"/>
                      <a:pt x="390" y="429"/>
                      <a:pt x="9" y="919"/>
                    </a:cubicBezTo>
                    <a:cubicBezTo>
                      <a:pt x="0" y="932"/>
                      <a:pt x="5" y="949"/>
                      <a:pt x="14" y="958"/>
                    </a:cubicBezTo>
                    <a:cubicBezTo>
                      <a:pt x="18" y="962"/>
                      <a:pt x="27" y="962"/>
                      <a:pt x="31" y="962"/>
                    </a:cubicBezTo>
                    <a:cubicBezTo>
                      <a:pt x="40" y="962"/>
                      <a:pt x="49" y="958"/>
                      <a:pt x="53" y="954"/>
                    </a:cubicBezTo>
                    <a:cubicBezTo>
                      <a:pt x="425" y="473"/>
                      <a:pt x="963" y="153"/>
                      <a:pt x="1557" y="53"/>
                    </a:cubicBezTo>
                    <a:cubicBezTo>
                      <a:pt x="1575" y="53"/>
                      <a:pt x="1584" y="40"/>
                      <a:pt x="1579" y="22"/>
                    </a:cubicBezTo>
                    <a:cubicBezTo>
                      <a:pt x="1579" y="9"/>
                      <a:pt x="1566"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2"/>
              <p:cNvSpPr/>
              <p:nvPr/>
            </p:nvSpPr>
            <p:spPr>
              <a:xfrm>
                <a:off x="769025" y="2702900"/>
                <a:ext cx="47600" cy="25375"/>
              </a:xfrm>
              <a:custGeom>
                <a:avLst/>
                <a:gdLst/>
                <a:ahLst/>
                <a:cxnLst/>
                <a:rect l="l" t="t" r="r" b="b"/>
                <a:pathLst>
                  <a:path w="1904" h="1015" extrusionOk="0">
                    <a:moveTo>
                      <a:pt x="30" y="1"/>
                    </a:moveTo>
                    <a:cubicBezTo>
                      <a:pt x="23" y="1"/>
                      <a:pt x="15" y="6"/>
                      <a:pt x="10" y="13"/>
                    </a:cubicBezTo>
                    <a:cubicBezTo>
                      <a:pt x="1" y="22"/>
                      <a:pt x="1" y="40"/>
                      <a:pt x="14" y="48"/>
                    </a:cubicBezTo>
                    <a:cubicBezTo>
                      <a:pt x="569" y="477"/>
                      <a:pt x="1195" y="805"/>
                      <a:pt x="1864" y="1015"/>
                    </a:cubicBezTo>
                    <a:lnTo>
                      <a:pt x="1873" y="1015"/>
                    </a:lnTo>
                    <a:cubicBezTo>
                      <a:pt x="1886" y="1015"/>
                      <a:pt x="1895" y="1010"/>
                      <a:pt x="1899" y="997"/>
                    </a:cubicBezTo>
                    <a:cubicBezTo>
                      <a:pt x="1903" y="984"/>
                      <a:pt x="1899" y="971"/>
                      <a:pt x="1882" y="967"/>
                    </a:cubicBezTo>
                    <a:cubicBezTo>
                      <a:pt x="1221" y="757"/>
                      <a:pt x="596" y="429"/>
                      <a:pt x="45" y="9"/>
                    </a:cubicBezTo>
                    <a:cubicBezTo>
                      <a:pt x="41" y="3"/>
                      <a:pt x="36"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2"/>
              <p:cNvSpPr/>
              <p:nvPr/>
            </p:nvSpPr>
            <p:spPr>
              <a:xfrm>
                <a:off x="882625" y="2747025"/>
                <a:ext cx="45725" cy="5650"/>
              </a:xfrm>
              <a:custGeom>
                <a:avLst/>
                <a:gdLst/>
                <a:ahLst/>
                <a:cxnLst/>
                <a:rect l="l" t="t" r="r" b="b"/>
                <a:pathLst>
                  <a:path w="1829" h="226" extrusionOk="0">
                    <a:moveTo>
                      <a:pt x="29" y="0"/>
                    </a:moveTo>
                    <a:cubicBezTo>
                      <a:pt x="17" y="0"/>
                      <a:pt x="9" y="6"/>
                      <a:pt x="5" y="19"/>
                    </a:cubicBezTo>
                    <a:cubicBezTo>
                      <a:pt x="1" y="33"/>
                      <a:pt x="10" y="46"/>
                      <a:pt x="23" y="50"/>
                    </a:cubicBezTo>
                    <a:cubicBezTo>
                      <a:pt x="556" y="203"/>
                      <a:pt x="1134" y="212"/>
                      <a:pt x="1693" y="225"/>
                    </a:cubicBezTo>
                    <a:lnTo>
                      <a:pt x="1803" y="225"/>
                    </a:lnTo>
                    <a:cubicBezTo>
                      <a:pt x="1816" y="225"/>
                      <a:pt x="1829" y="212"/>
                      <a:pt x="1829" y="199"/>
                    </a:cubicBezTo>
                    <a:cubicBezTo>
                      <a:pt x="1829" y="186"/>
                      <a:pt x="1816" y="173"/>
                      <a:pt x="1803" y="173"/>
                    </a:cubicBezTo>
                    <a:lnTo>
                      <a:pt x="1693" y="173"/>
                    </a:lnTo>
                    <a:cubicBezTo>
                      <a:pt x="1138" y="159"/>
                      <a:pt x="565" y="146"/>
                      <a:pt x="40" y="2"/>
                    </a:cubicBezTo>
                    <a:cubicBezTo>
                      <a:pt x="36"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2"/>
              <p:cNvSpPr/>
              <p:nvPr/>
            </p:nvSpPr>
            <p:spPr>
              <a:xfrm>
                <a:off x="996675" y="3076225"/>
                <a:ext cx="11500" cy="76700"/>
              </a:xfrm>
              <a:custGeom>
                <a:avLst/>
                <a:gdLst/>
                <a:ahLst/>
                <a:cxnLst/>
                <a:rect l="l" t="t" r="r" b="b"/>
                <a:pathLst>
                  <a:path w="460" h="3068" extrusionOk="0">
                    <a:moveTo>
                      <a:pt x="429" y="1"/>
                    </a:moveTo>
                    <a:cubicBezTo>
                      <a:pt x="416" y="1"/>
                      <a:pt x="406" y="9"/>
                      <a:pt x="403" y="19"/>
                    </a:cubicBezTo>
                    <a:cubicBezTo>
                      <a:pt x="123" y="1003"/>
                      <a:pt x="0" y="2022"/>
                      <a:pt x="40" y="3041"/>
                    </a:cubicBezTo>
                    <a:cubicBezTo>
                      <a:pt x="40" y="3055"/>
                      <a:pt x="48" y="3068"/>
                      <a:pt x="66" y="3068"/>
                    </a:cubicBezTo>
                    <a:cubicBezTo>
                      <a:pt x="83" y="3063"/>
                      <a:pt x="92" y="3055"/>
                      <a:pt x="92" y="3037"/>
                    </a:cubicBezTo>
                    <a:cubicBezTo>
                      <a:pt x="57" y="2022"/>
                      <a:pt x="175" y="1012"/>
                      <a:pt x="455" y="37"/>
                    </a:cubicBezTo>
                    <a:cubicBezTo>
                      <a:pt x="459" y="19"/>
                      <a:pt x="451" y="6"/>
                      <a:pt x="438" y="2"/>
                    </a:cubicBezTo>
                    <a:cubicBezTo>
                      <a:pt x="435" y="1"/>
                      <a:pt x="432" y="1"/>
                      <a:pt x="429" y="1"/>
                    </a:cubicBezTo>
                    <a:close/>
                  </a:path>
                </a:pathLst>
              </a:custGeom>
              <a:solidFill>
                <a:srgbClr val="99B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2"/>
              <p:cNvSpPr/>
              <p:nvPr/>
            </p:nvSpPr>
            <p:spPr>
              <a:xfrm>
                <a:off x="809150" y="2649925"/>
                <a:ext cx="107075" cy="36800"/>
              </a:xfrm>
              <a:custGeom>
                <a:avLst/>
                <a:gdLst/>
                <a:ahLst/>
                <a:cxnLst/>
                <a:rect l="l" t="t" r="r" b="b"/>
                <a:pathLst>
                  <a:path w="4283" h="1472" extrusionOk="0">
                    <a:moveTo>
                      <a:pt x="30" y="1"/>
                    </a:moveTo>
                    <a:cubicBezTo>
                      <a:pt x="22" y="1"/>
                      <a:pt x="15" y="4"/>
                      <a:pt x="10" y="11"/>
                    </a:cubicBezTo>
                    <a:cubicBezTo>
                      <a:pt x="1" y="20"/>
                      <a:pt x="1" y="37"/>
                      <a:pt x="14" y="51"/>
                    </a:cubicBezTo>
                    <a:cubicBezTo>
                      <a:pt x="27" y="64"/>
                      <a:pt x="1580" y="1363"/>
                      <a:pt x="4256" y="1472"/>
                    </a:cubicBezTo>
                    <a:cubicBezTo>
                      <a:pt x="4269" y="1472"/>
                      <a:pt x="4282" y="1459"/>
                      <a:pt x="4282" y="1441"/>
                    </a:cubicBezTo>
                    <a:cubicBezTo>
                      <a:pt x="4282" y="1428"/>
                      <a:pt x="4274" y="1415"/>
                      <a:pt x="4256" y="1415"/>
                    </a:cubicBezTo>
                    <a:cubicBezTo>
                      <a:pt x="1602" y="1306"/>
                      <a:pt x="62" y="20"/>
                      <a:pt x="49" y="7"/>
                    </a:cubicBezTo>
                    <a:cubicBezTo>
                      <a:pt x="43" y="3"/>
                      <a:pt x="36" y="1"/>
                      <a:pt x="30" y="1"/>
                    </a:cubicBezTo>
                    <a:close/>
                  </a:path>
                </a:pathLst>
              </a:custGeom>
              <a:solidFill>
                <a:srgbClr val="99B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2"/>
              <p:cNvSpPr/>
              <p:nvPr/>
            </p:nvSpPr>
            <p:spPr>
              <a:xfrm>
                <a:off x="1202650" y="2905375"/>
                <a:ext cx="43225" cy="26375"/>
              </a:xfrm>
              <a:custGeom>
                <a:avLst/>
                <a:gdLst/>
                <a:ahLst/>
                <a:cxnLst/>
                <a:rect l="l" t="t" r="r" b="b"/>
                <a:pathLst>
                  <a:path w="1729" h="1055" extrusionOk="0">
                    <a:moveTo>
                      <a:pt x="1216" y="1"/>
                    </a:moveTo>
                    <a:lnTo>
                      <a:pt x="1203" y="31"/>
                    </a:lnTo>
                    <a:lnTo>
                      <a:pt x="1684" y="289"/>
                    </a:lnTo>
                    <a:cubicBezTo>
                      <a:pt x="1566" y="429"/>
                      <a:pt x="1426" y="556"/>
                      <a:pt x="1273" y="661"/>
                    </a:cubicBezTo>
                    <a:cubicBezTo>
                      <a:pt x="862" y="941"/>
                      <a:pt x="451" y="980"/>
                      <a:pt x="14" y="1019"/>
                    </a:cubicBezTo>
                    <a:cubicBezTo>
                      <a:pt x="5" y="1019"/>
                      <a:pt x="1" y="1028"/>
                      <a:pt x="1" y="1037"/>
                    </a:cubicBezTo>
                    <a:cubicBezTo>
                      <a:pt x="1" y="1046"/>
                      <a:pt x="9" y="1054"/>
                      <a:pt x="18" y="1054"/>
                    </a:cubicBezTo>
                    <a:cubicBezTo>
                      <a:pt x="442" y="1011"/>
                      <a:pt x="875" y="971"/>
                      <a:pt x="1291" y="687"/>
                    </a:cubicBezTo>
                    <a:cubicBezTo>
                      <a:pt x="1453" y="578"/>
                      <a:pt x="1601" y="442"/>
                      <a:pt x="1724" y="289"/>
                    </a:cubicBezTo>
                    <a:cubicBezTo>
                      <a:pt x="1728" y="285"/>
                      <a:pt x="1728" y="272"/>
                      <a:pt x="1719" y="267"/>
                    </a:cubicBezTo>
                    <a:lnTo>
                      <a:pt x="1216" y="1"/>
                    </a:lnTo>
                    <a:close/>
                  </a:path>
                </a:pathLst>
              </a:custGeom>
              <a:solidFill>
                <a:srgbClr val="071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2" name="Google Shape;4172;p62"/>
            <p:cNvSpPr/>
            <p:nvPr/>
          </p:nvSpPr>
          <p:spPr>
            <a:xfrm>
              <a:off x="2206875" y="4722780"/>
              <a:ext cx="95336" cy="130328"/>
            </a:xfrm>
            <a:custGeom>
              <a:avLst/>
              <a:gdLst/>
              <a:ahLst/>
              <a:cxnLst/>
              <a:rect l="l" t="t" r="r" b="b"/>
              <a:pathLst>
                <a:path w="2166" h="2961" extrusionOk="0">
                  <a:moveTo>
                    <a:pt x="1" y="1"/>
                  </a:moveTo>
                  <a:lnTo>
                    <a:pt x="701" y="2730"/>
                  </a:lnTo>
                  <a:cubicBezTo>
                    <a:pt x="739" y="2883"/>
                    <a:pt x="868" y="2961"/>
                    <a:pt x="997" y="2961"/>
                  </a:cubicBezTo>
                  <a:cubicBezTo>
                    <a:pt x="1118" y="2961"/>
                    <a:pt x="1240" y="2892"/>
                    <a:pt x="1287" y="2752"/>
                  </a:cubicBezTo>
                  <a:lnTo>
                    <a:pt x="2166" y="5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2"/>
            <p:cNvSpPr/>
            <p:nvPr/>
          </p:nvSpPr>
          <p:spPr>
            <a:xfrm>
              <a:off x="835940" y="2849898"/>
              <a:ext cx="1641055" cy="1879088"/>
            </a:xfrm>
            <a:custGeom>
              <a:avLst/>
              <a:gdLst/>
              <a:ahLst/>
              <a:cxnLst/>
              <a:rect l="l" t="t" r="r" b="b"/>
              <a:pathLst>
                <a:path w="37284" h="42692" extrusionOk="0">
                  <a:moveTo>
                    <a:pt x="7125" y="0"/>
                  </a:moveTo>
                  <a:cubicBezTo>
                    <a:pt x="4574" y="0"/>
                    <a:pt x="1929" y="1544"/>
                    <a:pt x="447" y="3512"/>
                  </a:cubicBezTo>
                  <a:cubicBezTo>
                    <a:pt x="110" y="3953"/>
                    <a:pt x="1" y="4526"/>
                    <a:pt x="145" y="5064"/>
                  </a:cubicBezTo>
                  <a:lnTo>
                    <a:pt x="158" y="5116"/>
                  </a:lnTo>
                  <a:lnTo>
                    <a:pt x="193" y="5239"/>
                  </a:lnTo>
                  <a:lnTo>
                    <a:pt x="10230" y="42250"/>
                  </a:lnTo>
                  <a:cubicBezTo>
                    <a:pt x="10230" y="42241"/>
                    <a:pt x="10370" y="42233"/>
                    <a:pt x="10624" y="42233"/>
                  </a:cubicBezTo>
                  <a:cubicBezTo>
                    <a:pt x="10751" y="42229"/>
                    <a:pt x="10909" y="42228"/>
                    <a:pt x="11092" y="42228"/>
                  </a:cubicBezTo>
                  <a:cubicBezTo>
                    <a:pt x="11344" y="42228"/>
                    <a:pt x="11645" y="42230"/>
                    <a:pt x="11988" y="42233"/>
                  </a:cubicBezTo>
                  <a:lnTo>
                    <a:pt x="12032" y="42233"/>
                  </a:lnTo>
                  <a:cubicBezTo>
                    <a:pt x="15999" y="42268"/>
                    <a:pt x="25572" y="42469"/>
                    <a:pt x="31161" y="42596"/>
                  </a:cubicBezTo>
                  <a:lnTo>
                    <a:pt x="32101" y="42617"/>
                  </a:lnTo>
                  <a:cubicBezTo>
                    <a:pt x="32136" y="42622"/>
                    <a:pt x="32171" y="42622"/>
                    <a:pt x="32211" y="42622"/>
                  </a:cubicBezTo>
                  <a:cubicBezTo>
                    <a:pt x="32604" y="42626"/>
                    <a:pt x="32972" y="42635"/>
                    <a:pt x="33304" y="42644"/>
                  </a:cubicBezTo>
                  <a:lnTo>
                    <a:pt x="33317" y="42644"/>
                  </a:lnTo>
                  <a:cubicBezTo>
                    <a:pt x="34629" y="42674"/>
                    <a:pt x="35425" y="42692"/>
                    <a:pt x="35425" y="42692"/>
                  </a:cubicBezTo>
                  <a:lnTo>
                    <a:pt x="37227" y="30534"/>
                  </a:lnTo>
                  <a:cubicBezTo>
                    <a:pt x="37284" y="30197"/>
                    <a:pt x="37034" y="29887"/>
                    <a:pt x="36693" y="29865"/>
                  </a:cubicBezTo>
                  <a:lnTo>
                    <a:pt x="35443" y="29782"/>
                  </a:lnTo>
                  <a:lnTo>
                    <a:pt x="35438" y="29782"/>
                  </a:lnTo>
                  <a:lnTo>
                    <a:pt x="35084" y="29760"/>
                  </a:lnTo>
                  <a:lnTo>
                    <a:pt x="35058" y="29760"/>
                  </a:lnTo>
                  <a:cubicBezTo>
                    <a:pt x="35198" y="29104"/>
                    <a:pt x="35324" y="28439"/>
                    <a:pt x="35434" y="27779"/>
                  </a:cubicBezTo>
                  <a:cubicBezTo>
                    <a:pt x="35574" y="26952"/>
                    <a:pt x="35687" y="26130"/>
                    <a:pt x="35779" y="25299"/>
                  </a:cubicBezTo>
                  <a:cubicBezTo>
                    <a:pt x="35880" y="24416"/>
                    <a:pt x="36081" y="23454"/>
                    <a:pt x="36059" y="22522"/>
                  </a:cubicBezTo>
                  <a:cubicBezTo>
                    <a:pt x="36055" y="22435"/>
                    <a:pt x="36050" y="22347"/>
                    <a:pt x="36046" y="22260"/>
                  </a:cubicBezTo>
                  <a:cubicBezTo>
                    <a:pt x="36029" y="22002"/>
                    <a:pt x="35989" y="21744"/>
                    <a:pt x="35919" y="21494"/>
                  </a:cubicBezTo>
                  <a:cubicBezTo>
                    <a:pt x="35906" y="21438"/>
                    <a:pt x="35889" y="21381"/>
                    <a:pt x="35871" y="21328"/>
                  </a:cubicBezTo>
                  <a:cubicBezTo>
                    <a:pt x="35836" y="21223"/>
                    <a:pt x="35797" y="21123"/>
                    <a:pt x="35749" y="21027"/>
                  </a:cubicBezTo>
                  <a:cubicBezTo>
                    <a:pt x="35600" y="20712"/>
                    <a:pt x="35368" y="20449"/>
                    <a:pt x="35071" y="20261"/>
                  </a:cubicBezTo>
                  <a:cubicBezTo>
                    <a:pt x="34813" y="20108"/>
                    <a:pt x="34528" y="19999"/>
                    <a:pt x="34231" y="19951"/>
                  </a:cubicBezTo>
                  <a:cubicBezTo>
                    <a:pt x="33960" y="19897"/>
                    <a:pt x="33674" y="19877"/>
                    <a:pt x="33385" y="19877"/>
                  </a:cubicBezTo>
                  <a:cubicBezTo>
                    <a:pt x="32916" y="19877"/>
                    <a:pt x="32438" y="19930"/>
                    <a:pt x="32001" y="19981"/>
                  </a:cubicBezTo>
                  <a:cubicBezTo>
                    <a:pt x="31804" y="19999"/>
                    <a:pt x="31611" y="20016"/>
                    <a:pt x="31415" y="20038"/>
                  </a:cubicBezTo>
                  <a:cubicBezTo>
                    <a:pt x="31187" y="20056"/>
                    <a:pt x="30960" y="20082"/>
                    <a:pt x="30732" y="20108"/>
                  </a:cubicBezTo>
                  <a:cubicBezTo>
                    <a:pt x="30155" y="20174"/>
                    <a:pt x="29582" y="20248"/>
                    <a:pt x="29009" y="20331"/>
                  </a:cubicBezTo>
                  <a:cubicBezTo>
                    <a:pt x="26823" y="20646"/>
                    <a:pt x="24636" y="21075"/>
                    <a:pt x="22484" y="21455"/>
                  </a:cubicBezTo>
                  <a:cubicBezTo>
                    <a:pt x="22476" y="21459"/>
                    <a:pt x="22467" y="21459"/>
                    <a:pt x="22462" y="21459"/>
                  </a:cubicBezTo>
                  <a:cubicBezTo>
                    <a:pt x="21986" y="21543"/>
                    <a:pt x="21500" y="21648"/>
                    <a:pt x="21015" y="21752"/>
                  </a:cubicBezTo>
                  <a:cubicBezTo>
                    <a:pt x="20442" y="21871"/>
                    <a:pt x="19860" y="21997"/>
                    <a:pt x="19279" y="22098"/>
                  </a:cubicBezTo>
                  <a:cubicBezTo>
                    <a:pt x="18500" y="22235"/>
                    <a:pt x="17717" y="22332"/>
                    <a:pt x="16942" y="22332"/>
                  </a:cubicBezTo>
                  <a:cubicBezTo>
                    <a:pt x="16134" y="22332"/>
                    <a:pt x="15335" y="22226"/>
                    <a:pt x="14560" y="21949"/>
                  </a:cubicBezTo>
                  <a:cubicBezTo>
                    <a:pt x="11770" y="20952"/>
                    <a:pt x="10624" y="17895"/>
                    <a:pt x="10786" y="15127"/>
                  </a:cubicBezTo>
                  <a:cubicBezTo>
                    <a:pt x="10917" y="12770"/>
                    <a:pt x="11713" y="10500"/>
                    <a:pt x="12067" y="8169"/>
                  </a:cubicBezTo>
                  <a:cubicBezTo>
                    <a:pt x="12544" y="5029"/>
                    <a:pt x="11940" y="800"/>
                    <a:pt x="8223" y="100"/>
                  </a:cubicBezTo>
                  <a:cubicBezTo>
                    <a:pt x="7861" y="32"/>
                    <a:pt x="7494" y="0"/>
                    <a:pt x="7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2"/>
            <p:cNvSpPr/>
            <p:nvPr/>
          </p:nvSpPr>
          <p:spPr>
            <a:xfrm>
              <a:off x="842895" y="2911871"/>
              <a:ext cx="1508614" cy="1814826"/>
            </a:xfrm>
            <a:custGeom>
              <a:avLst/>
              <a:gdLst/>
              <a:ahLst/>
              <a:cxnLst/>
              <a:rect l="l" t="t" r="r" b="b"/>
              <a:pathLst>
                <a:path w="34275" h="41232" extrusionOk="0">
                  <a:moveTo>
                    <a:pt x="6940" y="0"/>
                  </a:moveTo>
                  <a:cubicBezTo>
                    <a:pt x="4534" y="0"/>
                    <a:pt x="1691" y="2022"/>
                    <a:pt x="0" y="3708"/>
                  </a:cubicBezTo>
                  <a:lnTo>
                    <a:pt x="35" y="3831"/>
                  </a:lnTo>
                  <a:cubicBezTo>
                    <a:pt x="1707" y="2146"/>
                    <a:pt x="4550" y="106"/>
                    <a:pt x="6939" y="106"/>
                  </a:cubicBezTo>
                  <a:cubicBezTo>
                    <a:pt x="7062" y="106"/>
                    <a:pt x="7184" y="111"/>
                    <a:pt x="7304" y="122"/>
                  </a:cubicBezTo>
                  <a:cubicBezTo>
                    <a:pt x="8445" y="232"/>
                    <a:pt x="9364" y="840"/>
                    <a:pt x="10028" y="1942"/>
                  </a:cubicBezTo>
                  <a:cubicBezTo>
                    <a:pt x="10536" y="2777"/>
                    <a:pt x="10754" y="3831"/>
                    <a:pt x="10711" y="5257"/>
                  </a:cubicBezTo>
                  <a:cubicBezTo>
                    <a:pt x="10671" y="6726"/>
                    <a:pt x="10317" y="8283"/>
                    <a:pt x="9945" y="9932"/>
                  </a:cubicBezTo>
                  <a:cubicBezTo>
                    <a:pt x="9232" y="13067"/>
                    <a:pt x="8498" y="16312"/>
                    <a:pt x="9993" y="19059"/>
                  </a:cubicBezTo>
                  <a:cubicBezTo>
                    <a:pt x="10715" y="20393"/>
                    <a:pt x="12036" y="21442"/>
                    <a:pt x="13702" y="22015"/>
                  </a:cubicBezTo>
                  <a:cubicBezTo>
                    <a:pt x="14772" y="22386"/>
                    <a:pt x="15997" y="22571"/>
                    <a:pt x="17421" y="22571"/>
                  </a:cubicBezTo>
                  <a:cubicBezTo>
                    <a:pt x="17760" y="22571"/>
                    <a:pt x="18111" y="22561"/>
                    <a:pt x="18473" y="22540"/>
                  </a:cubicBezTo>
                  <a:cubicBezTo>
                    <a:pt x="18613" y="22531"/>
                    <a:pt x="18758" y="22522"/>
                    <a:pt x="18902" y="22509"/>
                  </a:cubicBezTo>
                  <a:cubicBezTo>
                    <a:pt x="19567" y="22461"/>
                    <a:pt x="20236" y="22378"/>
                    <a:pt x="20901" y="22282"/>
                  </a:cubicBezTo>
                  <a:cubicBezTo>
                    <a:pt x="22204" y="22089"/>
                    <a:pt x="23498" y="21827"/>
                    <a:pt x="24767" y="21573"/>
                  </a:cubicBezTo>
                  <a:cubicBezTo>
                    <a:pt x="25121" y="21499"/>
                    <a:pt x="25475" y="21425"/>
                    <a:pt x="25838" y="21355"/>
                  </a:cubicBezTo>
                  <a:cubicBezTo>
                    <a:pt x="26179" y="21289"/>
                    <a:pt x="26520" y="21219"/>
                    <a:pt x="26861" y="21158"/>
                  </a:cubicBezTo>
                  <a:cubicBezTo>
                    <a:pt x="27255" y="21084"/>
                    <a:pt x="27723" y="20957"/>
                    <a:pt x="28217" y="20821"/>
                  </a:cubicBezTo>
                  <a:cubicBezTo>
                    <a:pt x="28510" y="20742"/>
                    <a:pt x="28816" y="20659"/>
                    <a:pt x="29127" y="20581"/>
                  </a:cubicBezTo>
                  <a:cubicBezTo>
                    <a:pt x="29529" y="20484"/>
                    <a:pt x="29936" y="20393"/>
                    <a:pt x="30338" y="20327"/>
                  </a:cubicBezTo>
                  <a:cubicBezTo>
                    <a:pt x="30596" y="20283"/>
                    <a:pt x="30854" y="20253"/>
                    <a:pt x="31117" y="20235"/>
                  </a:cubicBezTo>
                  <a:cubicBezTo>
                    <a:pt x="31119" y="20233"/>
                    <a:pt x="31121" y="20232"/>
                    <a:pt x="31123" y="20232"/>
                  </a:cubicBezTo>
                  <a:cubicBezTo>
                    <a:pt x="31125" y="20232"/>
                    <a:pt x="31128" y="20233"/>
                    <a:pt x="31130" y="20235"/>
                  </a:cubicBezTo>
                  <a:cubicBezTo>
                    <a:pt x="31248" y="20228"/>
                    <a:pt x="31365" y="20224"/>
                    <a:pt x="31480" y="20224"/>
                  </a:cubicBezTo>
                  <a:cubicBezTo>
                    <a:pt x="32163" y="20224"/>
                    <a:pt x="32778" y="20366"/>
                    <a:pt x="33242" y="20751"/>
                  </a:cubicBezTo>
                  <a:cubicBezTo>
                    <a:pt x="33338" y="20834"/>
                    <a:pt x="33426" y="20931"/>
                    <a:pt x="33505" y="21035"/>
                  </a:cubicBezTo>
                  <a:cubicBezTo>
                    <a:pt x="33544" y="21084"/>
                    <a:pt x="33583" y="21136"/>
                    <a:pt x="33614" y="21193"/>
                  </a:cubicBezTo>
                  <a:cubicBezTo>
                    <a:pt x="33741" y="21407"/>
                    <a:pt x="33837" y="21635"/>
                    <a:pt x="33894" y="21875"/>
                  </a:cubicBezTo>
                  <a:cubicBezTo>
                    <a:pt x="34169" y="22990"/>
                    <a:pt x="34034" y="24259"/>
                    <a:pt x="33903" y="25487"/>
                  </a:cubicBezTo>
                  <a:cubicBezTo>
                    <a:pt x="33868" y="25807"/>
                    <a:pt x="33837" y="26104"/>
                    <a:pt x="33815" y="26397"/>
                  </a:cubicBezTo>
                  <a:cubicBezTo>
                    <a:pt x="33811" y="26441"/>
                    <a:pt x="33806" y="26480"/>
                    <a:pt x="33802" y="26524"/>
                  </a:cubicBezTo>
                  <a:cubicBezTo>
                    <a:pt x="33745" y="27211"/>
                    <a:pt x="33679" y="27923"/>
                    <a:pt x="33592" y="28684"/>
                  </a:cubicBezTo>
                  <a:cubicBezTo>
                    <a:pt x="33505" y="29450"/>
                    <a:pt x="33408" y="30263"/>
                    <a:pt x="33295" y="31151"/>
                  </a:cubicBezTo>
                  <a:cubicBezTo>
                    <a:pt x="33124" y="32459"/>
                    <a:pt x="32932" y="33779"/>
                    <a:pt x="32752" y="35061"/>
                  </a:cubicBezTo>
                  <a:cubicBezTo>
                    <a:pt x="32490" y="36889"/>
                    <a:pt x="32223" y="38778"/>
                    <a:pt x="32004" y="40641"/>
                  </a:cubicBezTo>
                  <a:cubicBezTo>
                    <a:pt x="31978" y="40860"/>
                    <a:pt x="31978" y="40899"/>
                    <a:pt x="31974" y="40934"/>
                  </a:cubicBezTo>
                  <a:cubicBezTo>
                    <a:pt x="31970" y="40965"/>
                    <a:pt x="31965" y="41000"/>
                    <a:pt x="31948" y="41170"/>
                  </a:cubicBezTo>
                  <a:cubicBezTo>
                    <a:pt x="31943" y="41183"/>
                    <a:pt x="31939" y="41196"/>
                    <a:pt x="31939" y="41209"/>
                  </a:cubicBezTo>
                  <a:lnTo>
                    <a:pt x="31939" y="41218"/>
                  </a:lnTo>
                  <a:lnTo>
                    <a:pt x="32048" y="41231"/>
                  </a:lnTo>
                  <a:lnTo>
                    <a:pt x="32048" y="41214"/>
                  </a:lnTo>
                  <a:cubicBezTo>
                    <a:pt x="32053" y="41201"/>
                    <a:pt x="32053" y="41188"/>
                    <a:pt x="32053" y="41174"/>
                  </a:cubicBezTo>
                  <a:cubicBezTo>
                    <a:pt x="32074" y="41008"/>
                    <a:pt x="32079" y="40978"/>
                    <a:pt x="32079" y="40943"/>
                  </a:cubicBezTo>
                  <a:cubicBezTo>
                    <a:pt x="32083" y="40903"/>
                    <a:pt x="32083" y="40868"/>
                    <a:pt x="32109" y="40654"/>
                  </a:cubicBezTo>
                  <a:cubicBezTo>
                    <a:pt x="32328" y="38795"/>
                    <a:pt x="32595" y="36906"/>
                    <a:pt x="32857" y="35078"/>
                  </a:cubicBezTo>
                  <a:cubicBezTo>
                    <a:pt x="33041" y="33797"/>
                    <a:pt x="33229" y="32476"/>
                    <a:pt x="33400" y="31168"/>
                  </a:cubicBezTo>
                  <a:cubicBezTo>
                    <a:pt x="33513" y="30267"/>
                    <a:pt x="33618" y="29445"/>
                    <a:pt x="33701" y="28671"/>
                  </a:cubicBezTo>
                  <a:cubicBezTo>
                    <a:pt x="33784" y="27910"/>
                    <a:pt x="33854" y="27202"/>
                    <a:pt x="33911" y="26515"/>
                  </a:cubicBezTo>
                  <a:cubicBezTo>
                    <a:pt x="33916" y="26476"/>
                    <a:pt x="33920" y="26441"/>
                    <a:pt x="33920" y="26406"/>
                  </a:cubicBezTo>
                  <a:cubicBezTo>
                    <a:pt x="33942" y="26113"/>
                    <a:pt x="33977" y="25815"/>
                    <a:pt x="34007" y="25501"/>
                  </a:cubicBezTo>
                  <a:cubicBezTo>
                    <a:pt x="34139" y="24263"/>
                    <a:pt x="34274" y="22982"/>
                    <a:pt x="33994" y="21853"/>
                  </a:cubicBezTo>
                  <a:cubicBezTo>
                    <a:pt x="33938" y="21621"/>
                    <a:pt x="33850" y="21403"/>
                    <a:pt x="33732" y="21193"/>
                  </a:cubicBezTo>
                  <a:cubicBezTo>
                    <a:pt x="33701" y="21140"/>
                    <a:pt x="33671" y="21084"/>
                    <a:pt x="33631" y="21031"/>
                  </a:cubicBezTo>
                  <a:cubicBezTo>
                    <a:pt x="33540" y="20900"/>
                    <a:pt x="33430" y="20777"/>
                    <a:pt x="33308" y="20672"/>
                  </a:cubicBezTo>
                  <a:cubicBezTo>
                    <a:pt x="32820" y="20265"/>
                    <a:pt x="32174" y="20116"/>
                    <a:pt x="31461" y="20116"/>
                  </a:cubicBezTo>
                  <a:cubicBezTo>
                    <a:pt x="31355" y="20116"/>
                    <a:pt x="31247" y="20120"/>
                    <a:pt x="31139" y="20126"/>
                  </a:cubicBezTo>
                  <a:lnTo>
                    <a:pt x="31125" y="20126"/>
                  </a:lnTo>
                  <a:cubicBezTo>
                    <a:pt x="30867" y="20143"/>
                    <a:pt x="30605" y="20174"/>
                    <a:pt x="30347" y="20218"/>
                  </a:cubicBezTo>
                  <a:cubicBezTo>
                    <a:pt x="29936" y="20283"/>
                    <a:pt x="29520" y="20375"/>
                    <a:pt x="29109" y="20480"/>
                  </a:cubicBezTo>
                  <a:cubicBezTo>
                    <a:pt x="28799" y="20554"/>
                    <a:pt x="28488" y="20642"/>
                    <a:pt x="28191" y="20721"/>
                  </a:cubicBezTo>
                  <a:cubicBezTo>
                    <a:pt x="27697" y="20852"/>
                    <a:pt x="27233" y="20979"/>
                    <a:pt x="26844" y="21053"/>
                  </a:cubicBezTo>
                  <a:cubicBezTo>
                    <a:pt x="26385" y="21136"/>
                    <a:pt x="25921" y="21228"/>
                    <a:pt x="25458" y="21324"/>
                  </a:cubicBezTo>
                  <a:cubicBezTo>
                    <a:pt x="25217" y="21368"/>
                    <a:pt x="24981" y="21420"/>
                    <a:pt x="24745" y="21468"/>
                  </a:cubicBezTo>
                  <a:cubicBezTo>
                    <a:pt x="23481" y="21722"/>
                    <a:pt x="22191" y="21984"/>
                    <a:pt x="20892" y="22173"/>
                  </a:cubicBezTo>
                  <a:cubicBezTo>
                    <a:pt x="20231" y="22269"/>
                    <a:pt x="19571" y="22352"/>
                    <a:pt x="18911" y="22400"/>
                  </a:cubicBezTo>
                  <a:cubicBezTo>
                    <a:pt x="18762" y="22413"/>
                    <a:pt x="18613" y="22422"/>
                    <a:pt x="18469" y="22431"/>
                  </a:cubicBezTo>
                  <a:cubicBezTo>
                    <a:pt x="18113" y="22451"/>
                    <a:pt x="17769" y="22461"/>
                    <a:pt x="17436" y="22461"/>
                  </a:cubicBezTo>
                  <a:cubicBezTo>
                    <a:pt x="16017" y="22461"/>
                    <a:pt x="14800" y="22279"/>
                    <a:pt x="13737" y="21915"/>
                  </a:cubicBezTo>
                  <a:cubicBezTo>
                    <a:pt x="12093" y="21346"/>
                    <a:pt x="10798" y="20314"/>
                    <a:pt x="10085" y="19006"/>
                  </a:cubicBezTo>
                  <a:cubicBezTo>
                    <a:pt x="8611" y="16299"/>
                    <a:pt x="9342" y="13072"/>
                    <a:pt x="10046" y="9954"/>
                  </a:cubicBezTo>
                  <a:cubicBezTo>
                    <a:pt x="10422" y="8300"/>
                    <a:pt x="10776" y="6739"/>
                    <a:pt x="10820" y="5257"/>
                  </a:cubicBezTo>
                  <a:cubicBezTo>
                    <a:pt x="10864" y="3809"/>
                    <a:pt x="10641" y="2738"/>
                    <a:pt x="10125" y="1885"/>
                  </a:cubicBezTo>
                  <a:cubicBezTo>
                    <a:pt x="9442" y="752"/>
                    <a:pt x="8493" y="127"/>
                    <a:pt x="7317" y="17"/>
                  </a:cubicBezTo>
                  <a:cubicBezTo>
                    <a:pt x="7193" y="6"/>
                    <a:pt x="7067" y="0"/>
                    <a:pt x="6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2"/>
            <p:cNvSpPr/>
            <p:nvPr/>
          </p:nvSpPr>
          <p:spPr>
            <a:xfrm>
              <a:off x="1302939" y="4707199"/>
              <a:ext cx="95336" cy="130152"/>
            </a:xfrm>
            <a:custGeom>
              <a:avLst/>
              <a:gdLst/>
              <a:ahLst/>
              <a:cxnLst/>
              <a:rect l="l" t="t" r="r" b="b"/>
              <a:pathLst>
                <a:path w="2166" h="2957" extrusionOk="0">
                  <a:moveTo>
                    <a:pt x="1" y="1"/>
                  </a:moveTo>
                  <a:lnTo>
                    <a:pt x="700" y="2730"/>
                  </a:lnTo>
                  <a:cubicBezTo>
                    <a:pt x="739" y="2880"/>
                    <a:pt x="867" y="2957"/>
                    <a:pt x="995" y="2957"/>
                  </a:cubicBezTo>
                  <a:cubicBezTo>
                    <a:pt x="1117" y="2957"/>
                    <a:pt x="1240" y="2888"/>
                    <a:pt x="1286" y="2747"/>
                  </a:cubicBezTo>
                  <a:lnTo>
                    <a:pt x="2165" y="5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62"/>
          <p:cNvGrpSpPr/>
          <p:nvPr/>
        </p:nvGrpSpPr>
        <p:grpSpPr>
          <a:xfrm>
            <a:off x="6997879" y="1025243"/>
            <a:ext cx="2143386" cy="3773256"/>
            <a:chOff x="6178450" y="1028668"/>
            <a:chExt cx="2143386" cy="3773256"/>
          </a:xfrm>
        </p:grpSpPr>
        <p:grpSp>
          <p:nvGrpSpPr>
            <p:cNvPr id="4177" name="Google Shape;4177;p62"/>
            <p:cNvGrpSpPr/>
            <p:nvPr/>
          </p:nvGrpSpPr>
          <p:grpSpPr>
            <a:xfrm>
              <a:off x="6178450" y="1028668"/>
              <a:ext cx="2143386" cy="3773256"/>
              <a:chOff x="6178450" y="1028668"/>
              <a:chExt cx="2143386" cy="3773256"/>
            </a:xfrm>
          </p:grpSpPr>
          <p:grpSp>
            <p:nvGrpSpPr>
              <p:cNvPr id="4178" name="Google Shape;4178;p62"/>
              <p:cNvGrpSpPr/>
              <p:nvPr/>
            </p:nvGrpSpPr>
            <p:grpSpPr>
              <a:xfrm>
                <a:off x="6178450" y="1028668"/>
                <a:ext cx="2143386" cy="3773256"/>
                <a:chOff x="6178450" y="1028668"/>
                <a:chExt cx="2143386" cy="3773256"/>
              </a:xfrm>
            </p:grpSpPr>
            <p:grpSp>
              <p:nvGrpSpPr>
                <p:cNvPr id="4179" name="Google Shape;4179;p62"/>
                <p:cNvGrpSpPr/>
                <p:nvPr/>
              </p:nvGrpSpPr>
              <p:grpSpPr>
                <a:xfrm>
                  <a:off x="6178450" y="1028668"/>
                  <a:ext cx="2143386" cy="3773256"/>
                  <a:chOff x="-3832774" y="1043425"/>
                  <a:chExt cx="2680573" cy="4719520"/>
                </a:xfrm>
              </p:grpSpPr>
              <p:sp>
                <p:nvSpPr>
                  <p:cNvPr id="4180" name="Google Shape;4180;p62"/>
                  <p:cNvSpPr/>
                  <p:nvPr/>
                </p:nvSpPr>
                <p:spPr>
                  <a:xfrm>
                    <a:off x="-3832774" y="5484864"/>
                    <a:ext cx="2680573" cy="278081"/>
                  </a:xfrm>
                  <a:custGeom>
                    <a:avLst/>
                    <a:gdLst/>
                    <a:ahLst/>
                    <a:cxnLst/>
                    <a:rect l="l" t="t" r="r" b="b"/>
                    <a:pathLst>
                      <a:path w="74725" h="7753" extrusionOk="0">
                        <a:moveTo>
                          <a:pt x="37355" y="0"/>
                        </a:moveTo>
                        <a:cubicBezTo>
                          <a:pt x="33427" y="0"/>
                          <a:pt x="29618" y="75"/>
                          <a:pt x="26049" y="194"/>
                        </a:cubicBezTo>
                        <a:cubicBezTo>
                          <a:pt x="23091" y="284"/>
                          <a:pt x="20283" y="419"/>
                          <a:pt x="17684" y="583"/>
                        </a:cubicBezTo>
                        <a:cubicBezTo>
                          <a:pt x="17027" y="628"/>
                          <a:pt x="16370" y="672"/>
                          <a:pt x="15743" y="717"/>
                        </a:cubicBezTo>
                        <a:cubicBezTo>
                          <a:pt x="8439" y="1270"/>
                          <a:pt x="3062" y="2076"/>
                          <a:pt x="971" y="3002"/>
                        </a:cubicBezTo>
                        <a:cubicBezTo>
                          <a:pt x="329" y="3286"/>
                          <a:pt x="0" y="3585"/>
                          <a:pt x="0" y="3884"/>
                        </a:cubicBezTo>
                        <a:cubicBezTo>
                          <a:pt x="0" y="4138"/>
                          <a:pt x="239" y="4391"/>
                          <a:pt x="702" y="4630"/>
                        </a:cubicBezTo>
                        <a:cubicBezTo>
                          <a:pt x="4078" y="6408"/>
                          <a:pt x="19208" y="7752"/>
                          <a:pt x="37370" y="7752"/>
                        </a:cubicBezTo>
                        <a:cubicBezTo>
                          <a:pt x="39730" y="7752"/>
                          <a:pt x="42045" y="7737"/>
                          <a:pt x="44285" y="7692"/>
                        </a:cubicBezTo>
                        <a:cubicBezTo>
                          <a:pt x="46705" y="7633"/>
                          <a:pt x="49035" y="7573"/>
                          <a:pt x="51260" y="7483"/>
                        </a:cubicBezTo>
                        <a:cubicBezTo>
                          <a:pt x="61805" y="7035"/>
                          <a:pt x="69975" y="6124"/>
                          <a:pt x="73216" y="4974"/>
                        </a:cubicBezTo>
                        <a:cubicBezTo>
                          <a:pt x="74202" y="4630"/>
                          <a:pt x="74724" y="4257"/>
                          <a:pt x="74724" y="3884"/>
                        </a:cubicBezTo>
                        <a:cubicBezTo>
                          <a:pt x="74724" y="3495"/>
                          <a:pt x="74187" y="3122"/>
                          <a:pt x="73156" y="2763"/>
                        </a:cubicBezTo>
                        <a:cubicBezTo>
                          <a:pt x="70841" y="1972"/>
                          <a:pt x="66121" y="1270"/>
                          <a:pt x="59833" y="777"/>
                        </a:cubicBezTo>
                        <a:cubicBezTo>
                          <a:pt x="53575" y="299"/>
                          <a:pt x="45794" y="0"/>
                          <a:pt x="37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2"/>
                  <p:cNvSpPr/>
                  <p:nvPr/>
                </p:nvSpPr>
                <p:spPr>
                  <a:xfrm>
                    <a:off x="-3454825" y="1043425"/>
                    <a:ext cx="1107150" cy="730900"/>
                  </a:xfrm>
                  <a:custGeom>
                    <a:avLst/>
                    <a:gdLst/>
                    <a:ahLst/>
                    <a:cxnLst/>
                    <a:rect l="l" t="t" r="r" b="b"/>
                    <a:pathLst>
                      <a:path w="44286" h="29236" extrusionOk="0">
                        <a:moveTo>
                          <a:pt x="28269" y="0"/>
                        </a:moveTo>
                        <a:cubicBezTo>
                          <a:pt x="17677" y="0"/>
                          <a:pt x="4466" y="1458"/>
                          <a:pt x="2779" y="2799"/>
                        </a:cubicBezTo>
                        <a:cubicBezTo>
                          <a:pt x="1" y="4994"/>
                          <a:pt x="1017" y="19691"/>
                          <a:pt x="2615" y="24247"/>
                        </a:cubicBezTo>
                        <a:cubicBezTo>
                          <a:pt x="3190" y="25867"/>
                          <a:pt x="6316" y="26388"/>
                          <a:pt x="10098" y="26388"/>
                        </a:cubicBezTo>
                        <a:cubicBezTo>
                          <a:pt x="16917" y="26388"/>
                          <a:pt x="25870" y="24695"/>
                          <a:pt x="25870" y="24695"/>
                        </a:cubicBezTo>
                        <a:lnTo>
                          <a:pt x="30231" y="29235"/>
                        </a:lnTo>
                        <a:lnTo>
                          <a:pt x="30231" y="29235"/>
                        </a:lnTo>
                        <a:lnTo>
                          <a:pt x="29619" y="24695"/>
                        </a:lnTo>
                        <a:cubicBezTo>
                          <a:pt x="29619" y="24695"/>
                          <a:pt x="39670" y="23784"/>
                          <a:pt x="41971" y="22574"/>
                        </a:cubicBezTo>
                        <a:cubicBezTo>
                          <a:pt x="44286" y="21364"/>
                          <a:pt x="44121" y="6279"/>
                          <a:pt x="41672" y="2186"/>
                        </a:cubicBezTo>
                        <a:cubicBezTo>
                          <a:pt x="40712" y="593"/>
                          <a:pt x="35023" y="0"/>
                          <a:pt x="28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2"/>
                  <p:cNvSpPr/>
                  <p:nvPr/>
                </p:nvSpPr>
                <p:spPr>
                  <a:xfrm>
                    <a:off x="-2967900" y="5325300"/>
                    <a:ext cx="377250" cy="400800"/>
                  </a:xfrm>
                  <a:custGeom>
                    <a:avLst/>
                    <a:gdLst/>
                    <a:ahLst/>
                    <a:cxnLst/>
                    <a:rect l="l" t="t" r="r" b="b"/>
                    <a:pathLst>
                      <a:path w="15090" h="16032" extrusionOk="0">
                        <a:moveTo>
                          <a:pt x="11800" y="0"/>
                        </a:moveTo>
                        <a:lnTo>
                          <a:pt x="4690" y="2853"/>
                        </a:lnTo>
                        <a:lnTo>
                          <a:pt x="5556" y="5123"/>
                        </a:lnTo>
                        <a:lnTo>
                          <a:pt x="6423" y="7364"/>
                        </a:lnTo>
                        <a:cubicBezTo>
                          <a:pt x="6423" y="7364"/>
                          <a:pt x="0" y="15085"/>
                          <a:pt x="613" y="15952"/>
                        </a:cubicBezTo>
                        <a:cubicBezTo>
                          <a:pt x="651" y="16006"/>
                          <a:pt x="742" y="16032"/>
                          <a:pt x="879" y="16032"/>
                        </a:cubicBezTo>
                        <a:cubicBezTo>
                          <a:pt x="2915" y="16032"/>
                          <a:pt x="15089" y="10336"/>
                          <a:pt x="14921" y="9455"/>
                        </a:cubicBezTo>
                        <a:cubicBezTo>
                          <a:pt x="14831" y="8932"/>
                          <a:pt x="13965" y="6318"/>
                          <a:pt x="13159" y="3958"/>
                        </a:cubicBezTo>
                        <a:cubicBezTo>
                          <a:pt x="12457" y="1867"/>
                          <a:pt x="11800" y="0"/>
                          <a:pt x="11800"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2"/>
                  <p:cNvSpPr/>
                  <p:nvPr/>
                </p:nvSpPr>
                <p:spPr>
                  <a:xfrm>
                    <a:off x="-2967900" y="5420975"/>
                    <a:ext cx="377250" cy="305125"/>
                  </a:xfrm>
                  <a:custGeom>
                    <a:avLst/>
                    <a:gdLst/>
                    <a:ahLst/>
                    <a:cxnLst/>
                    <a:rect l="l" t="t" r="r" b="b"/>
                    <a:pathLst>
                      <a:path w="15090" h="12205" extrusionOk="0">
                        <a:moveTo>
                          <a:pt x="12374" y="1"/>
                        </a:moveTo>
                        <a:cubicBezTo>
                          <a:pt x="12287" y="1"/>
                          <a:pt x="12200" y="4"/>
                          <a:pt x="12113" y="12"/>
                        </a:cubicBezTo>
                        <a:cubicBezTo>
                          <a:pt x="10635" y="131"/>
                          <a:pt x="9275" y="1281"/>
                          <a:pt x="8319" y="2416"/>
                        </a:cubicBezTo>
                        <a:lnTo>
                          <a:pt x="7722" y="1670"/>
                        </a:lnTo>
                        <a:cubicBezTo>
                          <a:pt x="7528" y="1401"/>
                          <a:pt x="7289" y="1162"/>
                          <a:pt x="7035" y="983"/>
                        </a:cubicBezTo>
                        <a:cubicBezTo>
                          <a:pt x="6847" y="836"/>
                          <a:pt x="6622" y="763"/>
                          <a:pt x="6391" y="763"/>
                        </a:cubicBezTo>
                        <a:cubicBezTo>
                          <a:pt x="6293" y="763"/>
                          <a:pt x="6193" y="776"/>
                          <a:pt x="6094" y="803"/>
                        </a:cubicBezTo>
                        <a:cubicBezTo>
                          <a:pt x="5855" y="893"/>
                          <a:pt x="5676" y="1072"/>
                          <a:pt x="5556" y="1296"/>
                        </a:cubicBezTo>
                        <a:lnTo>
                          <a:pt x="6423" y="3537"/>
                        </a:lnTo>
                        <a:cubicBezTo>
                          <a:pt x="6423" y="3537"/>
                          <a:pt x="0" y="11258"/>
                          <a:pt x="613" y="12125"/>
                        </a:cubicBezTo>
                        <a:cubicBezTo>
                          <a:pt x="651" y="12179"/>
                          <a:pt x="742" y="12205"/>
                          <a:pt x="879" y="12205"/>
                        </a:cubicBezTo>
                        <a:cubicBezTo>
                          <a:pt x="2915" y="12205"/>
                          <a:pt x="15089" y="6509"/>
                          <a:pt x="14921" y="5628"/>
                        </a:cubicBezTo>
                        <a:cubicBezTo>
                          <a:pt x="14831" y="5105"/>
                          <a:pt x="13965" y="2491"/>
                          <a:pt x="13159" y="116"/>
                        </a:cubicBezTo>
                        <a:cubicBezTo>
                          <a:pt x="12910" y="37"/>
                          <a:pt x="12644" y="1"/>
                          <a:pt x="12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2"/>
                  <p:cNvSpPr/>
                  <p:nvPr/>
                </p:nvSpPr>
                <p:spPr>
                  <a:xfrm>
                    <a:off x="-2568375" y="5435825"/>
                    <a:ext cx="414125" cy="278100"/>
                  </a:xfrm>
                  <a:custGeom>
                    <a:avLst/>
                    <a:gdLst/>
                    <a:ahLst/>
                    <a:cxnLst/>
                    <a:rect l="l" t="t" r="r" b="b"/>
                    <a:pathLst>
                      <a:path w="16565" h="11124" extrusionOk="0">
                        <a:moveTo>
                          <a:pt x="8902" y="0"/>
                        </a:moveTo>
                        <a:lnTo>
                          <a:pt x="8872" y="2435"/>
                        </a:lnTo>
                        <a:lnTo>
                          <a:pt x="8828" y="4824"/>
                        </a:lnTo>
                        <a:cubicBezTo>
                          <a:pt x="8828" y="4824"/>
                          <a:pt x="1" y="9604"/>
                          <a:pt x="240" y="10635"/>
                        </a:cubicBezTo>
                        <a:cubicBezTo>
                          <a:pt x="320" y="10981"/>
                          <a:pt x="2098" y="11123"/>
                          <a:pt x="4430" y="11123"/>
                        </a:cubicBezTo>
                        <a:cubicBezTo>
                          <a:pt x="9041" y="11123"/>
                          <a:pt x="15818" y="10567"/>
                          <a:pt x="15937" y="9933"/>
                        </a:cubicBezTo>
                        <a:cubicBezTo>
                          <a:pt x="16042" y="9425"/>
                          <a:pt x="16221" y="6662"/>
                          <a:pt x="16355" y="4182"/>
                        </a:cubicBezTo>
                        <a:cubicBezTo>
                          <a:pt x="16475" y="1987"/>
                          <a:pt x="16564" y="0"/>
                          <a:pt x="16564"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2"/>
                  <p:cNvSpPr/>
                  <p:nvPr/>
                </p:nvSpPr>
                <p:spPr>
                  <a:xfrm>
                    <a:off x="-2568375" y="5490300"/>
                    <a:ext cx="408525" cy="223625"/>
                  </a:xfrm>
                  <a:custGeom>
                    <a:avLst/>
                    <a:gdLst/>
                    <a:ahLst/>
                    <a:cxnLst/>
                    <a:rect l="l" t="t" r="r" b="b"/>
                    <a:pathLst>
                      <a:path w="16341" h="8945" extrusionOk="0">
                        <a:moveTo>
                          <a:pt x="9490" y="0"/>
                        </a:moveTo>
                        <a:cubicBezTo>
                          <a:pt x="9257" y="0"/>
                          <a:pt x="9039" y="89"/>
                          <a:pt x="8872" y="256"/>
                        </a:cubicBezTo>
                        <a:lnTo>
                          <a:pt x="8828" y="2645"/>
                        </a:lnTo>
                        <a:cubicBezTo>
                          <a:pt x="8828" y="2645"/>
                          <a:pt x="1" y="7425"/>
                          <a:pt x="240" y="8456"/>
                        </a:cubicBezTo>
                        <a:cubicBezTo>
                          <a:pt x="320" y="8802"/>
                          <a:pt x="2098" y="8944"/>
                          <a:pt x="4430" y="8944"/>
                        </a:cubicBezTo>
                        <a:cubicBezTo>
                          <a:pt x="9041" y="8944"/>
                          <a:pt x="15818" y="8388"/>
                          <a:pt x="15937" y="7754"/>
                        </a:cubicBezTo>
                        <a:cubicBezTo>
                          <a:pt x="16042" y="7246"/>
                          <a:pt x="16221" y="4483"/>
                          <a:pt x="16340" y="2003"/>
                        </a:cubicBezTo>
                        <a:cubicBezTo>
                          <a:pt x="16072" y="1779"/>
                          <a:pt x="15758" y="1600"/>
                          <a:pt x="15414" y="1495"/>
                        </a:cubicBezTo>
                        <a:cubicBezTo>
                          <a:pt x="15071" y="1390"/>
                          <a:pt x="14711" y="1344"/>
                          <a:pt x="14345" y="1344"/>
                        </a:cubicBezTo>
                        <a:cubicBezTo>
                          <a:pt x="13200" y="1344"/>
                          <a:pt x="11993" y="1796"/>
                          <a:pt x="11008" y="2317"/>
                        </a:cubicBezTo>
                        <a:lnTo>
                          <a:pt x="10724" y="1406"/>
                        </a:lnTo>
                        <a:cubicBezTo>
                          <a:pt x="10650" y="1092"/>
                          <a:pt x="10515" y="779"/>
                          <a:pt x="10351" y="510"/>
                        </a:cubicBezTo>
                        <a:cubicBezTo>
                          <a:pt x="10172" y="226"/>
                          <a:pt x="9873" y="32"/>
                          <a:pt x="9545" y="2"/>
                        </a:cubicBezTo>
                        <a:cubicBezTo>
                          <a:pt x="9526" y="1"/>
                          <a:pt x="9508" y="0"/>
                          <a:pt x="9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2"/>
                  <p:cNvSpPr/>
                  <p:nvPr/>
                </p:nvSpPr>
                <p:spPr>
                  <a:xfrm>
                    <a:off x="-3275575" y="3325375"/>
                    <a:ext cx="1264325" cy="2150775"/>
                  </a:xfrm>
                  <a:custGeom>
                    <a:avLst/>
                    <a:gdLst/>
                    <a:ahLst/>
                    <a:cxnLst/>
                    <a:rect l="l" t="t" r="r" b="b"/>
                    <a:pathLst>
                      <a:path w="50573" h="86031" extrusionOk="0">
                        <a:moveTo>
                          <a:pt x="17759" y="1"/>
                        </a:moveTo>
                        <a:cubicBezTo>
                          <a:pt x="17759" y="1"/>
                          <a:pt x="0" y="45675"/>
                          <a:pt x="2046" y="54337"/>
                        </a:cubicBezTo>
                        <a:cubicBezTo>
                          <a:pt x="4092" y="62985"/>
                          <a:pt x="16400" y="83836"/>
                          <a:pt x="16400" y="83836"/>
                        </a:cubicBezTo>
                        <a:lnTo>
                          <a:pt x="27094" y="80191"/>
                        </a:lnTo>
                        <a:lnTo>
                          <a:pt x="26183" y="78145"/>
                        </a:lnTo>
                        <a:lnTo>
                          <a:pt x="16728" y="51261"/>
                        </a:lnTo>
                        <a:lnTo>
                          <a:pt x="30170" y="30978"/>
                        </a:lnTo>
                        <a:lnTo>
                          <a:pt x="33710" y="55010"/>
                        </a:lnTo>
                        <a:lnTo>
                          <a:pt x="35756" y="84971"/>
                        </a:lnTo>
                        <a:cubicBezTo>
                          <a:pt x="35756" y="84971"/>
                          <a:pt x="39676" y="86030"/>
                          <a:pt x="43236" y="86030"/>
                        </a:cubicBezTo>
                        <a:cubicBezTo>
                          <a:pt x="44495" y="86030"/>
                          <a:pt x="45710" y="85898"/>
                          <a:pt x="46690" y="85538"/>
                        </a:cubicBezTo>
                        <a:cubicBezTo>
                          <a:pt x="46690" y="85538"/>
                          <a:pt x="50573" y="32352"/>
                          <a:pt x="49079" y="24600"/>
                        </a:cubicBezTo>
                        <a:cubicBezTo>
                          <a:pt x="47601" y="16848"/>
                          <a:pt x="42478" y="464"/>
                          <a:pt x="42478" y="464"/>
                        </a:cubicBezTo>
                        <a:lnTo>
                          <a:pt x="177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2"/>
                  <p:cNvSpPr/>
                  <p:nvPr/>
                </p:nvSpPr>
                <p:spPr>
                  <a:xfrm>
                    <a:off x="-2648650" y="3744050"/>
                    <a:ext cx="269625" cy="1708600"/>
                  </a:xfrm>
                  <a:custGeom>
                    <a:avLst/>
                    <a:gdLst/>
                    <a:ahLst/>
                    <a:cxnLst/>
                    <a:rect l="l" t="t" r="r" b="b"/>
                    <a:pathLst>
                      <a:path w="10785" h="68344" extrusionOk="0">
                        <a:moveTo>
                          <a:pt x="137" y="0"/>
                        </a:moveTo>
                        <a:cubicBezTo>
                          <a:pt x="122" y="0"/>
                          <a:pt x="106" y="4"/>
                          <a:pt x="90" y="12"/>
                        </a:cubicBezTo>
                        <a:cubicBezTo>
                          <a:pt x="30" y="27"/>
                          <a:pt x="0" y="86"/>
                          <a:pt x="15" y="146"/>
                        </a:cubicBezTo>
                        <a:lnTo>
                          <a:pt x="4989" y="14261"/>
                        </a:lnTo>
                        <a:cubicBezTo>
                          <a:pt x="5004" y="14455"/>
                          <a:pt x="8215" y="33692"/>
                          <a:pt x="9126" y="46597"/>
                        </a:cubicBezTo>
                        <a:cubicBezTo>
                          <a:pt x="10022" y="59516"/>
                          <a:pt x="10560" y="68149"/>
                          <a:pt x="10560" y="68239"/>
                        </a:cubicBezTo>
                        <a:cubicBezTo>
                          <a:pt x="10575" y="68299"/>
                          <a:pt x="10620" y="68343"/>
                          <a:pt x="10679" y="68343"/>
                        </a:cubicBezTo>
                        <a:cubicBezTo>
                          <a:pt x="10739" y="68328"/>
                          <a:pt x="10784" y="68284"/>
                          <a:pt x="10784" y="68224"/>
                        </a:cubicBezTo>
                        <a:cubicBezTo>
                          <a:pt x="10769" y="68134"/>
                          <a:pt x="10246" y="59501"/>
                          <a:pt x="9335" y="46582"/>
                        </a:cubicBezTo>
                        <a:cubicBezTo>
                          <a:pt x="8439" y="33662"/>
                          <a:pt x="5228" y="14410"/>
                          <a:pt x="5198" y="14201"/>
                        </a:cubicBezTo>
                        <a:lnTo>
                          <a:pt x="224" y="72"/>
                        </a:lnTo>
                        <a:cubicBezTo>
                          <a:pt x="213" y="28"/>
                          <a:pt x="17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2"/>
                  <p:cNvSpPr/>
                  <p:nvPr/>
                </p:nvSpPr>
                <p:spPr>
                  <a:xfrm>
                    <a:off x="-2269275" y="3352550"/>
                    <a:ext cx="140425" cy="2121375"/>
                  </a:xfrm>
                  <a:custGeom>
                    <a:avLst/>
                    <a:gdLst/>
                    <a:ahLst/>
                    <a:cxnLst/>
                    <a:rect l="l" t="t" r="r" b="b"/>
                    <a:pathLst>
                      <a:path w="5617" h="84855" extrusionOk="0">
                        <a:moveTo>
                          <a:pt x="119" y="0"/>
                        </a:moveTo>
                        <a:cubicBezTo>
                          <a:pt x="110" y="0"/>
                          <a:pt x="100" y="2"/>
                          <a:pt x="90" y="4"/>
                        </a:cubicBezTo>
                        <a:cubicBezTo>
                          <a:pt x="30" y="34"/>
                          <a:pt x="0" y="94"/>
                          <a:pt x="15" y="153"/>
                        </a:cubicBezTo>
                        <a:cubicBezTo>
                          <a:pt x="3406" y="11893"/>
                          <a:pt x="5093" y="25261"/>
                          <a:pt x="5302" y="42198"/>
                        </a:cubicBezTo>
                        <a:cubicBezTo>
                          <a:pt x="5392" y="49696"/>
                          <a:pt x="5213" y="57313"/>
                          <a:pt x="5034" y="64676"/>
                        </a:cubicBezTo>
                        <a:cubicBezTo>
                          <a:pt x="4869" y="71248"/>
                          <a:pt x="4705" y="78044"/>
                          <a:pt x="4750" y="84735"/>
                        </a:cubicBezTo>
                        <a:cubicBezTo>
                          <a:pt x="4750" y="84795"/>
                          <a:pt x="4795" y="84855"/>
                          <a:pt x="4854" y="84855"/>
                        </a:cubicBezTo>
                        <a:cubicBezTo>
                          <a:pt x="4914" y="84855"/>
                          <a:pt x="4959" y="84795"/>
                          <a:pt x="4959" y="84735"/>
                        </a:cubicBezTo>
                        <a:cubicBezTo>
                          <a:pt x="4929" y="78059"/>
                          <a:pt x="5093" y="71263"/>
                          <a:pt x="5243" y="64676"/>
                        </a:cubicBezTo>
                        <a:cubicBezTo>
                          <a:pt x="5422" y="57328"/>
                          <a:pt x="5616" y="49696"/>
                          <a:pt x="5511" y="42198"/>
                        </a:cubicBezTo>
                        <a:cubicBezTo>
                          <a:pt x="5317" y="25246"/>
                          <a:pt x="3630" y="11863"/>
                          <a:pt x="224" y="94"/>
                        </a:cubicBezTo>
                        <a:cubicBezTo>
                          <a:pt x="212" y="31"/>
                          <a:pt x="168"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2"/>
                  <p:cNvSpPr/>
                  <p:nvPr/>
                </p:nvSpPr>
                <p:spPr>
                  <a:xfrm>
                    <a:off x="-2913400" y="4007525"/>
                    <a:ext cx="365225" cy="1337200"/>
                  </a:xfrm>
                  <a:custGeom>
                    <a:avLst/>
                    <a:gdLst/>
                    <a:ahLst/>
                    <a:cxnLst/>
                    <a:rect l="l" t="t" r="r" b="b"/>
                    <a:pathLst>
                      <a:path w="14609" h="53488" extrusionOk="0">
                        <a:moveTo>
                          <a:pt x="14482" y="1"/>
                        </a:moveTo>
                        <a:cubicBezTo>
                          <a:pt x="14451" y="1"/>
                          <a:pt x="14423" y="15"/>
                          <a:pt x="14399" y="47"/>
                        </a:cubicBezTo>
                        <a:cubicBezTo>
                          <a:pt x="8977" y="6634"/>
                          <a:pt x="4302" y="13818"/>
                          <a:pt x="479" y="21450"/>
                        </a:cubicBezTo>
                        <a:cubicBezTo>
                          <a:pt x="270" y="21854"/>
                          <a:pt x="31" y="22347"/>
                          <a:pt x="1" y="22884"/>
                        </a:cubicBezTo>
                        <a:cubicBezTo>
                          <a:pt x="16" y="23332"/>
                          <a:pt x="105" y="23780"/>
                          <a:pt x="285" y="24199"/>
                        </a:cubicBezTo>
                        <a:lnTo>
                          <a:pt x="10635" y="53413"/>
                        </a:lnTo>
                        <a:cubicBezTo>
                          <a:pt x="10650" y="53458"/>
                          <a:pt x="10695" y="53488"/>
                          <a:pt x="10740" y="53488"/>
                        </a:cubicBezTo>
                        <a:cubicBezTo>
                          <a:pt x="10755" y="53488"/>
                          <a:pt x="10770" y="53473"/>
                          <a:pt x="10785" y="53473"/>
                        </a:cubicBezTo>
                        <a:cubicBezTo>
                          <a:pt x="10829" y="53458"/>
                          <a:pt x="10859" y="53383"/>
                          <a:pt x="10844" y="53339"/>
                        </a:cubicBezTo>
                        <a:lnTo>
                          <a:pt x="509" y="24124"/>
                        </a:lnTo>
                        <a:cubicBezTo>
                          <a:pt x="344" y="23721"/>
                          <a:pt x="240" y="23303"/>
                          <a:pt x="240" y="22884"/>
                        </a:cubicBezTo>
                        <a:cubicBezTo>
                          <a:pt x="255" y="22436"/>
                          <a:pt x="434" y="22033"/>
                          <a:pt x="688" y="21555"/>
                        </a:cubicBezTo>
                        <a:cubicBezTo>
                          <a:pt x="4497" y="13938"/>
                          <a:pt x="9157" y="6769"/>
                          <a:pt x="14578" y="182"/>
                        </a:cubicBezTo>
                        <a:cubicBezTo>
                          <a:pt x="14608" y="137"/>
                          <a:pt x="14608" y="62"/>
                          <a:pt x="14563" y="32"/>
                        </a:cubicBezTo>
                        <a:cubicBezTo>
                          <a:pt x="14536" y="12"/>
                          <a:pt x="14508" y="1"/>
                          <a:pt x="14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2"/>
                  <p:cNvSpPr/>
                  <p:nvPr/>
                </p:nvSpPr>
                <p:spPr>
                  <a:xfrm>
                    <a:off x="-3213225" y="1558175"/>
                    <a:ext cx="269250" cy="352050"/>
                  </a:xfrm>
                  <a:custGeom>
                    <a:avLst/>
                    <a:gdLst/>
                    <a:ahLst/>
                    <a:cxnLst/>
                    <a:rect l="l" t="t" r="r" b="b"/>
                    <a:pathLst>
                      <a:path w="10770" h="14082" extrusionOk="0">
                        <a:moveTo>
                          <a:pt x="7092" y="0"/>
                        </a:moveTo>
                        <a:cubicBezTo>
                          <a:pt x="6113" y="0"/>
                          <a:pt x="1679" y="4546"/>
                          <a:pt x="852" y="5822"/>
                        </a:cubicBezTo>
                        <a:cubicBezTo>
                          <a:pt x="0" y="7137"/>
                          <a:pt x="792" y="6853"/>
                          <a:pt x="852" y="10214"/>
                        </a:cubicBezTo>
                        <a:cubicBezTo>
                          <a:pt x="882" y="11782"/>
                          <a:pt x="0" y="13335"/>
                          <a:pt x="0" y="13335"/>
                        </a:cubicBezTo>
                        <a:lnTo>
                          <a:pt x="5691" y="14082"/>
                        </a:lnTo>
                        <a:cubicBezTo>
                          <a:pt x="7857" y="11289"/>
                          <a:pt x="6438" y="7928"/>
                          <a:pt x="6438" y="7928"/>
                        </a:cubicBezTo>
                        <a:cubicBezTo>
                          <a:pt x="7394" y="7465"/>
                          <a:pt x="8379" y="7077"/>
                          <a:pt x="9395" y="6748"/>
                        </a:cubicBezTo>
                        <a:cubicBezTo>
                          <a:pt x="10261" y="6480"/>
                          <a:pt x="9694" y="5822"/>
                          <a:pt x="9694" y="5822"/>
                        </a:cubicBezTo>
                        <a:cubicBezTo>
                          <a:pt x="10769" y="4852"/>
                          <a:pt x="9455" y="4403"/>
                          <a:pt x="9455" y="4403"/>
                        </a:cubicBezTo>
                        <a:cubicBezTo>
                          <a:pt x="9891" y="3446"/>
                          <a:pt x="8931" y="3196"/>
                          <a:pt x="7812" y="3196"/>
                        </a:cubicBezTo>
                        <a:cubicBezTo>
                          <a:pt x="6592" y="3196"/>
                          <a:pt x="5183" y="3492"/>
                          <a:pt x="5183" y="3492"/>
                        </a:cubicBezTo>
                        <a:cubicBezTo>
                          <a:pt x="5183" y="3492"/>
                          <a:pt x="7976" y="296"/>
                          <a:pt x="7170" y="12"/>
                        </a:cubicBezTo>
                        <a:cubicBezTo>
                          <a:pt x="7147" y="4"/>
                          <a:pt x="7121" y="0"/>
                          <a:pt x="7092"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2"/>
                  <p:cNvSpPr/>
                  <p:nvPr/>
                </p:nvSpPr>
                <p:spPr>
                  <a:xfrm>
                    <a:off x="-3140425" y="1635625"/>
                    <a:ext cx="168425" cy="54300"/>
                  </a:xfrm>
                  <a:custGeom>
                    <a:avLst/>
                    <a:gdLst/>
                    <a:ahLst/>
                    <a:cxnLst/>
                    <a:rect l="l" t="t" r="r" b="b"/>
                    <a:pathLst>
                      <a:path w="6737" h="2172" extrusionOk="0">
                        <a:moveTo>
                          <a:pt x="4722" y="0"/>
                        </a:moveTo>
                        <a:cubicBezTo>
                          <a:pt x="3785" y="0"/>
                          <a:pt x="2773" y="160"/>
                          <a:pt x="2256" y="320"/>
                        </a:cubicBezTo>
                        <a:cubicBezTo>
                          <a:pt x="1315" y="603"/>
                          <a:pt x="90" y="1993"/>
                          <a:pt x="31" y="2052"/>
                        </a:cubicBezTo>
                        <a:cubicBezTo>
                          <a:pt x="1" y="2082"/>
                          <a:pt x="1" y="2127"/>
                          <a:pt x="31" y="2157"/>
                        </a:cubicBezTo>
                        <a:cubicBezTo>
                          <a:pt x="46" y="2157"/>
                          <a:pt x="61" y="2172"/>
                          <a:pt x="76" y="2172"/>
                        </a:cubicBezTo>
                        <a:cubicBezTo>
                          <a:pt x="105" y="2172"/>
                          <a:pt x="135" y="2157"/>
                          <a:pt x="150" y="2127"/>
                        </a:cubicBezTo>
                        <a:cubicBezTo>
                          <a:pt x="165" y="2127"/>
                          <a:pt x="1405" y="723"/>
                          <a:pt x="2301" y="454"/>
                        </a:cubicBezTo>
                        <a:cubicBezTo>
                          <a:pt x="2809" y="301"/>
                          <a:pt x="3848" y="135"/>
                          <a:pt x="4787" y="135"/>
                        </a:cubicBezTo>
                        <a:cubicBezTo>
                          <a:pt x="5310" y="135"/>
                          <a:pt x="5802" y="186"/>
                          <a:pt x="6154" y="320"/>
                        </a:cubicBezTo>
                        <a:cubicBezTo>
                          <a:pt x="6319" y="394"/>
                          <a:pt x="6453" y="529"/>
                          <a:pt x="6528" y="693"/>
                        </a:cubicBezTo>
                        <a:cubicBezTo>
                          <a:pt x="6588" y="857"/>
                          <a:pt x="6588" y="1037"/>
                          <a:pt x="6528" y="1186"/>
                        </a:cubicBezTo>
                        <a:cubicBezTo>
                          <a:pt x="6513" y="1216"/>
                          <a:pt x="6498" y="1231"/>
                          <a:pt x="6483" y="1261"/>
                        </a:cubicBezTo>
                        <a:cubicBezTo>
                          <a:pt x="6468" y="1291"/>
                          <a:pt x="6483" y="1335"/>
                          <a:pt x="6513" y="1365"/>
                        </a:cubicBezTo>
                        <a:cubicBezTo>
                          <a:pt x="6521" y="1369"/>
                          <a:pt x="6530" y="1371"/>
                          <a:pt x="6539" y="1371"/>
                        </a:cubicBezTo>
                        <a:cubicBezTo>
                          <a:pt x="6565" y="1371"/>
                          <a:pt x="6592" y="1357"/>
                          <a:pt x="6602" y="1335"/>
                        </a:cubicBezTo>
                        <a:cubicBezTo>
                          <a:pt x="6632" y="1305"/>
                          <a:pt x="6647" y="1276"/>
                          <a:pt x="6647" y="1246"/>
                        </a:cubicBezTo>
                        <a:cubicBezTo>
                          <a:pt x="6737" y="1052"/>
                          <a:pt x="6737" y="842"/>
                          <a:pt x="6647" y="648"/>
                        </a:cubicBezTo>
                        <a:cubicBezTo>
                          <a:pt x="6573" y="439"/>
                          <a:pt x="6393" y="275"/>
                          <a:pt x="6184" y="200"/>
                        </a:cubicBezTo>
                        <a:cubicBezTo>
                          <a:pt x="5802" y="56"/>
                          <a:pt x="5275" y="0"/>
                          <a:pt x="4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2"/>
                  <p:cNvSpPr/>
                  <p:nvPr/>
                </p:nvSpPr>
                <p:spPr>
                  <a:xfrm>
                    <a:off x="-3115400" y="1665775"/>
                    <a:ext cx="157225" cy="44325"/>
                  </a:xfrm>
                  <a:custGeom>
                    <a:avLst/>
                    <a:gdLst/>
                    <a:ahLst/>
                    <a:cxnLst/>
                    <a:rect l="l" t="t" r="r" b="b"/>
                    <a:pathLst>
                      <a:path w="6289" h="1773" extrusionOk="0">
                        <a:moveTo>
                          <a:pt x="4558" y="0"/>
                        </a:moveTo>
                        <a:cubicBezTo>
                          <a:pt x="3921" y="0"/>
                          <a:pt x="3242" y="89"/>
                          <a:pt x="2779" y="174"/>
                        </a:cubicBezTo>
                        <a:cubicBezTo>
                          <a:pt x="1748" y="383"/>
                          <a:pt x="120" y="1593"/>
                          <a:pt x="45" y="1653"/>
                        </a:cubicBezTo>
                        <a:cubicBezTo>
                          <a:pt x="15" y="1668"/>
                          <a:pt x="1" y="1713"/>
                          <a:pt x="30" y="1742"/>
                        </a:cubicBezTo>
                        <a:cubicBezTo>
                          <a:pt x="45" y="1757"/>
                          <a:pt x="60" y="1772"/>
                          <a:pt x="90" y="1772"/>
                        </a:cubicBezTo>
                        <a:cubicBezTo>
                          <a:pt x="105" y="1772"/>
                          <a:pt x="120" y="1772"/>
                          <a:pt x="135" y="1757"/>
                        </a:cubicBezTo>
                        <a:cubicBezTo>
                          <a:pt x="150" y="1742"/>
                          <a:pt x="1808" y="503"/>
                          <a:pt x="2808" y="323"/>
                        </a:cubicBezTo>
                        <a:cubicBezTo>
                          <a:pt x="3249" y="235"/>
                          <a:pt x="3943" y="143"/>
                          <a:pt x="4583" y="143"/>
                        </a:cubicBezTo>
                        <a:cubicBezTo>
                          <a:pt x="5138" y="143"/>
                          <a:pt x="5653" y="212"/>
                          <a:pt x="5930" y="413"/>
                        </a:cubicBezTo>
                        <a:cubicBezTo>
                          <a:pt x="6050" y="488"/>
                          <a:pt x="6124" y="622"/>
                          <a:pt x="6139" y="757"/>
                        </a:cubicBezTo>
                        <a:cubicBezTo>
                          <a:pt x="6154" y="787"/>
                          <a:pt x="6184" y="816"/>
                          <a:pt x="6214" y="816"/>
                        </a:cubicBezTo>
                        <a:cubicBezTo>
                          <a:pt x="6259" y="816"/>
                          <a:pt x="6289" y="772"/>
                          <a:pt x="6274" y="742"/>
                        </a:cubicBezTo>
                        <a:cubicBezTo>
                          <a:pt x="6259" y="562"/>
                          <a:pt x="6169" y="398"/>
                          <a:pt x="6020" y="309"/>
                        </a:cubicBezTo>
                        <a:cubicBezTo>
                          <a:pt x="5710" y="78"/>
                          <a:pt x="5152" y="0"/>
                          <a:pt x="4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2"/>
                  <p:cNvSpPr/>
                  <p:nvPr/>
                </p:nvSpPr>
                <p:spPr>
                  <a:xfrm>
                    <a:off x="-3101575" y="1701150"/>
                    <a:ext cx="134450" cy="37325"/>
                  </a:xfrm>
                  <a:custGeom>
                    <a:avLst/>
                    <a:gdLst/>
                    <a:ahLst/>
                    <a:cxnLst/>
                    <a:rect l="l" t="t" r="r" b="b"/>
                    <a:pathLst>
                      <a:path w="5378" h="1493" extrusionOk="0">
                        <a:moveTo>
                          <a:pt x="4610" y="0"/>
                        </a:moveTo>
                        <a:cubicBezTo>
                          <a:pt x="4333" y="0"/>
                          <a:pt x="3978" y="27"/>
                          <a:pt x="3525" y="59"/>
                        </a:cubicBezTo>
                        <a:lnTo>
                          <a:pt x="2987" y="103"/>
                        </a:lnTo>
                        <a:cubicBezTo>
                          <a:pt x="1598" y="208"/>
                          <a:pt x="105" y="1328"/>
                          <a:pt x="30" y="1373"/>
                        </a:cubicBezTo>
                        <a:cubicBezTo>
                          <a:pt x="0" y="1388"/>
                          <a:pt x="0" y="1433"/>
                          <a:pt x="15" y="1463"/>
                        </a:cubicBezTo>
                        <a:cubicBezTo>
                          <a:pt x="30" y="1492"/>
                          <a:pt x="60" y="1492"/>
                          <a:pt x="75" y="1492"/>
                        </a:cubicBezTo>
                        <a:cubicBezTo>
                          <a:pt x="90" y="1492"/>
                          <a:pt x="105" y="1492"/>
                          <a:pt x="120" y="1477"/>
                        </a:cubicBezTo>
                        <a:cubicBezTo>
                          <a:pt x="135" y="1477"/>
                          <a:pt x="1658" y="342"/>
                          <a:pt x="3002" y="238"/>
                        </a:cubicBezTo>
                        <a:lnTo>
                          <a:pt x="3540" y="208"/>
                        </a:lnTo>
                        <a:cubicBezTo>
                          <a:pt x="3993" y="174"/>
                          <a:pt x="4351" y="146"/>
                          <a:pt x="4625" y="146"/>
                        </a:cubicBezTo>
                        <a:cubicBezTo>
                          <a:pt x="4947" y="146"/>
                          <a:pt x="5153" y="184"/>
                          <a:pt x="5258" y="298"/>
                        </a:cubicBezTo>
                        <a:cubicBezTo>
                          <a:pt x="5273" y="312"/>
                          <a:pt x="5291" y="320"/>
                          <a:pt x="5308" y="320"/>
                        </a:cubicBezTo>
                        <a:cubicBezTo>
                          <a:pt x="5325" y="320"/>
                          <a:pt x="5340" y="312"/>
                          <a:pt x="5347" y="298"/>
                        </a:cubicBezTo>
                        <a:cubicBezTo>
                          <a:pt x="5377" y="268"/>
                          <a:pt x="5377" y="223"/>
                          <a:pt x="5347" y="193"/>
                        </a:cubicBezTo>
                        <a:cubicBezTo>
                          <a:pt x="5210" y="48"/>
                          <a:pt x="4981" y="0"/>
                          <a:pt x="4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2"/>
                  <p:cNvSpPr/>
                  <p:nvPr/>
                </p:nvSpPr>
                <p:spPr>
                  <a:xfrm>
                    <a:off x="-2930575" y="1997100"/>
                    <a:ext cx="893575" cy="770275"/>
                  </a:xfrm>
                  <a:custGeom>
                    <a:avLst/>
                    <a:gdLst/>
                    <a:ahLst/>
                    <a:cxnLst/>
                    <a:rect l="l" t="t" r="r" b="b"/>
                    <a:pathLst>
                      <a:path w="35743" h="30811" extrusionOk="0">
                        <a:moveTo>
                          <a:pt x="17317" y="0"/>
                        </a:moveTo>
                        <a:cubicBezTo>
                          <a:pt x="14957" y="0"/>
                          <a:pt x="12760" y="529"/>
                          <a:pt x="10740" y="2201"/>
                        </a:cubicBezTo>
                        <a:cubicBezTo>
                          <a:pt x="8798" y="3799"/>
                          <a:pt x="8230" y="6427"/>
                          <a:pt x="8499" y="8832"/>
                        </a:cubicBezTo>
                        <a:cubicBezTo>
                          <a:pt x="8664" y="10161"/>
                          <a:pt x="9082" y="11789"/>
                          <a:pt x="8186" y="12939"/>
                        </a:cubicBezTo>
                        <a:cubicBezTo>
                          <a:pt x="7454" y="13865"/>
                          <a:pt x="6214" y="13970"/>
                          <a:pt x="5169" y="14313"/>
                        </a:cubicBezTo>
                        <a:cubicBezTo>
                          <a:pt x="1928" y="15404"/>
                          <a:pt x="1" y="19108"/>
                          <a:pt x="807" y="22394"/>
                        </a:cubicBezTo>
                        <a:cubicBezTo>
                          <a:pt x="1509" y="25232"/>
                          <a:pt x="3750" y="26636"/>
                          <a:pt x="6304" y="27606"/>
                        </a:cubicBezTo>
                        <a:cubicBezTo>
                          <a:pt x="9291" y="28712"/>
                          <a:pt x="12457" y="29234"/>
                          <a:pt x="15594" y="29712"/>
                        </a:cubicBezTo>
                        <a:cubicBezTo>
                          <a:pt x="19214" y="30262"/>
                          <a:pt x="22875" y="30811"/>
                          <a:pt x="26535" y="30811"/>
                        </a:cubicBezTo>
                        <a:cubicBezTo>
                          <a:pt x="27254" y="30811"/>
                          <a:pt x="27974" y="30790"/>
                          <a:pt x="28693" y="30743"/>
                        </a:cubicBezTo>
                        <a:cubicBezTo>
                          <a:pt x="30111" y="30653"/>
                          <a:pt x="31560" y="30340"/>
                          <a:pt x="32710" y="29503"/>
                        </a:cubicBezTo>
                        <a:cubicBezTo>
                          <a:pt x="33696" y="28742"/>
                          <a:pt x="34443" y="27726"/>
                          <a:pt x="34876" y="26546"/>
                        </a:cubicBezTo>
                        <a:cubicBezTo>
                          <a:pt x="35742" y="24246"/>
                          <a:pt x="35593" y="21244"/>
                          <a:pt x="34084" y="19242"/>
                        </a:cubicBezTo>
                        <a:cubicBezTo>
                          <a:pt x="33382" y="18331"/>
                          <a:pt x="32426" y="17674"/>
                          <a:pt x="31441" y="17136"/>
                        </a:cubicBezTo>
                        <a:cubicBezTo>
                          <a:pt x="30515" y="16643"/>
                          <a:pt x="29469" y="16345"/>
                          <a:pt x="28842" y="15449"/>
                        </a:cubicBezTo>
                        <a:cubicBezTo>
                          <a:pt x="28409" y="14821"/>
                          <a:pt x="28289" y="14015"/>
                          <a:pt x="28319" y="13253"/>
                        </a:cubicBezTo>
                        <a:cubicBezTo>
                          <a:pt x="28349" y="12013"/>
                          <a:pt x="28648" y="10804"/>
                          <a:pt x="28648" y="9564"/>
                        </a:cubicBezTo>
                        <a:cubicBezTo>
                          <a:pt x="28663" y="7428"/>
                          <a:pt x="28155" y="5262"/>
                          <a:pt x="26721" y="3619"/>
                        </a:cubicBezTo>
                        <a:cubicBezTo>
                          <a:pt x="25929" y="2693"/>
                          <a:pt x="24959" y="1947"/>
                          <a:pt x="23883" y="1394"/>
                        </a:cubicBezTo>
                        <a:cubicBezTo>
                          <a:pt x="22673" y="767"/>
                          <a:pt x="21344" y="348"/>
                          <a:pt x="19985" y="184"/>
                        </a:cubicBezTo>
                        <a:cubicBezTo>
                          <a:pt x="19074" y="72"/>
                          <a:pt x="18185" y="0"/>
                          <a:pt x="17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2"/>
                  <p:cNvSpPr/>
                  <p:nvPr/>
                </p:nvSpPr>
                <p:spPr>
                  <a:xfrm>
                    <a:off x="-2573975" y="2372850"/>
                    <a:ext cx="245350" cy="187850"/>
                  </a:xfrm>
                  <a:custGeom>
                    <a:avLst/>
                    <a:gdLst/>
                    <a:ahLst/>
                    <a:cxnLst/>
                    <a:rect l="l" t="t" r="r" b="b"/>
                    <a:pathLst>
                      <a:path w="9814" h="7514" extrusionOk="0">
                        <a:moveTo>
                          <a:pt x="9813" y="0"/>
                        </a:moveTo>
                        <a:lnTo>
                          <a:pt x="9007" y="284"/>
                        </a:lnTo>
                        <a:lnTo>
                          <a:pt x="568" y="3301"/>
                        </a:lnTo>
                        <a:lnTo>
                          <a:pt x="299" y="5273"/>
                        </a:lnTo>
                        <a:lnTo>
                          <a:pt x="1" y="7513"/>
                        </a:lnTo>
                        <a:lnTo>
                          <a:pt x="8887" y="7349"/>
                        </a:lnTo>
                        <a:lnTo>
                          <a:pt x="9813" y="0"/>
                        </a:ln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2"/>
                  <p:cNvSpPr/>
                  <p:nvPr/>
                </p:nvSpPr>
                <p:spPr>
                  <a:xfrm>
                    <a:off x="-2566500" y="2379950"/>
                    <a:ext cx="218450" cy="143000"/>
                  </a:xfrm>
                  <a:custGeom>
                    <a:avLst/>
                    <a:gdLst/>
                    <a:ahLst/>
                    <a:cxnLst/>
                    <a:rect l="l" t="t" r="r" b="b"/>
                    <a:pathLst>
                      <a:path w="8738" h="5720" extrusionOk="0">
                        <a:moveTo>
                          <a:pt x="8708" y="0"/>
                        </a:moveTo>
                        <a:lnTo>
                          <a:pt x="269" y="3017"/>
                        </a:lnTo>
                        <a:lnTo>
                          <a:pt x="0" y="4989"/>
                        </a:lnTo>
                        <a:cubicBezTo>
                          <a:pt x="314" y="5228"/>
                          <a:pt x="657" y="5392"/>
                          <a:pt x="1031" y="5482"/>
                        </a:cubicBezTo>
                        <a:cubicBezTo>
                          <a:pt x="1604" y="5641"/>
                          <a:pt x="2189" y="5720"/>
                          <a:pt x="2770" y="5720"/>
                        </a:cubicBezTo>
                        <a:cubicBezTo>
                          <a:pt x="4037" y="5720"/>
                          <a:pt x="5288" y="5347"/>
                          <a:pt x="6363" y="4630"/>
                        </a:cubicBezTo>
                        <a:cubicBezTo>
                          <a:pt x="7856" y="3570"/>
                          <a:pt x="8738" y="1837"/>
                          <a:pt x="8708" y="0"/>
                        </a:cubicBezTo>
                        <a:close/>
                      </a:path>
                    </a:pathLst>
                  </a:custGeom>
                  <a:solidFill>
                    <a:srgbClr val="FF8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2"/>
                  <p:cNvSpPr/>
                  <p:nvPr/>
                </p:nvSpPr>
                <p:spPr>
                  <a:xfrm>
                    <a:off x="-2354800" y="2265300"/>
                    <a:ext cx="111675" cy="110275"/>
                  </a:xfrm>
                  <a:custGeom>
                    <a:avLst/>
                    <a:gdLst/>
                    <a:ahLst/>
                    <a:cxnLst/>
                    <a:rect l="l" t="t" r="r" b="b"/>
                    <a:pathLst>
                      <a:path w="4467" h="4411" extrusionOk="0">
                        <a:moveTo>
                          <a:pt x="2604" y="0"/>
                        </a:moveTo>
                        <a:cubicBezTo>
                          <a:pt x="2282" y="0"/>
                          <a:pt x="1959" y="101"/>
                          <a:pt x="1659" y="270"/>
                        </a:cubicBezTo>
                        <a:cubicBezTo>
                          <a:pt x="912" y="718"/>
                          <a:pt x="374" y="1450"/>
                          <a:pt x="165" y="2301"/>
                        </a:cubicBezTo>
                        <a:cubicBezTo>
                          <a:pt x="1" y="3093"/>
                          <a:pt x="180" y="4019"/>
                          <a:pt x="1046" y="4302"/>
                        </a:cubicBezTo>
                        <a:cubicBezTo>
                          <a:pt x="1263" y="4376"/>
                          <a:pt x="1498" y="4410"/>
                          <a:pt x="1737" y="4410"/>
                        </a:cubicBezTo>
                        <a:cubicBezTo>
                          <a:pt x="2422" y="4410"/>
                          <a:pt x="3147" y="4129"/>
                          <a:pt x="3600" y="3675"/>
                        </a:cubicBezTo>
                        <a:cubicBezTo>
                          <a:pt x="4258" y="2973"/>
                          <a:pt x="4467" y="1957"/>
                          <a:pt x="4108" y="1061"/>
                        </a:cubicBezTo>
                        <a:cubicBezTo>
                          <a:pt x="4048" y="927"/>
                          <a:pt x="3974" y="792"/>
                          <a:pt x="3869" y="673"/>
                        </a:cubicBezTo>
                        <a:cubicBezTo>
                          <a:pt x="3496" y="195"/>
                          <a:pt x="3051" y="0"/>
                          <a:pt x="2604"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2"/>
                  <p:cNvSpPr/>
                  <p:nvPr/>
                </p:nvSpPr>
                <p:spPr>
                  <a:xfrm>
                    <a:off x="-2313350" y="2305350"/>
                    <a:ext cx="32150" cy="31300"/>
                  </a:xfrm>
                  <a:custGeom>
                    <a:avLst/>
                    <a:gdLst/>
                    <a:ahLst/>
                    <a:cxnLst/>
                    <a:rect l="l" t="t" r="r" b="b"/>
                    <a:pathLst>
                      <a:path w="1286" h="1252" extrusionOk="0">
                        <a:moveTo>
                          <a:pt x="1181" y="0"/>
                        </a:moveTo>
                        <a:cubicBezTo>
                          <a:pt x="1167" y="0"/>
                          <a:pt x="1152" y="4"/>
                          <a:pt x="1136" y="12"/>
                        </a:cubicBezTo>
                        <a:cubicBezTo>
                          <a:pt x="598" y="176"/>
                          <a:pt x="180" y="594"/>
                          <a:pt x="16" y="1132"/>
                        </a:cubicBezTo>
                        <a:cubicBezTo>
                          <a:pt x="1" y="1177"/>
                          <a:pt x="31" y="1237"/>
                          <a:pt x="90" y="1252"/>
                        </a:cubicBezTo>
                        <a:lnTo>
                          <a:pt x="120" y="1252"/>
                        </a:lnTo>
                        <a:cubicBezTo>
                          <a:pt x="165" y="1252"/>
                          <a:pt x="195" y="1222"/>
                          <a:pt x="210" y="1177"/>
                        </a:cubicBezTo>
                        <a:cubicBezTo>
                          <a:pt x="359" y="714"/>
                          <a:pt x="733" y="355"/>
                          <a:pt x="1196" y="206"/>
                        </a:cubicBezTo>
                        <a:cubicBezTo>
                          <a:pt x="1255" y="191"/>
                          <a:pt x="1285" y="131"/>
                          <a:pt x="1270" y="72"/>
                        </a:cubicBezTo>
                        <a:cubicBezTo>
                          <a:pt x="1248" y="28"/>
                          <a:pt x="1219" y="0"/>
                          <a:pt x="1181" y="0"/>
                        </a:cubicBezTo>
                        <a:close/>
                      </a:path>
                    </a:pathLst>
                  </a:custGeom>
                  <a:solidFill>
                    <a:srgbClr val="0E1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2"/>
                  <p:cNvSpPr/>
                  <p:nvPr/>
                </p:nvSpPr>
                <p:spPr>
                  <a:xfrm>
                    <a:off x="-2716600" y="2017750"/>
                    <a:ext cx="432775" cy="463525"/>
                  </a:xfrm>
                  <a:custGeom>
                    <a:avLst/>
                    <a:gdLst/>
                    <a:ahLst/>
                    <a:cxnLst/>
                    <a:rect l="l" t="t" r="r" b="b"/>
                    <a:pathLst>
                      <a:path w="17311" h="18541" extrusionOk="0">
                        <a:moveTo>
                          <a:pt x="9574" y="0"/>
                        </a:moveTo>
                        <a:cubicBezTo>
                          <a:pt x="5750" y="0"/>
                          <a:pt x="2584" y="2674"/>
                          <a:pt x="1957" y="6169"/>
                        </a:cubicBezTo>
                        <a:lnTo>
                          <a:pt x="1942" y="6169"/>
                        </a:lnTo>
                        <a:cubicBezTo>
                          <a:pt x="1942" y="6169"/>
                          <a:pt x="0" y="17729"/>
                          <a:pt x="6751" y="18431"/>
                        </a:cubicBezTo>
                        <a:cubicBezTo>
                          <a:pt x="7436" y="18505"/>
                          <a:pt x="8074" y="18541"/>
                          <a:pt x="8667" y="18541"/>
                        </a:cubicBezTo>
                        <a:cubicBezTo>
                          <a:pt x="13840" y="18541"/>
                          <a:pt x="15626" y="15805"/>
                          <a:pt x="16041" y="11531"/>
                        </a:cubicBezTo>
                        <a:cubicBezTo>
                          <a:pt x="16415" y="10993"/>
                          <a:pt x="16713" y="10396"/>
                          <a:pt x="16922" y="9783"/>
                        </a:cubicBezTo>
                        <a:cubicBezTo>
                          <a:pt x="17176" y="9022"/>
                          <a:pt x="17311" y="8230"/>
                          <a:pt x="17311" y="7424"/>
                        </a:cubicBezTo>
                        <a:cubicBezTo>
                          <a:pt x="17311" y="3466"/>
                          <a:pt x="14055" y="210"/>
                          <a:pt x="9962" y="15"/>
                        </a:cubicBezTo>
                        <a:cubicBezTo>
                          <a:pt x="9843" y="0"/>
                          <a:pt x="9708" y="0"/>
                          <a:pt x="9574"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2"/>
                  <p:cNvSpPr/>
                  <p:nvPr/>
                </p:nvSpPr>
                <p:spPr>
                  <a:xfrm>
                    <a:off x="-2503775" y="2234675"/>
                    <a:ext cx="38475" cy="37775"/>
                  </a:xfrm>
                  <a:custGeom>
                    <a:avLst/>
                    <a:gdLst/>
                    <a:ahLst/>
                    <a:cxnLst/>
                    <a:rect l="l" t="t" r="r" b="b"/>
                    <a:pathLst>
                      <a:path w="1539" h="1511" extrusionOk="0">
                        <a:moveTo>
                          <a:pt x="780" y="1"/>
                        </a:moveTo>
                        <a:cubicBezTo>
                          <a:pt x="374" y="1"/>
                          <a:pt x="45" y="324"/>
                          <a:pt x="15" y="733"/>
                        </a:cubicBezTo>
                        <a:cubicBezTo>
                          <a:pt x="0" y="1136"/>
                          <a:pt x="329" y="1495"/>
                          <a:pt x="732" y="1510"/>
                        </a:cubicBezTo>
                        <a:cubicBezTo>
                          <a:pt x="741" y="1510"/>
                          <a:pt x="751" y="1510"/>
                          <a:pt x="760" y="1510"/>
                        </a:cubicBezTo>
                        <a:cubicBezTo>
                          <a:pt x="1165" y="1510"/>
                          <a:pt x="1495" y="1187"/>
                          <a:pt x="1524" y="793"/>
                        </a:cubicBezTo>
                        <a:cubicBezTo>
                          <a:pt x="1539" y="375"/>
                          <a:pt x="1210" y="16"/>
                          <a:pt x="807" y="1"/>
                        </a:cubicBezTo>
                        <a:cubicBezTo>
                          <a:pt x="798" y="1"/>
                          <a:pt x="789"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2"/>
                  <p:cNvSpPr/>
                  <p:nvPr/>
                </p:nvSpPr>
                <p:spPr>
                  <a:xfrm>
                    <a:off x="-2638197" y="2228307"/>
                    <a:ext cx="35125" cy="34775"/>
                  </a:xfrm>
                  <a:custGeom>
                    <a:avLst/>
                    <a:gdLst/>
                    <a:ahLst/>
                    <a:cxnLst/>
                    <a:rect l="l" t="t" r="r" b="b"/>
                    <a:pathLst>
                      <a:path w="1405" h="1391" extrusionOk="0">
                        <a:moveTo>
                          <a:pt x="704" y="1"/>
                        </a:moveTo>
                        <a:cubicBezTo>
                          <a:pt x="329" y="1"/>
                          <a:pt x="30" y="294"/>
                          <a:pt x="15" y="673"/>
                        </a:cubicBezTo>
                        <a:cubicBezTo>
                          <a:pt x="0" y="1062"/>
                          <a:pt x="299" y="1375"/>
                          <a:pt x="672" y="1390"/>
                        </a:cubicBezTo>
                        <a:cubicBezTo>
                          <a:pt x="682" y="1391"/>
                          <a:pt x="691" y="1391"/>
                          <a:pt x="700" y="1391"/>
                        </a:cubicBezTo>
                        <a:cubicBezTo>
                          <a:pt x="1075" y="1391"/>
                          <a:pt x="1375" y="1098"/>
                          <a:pt x="1389" y="733"/>
                        </a:cubicBezTo>
                        <a:cubicBezTo>
                          <a:pt x="1404" y="345"/>
                          <a:pt x="1105" y="16"/>
                          <a:pt x="732" y="1"/>
                        </a:cubicBezTo>
                        <a:cubicBezTo>
                          <a:pt x="723" y="1"/>
                          <a:pt x="713"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2"/>
                  <p:cNvSpPr/>
                  <p:nvPr/>
                </p:nvSpPr>
                <p:spPr>
                  <a:xfrm>
                    <a:off x="-2506400" y="2192850"/>
                    <a:ext cx="48200" cy="23175"/>
                  </a:xfrm>
                  <a:custGeom>
                    <a:avLst/>
                    <a:gdLst/>
                    <a:ahLst/>
                    <a:cxnLst/>
                    <a:rect l="l" t="t" r="r" b="b"/>
                    <a:pathLst>
                      <a:path w="1928" h="927" extrusionOk="0">
                        <a:moveTo>
                          <a:pt x="1011" y="1"/>
                        </a:moveTo>
                        <a:cubicBezTo>
                          <a:pt x="724" y="1"/>
                          <a:pt x="437" y="91"/>
                          <a:pt x="195" y="270"/>
                        </a:cubicBezTo>
                        <a:cubicBezTo>
                          <a:pt x="91" y="330"/>
                          <a:pt x="31" y="420"/>
                          <a:pt x="1" y="539"/>
                        </a:cubicBezTo>
                        <a:cubicBezTo>
                          <a:pt x="16" y="673"/>
                          <a:pt x="91" y="778"/>
                          <a:pt x="210" y="823"/>
                        </a:cubicBezTo>
                        <a:cubicBezTo>
                          <a:pt x="344" y="883"/>
                          <a:pt x="479" y="912"/>
                          <a:pt x="628" y="912"/>
                        </a:cubicBezTo>
                        <a:cubicBezTo>
                          <a:pt x="712" y="921"/>
                          <a:pt x="797" y="926"/>
                          <a:pt x="883" y="926"/>
                        </a:cubicBezTo>
                        <a:cubicBezTo>
                          <a:pt x="1225" y="926"/>
                          <a:pt x="1569" y="850"/>
                          <a:pt x="1808" y="659"/>
                        </a:cubicBezTo>
                        <a:cubicBezTo>
                          <a:pt x="1838" y="614"/>
                          <a:pt x="1883" y="569"/>
                          <a:pt x="1898" y="524"/>
                        </a:cubicBezTo>
                        <a:cubicBezTo>
                          <a:pt x="1928" y="405"/>
                          <a:pt x="1868" y="285"/>
                          <a:pt x="1763" y="225"/>
                        </a:cubicBezTo>
                        <a:cubicBezTo>
                          <a:pt x="1535" y="76"/>
                          <a:pt x="1273"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2"/>
                  <p:cNvSpPr/>
                  <p:nvPr/>
                </p:nvSpPr>
                <p:spPr>
                  <a:xfrm>
                    <a:off x="-2639697" y="2186192"/>
                    <a:ext cx="46700" cy="24175"/>
                  </a:xfrm>
                  <a:custGeom>
                    <a:avLst/>
                    <a:gdLst/>
                    <a:ahLst/>
                    <a:cxnLst/>
                    <a:rect l="l" t="t" r="r" b="b"/>
                    <a:pathLst>
                      <a:path w="1868" h="967" extrusionOk="0">
                        <a:moveTo>
                          <a:pt x="980" y="0"/>
                        </a:moveTo>
                        <a:cubicBezTo>
                          <a:pt x="699" y="0"/>
                          <a:pt x="420" y="94"/>
                          <a:pt x="194" y="281"/>
                        </a:cubicBezTo>
                        <a:cubicBezTo>
                          <a:pt x="90" y="341"/>
                          <a:pt x="30" y="445"/>
                          <a:pt x="0" y="565"/>
                        </a:cubicBezTo>
                        <a:cubicBezTo>
                          <a:pt x="15" y="699"/>
                          <a:pt x="90" y="804"/>
                          <a:pt x="209" y="863"/>
                        </a:cubicBezTo>
                        <a:cubicBezTo>
                          <a:pt x="344" y="923"/>
                          <a:pt x="478" y="953"/>
                          <a:pt x="613" y="953"/>
                        </a:cubicBezTo>
                        <a:cubicBezTo>
                          <a:pt x="692" y="962"/>
                          <a:pt x="774" y="967"/>
                          <a:pt x="857" y="967"/>
                        </a:cubicBezTo>
                        <a:cubicBezTo>
                          <a:pt x="1191" y="967"/>
                          <a:pt x="1532" y="888"/>
                          <a:pt x="1748" y="684"/>
                        </a:cubicBezTo>
                        <a:cubicBezTo>
                          <a:pt x="1793" y="639"/>
                          <a:pt x="1837" y="594"/>
                          <a:pt x="1852" y="535"/>
                        </a:cubicBezTo>
                        <a:cubicBezTo>
                          <a:pt x="1867" y="415"/>
                          <a:pt x="1822" y="296"/>
                          <a:pt x="1718" y="236"/>
                        </a:cubicBezTo>
                        <a:cubicBezTo>
                          <a:pt x="1497" y="79"/>
                          <a:pt x="1237" y="0"/>
                          <a:pt x="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2"/>
                  <p:cNvSpPr/>
                  <p:nvPr/>
                </p:nvSpPr>
                <p:spPr>
                  <a:xfrm>
                    <a:off x="-2494075" y="2009400"/>
                    <a:ext cx="228175" cy="287425"/>
                  </a:xfrm>
                  <a:custGeom>
                    <a:avLst/>
                    <a:gdLst/>
                    <a:ahLst/>
                    <a:cxnLst/>
                    <a:rect l="l" t="t" r="r" b="b"/>
                    <a:pathLst>
                      <a:path w="9127" h="11497" extrusionOk="0">
                        <a:moveTo>
                          <a:pt x="533" y="1"/>
                        </a:moveTo>
                        <a:cubicBezTo>
                          <a:pt x="440" y="1"/>
                          <a:pt x="348" y="3"/>
                          <a:pt x="255" y="6"/>
                        </a:cubicBezTo>
                        <a:cubicBezTo>
                          <a:pt x="1" y="1141"/>
                          <a:pt x="61" y="2321"/>
                          <a:pt x="434" y="3426"/>
                        </a:cubicBezTo>
                        <a:cubicBezTo>
                          <a:pt x="807" y="4516"/>
                          <a:pt x="1345" y="5532"/>
                          <a:pt x="2047" y="6458"/>
                        </a:cubicBezTo>
                        <a:cubicBezTo>
                          <a:pt x="3093" y="7892"/>
                          <a:pt x="4422" y="9206"/>
                          <a:pt x="6080" y="9819"/>
                        </a:cubicBezTo>
                        <a:cubicBezTo>
                          <a:pt x="6095" y="10341"/>
                          <a:pt x="6139" y="10864"/>
                          <a:pt x="6199" y="11387"/>
                        </a:cubicBezTo>
                        <a:cubicBezTo>
                          <a:pt x="6199" y="11417"/>
                          <a:pt x="6214" y="11447"/>
                          <a:pt x="6229" y="11462"/>
                        </a:cubicBezTo>
                        <a:cubicBezTo>
                          <a:pt x="6248" y="11487"/>
                          <a:pt x="6272" y="11496"/>
                          <a:pt x="6298" y="11496"/>
                        </a:cubicBezTo>
                        <a:cubicBezTo>
                          <a:pt x="6334" y="11496"/>
                          <a:pt x="6374" y="11479"/>
                          <a:pt x="6408" y="11462"/>
                        </a:cubicBezTo>
                        <a:lnTo>
                          <a:pt x="8723" y="10207"/>
                        </a:lnTo>
                        <a:cubicBezTo>
                          <a:pt x="9097" y="9400"/>
                          <a:pt x="9067" y="8534"/>
                          <a:pt x="9097" y="7653"/>
                        </a:cubicBezTo>
                        <a:cubicBezTo>
                          <a:pt x="9127" y="7115"/>
                          <a:pt x="9112" y="6578"/>
                          <a:pt x="9067" y="6040"/>
                        </a:cubicBezTo>
                        <a:cubicBezTo>
                          <a:pt x="8858" y="4546"/>
                          <a:pt x="7962" y="3187"/>
                          <a:pt x="6782" y="2246"/>
                        </a:cubicBezTo>
                        <a:cubicBezTo>
                          <a:pt x="5602" y="1290"/>
                          <a:pt x="4168" y="708"/>
                          <a:pt x="2704" y="319"/>
                        </a:cubicBezTo>
                        <a:cubicBezTo>
                          <a:pt x="2001" y="107"/>
                          <a:pt x="1273"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2"/>
                  <p:cNvSpPr/>
                  <p:nvPr/>
                </p:nvSpPr>
                <p:spPr>
                  <a:xfrm>
                    <a:off x="-3500750" y="1861675"/>
                    <a:ext cx="1401025" cy="1516125"/>
                  </a:xfrm>
                  <a:custGeom>
                    <a:avLst/>
                    <a:gdLst/>
                    <a:ahLst/>
                    <a:cxnLst/>
                    <a:rect l="l" t="t" r="r" b="b"/>
                    <a:pathLst>
                      <a:path w="56041" h="60645" extrusionOk="0">
                        <a:moveTo>
                          <a:pt x="11158" y="0"/>
                        </a:moveTo>
                        <a:cubicBezTo>
                          <a:pt x="11158" y="0"/>
                          <a:pt x="1" y="17326"/>
                          <a:pt x="1927" y="23927"/>
                        </a:cubicBezTo>
                        <a:cubicBezTo>
                          <a:pt x="3869" y="30529"/>
                          <a:pt x="24376" y="40103"/>
                          <a:pt x="24376" y="40103"/>
                        </a:cubicBezTo>
                        <a:cubicBezTo>
                          <a:pt x="23121" y="49781"/>
                          <a:pt x="26766" y="58549"/>
                          <a:pt x="26766" y="58549"/>
                        </a:cubicBezTo>
                        <a:cubicBezTo>
                          <a:pt x="29751" y="60155"/>
                          <a:pt x="34184" y="60645"/>
                          <a:pt x="38474" y="60645"/>
                        </a:cubicBezTo>
                        <a:cubicBezTo>
                          <a:pt x="45151" y="60645"/>
                          <a:pt x="51485" y="59460"/>
                          <a:pt x="51485" y="59460"/>
                        </a:cubicBezTo>
                        <a:cubicBezTo>
                          <a:pt x="51485" y="59460"/>
                          <a:pt x="56040" y="40671"/>
                          <a:pt x="54905" y="37146"/>
                        </a:cubicBezTo>
                        <a:cubicBezTo>
                          <a:pt x="53755" y="33606"/>
                          <a:pt x="47721" y="29275"/>
                          <a:pt x="47153" y="28363"/>
                        </a:cubicBezTo>
                        <a:cubicBezTo>
                          <a:pt x="46586" y="27452"/>
                          <a:pt x="46586" y="25406"/>
                          <a:pt x="46586" y="25406"/>
                        </a:cubicBezTo>
                        <a:lnTo>
                          <a:pt x="36564" y="25630"/>
                        </a:lnTo>
                        <a:cubicBezTo>
                          <a:pt x="35895" y="27647"/>
                          <a:pt x="35019" y="28367"/>
                          <a:pt x="33525" y="28367"/>
                        </a:cubicBezTo>
                        <a:cubicBezTo>
                          <a:pt x="33017" y="28367"/>
                          <a:pt x="32437" y="28284"/>
                          <a:pt x="31769" y="28139"/>
                        </a:cubicBezTo>
                        <a:cubicBezTo>
                          <a:pt x="29156" y="27572"/>
                          <a:pt x="12756" y="19372"/>
                          <a:pt x="12293" y="18117"/>
                        </a:cubicBezTo>
                        <a:cubicBezTo>
                          <a:pt x="11830" y="16863"/>
                          <a:pt x="17774" y="2166"/>
                          <a:pt x="17774" y="2166"/>
                        </a:cubicBezTo>
                        <a:lnTo>
                          <a:pt x="11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2"/>
                  <p:cNvSpPr/>
                  <p:nvPr/>
                </p:nvSpPr>
                <p:spPr>
                  <a:xfrm>
                    <a:off x="-2507125" y="2773125"/>
                    <a:ext cx="415600" cy="648675"/>
                  </a:xfrm>
                  <a:custGeom>
                    <a:avLst/>
                    <a:gdLst/>
                    <a:ahLst/>
                    <a:cxnLst/>
                    <a:rect l="l" t="t" r="r" b="b"/>
                    <a:pathLst>
                      <a:path w="16624" h="25947" extrusionOk="0">
                        <a:moveTo>
                          <a:pt x="14562" y="1"/>
                        </a:moveTo>
                        <a:lnTo>
                          <a:pt x="8872" y="8828"/>
                        </a:lnTo>
                        <a:lnTo>
                          <a:pt x="6691" y="2794"/>
                        </a:lnTo>
                        <a:lnTo>
                          <a:pt x="0" y="4855"/>
                        </a:lnTo>
                        <a:cubicBezTo>
                          <a:pt x="0" y="4855"/>
                          <a:pt x="229" y="25946"/>
                          <a:pt x="8052" y="25946"/>
                        </a:cubicBezTo>
                        <a:cubicBezTo>
                          <a:pt x="8227" y="25946"/>
                          <a:pt x="8406" y="25936"/>
                          <a:pt x="8588" y="25914"/>
                        </a:cubicBezTo>
                        <a:cubicBezTo>
                          <a:pt x="13816" y="25287"/>
                          <a:pt x="15130" y="20836"/>
                          <a:pt x="15877" y="11217"/>
                        </a:cubicBezTo>
                        <a:cubicBezTo>
                          <a:pt x="16624" y="1584"/>
                          <a:pt x="14562" y="1"/>
                          <a:pt x="14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2"/>
                  <p:cNvSpPr/>
                  <p:nvPr/>
                </p:nvSpPr>
                <p:spPr>
                  <a:xfrm>
                    <a:off x="-2930575" y="2753050"/>
                    <a:ext cx="102350" cy="575350"/>
                  </a:xfrm>
                  <a:custGeom>
                    <a:avLst/>
                    <a:gdLst/>
                    <a:ahLst/>
                    <a:cxnLst/>
                    <a:rect l="l" t="t" r="r" b="b"/>
                    <a:pathLst>
                      <a:path w="4094" h="23014" extrusionOk="0">
                        <a:moveTo>
                          <a:pt x="3209" y="0"/>
                        </a:moveTo>
                        <a:cubicBezTo>
                          <a:pt x="3167" y="0"/>
                          <a:pt x="3129" y="28"/>
                          <a:pt x="3107" y="72"/>
                        </a:cubicBezTo>
                        <a:cubicBezTo>
                          <a:pt x="3078" y="132"/>
                          <a:pt x="1" y="6957"/>
                          <a:pt x="1345" y="13648"/>
                        </a:cubicBezTo>
                        <a:cubicBezTo>
                          <a:pt x="2704" y="20340"/>
                          <a:pt x="3854" y="22924"/>
                          <a:pt x="3869" y="22939"/>
                        </a:cubicBezTo>
                        <a:cubicBezTo>
                          <a:pt x="3884" y="22983"/>
                          <a:pt x="3914" y="22998"/>
                          <a:pt x="3959" y="23013"/>
                        </a:cubicBezTo>
                        <a:cubicBezTo>
                          <a:pt x="3974" y="22998"/>
                          <a:pt x="3989" y="22998"/>
                          <a:pt x="4004" y="22983"/>
                        </a:cubicBezTo>
                        <a:cubicBezTo>
                          <a:pt x="4063" y="22968"/>
                          <a:pt x="4093" y="22894"/>
                          <a:pt x="4063" y="22849"/>
                        </a:cubicBezTo>
                        <a:cubicBezTo>
                          <a:pt x="4048" y="22819"/>
                          <a:pt x="2913" y="20235"/>
                          <a:pt x="1569" y="13604"/>
                        </a:cubicBezTo>
                        <a:cubicBezTo>
                          <a:pt x="225" y="6972"/>
                          <a:pt x="3272" y="221"/>
                          <a:pt x="3302" y="161"/>
                        </a:cubicBezTo>
                        <a:cubicBezTo>
                          <a:pt x="3331" y="102"/>
                          <a:pt x="3302" y="42"/>
                          <a:pt x="3257" y="12"/>
                        </a:cubicBezTo>
                        <a:cubicBezTo>
                          <a:pt x="3241" y="4"/>
                          <a:pt x="3225" y="0"/>
                          <a:pt x="3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2"/>
                  <p:cNvSpPr/>
                  <p:nvPr/>
                </p:nvSpPr>
                <p:spPr>
                  <a:xfrm>
                    <a:off x="-2524325" y="2509325"/>
                    <a:ext cx="173300" cy="369125"/>
                  </a:xfrm>
                  <a:custGeom>
                    <a:avLst/>
                    <a:gdLst/>
                    <a:ahLst/>
                    <a:cxnLst/>
                    <a:rect l="l" t="t" r="r" b="b"/>
                    <a:pathLst>
                      <a:path w="6932" h="14765" extrusionOk="0">
                        <a:moveTo>
                          <a:pt x="4109" y="0"/>
                        </a:moveTo>
                        <a:cubicBezTo>
                          <a:pt x="4094" y="0"/>
                          <a:pt x="4079" y="3"/>
                          <a:pt x="4064" y="8"/>
                        </a:cubicBezTo>
                        <a:cubicBezTo>
                          <a:pt x="3376" y="232"/>
                          <a:pt x="3526" y="5101"/>
                          <a:pt x="3526" y="5101"/>
                        </a:cubicBezTo>
                        <a:cubicBezTo>
                          <a:pt x="3526" y="5101"/>
                          <a:pt x="3259" y="3360"/>
                          <a:pt x="2725" y="3360"/>
                        </a:cubicBezTo>
                        <a:cubicBezTo>
                          <a:pt x="2680" y="3360"/>
                          <a:pt x="2633" y="3372"/>
                          <a:pt x="2585" y="3398"/>
                        </a:cubicBezTo>
                        <a:cubicBezTo>
                          <a:pt x="1973" y="3757"/>
                          <a:pt x="2092" y="5534"/>
                          <a:pt x="2092" y="5534"/>
                        </a:cubicBezTo>
                        <a:cubicBezTo>
                          <a:pt x="1" y="6684"/>
                          <a:pt x="733" y="9656"/>
                          <a:pt x="733" y="9656"/>
                        </a:cubicBezTo>
                        <a:cubicBezTo>
                          <a:pt x="733" y="9656"/>
                          <a:pt x="419" y="11016"/>
                          <a:pt x="733" y="12255"/>
                        </a:cubicBezTo>
                        <a:cubicBezTo>
                          <a:pt x="1046" y="13480"/>
                          <a:pt x="1928" y="14765"/>
                          <a:pt x="1928" y="14765"/>
                        </a:cubicBezTo>
                        <a:lnTo>
                          <a:pt x="6080" y="13689"/>
                        </a:lnTo>
                        <a:cubicBezTo>
                          <a:pt x="6080" y="13689"/>
                          <a:pt x="6767" y="9970"/>
                          <a:pt x="6842" y="9283"/>
                        </a:cubicBezTo>
                        <a:cubicBezTo>
                          <a:pt x="6931" y="8581"/>
                          <a:pt x="5542" y="6415"/>
                          <a:pt x="5229" y="5758"/>
                        </a:cubicBezTo>
                        <a:cubicBezTo>
                          <a:pt x="4922" y="5115"/>
                          <a:pt x="4772" y="0"/>
                          <a:pt x="4109"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2"/>
                  <p:cNvSpPr/>
                  <p:nvPr/>
                </p:nvSpPr>
                <p:spPr>
                  <a:xfrm>
                    <a:off x="-2516100" y="2629750"/>
                    <a:ext cx="86650" cy="129225"/>
                  </a:xfrm>
                  <a:custGeom>
                    <a:avLst/>
                    <a:gdLst/>
                    <a:ahLst/>
                    <a:cxnLst/>
                    <a:rect l="l" t="t" r="r" b="b"/>
                    <a:pathLst>
                      <a:path w="3466" h="5169" extrusionOk="0">
                        <a:moveTo>
                          <a:pt x="3376" y="0"/>
                        </a:moveTo>
                        <a:cubicBezTo>
                          <a:pt x="3331" y="15"/>
                          <a:pt x="2077" y="209"/>
                          <a:pt x="1375" y="852"/>
                        </a:cubicBezTo>
                        <a:cubicBezTo>
                          <a:pt x="807" y="1389"/>
                          <a:pt x="419" y="2091"/>
                          <a:pt x="284" y="2853"/>
                        </a:cubicBezTo>
                        <a:cubicBezTo>
                          <a:pt x="150" y="3540"/>
                          <a:pt x="1" y="4720"/>
                          <a:pt x="583" y="5078"/>
                        </a:cubicBezTo>
                        <a:cubicBezTo>
                          <a:pt x="673" y="5138"/>
                          <a:pt x="762" y="5168"/>
                          <a:pt x="867" y="5168"/>
                        </a:cubicBezTo>
                        <a:cubicBezTo>
                          <a:pt x="912" y="5168"/>
                          <a:pt x="971" y="5153"/>
                          <a:pt x="1016" y="5138"/>
                        </a:cubicBezTo>
                        <a:cubicBezTo>
                          <a:pt x="1181" y="5064"/>
                          <a:pt x="1315" y="4929"/>
                          <a:pt x="1375" y="4765"/>
                        </a:cubicBezTo>
                        <a:cubicBezTo>
                          <a:pt x="1375" y="4720"/>
                          <a:pt x="1360" y="4690"/>
                          <a:pt x="1330" y="4675"/>
                        </a:cubicBezTo>
                        <a:cubicBezTo>
                          <a:pt x="1319" y="4671"/>
                          <a:pt x="1307" y="4670"/>
                          <a:pt x="1297" y="4670"/>
                        </a:cubicBezTo>
                        <a:cubicBezTo>
                          <a:pt x="1265" y="4670"/>
                          <a:pt x="1240" y="4686"/>
                          <a:pt x="1240" y="4720"/>
                        </a:cubicBezTo>
                        <a:cubicBezTo>
                          <a:pt x="1195" y="4839"/>
                          <a:pt x="1091" y="4944"/>
                          <a:pt x="971" y="5004"/>
                        </a:cubicBezTo>
                        <a:cubicBezTo>
                          <a:pt x="937" y="5014"/>
                          <a:pt x="900" y="5019"/>
                          <a:pt x="864" y="5019"/>
                        </a:cubicBezTo>
                        <a:cubicBezTo>
                          <a:pt x="791" y="5019"/>
                          <a:pt x="717" y="4999"/>
                          <a:pt x="658" y="4959"/>
                        </a:cubicBezTo>
                        <a:cubicBezTo>
                          <a:pt x="135" y="4630"/>
                          <a:pt x="314" y="3406"/>
                          <a:pt x="419" y="2883"/>
                        </a:cubicBezTo>
                        <a:cubicBezTo>
                          <a:pt x="553" y="2151"/>
                          <a:pt x="927" y="1479"/>
                          <a:pt x="1464" y="971"/>
                        </a:cubicBezTo>
                        <a:cubicBezTo>
                          <a:pt x="2136" y="344"/>
                          <a:pt x="3391" y="150"/>
                          <a:pt x="3406" y="150"/>
                        </a:cubicBezTo>
                        <a:cubicBezTo>
                          <a:pt x="3436" y="135"/>
                          <a:pt x="3466" y="105"/>
                          <a:pt x="3466" y="60"/>
                        </a:cubicBezTo>
                        <a:cubicBezTo>
                          <a:pt x="3451" y="15"/>
                          <a:pt x="3421" y="0"/>
                          <a:pt x="3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2"/>
                  <p:cNvSpPr/>
                  <p:nvPr/>
                </p:nvSpPr>
                <p:spPr>
                  <a:xfrm>
                    <a:off x="-2490325" y="2645800"/>
                    <a:ext cx="68350" cy="110175"/>
                  </a:xfrm>
                  <a:custGeom>
                    <a:avLst/>
                    <a:gdLst/>
                    <a:ahLst/>
                    <a:cxnLst/>
                    <a:rect l="l" t="t" r="r" b="b"/>
                    <a:pathLst>
                      <a:path w="2734" h="4407" extrusionOk="0">
                        <a:moveTo>
                          <a:pt x="2629" y="1"/>
                        </a:moveTo>
                        <a:cubicBezTo>
                          <a:pt x="2554" y="15"/>
                          <a:pt x="792" y="434"/>
                          <a:pt x="403" y="1733"/>
                        </a:cubicBezTo>
                        <a:cubicBezTo>
                          <a:pt x="150" y="2584"/>
                          <a:pt x="0" y="3675"/>
                          <a:pt x="299" y="4168"/>
                        </a:cubicBezTo>
                        <a:cubicBezTo>
                          <a:pt x="388" y="4287"/>
                          <a:pt x="508" y="4377"/>
                          <a:pt x="672" y="4407"/>
                        </a:cubicBezTo>
                        <a:lnTo>
                          <a:pt x="777" y="4407"/>
                        </a:lnTo>
                        <a:cubicBezTo>
                          <a:pt x="1240" y="4407"/>
                          <a:pt x="1434" y="3988"/>
                          <a:pt x="1479" y="3779"/>
                        </a:cubicBezTo>
                        <a:cubicBezTo>
                          <a:pt x="1479" y="3734"/>
                          <a:pt x="1449" y="3705"/>
                          <a:pt x="1419" y="3690"/>
                        </a:cubicBezTo>
                        <a:cubicBezTo>
                          <a:pt x="1374" y="3690"/>
                          <a:pt x="1344" y="3720"/>
                          <a:pt x="1329" y="3749"/>
                        </a:cubicBezTo>
                        <a:cubicBezTo>
                          <a:pt x="1329" y="3777"/>
                          <a:pt x="1237" y="4279"/>
                          <a:pt x="782" y="4279"/>
                        </a:cubicBezTo>
                        <a:cubicBezTo>
                          <a:pt x="752" y="4279"/>
                          <a:pt x="720" y="4277"/>
                          <a:pt x="687" y="4272"/>
                        </a:cubicBezTo>
                        <a:cubicBezTo>
                          <a:pt x="583" y="4257"/>
                          <a:pt x="478" y="4183"/>
                          <a:pt x="433" y="4093"/>
                        </a:cubicBezTo>
                        <a:cubicBezTo>
                          <a:pt x="194" y="3720"/>
                          <a:pt x="239" y="2808"/>
                          <a:pt x="538" y="1778"/>
                        </a:cubicBezTo>
                        <a:cubicBezTo>
                          <a:pt x="911" y="553"/>
                          <a:pt x="2644" y="150"/>
                          <a:pt x="2659" y="150"/>
                        </a:cubicBezTo>
                        <a:cubicBezTo>
                          <a:pt x="2704" y="135"/>
                          <a:pt x="2733" y="90"/>
                          <a:pt x="2718" y="60"/>
                        </a:cubicBezTo>
                        <a:cubicBezTo>
                          <a:pt x="2704" y="15"/>
                          <a:pt x="2674" y="1"/>
                          <a:pt x="2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2"/>
                  <p:cNvSpPr/>
                  <p:nvPr/>
                </p:nvSpPr>
                <p:spPr>
                  <a:xfrm>
                    <a:off x="-2459350" y="2662050"/>
                    <a:ext cx="48200" cy="91675"/>
                  </a:xfrm>
                  <a:custGeom>
                    <a:avLst/>
                    <a:gdLst/>
                    <a:ahLst/>
                    <a:cxnLst/>
                    <a:rect l="l" t="t" r="r" b="b"/>
                    <a:pathLst>
                      <a:path w="1928" h="3667" extrusionOk="0">
                        <a:moveTo>
                          <a:pt x="1725" y="1"/>
                        </a:moveTo>
                        <a:cubicBezTo>
                          <a:pt x="1488" y="1"/>
                          <a:pt x="996" y="147"/>
                          <a:pt x="553" y="1188"/>
                        </a:cubicBezTo>
                        <a:cubicBezTo>
                          <a:pt x="120" y="2218"/>
                          <a:pt x="1" y="2905"/>
                          <a:pt x="165" y="3294"/>
                        </a:cubicBezTo>
                        <a:cubicBezTo>
                          <a:pt x="225" y="3458"/>
                          <a:pt x="359" y="3577"/>
                          <a:pt x="524" y="3637"/>
                        </a:cubicBezTo>
                        <a:cubicBezTo>
                          <a:pt x="553" y="3652"/>
                          <a:pt x="598" y="3667"/>
                          <a:pt x="628" y="3667"/>
                        </a:cubicBezTo>
                        <a:cubicBezTo>
                          <a:pt x="987" y="3667"/>
                          <a:pt x="1270" y="2980"/>
                          <a:pt x="1509" y="2427"/>
                        </a:cubicBezTo>
                        <a:lnTo>
                          <a:pt x="1599" y="2203"/>
                        </a:lnTo>
                        <a:cubicBezTo>
                          <a:pt x="1629" y="2173"/>
                          <a:pt x="1599" y="2129"/>
                          <a:pt x="1569" y="2114"/>
                        </a:cubicBezTo>
                        <a:cubicBezTo>
                          <a:pt x="1561" y="2110"/>
                          <a:pt x="1552" y="2108"/>
                          <a:pt x="1543" y="2108"/>
                        </a:cubicBezTo>
                        <a:cubicBezTo>
                          <a:pt x="1517" y="2108"/>
                          <a:pt x="1490" y="2122"/>
                          <a:pt x="1479" y="2144"/>
                        </a:cubicBezTo>
                        <a:lnTo>
                          <a:pt x="1375" y="2368"/>
                        </a:lnTo>
                        <a:cubicBezTo>
                          <a:pt x="1193" y="2802"/>
                          <a:pt x="892" y="3512"/>
                          <a:pt x="634" y="3512"/>
                        </a:cubicBezTo>
                        <a:cubicBezTo>
                          <a:pt x="617" y="3512"/>
                          <a:pt x="600" y="3509"/>
                          <a:pt x="583" y="3503"/>
                        </a:cubicBezTo>
                        <a:cubicBezTo>
                          <a:pt x="464" y="3458"/>
                          <a:pt x="359" y="3368"/>
                          <a:pt x="300" y="3234"/>
                        </a:cubicBezTo>
                        <a:cubicBezTo>
                          <a:pt x="150" y="2875"/>
                          <a:pt x="285" y="2233"/>
                          <a:pt x="703" y="1247"/>
                        </a:cubicBezTo>
                        <a:cubicBezTo>
                          <a:pt x="1110" y="257"/>
                          <a:pt x="1554" y="148"/>
                          <a:pt x="1737" y="148"/>
                        </a:cubicBezTo>
                        <a:cubicBezTo>
                          <a:pt x="1789" y="148"/>
                          <a:pt x="1820" y="157"/>
                          <a:pt x="1823" y="157"/>
                        </a:cubicBezTo>
                        <a:cubicBezTo>
                          <a:pt x="1853" y="157"/>
                          <a:pt x="1898" y="142"/>
                          <a:pt x="1913" y="112"/>
                        </a:cubicBezTo>
                        <a:cubicBezTo>
                          <a:pt x="1928" y="67"/>
                          <a:pt x="1898" y="23"/>
                          <a:pt x="1868" y="23"/>
                        </a:cubicBezTo>
                        <a:cubicBezTo>
                          <a:pt x="1860" y="19"/>
                          <a:pt x="1808" y="1"/>
                          <a:pt x="1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2"/>
                  <p:cNvSpPr/>
                  <p:nvPr/>
                </p:nvSpPr>
                <p:spPr>
                  <a:xfrm>
                    <a:off x="-2439175" y="2719225"/>
                    <a:ext cx="17950" cy="70725"/>
                  </a:xfrm>
                  <a:custGeom>
                    <a:avLst/>
                    <a:gdLst/>
                    <a:ahLst/>
                    <a:cxnLst/>
                    <a:rect l="l" t="t" r="r" b="b"/>
                    <a:pathLst>
                      <a:path w="718" h="2829" extrusionOk="0">
                        <a:moveTo>
                          <a:pt x="633" y="0"/>
                        </a:moveTo>
                        <a:cubicBezTo>
                          <a:pt x="607" y="0"/>
                          <a:pt x="579" y="17"/>
                          <a:pt x="568" y="51"/>
                        </a:cubicBezTo>
                        <a:cubicBezTo>
                          <a:pt x="389" y="469"/>
                          <a:pt x="239" y="917"/>
                          <a:pt x="120" y="1365"/>
                        </a:cubicBezTo>
                        <a:cubicBezTo>
                          <a:pt x="0" y="1828"/>
                          <a:pt x="0" y="2306"/>
                          <a:pt x="105" y="2769"/>
                        </a:cubicBezTo>
                        <a:cubicBezTo>
                          <a:pt x="120" y="2799"/>
                          <a:pt x="150" y="2829"/>
                          <a:pt x="180" y="2829"/>
                        </a:cubicBezTo>
                        <a:lnTo>
                          <a:pt x="195" y="2829"/>
                        </a:lnTo>
                        <a:cubicBezTo>
                          <a:pt x="239" y="2829"/>
                          <a:pt x="254" y="2784"/>
                          <a:pt x="254" y="2739"/>
                        </a:cubicBezTo>
                        <a:cubicBezTo>
                          <a:pt x="150" y="2306"/>
                          <a:pt x="150" y="1843"/>
                          <a:pt x="254" y="1410"/>
                        </a:cubicBezTo>
                        <a:cubicBezTo>
                          <a:pt x="374" y="962"/>
                          <a:pt x="523" y="529"/>
                          <a:pt x="702" y="96"/>
                        </a:cubicBezTo>
                        <a:cubicBezTo>
                          <a:pt x="717" y="66"/>
                          <a:pt x="702" y="21"/>
                          <a:pt x="658" y="6"/>
                        </a:cubicBezTo>
                        <a:cubicBezTo>
                          <a:pt x="650" y="2"/>
                          <a:pt x="642"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2"/>
                  <p:cNvSpPr/>
                  <p:nvPr/>
                </p:nvSpPr>
                <p:spPr>
                  <a:xfrm>
                    <a:off x="-2506025" y="2838750"/>
                    <a:ext cx="286050" cy="542300"/>
                  </a:xfrm>
                  <a:custGeom>
                    <a:avLst/>
                    <a:gdLst/>
                    <a:ahLst/>
                    <a:cxnLst/>
                    <a:rect l="l" t="t" r="r" b="b"/>
                    <a:pathLst>
                      <a:path w="11442" h="21692" extrusionOk="0">
                        <a:moveTo>
                          <a:pt x="6716" y="1"/>
                        </a:moveTo>
                        <a:cubicBezTo>
                          <a:pt x="6708" y="1"/>
                          <a:pt x="6700" y="2"/>
                          <a:pt x="6692" y="4"/>
                        </a:cubicBezTo>
                        <a:lnTo>
                          <a:pt x="76" y="1901"/>
                        </a:lnTo>
                        <a:cubicBezTo>
                          <a:pt x="31" y="1901"/>
                          <a:pt x="1" y="1961"/>
                          <a:pt x="1" y="2006"/>
                        </a:cubicBezTo>
                        <a:cubicBezTo>
                          <a:pt x="46" y="2648"/>
                          <a:pt x="1091" y="17793"/>
                          <a:pt x="4541" y="21646"/>
                        </a:cubicBezTo>
                        <a:cubicBezTo>
                          <a:pt x="4571" y="21676"/>
                          <a:pt x="4601" y="21691"/>
                          <a:pt x="4631" y="21691"/>
                        </a:cubicBezTo>
                        <a:cubicBezTo>
                          <a:pt x="4661" y="21691"/>
                          <a:pt x="4691" y="21676"/>
                          <a:pt x="4721" y="21661"/>
                        </a:cubicBezTo>
                        <a:cubicBezTo>
                          <a:pt x="4765" y="21617"/>
                          <a:pt x="4765" y="21542"/>
                          <a:pt x="4721" y="21497"/>
                        </a:cubicBezTo>
                        <a:cubicBezTo>
                          <a:pt x="1450" y="17853"/>
                          <a:pt x="329" y="3365"/>
                          <a:pt x="240" y="2080"/>
                        </a:cubicBezTo>
                        <a:lnTo>
                          <a:pt x="6647" y="243"/>
                        </a:lnTo>
                        <a:lnTo>
                          <a:pt x="11203" y="13013"/>
                        </a:lnTo>
                        <a:cubicBezTo>
                          <a:pt x="11227" y="13063"/>
                          <a:pt x="11273" y="13092"/>
                          <a:pt x="11321" y="13092"/>
                        </a:cubicBezTo>
                        <a:cubicBezTo>
                          <a:pt x="11332" y="13092"/>
                          <a:pt x="11342" y="13091"/>
                          <a:pt x="11352" y="13088"/>
                        </a:cubicBezTo>
                        <a:cubicBezTo>
                          <a:pt x="11412" y="13058"/>
                          <a:pt x="11442" y="12999"/>
                          <a:pt x="11412" y="12939"/>
                        </a:cubicBezTo>
                        <a:lnTo>
                          <a:pt x="6827" y="79"/>
                        </a:lnTo>
                        <a:cubicBezTo>
                          <a:pt x="6802" y="30"/>
                          <a:pt x="6757" y="1"/>
                          <a:pt x="6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4" name="Google Shape;4214;p62"/>
                <p:cNvGrpSpPr/>
                <p:nvPr/>
              </p:nvGrpSpPr>
              <p:grpSpPr>
                <a:xfrm rot="715940">
                  <a:off x="7168261" y="1988248"/>
                  <a:ext cx="80696" cy="134288"/>
                  <a:chOff x="7295089" y="1719524"/>
                  <a:chExt cx="99549" cy="165662"/>
                </a:xfrm>
              </p:grpSpPr>
              <p:sp>
                <p:nvSpPr>
                  <p:cNvPr id="4215" name="Google Shape;4215;p62"/>
                  <p:cNvSpPr/>
                  <p:nvPr/>
                </p:nvSpPr>
                <p:spPr>
                  <a:xfrm>
                    <a:off x="7295089" y="1719524"/>
                    <a:ext cx="30017" cy="113065"/>
                  </a:xfrm>
                  <a:custGeom>
                    <a:avLst/>
                    <a:gdLst/>
                    <a:ahLst/>
                    <a:cxnLst/>
                    <a:rect l="l" t="t" r="r" b="b"/>
                    <a:pathLst>
                      <a:path w="553" h="2083" extrusionOk="0">
                        <a:moveTo>
                          <a:pt x="241" y="0"/>
                        </a:moveTo>
                        <a:cubicBezTo>
                          <a:pt x="236" y="5"/>
                          <a:pt x="231" y="11"/>
                          <a:pt x="236" y="21"/>
                        </a:cubicBezTo>
                        <a:cubicBezTo>
                          <a:pt x="316" y="198"/>
                          <a:pt x="375" y="391"/>
                          <a:pt x="413" y="590"/>
                        </a:cubicBezTo>
                        <a:cubicBezTo>
                          <a:pt x="434" y="783"/>
                          <a:pt x="386" y="981"/>
                          <a:pt x="279" y="1147"/>
                        </a:cubicBezTo>
                        <a:cubicBezTo>
                          <a:pt x="231" y="1223"/>
                          <a:pt x="156" y="1292"/>
                          <a:pt x="97" y="1383"/>
                        </a:cubicBezTo>
                        <a:cubicBezTo>
                          <a:pt x="27" y="1475"/>
                          <a:pt x="0" y="1593"/>
                          <a:pt x="32" y="1705"/>
                        </a:cubicBezTo>
                        <a:cubicBezTo>
                          <a:pt x="64" y="1812"/>
                          <a:pt x="140" y="1898"/>
                          <a:pt x="231" y="1957"/>
                        </a:cubicBezTo>
                        <a:cubicBezTo>
                          <a:pt x="322" y="2016"/>
                          <a:pt x="418" y="2059"/>
                          <a:pt x="520" y="2080"/>
                        </a:cubicBezTo>
                        <a:cubicBezTo>
                          <a:pt x="523" y="2082"/>
                          <a:pt x="526" y="2083"/>
                          <a:pt x="529" y="2083"/>
                        </a:cubicBezTo>
                        <a:cubicBezTo>
                          <a:pt x="536" y="2083"/>
                          <a:pt x="543" y="2078"/>
                          <a:pt x="547" y="2070"/>
                        </a:cubicBezTo>
                        <a:cubicBezTo>
                          <a:pt x="552" y="2054"/>
                          <a:pt x="547" y="2038"/>
                          <a:pt x="536" y="2032"/>
                        </a:cubicBezTo>
                        <a:cubicBezTo>
                          <a:pt x="359" y="1963"/>
                          <a:pt x="172" y="1850"/>
                          <a:pt x="118" y="1684"/>
                        </a:cubicBezTo>
                        <a:cubicBezTo>
                          <a:pt x="102" y="1593"/>
                          <a:pt x="118" y="1507"/>
                          <a:pt x="172" y="1432"/>
                        </a:cubicBezTo>
                        <a:cubicBezTo>
                          <a:pt x="220" y="1357"/>
                          <a:pt x="290" y="1282"/>
                          <a:pt x="343" y="1185"/>
                        </a:cubicBezTo>
                        <a:cubicBezTo>
                          <a:pt x="440" y="1003"/>
                          <a:pt x="477" y="788"/>
                          <a:pt x="445" y="584"/>
                        </a:cubicBezTo>
                        <a:cubicBezTo>
                          <a:pt x="413" y="381"/>
                          <a:pt x="327" y="193"/>
                          <a:pt x="257" y="11"/>
                        </a:cubicBezTo>
                        <a:cubicBezTo>
                          <a:pt x="257" y="0"/>
                          <a:pt x="247" y="0"/>
                          <a:pt x="24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2"/>
                  <p:cNvSpPr/>
                  <p:nvPr/>
                </p:nvSpPr>
                <p:spPr>
                  <a:xfrm>
                    <a:off x="7341335" y="1809792"/>
                    <a:ext cx="21332" cy="23829"/>
                  </a:xfrm>
                  <a:custGeom>
                    <a:avLst/>
                    <a:gdLst/>
                    <a:ahLst/>
                    <a:cxnLst/>
                    <a:rect l="l" t="t" r="r" b="b"/>
                    <a:pathLst>
                      <a:path w="393" h="439" extrusionOk="0">
                        <a:moveTo>
                          <a:pt x="247" y="1"/>
                        </a:moveTo>
                        <a:cubicBezTo>
                          <a:pt x="243" y="1"/>
                          <a:pt x="239" y="2"/>
                          <a:pt x="237" y="5"/>
                        </a:cubicBezTo>
                        <a:cubicBezTo>
                          <a:pt x="226" y="15"/>
                          <a:pt x="226" y="26"/>
                          <a:pt x="237" y="31"/>
                        </a:cubicBezTo>
                        <a:cubicBezTo>
                          <a:pt x="274" y="69"/>
                          <a:pt x="306" y="112"/>
                          <a:pt x="328" y="160"/>
                        </a:cubicBezTo>
                        <a:cubicBezTo>
                          <a:pt x="349" y="203"/>
                          <a:pt x="344" y="257"/>
                          <a:pt x="322" y="300"/>
                        </a:cubicBezTo>
                        <a:cubicBezTo>
                          <a:pt x="306" y="323"/>
                          <a:pt x="279" y="334"/>
                          <a:pt x="253" y="334"/>
                        </a:cubicBezTo>
                        <a:cubicBezTo>
                          <a:pt x="236" y="334"/>
                          <a:pt x="219" y="329"/>
                          <a:pt x="204" y="321"/>
                        </a:cubicBezTo>
                        <a:cubicBezTo>
                          <a:pt x="156" y="300"/>
                          <a:pt x="108" y="267"/>
                          <a:pt x="65" y="241"/>
                        </a:cubicBezTo>
                        <a:cubicBezTo>
                          <a:pt x="60" y="235"/>
                          <a:pt x="54" y="235"/>
                          <a:pt x="49" y="235"/>
                        </a:cubicBezTo>
                        <a:cubicBezTo>
                          <a:pt x="33" y="235"/>
                          <a:pt x="17" y="246"/>
                          <a:pt x="17" y="262"/>
                        </a:cubicBezTo>
                        <a:lnTo>
                          <a:pt x="1" y="401"/>
                        </a:lnTo>
                        <a:cubicBezTo>
                          <a:pt x="1" y="423"/>
                          <a:pt x="17" y="439"/>
                          <a:pt x="38" y="439"/>
                        </a:cubicBezTo>
                        <a:cubicBezTo>
                          <a:pt x="54" y="439"/>
                          <a:pt x="70" y="428"/>
                          <a:pt x="76" y="407"/>
                        </a:cubicBezTo>
                        <a:lnTo>
                          <a:pt x="79" y="323"/>
                        </a:lnTo>
                        <a:lnTo>
                          <a:pt x="79" y="323"/>
                        </a:lnTo>
                        <a:cubicBezTo>
                          <a:pt x="112" y="343"/>
                          <a:pt x="146" y="360"/>
                          <a:pt x="183" y="375"/>
                        </a:cubicBezTo>
                        <a:cubicBezTo>
                          <a:pt x="202" y="382"/>
                          <a:pt x="221" y="386"/>
                          <a:pt x="241" y="386"/>
                        </a:cubicBezTo>
                        <a:cubicBezTo>
                          <a:pt x="288" y="386"/>
                          <a:pt x="335" y="364"/>
                          <a:pt x="365" y="326"/>
                        </a:cubicBezTo>
                        <a:cubicBezTo>
                          <a:pt x="392" y="267"/>
                          <a:pt x="392" y="198"/>
                          <a:pt x="365" y="139"/>
                        </a:cubicBezTo>
                        <a:cubicBezTo>
                          <a:pt x="338" y="90"/>
                          <a:pt x="301" y="42"/>
                          <a:pt x="258" y="5"/>
                        </a:cubicBezTo>
                        <a:cubicBezTo>
                          <a:pt x="255" y="2"/>
                          <a:pt x="251" y="1"/>
                          <a:pt x="24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2"/>
                  <p:cNvSpPr/>
                  <p:nvPr/>
                </p:nvSpPr>
                <p:spPr>
                  <a:xfrm>
                    <a:off x="7313381" y="1847191"/>
                    <a:ext cx="81257" cy="16990"/>
                  </a:xfrm>
                  <a:custGeom>
                    <a:avLst/>
                    <a:gdLst/>
                    <a:ahLst/>
                    <a:cxnLst/>
                    <a:rect l="l" t="t" r="r" b="b"/>
                    <a:pathLst>
                      <a:path w="1497" h="313" extrusionOk="0">
                        <a:moveTo>
                          <a:pt x="1456" y="0"/>
                        </a:moveTo>
                        <a:cubicBezTo>
                          <a:pt x="1448" y="0"/>
                          <a:pt x="1439" y="3"/>
                          <a:pt x="1433" y="7"/>
                        </a:cubicBezTo>
                        <a:cubicBezTo>
                          <a:pt x="1177" y="188"/>
                          <a:pt x="860" y="236"/>
                          <a:pt x="595" y="236"/>
                        </a:cubicBezTo>
                        <a:cubicBezTo>
                          <a:pt x="293" y="236"/>
                          <a:pt x="57" y="174"/>
                          <a:pt x="55" y="174"/>
                        </a:cubicBezTo>
                        <a:cubicBezTo>
                          <a:pt x="51" y="173"/>
                          <a:pt x="47" y="172"/>
                          <a:pt x="44" y="172"/>
                        </a:cubicBezTo>
                        <a:cubicBezTo>
                          <a:pt x="28" y="172"/>
                          <a:pt x="15" y="183"/>
                          <a:pt x="6" y="200"/>
                        </a:cubicBezTo>
                        <a:cubicBezTo>
                          <a:pt x="1" y="216"/>
                          <a:pt x="17" y="238"/>
                          <a:pt x="33" y="243"/>
                        </a:cubicBezTo>
                        <a:cubicBezTo>
                          <a:pt x="221" y="286"/>
                          <a:pt x="408" y="313"/>
                          <a:pt x="596" y="313"/>
                        </a:cubicBezTo>
                        <a:cubicBezTo>
                          <a:pt x="870" y="313"/>
                          <a:pt x="1202" y="259"/>
                          <a:pt x="1475" y="66"/>
                        </a:cubicBezTo>
                        <a:cubicBezTo>
                          <a:pt x="1492" y="56"/>
                          <a:pt x="1497" y="34"/>
                          <a:pt x="1486" y="18"/>
                        </a:cubicBezTo>
                        <a:cubicBezTo>
                          <a:pt x="1480" y="5"/>
                          <a:pt x="1468" y="0"/>
                          <a:pt x="1456"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2"/>
                  <p:cNvSpPr/>
                  <p:nvPr/>
                </p:nvSpPr>
                <p:spPr>
                  <a:xfrm>
                    <a:off x="7339598" y="1875470"/>
                    <a:ext cx="40221" cy="9716"/>
                  </a:xfrm>
                  <a:custGeom>
                    <a:avLst/>
                    <a:gdLst/>
                    <a:ahLst/>
                    <a:cxnLst/>
                    <a:rect l="l" t="t" r="r" b="b"/>
                    <a:pathLst>
                      <a:path w="741" h="179" extrusionOk="0">
                        <a:moveTo>
                          <a:pt x="715" y="1"/>
                        </a:moveTo>
                        <a:cubicBezTo>
                          <a:pt x="711" y="1"/>
                          <a:pt x="707" y="2"/>
                          <a:pt x="703" y="6"/>
                        </a:cubicBezTo>
                        <a:cubicBezTo>
                          <a:pt x="560" y="110"/>
                          <a:pt x="386" y="135"/>
                          <a:pt x="251" y="135"/>
                        </a:cubicBezTo>
                        <a:cubicBezTo>
                          <a:pt x="126" y="135"/>
                          <a:pt x="35" y="114"/>
                          <a:pt x="33" y="114"/>
                        </a:cubicBezTo>
                        <a:cubicBezTo>
                          <a:pt x="29" y="112"/>
                          <a:pt x="25" y="112"/>
                          <a:pt x="22" y="112"/>
                        </a:cubicBezTo>
                        <a:cubicBezTo>
                          <a:pt x="12" y="112"/>
                          <a:pt x="6" y="118"/>
                          <a:pt x="6" y="130"/>
                        </a:cubicBezTo>
                        <a:cubicBezTo>
                          <a:pt x="1" y="140"/>
                          <a:pt x="6" y="151"/>
                          <a:pt x="22" y="157"/>
                        </a:cubicBezTo>
                        <a:cubicBezTo>
                          <a:pt x="97" y="173"/>
                          <a:pt x="172" y="178"/>
                          <a:pt x="253" y="178"/>
                        </a:cubicBezTo>
                        <a:cubicBezTo>
                          <a:pt x="261" y="178"/>
                          <a:pt x="270" y="178"/>
                          <a:pt x="278" y="178"/>
                        </a:cubicBezTo>
                        <a:cubicBezTo>
                          <a:pt x="441" y="178"/>
                          <a:pt x="597" y="131"/>
                          <a:pt x="730" y="44"/>
                        </a:cubicBezTo>
                        <a:cubicBezTo>
                          <a:pt x="740" y="33"/>
                          <a:pt x="740" y="22"/>
                          <a:pt x="735" y="12"/>
                        </a:cubicBezTo>
                        <a:cubicBezTo>
                          <a:pt x="728" y="5"/>
                          <a:pt x="722" y="1"/>
                          <a:pt x="71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19" name="Google Shape;4219;p62"/>
              <p:cNvSpPr/>
              <p:nvPr/>
            </p:nvSpPr>
            <p:spPr>
              <a:xfrm>
                <a:off x="7244300" y="2003826"/>
                <a:ext cx="128674" cy="129353"/>
              </a:xfrm>
              <a:custGeom>
                <a:avLst/>
                <a:gdLst/>
                <a:ahLst/>
                <a:cxnLst/>
                <a:rect l="l" t="t" r="r" b="b"/>
                <a:pathLst>
                  <a:path w="3329" h="3347" extrusionOk="0">
                    <a:moveTo>
                      <a:pt x="3324" y="1632"/>
                    </a:moveTo>
                    <a:cubicBezTo>
                      <a:pt x="3328" y="1859"/>
                      <a:pt x="3284" y="2091"/>
                      <a:pt x="3197" y="2301"/>
                    </a:cubicBezTo>
                    <a:cubicBezTo>
                      <a:pt x="3188" y="2318"/>
                      <a:pt x="3184" y="2340"/>
                      <a:pt x="3175" y="2358"/>
                    </a:cubicBezTo>
                    <a:cubicBezTo>
                      <a:pt x="2913" y="2931"/>
                      <a:pt x="2349" y="3307"/>
                      <a:pt x="1719" y="3320"/>
                    </a:cubicBezTo>
                    <a:cubicBezTo>
                      <a:pt x="809" y="3346"/>
                      <a:pt x="48" y="2624"/>
                      <a:pt x="26" y="1715"/>
                    </a:cubicBezTo>
                    <a:cubicBezTo>
                      <a:pt x="0" y="805"/>
                      <a:pt x="717" y="49"/>
                      <a:pt x="1631" y="27"/>
                    </a:cubicBezTo>
                    <a:cubicBezTo>
                      <a:pt x="2541" y="0"/>
                      <a:pt x="3298" y="718"/>
                      <a:pt x="3324" y="1632"/>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2"/>
              <p:cNvSpPr/>
              <p:nvPr/>
            </p:nvSpPr>
            <p:spPr>
              <a:xfrm rot="8868872">
                <a:off x="7100738" y="2006574"/>
                <a:ext cx="74638" cy="98617"/>
              </a:xfrm>
              <a:custGeom>
                <a:avLst/>
                <a:gdLst/>
                <a:ahLst/>
                <a:cxnLst/>
                <a:rect l="l" t="t" r="r" b="b"/>
                <a:pathLst>
                  <a:path w="2893" h="3346" extrusionOk="0">
                    <a:moveTo>
                      <a:pt x="1960" y="0"/>
                    </a:moveTo>
                    <a:cubicBezTo>
                      <a:pt x="1289" y="0"/>
                      <a:pt x="642" y="402"/>
                      <a:pt x="386" y="1088"/>
                    </a:cubicBezTo>
                    <a:cubicBezTo>
                      <a:pt x="0" y="2092"/>
                      <a:pt x="659" y="3201"/>
                      <a:pt x="1727" y="3345"/>
                    </a:cubicBezTo>
                    <a:cubicBezTo>
                      <a:pt x="2378" y="2494"/>
                      <a:pt x="2739" y="1353"/>
                      <a:pt x="2892" y="285"/>
                    </a:cubicBezTo>
                    <a:cubicBezTo>
                      <a:pt x="2602" y="91"/>
                      <a:pt x="2278" y="0"/>
                      <a:pt x="196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1" name="Google Shape;4221;p62"/>
            <p:cNvGrpSpPr/>
            <p:nvPr/>
          </p:nvGrpSpPr>
          <p:grpSpPr>
            <a:xfrm>
              <a:off x="6647904" y="1183540"/>
              <a:ext cx="545150" cy="142751"/>
              <a:chOff x="6647904" y="1183540"/>
              <a:chExt cx="545150" cy="142751"/>
            </a:xfrm>
          </p:grpSpPr>
          <p:sp>
            <p:nvSpPr>
              <p:cNvPr id="4222" name="Google Shape;4222;p62"/>
              <p:cNvSpPr/>
              <p:nvPr/>
            </p:nvSpPr>
            <p:spPr>
              <a:xfrm rot="-390119">
                <a:off x="6652290" y="1239777"/>
                <a:ext cx="82128" cy="82128"/>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2"/>
              <p:cNvSpPr/>
              <p:nvPr/>
            </p:nvSpPr>
            <p:spPr>
              <a:xfrm rot="-390119">
                <a:off x="6879415" y="1213851"/>
                <a:ext cx="82128" cy="82128"/>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rot="-390119">
                <a:off x="7106540" y="1187926"/>
                <a:ext cx="82128" cy="82128"/>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Group Therapy Center for Mental Health by Slidesgo">
  <a:themeElements>
    <a:clrScheme name="Simple Light">
      <a:dk1>
        <a:srgbClr val="372549"/>
      </a:dk1>
      <a:lt1>
        <a:srgbClr val="EACDC2"/>
      </a:lt1>
      <a:dk2>
        <a:srgbClr val="F1E3D3"/>
      </a:dk2>
      <a:lt2>
        <a:srgbClr val="6D597A"/>
      </a:lt2>
      <a:accent1>
        <a:srgbClr val="774C60"/>
      </a:accent1>
      <a:accent2>
        <a:srgbClr val="B75D69"/>
      </a:accent2>
      <a:accent3>
        <a:srgbClr val="EAAC8B"/>
      </a:accent3>
      <a:accent4>
        <a:srgbClr val="F2D0A9"/>
      </a:accent4>
      <a:accent5>
        <a:srgbClr val="99C1B9"/>
      </a:accent5>
      <a:accent6>
        <a:srgbClr val="FFFFFF"/>
      </a:accent6>
      <a:hlink>
        <a:srgbClr val="372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485673</TotalTime>
  <Words>590</Words>
  <Application>Microsoft Office PowerPoint</Application>
  <PresentationFormat>Presentación en pantalla (16:9)</PresentationFormat>
  <Paragraphs>106</Paragraphs>
  <Slides>21</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Catamaran</vt:lpstr>
      <vt:lpstr>Palanquin Dark SemiBold</vt:lpstr>
      <vt:lpstr>Times New Roman</vt:lpstr>
      <vt:lpstr>Wingdings</vt:lpstr>
      <vt:lpstr>Group Therapy Center for Mental Health by Slidesgo</vt:lpstr>
      <vt:lpstr>PSICOTERAPIA DE GRUPO</vt:lpstr>
      <vt:lpstr>Presentación de PowerPoint</vt:lpstr>
      <vt:lpstr>Fases de la evolución de los grupos </vt:lpstr>
      <vt:lpstr>Surgen en el desarrollo de la intervención grupal y pueden facilitar o dificultar el desarrollo terapéutico. Estos se agrupan en factores terapéuticos y factores defensivos.</vt:lpstr>
      <vt:lpstr>Presentación de PowerPoint</vt:lpstr>
      <vt:lpstr>Factores defensivos </vt:lpstr>
      <vt:lpstr>Predictores de una buena adecuación </vt:lpstr>
      <vt:lpstr>Cualidades personales del teapeuta grupal </vt:lpstr>
      <vt:lpstr>Los roles dentro de los grupos</vt:lpstr>
      <vt:lpstr>Presentación de PowerPoint</vt:lpstr>
      <vt:lpstr>Presentación de PowerPoint</vt:lpstr>
      <vt:lpstr>Presentación de PowerPoint</vt:lpstr>
      <vt:lpstr>Presentación de PowerPoint</vt:lpstr>
      <vt:lpstr>IMPORTANCIA DE LA PSICOTERAPIA DE GRUPO</vt:lpstr>
      <vt:lpstr>Importancia de la psicoterapia grupal</vt:lpstr>
      <vt:lpstr>Presentación de PowerPoint</vt:lpstr>
      <vt:lpstr>Lewin, Sherif y Asch adoptaron un enfoque interaccionista, influidos en grados diferentes por las teorías de la Gestalt, coincidiendo en que el grupo es un todo dinámico, que posee realidad propia, producto de la interacción de sus partes componentes.</vt:lpstr>
      <vt:lpstr>Presentación de PowerPoint</vt:lpstr>
      <vt:lpstr>Presentación de PowerPoint</vt:lpstr>
      <vt:lpstr>Actividad formativa </vt:lpstr>
      <vt:lpstr>Fin  de la  presentación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MODULAR ABIERTA CENTRO UNIVESITARIO DE SANTA ANA FACULTAD DE CIENCIAS Y HUMANIDADES      ASIGNATURA: PSICOTERAPIA DE GRUPO UNIDAD I:  TEORÍA DE LA PSICOTERAPIA DE GRUPO DOCENTE:  IRMA ELIZABETH HERNANDEZ DE CASTANEDA.MDU</dc:title>
  <dc:creator>omni</dc:creator>
  <cp:lastModifiedBy>Cesar Ponce</cp:lastModifiedBy>
  <cp:revision>10</cp:revision>
  <dcterms:modified xsi:type="dcterms:W3CDTF">2025-04-10T20:10:47Z</dcterms:modified>
</cp:coreProperties>
</file>