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15"/>
  </p:notesMasterIdLst>
  <p:sldIdLst>
    <p:sldId id="258" r:id="rId2"/>
    <p:sldId id="272" r:id="rId3"/>
    <p:sldId id="259" r:id="rId4"/>
    <p:sldId id="260" r:id="rId5"/>
    <p:sldId id="261" r:id="rId6"/>
    <p:sldId id="257" r:id="rId7"/>
    <p:sldId id="263" r:id="rId8"/>
    <p:sldId id="262" r:id="rId9"/>
    <p:sldId id="265" r:id="rId10"/>
    <p:sldId id="266" r:id="rId11"/>
    <p:sldId id="267" r:id="rId12"/>
    <p:sldId id="26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86314" autoAdjust="0"/>
  </p:normalViewPr>
  <p:slideViewPr>
    <p:cSldViewPr snapToGrid="0">
      <p:cViewPr varScale="1">
        <p:scale>
          <a:sx n="63" d="100"/>
          <a:sy n="63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B2D41-DCAF-4ACF-8357-241B171DBC68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1B251-6E5E-45E2-8032-89C9E141EDA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5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1B251-6E5E-45E2-8032-89C9E141ED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9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1B251-6E5E-45E2-8032-89C9E141ED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6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1B251-6E5E-45E2-8032-89C9E141ED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9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8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3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823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2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4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1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2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1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9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3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86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29" y="338934"/>
            <a:ext cx="9227511" cy="651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9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"/>
          <a:stretch/>
        </p:blipFill>
        <p:spPr>
          <a:xfrm>
            <a:off x="1524000" y="0"/>
            <a:ext cx="9144000" cy="65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1524000" y="0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"/>
          <a:stretch/>
        </p:blipFill>
        <p:spPr>
          <a:xfrm>
            <a:off x="1524000" y="0"/>
            <a:ext cx="9144000" cy="65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228600"/>
            <a:ext cx="4318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8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61" y="0"/>
            <a:ext cx="4847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552" y="160071"/>
            <a:ext cx="5015424" cy="6492189"/>
          </a:xfrm>
        </p:spPr>
      </p:pic>
    </p:spTree>
    <p:extLst>
      <p:ext uri="{BB962C8B-B14F-4D97-AF65-F5344CB8AC3E}">
        <p14:creationId xmlns:p14="http://schemas.microsoft.com/office/powerpoint/2010/main" val="12596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01" y="223724"/>
            <a:ext cx="4803220" cy="622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94" y="415247"/>
            <a:ext cx="4808906" cy="622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50" y="247650"/>
            <a:ext cx="491539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55" y="209550"/>
            <a:ext cx="4974258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05" y="190500"/>
            <a:ext cx="5018408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8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"/>
          <a:stretch/>
        </p:blipFill>
        <p:spPr>
          <a:xfrm>
            <a:off x="1524000" y="0"/>
            <a:ext cx="9144000" cy="66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</TotalTime>
  <Words>3</Words>
  <Application>Microsoft Office PowerPoint</Application>
  <PresentationFormat>Panorámica</PresentationFormat>
  <Paragraphs>3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AMD 2020</dc:creator>
  <cp:lastModifiedBy>AMD 2020</cp:lastModifiedBy>
  <cp:revision>10</cp:revision>
  <dcterms:created xsi:type="dcterms:W3CDTF">2022-07-29T14:04:38Z</dcterms:created>
  <dcterms:modified xsi:type="dcterms:W3CDTF">2023-08-16T14:54:12Z</dcterms:modified>
</cp:coreProperties>
</file>