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6" r:id="rId2"/>
    <p:sldId id="256" r:id="rId3"/>
    <p:sldId id="261" r:id="rId4"/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60" r:id="rId28"/>
    <p:sldId id="258" r:id="rId29"/>
    <p:sldId id="259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7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9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225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2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59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58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3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4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8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5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8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8F40581-A4A9-41E4-968B-C5F3BEFDD2BE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8F184-0C95-48B6-8882-F06AEAB0F3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8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sana.com/es/resources/effective-communication-workplace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omunicación efectiva - Instituto Santiago Vit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2" y="277090"/>
            <a:ext cx="10400145" cy="62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10" y="771154"/>
            <a:ext cx="10741890" cy="56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818785"/>
            <a:ext cx="10741891" cy="56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2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" y="733049"/>
            <a:ext cx="10245092" cy="564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4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713995"/>
            <a:ext cx="10603345" cy="57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2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8" y="633022"/>
            <a:ext cx="10806546" cy="58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8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14" y="814022"/>
            <a:ext cx="9650172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388" y="704470"/>
            <a:ext cx="9669224" cy="544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733049"/>
            <a:ext cx="10154177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7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904522"/>
            <a:ext cx="9745435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16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9" y="694943"/>
            <a:ext cx="10668000" cy="573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95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64" y="475838"/>
            <a:ext cx="11397672" cy="59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12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93" y="709233"/>
            <a:ext cx="9593014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30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72" y="909286"/>
            <a:ext cx="9716856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17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737812"/>
            <a:ext cx="9745435" cy="53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1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1" y="723522"/>
            <a:ext cx="9688277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75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98" y="747338"/>
            <a:ext cx="9516803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33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03" y="685417"/>
            <a:ext cx="9802593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41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671127"/>
            <a:ext cx="9745435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38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9382"/>
            <a:ext cx="11333018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17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5337"/>
            <a:ext cx="10889673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48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858982"/>
            <a:ext cx="10353963" cy="58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02" y="675890"/>
            <a:ext cx="11410907" cy="582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69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8" y="480291"/>
            <a:ext cx="10510981" cy="62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0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655782"/>
            <a:ext cx="10123055" cy="60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08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4" y="544945"/>
            <a:ext cx="10095345" cy="611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14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" y="498763"/>
            <a:ext cx="9997530" cy="61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78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27" y="692727"/>
            <a:ext cx="10150764" cy="605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2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92" y="261495"/>
            <a:ext cx="9364404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06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2" y="466311"/>
            <a:ext cx="10427854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24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41" y="304364"/>
            <a:ext cx="8545118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31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73" y="294837"/>
            <a:ext cx="8449854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8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88" y="180521"/>
            <a:ext cx="8583223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9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" y="115615"/>
            <a:ext cx="11850254" cy="65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6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20" y="170995"/>
            <a:ext cx="8668960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74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30" y="209100"/>
            <a:ext cx="8697539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33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88" y="356759"/>
            <a:ext cx="8402223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62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62" y="166232"/>
            <a:ext cx="8602275" cy="652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20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0" y="247206"/>
            <a:ext cx="8487960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19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15" y="251969"/>
            <a:ext cx="8564170" cy="6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28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72" y="80495"/>
            <a:ext cx="8811855" cy="669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64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10" y="1061707"/>
            <a:ext cx="7916380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76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6" y="494890"/>
            <a:ext cx="8287907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45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25" y="509180"/>
            <a:ext cx="8411749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9" y="771154"/>
            <a:ext cx="11622122" cy="56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6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2" y="413916"/>
            <a:ext cx="8421275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2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94" y="418680"/>
            <a:ext cx="8326012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8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31" y="633022"/>
            <a:ext cx="8335538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60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88" y="356759"/>
            <a:ext cx="8402223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20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2" y="328180"/>
            <a:ext cx="8392696" cy="6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963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57" y="232916"/>
            <a:ext cx="8497486" cy="6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96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41" y="228153"/>
            <a:ext cx="8545118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97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89236" y="1997472"/>
            <a:ext cx="6096000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400" dirty="0" smtClean="0">
                <a:hlinkClick r:id="rId2"/>
              </a:rPr>
              <a:t>TAREA PARA LA CASA: </a:t>
            </a:r>
          </a:p>
          <a:p>
            <a:r>
              <a:rPr lang="es-ES" sz="2400" dirty="0" smtClean="0">
                <a:hlinkClick r:id="rId2"/>
              </a:rPr>
              <a:t>TEMA: </a:t>
            </a:r>
            <a:r>
              <a:rPr lang="es-ES" dirty="0"/>
              <a:t>Comunicación efectiva en el trabajo: 12 consejos clave para equipos más eficaces</a:t>
            </a:r>
          </a:p>
          <a:p>
            <a:endParaRPr lang="es-ES" sz="2400" dirty="0" smtClean="0">
              <a:hlinkClick r:id="rId2"/>
            </a:endParaRPr>
          </a:p>
          <a:p>
            <a:r>
              <a:rPr lang="es-ES" sz="2400" dirty="0" smtClean="0">
                <a:hlinkClick r:id="rId2"/>
              </a:rPr>
              <a:t>Realiza un mapa conceptual a mano con letra legible y sin faltas de ortografía sobre el contenido de este link </a:t>
            </a:r>
          </a:p>
          <a:p>
            <a:endParaRPr lang="en-US" sz="2400" dirty="0" smtClean="0">
              <a:hlinkClick r:id="rId2"/>
            </a:endParaRPr>
          </a:p>
          <a:p>
            <a:r>
              <a:rPr lang="en-US" sz="2400" dirty="0" smtClean="0">
                <a:hlinkClick r:id="rId2"/>
              </a:rPr>
              <a:t>https://asana.com/es/resources/effective-communication-workplace</a:t>
            </a:r>
            <a:endParaRPr lang="en-US" sz="2400" dirty="0" smtClean="0"/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66" y="1218189"/>
            <a:ext cx="3027652" cy="29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99" y="118600"/>
            <a:ext cx="8611802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700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67" y="185285"/>
            <a:ext cx="8707065" cy="64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842601"/>
            <a:ext cx="11037455" cy="57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5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15" y="375811"/>
            <a:ext cx="8745170" cy="61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25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09" y="299601"/>
            <a:ext cx="8640381" cy="62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18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20" y="199574"/>
            <a:ext cx="8668960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658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41" y="170995"/>
            <a:ext cx="8726118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280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57" y="304364"/>
            <a:ext cx="8316486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07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25" y="1099812"/>
            <a:ext cx="8230749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17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73" y="665018"/>
            <a:ext cx="10169236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30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30" y="775917"/>
            <a:ext cx="8516539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252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2" y="523469"/>
            <a:ext cx="8392696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3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99" y="318653"/>
            <a:ext cx="8430802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7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424874"/>
            <a:ext cx="10788073" cy="59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2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52" y="356759"/>
            <a:ext cx="8573696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643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73" y="509180"/>
            <a:ext cx="8630854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783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15" y="304364"/>
            <a:ext cx="8383170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10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36" y="304364"/>
            <a:ext cx="8621328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19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730" y="442495"/>
            <a:ext cx="8516539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28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494890"/>
            <a:ext cx="8306959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33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46" y="261495"/>
            <a:ext cx="8468907" cy="63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3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99" y="680654"/>
            <a:ext cx="8611802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570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836" y="280548"/>
            <a:ext cx="8440328" cy="6296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336" y="271022"/>
            <a:ext cx="8621328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525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88" y="228153"/>
            <a:ext cx="8583223" cy="6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2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3" y="461818"/>
            <a:ext cx="10677236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51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783" y="313890"/>
            <a:ext cx="8478433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3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41" y="466311"/>
            <a:ext cx="8545118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91" y="591127"/>
            <a:ext cx="11037454" cy="59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7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78</TotalTime>
  <Words>43</Words>
  <Application>Microsoft Office PowerPoint</Application>
  <PresentationFormat>Panorámica</PresentationFormat>
  <Paragraphs>6</Paragraphs>
  <Slides>81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81</vt:i4>
      </vt:variant>
    </vt:vector>
  </HeadingPairs>
  <TitlesOfParts>
    <vt:vector size="85" baseType="lpstr">
      <vt:lpstr>Arial</vt:lpstr>
      <vt:lpstr>Century Gothic</vt:lpstr>
      <vt:lpstr>Wingdings 3</vt:lpstr>
      <vt:lpstr>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Cecilia Cristina Mendoza Bazantes</dc:creator>
  <cp:lastModifiedBy>Cecilia Cristina Mendoza Bazantes</cp:lastModifiedBy>
  <cp:revision>8</cp:revision>
  <dcterms:created xsi:type="dcterms:W3CDTF">2025-05-09T03:15:17Z</dcterms:created>
  <dcterms:modified xsi:type="dcterms:W3CDTF">2025-05-09T04:33:22Z</dcterms:modified>
</cp:coreProperties>
</file>