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E1629-3953-1448-8BC0-C0C8140D2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B70FC3-A72C-6C43-8B9D-B5DD513AB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B221A-4B64-CD4A-AE63-67FDD649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EB43B6-6691-854E-92B5-ABBE1AA0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8B5B2A-C8CC-8E45-BE84-EEFF1BF3A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2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9CEFB-D301-9543-996B-BF010CBD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5DDFE8-56F7-DC4F-8BAD-C4B26BB6F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62A709-029C-C04C-9999-A58361F3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337EF2-9F53-E841-96AC-BBF2403D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46D43E-D8FA-7B45-A8F0-CBD37644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2083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FFAEE-9BF6-514F-B3E9-E1143FF32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E9D05C-9EC4-8C42-8EEA-38DD9277C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75E0FB-CB10-D34B-9F83-070D90AB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D421C-B0AE-4B47-A23F-F30CA8A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8CA55A-F237-8E43-8DF8-FF9D49D7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997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D069B-BB74-5645-B413-9037E360D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F99524-8FB1-C240-BB7D-95B55FE2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A1F4AD-C9C7-064D-8492-7B02B0A07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C5029E-0110-CA46-BF5E-7924AED79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3E3F62-4840-1946-B8A9-61BA89A52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392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10F69-B2BF-EA4C-BF7B-E82E88EBE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294218-42E3-2C45-A072-EA8A6CE03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216D3D-5E1F-F74C-BA6F-9BEDE340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FA5F8B-3BCC-1547-826B-A9F5B05A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60C830-09F1-E647-84D6-3CCD4D65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370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512A4-2BF4-EB46-87CC-2931E1BF4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B662D0-546C-5249-84F1-091803D9D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3233A9-CE62-D44A-AC2E-A071CB650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69012-AF74-6845-8688-1F4F03C3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502528-29CD-0043-83B4-ED3832A1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C4B16E-5B79-2448-8D5F-C59E91A5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575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F048B-9D30-794F-A694-C0AB1E085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4055DA-FB62-AB47-865F-0BEE1F69F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B1F507-D38C-6946-A6AD-A948DE53F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FFAB45-28BC-DB45-99AA-A25F239F2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6D06A4-E1EA-3E4A-964B-C2F665774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50821C-8078-1648-9A70-898AC12A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E69858-86A8-884A-BC9E-BDEAB85C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EF2028-EEDB-434B-8B11-CD6B3360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0661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E4AC9-D9C2-CF4A-A006-7E913C96F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516666-F133-1C42-8412-03B4AC6F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0E7737-A4BD-C144-B31C-82BC3A8BA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15872B-0587-D24F-9A10-1CB95121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864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793731C-68DC-8B41-A5EE-BC8B3129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3456FB-3DE0-9E49-94CD-50C69BF5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CC7B07-46E9-8845-8693-B7FB10DD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46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4358A-0FB2-9C49-ABE0-33D991F22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09E641-E351-A445-AB2D-EE8878ECA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CA30FB-4A1E-164D-9FBD-CE64E252B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423947-F90E-CF48-AD58-B5333411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FA3BD5-8398-C945-A7FA-0410481D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0D4AA0-6CC3-6A4D-97DE-2FB378AF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780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19E5E-6647-6941-9A4D-9C2AEFCA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6518758-7867-174D-8892-E9133245D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0B3581-6B43-8442-A6A3-F8DF5C698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1E9736-C690-0E4D-8DE2-591000E05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BF51E6-8C09-2F44-9BFF-4D239C64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FAD183-7662-6440-86A6-D75D4E39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573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75A66A3-9DCE-534B-B8A7-90FA0372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5EF0E3-9906-F54F-B34F-9098B0113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CECB1-1E77-304B-A61B-CDA4A69B5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4C74B-35D2-BC47-AA37-7518516848E1}" type="datetimeFigureOut">
              <a:rPr lang="es-EC" smtClean="0"/>
              <a:t>23/5/2023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C97853-94E4-6548-86E3-4AAD2D5F4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217B55-1D84-8143-935D-0F2535B1C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5D69-6A20-8D4D-A4B4-98598B81A36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976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79/x6r37tln2n1_d6xs1tqzh1hm0000gn/T/com.microsoft.Word/WebArchiveCopyPasteTempFiles/page1image26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51C9B-D10E-1F42-95DA-9BB0D7ECED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3D102C-6D89-444C-865D-04985A7BA7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59B3D7-7580-954D-B9A9-2719CEC1B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pic>
        <p:nvPicPr>
          <p:cNvPr id="1025" name="Imagen 1" descr="page1image264">
            <a:extLst>
              <a:ext uri="{FF2B5EF4-FFF2-40B4-BE49-F238E27FC236}">
                <a16:creationId xmlns:a16="http://schemas.microsoft.com/office/drawing/2014/main" id="{8BD51A4D-4831-8F40-98BB-5E569D178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72438" y="-2431662"/>
            <a:ext cx="6346016" cy="1163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7926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Ximena Del Rocio Robalino Flores</cp:lastModifiedBy>
  <cp:revision>8</cp:revision>
  <dcterms:created xsi:type="dcterms:W3CDTF">2020-12-17T13:45:22Z</dcterms:created>
  <dcterms:modified xsi:type="dcterms:W3CDTF">2023-05-24T15:42:13Z</dcterms:modified>
</cp:coreProperties>
</file>