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0" r:id="rId2"/>
    <p:sldId id="292" r:id="rId3"/>
    <p:sldId id="293" r:id="rId4"/>
    <p:sldId id="304" r:id="rId5"/>
    <p:sldId id="307" r:id="rId6"/>
    <p:sldId id="25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A25D4-C8B2-4E31-B8A5-B086D7716C52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8639D-B3CE-4955-886F-228F30B778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05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8AC821-F112-44F7-86A6-E1861A7C8C2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9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3B9A6-A311-48AE-BFAA-3C9CC312A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9DBBE-2573-45BA-9672-047988400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5FECD-8580-443C-B894-EEC640E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E87D3B-14E1-44BB-9591-883C8041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E6AB9-96E3-415C-BC73-0BC562F8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37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8BAAC-EF1B-4552-9893-DAFDEDA0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C9E81C-7C23-42BB-904A-46DA8466B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E05F5E-6091-4ECC-A69A-725D2208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C416E6-23E2-4FBD-9AEE-33E0E988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B3C9E2-5007-4E4C-A1F8-987AEA26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74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05E1AE-342A-46C7-8B29-8EB7D8472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96C3D7-A67C-4538-BA55-C105272A9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EB0E0-90A0-48F3-946C-9E5DF5DC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2C15D-5D61-42ED-9B87-D123E56E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3CA7A-F905-4F36-865F-CD5F4DF1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955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098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F02BE-8272-4AA5-8896-D6A742E0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6840C5-7C4D-4AFB-BC10-F5F66FB89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A8E43C-FF88-4B93-BAA8-CB33F03C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958FF-1F4B-42B0-A4B6-70AF75A14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E30756-41A6-4E6F-B3F5-F0FDC228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68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DB3FE-CBC5-4B53-8589-33DA0D9C6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1FC8FF-EA43-4B7D-90CB-689F76935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F2F93-4E38-43A1-9B96-F5C6EF97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9EC4F3-8A7E-4FCB-9EA6-1CA68084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37BAB7-6327-4203-991F-577DEA07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76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01F2C-161A-4A17-BA39-48D9262E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A17534-7BDE-4622-8A5B-E609A5D54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3D8844-FAE9-4C5B-B75A-362696701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AAAC3D-B665-4815-A2A5-414D65C6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7B2AD-63B5-4594-8578-F4E66791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9A7600-AD9E-47A1-9825-00FFD7B2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92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76834-DFE4-49D7-A1D0-D058701F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FD2DFC-2130-4197-B9B1-53DD4749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5D2062-730D-4D96-B6A8-ED1EF1C93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C27826-15EC-4DA4-8B4F-53696D4C7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FDB1F6-4D81-4857-8037-46DFA5679D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C7D9F7-F9E3-46C7-8A0E-BC920D9E0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9EBA4E-C9D5-42D7-972A-53EBD60A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794687-40FB-4894-B0CE-4A68EF1A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29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3F474-9B9E-4CDE-B2AB-3B597F6E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030F37-9BDB-45F7-BF28-4F686F4B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C20C95-CAAD-44DB-92B3-D1C6E2C1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A8756A-5622-4370-8694-1BE393C4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90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CE312D-CFB1-4E42-B994-167EE636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F1CC93-4957-4BE1-9BAC-63510A5C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3F03BB-3410-48AB-B86E-356C7A07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87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174CD-15F8-47A6-8765-8E588811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08B277-28E4-4031-8E7A-0CCE965FF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D73786-37EA-472B-9565-8A6C8D4A5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0780C-6F04-476C-8471-DACCDB67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AA6B70-DD79-4CD5-8933-921CAB1A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64ECAF-A9AC-48BE-916C-9689B29F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61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28113-842B-47F3-944D-A8B3E0C8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10CFDC-6381-44BC-ACB4-6AFB5BF6B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D8C175-9900-4388-B605-CDECA5D4B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9E5D7-DBBA-4633-955D-E14ED594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9A1F96-F1A5-4038-9004-1C8D2114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A2D92A-4215-4BE3-B3B7-C257CB2C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09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0C0286-5460-4DCD-85FE-2AEBA3BFF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8EF829-5E4C-4344-B6A3-FD93F3772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BAF038-9995-48A5-A216-BA1830275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799F-8F5E-4879-8FBD-18DB9FD98120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5C4FBB-030E-4771-B068-4FC3316B2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A319C-8E1F-44D1-8128-BB51F7D83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8CC2C-6231-4CA0-B719-1E842CD95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80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25944F1-C396-4A8A-8641-178FBCCA9CA5}"/>
              </a:ext>
            </a:extLst>
          </p:cNvPr>
          <p:cNvSpPr txBox="1"/>
          <p:nvPr/>
        </p:nvSpPr>
        <p:spPr>
          <a:xfrm>
            <a:off x="2036210" y="2743200"/>
            <a:ext cx="742033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Tareas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/>
              <a:t>Estadísticos descriptivos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400" b="1" dirty="0"/>
              <a:t>Medidas de tendencia central</a:t>
            </a:r>
          </a:p>
          <a:p>
            <a:pPr algn="ctr"/>
            <a:r>
              <a:rPr lang="es-ES" sz="2400" b="1" dirty="0"/>
              <a:t>Percentiles y Cuartiles</a:t>
            </a:r>
          </a:p>
          <a:p>
            <a:pPr algn="ctr"/>
            <a:r>
              <a:rPr lang="es-ES" sz="2400" b="1" dirty="0"/>
              <a:t>Medidas de dispersión</a:t>
            </a:r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6613D4-BAEC-4B4F-9DEF-4BABE0FBEE1D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de Fisioterapia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</p:spTree>
    <p:extLst>
      <p:ext uri="{BB962C8B-B14F-4D97-AF65-F5344CB8AC3E}">
        <p14:creationId xmlns:p14="http://schemas.microsoft.com/office/powerpoint/2010/main" val="152844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428331E-1D21-4037-929E-1E68FBB5DD56}"/>
              </a:ext>
            </a:extLst>
          </p:cNvPr>
          <p:cNvSpPr txBox="1"/>
          <p:nvPr/>
        </p:nvSpPr>
        <p:spPr>
          <a:xfrm>
            <a:off x="1143000" y="1371600"/>
            <a:ext cx="990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8260" algn="just">
              <a:lnSpc>
                <a:spcPct val="100000"/>
              </a:lnSpc>
              <a:tabLst>
                <a:tab pos="278765" algn="l"/>
              </a:tabLst>
            </a:pP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Tarea </a:t>
            </a:r>
          </a:p>
          <a:p>
            <a:pPr marL="48260" algn="just">
              <a:lnSpc>
                <a:spcPct val="100000"/>
              </a:lnSpc>
              <a:tabLst>
                <a:tab pos="278765" algn="l"/>
              </a:tabLst>
            </a:pPr>
            <a:endParaRPr lang="es-ES" dirty="0">
              <a:solidFill>
                <a:srgbClr val="4D515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260" algn="just">
              <a:lnSpc>
                <a:spcPct val="100000"/>
              </a:lnSpc>
              <a:tabLst>
                <a:tab pos="278765" algn="l"/>
              </a:tabLst>
            </a:pP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Pregunta: En el siguiente gráfico ubique la pareja que está en  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 percentil 95 de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altura. Indique que  significa?</a:t>
            </a:r>
            <a:endParaRPr lang="es-ES" sz="18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7B3B9B3-C752-4351-BBB8-B8E718F75484}"/>
              </a:ext>
            </a:extLst>
          </p:cNvPr>
          <p:cNvSpPr txBox="1"/>
          <p:nvPr/>
        </p:nvSpPr>
        <p:spPr>
          <a:xfrm>
            <a:off x="1066800" y="2895600"/>
            <a:ext cx="9982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8130" indent="-229870" algn="just">
              <a:lnSpc>
                <a:spcPct val="100000"/>
              </a:lnSpc>
              <a:buFont typeface="Arial MT"/>
              <a:buChar char="•"/>
              <a:tabLst>
                <a:tab pos="278765" algn="l"/>
              </a:tabLst>
            </a:pP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Respuesta :</a:t>
            </a:r>
          </a:p>
          <a:p>
            <a:pPr marL="278130" indent="-229870" algn="just">
              <a:lnSpc>
                <a:spcPct val="100000"/>
              </a:lnSpc>
              <a:buFont typeface="Arial MT"/>
              <a:buChar char="•"/>
              <a:tabLst>
                <a:tab pos="278765" algn="l"/>
              </a:tabLst>
            </a:pPr>
            <a:endParaRPr lang="es-ES" sz="1800" b="0" i="0" dirty="0">
              <a:solidFill>
                <a:srgbClr val="4D5156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78130" indent="-229870" algn="just">
              <a:lnSpc>
                <a:spcPct val="100000"/>
              </a:lnSpc>
              <a:buFont typeface="Arial MT"/>
              <a:buChar char="•"/>
              <a:tabLst>
                <a:tab pos="278765" algn="l"/>
              </a:tabLst>
            </a:pP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Cuándo la pareja está en el percentil 95 de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altura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estamos queriendo decir que es </a:t>
            </a:r>
            <a:r>
              <a:rPr lang="es-ES" sz="1800" b="0" i="0" dirty="0">
                <a:solidFill>
                  <a:srgbClr val="040C28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ligeramente superior al de la media de la población de su misma edad y sexo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es decir, de 100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parejas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hay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9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5  parejas con menos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altura</a:t>
            </a:r>
            <a:r>
              <a:rPr lang="es-ES" sz="1800" b="0" i="0" dirty="0">
                <a:solidFill>
                  <a:srgbClr val="4D5156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y 5  parejas con más </a:t>
            </a:r>
            <a:r>
              <a:rPr lang="es-ES" dirty="0">
                <a:solidFill>
                  <a:srgbClr val="4D515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altura</a:t>
            </a:r>
            <a:endParaRPr lang="es-ES" sz="18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3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8BCD9DE-E89E-45FB-AED5-DFA1E6C4D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63"/>
            <a:ext cx="8734425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85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83C2DD0-5E9B-4980-9C19-248F6C23862B}"/>
              </a:ext>
            </a:extLst>
          </p:cNvPr>
          <p:cNvSpPr txBox="1"/>
          <p:nvPr/>
        </p:nvSpPr>
        <p:spPr>
          <a:xfrm>
            <a:off x="1371600" y="76200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Tarea </a:t>
            </a:r>
          </a:p>
          <a:p>
            <a:endParaRPr lang="es-ES" dirty="0"/>
          </a:p>
          <a:p>
            <a:r>
              <a:rPr lang="es-ES" dirty="0"/>
              <a:t>Calcule de los Cuartiles 2 y 3  usando como ejemplo el calculo de cuartil 1 dado en clase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9CBE30-1C38-461E-A674-A340BE778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05781"/>
            <a:ext cx="8276037" cy="411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5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84D8F74-4823-4147-94FC-17D8EE4CF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57200"/>
            <a:ext cx="7879763" cy="320073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DD8C7B7-C316-48F6-9A27-F64E4316D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743200"/>
            <a:ext cx="5258256" cy="371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9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B079078-C772-4C09-A3CA-0DD5CC4F1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336" y="1481921"/>
            <a:ext cx="8126233" cy="389415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22C89A3-881C-4A08-ADA9-EDDE97ADCEC8}"/>
              </a:ext>
            </a:extLst>
          </p:cNvPr>
          <p:cNvSpPr txBox="1"/>
          <p:nvPr/>
        </p:nvSpPr>
        <p:spPr>
          <a:xfrm>
            <a:off x="1526650" y="357809"/>
            <a:ext cx="798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Calcule la desviación estándar siguiendo el procedimiento establecido en clase</a:t>
            </a:r>
          </a:p>
        </p:txBody>
      </p:sp>
    </p:spTree>
    <p:extLst>
      <p:ext uri="{BB962C8B-B14F-4D97-AF65-F5344CB8AC3E}">
        <p14:creationId xmlns:p14="http://schemas.microsoft.com/office/powerpoint/2010/main" val="13533524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Panorámica</PresentationFormat>
  <Paragraphs>24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MT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Revisor Externo</dc:creator>
  <cp:lastModifiedBy>Revisor Externo</cp:lastModifiedBy>
  <cp:revision>3</cp:revision>
  <dcterms:created xsi:type="dcterms:W3CDTF">2023-11-27T03:03:47Z</dcterms:created>
  <dcterms:modified xsi:type="dcterms:W3CDTF">2023-11-27T03:14:15Z</dcterms:modified>
</cp:coreProperties>
</file>