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4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F8AFF-239C-4EFB-8858-B7393F11DCB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B4A202EC-C36A-4D57-A1AB-FBD128278C0B}">
      <dgm:prSet phldrT="[Texto]" custT="1"/>
      <dgm:spPr/>
      <dgm:t>
        <a:bodyPr/>
        <a:lstStyle/>
        <a:p>
          <a:pPr algn="ctr"/>
          <a:r>
            <a:rPr lang="es-EC" sz="1800" dirty="0" smtClean="0"/>
            <a:t>En este sistema se expide una orden numerada para la fabricación de determinada cantidad de productos.</a:t>
          </a:r>
          <a:endParaRPr lang="es-PE" sz="1800" dirty="0"/>
        </a:p>
      </dgm:t>
    </dgm:pt>
    <dgm:pt modelId="{CC9E6B90-62FE-4582-91AD-92CE65602E2D}" type="parTrans" cxnId="{A8457FD4-8C05-4967-9870-2D81BC95EC12}">
      <dgm:prSet/>
      <dgm:spPr/>
      <dgm:t>
        <a:bodyPr/>
        <a:lstStyle/>
        <a:p>
          <a:pPr algn="ctr"/>
          <a:endParaRPr lang="es-PE"/>
        </a:p>
      </dgm:t>
    </dgm:pt>
    <dgm:pt modelId="{B168AAED-0E87-4EB2-AB6B-8B1DC433110A}" type="sibTrans" cxnId="{A8457FD4-8C05-4967-9870-2D81BC95EC12}">
      <dgm:prSet/>
      <dgm:spPr/>
      <dgm:t>
        <a:bodyPr/>
        <a:lstStyle/>
        <a:p>
          <a:pPr algn="ctr"/>
          <a:endParaRPr lang="es-PE"/>
        </a:p>
      </dgm:t>
    </dgm:pt>
    <dgm:pt modelId="{545EC02C-DBA7-4E75-A769-064D8212C392}" type="pres">
      <dgm:prSet presAssocID="{5D9F8AFF-239C-4EFB-8858-B7393F11DC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2C57B5F-0D30-4847-8DB9-93153B9D51BA}" type="pres">
      <dgm:prSet presAssocID="{B4A202EC-C36A-4D57-A1AB-FBD128278C0B}" presName="parentLin" presStyleCnt="0"/>
      <dgm:spPr/>
    </dgm:pt>
    <dgm:pt modelId="{4490581C-FBB2-4540-866E-DA817BD73312}" type="pres">
      <dgm:prSet presAssocID="{B4A202EC-C36A-4D57-A1AB-FBD128278C0B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43AC7A4F-47EC-42D4-AA8E-E7AF8F67B118}" type="pres">
      <dgm:prSet presAssocID="{B4A202EC-C36A-4D57-A1AB-FBD128278C0B}" presName="parentText" presStyleLbl="node1" presStyleIdx="0" presStyleCnt="1" custScaleX="128169" custLinFactNeighborX="21304" custLinFactNeighborY="-2976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5C8CC9E-067C-406C-B40F-E0EFCC8D9D99}" type="pres">
      <dgm:prSet presAssocID="{B4A202EC-C36A-4D57-A1AB-FBD128278C0B}" presName="negativeSpace" presStyleCnt="0"/>
      <dgm:spPr/>
    </dgm:pt>
    <dgm:pt modelId="{A9E1D9F9-C108-4E0E-AAF6-B69B9F42E1A4}" type="pres">
      <dgm:prSet presAssocID="{B4A202EC-C36A-4D57-A1AB-FBD128278C0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2F28BCF-24C1-4D07-B048-DA018FE23D2E}" type="presOf" srcId="{5D9F8AFF-239C-4EFB-8858-B7393F11DCB2}" destId="{545EC02C-DBA7-4E75-A769-064D8212C392}" srcOrd="0" destOrd="0" presId="urn:microsoft.com/office/officeart/2005/8/layout/list1"/>
    <dgm:cxn modelId="{A8457FD4-8C05-4967-9870-2D81BC95EC12}" srcId="{5D9F8AFF-239C-4EFB-8858-B7393F11DCB2}" destId="{B4A202EC-C36A-4D57-A1AB-FBD128278C0B}" srcOrd="0" destOrd="0" parTransId="{CC9E6B90-62FE-4582-91AD-92CE65602E2D}" sibTransId="{B168AAED-0E87-4EB2-AB6B-8B1DC433110A}"/>
    <dgm:cxn modelId="{7BDB011B-E15D-406A-B506-8E9E0FC9126A}" type="presOf" srcId="{B4A202EC-C36A-4D57-A1AB-FBD128278C0B}" destId="{4490581C-FBB2-4540-866E-DA817BD73312}" srcOrd="0" destOrd="0" presId="urn:microsoft.com/office/officeart/2005/8/layout/list1"/>
    <dgm:cxn modelId="{B5EC16BD-8A07-4FCD-982F-194F8ACD2068}" type="presOf" srcId="{B4A202EC-C36A-4D57-A1AB-FBD128278C0B}" destId="{43AC7A4F-47EC-42D4-AA8E-E7AF8F67B118}" srcOrd="1" destOrd="0" presId="urn:microsoft.com/office/officeart/2005/8/layout/list1"/>
    <dgm:cxn modelId="{B176E77A-2728-4CA5-9D45-F331B2A26064}" type="presParOf" srcId="{545EC02C-DBA7-4E75-A769-064D8212C392}" destId="{B2C57B5F-0D30-4847-8DB9-93153B9D51BA}" srcOrd="0" destOrd="0" presId="urn:microsoft.com/office/officeart/2005/8/layout/list1"/>
    <dgm:cxn modelId="{6BCE181F-0E61-4A5C-820E-5A4EECFA06CA}" type="presParOf" srcId="{B2C57B5F-0D30-4847-8DB9-93153B9D51BA}" destId="{4490581C-FBB2-4540-866E-DA817BD73312}" srcOrd="0" destOrd="0" presId="urn:microsoft.com/office/officeart/2005/8/layout/list1"/>
    <dgm:cxn modelId="{0A817483-CCC4-456C-B352-900247D8BA17}" type="presParOf" srcId="{B2C57B5F-0D30-4847-8DB9-93153B9D51BA}" destId="{43AC7A4F-47EC-42D4-AA8E-E7AF8F67B118}" srcOrd="1" destOrd="0" presId="urn:microsoft.com/office/officeart/2005/8/layout/list1"/>
    <dgm:cxn modelId="{6E013149-42FE-49AC-A5B2-91786BD0A3E7}" type="presParOf" srcId="{545EC02C-DBA7-4E75-A769-064D8212C392}" destId="{95C8CC9E-067C-406C-B40F-E0EFCC8D9D99}" srcOrd="1" destOrd="0" presId="urn:microsoft.com/office/officeart/2005/8/layout/list1"/>
    <dgm:cxn modelId="{3BDD6D33-A3D3-4503-B177-AF7ADE7D91EC}" type="presParOf" srcId="{545EC02C-DBA7-4E75-A769-064D8212C392}" destId="{A9E1D9F9-C108-4E0E-AAF6-B69B9F42E1A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106789-4C71-4AFE-9A07-E78BA1701E11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3DF81840-9910-4075-BC27-FFDB84868057}">
      <dgm:prSet phldrT="[Texto]"/>
      <dgm:spPr/>
      <dgm:t>
        <a:bodyPr/>
        <a:lstStyle/>
        <a:p>
          <a:r>
            <a:rPr lang="es-PE" dirty="0" smtClean="0"/>
            <a:t>IMPORTANCIA</a:t>
          </a:r>
          <a:endParaRPr lang="es-PE" dirty="0"/>
        </a:p>
      </dgm:t>
    </dgm:pt>
    <dgm:pt modelId="{2FC37C11-7C6D-4D31-AB15-3C47323727B2}" type="parTrans" cxnId="{71F47279-3BD3-4E5D-ABA1-6073F8A1EBCD}">
      <dgm:prSet/>
      <dgm:spPr/>
      <dgm:t>
        <a:bodyPr/>
        <a:lstStyle/>
        <a:p>
          <a:endParaRPr lang="es-PE"/>
        </a:p>
      </dgm:t>
    </dgm:pt>
    <dgm:pt modelId="{C2CCA1C2-2380-41B8-9561-1453A5A218FF}" type="sibTrans" cxnId="{71F47279-3BD3-4E5D-ABA1-6073F8A1EBCD}">
      <dgm:prSet/>
      <dgm:spPr/>
      <dgm:t>
        <a:bodyPr/>
        <a:lstStyle/>
        <a:p>
          <a:endParaRPr lang="es-PE"/>
        </a:p>
      </dgm:t>
    </dgm:pt>
    <dgm:pt modelId="{87E063F1-9379-4CFD-98A4-96F2EF782735}">
      <dgm:prSet phldrT="[Texto]"/>
      <dgm:spPr/>
      <dgm:t>
        <a:bodyPr/>
        <a:lstStyle/>
        <a:p>
          <a:r>
            <a:rPr lang="es-EC" dirty="0" smtClean="0"/>
            <a:t>Es importante porque podemos conocer las necesidades de nuestros clientes potenciales, ya que de acuerdo a sus necesidades podemos llegar a producir los productos de acuerdo a su naturaleza.</a:t>
          </a:r>
          <a:endParaRPr lang="es-PE" dirty="0"/>
        </a:p>
      </dgm:t>
    </dgm:pt>
    <dgm:pt modelId="{1C95C22D-204E-477E-B60E-0CC8C2163085}" type="parTrans" cxnId="{ECB275F5-99D1-49F8-AB93-F797E2D3C03F}">
      <dgm:prSet/>
      <dgm:spPr/>
      <dgm:t>
        <a:bodyPr/>
        <a:lstStyle/>
        <a:p>
          <a:endParaRPr lang="es-PE"/>
        </a:p>
      </dgm:t>
    </dgm:pt>
    <dgm:pt modelId="{386BA110-A4E0-42F3-BA76-0AF689694DC1}" type="sibTrans" cxnId="{ECB275F5-99D1-49F8-AB93-F797E2D3C03F}">
      <dgm:prSet/>
      <dgm:spPr/>
      <dgm:t>
        <a:bodyPr/>
        <a:lstStyle/>
        <a:p>
          <a:endParaRPr lang="es-PE"/>
        </a:p>
      </dgm:t>
    </dgm:pt>
    <dgm:pt modelId="{AB52E332-2D99-42AC-BE99-9974ADCE062C}">
      <dgm:prSet phldrT="[Texto]"/>
      <dgm:spPr/>
      <dgm:t>
        <a:bodyPr/>
        <a:lstStyle/>
        <a:p>
          <a:r>
            <a:rPr lang="es-PE" dirty="0" smtClean="0"/>
            <a:t>OBJETIVO</a:t>
          </a:r>
          <a:endParaRPr lang="es-PE" dirty="0"/>
        </a:p>
      </dgm:t>
    </dgm:pt>
    <dgm:pt modelId="{F97068E5-EA25-4020-871B-B06B66DEE3DE}" type="parTrans" cxnId="{B5DBE98E-AF28-4A96-9DEA-E6F605196547}">
      <dgm:prSet/>
      <dgm:spPr/>
      <dgm:t>
        <a:bodyPr/>
        <a:lstStyle/>
        <a:p>
          <a:endParaRPr lang="es-PE"/>
        </a:p>
      </dgm:t>
    </dgm:pt>
    <dgm:pt modelId="{8061D05A-3F16-46BA-8C50-0FCF8ECAF2A2}" type="sibTrans" cxnId="{B5DBE98E-AF28-4A96-9DEA-E6F605196547}">
      <dgm:prSet/>
      <dgm:spPr/>
      <dgm:t>
        <a:bodyPr/>
        <a:lstStyle/>
        <a:p>
          <a:endParaRPr lang="es-PE"/>
        </a:p>
      </dgm:t>
    </dgm:pt>
    <dgm:pt modelId="{61F7EE16-71C2-4643-AA12-CE034386A4B2}">
      <dgm:prSet phldrT="[Texto]"/>
      <dgm:spPr/>
      <dgm:t>
        <a:bodyPr/>
        <a:lstStyle/>
        <a:p>
          <a:r>
            <a:rPr lang="es-EC" dirty="0" smtClean="0"/>
            <a:t>Es el control de la eficiencia operativa, por lo cual este sistema de costos resulta óptimo para los fines administrativos de planeación y control de los costos.</a:t>
          </a:r>
          <a:endParaRPr lang="es-PE" dirty="0"/>
        </a:p>
      </dgm:t>
    </dgm:pt>
    <dgm:pt modelId="{1B2D74C3-B53A-4979-BB84-92429ADD4DF5}" type="parTrans" cxnId="{1B8BB836-38A7-436A-8E8C-14E7CE42E46F}">
      <dgm:prSet/>
      <dgm:spPr/>
      <dgm:t>
        <a:bodyPr/>
        <a:lstStyle/>
        <a:p>
          <a:endParaRPr lang="es-PE"/>
        </a:p>
      </dgm:t>
    </dgm:pt>
    <dgm:pt modelId="{F2A2D9DA-599A-4D9C-9A74-26EC42DB838E}" type="sibTrans" cxnId="{1B8BB836-38A7-436A-8E8C-14E7CE42E46F}">
      <dgm:prSet/>
      <dgm:spPr/>
      <dgm:t>
        <a:bodyPr/>
        <a:lstStyle/>
        <a:p>
          <a:endParaRPr lang="es-PE"/>
        </a:p>
      </dgm:t>
    </dgm:pt>
    <dgm:pt modelId="{CED76425-BBD4-43BD-AD0C-37261CA88E31}">
      <dgm:prSet phldrT="[Texto]"/>
      <dgm:spPr/>
      <dgm:t>
        <a:bodyPr/>
        <a:lstStyle/>
        <a:p>
          <a:r>
            <a:rPr lang="es-EC" dirty="0" smtClean="0"/>
            <a:t>Al comenzar la producción, se emite una orden de producción o una orden de trabajo, donde se especifica la cantidad de artículos a producir. </a:t>
          </a:r>
          <a:endParaRPr lang="es-PE" dirty="0"/>
        </a:p>
      </dgm:t>
    </dgm:pt>
    <dgm:pt modelId="{32E752B0-1C8D-4B45-88C4-272B7DF8E7DC}" type="parTrans" cxnId="{390C4322-FCA6-42A8-AFC7-B62ABBCD3E93}">
      <dgm:prSet/>
      <dgm:spPr/>
      <dgm:t>
        <a:bodyPr/>
        <a:lstStyle/>
        <a:p>
          <a:endParaRPr lang="es-PE"/>
        </a:p>
      </dgm:t>
    </dgm:pt>
    <dgm:pt modelId="{9E8C5AA8-9C9B-4BCC-AB0D-AA93CF709E23}" type="sibTrans" cxnId="{390C4322-FCA6-42A8-AFC7-B62ABBCD3E93}">
      <dgm:prSet/>
      <dgm:spPr/>
      <dgm:t>
        <a:bodyPr/>
        <a:lstStyle/>
        <a:p>
          <a:endParaRPr lang="es-PE"/>
        </a:p>
      </dgm:t>
    </dgm:pt>
    <dgm:pt modelId="{DBE228F9-91AE-4F53-9482-85FFE0DF1921}">
      <dgm:prSet phldrT="[Texto]"/>
      <dgm:spPr/>
      <dgm:t>
        <a:bodyPr/>
        <a:lstStyle/>
        <a:p>
          <a:r>
            <a:rPr lang="es-PE" dirty="0" smtClean="0"/>
            <a:t>CARACTERISTICAS</a:t>
          </a:r>
          <a:endParaRPr lang="es-PE" dirty="0"/>
        </a:p>
      </dgm:t>
    </dgm:pt>
    <dgm:pt modelId="{7F8472BD-289A-47BD-97A1-BD64CFDF6E1A}" type="parTrans" cxnId="{F4A3D5D2-8CAE-47B7-AD9C-1A2C7140DA18}">
      <dgm:prSet/>
      <dgm:spPr/>
      <dgm:t>
        <a:bodyPr/>
        <a:lstStyle/>
        <a:p>
          <a:endParaRPr lang="es-PE"/>
        </a:p>
      </dgm:t>
    </dgm:pt>
    <dgm:pt modelId="{2FA8E884-F935-4F83-991C-78A87E9D7BE0}" type="sibTrans" cxnId="{F4A3D5D2-8CAE-47B7-AD9C-1A2C7140DA18}">
      <dgm:prSet/>
      <dgm:spPr/>
      <dgm:t>
        <a:bodyPr/>
        <a:lstStyle/>
        <a:p>
          <a:endParaRPr lang="es-PE"/>
        </a:p>
      </dgm:t>
    </dgm:pt>
    <dgm:pt modelId="{296EFCC5-3BC1-4EE3-820F-6083F12D23D8}" type="pres">
      <dgm:prSet presAssocID="{F1106789-4C71-4AFE-9A07-E78BA1701E1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604A537-8346-4EAE-98D7-BDC2010D9CAE}" type="pres">
      <dgm:prSet presAssocID="{3DF81840-9910-4075-BC27-FFDB84868057}" presName="linNode" presStyleCnt="0"/>
      <dgm:spPr/>
    </dgm:pt>
    <dgm:pt modelId="{521B50D6-5C08-4363-ACCA-D196CEE81477}" type="pres">
      <dgm:prSet presAssocID="{3DF81840-9910-4075-BC27-FFDB84868057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0392EDB-A6D4-4233-A006-905C3EB91012}" type="pres">
      <dgm:prSet presAssocID="{3DF81840-9910-4075-BC27-FFDB84868057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434B135-057E-40B8-AA69-1C210C0CF905}" type="pres">
      <dgm:prSet presAssocID="{C2CCA1C2-2380-41B8-9561-1453A5A218FF}" presName="spacing" presStyleCnt="0"/>
      <dgm:spPr/>
    </dgm:pt>
    <dgm:pt modelId="{386877C8-0D67-44FB-AC02-BAB7902585D4}" type="pres">
      <dgm:prSet presAssocID="{AB52E332-2D99-42AC-BE99-9974ADCE062C}" presName="linNode" presStyleCnt="0"/>
      <dgm:spPr/>
    </dgm:pt>
    <dgm:pt modelId="{A2BE0C93-AA00-4427-8088-8C57A9E5082B}" type="pres">
      <dgm:prSet presAssocID="{AB52E332-2D99-42AC-BE99-9974ADCE062C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2DA75C-88E0-4F38-90F9-172C93D2BB0B}" type="pres">
      <dgm:prSet presAssocID="{AB52E332-2D99-42AC-BE99-9974ADCE062C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B5F84AC-0C71-42B8-B2C6-8B6D94EF1378}" type="pres">
      <dgm:prSet presAssocID="{8061D05A-3F16-46BA-8C50-0FCF8ECAF2A2}" presName="spacing" presStyleCnt="0"/>
      <dgm:spPr/>
    </dgm:pt>
    <dgm:pt modelId="{4D76996E-4D7F-4106-91E8-45DA40E7AD71}" type="pres">
      <dgm:prSet presAssocID="{DBE228F9-91AE-4F53-9482-85FFE0DF1921}" presName="linNode" presStyleCnt="0"/>
      <dgm:spPr/>
    </dgm:pt>
    <dgm:pt modelId="{DB831295-C87F-44FA-914D-47A17ED20C68}" type="pres">
      <dgm:prSet presAssocID="{DBE228F9-91AE-4F53-9482-85FFE0DF1921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53B5EDC-98CE-45CD-B5F2-57500889AAEB}" type="pres">
      <dgm:prSet presAssocID="{DBE228F9-91AE-4F53-9482-85FFE0DF1921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5A3B986-D491-4137-A4B2-3647CDBC01A7}" type="presOf" srcId="{AB52E332-2D99-42AC-BE99-9974ADCE062C}" destId="{A2BE0C93-AA00-4427-8088-8C57A9E5082B}" srcOrd="0" destOrd="0" presId="urn:microsoft.com/office/officeart/2005/8/layout/vList6"/>
    <dgm:cxn modelId="{B5DBE98E-AF28-4A96-9DEA-E6F605196547}" srcId="{F1106789-4C71-4AFE-9A07-E78BA1701E11}" destId="{AB52E332-2D99-42AC-BE99-9974ADCE062C}" srcOrd="1" destOrd="0" parTransId="{F97068E5-EA25-4020-871B-B06B66DEE3DE}" sibTransId="{8061D05A-3F16-46BA-8C50-0FCF8ECAF2A2}"/>
    <dgm:cxn modelId="{DD7A8E42-C682-4B70-A119-C45E2042594B}" type="presOf" srcId="{3DF81840-9910-4075-BC27-FFDB84868057}" destId="{521B50D6-5C08-4363-ACCA-D196CEE81477}" srcOrd="0" destOrd="0" presId="urn:microsoft.com/office/officeart/2005/8/layout/vList6"/>
    <dgm:cxn modelId="{390C4322-FCA6-42A8-AFC7-B62ABBCD3E93}" srcId="{DBE228F9-91AE-4F53-9482-85FFE0DF1921}" destId="{CED76425-BBD4-43BD-AD0C-37261CA88E31}" srcOrd="0" destOrd="0" parTransId="{32E752B0-1C8D-4B45-88C4-272B7DF8E7DC}" sibTransId="{9E8C5AA8-9C9B-4BCC-AB0D-AA93CF709E23}"/>
    <dgm:cxn modelId="{71F47279-3BD3-4E5D-ABA1-6073F8A1EBCD}" srcId="{F1106789-4C71-4AFE-9A07-E78BA1701E11}" destId="{3DF81840-9910-4075-BC27-FFDB84868057}" srcOrd="0" destOrd="0" parTransId="{2FC37C11-7C6D-4D31-AB15-3C47323727B2}" sibTransId="{C2CCA1C2-2380-41B8-9561-1453A5A218FF}"/>
    <dgm:cxn modelId="{181EFEA4-17E5-427D-85F3-E439756BAAA7}" type="presOf" srcId="{F1106789-4C71-4AFE-9A07-E78BA1701E11}" destId="{296EFCC5-3BC1-4EE3-820F-6083F12D23D8}" srcOrd="0" destOrd="0" presId="urn:microsoft.com/office/officeart/2005/8/layout/vList6"/>
    <dgm:cxn modelId="{B240AD9B-2549-46CE-8623-B3F6FF90B7A9}" type="presOf" srcId="{DBE228F9-91AE-4F53-9482-85FFE0DF1921}" destId="{DB831295-C87F-44FA-914D-47A17ED20C68}" srcOrd="0" destOrd="0" presId="urn:microsoft.com/office/officeart/2005/8/layout/vList6"/>
    <dgm:cxn modelId="{E33EECD6-BD7D-4A0A-B01F-9FBD377D2859}" type="presOf" srcId="{61F7EE16-71C2-4643-AA12-CE034386A4B2}" destId="{CC2DA75C-88E0-4F38-90F9-172C93D2BB0B}" srcOrd="0" destOrd="0" presId="urn:microsoft.com/office/officeart/2005/8/layout/vList6"/>
    <dgm:cxn modelId="{1B8BB836-38A7-436A-8E8C-14E7CE42E46F}" srcId="{AB52E332-2D99-42AC-BE99-9974ADCE062C}" destId="{61F7EE16-71C2-4643-AA12-CE034386A4B2}" srcOrd="0" destOrd="0" parTransId="{1B2D74C3-B53A-4979-BB84-92429ADD4DF5}" sibTransId="{F2A2D9DA-599A-4D9C-9A74-26EC42DB838E}"/>
    <dgm:cxn modelId="{4E58BAC6-0336-444E-BF43-73DA0DDB85FF}" type="presOf" srcId="{87E063F1-9379-4CFD-98A4-96F2EF782735}" destId="{80392EDB-A6D4-4233-A006-905C3EB91012}" srcOrd="0" destOrd="0" presId="urn:microsoft.com/office/officeart/2005/8/layout/vList6"/>
    <dgm:cxn modelId="{F4A3D5D2-8CAE-47B7-AD9C-1A2C7140DA18}" srcId="{F1106789-4C71-4AFE-9A07-E78BA1701E11}" destId="{DBE228F9-91AE-4F53-9482-85FFE0DF1921}" srcOrd="2" destOrd="0" parTransId="{7F8472BD-289A-47BD-97A1-BD64CFDF6E1A}" sibTransId="{2FA8E884-F935-4F83-991C-78A87E9D7BE0}"/>
    <dgm:cxn modelId="{ECB275F5-99D1-49F8-AB93-F797E2D3C03F}" srcId="{3DF81840-9910-4075-BC27-FFDB84868057}" destId="{87E063F1-9379-4CFD-98A4-96F2EF782735}" srcOrd="0" destOrd="0" parTransId="{1C95C22D-204E-477E-B60E-0CC8C2163085}" sibTransId="{386BA110-A4E0-42F3-BA76-0AF689694DC1}"/>
    <dgm:cxn modelId="{F3EB889B-4F96-4AD1-A9C6-7051ECD377DE}" type="presOf" srcId="{CED76425-BBD4-43BD-AD0C-37261CA88E31}" destId="{253B5EDC-98CE-45CD-B5F2-57500889AAEB}" srcOrd="0" destOrd="0" presId="urn:microsoft.com/office/officeart/2005/8/layout/vList6"/>
    <dgm:cxn modelId="{3847ACD6-01AD-485C-8360-E1E2CF93F4F1}" type="presParOf" srcId="{296EFCC5-3BC1-4EE3-820F-6083F12D23D8}" destId="{7604A537-8346-4EAE-98D7-BDC2010D9CAE}" srcOrd="0" destOrd="0" presId="urn:microsoft.com/office/officeart/2005/8/layout/vList6"/>
    <dgm:cxn modelId="{BE621D47-45AC-424D-BAC5-BF4500B100A1}" type="presParOf" srcId="{7604A537-8346-4EAE-98D7-BDC2010D9CAE}" destId="{521B50D6-5C08-4363-ACCA-D196CEE81477}" srcOrd="0" destOrd="0" presId="urn:microsoft.com/office/officeart/2005/8/layout/vList6"/>
    <dgm:cxn modelId="{9E334493-45B9-4A1C-BEB7-73B7E1B2CC71}" type="presParOf" srcId="{7604A537-8346-4EAE-98D7-BDC2010D9CAE}" destId="{80392EDB-A6D4-4233-A006-905C3EB91012}" srcOrd="1" destOrd="0" presId="urn:microsoft.com/office/officeart/2005/8/layout/vList6"/>
    <dgm:cxn modelId="{C82DC7E7-FBD6-44B6-B3E6-FE7D7165C897}" type="presParOf" srcId="{296EFCC5-3BC1-4EE3-820F-6083F12D23D8}" destId="{A434B135-057E-40B8-AA69-1C210C0CF905}" srcOrd="1" destOrd="0" presId="urn:microsoft.com/office/officeart/2005/8/layout/vList6"/>
    <dgm:cxn modelId="{CB956643-72F7-4AD6-9C32-C674753A8012}" type="presParOf" srcId="{296EFCC5-3BC1-4EE3-820F-6083F12D23D8}" destId="{386877C8-0D67-44FB-AC02-BAB7902585D4}" srcOrd="2" destOrd="0" presId="urn:microsoft.com/office/officeart/2005/8/layout/vList6"/>
    <dgm:cxn modelId="{A0FBB5A9-B0E3-4011-A5F9-CE63C643DDED}" type="presParOf" srcId="{386877C8-0D67-44FB-AC02-BAB7902585D4}" destId="{A2BE0C93-AA00-4427-8088-8C57A9E5082B}" srcOrd="0" destOrd="0" presId="urn:microsoft.com/office/officeart/2005/8/layout/vList6"/>
    <dgm:cxn modelId="{1551625B-98A1-4F53-A349-5864DD85BDB1}" type="presParOf" srcId="{386877C8-0D67-44FB-AC02-BAB7902585D4}" destId="{CC2DA75C-88E0-4F38-90F9-172C93D2BB0B}" srcOrd="1" destOrd="0" presId="urn:microsoft.com/office/officeart/2005/8/layout/vList6"/>
    <dgm:cxn modelId="{3517C193-C3A8-4CDA-B897-BFD20E6CD2D2}" type="presParOf" srcId="{296EFCC5-3BC1-4EE3-820F-6083F12D23D8}" destId="{EB5F84AC-0C71-42B8-B2C6-8B6D94EF1378}" srcOrd="3" destOrd="0" presId="urn:microsoft.com/office/officeart/2005/8/layout/vList6"/>
    <dgm:cxn modelId="{A210FC3A-87E9-4F97-8692-37752C8AA807}" type="presParOf" srcId="{296EFCC5-3BC1-4EE3-820F-6083F12D23D8}" destId="{4D76996E-4D7F-4106-91E8-45DA40E7AD71}" srcOrd="4" destOrd="0" presId="urn:microsoft.com/office/officeart/2005/8/layout/vList6"/>
    <dgm:cxn modelId="{F180896E-DD44-4B26-9DAC-DEB395A1E3CC}" type="presParOf" srcId="{4D76996E-4D7F-4106-91E8-45DA40E7AD71}" destId="{DB831295-C87F-44FA-914D-47A17ED20C68}" srcOrd="0" destOrd="0" presId="urn:microsoft.com/office/officeart/2005/8/layout/vList6"/>
    <dgm:cxn modelId="{8C989FAF-A47D-4174-A565-672829A208EB}" type="presParOf" srcId="{4D76996E-4D7F-4106-91E8-45DA40E7AD71}" destId="{253B5EDC-98CE-45CD-B5F2-57500889AA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9BCC96-3AD3-4777-9955-30D4F550B971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061F2EAF-D74A-4722-9EA9-F053BDC9F0EF}">
      <dgm:prSet phldrT="[Texto]"/>
      <dgm:spPr/>
      <dgm:t>
        <a:bodyPr/>
        <a:lstStyle/>
        <a:p>
          <a:r>
            <a:rPr lang="es-PE" dirty="0" smtClean="0"/>
            <a:t>VENTAJAS</a:t>
          </a:r>
          <a:endParaRPr lang="es-PE" dirty="0"/>
        </a:p>
      </dgm:t>
    </dgm:pt>
    <dgm:pt modelId="{6230792E-2C20-42FE-BF12-2FDC71D48326}" type="parTrans" cxnId="{5D32FC6C-A9B1-4FD1-B017-3AE974B0E473}">
      <dgm:prSet/>
      <dgm:spPr/>
      <dgm:t>
        <a:bodyPr/>
        <a:lstStyle/>
        <a:p>
          <a:endParaRPr lang="es-PE"/>
        </a:p>
      </dgm:t>
    </dgm:pt>
    <dgm:pt modelId="{A518A2F0-0496-4F89-B3A5-E8F8DB4704F1}" type="sibTrans" cxnId="{5D32FC6C-A9B1-4FD1-B017-3AE974B0E473}">
      <dgm:prSet/>
      <dgm:spPr/>
      <dgm:t>
        <a:bodyPr/>
        <a:lstStyle/>
        <a:p>
          <a:endParaRPr lang="es-PE"/>
        </a:p>
      </dgm:t>
    </dgm:pt>
    <dgm:pt modelId="{EF17CD28-2CA6-476D-A703-CCA952E62404}">
      <dgm:prSet phldrT="[Texto]"/>
      <dgm:spPr/>
      <dgm:t>
        <a:bodyPr/>
        <a:lstStyle/>
        <a:p>
          <a:pPr algn="just"/>
          <a:r>
            <a:rPr lang="es-EC" dirty="0" smtClean="0"/>
            <a:t> Da a conocer con todo detalle el costo de producción de cada artículo.</a:t>
          </a:r>
          <a:endParaRPr lang="es-PE" dirty="0"/>
        </a:p>
      </dgm:t>
    </dgm:pt>
    <dgm:pt modelId="{2DBC6F22-38EF-4B61-A84A-71325DCE10A5}" type="parTrans" cxnId="{6872A09F-9A8E-42B7-A0B9-0B3EC86EB7F4}">
      <dgm:prSet/>
      <dgm:spPr/>
      <dgm:t>
        <a:bodyPr/>
        <a:lstStyle/>
        <a:p>
          <a:endParaRPr lang="es-PE"/>
        </a:p>
      </dgm:t>
    </dgm:pt>
    <dgm:pt modelId="{9367D2A9-2ECB-44EB-A04D-07E0EED7557A}" type="sibTrans" cxnId="{6872A09F-9A8E-42B7-A0B9-0B3EC86EB7F4}">
      <dgm:prSet/>
      <dgm:spPr/>
      <dgm:t>
        <a:bodyPr/>
        <a:lstStyle/>
        <a:p>
          <a:endParaRPr lang="es-PE"/>
        </a:p>
      </dgm:t>
    </dgm:pt>
    <dgm:pt modelId="{F795D50A-F472-4916-B0D3-D66140708C99}">
      <dgm:prSet phldrT="[Texto]"/>
      <dgm:spPr/>
      <dgm:t>
        <a:bodyPr/>
        <a:lstStyle/>
        <a:p>
          <a:pPr algn="ctr"/>
          <a:r>
            <a:rPr lang="es-PE" dirty="0" smtClean="0"/>
            <a:t>DESVENTAJAS</a:t>
          </a:r>
          <a:endParaRPr lang="es-PE" dirty="0"/>
        </a:p>
      </dgm:t>
    </dgm:pt>
    <dgm:pt modelId="{94927758-9FCA-4BC3-B826-D6495D1910D3}" type="parTrans" cxnId="{161E7763-A33E-4BDB-985A-3B113930C296}">
      <dgm:prSet/>
      <dgm:spPr/>
      <dgm:t>
        <a:bodyPr/>
        <a:lstStyle/>
        <a:p>
          <a:endParaRPr lang="es-PE"/>
        </a:p>
      </dgm:t>
    </dgm:pt>
    <dgm:pt modelId="{A279DAD5-C5FE-4FDD-AC85-D921E1C8C3DE}" type="sibTrans" cxnId="{161E7763-A33E-4BDB-985A-3B113930C296}">
      <dgm:prSet/>
      <dgm:spPr/>
      <dgm:t>
        <a:bodyPr/>
        <a:lstStyle/>
        <a:p>
          <a:endParaRPr lang="es-PE"/>
        </a:p>
      </dgm:t>
    </dgm:pt>
    <dgm:pt modelId="{7D6BD04D-0443-46BF-BB60-960A6D13617D}">
      <dgm:prSet phldrT="[Texto]"/>
      <dgm:spPr/>
      <dgm:t>
        <a:bodyPr/>
        <a:lstStyle/>
        <a:p>
          <a:pPr algn="just"/>
          <a:r>
            <a:rPr lang="es-EC" dirty="0" smtClean="0"/>
            <a:t>Su costo de operación es muy alto debido a la gran labor</a:t>
          </a:r>
          <a:endParaRPr lang="es-PE" dirty="0"/>
        </a:p>
      </dgm:t>
    </dgm:pt>
    <dgm:pt modelId="{38F2D5EA-429A-4E12-9F0C-9EF98818EC5B}" type="parTrans" cxnId="{1407ACDD-BE74-4AEE-A75F-D9489C6F514F}">
      <dgm:prSet/>
      <dgm:spPr/>
      <dgm:t>
        <a:bodyPr/>
        <a:lstStyle/>
        <a:p>
          <a:endParaRPr lang="es-PE"/>
        </a:p>
      </dgm:t>
    </dgm:pt>
    <dgm:pt modelId="{44F4DD41-BCCB-43D5-A51E-5FC5B6BD9A6B}" type="sibTrans" cxnId="{1407ACDD-BE74-4AEE-A75F-D9489C6F514F}">
      <dgm:prSet/>
      <dgm:spPr/>
      <dgm:t>
        <a:bodyPr/>
        <a:lstStyle/>
        <a:p>
          <a:endParaRPr lang="es-PE"/>
        </a:p>
      </dgm:t>
    </dgm:pt>
    <dgm:pt modelId="{04DD9029-F3DD-4B4C-B493-D9E3B42F311D}">
      <dgm:prSet/>
      <dgm:spPr/>
      <dgm:t>
        <a:bodyPr/>
        <a:lstStyle/>
        <a:p>
          <a:pPr algn="just"/>
          <a:r>
            <a:rPr lang="es-EC" dirty="0" smtClean="0"/>
            <a:t>Pueden hacerse estimaciones futuras con base en los costos anteriores.</a:t>
          </a:r>
          <a:endParaRPr lang="es-PE" dirty="0"/>
        </a:p>
      </dgm:t>
    </dgm:pt>
    <dgm:pt modelId="{AB456041-70E4-4BD0-B97F-8F5D7715DACF}" type="parTrans" cxnId="{9766C220-8FD3-4CC3-B2D4-4D2DE7A79EDC}">
      <dgm:prSet/>
      <dgm:spPr/>
      <dgm:t>
        <a:bodyPr/>
        <a:lstStyle/>
        <a:p>
          <a:endParaRPr lang="es-PE"/>
        </a:p>
      </dgm:t>
    </dgm:pt>
    <dgm:pt modelId="{A6F39D34-6148-44BB-B514-2CA601617ED6}" type="sibTrans" cxnId="{9766C220-8FD3-4CC3-B2D4-4D2DE7A79EDC}">
      <dgm:prSet/>
      <dgm:spPr/>
      <dgm:t>
        <a:bodyPr/>
        <a:lstStyle/>
        <a:p>
          <a:endParaRPr lang="es-PE"/>
        </a:p>
      </dgm:t>
    </dgm:pt>
    <dgm:pt modelId="{8314E19C-E256-4692-BB38-835BC2FFBB69}">
      <dgm:prSet/>
      <dgm:spPr/>
      <dgm:t>
        <a:bodyPr/>
        <a:lstStyle/>
        <a:p>
          <a:pPr algn="just"/>
          <a:r>
            <a:rPr lang="es-EC" dirty="0" smtClean="0"/>
            <a:t>Pueden saberse qué órdenes han dejado utilidad y cuáles pérdida.</a:t>
          </a:r>
          <a:endParaRPr lang="es-PE" dirty="0"/>
        </a:p>
      </dgm:t>
    </dgm:pt>
    <dgm:pt modelId="{62A894A1-0886-4167-989C-37D934917E0A}" type="parTrans" cxnId="{0BD05991-6629-4534-B525-A83AEA83A8A7}">
      <dgm:prSet/>
      <dgm:spPr/>
      <dgm:t>
        <a:bodyPr/>
        <a:lstStyle/>
        <a:p>
          <a:endParaRPr lang="es-PE"/>
        </a:p>
      </dgm:t>
    </dgm:pt>
    <dgm:pt modelId="{762E3F12-A511-4F7A-88EF-9ADCF2244111}" type="sibTrans" cxnId="{0BD05991-6629-4534-B525-A83AEA83A8A7}">
      <dgm:prSet/>
      <dgm:spPr/>
      <dgm:t>
        <a:bodyPr/>
        <a:lstStyle/>
        <a:p>
          <a:endParaRPr lang="es-PE"/>
        </a:p>
      </dgm:t>
    </dgm:pt>
    <dgm:pt modelId="{FE598067-82B3-4156-9DC8-BCAEFC945411}">
      <dgm:prSet/>
      <dgm:spPr/>
      <dgm:t>
        <a:bodyPr/>
        <a:lstStyle/>
        <a:p>
          <a:pPr algn="just"/>
          <a:r>
            <a:rPr lang="es-EC" dirty="0" smtClean="0"/>
            <a:t>Se conoce la producción en proceso sin necesidad de estimarla, en cantidad y costo.</a:t>
          </a:r>
          <a:endParaRPr lang="es-PE" dirty="0"/>
        </a:p>
      </dgm:t>
    </dgm:pt>
    <dgm:pt modelId="{845C38B3-C02B-4F99-9EA4-66168ADF080A}" type="parTrans" cxnId="{8954E24B-8E62-4682-ACB9-D59DF44E47EE}">
      <dgm:prSet/>
      <dgm:spPr/>
      <dgm:t>
        <a:bodyPr/>
        <a:lstStyle/>
        <a:p>
          <a:endParaRPr lang="es-PE"/>
        </a:p>
      </dgm:t>
    </dgm:pt>
    <dgm:pt modelId="{FE7E428D-3118-4A63-B961-BDBA1EADA66C}" type="sibTrans" cxnId="{8954E24B-8E62-4682-ACB9-D59DF44E47EE}">
      <dgm:prSet/>
      <dgm:spPr/>
      <dgm:t>
        <a:bodyPr/>
        <a:lstStyle/>
        <a:p>
          <a:endParaRPr lang="es-PE"/>
        </a:p>
      </dgm:t>
    </dgm:pt>
    <dgm:pt modelId="{CFDB7BDB-A74E-4746-96F2-90B90354F6CB}">
      <dgm:prSet/>
      <dgm:spPr/>
      <dgm:t>
        <a:bodyPr/>
        <a:lstStyle/>
        <a:p>
          <a:pPr algn="just"/>
          <a:r>
            <a:rPr lang="es-EC" dirty="0" smtClean="0"/>
            <a:t>Existen serias dificultades en cuanto al costo de entregas parciales de productos terminados</a:t>
          </a:r>
          <a:endParaRPr lang="es-PE" dirty="0"/>
        </a:p>
      </dgm:t>
    </dgm:pt>
    <dgm:pt modelId="{D25C2B76-75C6-42C3-B6A7-03AFAA95CE26}" type="parTrans" cxnId="{84B8794F-71DC-4ED2-B4D1-1354CE287355}">
      <dgm:prSet/>
      <dgm:spPr/>
      <dgm:t>
        <a:bodyPr/>
        <a:lstStyle/>
        <a:p>
          <a:endParaRPr lang="es-PE"/>
        </a:p>
      </dgm:t>
    </dgm:pt>
    <dgm:pt modelId="{00ACD5ED-874F-4252-9314-71181C5735A4}" type="sibTrans" cxnId="{84B8794F-71DC-4ED2-B4D1-1354CE287355}">
      <dgm:prSet/>
      <dgm:spPr/>
      <dgm:t>
        <a:bodyPr/>
        <a:lstStyle/>
        <a:p>
          <a:endParaRPr lang="es-PE"/>
        </a:p>
      </dgm:t>
    </dgm:pt>
    <dgm:pt modelId="{B9FE9556-DDA8-45C5-B145-D3796789C670}">
      <dgm:prSet phldrT="[Texto]"/>
      <dgm:spPr/>
      <dgm:t>
        <a:bodyPr/>
        <a:lstStyle/>
        <a:p>
          <a:pPr algn="just"/>
          <a:r>
            <a:rPr lang="es-EC" dirty="0" smtClean="0"/>
            <a:t>En virtud de que esa labor es muy grande se requiere mayor tiempo para obtener los costos</a:t>
          </a:r>
          <a:endParaRPr lang="es-PE" dirty="0"/>
        </a:p>
      </dgm:t>
    </dgm:pt>
    <dgm:pt modelId="{DC473AE5-8632-4E63-84D4-958471AB0496}" type="parTrans" cxnId="{90F80512-C071-4BE0-9307-E4957A61D8E4}">
      <dgm:prSet/>
      <dgm:spPr/>
      <dgm:t>
        <a:bodyPr/>
        <a:lstStyle/>
        <a:p>
          <a:endParaRPr lang="es-PE"/>
        </a:p>
      </dgm:t>
    </dgm:pt>
    <dgm:pt modelId="{973DC2C9-D9FA-4DAB-B856-69ED48A2A3FA}" type="sibTrans" cxnId="{90F80512-C071-4BE0-9307-E4957A61D8E4}">
      <dgm:prSet/>
      <dgm:spPr/>
      <dgm:t>
        <a:bodyPr/>
        <a:lstStyle/>
        <a:p>
          <a:endParaRPr lang="es-PE"/>
        </a:p>
      </dgm:t>
    </dgm:pt>
    <dgm:pt modelId="{8C5A165D-6E14-481B-B628-412794F02DF9}" type="pres">
      <dgm:prSet presAssocID="{229BCC96-3AD3-4777-9955-30D4F550B9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46C1495-FC9E-460A-853C-6D1359F83CAD}" type="pres">
      <dgm:prSet presAssocID="{061F2EAF-D74A-4722-9EA9-F053BDC9F0EF}" presName="root" presStyleCnt="0"/>
      <dgm:spPr/>
    </dgm:pt>
    <dgm:pt modelId="{1DFAD77E-08D0-4A4C-A143-2FD499F8F06E}" type="pres">
      <dgm:prSet presAssocID="{061F2EAF-D74A-4722-9EA9-F053BDC9F0EF}" presName="rootComposite" presStyleCnt="0"/>
      <dgm:spPr/>
    </dgm:pt>
    <dgm:pt modelId="{EB225ECB-21B1-48F7-BE66-36C46139B34D}" type="pres">
      <dgm:prSet presAssocID="{061F2EAF-D74A-4722-9EA9-F053BDC9F0EF}" presName="rootText" presStyleLbl="node1" presStyleIdx="0" presStyleCnt="2" custScaleX="150281"/>
      <dgm:spPr/>
      <dgm:t>
        <a:bodyPr/>
        <a:lstStyle/>
        <a:p>
          <a:endParaRPr lang="es-PE"/>
        </a:p>
      </dgm:t>
    </dgm:pt>
    <dgm:pt modelId="{10AC1F83-C5AA-4C20-8E64-37E8B4A131A9}" type="pres">
      <dgm:prSet presAssocID="{061F2EAF-D74A-4722-9EA9-F053BDC9F0EF}" presName="rootConnector" presStyleLbl="node1" presStyleIdx="0" presStyleCnt="2"/>
      <dgm:spPr/>
      <dgm:t>
        <a:bodyPr/>
        <a:lstStyle/>
        <a:p>
          <a:endParaRPr lang="es-EC"/>
        </a:p>
      </dgm:t>
    </dgm:pt>
    <dgm:pt modelId="{260A2F4C-D48D-47E9-8316-82B90DE5BD9B}" type="pres">
      <dgm:prSet presAssocID="{061F2EAF-D74A-4722-9EA9-F053BDC9F0EF}" presName="childShape" presStyleCnt="0"/>
      <dgm:spPr/>
    </dgm:pt>
    <dgm:pt modelId="{D4EBAA5E-A0A3-408A-9981-727DF8211554}" type="pres">
      <dgm:prSet presAssocID="{2DBC6F22-38EF-4B61-A84A-71325DCE10A5}" presName="Name13" presStyleLbl="parChTrans1D2" presStyleIdx="0" presStyleCnt="7"/>
      <dgm:spPr/>
      <dgm:t>
        <a:bodyPr/>
        <a:lstStyle/>
        <a:p>
          <a:endParaRPr lang="es-EC"/>
        </a:p>
      </dgm:t>
    </dgm:pt>
    <dgm:pt modelId="{47AAF080-816A-46AC-8AB3-569CA998CB4B}" type="pres">
      <dgm:prSet presAssocID="{EF17CD28-2CA6-476D-A703-CCA952E62404}" presName="childText" presStyleLbl="bgAcc1" presStyleIdx="0" presStyleCnt="7" custScaleX="15028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44A9188-E8CE-436C-B399-DB875B1E3674}" type="pres">
      <dgm:prSet presAssocID="{AB456041-70E4-4BD0-B97F-8F5D7715DACF}" presName="Name13" presStyleLbl="parChTrans1D2" presStyleIdx="1" presStyleCnt="7"/>
      <dgm:spPr/>
      <dgm:t>
        <a:bodyPr/>
        <a:lstStyle/>
        <a:p>
          <a:endParaRPr lang="es-EC"/>
        </a:p>
      </dgm:t>
    </dgm:pt>
    <dgm:pt modelId="{960AD53F-7E51-4909-AC20-55FB6510EADE}" type="pres">
      <dgm:prSet presAssocID="{04DD9029-F3DD-4B4C-B493-D9E3B42F311D}" presName="childText" presStyleLbl="bgAcc1" presStyleIdx="1" presStyleCnt="7" custScaleX="15028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A52C0B6-7A40-4939-AB43-05CF05654692}" type="pres">
      <dgm:prSet presAssocID="{62A894A1-0886-4167-989C-37D934917E0A}" presName="Name13" presStyleLbl="parChTrans1D2" presStyleIdx="2" presStyleCnt="7"/>
      <dgm:spPr/>
      <dgm:t>
        <a:bodyPr/>
        <a:lstStyle/>
        <a:p>
          <a:endParaRPr lang="es-EC"/>
        </a:p>
      </dgm:t>
    </dgm:pt>
    <dgm:pt modelId="{85F15992-4ACA-490A-8806-AD8649BC14CE}" type="pres">
      <dgm:prSet presAssocID="{8314E19C-E256-4692-BB38-835BC2FFBB69}" presName="childText" presStyleLbl="bgAcc1" presStyleIdx="2" presStyleCnt="7" custScaleX="15028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CCF2E6-CD3F-42BB-A9E7-A83E9362E5E4}" type="pres">
      <dgm:prSet presAssocID="{845C38B3-C02B-4F99-9EA4-66168ADF080A}" presName="Name13" presStyleLbl="parChTrans1D2" presStyleIdx="3" presStyleCnt="7"/>
      <dgm:spPr/>
      <dgm:t>
        <a:bodyPr/>
        <a:lstStyle/>
        <a:p>
          <a:endParaRPr lang="es-EC"/>
        </a:p>
      </dgm:t>
    </dgm:pt>
    <dgm:pt modelId="{4F692676-F5BD-4D95-B21D-6C63AA9875FE}" type="pres">
      <dgm:prSet presAssocID="{FE598067-82B3-4156-9DC8-BCAEFC945411}" presName="childText" presStyleLbl="bgAcc1" presStyleIdx="3" presStyleCnt="7" custScaleX="15028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BBB5836-79FF-4D58-9061-1D600C375A4C}" type="pres">
      <dgm:prSet presAssocID="{F795D50A-F472-4916-B0D3-D66140708C99}" presName="root" presStyleCnt="0"/>
      <dgm:spPr/>
    </dgm:pt>
    <dgm:pt modelId="{03F90FE8-7E18-4A5B-9356-199E6AB8B661}" type="pres">
      <dgm:prSet presAssocID="{F795D50A-F472-4916-B0D3-D66140708C99}" presName="rootComposite" presStyleCnt="0"/>
      <dgm:spPr/>
    </dgm:pt>
    <dgm:pt modelId="{58B5A0E9-BBED-4F53-AC2D-8E6B20B1C264}" type="pres">
      <dgm:prSet presAssocID="{F795D50A-F472-4916-B0D3-D66140708C99}" presName="rootText" presStyleLbl="node1" presStyleIdx="1" presStyleCnt="2" custScaleX="158880"/>
      <dgm:spPr/>
      <dgm:t>
        <a:bodyPr/>
        <a:lstStyle/>
        <a:p>
          <a:endParaRPr lang="es-EC"/>
        </a:p>
      </dgm:t>
    </dgm:pt>
    <dgm:pt modelId="{697C3847-FF1D-4FC9-BDD1-22514277EE9A}" type="pres">
      <dgm:prSet presAssocID="{F795D50A-F472-4916-B0D3-D66140708C99}" presName="rootConnector" presStyleLbl="node1" presStyleIdx="1" presStyleCnt="2"/>
      <dgm:spPr/>
      <dgm:t>
        <a:bodyPr/>
        <a:lstStyle/>
        <a:p>
          <a:endParaRPr lang="es-EC"/>
        </a:p>
      </dgm:t>
    </dgm:pt>
    <dgm:pt modelId="{83333D4B-09BE-4BF4-8665-3CCCA0094A23}" type="pres">
      <dgm:prSet presAssocID="{F795D50A-F472-4916-B0D3-D66140708C99}" presName="childShape" presStyleCnt="0"/>
      <dgm:spPr/>
    </dgm:pt>
    <dgm:pt modelId="{C97A454E-D800-4969-9B2C-72A214312EA3}" type="pres">
      <dgm:prSet presAssocID="{38F2D5EA-429A-4E12-9F0C-9EF98818EC5B}" presName="Name13" presStyleLbl="parChTrans1D2" presStyleIdx="4" presStyleCnt="7"/>
      <dgm:spPr/>
      <dgm:t>
        <a:bodyPr/>
        <a:lstStyle/>
        <a:p>
          <a:endParaRPr lang="es-EC"/>
        </a:p>
      </dgm:t>
    </dgm:pt>
    <dgm:pt modelId="{1D189B1B-36A7-4005-BEB6-A5FDC4EDF0C8}" type="pres">
      <dgm:prSet presAssocID="{7D6BD04D-0443-46BF-BB60-960A6D13617D}" presName="childText" presStyleLbl="bgAcc1" presStyleIdx="4" presStyleCnt="7" custScaleX="16043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4687F4-02FD-49DF-9FF6-3C07D1E58E84}" type="pres">
      <dgm:prSet presAssocID="{DC473AE5-8632-4E63-84D4-958471AB0496}" presName="Name13" presStyleLbl="parChTrans1D2" presStyleIdx="5" presStyleCnt="7"/>
      <dgm:spPr/>
      <dgm:t>
        <a:bodyPr/>
        <a:lstStyle/>
        <a:p>
          <a:endParaRPr lang="es-EC"/>
        </a:p>
      </dgm:t>
    </dgm:pt>
    <dgm:pt modelId="{72D328ED-BF06-4BF6-A0EE-A976299AFCDB}" type="pres">
      <dgm:prSet presAssocID="{B9FE9556-DDA8-45C5-B145-D3796789C670}" presName="childText" presStyleLbl="bgAcc1" presStyleIdx="5" presStyleCnt="7" custScaleX="1618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8389F3-8B66-4606-B12D-D1CAB18F5233}" type="pres">
      <dgm:prSet presAssocID="{D25C2B76-75C6-42C3-B6A7-03AFAA95CE26}" presName="Name13" presStyleLbl="parChTrans1D2" presStyleIdx="6" presStyleCnt="7"/>
      <dgm:spPr/>
      <dgm:t>
        <a:bodyPr/>
        <a:lstStyle/>
        <a:p>
          <a:endParaRPr lang="es-EC"/>
        </a:p>
      </dgm:t>
    </dgm:pt>
    <dgm:pt modelId="{6E92A9C9-9A0B-43E0-A057-DA88B95AEE88}" type="pres">
      <dgm:prSet presAssocID="{CFDB7BDB-A74E-4746-96F2-90B90354F6CB}" presName="childText" presStyleLbl="bgAcc1" presStyleIdx="6" presStyleCnt="7" custScaleX="16187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4B8794F-71DC-4ED2-B4D1-1354CE287355}" srcId="{F795D50A-F472-4916-B0D3-D66140708C99}" destId="{CFDB7BDB-A74E-4746-96F2-90B90354F6CB}" srcOrd="2" destOrd="0" parTransId="{D25C2B76-75C6-42C3-B6A7-03AFAA95CE26}" sibTransId="{00ACD5ED-874F-4252-9314-71181C5735A4}"/>
    <dgm:cxn modelId="{851AF4B5-DD8E-40F8-ACE2-B264B4A1B25A}" type="presOf" srcId="{DC473AE5-8632-4E63-84D4-958471AB0496}" destId="{DC4687F4-02FD-49DF-9FF6-3C07D1E58E84}" srcOrd="0" destOrd="0" presId="urn:microsoft.com/office/officeart/2005/8/layout/hierarchy3"/>
    <dgm:cxn modelId="{8D443B62-B7C5-491D-930C-71DB610B41E5}" type="presOf" srcId="{229BCC96-3AD3-4777-9955-30D4F550B971}" destId="{8C5A165D-6E14-481B-B628-412794F02DF9}" srcOrd="0" destOrd="0" presId="urn:microsoft.com/office/officeart/2005/8/layout/hierarchy3"/>
    <dgm:cxn modelId="{5D32FC6C-A9B1-4FD1-B017-3AE974B0E473}" srcId="{229BCC96-3AD3-4777-9955-30D4F550B971}" destId="{061F2EAF-D74A-4722-9EA9-F053BDC9F0EF}" srcOrd="0" destOrd="0" parTransId="{6230792E-2C20-42FE-BF12-2FDC71D48326}" sibTransId="{A518A2F0-0496-4F89-B3A5-E8F8DB4704F1}"/>
    <dgm:cxn modelId="{B06166FE-43BE-47C0-A465-3DAAAAB22C4A}" type="presOf" srcId="{EF17CD28-2CA6-476D-A703-CCA952E62404}" destId="{47AAF080-816A-46AC-8AB3-569CA998CB4B}" srcOrd="0" destOrd="0" presId="urn:microsoft.com/office/officeart/2005/8/layout/hierarchy3"/>
    <dgm:cxn modelId="{4D585DEA-7295-4A5A-8F0D-9E2016A31556}" type="presOf" srcId="{62A894A1-0886-4167-989C-37D934917E0A}" destId="{4A52C0B6-7A40-4939-AB43-05CF05654692}" srcOrd="0" destOrd="0" presId="urn:microsoft.com/office/officeart/2005/8/layout/hierarchy3"/>
    <dgm:cxn modelId="{EF41534F-8A19-40AB-AACE-B2F928B4A3B5}" type="presOf" srcId="{845C38B3-C02B-4F99-9EA4-66168ADF080A}" destId="{DCCCF2E6-CD3F-42BB-A9E7-A83E9362E5E4}" srcOrd="0" destOrd="0" presId="urn:microsoft.com/office/officeart/2005/8/layout/hierarchy3"/>
    <dgm:cxn modelId="{90F80512-C071-4BE0-9307-E4957A61D8E4}" srcId="{F795D50A-F472-4916-B0D3-D66140708C99}" destId="{B9FE9556-DDA8-45C5-B145-D3796789C670}" srcOrd="1" destOrd="0" parTransId="{DC473AE5-8632-4E63-84D4-958471AB0496}" sibTransId="{973DC2C9-D9FA-4DAB-B856-69ED48A2A3FA}"/>
    <dgm:cxn modelId="{8954E24B-8E62-4682-ACB9-D59DF44E47EE}" srcId="{061F2EAF-D74A-4722-9EA9-F053BDC9F0EF}" destId="{FE598067-82B3-4156-9DC8-BCAEFC945411}" srcOrd="3" destOrd="0" parTransId="{845C38B3-C02B-4F99-9EA4-66168ADF080A}" sibTransId="{FE7E428D-3118-4A63-B961-BDBA1EADA66C}"/>
    <dgm:cxn modelId="{DA626C37-0CCB-4FDB-903F-BB5120E22EA4}" type="presOf" srcId="{F795D50A-F472-4916-B0D3-D66140708C99}" destId="{58B5A0E9-BBED-4F53-AC2D-8E6B20B1C264}" srcOrd="0" destOrd="0" presId="urn:microsoft.com/office/officeart/2005/8/layout/hierarchy3"/>
    <dgm:cxn modelId="{904623BD-805B-4B3E-94F8-FC87B7643A18}" type="presOf" srcId="{B9FE9556-DDA8-45C5-B145-D3796789C670}" destId="{72D328ED-BF06-4BF6-A0EE-A976299AFCDB}" srcOrd="0" destOrd="0" presId="urn:microsoft.com/office/officeart/2005/8/layout/hierarchy3"/>
    <dgm:cxn modelId="{6A01E484-CC2F-475F-82B9-DA1077728106}" type="presOf" srcId="{2DBC6F22-38EF-4B61-A84A-71325DCE10A5}" destId="{D4EBAA5E-A0A3-408A-9981-727DF8211554}" srcOrd="0" destOrd="0" presId="urn:microsoft.com/office/officeart/2005/8/layout/hierarchy3"/>
    <dgm:cxn modelId="{C940A2FD-0EBF-49AF-875B-0A4CFDEFED73}" type="presOf" srcId="{AB456041-70E4-4BD0-B97F-8F5D7715DACF}" destId="{544A9188-E8CE-436C-B399-DB875B1E3674}" srcOrd="0" destOrd="0" presId="urn:microsoft.com/office/officeart/2005/8/layout/hierarchy3"/>
    <dgm:cxn modelId="{9766C220-8FD3-4CC3-B2D4-4D2DE7A79EDC}" srcId="{061F2EAF-D74A-4722-9EA9-F053BDC9F0EF}" destId="{04DD9029-F3DD-4B4C-B493-D9E3B42F311D}" srcOrd="1" destOrd="0" parTransId="{AB456041-70E4-4BD0-B97F-8F5D7715DACF}" sibTransId="{A6F39D34-6148-44BB-B514-2CA601617ED6}"/>
    <dgm:cxn modelId="{BE544169-1207-4E8A-A227-77FE9AB5BCEB}" type="presOf" srcId="{D25C2B76-75C6-42C3-B6A7-03AFAA95CE26}" destId="{2F8389F3-8B66-4606-B12D-D1CAB18F5233}" srcOrd="0" destOrd="0" presId="urn:microsoft.com/office/officeart/2005/8/layout/hierarchy3"/>
    <dgm:cxn modelId="{72DAF1A5-850C-4348-BE5D-8D9D8EB86658}" type="presOf" srcId="{F795D50A-F472-4916-B0D3-D66140708C99}" destId="{697C3847-FF1D-4FC9-BDD1-22514277EE9A}" srcOrd="1" destOrd="0" presId="urn:microsoft.com/office/officeart/2005/8/layout/hierarchy3"/>
    <dgm:cxn modelId="{C71C5491-A591-4F59-9090-CEFB60C559FC}" type="presOf" srcId="{061F2EAF-D74A-4722-9EA9-F053BDC9F0EF}" destId="{10AC1F83-C5AA-4C20-8E64-37E8B4A131A9}" srcOrd="1" destOrd="0" presId="urn:microsoft.com/office/officeart/2005/8/layout/hierarchy3"/>
    <dgm:cxn modelId="{67EA9AA8-D888-4506-876C-7EB97DF5BA8F}" type="presOf" srcId="{8314E19C-E256-4692-BB38-835BC2FFBB69}" destId="{85F15992-4ACA-490A-8806-AD8649BC14CE}" srcOrd="0" destOrd="0" presId="urn:microsoft.com/office/officeart/2005/8/layout/hierarchy3"/>
    <dgm:cxn modelId="{161E7763-A33E-4BDB-985A-3B113930C296}" srcId="{229BCC96-3AD3-4777-9955-30D4F550B971}" destId="{F795D50A-F472-4916-B0D3-D66140708C99}" srcOrd="1" destOrd="0" parTransId="{94927758-9FCA-4BC3-B826-D6495D1910D3}" sibTransId="{A279DAD5-C5FE-4FDD-AC85-D921E1C8C3DE}"/>
    <dgm:cxn modelId="{0BD05991-6629-4534-B525-A83AEA83A8A7}" srcId="{061F2EAF-D74A-4722-9EA9-F053BDC9F0EF}" destId="{8314E19C-E256-4692-BB38-835BC2FFBB69}" srcOrd="2" destOrd="0" parTransId="{62A894A1-0886-4167-989C-37D934917E0A}" sibTransId="{762E3F12-A511-4F7A-88EF-9ADCF2244111}"/>
    <dgm:cxn modelId="{B7BC77E5-FD70-4C2B-8A18-D5A7CA7EE7F8}" type="presOf" srcId="{38F2D5EA-429A-4E12-9F0C-9EF98818EC5B}" destId="{C97A454E-D800-4969-9B2C-72A214312EA3}" srcOrd="0" destOrd="0" presId="urn:microsoft.com/office/officeart/2005/8/layout/hierarchy3"/>
    <dgm:cxn modelId="{2B5CA272-4934-4C00-A5B0-B4E8D757192F}" type="presOf" srcId="{CFDB7BDB-A74E-4746-96F2-90B90354F6CB}" destId="{6E92A9C9-9A0B-43E0-A057-DA88B95AEE88}" srcOrd="0" destOrd="0" presId="urn:microsoft.com/office/officeart/2005/8/layout/hierarchy3"/>
    <dgm:cxn modelId="{C5EEE3A2-27AF-496B-8997-5138F5BDF447}" type="presOf" srcId="{FE598067-82B3-4156-9DC8-BCAEFC945411}" destId="{4F692676-F5BD-4D95-B21D-6C63AA9875FE}" srcOrd="0" destOrd="0" presId="urn:microsoft.com/office/officeart/2005/8/layout/hierarchy3"/>
    <dgm:cxn modelId="{6B142E78-F3C5-4128-AD65-A4285DFFF80A}" type="presOf" srcId="{061F2EAF-D74A-4722-9EA9-F053BDC9F0EF}" destId="{EB225ECB-21B1-48F7-BE66-36C46139B34D}" srcOrd="0" destOrd="0" presId="urn:microsoft.com/office/officeart/2005/8/layout/hierarchy3"/>
    <dgm:cxn modelId="{AF2DB0F1-A322-4549-AA3C-E140C47CE951}" type="presOf" srcId="{04DD9029-F3DD-4B4C-B493-D9E3B42F311D}" destId="{960AD53F-7E51-4909-AC20-55FB6510EADE}" srcOrd="0" destOrd="0" presId="urn:microsoft.com/office/officeart/2005/8/layout/hierarchy3"/>
    <dgm:cxn modelId="{4132A60A-2BC6-49D8-98CD-B6ADB416C1ED}" type="presOf" srcId="{7D6BD04D-0443-46BF-BB60-960A6D13617D}" destId="{1D189B1B-36A7-4005-BEB6-A5FDC4EDF0C8}" srcOrd="0" destOrd="0" presId="urn:microsoft.com/office/officeart/2005/8/layout/hierarchy3"/>
    <dgm:cxn modelId="{1407ACDD-BE74-4AEE-A75F-D9489C6F514F}" srcId="{F795D50A-F472-4916-B0D3-D66140708C99}" destId="{7D6BD04D-0443-46BF-BB60-960A6D13617D}" srcOrd="0" destOrd="0" parTransId="{38F2D5EA-429A-4E12-9F0C-9EF98818EC5B}" sibTransId="{44F4DD41-BCCB-43D5-A51E-5FC5B6BD9A6B}"/>
    <dgm:cxn modelId="{6872A09F-9A8E-42B7-A0B9-0B3EC86EB7F4}" srcId="{061F2EAF-D74A-4722-9EA9-F053BDC9F0EF}" destId="{EF17CD28-2CA6-476D-A703-CCA952E62404}" srcOrd="0" destOrd="0" parTransId="{2DBC6F22-38EF-4B61-A84A-71325DCE10A5}" sibTransId="{9367D2A9-2ECB-44EB-A04D-07E0EED7557A}"/>
    <dgm:cxn modelId="{37DE535D-A5B4-4B5B-A757-916353C8F7B8}" type="presParOf" srcId="{8C5A165D-6E14-481B-B628-412794F02DF9}" destId="{B46C1495-FC9E-460A-853C-6D1359F83CAD}" srcOrd="0" destOrd="0" presId="urn:microsoft.com/office/officeart/2005/8/layout/hierarchy3"/>
    <dgm:cxn modelId="{20E58792-886A-41BB-B087-98E42A7A0FFC}" type="presParOf" srcId="{B46C1495-FC9E-460A-853C-6D1359F83CAD}" destId="{1DFAD77E-08D0-4A4C-A143-2FD499F8F06E}" srcOrd="0" destOrd="0" presId="urn:microsoft.com/office/officeart/2005/8/layout/hierarchy3"/>
    <dgm:cxn modelId="{8B563806-6404-4A12-9F0D-EB51D027998B}" type="presParOf" srcId="{1DFAD77E-08D0-4A4C-A143-2FD499F8F06E}" destId="{EB225ECB-21B1-48F7-BE66-36C46139B34D}" srcOrd="0" destOrd="0" presId="urn:microsoft.com/office/officeart/2005/8/layout/hierarchy3"/>
    <dgm:cxn modelId="{CA1182AA-E10F-47CF-8864-D5A93833E8AF}" type="presParOf" srcId="{1DFAD77E-08D0-4A4C-A143-2FD499F8F06E}" destId="{10AC1F83-C5AA-4C20-8E64-37E8B4A131A9}" srcOrd="1" destOrd="0" presId="urn:microsoft.com/office/officeart/2005/8/layout/hierarchy3"/>
    <dgm:cxn modelId="{CFCF1FE0-9316-43C8-B93A-64045B47A4E9}" type="presParOf" srcId="{B46C1495-FC9E-460A-853C-6D1359F83CAD}" destId="{260A2F4C-D48D-47E9-8316-82B90DE5BD9B}" srcOrd="1" destOrd="0" presId="urn:microsoft.com/office/officeart/2005/8/layout/hierarchy3"/>
    <dgm:cxn modelId="{FFF460E1-1028-478B-BF75-2B25FFC88C59}" type="presParOf" srcId="{260A2F4C-D48D-47E9-8316-82B90DE5BD9B}" destId="{D4EBAA5E-A0A3-408A-9981-727DF8211554}" srcOrd="0" destOrd="0" presId="urn:microsoft.com/office/officeart/2005/8/layout/hierarchy3"/>
    <dgm:cxn modelId="{15A94003-35EA-4B39-A383-CDC65DACCE76}" type="presParOf" srcId="{260A2F4C-D48D-47E9-8316-82B90DE5BD9B}" destId="{47AAF080-816A-46AC-8AB3-569CA998CB4B}" srcOrd="1" destOrd="0" presId="urn:microsoft.com/office/officeart/2005/8/layout/hierarchy3"/>
    <dgm:cxn modelId="{14C3698A-D230-4BC2-906A-D9B678C29D9E}" type="presParOf" srcId="{260A2F4C-D48D-47E9-8316-82B90DE5BD9B}" destId="{544A9188-E8CE-436C-B399-DB875B1E3674}" srcOrd="2" destOrd="0" presId="urn:microsoft.com/office/officeart/2005/8/layout/hierarchy3"/>
    <dgm:cxn modelId="{E70BE4EF-0E44-44C0-84B8-52C5AD551243}" type="presParOf" srcId="{260A2F4C-D48D-47E9-8316-82B90DE5BD9B}" destId="{960AD53F-7E51-4909-AC20-55FB6510EADE}" srcOrd="3" destOrd="0" presId="urn:microsoft.com/office/officeart/2005/8/layout/hierarchy3"/>
    <dgm:cxn modelId="{BF85B22E-CFD1-43E7-8078-4284B95D2F7B}" type="presParOf" srcId="{260A2F4C-D48D-47E9-8316-82B90DE5BD9B}" destId="{4A52C0B6-7A40-4939-AB43-05CF05654692}" srcOrd="4" destOrd="0" presId="urn:microsoft.com/office/officeart/2005/8/layout/hierarchy3"/>
    <dgm:cxn modelId="{BA97E7F8-BA45-4C8B-8181-C1F445674C17}" type="presParOf" srcId="{260A2F4C-D48D-47E9-8316-82B90DE5BD9B}" destId="{85F15992-4ACA-490A-8806-AD8649BC14CE}" srcOrd="5" destOrd="0" presId="urn:microsoft.com/office/officeart/2005/8/layout/hierarchy3"/>
    <dgm:cxn modelId="{BD32D4B2-9014-4995-9E00-4EF7098447C8}" type="presParOf" srcId="{260A2F4C-D48D-47E9-8316-82B90DE5BD9B}" destId="{DCCCF2E6-CD3F-42BB-A9E7-A83E9362E5E4}" srcOrd="6" destOrd="0" presId="urn:microsoft.com/office/officeart/2005/8/layout/hierarchy3"/>
    <dgm:cxn modelId="{0F915195-5D66-4BB0-975F-45E31FA4ED89}" type="presParOf" srcId="{260A2F4C-D48D-47E9-8316-82B90DE5BD9B}" destId="{4F692676-F5BD-4D95-B21D-6C63AA9875FE}" srcOrd="7" destOrd="0" presId="urn:microsoft.com/office/officeart/2005/8/layout/hierarchy3"/>
    <dgm:cxn modelId="{98696F33-32F7-4B60-89C6-4F0BC4B36B38}" type="presParOf" srcId="{8C5A165D-6E14-481B-B628-412794F02DF9}" destId="{0BBB5836-79FF-4D58-9061-1D600C375A4C}" srcOrd="1" destOrd="0" presId="urn:microsoft.com/office/officeart/2005/8/layout/hierarchy3"/>
    <dgm:cxn modelId="{36FD6E13-8D78-4694-9B6B-3D5D94DCDE35}" type="presParOf" srcId="{0BBB5836-79FF-4D58-9061-1D600C375A4C}" destId="{03F90FE8-7E18-4A5B-9356-199E6AB8B661}" srcOrd="0" destOrd="0" presId="urn:microsoft.com/office/officeart/2005/8/layout/hierarchy3"/>
    <dgm:cxn modelId="{3811A217-D907-472D-AAB3-E5C69FCA06E8}" type="presParOf" srcId="{03F90FE8-7E18-4A5B-9356-199E6AB8B661}" destId="{58B5A0E9-BBED-4F53-AC2D-8E6B20B1C264}" srcOrd="0" destOrd="0" presId="urn:microsoft.com/office/officeart/2005/8/layout/hierarchy3"/>
    <dgm:cxn modelId="{9DF9904E-4ADE-46F9-8260-A01D92E1E491}" type="presParOf" srcId="{03F90FE8-7E18-4A5B-9356-199E6AB8B661}" destId="{697C3847-FF1D-4FC9-BDD1-22514277EE9A}" srcOrd="1" destOrd="0" presId="urn:microsoft.com/office/officeart/2005/8/layout/hierarchy3"/>
    <dgm:cxn modelId="{01032C7C-4D40-4B46-8415-5AD581D19FD8}" type="presParOf" srcId="{0BBB5836-79FF-4D58-9061-1D600C375A4C}" destId="{83333D4B-09BE-4BF4-8665-3CCCA0094A23}" srcOrd="1" destOrd="0" presId="urn:microsoft.com/office/officeart/2005/8/layout/hierarchy3"/>
    <dgm:cxn modelId="{849BADF1-AF98-48B8-AE63-778BD696188C}" type="presParOf" srcId="{83333D4B-09BE-4BF4-8665-3CCCA0094A23}" destId="{C97A454E-D800-4969-9B2C-72A214312EA3}" srcOrd="0" destOrd="0" presId="urn:microsoft.com/office/officeart/2005/8/layout/hierarchy3"/>
    <dgm:cxn modelId="{512B7318-0E3C-4F05-91CF-BBBD40BC9226}" type="presParOf" srcId="{83333D4B-09BE-4BF4-8665-3CCCA0094A23}" destId="{1D189B1B-36A7-4005-BEB6-A5FDC4EDF0C8}" srcOrd="1" destOrd="0" presId="urn:microsoft.com/office/officeart/2005/8/layout/hierarchy3"/>
    <dgm:cxn modelId="{1A1CA1C0-7095-45F8-BB0F-9BBEA026A9CA}" type="presParOf" srcId="{83333D4B-09BE-4BF4-8665-3CCCA0094A23}" destId="{DC4687F4-02FD-49DF-9FF6-3C07D1E58E84}" srcOrd="2" destOrd="0" presId="urn:microsoft.com/office/officeart/2005/8/layout/hierarchy3"/>
    <dgm:cxn modelId="{434C51E1-1EF3-411D-A67A-3F796D8DD3A0}" type="presParOf" srcId="{83333D4B-09BE-4BF4-8665-3CCCA0094A23}" destId="{72D328ED-BF06-4BF6-A0EE-A976299AFCDB}" srcOrd="3" destOrd="0" presId="urn:microsoft.com/office/officeart/2005/8/layout/hierarchy3"/>
    <dgm:cxn modelId="{2382CE16-86A1-4966-9B7C-5585993871D0}" type="presParOf" srcId="{83333D4B-09BE-4BF4-8665-3CCCA0094A23}" destId="{2F8389F3-8B66-4606-B12D-D1CAB18F5233}" srcOrd="4" destOrd="0" presId="urn:microsoft.com/office/officeart/2005/8/layout/hierarchy3"/>
    <dgm:cxn modelId="{706083C0-CA16-4715-B44E-7E11F54A1AE5}" type="presParOf" srcId="{83333D4B-09BE-4BF4-8665-3CCCA0094A23}" destId="{6E92A9C9-9A0B-43E0-A057-DA88B95AEE8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B7C087-4592-45F6-B7B3-AD735C05815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D6ADC46D-910D-4B0B-811A-1C14C08DA2FA}">
      <dgm:prSet phldrT="[Texto]"/>
      <dgm:spPr/>
      <dgm:t>
        <a:bodyPr/>
        <a:lstStyle/>
        <a:p>
          <a:r>
            <a:rPr lang="es-PE" dirty="0" smtClean="0"/>
            <a:t>MATERIALES</a:t>
          </a:r>
          <a:endParaRPr lang="es-PE" dirty="0"/>
        </a:p>
      </dgm:t>
    </dgm:pt>
    <dgm:pt modelId="{1D0DCA4D-BE35-4983-9D2C-3AD6239ECF82}" type="parTrans" cxnId="{0A48E84F-423F-4B2B-9F36-B4EDE2729F16}">
      <dgm:prSet/>
      <dgm:spPr/>
      <dgm:t>
        <a:bodyPr/>
        <a:lstStyle/>
        <a:p>
          <a:endParaRPr lang="es-PE"/>
        </a:p>
      </dgm:t>
    </dgm:pt>
    <dgm:pt modelId="{AE5A3FE2-7264-4FC8-A901-DF530CA8DEAA}" type="sibTrans" cxnId="{0A48E84F-423F-4B2B-9F36-B4EDE2729F16}">
      <dgm:prSet/>
      <dgm:spPr/>
      <dgm:t>
        <a:bodyPr/>
        <a:lstStyle/>
        <a:p>
          <a:endParaRPr lang="es-PE"/>
        </a:p>
      </dgm:t>
    </dgm:pt>
    <dgm:pt modelId="{E774C857-9393-43F9-A81E-77B286D8022F}">
      <dgm:prSet phldrT="[Texto]"/>
      <dgm:spPr/>
      <dgm:t>
        <a:bodyPr/>
        <a:lstStyle/>
        <a:p>
          <a:r>
            <a:rPr lang="es-PE" dirty="0" smtClean="0"/>
            <a:t>MATERIALES DIRECTOS </a:t>
          </a:r>
          <a:endParaRPr lang="es-PE" dirty="0"/>
        </a:p>
      </dgm:t>
    </dgm:pt>
    <dgm:pt modelId="{03FCF7B8-E3EF-498F-982C-A29A6837DAAB}" type="parTrans" cxnId="{B8A9A907-D405-4D81-B11B-3633386E1051}">
      <dgm:prSet/>
      <dgm:spPr/>
      <dgm:t>
        <a:bodyPr/>
        <a:lstStyle/>
        <a:p>
          <a:endParaRPr lang="es-PE"/>
        </a:p>
      </dgm:t>
    </dgm:pt>
    <dgm:pt modelId="{6529F1BB-8305-4857-837E-9FABBFD3FC18}" type="sibTrans" cxnId="{B8A9A907-D405-4D81-B11B-3633386E1051}">
      <dgm:prSet/>
      <dgm:spPr/>
      <dgm:t>
        <a:bodyPr/>
        <a:lstStyle/>
        <a:p>
          <a:endParaRPr lang="es-PE"/>
        </a:p>
      </dgm:t>
    </dgm:pt>
    <dgm:pt modelId="{E0D7B2F5-0487-4157-9CC5-F2BC2901D13F}">
      <dgm:prSet phldrT="[Texto]"/>
      <dgm:spPr/>
      <dgm:t>
        <a:bodyPr/>
        <a:lstStyle/>
        <a:p>
          <a:r>
            <a:rPr lang="es-PE" dirty="0" smtClean="0"/>
            <a:t>MATERIALES INDIRECTOS</a:t>
          </a:r>
          <a:endParaRPr lang="es-PE" dirty="0"/>
        </a:p>
      </dgm:t>
    </dgm:pt>
    <dgm:pt modelId="{0E5FBC06-CB6D-472A-B567-CCE04C66CFF4}" type="parTrans" cxnId="{DF5C8D42-0DCA-4C90-B128-41BEAEF29444}">
      <dgm:prSet/>
      <dgm:spPr/>
      <dgm:t>
        <a:bodyPr/>
        <a:lstStyle/>
        <a:p>
          <a:endParaRPr lang="es-PE"/>
        </a:p>
      </dgm:t>
    </dgm:pt>
    <dgm:pt modelId="{51D12E0B-5901-465B-8E00-002EBD75FBB3}" type="sibTrans" cxnId="{DF5C8D42-0DCA-4C90-B128-41BEAEF29444}">
      <dgm:prSet/>
      <dgm:spPr/>
      <dgm:t>
        <a:bodyPr/>
        <a:lstStyle/>
        <a:p>
          <a:endParaRPr lang="es-PE"/>
        </a:p>
      </dgm:t>
    </dgm:pt>
    <dgm:pt modelId="{A7D7CB36-826F-4BC5-B4F2-A9F97E74E843}">
      <dgm:prSet phldrT="[Texto]"/>
      <dgm:spPr/>
      <dgm:t>
        <a:bodyPr/>
        <a:lstStyle/>
        <a:p>
          <a:pPr algn="just"/>
          <a:r>
            <a:rPr lang="es-EC" dirty="0" smtClean="0"/>
            <a:t>Son aquellos elementos que con la ayuda del recurso humano y de los recursos técnicos y tecnológicos se convierten en un producto terminado.</a:t>
          </a:r>
          <a:endParaRPr lang="es-PE" dirty="0"/>
        </a:p>
      </dgm:t>
    </dgm:pt>
    <dgm:pt modelId="{01BD6BA8-F0B2-4460-B937-9123726FA0B2}" type="parTrans" cxnId="{08BFBEC6-268B-4131-9F6C-C1243CBDD886}">
      <dgm:prSet/>
      <dgm:spPr/>
      <dgm:t>
        <a:bodyPr/>
        <a:lstStyle/>
        <a:p>
          <a:endParaRPr lang="es-PE"/>
        </a:p>
      </dgm:t>
    </dgm:pt>
    <dgm:pt modelId="{B79C1015-CDAA-4F6C-BFCD-E77191C7B2D5}" type="sibTrans" cxnId="{08BFBEC6-268B-4131-9F6C-C1243CBDD886}">
      <dgm:prSet/>
      <dgm:spPr/>
      <dgm:t>
        <a:bodyPr/>
        <a:lstStyle/>
        <a:p>
          <a:endParaRPr lang="es-PE"/>
        </a:p>
      </dgm:t>
    </dgm:pt>
    <dgm:pt modelId="{7B02C78B-530E-4513-9242-52E483D89EEC}">
      <dgm:prSet phldrT="[Texto]"/>
      <dgm:spPr/>
      <dgm:t>
        <a:bodyPr/>
        <a:lstStyle/>
        <a:p>
          <a:pPr algn="just"/>
          <a:r>
            <a:rPr lang="es-EC" dirty="0" smtClean="0"/>
            <a:t>Son aquellas materias primas que reúnen las siguientes características simultáneamente</a:t>
          </a:r>
          <a:endParaRPr lang="es-PE" dirty="0"/>
        </a:p>
      </dgm:t>
    </dgm:pt>
    <dgm:pt modelId="{CCB4A605-E1F5-45A5-BBFC-3672D8E0F630}" type="parTrans" cxnId="{D7CA8A65-5EFF-4835-A282-7757A8E598FF}">
      <dgm:prSet/>
      <dgm:spPr/>
      <dgm:t>
        <a:bodyPr/>
        <a:lstStyle/>
        <a:p>
          <a:endParaRPr lang="es-PE"/>
        </a:p>
      </dgm:t>
    </dgm:pt>
    <dgm:pt modelId="{6041BDBF-0C7D-4EDB-9ED2-09912F1FB2A3}" type="sibTrans" cxnId="{D7CA8A65-5EFF-4835-A282-7757A8E598FF}">
      <dgm:prSet/>
      <dgm:spPr/>
      <dgm:t>
        <a:bodyPr/>
        <a:lstStyle/>
        <a:p>
          <a:endParaRPr lang="es-PE"/>
        </a:p>
      </dgm:t>
    </dgm:pt>
    <dgm:pt modelId="{1036E82F-603E-4755-9377-ADB2B67C2D35}">
      <dgm:prSet phldrT="[Texto]"/>
      <dgm:spPr/>
      <dgm:t>
        <a:bodyPr/>
        <a:lstStyle/>
        <a:p>
          <a:pPr algn="just"/>
          <a:r>
            <a:rPr lang="es-EC" dirty="0" smtClean="0"/>
            <a:t>Materiales indirectos son los usados en la producción, excepción hecha de los materiales directos.</a:t>
          </a:r>
          <a:endParaRPr lang="es-PE" dirty="0"/>
        </a:p>
      </dgm:t>
    </dgm:pt>
    <dgm:pt modelId="{48840849-D17A-41F9-942A-942856B32FF0}" type="parTrans" cxnId="{082EB56A-4882-435B-BB4E-83A7F659C945}">
      <dgm:prSet/>
      <dgm:spPr/>
      <dgm:t>
        <a:bodyPr/>
        <a:lstStyle/>
        <a:p>
          <a:endParaRPr lang="es-PE"/>
        </a:p>
      </dgm:t>
    </dgm:pt>
    <dgm:pt modelId="{7510E02F-C993-473E-9B1A-EF91DA21459A}" type="sibTrans" cxnId="{082EB56A-4882-435B-BB4E-83A7F659C945}">
      <dgm:prSet/>
      <dgm:spPr/>
      <dgm:t>
        <a:bodyPr/>
        <a:lstStyle/>
        <a:p>
          <a:endParaRPr lang="es-PE"/>
        </a:p>
      </dgm:t>
    </dgm:pt>
    <dgm:pt modelId="{B60AB5F8-4B6F-4D0D-AD5A-CE5536985A09}" type="pres">
      <dgm:prSet presAssocID="{65B7C087-4592-45F6-B7B3-AD735C0581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74F952D-56D1-45A3-B2DA-E86A73401290}" type="pres">
      <dgm:prSet presAssocID="{D6ADC46D-910D-4B0B-811A-1C14C08DA2FA}" presName="parentLin" presStyleCnt="0"/>
      <dgm:spPr/>
    </dgm:pt>
    <dgm:pt modelId="{E81E3EC8-167E-4DA0-BC4F-052110FFADA6}" type="pres">
      <dgm:prSet presAssocID="{D6ADC46D-910D-4B0B-811A-1C14C08DA2FA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2972DA8E-FF1B-4DB1-A2B1-DF738AB5D153}" type="pres">
      <dgm:prSet presAssocID="{D6ADC46D-910D-4B0B-811A-1C14C08DA2F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6FDCDE-2E57-4E23-96D2-0BDC6E1776F6}" type="pres">
      <dgm:prSet presAssocID="{D6ADC46D-910D-4B0B-811A-1C14C08DA2FA}" presName="negativeSpace" presStyleCnt="0"/>
      <dgm:spPr/>
    </dgm:pt>
    <dgm:pt modelId="{7BEA8FEB-91FA-4594-948C-930726B11345}" type="pres">
      <dgm:prSet presAssocID="{D6ADC46D-910D-4B0B-811A-1C14C08DA2F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23671A-74BF-43B5-98D5-35E8403DA71A}" type="pres">
      <dgm:prSet presAssocID="{AE5A3FE2-7264-4FC8-A901-DF530CA8DEAA}" presName="spaceBetweenRectangles" presStyleCnt="0"/>
      <dgm:spPr/>
    </dgm:pt>
    <dgm:pt modelId="{8AA1C612-A0EF-4C13-8618-C6A0D7FEED34}" type="pres">
      <dgm:prSet presAssocID="{E774C857-9393-43F9-A81E-77B286D8022F}" presName="parentLin" presStyleCnt="0"/>
      <dgm:spPr/>
    </dgm:pt>
    <dgm:pt modelId="{43C2BB1F-8EC1-4E99-B6BF-77C209CADFFD}" type="pres">
      <dgm:prSet presAssocID="{E774C857-9393-43F9-A81E-77B286D8022F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6979A321-CCC3-4576-80CD-9B81E437D932}" type="pres">
      <dgm:prSet presAssocID="{E774C857-9393-43F9-A81E-77B286D8022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5F6453-9FDC-4961-B9DD-2AF765E2EBEB}" type="pres">
      <dgm:prSet presAssocID="{E774C857-9393-43F9-A81E-77B286D8022F}" presName="negativeSpace" presStyleCnt="0"/>
      <dgm:spPr/>
    </dgm:pt>
    <dgm:pt modelId="{6E23C503-1930-489E-A424-9BF11483CCCA}" type="pres">
      <dgm:prSet presAssocID="{E774C857-9393-43F9-A81E-77B286D8022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C4513FD-CA74-4FE3-B3FC-A14A8C43DF1A}" type="pres">
      <dgm:prSet presAssocID="{6529F1BB-8305-4857-837E-9FABBFD3FC18}" presName="spaceBetweenRectangles" presStyleCnt="0"/>
      <dgm:spPr/>
    </dgm:pt>
    <dgm:pt modelId="{AB947E90-5771-416E-996F-A21C505E60C6}" type="pres">
      <dgm:prSet presAssocID="{E0D7B2F5-0487-4157-9CC5-F2BC2901D13F}" presName="parentLin" presStyleCnt="0"/>
      <dgm:spPr/>
    </dgm:pt>
    <dgm:pt modelId="{92E0055B-D300-4D89-88B2-E328879A176F}" type="pres">
      <dgm:prSet presAssocID="{E0D7B2F5-0487-4157-9CC5-F2BC2901D13F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9379229F-FED5-4CFB-8E58-95348A5052FF}" type="pres">
      <dgm:prSet presAssocID="{E0D7B2F5-0487-4157-9CC5-F2BC2901D1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D4C240E-599D-49EC-A30A-CAF14380DF4B}" type="pres">
      <dgm:prSet presAssocID="{E0D7B2F5-0487-4157-9CC5-F2BC2901D13F}" presName="negativeSpace" presStyleCnt="0"/>
      <dgm:spPr/>
    </dgm:pt>
    <dgm:pt modelId="{B05E4C9B-4562-45A5-BE72-A81541DC962E}" type="pres">
      <dgm:prSet presAssocID="{E0D7B2F5-0487-4157-9CC5-F2BC2901D13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27A80E-6309-4A13-BB18-9FDCAD3194B0}" type="presOf" srcId="{D6ADC46D-910D-4B0B-811A-1C14C08DA2FA}" destId="{2972DA8E-FF1B-4DB1-A2B1-DF738AB5D153}" srcOrd="1" destOrd="0" presId="urn:microsoft.com/office/officeart/2005/8/layout/list1"/>
    <dgm:cxn modelId="{DF5C8D42-0DCA-4C90-B128-41BEAEF29444}" srcId="{65B7C087-4592-45F6-B7B3-AD735C058157}" destId="{E0D7B2F5-0487-4157-9CC5-F2BC2901D13F}" srcOrd="2" destOrd="0" parTransId="{0E5FBC06-CB6D-472A-B567-CCE04C66CFF4}" sibTransId="{51D12E0B-5901-465B-8E00-002EBD75FBB3}"/>
    <dgm:cxn modelId="{08BFBEC6-268B-4131-9F6C-C1243CBDD886}" srcId="{D6ADC46D-910D-4B0B-811A-1C14C08DA2FA}" destId="{A7D7CB36-826F-4BC5-B4F2-A9F97E74E843}" srcOrd="0" destOrd="0" parTransId="{01BD6BA8-F0B2-4460-B937-9123726FA0B2}" sibTransId="{B79C1015-CDAA-4F6C-BFCD-E77191C7B2D5}"/>
    <dgm:cxn modelId="{EFA5030E-D866-4DD8-B182-CF8E7F85C21F}" type="presOf" srcId="{E0D7B2F5-0487-4157-9CC5-F2BC2901D13F}" destId="{92E0055B-D300-4D89-88B2-E328879A176F}" srcOrd="0" destOrd="0" presId="urn:microsoft.com/office/officeart/2005/8/layout/list1"/>
    <dgm:cxn modelId="{9356CB27-8890-4400-8330-D81C0F9B9759}" type="presOf" srcId="{65B7C087-4592-45F6-B7B3-AD735C058157}" destId="{B60AB5F8-4B6F-4D0D-AD5A-CE5536985A09}" srcOrd="0" destOrd="0" presId="urn:microsoft.com/office/officeart/2005/8/layout/list1"/>
    <dgm:cxn modelId="{ACDEE109-7C01-4B22-A2D2-E4F85A2BCB29}" type="presOf" srcId="{1036E82F-603E-4755-9377-ADB2B67C2D35}" destId="{B05E4C9B-4562-45A5-BE72-A81541DC962E}" srcOrd="0" destOrd="0" presId="urn:microsoft.com/office/officeart/2005/8/layout/list1"/>
    <dgm:cxn modelId="{853D9367-43B6-4C01-8558-E2EDCC63DA07}" type="presOf" srcId="{7B02C78B-530E-4513-9242-52E483D89EEC}" destId="{6E23C503-1930-489E-A424-9BF11483CCCA}" srcOrd="0" destOrd="0" presId="urn:microsoft.com/office/officeart/2005/8/layout/list1"/>
    <dgm:cxn modelId="{C501CB9F-5481-4754-9F05-49A72D65D102}" type="presOf" srcId="{E774C857-9393-43F9-A81E-77B286D8022F}" destId="{6979A321-CCC3-4576-80CD-9B81E437D932}" srcOrd="1" destOrd="0" presId="urn:microsoft.com/office/officeart/2005/8/layout/list1"/>
    <dgm:cxn modelId="{D7CA8A65-5EFF-4835-A282-7757A8E598FF}" srcId="{E774C857-9393-43F9-A81E-77B286D8022F}" destId="{7B02C78B-530E-4513-9242-52E483D89EEC}" srcOrd="0" destOrd="0" parTransId="{CCB4A605-E1F5-45A5-BBFC-3672D8E0F630}" sibTransId="{6041BDBF-0C7D-4EDB-9ED2-09912F1FB2A3}"/>
    <dgm:cxn modelId="{3082146C-328A-4583-9D64-7FA568938F32}" type="presOf" srcId="{A7D7CB36-826F-4BC5-B4F2-A9F97E74E843}" destId="{7BEA8FEB-91FA-4594-948C-930726B11345}" srcOrd="0" destOrd="0" presId="urn:microsoft.com/office/officeart/2005/8/layout/list1"/>
    <dgm:cxn modelId="{8B898CBE-0B3C-4253-BF8D-5396BE775700}" type="presOf" srcId="{E0D7B2F5-0487-4157-9CC5-F2BC2901D13F}" destId="{9379229F-FED5-4CFB-8E58-95348A5052FF}" srcOrd="1" destOrd="0" presId="urn:microsoft.com/office/officeart/2005/8/layout/list1"/>
    <dgm:cxn modelId="{B8A9A907-D405-4D81-B11B-3633386E1051}" srcId="{65B7C087-4592-45F6-B7B3-AD735C058157}" destId="{E774C857-9393-43F9-A81E-77B286D8022F}" srcOrd="1" destOrd="0" parTransId="{03FCF7B8-E3EF-498F-982C-A29A6837DAAB}" sibTransId="{6529F1BB-8305-4857-837E-9FABBFD3FC18}"/>
    <dgm:cxn modelId="{082EB56A-4882-435B-BB4E-83A7F659C945}" srcId="{E0D7B2F5-0487-4157-9CC5-F2BC2901D13F}" destId="{1036E82F-603E-4755-9377-ADB2B67C2D35}" srcOrd="0" destOrd="0" parTransId="{48840849-D17A-41F9-942A-942856B32FF0}" sibTransId="{7510E02F-C993-473E-9B1A-EF91DA21459A}"/>
    <dgm:cxn modelId="{1B6BA26A-D7B7-470F-A834-1D0B080CEE29}" type="presOf" srcId="{D6ADC46D-910D-4B0B-811A-1C14C08DA2FA}" destId="{E81E3EC8-167E-4DA0-BC4F-052110FFADA6}" srcOrd="0" destOrd="0" presId="urn:microsoft.com/office/officeart/2005/8/layout/list1"/>
    <dgm:cxn modelId="{36116C65-521B-4914-8DB0-C9DBDCB1E482}" type="presOf" srcId="{E774C857-9393-43F9-A81E-77B286D8022F}" destId="{43C2BB1F-8EC1-4E99-B6BF-77C209CADFFD}" srcOrd="0" destOrd="0" presId="urn:microsoft.com/office/officeart/2005/8/layout/list1"/>
    <dgm:cxn modelId="{0A48E84F-423F-4B2B-9F36-B4EDE2729F16}" srcId="{65B7C087-4592-45F6-B7B3-AD735C058157}" destId="{D6ADC46D-910D-4B0B-811A-1C14C08DA2FA}" srcOrd="0" destOrd="0" parTransId="{1D0DCA4D-BE35-4983-9D2C-3AD6239ECF82}" sibTransId="{AE5A3FE2-7264-4FC8-A901-DF530CA8DEAA}"/>
    <dgm:cxn modelId="{3638AB00-2886-4848-9367-27FC60A3ECD0}" type="presParOf" srcId="{B60AB5F8-4B6F-4D0D-AD5A-CE5536985A09}" destId="{774F952D-56D1-45A3-B2DA-E86A73401290}" srcOrd="0" destOrd="0" presId="urn:microsoft.com/office/officeart/2005/8/layout/list1"/>
    <dgm:cxn modelId="{7A51A105-DADE-40E5-9DCD-C4E855F0A675}" type="presParOf" srcId="{774F952D-56D1-45A3-B2DA-E86A73401290}" destId="{E81E3EC8-167E-4DA0-BC4F-052110FFADA6}" srcOrd="0" destOrd="0" presId="urn:microsoft.com/office/officeart/2005/8/layout/list1"/>
    <dgm:cxn modelId="{4E530BBE-A5B9-40A2-97A3-9596F183748E}" type="presParOf" srcId="{774F952D-56D1-45A3-B2DA-E86A73401290}" destId="{2972DA8E-FF1B-4DB1-A2B1-DF738AB5D153}" srcOrd="1" destOrd="0" presId="urn:microsoft.com/office/officeart/2005/8/layout/list1"/>
    <dgm:cxn modelId="{1EBE9193-B602-42E2-9F0E-FFBE1C3F2000}" type="presParOf" srcId="{B60AB5F8-4B6F-4D0D-AD5A-CE5536985A09}" destId="{866FDCDE-2E57-4E23-96D2-0BDC6E1776F6}" srcOrd="1" destOrd="0" presId="urn:microsoft.com/office/officeart/2005/8/layout/list1"/>
    <dgm:cxn modelId="{02731BC2-8698-44F1-9207-A0E9705A63DE}" type="presParOf" srcId="{B60AB5F8-4B6F-4D0D-AD5A-CE5536985A09}" destId="{7BEA8FEB-91FA-4594-948C-930726B11345}" srcOrd="2" destOrd="0" presId="urn:microsoft.com/office/officeart/2005/8/layout/list1"/>
    <dgm:cxn modelId="{90A04965-4795-46B7-AE3D-8C5F43760BBF}" type="presParOf" srcId="{B60AB5F8-4B6F-4D0D-AD5A-CE5536985A09}" destId="{DF23671A-74BF-43B5-98D5-35E8403DA71A}" srcOrd="3" destOrd="0" presId="urn:microsoft.com/office/officeart/2005/8/layout/list1"/>
    <dgm:cxn modelId="{F8FE7E09-BFB5-4C13-9638-2A49BF653A8A}" type="presParOf" srcId="{B60AB5F8-4B6F-4D0D-AD5A-CE5536985A09}" destId="{8AA1C612-A0EF-4C13-8618-C6A0D7FEED34}" srcOrd="4" destOrd="0" presId="urn:microsoft.com/office/officeart/2005/8/layout/list1"/>
    <dgm:cxn modelId="{C511628D-3BA8-4E16-8935-ED077E54E3A0}" type="presParOf" srcId="{8AA1C612-A0EF-4C13-8618-C6A0D7FEED34}" destId="{43C2BB1F-8EC1-4E99-B6BF-77C209CADFFD}" srcOrd="0" destOrd="0" presId="urn:microsoft.com/office/officeart/2005/8/layout/list1"/>
    <dgm:cxn modelId="{DE3B0B90-0DB4-440C-A78F-FD318B27E311}" type="presParOf" srcId="{8AA1C612-A0EF-4C13-8618-C6A0D7FEED34}" destId="{6979A321-CCC3-4576-80CD-9B81E437D932}" srcOrd="1" destOrd="0" presId="urn:microsoft.com/office/officeart/2005/8/layout/list1"/>
    <dgm:cxn modelId="{1C84FF79-1AF1-4BCE-B273-31DF5A5F7423}" type="presParOf" srcId="{B60AB5F8-4B6F-4D0D-AD5A-CE5536985A09}" destId="{F35F6453-9FDC-4961-B9DD-2AF765E2EBEB}" srcOrd="5" destOrd="0" presId="urn:microsoft.com/office/officeart/2005/8/layout/list1"/>
    <dgm:cxn modelId="{055D7497-D7A5-440B-990F-0E3A5AD020EE}" type="presParOf" srcId="{B60AB5F8-4B6F-4D0D-AD5A-CE5536985A09}" destId="{6E23C503-1930-489E-A424-9BF11483CCCA}" srcOrd="6" destOrd="0" presId="urn:microsoft.com/office/officeart/2005/8/layout/list1"/>
    <dgm:cxn modelId="{400B7CDC-CAB2-475C-8377-7E6AAC3A9C96}" type="presParOf" srcId="{B60AB5F8-4B6F-4D0D-AD5A-CE5536985A09}" destId="{EC4513FD-CA74-4FE3-B3FC-A14A8C43DF1A}" srcOrd="7" destOrd="0" presId="urn:microsoft.com/office/officeart/2005/8/layout/list1"/>
    <dgm:cxn modelId="{DDEAE0CC-AD23-40EE-AC32-077CFEA28ED6}" type="presParOf" srcId="{B60AB5F8-4B6F-4D0D-AD5A-CE5536985A09}" destId="{AB947E90-5771-416E-996F-A21C505E60C6}" srcOrd="8" destOrd="0" presId="urn:microsoft.com/office/officeart/2005/8/layout/list1"/>
    <dgm:cxn modelId="{07A3E3F2-F062-4787-B591-B9EE5FD9DDF7}" type="presParOf" srcId="{AB947E90-5771-416E-996F-A21C505E60C6}" destId="{92E0055B-D300-4D89-88B2-E328879A176F}" srcOrd="0" destOrd="0" presId="urn:microsoft.com/office/officeart/2005/8/layout/list1"/>
    <dgm:cxn modelId="{FF654303-B2F8-46A2-A308-343523DE6639}" type="presParOf" srcId="{AB947E90-5771-416E-996F-A21C505E60C6}" destId="{9379229F-FED5-4CFB-8E58-95348A5052FF}" srcOrd="1" destOrd="0" presId="urn:microsoft.com/office/officeart/2005/8/layout/list1"/>
    <dgm:cxn modelId="{99486970-C320-4412-BC38-DCA8A2CC64D7}" type="presParOf" srcId="{B60AB5F8-4B6F-4D0D-AD5A-CE5536985A09}" destId="{0D4C240E-599D-49EC-A30A-CAF14380DF4B}" srcOrd="9" destOrd="0" presId="urn:microsoft.com/office/officeart/2005/8/layout/list1"/>
    <dgm:cxn modelId="{4685AFE7-6E61-4552-BE7C-816D91641C13}" type="presParOf" srcId="{B60AB5F8-4B6F-4D0D-AD5A-CE5536985A09}" destId="{B05E4C9B-4562-45A5-BE72-A81541DC96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2360C3-BB13-4D8D-80B4-A23CD7FE2F4A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32C794DB-A9DB-4594-9473-C8DB54527609}">
      <dgm:prSet phldrT="[Texto]"/>
      <dgm:spPr/>
      <dgm:t>
        <a:bodyPr/>
        <a:lstStyle/>
        <a:p>
          <a:r>
            <a:rPr lang="es-PE" dirty="0" smtClean="0"/>
            <a:t>MANO DE OBRA</a:t>
          </a:r>
          <a:endParaRPr lang="es-PE" dirty="0"/>
        </a:p>
      </dgm:t>
    </dgm:pt>
    <dgm:pt modelId="{5B52F4A5-E15F-4528-A43B-0ACBD557D4B3}" type="parTrans" cxnId="{EA292C1F-C85F-4E50-9DC0-05A2C2F84EA4}">
      <dgm:prSet/>
      <dgm:spPr/>
      <dgm:t>
        <a:bodyPr/>
        <a:lstStyle/>
        <a:p>
          <a:endParaRPr lang="es-PE"/>
        </a:p>
      </dgm:t>
    </dgm:pt>
    <dgm:pt modelId="{826DD9E9-1D7E-41F3-8674-18C1A570293C}" type="sibTrans" cxnId="{EA292C1F-C85F-4E50-9DC0-05A2C2F84EA4}">
      <dgm:prSet/>
      <dgm:spPr/>
      <dgm:t>
        <a:bodyPr/>
        <a:lstStyle/>
        <a:p>
          <a:endParaRPr lang="es-PE"/>
        </a:p>
      </dgm:t>
    </dgm:pt>
    <dgm:pt modelId="{BAE78A62-2C49-447F-8E6C-EDEE497CAD18}">
      <dgm:prSet phldrT="[Texto]"/>
      <dgm:spPr/>
      <dgm:t>
        <a:bodyPr/>
        <a:lstStyle/>
        <a:p>
          <a:r>
            <a:rPr lang="es-EC" dirty="0" smtClean="0"/>
            <a:t>La mano de obra es el esfuerzo humano que interviene en el proceso de transformación de las materias primas en productos terminados. </a:t>
          </a:r>
          <a:endParaRPr lang="es-PE" dirty="0"/>
        </a:p>
      </dgm:t>
    </dgm:pt>
    <dgm:pt modelId="{49ADCBBD-86DA-43AF-8641-3064110BF6AD}" type="parTrans" cxnId="{7FA33FB2-4F33-427E-BE07-269CA786B9EA}">
      <dgm:prSet/>
      <dgm:spPr/>
      <dgm:t>
        <a:bodyPr/>
        <a:lstStyle/>
        <a:p>
          <a:endParaRPr lang="es-PE"/>
        </a:p>
      </dgm:t>
    </dgm:pt>
    <dgm:pt modelId="{EF78D4DF-1AC0-420F-A333-332EEEB2F7D5}" type="sibTrans" cxnId="{7FA33FB2-4F33-427E-BE07-269CA786B9EA}">
      <dgm:prSet/>
      <dgm:spPr/>
      <dgm:t>
        <a:bodyPr/>
        <a:lstStyle/>
        <a:p>
          <a:endParaRPr lang="es-PE"/>
        </a:p>
      </dgm:t>
    </dgm:pt>
    <dgm:pt modelId="{052E2D6D-D64B-4904-AEF7-A08E172E79E7}">
      <dgm:prSet phldrT="[Texto]"/>
      <dgm:spPr/>
      <dgm:t>
        <a:bodyPr/>
        <a:lstStyle/>
        <a:p>
          <a:r>
            <a:rPr lang="es-PE" dirty="0" smtClean="0"/>
            <a:t>MANO DE OBRA DIRECTO (MOD)</a:t>
          </a:r>
          <a:endParaRPr lang="es-PE" dirty="0"/>
        </a:p>
      </dgm:t>
    </dgm:pt>
    <dgm:pt modelId="{9CC3358D-91F9-47D1-BB13-78A87B10D6AB}" type="parTrans" cxnId="{4DB9F197-D54A-4C1E-A680-7DC0D2779C1C}">
      <dgm:prSet/>
      <dgm:spPr/>
      <dgm:t>
        <a:bodyPr/>
        <a:lstStyle/>
        <a:p>
          <a:endParaRPr lang="es-PE"/>
        </a:p>
      </dgm:t>
    </dgm:pt>
    <dgm:pt modelId="{77FA7DBE-702A-418F-9B88-24C6363D1027}" type="sibTrans" cxnId="{4DB9F197-D54A-4C1E-A680-7DC0D2779C1C}">
      <dgm:prSet/>
      <dgm:spPr/>
      <dgm:t>
        <a:bodyPr/>
        <a:lstStyle/>
        <a:p>
          <a:endParaRPr lang="es-PE"/>
        </a:p>
      </dgm:t>
    </dgm:pt>
    <dgm:pt modelId="{45689A18-0BC1-4E42-833D-752FEE5397C3}">
      <dgm:prSet phldrT="[Texto]"/>
      <dgm:spPr/>
      <dgm:t>
        <a:bodyPr/>
        <a:lstStyle/>
        <a:p>
          <a:r>
            <a:rPr lang="es-EC" dirty="0" smtClean="0"/>
            <a:t>Valor remunerado por cualquier concepto a los operarios de la empresa; incluye el auxilio de transporte. </a:t>
          </a:r>
          <a:endParaRPr lang="es-PE" dirty="0"/>
        </a:p>
      </dgm:t>
    </dgm:pt>
    <dgm:pt modelId="{D355F81F-6775-4847-8A22-32E3DB590E92}" type="parTrans" cxnId="{007819C6-E829-4F80-9EBA-86654B4234CF}">
      <dgm:prSet/>
      <dgm:spPr/>
      <dgm:t>
        <a:bodyPr/>
        <a:lstStyle/>
        <a:p>
          <a:endParaRPr lang="es-PE"/>
        </a:p>
      </dgm:t>
    </dgm:pt>
    <dgm:pt modelId="{9A68C910-11EE-47CF-A920-8A216F0C2D7A}" type="sibTrans" cxnId="{007819C6-E829-4F80-9EBA-86654B4234CF}">
      <dgm:prSet/>
      <dgm:spPr/>
      <dgm:t>
        <a:bodyPr/>
        <a:lstStyle/>
        <a:p>
          <a:endParaRPr lang="es-PE"/>
        </a:p>
      </dgm:t>
    </dgm:pt>
    <dgm:pt modelId="{A554B2C8-ED77-4DC2-9C25-55798CB186A5}">
      <dgm:prSet phldrT="[Texto]"/>
      <dgm:spPr/>
      <dgm:t>
        <a:bodyPr/>
        <a:lstStyle/>
        <a:p>
          <a:r>
            <a:rPr lang="es-PE" dirty="0" smtClean="0"/>
            <a:t>MANO DE OBRA INDIRECTA (MOI)</a:t>
          </a:r>
          <a:endParaRPr lang="es-PE" dirty="0"/>
        </a:p>
      </dgm:t>
    </dgm:pt>
    <dgm:pt modelId="{8968351F-EEAA-450D-AFDF-B9A79AA03182}" type="parTrans" cxnId="{0E47344D-C7C0-4295-97BC-A6C370EB93B1}">
      <dgm:prSet/>
      <dgm:spPr/>
      <dgm:t>
        <a:bodyPr/>
        <a:lstStyle/>
        <a:p>
          <a:endParaRPr lang="es-PE"/>
        </a:p>
      </dgm:t>
    </dgm:pt>
    <dgm:pt modelId="{8F8B48C9-2D2F-4418-B10F-D0977C1A21A9}" type="sibTrans" cxnId="{0E47344D-C7C0-4295-97BC-A6C370EB93B1}">
      <dgm:prSet/>
      <dgm:spPr/>
      <dgm:t>
        <a:bodyPr/>
        <a:lstStyle/>
        <a:p>
          <a:endParaRPr lang="es-PE"/>
        </a:p>
      </dgm:t>
    </dgm:pt>
    <dgm:pt modelId="{70D3773E-CD2C-4D25-B06B-C2EFAB079667}">
      <dgm:prSet phldrT="[Texto]"/>
      <dgm:spPr/>
      <dgm:t>
        <a:bodyPr/>
        <a:lstStyle/>
        <a:p>
          <a:r>
            <a:rPr lang="es-EC" dirty="0" smtClean="0"/>
            <a:t>Valor remunerado por cualquier concepto a los trabajadores indirectos, que hacen parte del proceso productivo pero no transforman absolutamente nada</a:t>
          </a:r>
          <a:endParaRPr lang="es-PE" dirty="0"/>
        </a:p>
      </dgm:t>
    </dgm:pt>
    <dgm:pt modelId="{9F327469-D89D-4B01-BA6C-B2EBF4F65500}" type="parTrans" cxnId="{75CB1C34-9B78-4D98-8813-E2E577999B47}">
      <dgm:prSet/>
      <dgm:spPr/>
      <dgm:t>
        <a:bodyPr/>
        <a:lstStyle/>
        <a:p>
          <a:endParaRPr lang="es-PE"/>
        </a:p>
      </dgm:t>
    </dgm:pt>
    <dgm:pt modelId="{66FA2EEA-1D70-485F-8B9D-FFCC0ACEED2C}" type="sibTrans" cxnId="{75CB1C34-9B78-4D98-8813-E2E577999B47}">
      <dgm:prSet/>
      <dgm:spPr/>
      <dgm:t>
        <a:bodyPr/>
        <a:lstStyle/>
        <a:p>
          <a:endParaRPr lang="es-PE"/>
        </a:p>
      </dgm:t>
    </dgm:pt>
    <dgm:pt modelId="{1D6AE0B6-613C-48D1-A87F-27F86C91FBFD}" type="pres">
      <dgm:prSet presAssocID="{562360C3-BB13-4D8D-80B4-A23CD7FE2F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DFDCA08-B1B0-4B0F-8528-B5297D13B7FF}" type="pres">
      <dgm:prSet presAssocID="{A554B2C8-ED77-4DC2-9C25-55798CB186A5}" presName="boxAndChildren" presStyleCnt="0"/>
      <dgm:spPr/>
    </dgm:pt>
    <dgm:pt modelId="{4904313D-B243-49CE-904E-1E228C12680F}" type="pres">
      <dgm:prSet presAssocID="{A554B2C8-ED77-4DC2-9C25-55798CB186A5}" presName="parentTextBox" presStyleLbl="node1" presStyleIdx="0" presStyleCnt="3"/>
      <dgm:spPr/>
      <dgm:t>
        <a:bodyPr/>
        <a:lstStyle/>
        <a:p>
          <a:endParaRPr lang="es-EC"/>
        </a:p>
      </dgm:t>
    </dgm:pt>
    <dgm:pt modelId="{7B20E0DD-53A2-4F2A-B047-3ECE39F7C96B}" type="pres">
      <dgm:prSet presAssocID="{A554B2C8-ED77-4DC2-9C25-55798CB186A5}" presName="entireBox" presStyleLbl="node1" presStyleIdx="0" presStyleCnt="3"/>
      <dgm:spPr/>
      <dgm:t>
        <a:bodyPr/>
        <a:lstStyle/>
        <a:p>
          <a:endParaRPr lang="es-EC"/>
        </a:p>
      </dgm:t>
    </dgm:pt>
    <dgm:pt modelId="{78FC578E-616B-400B-8EC8-A3D768261449}" type="pres">
      <dgm:prSet presAssocID="{A554B2C8-ED77-4DC2-9C25-55798CB186A5}" presName="descendantBox" presStyleCnt="0"/>
      <dgm:spPr/>
    </dgm:pt>
    <dgm:pt modelId="{0A7461F7-CF5C-4B63-B051-A19014BA2E9D}" type="pres">
      <dgm:prSet presAssocID="{70D3773E-CD2C-4D25-B06B-C2EFAB079667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54FAF7-D2D3-450D-8C67-E62808A28786}" type="pres">
      <dgm:prSet presAssocID="{77FA7DBE-702A-418F-9B88-24C6363D1027}" presName="sp" presStyleCnt="0"/>
      <dgm:spPr/>
    </dgm:pt>
    <dgm:pt modelId="{0D3C232F-8A9F-4F37-987F-0760FADFA994}" type="pres">
      <dgm:prSet presAssocID="{052E2D6D-D64B-4904-AEF7-A08E172E79E7}" presName="arrowAndChildren" presStyleCnt="0"/>
      <dgm:spPr/>
    </dgm:pt>
    <dgm:pt modelId="{352F2AED-F779-4648-B80F-6ED869F9826E}" type="pres">
      <dgm:prSet presAssocID="{052E2D6D-D64B-4904-AEF7-A08E172E79E7}" presName="parentTextArrow" presStyleLbl="node1" presStyleIdx="0" presStyleCnt="3"/>
      <dgm:spPr/>
      <dgm:t>
        <a:bodyPr/>
        <a:lstStyle/>
        <a:p>
          <a:endParaRPr lang="es-PE"/>
        </a:p>
      </dgm:t>
    </dgm:pt>
    <dgm:pt modelId="{9186F4B4-29A2-43D9-AE9F-79C0AC19A09F}" type="pres">
      <dgm:prSet presAssocID="{052E2D6D-D64B-4904-AEF7-A08E172E79E7}" presName="arrow" presStyleLbl="node1" presStyleIdx="1" presStyleCnt="3"/>
      <dgm:spPr/>
      <dgm:t>
        <a:bodyPr/>
        <a:lstStyle/>
        <a:p>
          <a:endParaRPr lang="es-PE"/>
        </a:p>
      </dgm:t>
    </dgm:pt>
    <dgm:pt modelId="{6B941B49-6EC6-4B8B-AF3A-91CF9DF144EF}" type="pres">
      <dgm:prSet presAssocID="{052E2D6D-D64B-4904-AEF7-A08E172E79E7}" presName="descendantArrow" presStyleCnt="0"/>
      <dgm:spPr/>
    </dgm:pt>
    <dgm:pt modelId="{B2DA4025-193C-4DA1-9110-EAB70949ED8C}" type="pres">
      <dgm:prSet presAssocID="{45689A18-0BC1-4E42-833D-752FEE5397C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E5FA176-B1DC-4228-950D-BA456A8200AA}" type="pres">
      <dgm:prSet presAssocID="{826DD9E9-1D7E-41F3-8674-18C1A570293C}" presName="sp" presStyleCnt="0"/>
      <dgm:spPr/>
    </dgm:pt>
    <dgm:pt modelId="{687E5489-6716-4881-A03B-186FA5F27C89}" type="pres">
      <dgm:prSet presAssocID="{32C794DB-A9DB-4594-9473-C8DB54527609}" presName="arrowAndChildren" presStyleCnt="0"/>
      <dgm:spPr/>
    </dgm:pt>
    <dgm:pt modelId="{177CE6CA-A706-4224-B584-1D6294A25636}" type="pres">
      <dgm:prSet presAssocID="{32C794DB-A9DB-4594-9473-C8DB54527609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FE9A5EBB-9B53-4498-9487-E4A5AA91B92F}" type="pres">
      <dgm:prSet presAssocID="{32C794DB-A9DB-4594-9473-C8DB54527609}" presName="arrow" presStyleLbl="node1" presStyleIdx="2" presStyleCnt="3"/>
      <dgm:spPr/>
      <dgm:t>
        <a:bodyPr/>
        <a:lstStyle/>
        <a:p>
          <a:endParaRPr lang="es-EC"/>
        </a:p>
      </dgm:t>
    </dgm:pt>
    <dgm:pt modelId="{98439935-41BC-488A-A7E3-0E14BE199B0A}" type="pres">
      <dgm:prSet presAssocID="{32C794DB-A9DB-4594-9473-C8DB54527609}" presName="descendantArrow" presStyleCnt="0"/>
      <dgm:spPr/>
    </dgm:pt>
    <dgm:pt modelId="{B001D083-EC1D-4689-914D-04B7B7AB3F62}" type="pres">
      <dgm:prSet presAssocID="{BAE78A62-2C49-447F-8E6C-EDEE497CAD1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5CB1C34-9B78-4D98-8813-E2E577999B47}" srcId="{A554B2C8-ED77-4DC2-9C25-55798CB186A5}" destId="{70D3773E-CD2C-4D25-B06B-C2EFAB079667}" srcOrd="0" destOrd="0" parTransId="{9F327469-D89D-4B01-BA6C-B2EBF4F65500}" sibTransId="{66FA2EEA-1D70-485F-8B9D-FFCC0ACEED2C}"/>
    <dgm:cxn modelId="{E1C19E38-C8E0-4467-83C8-4557BADDDAD8}" type="presOf" srcId="{562360C3-BB13-4D8D-80B4-A23CD7FE2F4A}" destId="{1D6AE0B6-613C-48D1-A87F-27F86C91FBFD}" srcOrd="0" destOrd="0" presId="urn:microsoft.com/office/officeart/2005/8/layout/process4"/>
    <dgm:cxn modelId="{3CE42CD9-6971-4A52-B167-3D55DBA4C341}" type="presOf" srcId="{A554B2C8-ED77-4DC2-9C25-55798CB186A5}" destId="{7B20E0DD-53A2-4F2A-B047-3ECE39F7C96B}" srcOrd="1" destOrd="0" presId="urn:microsoft.com/office/officeart/2005/8/layout/process4"/>
    <dgm:cxn modelId="{50B2270C-11FD-42FB-BADA-B3D1B239B182}" type="presOf" srcId="{45689A18-0BC1-4E42-833D-752FEE5397C3}" destId="{B2DA4025-193C-4DA1-9110-EAB70949ED8C}" srcOrd="0" destOrd="0" presId="urn:microsoft.com/office/officeart/2005/8/layout/process4"/>
    <dgm:cxn modelId="{4DB9F197-D54A-4C1E-A680-7DC0D2779C1C}" srcId="{562360C3-BB13-4D8D-80B4-A23CD7FE2F4A}" destId="{052E2D6D-D64B-4904-AEF7-A08E172E79E7}" srcOrd="1" destOrd="0" parTransId="{9CC3358D-91F9-47D1-BB13-78A87B10D6AB}" sibTransId="{77FA7DBE-702A-418F-9B88-24C6363D1027}"/>
    <dgm:cxn modelId="{A9C26109-AB23-42AE-8CE6-95B70E566723}" type="presOf" srcId="{32C794DB-A9DB-4594-9473-C8DB54527609}" destId="{FE9A5EBB-9B53-4498-9487-E4A5AA91B92F}" srcOrd="1" destOrd="0" presId="urn:microsoft.com/office/officeart/2005/8/layout/process4"/>
    <dgm:cxn modelId="{0E47344D-C7C0-4295-97BC-A6C370EB93B1}" srcId="{562360C3-BB13-4D8D-80B4-A23CD7FE2F4A}" destId="{A554B2C8-ED77-4DC2-9C25-55798CB186A5}" srcOrd="2" destOrd="0" parTransId="{8968351F-EEAA-450D-AFDF-B9A79AA03182}" sibTransId="{8F8B48C9-2D2F-4418-B10F-D0977C1A21A9}"/>
    <dgm:cxn modelId="{2F149BC1-52C7-4E05-91C7-0A6999A8B702}" type="presOf" srcId="{32C794DB-A9DB-4594-9473-C8DB54527609}" destId="{177CE6CA-A706-4224-B584-1D6294A25636}" srcOrd="0" destOrd="0" presId="urn:microsoft.com/office/officeart/2005/8/layout/process4"/>
    <dgm:cxn modelId="{872F1E44-98F7-49C3-92D8-F478DFB45030}" type="presOf" srcId="{70D3773E-CD2C-4D25-B06B-C2EFAB079667}" destId="{0A7461F7-CF5C-4B63-B051-A19014BA2E9D}" srcOrd="0" destOrd="0" presId="urn:microsoft.com/office/officeart/2005/8/layout/process4"/>
    <dgm:cxn modelId="{B8D2C711-F749-4758-8A82-16AF9F815F3D}" type="presOf" srcId="{052E2D6D-D64B-4904-AEF7-A08E172E79E7}" destId="{352F2AED-F779-4648-B80F-6ED869F9826E}" srcOrd="0" destOrd="0" presId="urn:microsoft.com/office/officeart/2005/8/layout/process4"/>
    <dgm:cxn modelId="{007819C6-E829-4F80-9EBA-86654B4234CF}" srcId="{052E2D6D-D64B-4904-AEF7-A08E172E79E7}" destId="{45689A18-0BC1-4E42-833D-752FEE5397C3}" srcOrd="0" destOrd="0" parTransId="{D355F81F-6775-4847-8A22-32E3DB590E92}" sibTransId="{9A68C910-11EE-47CF-A920-8A216F0C2D7A}"/>
    <dgm:cxn modelId="{7FA33FB2-4F33-427E-BE07-269CA786B9EA}" srcId="{32C794DB-A9DB-4594-9473-C8DB54527609}" destId="{BAE78A62-2C49-447F-8E6C-EDEE497CAD18}" srcOrd="0" destOrd="0" parTransId="{49ADCBBD-86DA-43AF-8641-3064110BF6AD}" sibTransId="{EF78D4DF-1AC0-420F-A333-332EEEB2F7D5}"/>
    <dgm:cxn modelId="{E953BF8F-31CA-4A83-88BF-833DB04E49A3}" type="presOf" srcId="{052E2D6D-D64B-4904-AEF7-A08E172E79E7}" destId="{9186F4B4-29A2-43D9-AE9F-79C0AC19A09F}" srcOrd="1" destOrd="0" presId="urn:microsoft.com/office/officeart/2005/8/layout/process4"/>
    <dgm:cxn modelId="{B2151933-C1F4-4230-84B2-6AB81BE49C35}" type="presOf" srcId="{A554B2C8-ED77-4DC2-9C25-55798CB186A5}" destId="{4904313D-B243-49CE-904E-1E228C12680F}" srcOrd="0" destOrd="0" presId="urn:microsoft.com/office/officeart/2005/8/layout/process4"/>
    <dgm:cxn modelId="{784A5333-88F0-45DC-A0B2-D4A7208757C5}" type="presOf" srcId="{BAE78A62-2C49-447F-8E6C-EDEE497CAD18}" destId="{B001D083-EC1D-4689-914D-04B7B7AB3F62}" srcOrd="0" destOrd="0" presId="urn:microsoft.com/office/officeart/2005/8/layout/process4"/>
    <dgm:cxn modelId="{EA292C1F-C85F-4E50-9DC0-05A2C2F84EA4}" srcId="{562360C3-BB13-4D8D-80B4-A23CD7FE2F4A}" destId="{32C794DB-A9DB-4594-9473-C8DB54527609}" srcOrd="0" destOrd="0" parTransId="{5B52F4A5-E15F-4528-A43B-0ACBD557D4B3}" sibTransId="{826DD9E9-1D7E-41F3-8674-18C1A570293C}"/>
    <dgm:cxn modelId="{540DABE5-14EC-4A72-8C86-4028C9DCF069}" type="presParOf" srcId="{1D6AE0B6-613C-48D1-A87F-27F86C91FBFD}" destId="{7DFDCA08-B1B0-4B0F-8528-B5297D13B7FF}" srcOrd="0" destOrd="0" presId="urn:microsoft.com/office/officeart/2005/8/layout/process4"/>
    <dgm:cxn modelId="{F75FABA8-2855-4B76-A902-EF56B008EFAA}" type="presParOf" srcId="{7DFDCA08-B1B0-4B0F-8528-B5297D13B7FF}" destId="{4904313D-B243-49CE-904E-1E228C12680F}" srcOrd="0" destOrd="0" presId="urn:microsoft.com/office/officeart/2005/8/layout/process4"/>
    <dgm:cxn modelId="{881A1F5C-9F04-44BA-ACE8-B82039A4F7A1}" type="presParOf" srcId="{7DFDCA08-B1B0-4B0F-8528-B5297D13B7FF}" destId="{7B20E0DD-53A2-4F2A-B047-3ECE39F7C96B}" srcOrd="1" destOrd="0" presId="urn:microsoft.com/office/officeart/2005/8/layout/process4"/>
    <dgm:cxn modelId="{A8CC8EF0-2526-49B7-A95D-94108887F013}" type="presParOf" srcId="{7DFDCA08-B1B0-4B0F-8528-B5297D13B7FF}" destId="{78FC578E-616B-400B-8EC8-A3D768261449}" srcOrd="2" destOrd="0" presId="urn:microsoft.com/office/officeart/2005/8/layout/process4"/>
    <dgm:cxn modelId="{B8C10A14-8A02-469D-94D9-73DB14B109E6}" type="presParOf" srcId="{78FC578E-616B-400B-8EC8-A3D768261449}" destId="{0A7461F7-CF5C-4B63-B051-A19014BA2E9D}" srcOrd="0" destOrd="0" presId="urn:microsoft.com/office/officeart/2005/8/layout/process4"/>
    <dgm:cxn modelId="{F26BCD92-5156-483E-9D3A-4C484C50B1AB}" type="presParOf" srcId="{1D6AE0B6-613C-48D1-A87F-27F86C91FBFD}" destId="{FC54FAF7-D2D3-450D-8C67-E62808A28786}" srcOrd="1" destOrd="0" presId="urn:microsoft.com/office/officeart/2005/8/layout/process4"/>
    <dgm:cxn modelId="{9BB2AE7C-37F9-4185-812D-CA13A2B87811}" type="presParOf" srcId="{1D6AE0B6-613C-48D1-A87F-27F86C91FBFD}" destId="{0D3C232F-8A9F-4F37-987F-0760FADFA994}" srcOrd="2" destOrd="0" presId="urn:microsoft.com/office/officeart/2005/8/layout/process4"/>
    <dgm:cxn modelId="{B0ACE89F-7E5B-40A2-B1D9-C5CB3125BEEB}" type="presParOf" srcId="{0D3C232F-8A9F-4F37-987F-0760FADFA994}" destId="{352F2AED-F779-4648-B80F-6ED869F9826E}" srcOrd="0" destOrd="0" presId="urn:microsoft.com/office/officeart/2005/8/layout/process4"/>
    <dgm:cxn modelId="{D640EED4-30C2-4DCF-AFD2-D708A4B9F168}" type="presParOf" srcId="{0D3C232F-8A9F-4F37-987F-0760FADFA994}" destId="{9186F4B4-29A2-43D9-AE9F-79C0AC19A09F}" srcOrd="1" destOrd="0" presId="urn:microsoft.com/office/officeart/2005/8/layout/process4"/>
    <dgm:cxn modelId="{E08F653D-5911-4E78-B3C9-07BE24A9C343}" type="presParOf" srcId="{0D3C232F-8A9F-4F37-987F-0760FADFA994}" destId="{6B941B49-6EC6-4B8B-AF3A-91CF9DF144EF}" srcOrd="2" destOrd="0" presId="urn:microsoft.com/office/officeart/2005/8/layout/process4"/>
    <dgm:cxn modelId="{C6C8A6CE-29E0-473B-ACDD-6DF0D5540E5A}" type="presParOf" srcId="{6B941B49-6EC6-4B8B-AF3A-91CF9DF144EF}" destId="{B2DA4025-193C-4DA1-9110-EAB70949ED8C}" srcOrd="0" destOrd="0" presId="urn:microsoft.com/office/officeart/2005/8/layout/process4"/>
    <dgm:cxn modelId="{1F98F1E3-EE02-434A-A2F6-FA5ABAC882E7}" type="presParOf" srcId="{1D6AE0B6-613C-48D1-A87F-27F86C91FBFD}" destId="{BE5FA176-B1DC-4228-950D-BA456A8200AA}" srcOrd="3" destOrd="0" presId="urn:microsoft.com/office/officeart/2005/8/layout/process4"/>
    <dgm:cxn modelId="{7AF666A3-99BB-4F60-81AB-47D10EA2604C}" type="presParOf" srcId="{1D6AE0B6-613C-48D1-A87F-27F86C91FBFD}" destId="{687E5489-6716-4881-A03B-186FA5F27C89}" srcOrd="4" destOrd="0" presId="urn:microsoft.com/office/officeart/2005/8/layout/process4"/>
    <dgm:cxn modelId="{0C506704-C57D-4116-8B31-F43993916328}" type="presParOf" srcId="{687E5489-6716-4881-A03B-186FA5F27C89}" destId="{177CE6CA-A706-4224-B584-1D6294A25636}" srcOrd="0" destOrd="0" presId="urn:microsoft.com/office/officeart/2005/8/layout/process4"/>
    <dgm:cxn modelId="{91A5A4E7-7C23-4BE4-ADFF-8CC63CBB5755}" type="presParOf" srcId="{687E5489-6716-4881-A03B-186FA5F27C89}" destId="{FE9A5EBB-9B53-4498-9487-E4A5AA91B92F}" srcOrd="1" destOrd="0" presId="urn:microsoft.com/office/officeart/2005/8/layout/process4"/>
    <dgm:cxn modelId="{034FFD78-917C-4C2D-8FE3-958507446C1E}" type="presParOf" srcId="{687E5489-6716-4881-A03B-186FA5F27C89}" destId="{98439935-41BC-488A-A7E3-0E14BE199B0A}" srcOrd="2" destOrd="0" presId="urn:microsoft.com/office/officeart/2005/8/layout/process4"/>
    <dgm:cxn modelId="{8A7759E6-81F4-435F-902C-5A3A97C06EB5}" type="presParOf" srcId="{98439935-41BC-488A-A7E3-0E14BE199B0A}" destId="{B001D083-EC1D-4689-914D-04B7B7AB3F6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1D9F9-C108-4E0E-AAF6-B69B9F42E1A4}">
      <dsp:nvSpPr>
        <dsp:cNvPr id="0" name=""/>
        <dsp:cNvSpPr/>
      </dsp:nvSpPr>
      <dsp:spPr>
        <a:xfrm>
          <a:off x="0" y="347991"/>
          <a:ext cx="7130405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C7A4F-47EC-42D4-AA8E-E7AF8F67B118}">
      <dsp:nvSpPr>
        <dsp:cNvPr id="0" name=""/>
        <dsp:cNvSpPr/>
      </dsp:nvSpPr>
      <dsp:spPr>
        <a:xfrm>
          <a:off x="432050" y="0"/>
          <a:ext cx="639103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59" tIns="0" rIns="18865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En este sistema se expide una orden numerada para la fabricación de determinada cantidad de productos.</a:t>
          </a:r>
          <a:endParaRPr lang="es-PE" sz="1800" kern="1200" dirty="0"/>
        </a:p>
      </dsp:txBody>
      <dsp:txXfrm>
        <a:off x="465194" y="33144"/>
        <a:ext cx="632474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92EDB-A6D4-4233-A006-905C3EB91012}">
      <dsp:nvSpPr>
        <dsp:cNvPr id="0" name=""/>
        <dsp:cNvSpPr/>
      </dsp:nvSpPr>
      <dsp:spPr>
        <a:xfrm>
          <a:off x="2851516" y="0"/>
          <a:ext cx="4277275" cy="15976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Es importante porque podemos conocer las necesidades de nuestros clientes potenciales, ya que de acuerdo a sus necesidades podemos llegar a producir los productos de acuerdo a su naturaleza.</a:t>
          </a:r>
          <a:endParaRPr lang="es-PE" sz="1400" kern="1200" dirty="0"/>
        </a:p>
      </dsp:txBody>
      <dsp:txXfrm>
        <a:off x="2851516" y="199710"/>
        <a:ext cx="3678146" cy="1198257"/>
      </dsp:txXfrm>
    </dsp:sp>
    <dsp:sp modelId="{521B50D6-5C08-4363-ACCA-D196CEE81477}">
      <dsp:nvSpPr>
        <dsp:cNvPr id="0" name=""/>
        <dsp:cNvSpPr/>
      </dsp:nvSpPr>
      <dsp:spPr>
        <a:xfrm>
          <a:off x="0" y="0"/>
          <a:ext cx="2851516" cy="15976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IMPORTANCIA</a:t>
          </a:r>
          <a:endParaRPr lang="es-PE" sz="2300" kern="1200" dirty="0"/>
        </a:p>
      </dsp:txBody>
      <dsp:txXfrm>
        <a:off x="77992" y="77992"/>
        <a:ext cx="2695532" cy="1441693"/>
      </dsp:txXfrm>
    </dsp:sp>
    <dsp:sp modelId="{CC2DA75C-88E0-4F38-90F9-172C93D2BB0B}">
      <dsp:nvSpPr>
        <dsp:cNvPr id="0" name=""/>
        <dsp:cNvSpPr/>
      </dsp:nvSpPr>
      <dsp:spPr>
        <a:xfrm>
          <a:off x="2851516" y="1757445"/>
          <a:ext cx="4277275" cy="15976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9450891"/>
            <a:satOff val="25405"/>
            <a:lumOff val="932"/>
            <a:alphaOff val="0"/>
          </a:schemeClr>
        </a:solidFill>
        <a:ln w="40000" cap="flat" cmpd="sng" algn="ctr">
          <a:solidFill>
            <a:schemeClr val="accent5">
              <a:tint val="40000"/>
              <a:alpha val="90000"/>
              <a:hueOff val="-9450891"/>
              <a:satOff val="25405"/>
              <a:lumOff val="9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Es el control de la eficiencia operativa, por lo cual este sistema de costos resulta óptimo para los fines administrativos de planeación y control de los costos.</a:t>
          </a:r>
          <a:endParaRPr lang="es-PE" sz="1400" kern="1200" dirty="0"/>
        </a:p>
      </dsp:txBody>
      <dsp:txXfrm>
        <a:off x="2851516" y="1957155"/>
        <a:ext cx="3678146" cy="1198257"/>
      </dsp:txXfrm>
    </dsp:sp>
    <dsp:sp modelId="{A2BE0C93-AA00-4427-8088-8C57A9E5082B}">
      <dsp:nvSpPr>
        <dsp:cNvPr id="0" name=""/>
        <dsp:cNvSpPr/>
      </dsp:nvSpPr>
      <dsp:spPr>
        <a:xfrm>
          <a:off x="0" y="1757445"/>
          <a:ext cx="2851516" cy="1597677"/>
        </a:xfrm>
        <a:prstGeom prst="roundRect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OBJETIVO</a:t>
          </a:r>
          <a:endParaRPr lang="es-PE" sz="2300" kern="1200" dirty="0"/>
        </a:p>
      </dsp:txBody>
      <dsp:txXfrm>
        <a:off x="77992" y="1835437"/>
        <a:ext cx="2695532" cy="1441693"/>
      </dsp:txXfrm>
    </dsp:sp>
    <dsp:sp modelId="{253B5EDC-98CE-45CD-B5F2-57500889AAEB}">
      <dsp:nvSpPr>
        <dsp:cNvPr id="0" name=""/>
        <dsp:cNvSpPr/>
      </dsp:nvSpPr>
      <dsp:spPr>
        <a:xfrm>
          <a:off x="2851516" y="3514890"/>
          <a:ext cx="4277275" cy="15976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8901782"/>
            <a:satOff val="50809"/>
            <a:lumOff val="1863"/>
            <a:alphaOff val="0"/>
          </a:schemeClr>
        </a:solidFill>
        <a:ln w="40000" cap="flat" cmpd="sng" algn="ctr">
          <a:solidFill>
            <a:schemeClr val="accent5">
              <a:tint val="40000"/>
              <a:alpha val="90000"/>
              <a:hueOff val="-18901782"/>
              <a:satOff val="50809"/>
              <a:lumOff val="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Al comenzar la producción, se emite una orden de producción o una orden de trabajo, donde se especifica la cantidad de artículos a producir. </a:t>
          </a:r>
          <a:endParaRPr lang="es-PE" sz="1400" kern="1200" dirty="0"/>
        </a:p>
      </dsp:txBody>
      <dsp:txXfrm>
        <a:off x="2851516" y="3714600"/>
        <a:ext cx="3678146" cy="1198257"/>
      </dsp:txXfrm>
    </dsp:sp>
    <dsp:sp modelId="{DB831295-C87F-44FA-914D-47A17ED20C68}">
      <dsp:nvSpPr>
        <dsp:cNvPr id="0" name=""/>
        <dsp:cNvSpPr/>
      </dsp:nvSpPr>
      <dsp:spPr>
        <a:xfrm>
          <a:off x="0" y="3514890"/>
          <a:ext cx="2851516" cy="1597677"/>
        </a:xfrm>
        <a:prstGeom prst="round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CARACTERISTICAS</a:t>
          </a:r>
          <a:endParaRPr lang="es-PE" sz="2300" kern="1200" dirty="0"/>
        </a:p>
      </dsp:txBody>
      <dsp:txXfrm>
        <a:off x="77992" y="3592882"/>
        <a:ext cx="2695532" cy="1441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25ECB-21B1-48F7-BE66-36C46139B34D}">
      <dsp:nvSpPr>
        <dsp:cNvPr id="0" name=""/>
        <dsp:cNvSpPr/>
      </dsp:nvSpPr>
      <dsp:spPr>
        <a:xfrm>
          <a:off x="270711" y="5029"/>
          <a:ext cx="2990619" cy="9950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800" kern="1200" dirty="0" smtClean="0"/>
            <a:t>VENTAJAS</a:t>
          </a:r>
          <a:endParaRPr lang="es-PE" sz="3800" kern="1200" dirty="0"/>
        </a:p>
      </dsp:txBody>
      <dsp:txXfrm>
        <a:off x="299854" y="34172"/>
        <a:ext cx="2932333" cy="936723"/>
      </dsp:txXfrm>
    </dsp:sp>
    <dsp:sp modelId="{D4EBAA5E-A0A3-408A-9981-727DF8211554}">
      <dsp:nvSpPr>
        <dsp:cNvPr id="0" name=""/>
        <dsp:cNvSpPr/>
      </dsp:nvSpPr>
      <dsp:spPr>
        <a:xfrm>
          <a:off x="569773" y="1000038"/>
          <a:ext cx="299061" cy="746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56"/>
              </a:lnTo>
              <a:lnTo>
                <a:pt x="299061" y="746256"/>
              </a:lnTo>
            </a:path>
          </a:pathLst>
        </a:custGeom>
        <a:noFill/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AF080-816A-46AC-8AB3-569CA998CB4B}">
      <dsp:nvSpPr>
        <dsp:cNvPr id="0" name=""/>
        <dsp:cNvSpPr/>
      </dsp:nvSpPr>
      <dsp:spPr>
        <a:xfrm>
          <a:off x="868835" y="1248790"/>
          <a:ext cx="2392495" cy="995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Da a conocer con todo detalle el costo de producción de cada artículo.</a:t>
          </a:r>
          <a:endParaRPr lang="es-PE" sz="1600" kern="1200" dirty="0"/>
        </a:p>
      </dsp:txBody>
      <dsp:txXfrm>
        <a:off x="897978" y="1277933"/>
        <a:ext cx="2334209" cy="936723"/>
      </dsp:txXfrm>
    </dsp:sp>
    <dsp:sp modelId="{544A9188-E8CE-436C-B399-DB875B1E3674}">
      <dsp:nvSpPr>
        <dsp:cNvPr id="0" name=""/>
        <dsp:cNvSpPr/>
      </dsp:nvSpPr>
      <dsp:spPr>
        <a:xfrm>
          <a:off x="569773" y="1000038"/>
          <a:ext cx="299061" cy="1990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018"/>
              </a:lnTo>
              <a:lnTo>
                <a:pt x="299061" y="1990018"/>
              </a:lnTo>
            </a:path>
          </a:pathLst>
        </a:custGeom>
        <a:noFill/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AD53F-7E51-4909-AC20-55FB6510EADE}">
      <dsp:nvSpPr>
        <dsp:cNvPr id="0" name=""/>
        <dsp:cNvSpPr/>
      </dsp:nvSpPr>
      <dsp:spPr>
        <a:xfrm>
          <a:off x="868835" y="2492551"/>
          <a:ext cx="2392495" cy="995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-3009300"/>
              <a:satOff val="7410"/>
              <a:lumOff val="-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Pueden hacerse estimaciones futuras con base en los costos anteriores.</a:t>
          </a:r>
          <a:endParaRPr lang="es-PE" sz="1600" kern="1200" dirty="0"/>
        </a:p>
      </dsp:txBody>
      <dsp:txXfrm>
        <a:off x="897978" y="2521694"/>
        <a:ext cx="2334209" cy="936723"/>
      </dsp:txXfrm>
    </dsp:sp>
    <dsp:sp modelId="{4A52C0B6-7A40-4939-AB43-05CF05654692}">
      <dsp:nvSpPr>
        <dsp:cNvPr id="0" name=""/>
        <dsp:cNvSpPr/>
      </dsp:nvSpPr>
      <dsp:spPr>
        <a:xfrm>
          <a:off x="569773" y="1000038"/>
          <a:ext cx="299061" cy="3233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3779"/>
              </a:lnTo>
              <a:lnTo>
                <a:pt x="299061" y="3233779"/>
              </a:lnTo>
            </a:path>
          </a:pathLst>
        </a:custGeom>
        <a:noFill/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15992-4ACA-490A-8806-AD8649BC14CE}">
      <dsp:nvSpPr>
        <dsp:cNvPr id="0" name=""/>
        <dsp:cNvSpPr/>
      </dsp:nvSpPr>
      <dsp:spPr>
        <a:xfrm>
          <a:off x="868835" y="3736313"/>
          <a:ext cx="2392495" cy="995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-6018599"/>
              <a:satOff val="14820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Pueden saberse qué órdenes han dejado utilidad y cuáles pérdida.</a:t>
          </a:r>
          <a:endParaRPr lang="es-PE" sz="1600" kern="1200" dirty="0"/>
        </a:p>
      </dsp:txBody>
      <dsp:txXfrm>
        <a:off x="897978" y="3765456"/>
        <a:ext cx="2334209" cy="936723"/>
      </dsp:txXfrm>
    </dsp:sp>
    <dsp:sp modelId="{DCCCF2E6-CD3F-42BB-A9E7-A83E9362E5E4}">
      <dsp:nvSpPr>
        <dsp:cNvPr id="0" name=""/>
        <dsp:cNvSpPr/>
      </dsp:nvSpPr>
      <dsp:spPr>
        <a:xfrm>
          <a:off x="569773" y="1000038"/>
          <a:ext cx="299061" cy="4477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7540"/>
              </a:lnTo>
              <a:lnTo>
                <a:pt x="299061" y="4477540"/>
              </a:lnTo>
            </a:path>
          </a:pathLst>
        </a:custGeom>
        <a:noFill/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92676-F5BD-4D95-B21D-6C63AA9875FE}">
      <dsp:nvSpPr>
        <dsp:cNvPr id="0" name=""/>
        <dsp:cNvSpPr/>
      </dsp:nvSpPr>
      <dsp:spPr>
        <a:xfrm>
          <a:off x="868835" y="4980074"/>
          <a:ext cx="2392495" cy="995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-9027899"/>
              <a:satOff val="22229"/>
              <a:lumOff val="-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 conoce la producción en proceso sin necesidad de estimarla, en cantidad y costo.</a:t>
          </a:r>
          <a:endParaRPr lang="es-PE" sz="1600" kern="1200" dirty="0"/>
        </a:p>
      </dsp:txBody>
      <dsp:txXfrm>
        <a:off x="897978" y="5009217"/>
        <a:ext cx="2334209" cy="936723"/>
      </dsp:txXfrm>
    </dsp:sp>
    <dsp:sp modelId="{58B5A0E9-BBED-4F53-AC2D-8E6B20B1C264}">
      <dsp:nvSpPr>
        <dsp:cNvPr id="0" name=""/>
        <dsp:cNvSpPr/>
      </dsp:nvSpPr>
      <dsp:spPr>
        <a:xfrm>
          <a:off x="3758835" y="5029"/>
          <a:ext cx="3161740" cy="995009"/>
        </a:xfrm>
        <a:prstGeom prst="roundRect">
          <a:avLst>
            <a:gd name="adj" fmla="val 10000"/>
          </a:avLst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800" kern="1200" dirty="0" smtClean="0"/>
            <a:t>DESVENTAJAS</a:t>
          </a:r>
          <a:endParaRPr lang="es-PE" sz="3800" kern="1200" dirty="0"/>
        </a:p>
      </dsp:txBody>
      <dsp:txXfrm>
        <a:off x="3787978" y="34172"/>
        <a:ext cx="3103454" cy="936723"/>
      </dsp:txXfrm>
    </dsp:sp>
    <dsp:sp modelId="{C97A454E-D800-4969-9B2C-72A214312EA3}">
      <dsp:nvSpPr>
        <dsp:cNvPr id="0" name=""/>
        <dsp:cNvSpPr/>
      </dsp:nvSpPr>
      <dsp:spPr>
        <a:xfrm>
          <a:off x="4075009" y="1000038"/>
          <a:ext cx="316174" cy="746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56"/>
              </a:lnTo>
              <a:lnTo>
                <a:pt x="316174" y="746256"/>
              </a:lnTo>
            </a:path>
          </a:pathLst>
        </a:custGeom>
        <a:noFill/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89B1B-36A7-4005-BEB6-A5FDC4EDF0C8}">
      <dsp:nvSpPr>
        <dsp:cNvPr id="0" name=""/>
        <dsp:cNvSpPr/>
      </dsp:nvSpPr>
      <dsp:spPr>
        <a:xfrm>
          <a:off x="4391183" y="1248790"/>
          <a:ext cx="2554068" cy="995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-12037199"/>
              <a:satOff val="29639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Su costo de operación es muy alto debido a la gran labor</a:t>
          </a:r>
          <a:endParaRPr lang="es-PE" sz="1600" kern="1200" dirty="0"/>
        </a:p>
      </dsp:txBody>
      <dsp:txXfrm>
        <a:off x="4420326" y="1277933"/>
        <a:ext cx="2495782" cy="936723"/>
      </dsp:txXfrm>
    </dsp:sp>
    <dsp:sp modelId="{DC4687F4-02FD-49DF-9FF6-3C07D1E58E84}">
      <dsp:nvSpPr>
        <dsp:cNvPr id="0" name=""/>
        <dsp:cNvSpPr/>
      </dsp:nvSpPr>
      <dsp:spPr>
        <a:xfrm>
          <a:off x="4075009" y="1000038"/>
          <a:ext cx="316174" cy="1990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018"/>
              </a:lnTo>
              <a:lnTo>
                <a:pt x="316174" y="1990018"/>
              </a:lnTo>
            </a:path>
          </a:pathLst>
        </a:custGeom>
        <a:noFill/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328ED-BF06-4BF6-A0EE-A976299AFCDB}">
      <dsp:nvSpPr>
        <dsp:cNvPr id="0" name=""/>
        <dsp:cNvSpPr/>
      </dsp:nvSpPr>
      <dsp:spPr>
        <a:xfrm>
          <a:off x="4391183" y="2492551"/>
          <a:ext cx="2577105" cy="995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-15046498"/>
              <a:satOff val="37049"/>
              <a:lumOff val="-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En virtud de que esa labor es muy grande se requiere mayor tiempo para obtener los costos</a:t>
          </a:r>
          <a:endParaRPr lang="es-PE" sz="1600" kern="1200" dirty="0"/>
        </a:p>
      </dsp:txBody>
      <dsp:txXfrm>
        <a:off x="4420326" y="2521694"/>
        <a:ext cx="2518819" cy="936723"/>
      </dsp:txXfrm>
    </dsp:sp>
    <dsp:sp modelId="{2F8389F3-8B66-4606-B12D-D1CAB18F5233}">
      <dsp:nvSpPr>
        <dsp:cNvPr id="0" name=""/>
        <dsp:cNvSpPr/>
      </dsp:nvSpPr>
      <dsp:spPr>
        <a:xfrm>
          <a:off x="4075009" y="1000038"/>
          <a:ext cx="316174" cy="3233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3779"/>
              </a:lnTo>
              <a:lnTo>
                <a:pt x="316174" y="3233779"/>
              </a:lnTo>
            </a:path>
          </a:pathLst>
        </a:custGeom>
        <a:noFill/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2A9C9-9A0B-43E0-A057-DA88B95AEE88}">
      <dsp:nvSpPr>
        <dsp:cNvPr id="0" name=""/>
        <dsp:cNvSpPr/>
      </dsp:nvSpPr>
      <dsp:spPr>
        <a:xfrm>
          <a:off x="4391183" y="3736313"/>
          <a:ext cx="2577089" cy="995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-18055798"/>
              <a:satOff val="44459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Existen serias dificultades en cuanto al costo de entregas parciales de productos terminados</a:t>
          </a:r>
          <a:endParaRPr lang="es-PE" sz="1600" kern="1200" dirty="0"/>
        </a:p>
      </dsp:txBody>
      <dsp:txXfrm>
        <a:off x="4420326" y="3765456"/>
        <a:ext cx="2518803" cy="9367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A8FEB-91FA-4594-948C-930726B11345}">
      <dsp:nvSpPr>
        <dsp:cNvPr id="0" name=""/>
        <dsp:cNvSpPr/>
      </dsp:nvSpPr>
      <dsp:spPr>
        <a:xfrm>
          <a:off x="0" y="365588"/>
          <a:ext cx="7416824" cy="180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458216" rIns="575628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/>
            <a:t>Son aquellos elementos que con la ayuda del recurso humano y de los recursos técnicos y tecnológicos se convierten en un producto terminado.</a:t>
          </a:r>
          <a:endParaRPr lang="es-PE" sz="2200" kern="1200" dirty="0"/>
        </a:p>
      </dsp:txBody>
      <dsp:txXfrm>
        <a:off x="0" y="365588"/>
        <a:ext cx="7416824" cy="1801800"/>
      </dsp:txXfrm>
    </dsp:sp>
    <dsp:sp modelId="{2972DA8E-FF1B-4DB1-A2B1-DF738AB5D153}">
      <dsp:nvSpPr>
        <dsp:cNvPr id="0" name=""/>
        <dsp:cNvSpPr/>
      </dsp:nvSpPr>
      <dsp:spPr>
        <a:xfrm>
          <a:off x="370841" y="40868"/>
          <a:ext cx="5191776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MATERIALES</a:t>
          </a:r>
          <a:endParaRPr lang="es-PE" sz="2200" kern="1200" dirty="0"/>
        </a:p>
      </dsp:txBody>
      <dsp:txXfrm>
        <a:off x="402544" y="72571"/>
        <a:ext cx="5128370" cy="586034"/>
      </dsp:txXfrm>
    </dsp:sp>
    <dsp:sp modelId="{6E23C503-1930-489E-A424-9BF11483CCCA}">
      <dsp:nvSpPr>
        <dsp:cNvPr id="0" name=""/>
        <dsp:cNvSpPr/>
      </dsp:nvSpPr>
      <dsp:spPr>
        <a:xfrm>
          <a:off x="0" y="2610909"/>
          <a:ext cx="7416824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8617942"/>
              <a:satOff val="-21801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458216" rIns="575628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/>
            <a:t>Son aquellas materias primas que reúnen las siguientes características simultáneamente</a:t>
          </a:r>
          <a:endParaRPr lang="es-PE" sz="2200" kern="1200" dirty="0"/>
        </a:p>
      </dsp:txBody>
      <dsp:txXfrm>
        <a:off x="0" y="2610909"/>
        <a:ext cx="7416824" cy="1212750"/>
      </dsp:txXfrm>
    </dsp:sp>
    <dsp:sp modelId="{6979A321-CCC3-4576-80CD-9B81E437D932}">
      <dsp:nvSpPr>
        <dsp:cNvPr id="0" name=""/>
        <dsp:cNvSpPr/>
      </dsp:nvSpPr>
      <dsp:spPr>
        <a:xfrm>
          <a:off x="370841" y="2286188"/>
          <a:ext cx="5191776" cy="649440"/>
        </a:xfrm>
        <a:prstGeom prst="roundRect">
          <a:avLst/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MATERIALES DIRECTOS </a:t>
          </a:r>
          <a:endParaRPr lang="es-PE" sz="2200" kern="1200" dirty="0"/>
        </a:p>
      </dsp:txBody>
      <dsp:txXfrm>
        <a:off x="402544" y="2317891"/>
        <a:ext cx="5128370" cy="586034"/>
      </dsp:txXfrm>
    </dsp:sp>
    <dsp:sp modelId="{B05E4C9B-4562-45A5-BE72-A81541DC962E}">
      <dsp:nvSpPr>
        <dsp:cNvPr id="0" name=""/>
        <dsp:cNvSpPr/>
      </dsp:nvSpPr>
      <dsp:spPr>
        <a:xfrm>
          <a:off x="0" y="4267179"/>
          <a:ext cx="7416824" cy="152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628" tIns="458216" rIns="575628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/>
            <a:t>Materiales indirectos son los usados en la producción, excepción hecha de los materiales directos.</a:t>
          </a:r>
          <a:endParaRPr lang="es-PE" sz="2200" kern="1200" dirty="0"/>
        </a:p>
      </dsp:txBody>
      <dsp:txXfrm>
        <a:off x="0" y="4267179"/>
        <a:ext cx="7416824" cy="1524600"/>
      </dsp:txXfrm>
    </dsp:sp>
    <dsp:sp modelId="{9379229F-FED5-4CFB-8E58-95348A5052FF}">
      <dsp:nvSpPr>
        <dsp:cNvPr id="0" name=""/>
        <dsp:cNvSpPr/>
      </dsp:nvSpPr>
      <dsp:spPr>
        <a:xfrm>
          <a:off x="370841" y="3942459"/>
          <a:ext cx="5191776" cy="649440"/>
        </a:xfrm>
        <a:prstGeom prst="roundRect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MATERIALES INDIRECTOS</a:t>
          </a:r>
          <a:endParaRPr lang="es-PE" sz="2200" kern="1200" dirty="0"/>
        </a:p>
      </dsp:txBody>
      <dsp:txXfrm>
        <a:off x="402544" y="3974162"/>
        <a:ext cx="5128370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0E0DD-53A2-4F2A-B047-3ECE39F7C96B}">
      <dsp:nvSpPr>
        <dsp:cNvPr id="0" name=""/>
        <dsp:cNvSpPr/>
      </dsp:nvSpPr>
      <dsp:spPr>
        <a:xfrm>
          <a:off x="0" y="3631683"/>
          <a:ext cx="6576392" cy="11919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MANO DE OBRA INDIRECTA (MOI)</a:t>
          </a:r>
          <a:endParaRPr lang="es-PE" sz="2300" kern="1200" dirty="0"/>
        </a:p>
      </dsp:txBody>
      <dsp:txXfrm>
        <a:off x="0" y="3631683"/>
        <a:ext cx="6576392" cy="643679"/>
      </dsp:txXfrm>
    </dsp:sp>
    <dsp:sp modelId="{0A7461F7-CF5C-4B63-B051-A19014BA2E9D}">
      <dsp:nvSpPr>
        <dsp:cNvPr id="0" name=""/>
        <dsp:cNvSpPr/>
      </dsp:nvSpPr>
      <dsp:spPr>
        <a:xfrm>
          <a:off x="0" y="4251523"/>
          <a:ext cx="6576392" cy="54831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Valor remunerado por cualquier concepto a los trabajadores indirectos, que hacen parte del proceso productivo pero no transforman absolutamente nada</a:t>
          </a:r>
          <a:endParaRPr lang="es-PE" sz="1400" kern="1200" dirty="0"/>
        </a:p>
      </dsp:txBody>
      <dsp:txXfrm>
        <a:off x="0" y="4251523"/>
        <a:ext cx="6576392" cy="548319"/>
      </dsp:txXfrm>
    </dsp:sp>
    <dsp:sp modelId="{9186F4B4-29A2-43D9-AE9F-79C0AC19A09F}">
      <dsp:nvSpPr>
        <dsp:cNvPr id="0" name=""/>
        <dsp:cNvSpPr/>
      </dsp:nvSpPr>
      <dsp:spPr>
        <a:xfrm rot="10800000">
          <a:off x="0" y="1816268"/>
          <a:ext cx="6576392" cy="1833295"/>
        </a:xfrm>
        <a:prstGeom prst="upArrowCallout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MANO DE OBRA DIRECTO (MOD)</a:t>
          </a:r>
          <a:endParaRPr lang="es-PE" sz="2300" kern="1200" dirty="0"/>
        </a:p>
      </dsp:txBody>
      <dsp:txXfrm rot="-10800000">
        <a:off x="0" y="1816268"/>
        <a:ext cx="6576392" cy="643486"/>
      </dsp:txXfrm>
    </dsp:sp>
    <dsp:sp modelId="{B2DA4025-193C-4DA1-9110-EAB70949ED8C}">
      <dsp:nvSpPr>
        <dsp:cNvPr id="0" name=""/>
        <dsp:cNvSpPr/>
      </dsp:nvSpPr>
      <dsp:spPr>
        <a:xfrm>
          <a:off x="0" y="2459754"/>
          <a:ext cx="6576392" cy="548155"/>
        </a:xfrm>
        <a:prstGeom prst="rect">
          <a:avLst/>
        </a:prstGeom>
        <a:solidFill>
          <a:schemeClr val="accent5">
            <a:tint val="40000"/>
            <a:alpha val="90000"/>
            <a:hueOff val="-9450891"/>
            <a:satOff val="25405"/>
            <a:lumOff val="932"/>
            <a:alphaOff val="0"/>
          </a:schemeClr>
        </a:solidFill>
        <a:ln w="4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Valor remunerado por cualquier concepto a los operarios de la empresa; incluye el auxilio de transporte. </a:t>
          </a:r>
          <a:endParaRPr lang="es-PE" sz="1400" kern="1200" dirty="0"/>
        </a:p>
      </dsp:txBody>
      <dsp:txXfrm>
        <a:off x="0" y="2459754"/>
        <a:ext cx="6576392" cy="548155"/>
      </dsp:txXfrm>
    </dsp:sp>
    <dsp:sp modelId="{FE9A5EBB-9B53-4498-9487-E4A5AA91B92F}">
      <dsp:nvSpPr>
        <dsp:cNvPr id="0" name=""/>
        <dsp:cNvSpPr/>
      </dsp:nvSpPr>
      <dsp:spPr>
        <a:xfrm rot="10800000">
          <a:off x="0" y="852"/>
          <a:ext cx="6576392" cy="1833295"/>
        </a:xfrm>
        <a:prstGeom prst="upArrowCallou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MANO DE OBRA</a:t>
          </a:r>
          <a:endParaRPr lang="es-PE" sz="2300" kern="1200" dirty="0"/>
        </a:p>
      </dsp:txBody>
      <dsp:txXfrm rot="-10800000">
        <a:off x="0" y="852"/>
        <a:ext cx="6576392" cy="643486"/>
      </dsp:txXfrm>
    </dsp:sp>
    <dsp:sp modelId="{B001D083-EC1D-4689-914D-04B7B7AB3F62}">
      <dsp:nvSpPr>
        <dsp:cNvPr id="0" name=""/>
        <dsp:cNvSpPr/>
      </dsp:nvSpPr>
      <dsp:spPr>
        <a:xfrm>
          <a:off x="0" y="644339"/>
          <a:ext cx="6576392" cy="548155"/>
        </a:xfrm>
        <a:prstGeom prst="rect">
          <a:avLst/>
        </a:prstGeom>
        <a:solidFill>
          <a:schemeClr val="accent5">
            <a:tint val="40000"/>
            <a:alpha val="90000"/>
            <a:hueOff val="-18901782"/>
            <a:satOff val="50809"/>
            <a:lumOff val="1863"/>
            <a:alphaOff val="0"/>
          </a:schemeClr>
        </a:solidFill>
        <a:ln w="4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mano de obra es el esfuerzo humano que interviene en el proceso de transformación de las materias primas en productos terminados. </a:t>
          </a:r>
          <a:endParaRPr lang="es-PE" sz="1400" kern="1200" dirty="0"/>
        </a:p>
      </dsp:txBody>
      <dsp:txXfrm>
        <a:off x="0" y="644339"/>
        <a:ext cx="6576392" cy="548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D9380-D2D1-48CA-B392-4DDBC62E4771}" type="datetimeFigureOut">
              <a:rPr lang="es-ES" smtClean="0"/>
              <a:t>06/06/2015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3113C-2B88-4200-B820-4722339831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79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POR: RUIZ</a:t>
            </a:r>
            <a:r>
              <a:rPr lang="es-PE" baseline="0" dirty="0" smtClean="0"/>
              <a:t> CARMEN</a:t>
            </a:r>
          </a:p>
          <a:p>
            <a:r>
              <a:rPr lang="es-PE" baseline="0" dirty="0" smtClean="0"/>
              <a:t>	RUMANCELA MARIA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113C-2B88-4200-B820-4722339831E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26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113C-2B88-4200-B820-4722339831E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31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25321C-CF01-419B-AC79-B85DC44C635E}" type="datetimeFigureOut">
              <a:rPr lang="es-ES" smtClean="0"/>
              <a:t>06/06/2015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E17EEC-903E-403D-9D30-86314FBED67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5321C-CF01-419B-AC79-B85DC44C635E}" type="datetimeFigureOut">
              <a:rPr lang="es-ES" smtClean="0"/>
              <a:t>06/06/2015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17EEC-903E-403D-9D30-86314FBED6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925321C-CF01-419B-AC79-B85DC44C635E}" type="datetimeFigureOut">
              <a:rPr lang="es-ES" smtClean="0"/>
              <a:t>06/06/2015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E17EEC-903E-403D-9D30-86314FBED6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5321C-CF01-419B-AC79-B85DC44C635E}" type="datetimeFigureOut">
              <a:rPr lang="es-ES" smtClean="0"/>
              <a:t>06/06/2015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17EEC-903E-403D-9D30-86314FBED6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25321C-CF01-419B-AC79-B85DC44C635E}" type="datetimeFigureOut">
              <a:rPr lang="es-ES" smtClean="0"/>
              <a:t>06/06/2015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3E17EEC-903E-403D-9D30-86314FBED67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5321C-CF01-419B-AC79-B85DC44C635E}" type="datetimeFigureOut">
              <a:rPr lang="es-ES" smtClean="0"/>
              <a:t>06/06/2015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17EEC-903E-403D-9D30-86314FBED6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5321C-CF01-419B-AC79-B85DC44C635E}" type="datetimeFigureOut">
              <a:rPr lang="es-ES" smtClean="0"/>
              <a:t>06/06/2015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17EEC-903E-403D-9D30-86314FBED6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5321C-CF01-419B-AC79-B85DC44C635E}" type="datetimeFigureOut">
              <a:rPr lang="es-ES" smtClean="0"/>
              <a:t>06/06/2015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17EEC-903E-403D-9D30-86314FBED6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25321C-CF01-419B-AC79-B85DC44C635E}" type="datetimeFigureOut">
              <a:rPr lang="es-ES" smtClean="0"/>
              <a:t>06/06/2015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17EEC-903E-403D-9D30-86314FBED6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5321C-CF01-419B-AC79-B85DC44C635E}" type="datetimeFigureOut">
              <a:rPr lang="es-ES" smtClean="0"/>
              <a:t>06/06/2015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17EEC-903E-403D-9D30-86314FBED6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5321C-CF01-419B-AC79-B85DC44C635E}" type="datetimeFigureOut">
              <a:rPr lang="es-ES" smtClean="0"/>
              <a:t>06/06/2015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17EEC-903E-403D-9D30-86314FBED677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925321C-CF01-419B-AC79-B85DC44C635E}" type="datetimeFigureOut">
              <a:rPr lang="es-ES" smtClean="0"/>
              <a:t>06/06/2015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3E17EEC-903E-403D-9D30-86314FBED67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700808"/>
            <a:ext cx="525658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PE" sz="1400" dirty="0">
              <a:latin typeface="Algerian" pitchFamily="82" charset="0"/>
            </a:endParaRPr>
          </a:p>
          <a:p>
            <a:pPr algn="ctr"/>
            <a:r>
              <a:rPr lang="es-PE" sz="4800" dirty="0">
                <a:latin typeface="Bernard MT Condensed" pitchFamily="18" charset="0"/>
              </a:rPr>
              <a:t>SISTEMA DE COSTEO POR ÓRDENES DE PRODUCCIÓN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2"/>
          <a:stretch/>
        </p:blipFill>
        <p:spPr bwMode="auto">
          <a:xfrm>
            <a:off x="6516216" y="0"/>
            <a:ext cx="2627784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759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SISTEMA DE COSTEO POR ORDENES DE PRODUCCÍÓN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615739"/>
              </p:ext>
            </p:extLst>
          </p:nvPr>
        </p:nvGraphicFramePr>
        <p:xfrm>
          <a:off x="323527" y="1772817"/>
          <a:ext cx="7130405" cy="93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5"/>
          <a:stretch/>
        </p:blipFill>
        <p:spPr bwMode="auto">
          <a:xfrm>
            <a:off x="683568" y="2538246"/>
            <a:ext cx="6410325" cy="431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331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69626166"/>
              </p:ext>
            </p:extLst>
          </p:nvPr>
        </p:nvGraphicFramePr>
        <p:xfrm>
          <a:off x="755576" y="764704"/>
          <a:ext cx="71287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Decanato\AppData\Local\Microsoft\Windows\Temporary Internet Files\Content.IE5\OEFN2CWK\MC900441756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10" y="332656"/>
            <a:ext cx="129614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883770"/>
              </p:ext>
            </p:extLst>
          </p:nvPr>
        </p:nvGraphicFramePr>
        <p:xfrm>
          <a:off x="457200" y="476250"/>
          <a:ext cx="7239000" cy="5980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Decanato\AppData\Local\Microsoft\Windows\Temporary Internet Files\Content.IE5\OEFN2CWK\MC90044191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5432425"/>
            <a:ext cx="38004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9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217862"/>
              </p:ext>
            </p:extLst>
          </p:nvPr>
        </p:nvGraphicFramePr>
        <p:xfrm>
          <a:off x="467544" y="404664"/>
          <a:ext cx="741682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9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67577103"/>
              </p:ext>
            </p:extLst>
          </p:nvPr>
        </p:nvGraphicFramePr>
        <p:xfrm>
          <a:off x="1043608" y="908720"/>
          <a:ext cx="65763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8533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2699</TotalTime>
  <Words>358</Words>
  <Application>Microsoft Office PowerPoint</Application>
  <PresentationFormat>Presentación en pantalla (4:3)</PresentationFormat>
  <Paragraphs>35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Opulento</vt:lpstr>
      <vt:lpstr>Presentación de PowerPoint</vt:lpstr>
      <vt:lpstr>SISTEMA DE COSTEO POR ORDENES DE PRODUCCÍÓN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trabajos de graduación:</dc:title>
  <dc:creator>Decanato</dc:creator>
  <cp:lastModifiedBy>CORE!5</cp:lastModifiedBy>
  <cp:revision>81</cp:revision>
  <dcterms:created xsi:type="dcterms:W3CDTF">2013-02-13T20:19:07Z</dcterms:created>
  <dcterms:modified xsi:type="dcterms:W3CDTF">2015-06-06T05:21:23Z</dcterms:modified>
</cp:coreProperties>
</file>